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80" r:id="rId2"/>
    <p:sldId id="321" r:id="rId3"/>
    <p:sldId id="326" r:id="rId4"/>
    <p:sldId id="282" r:id="rId5"/>
    <p:sldId id="331" r:id="rId6"/>
    <p:sldId id="296" r:id="rId7"/>
    <p:sldId id="283" r:id="rId8"/>
    <p:sldId id="294" r:id="rId9"/>
    <p:sldId id="298" r:id="rId10"/>
    <p:sldId id="297" r:id="rId11"/>
    <p:sldId id="318" r:id="rId12"/>
    <p:sldId id="332" r:id="rId13"/>
    <p:sldId id="300" r:id="rId14"/>
    <p:sldId id="311" r:id="rId15"/>
    <p:sldId id="312" r:id="rId16"/>
    <p:sldId id="327" r:id="rId17"/>
    <p:sldId id="335" r:id="rId18"/>
    <p:sldId id="323" r:id="rId19"/>
    <p:sldId id="333" r:id="rId20"/>
    <p:sldId id="313" r:id="rId21"/>
    <p:sldId id="319" r:id="rId22"/>
    <p:sldId id="314" r:id="rId23"/>
    <p:sldId id="322" r:id="rId24"/>
    <p:sldId id="334" r:id="rId25"/>
    <p:sldId id="315" r:id="rId26"/>
    <p:sldId id="320" r:id="rId27"/>
    <p:sldId id="301" r:id="rId28"/>
    <p:sldId id="302" r:id="rId29"/>
    <p:sldId id="310" r:id="rId30"/>
    <p:sldId id="309" r:id="rId31"/>
    <p:sldId id="286" r:id="rId32"/>
    <p:sldId id="337" r:id="rId33"/>
  </p:sldIdLst>
  <p:sldSz cx="12192000" cy="6858000"/>
  <p:notesSz cx="6858000" cy="9144000"/>
  <p:embeddedFontLst>
    <p:embeddedFont>
      <p:font typeface="微软雅黑" panose="020B0503020204020204" pitchFamily="34" charset="-122"/>
      <p:regular r:id="rId35"/>
      <p:bold r:id="rId36"/>
    </p:embeddedFont>
    <p:embeddedFont>
      <p:font typeface="微软雅黑" panose="020B0503020204020204" pitchFamily="34" charset="-122"/>
      <p:regular r:id="rId35"/>
      <p:bold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459" userDrawn="1">
          <p15:clr>
            <a:srgbClr val="A4A3A4"/>
          </p15:clr>
        </p15:guide>
        <p15:guide id="8" pos="6992" userDrawn="1">
          <p15:clr>
            <a:srgbClr val="A4A3A4"/>
          </p15:clr>
        </p15:guide>
        <p15:guide id="9" orient="horz" pos="3407" userDrawn="1">
          <p15:clr>
            <a:srgbClr val="A4A3A4"/>
          </p15:clr>
        </p15:guide>
        <p15:guide id="10" orient="horz" pos="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1014"/>
      </p:cViewPr>
      <p:guideLst>
        <p:guide orient="horz" pos="2160"/>
        <p:guide pos="3840"/>
        <p:guide pos="438"/>
        <p:guide pos="7242"/>
        <p:guide orient="horz" pos="3974"/>
        <p:guide orient="horz" pos="459"/>
        <p:guide pos="6992"/>
        <p:guide orient="horz" pos="3407"/>
        <p:guide orient="horz" pos="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0.16200000000000001</c:v>
                </c:pt>
                <c:pt idx="1">
                  <c:v>0.154</c:v>
                </c:pt>
                <c:pt idx="2">
                  <c:v>0.17299999999999999</c:v>
                </c:pt>
                <c:pt idx="3">
                  <c:v>0.122</c:v>
                </c:pt>
                <c:pt idx="4">
                  <c:v>0.13800000000000001</c:v>
                </c:pt>
                <c:pt idx="5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D-48EA-BD80-65CC28A30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815798448"/>
        <c:axId val="1815800944"/>
      </c:barChart>
      <c:catAx>
        <c:axId val="181579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815800944"/>
        <c:crosses val="autoZero"/>
        <c:auto val="1"/>
        <c:lblAlgn val="ctr"/>
        <c:lblOffset val="100"/>
        <c:noMultiLvlLbl val="0"/>
      </c:catAx>
      <c:valAx>
        <c:axId val="181580094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81579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3F09104-C1CE-478D-BD35-55E807C058C4}" type="datetimeFigureOut">
              <a:rPr lang="zh-CN" altLang="en-US" smtClean="0"/>
              <a:pPr/>
              <a:t>2022/8/5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EA2232E-4A43-46B6-A15B-FD8325DB9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4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8192-814A-459E-8BB5-719344FDC41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26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232E-4A43-46B6-A15B-FD8325DB9F6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96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: 圆角 14">
            <a:extLst>
              <a:ext uri="{FF2B5EF4-FFF2-40B4-BE49-F238E27FC236}">
                <a16:creationId xmlns:a16="http://schemas.microsoft.com/office/drawing/2014/main" id="{AFEF8351-46C9-406F-9E1A-EFAA50E8B344}"/>
              </a:ext>
            </a:extLst>
          </p:cNvPr>
          <p:cNvSpPr/>
          <p:nvPr userDrawn="1"/>
        </p:nvSpPr>
        <p:spPr>
          <a:xfrm>
            <a:off x="0" y="-18036"/>
            <a:ext cx="12192000" cy="68760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7D8FC496-4A0C-4953-B4E3-43B5FAEF66CF}"/>
              </a:ext>
            </a:extLst>
          </p:cNvPr>
          <p:cNvSpPr/>
          <p:nvPr userDrawn="1"/>
        </p:nvSpPr>
        <p:spPr>
          <a:xfrm>
            <a:off x="7133619" y="-933855"/>
            <a:ext cx="2308696" cy="2308696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33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660400" dist="76200" dir="5400000" algn="t" rotWithShape="0">
              <a:schemeClr val="accent1">
                <a:alpha val="74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AFD85ECE-E3F1-4E9E-A617-68867E6F923B}"/>
              </a:ext>
            </a:extLst>
          </p:cNvPr>
          <p:cNvSpPr/>
          <p:nvPr userDrawn="1"/>
        </p:nvSpPr>
        <p:spPr>
          <a:xfrm>
            <a:off x="-1847845" y="4287807"/>
            <a:ext cx="2344768" cy="23447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660400" dist="76200" dir="5400000" algn="t" rotWithShape="0">
              <a:schemeClr val="accent1">
                <a:alpha val="74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29652E54-72A7-422B-A297-B3B28FB07C2B}"/>
              </a:ext>
            </a:extLst>
          </p:cNvPr>
          <p:cNvSpPr/>
          <p:nvPr userDrawn="1"/>
        </p:nvSpPr>
        <p:spPr>
          <a:xfrm>
            <a:off x="742547" y="-272374"/>
            <a:ext cx="713360" cy="7133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2BD0B5D7-B202-44E1-BD03-B4B06C54AFB8}"/>
              </a:ext>
            </a:extLst>
          </p:cNvPr>
          <p:cNvSpPr/>
          <p:nvPr userDrawn="1"/>
        </p:nvSpPr>
        <p:spPr>
          <a:xfrm flipH="1">
            <a:off x="3968885" y="5906313"/>
            <a:ext cx="540000" cy="54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88858A4F-BA35-45F2-8FCC-6B0B1581967E}"/>
              </a:ext>
            </a:extLst>
          </p:cNvPr>
          <p:cNvSpPr/>
          <p:nvPr userDrawn="1"/>
        </p:nvSpPr>
        <p:spPr>
          <a:xfrm>
            <a:off x="10622607" y="6501320"/>
            <a:ext cx="713360" cy="7133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圆角矩形 3"/>
          <p:cNvSpPr/>
          <p:nvPr userDrawn="1"/>
        </p:nvSpPr>
        <p:spPr>
          <a:xfrm>
            <a:off x="695325" y="4851906"/>
            <a:ext cx="2379543" cy="551871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20000"/>
                    <a:lumOff val="80000"/>
                    <a:alpha val="43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114300" dist="38100" dir="5400000" sx="98000" sy="98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094514" y="2097813"/>
            <a:ext cx="6850743" cy="3534231"/>
            <a:chOff x="4864100" y="2091183"/>
            <a:chExt cx="6573876" cy="3391398"/>
          </a:xfrm>
        </p:grpSpPr>
        <p:grpSp>
          <p:nvGrpSpPr>
            <p:cNvPr id="6" name="图形 2">
              <a:extLst>
                <a:ext uri="{FF2B5EF4-FFF2-40B4-BE49-F238E27FC236}">
                  <a16:creationId xmlns:a16="http://schemas.microsoft.com/office/drawing/2014/main" id="{F60729EA-864B-4AFA-9C74-31DFC13BF32A}"/>
                </a:ext>
              </a:extLst>
            </p:cNvPr>
            <p:cNvGrpSpPr/>
            <p:nvPr/>
          </p:nvGrpSpPr>
          <p:grpSpPr>
            <a:xfrm>
              <a:off x="9853352" y="2314930"/>
              <a:ext cx="1584624" cy="2920089"/>
              <a:chOff x="8263162" y="1553752"/>
              <a:chExt cx="2018390" cy="3719418"/>
            </a:xfrm>
          </p:grpSpPr>
          <p:sp>
            <p:nvSpPr>
              <p:cNvPr id="101" name="任意多边形: 形状 104">
                <a:extLst>
                  <a:ext uri="{FF2B5EF4-FFF2-40B4-BE49-F238E27FC236}">
                    <a16:creationId xmlns:a16="http://schemas.microsoft.com/office/drawing/2014/main" id="{86EFE18D-8CF4-487C-9492-F4EF2CE3A6AB}"/>
                  </a:ext>
                </a:extLst>
              </p:cNvPr>
              <p:cNvSpPr/>
              <p:nvPr/>
            </p:nvSpPr>
            <p:spPr>
              <a:xfrm>
                <a:off x="8691513" y="2748495"/>
                <a:ext cx="1063156" cy="1343480"/>
              </a:xfrm>
              <a:custGeom>
                <a:avLst/>
                <a:gdLst>
                  <a:gd name="connsiteX0" fmla="*/ 1053616 w 1063156"/>
                  <a:gd name="connsiteY0" fmla="*/ 59859 h 1343480"/>
                  <a:gd name="connsiteX1" fmla="*/ 1063038 w 1063156"/>
                  <a:gd name="connsiteY1" fmla="*/ 101429 h 1343480"/>
                  <a:gd name="connsiteX2" fmla="*/ 857926 w 1063156"/>
                  <a:gd name="connsiteY2" fmla="*/ 408583 h 1343480"/>
                  <a:gd name="connsiteX3" fmla="*/ 775013 w 1063156"/>
                  <a:gd name="connsiteY3" fmla="*/ 448155 h 1343480"/>
                  <a:gd name="connsiteX4" fmla="*/ 769931 w 1063156"/>
                  <a:gd name="connsiteY4" fmla="*/ 529126 h 1343480"/>
                  <a:gd name="connsiteX5" fmla="*/ 829146 w 1063156"/>
                  <a:gd name="connsiteY5" fmla="*/ 535236 h 1343480"/>
                  <a:gd name="connsiteX6" fmla="*/ 1050019 w 1063156"/>
                  <a:gd name="connsiteY6" fmla="*/ 498748 h 1343480"/>
                  <a:gd name="connsiteX7" fmla="*/ 961624 w 1063156"/>
                  <a:gd name="connsiteY7" fmla="*/ 666857 h 1343480"/>
                  <a:gd name="connsiteX8" fmla="*/ 879796 w 1063156"/>
                  <a:gd name="connsiteY8" fmla="*/ 694210 h 1343480"/>
                  <a:gd name="connsiteX9" fmla="*/ 844621 w 1063156"/>
                  <a:gd name="connsiteY9" fmla="*/ 764559 h 1343480"/>
                  <a:gd name="connsiteX10" fmla="*/ 885506 w 1063156"/>
                  <a:gd name="connsiteY10" fmla="*/ 829371 h 1343480"/>
                  <a:gd name="connsiteX11" fmla="*/ 827490 w 1063156"/>
                  <a:gd name="connsiteY11" fmla="*/ 871170 h 1343480"/>
                  <a:gd name="connsiteX12" fmla="*/ 625805 w 1063156"/>
                  <a:gd name="connsiteY12" fmla="*/ 1195626 h 1343480"/>
                  <a:gd name="connsiteX13" fmla="*/ 403562 w 1063156"/>
                  <a:gd name="connsiteY13" fmla="*/ 1311829 h 1343480"/>
                  <a:gd name="connsiteX14" fmla="*/ 187486 w 1063156"/>
                  <a:gd name="connsiteY14" fmla="*/ 1338896 h 1343480"/>
                  <a:gd name="connsiteX15" fmla="*/ 3103 w 1063156"/>
                  <a:gd name="connsiteY15" fmla="*/ 1070743 h 1343480"/>
                  <a:gd name="connsiteX16" fmla="*/ 221120 w 1063156"/>
                  <a:gd name="connsiteY16" fmla="*/ 794310 h 1343480"/>
                  <a:gd name="connsiteX17" fmla="*/ 613413 w 1063156"/>
                  <a:gd name="connsiteY17" fmla="*/ 234763 h 1343480"/>
                  <a:gd name="connsiteX18" fmla="*/ 727504 w 1063156"/>
                  <a:gd name="connsiteY18" fmla="*/ 49295 h 1343480"/>
                  <a:gd name="connsiteX19" fmla="*/ 1053616 w 1063156"/>
                  <a:gd name="connsiteY19" fmla="*/ 59859 h 134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63156" h="1343480">
                    <a:moveTo>
                      <a:pt x="1053616" y="59859"/>
                    </a:moveTo>
                    <a:cubicBezTo>
                      <a:pt x="1061039" y="72136"/>
                      <a:pt x="1062638" y="87039"/>
                      <a:pt x="1063038" y="101429"/>
                    </a:cubicBezTo>
                    <a:cubicBezTo>
                      <a:pt x="1066807" y="232708"/>
                      <a:pt x="980582" y="361816"/>
                      <a:pt x="857926" y="408583"/>
                    </a:cubicBezTo>
                    <a:cubicBezTo>
                      <a:pt x="829089" y="419604"/>
                      <a:pt x="797511" y="427084"/>
                      <a:pt x="775013" y="448155"/>
                    </a:cubicBezTo>
                    <a:cubicBezTo>
                      <a:pt x="752515" y="469283"/>
                      <a:pt x="745206" y="510739"/>
                      <a:pt x="769931" y="529126"/>
                    </a:cubicBezTo>
                    <a:cubicBezTo>
                      <a:pt x="786320" y="541289"/>
                      <a:pt x="808989" y="538548"/>
                      <a:pt x="829146" y="535236"/>
                    </a:cubicBezTo>
                    <a:cubicBezTo>
                      <a:pt x="902751" y="523073"/>
                      <a:pt x="976414" y="510911"/>
                      <a:pt x="1050019" y="498748"/>
                    </a:cubicBezTo>
                    <a:cubicBezTo>
                      <a:pt x="1064751" y="565957"/>
                      <a:pt x="1025350" y="640933"/>
                      <a:pt x="961624" y="666857"/>
                    </a:cubicBezTo>
                    <a:cubicBezTo>
                      <a:pt x="934957" y="677707"/>
                      <a:pt x="905264" y="680733"/>
                      <a:pt x="879796" y="694210"/>
                    </a:cubicBezTo>
                    <a:cubicBezTo>
                      <a:pt x="854329" y="707686"/>
                      <a:pt x="833543" y="737950"/>
                      <a:pt x="844621" y="764559"/>
                    </a:cubicBezTo>
                    <a:cubicBezTo>
                      <a:pt x="854671" y="788771"/>
                      <a:pt x="887848" y="803218"/>
                      <a:pt x="885506" y="829371"/>
                    </a:cubicBezTo>
                    <a:cubicBezTo>
                      <a:pt x="883279" y="854667"/>
                      <a:pt x="851302" y="862547"/>
                      <a:pt x="827490" y="871170"/>
                    </a:cubicBezTo>
                    <a:cubicBezTo>
                      <a:pt x="704321" y="915595"/>
                      <a:pt x="708945" y="1094497"/>
                      <a:pt x="625805" y="1195626"/>
                    </a:cubicBezTo>
                    <a:cubicBezTo>
                      <a:pt x="571843" y="1261236"/>
                      <a:pt x="485161" y="1288132"/>
                      <a:pt x="403562" y="1311829"/>
                    </a:cubicBezTo>
                    <a:cubicBezTo>
                      <a:pt x="333155" y="1332272"/>
                      <a:pt x="259435" y="1352886"/>
                      <a:pt x="187486" y="1338896"/>
                    </a:cubicBezTo>
                    <a:cubicBezTo>
                      <a:pt x="69456" y="1315998"/>
                      <a:pt x="-17796" y="1189116"/>
                      <a:pt x="3103" y="1070743"/>
                    </a:cubicBezTo>
                    <a:cubicBezTo>
                      <a:pt x="23945" y="952541"/>
                      <a:pt x="129014" y="871227"/>
                      <a:pt x="221120" y="794310"/>
                    </a:cubicBezTo>
                    <a:cubicBezTo>
                      <a:pt x="414126" y="633167"/>
                      <a:pt x="568588" y="483444"/>
                      <a:pt x="613413" y="234763"/>
                    </a:cubicBezTo>
                    <a:cubicBezTo>
                      <a:pt x="628374" y="151794"/>
                      <a:pt x="652529" y="95776"/>
                      <a:pt x="727504" y="49295"/>
                    </a:cubicBezTo>
                    <a:cubicBezTo>
                      <a:pt x="802822" y="2585"/>
                      <a:pt x="994801" y="-37501"/>
                      <a:pt x="1053616" y="5985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: 形状 105">
                <a:extLst>
                  <a:ext uri="{FF2B5EF4-FFF2-40B4-BE49-F238E27FC236}">
                    <a16:creationId xmlns:a16="http://schemas.microsoft.com/office/drawing/2014/main" id="{ABBD488C-DFFE-47F0-BFE8-AD5E244FD21D}"/>
                  </a:ext>
                </a:extLst>
              </p:cNvPr>
              <p:cNvSpPr/>
              <p:nvPr/>
            </p:nvSpPr>
            <p:spPr>
              <a:xfrm>
                <a:off x="8263162" y="1553752"/>
                <a:ext cx="1024115" cy="2160302"/>
              </a:xfrm>
              <a:custGeom>
                <a:avLst/>
                <a:gdLst>
                  <a:gd name="connsiteX0" fmla="*/ 368185 w 1024115"/>
                  <a:gd name="connsiteY0" fmla="*/ 2160303 h 2160302"/>
                  <a:gd name="connsiteX1" fmla="*/ 536808 w 1024115"/>
                  <a:gd name="connsiteY1" fmla="*/ 1941030 h 2160302"/>
                  <a:gd name="connsiteX2" fmla="*/ 967189 w 1024115"/>
                  <a:gd name="connsiteY2" fmla="*/ 1249634 h 2160302"/>
                  <a:gd name="connsiteX3" fmla="*/ 1022407 w 1024115"/>
                  <a:gd name="connsiteY3" fmla="*/ 933857 h 2160302"/>
                  <a:gd name="connsiteX4" fmla="*/ 999909 w 1024115"/>
                  <a:gd name="connsiteY4" fmla="*/ 873043 h 2160302"/>
                  <a:gd name="connsiteX5" fmla="*/ 894326 w 1024115"/>
                  <a:gd name="connsiteY5" fmla="*/ 879953 h 2160302"/>
                  <a:gd name="connsiteX6" fmla="*/ 614867 w 1024115"/>
                  <a:gd name="connsiteY6" fmla="*/ 1070275 h 2160302"/>
                  <a:gd name="connsiteX7" fmla="*/ 882164 w 1024115"/>
                  <a:gd name="connsiteY7" fmla="*/ 424275 h 2160302"/>
                  <a:gd name="connsiteX8" fmla="*/ 869487 w 1024115"/>
                  <a:gd name="connsiteY8" fmla="*/ 312983 h 2160302"/>
                  <a:gd name="connsiteX9" fmla="*/ 813641 w 1024115"/>
                  <a:gd name="connsiteY9" fmla="*/ 266559 h 2160302"/>
                  <a:gd name="connsiteX10" fmla="*/ 576095 w 1024115"/>
                  <a:gd name="connsiteY10" fmla="*/ 298479 h 2160302"/>
                  <a:gd name="connsiteX11" fmla="*/ 404673 w 1024115"/>
                  <a:gd name="connsiteY11" fmla="*/ 479265 h 2160302"/>
                  <a:gd name="connsiteX12" fmla="*/ 530013 w 1024115"/>
                  <a:gd name="connsiteY12" fmla="*/ 168285 h 2160302"/>
                  <a:gd name="connsiteX13" fmla="*/ 501234 w 1024115"/>
                  <a:gd name="connsiteY13" fmla="*/ 34551 h 2160302"/>
                  <a:gd name="connsiteX14" fmla="*/ 289726 w 1024115"/>
                  <a:gd name="connsiteY14" fmla="*/ 55965 h 2160302"/>
                  <a:gd name="connsiteX15" fmla="*/ 189968 w 1024115"/>
                  <a:gd name="connsiteY15" fmla="*/ 491828 h 2160302"/>
                  <a:gd name="connsiteX16" fmla="*/ 47554 w 1024115"/>
                  <a:gd name="connsiteY16" fmla="*/ 908047 h 2160302"/>
                  <a:gd name="connsiteX17" fmla="*/ 5813 w 1024115"/>
                  <a:gd name="connsiteY17" fmla="*/ 943222 h 2160302"/>
                  <a:gd name="connsiteX18" fmla="*/ 43900 w 1024115"/>
                  <a:gd name="connsiteY18" fmla="*/ 1032587 h 2160302"/>
                  <a:gd name="connsiteX19" fmla="*/ 142287 w 1024115"/>
                  <a:gd name="connsiteY19" fmla="*/ 1075985 h 2160302"/>
                  <a:gd name="connsiteX20" fmla="*/ 216464 w 1024115"/>
                  <a:gd name="connsiteY20" fmla="*/ 1292746 h 2160302"/>
                  <a:gd name="connsiteX21" fmla="*/ 212181 w 1024115"/>
                  <a:gd name="connsiteY21" fmla="*/ 1532176 h 2160302"/>
                  <a:gd name="connsiteX22" fmla="*/ 270996 w 1024115"/>
                  <a:gd name="connsiteY22" fmla="*/ 1847039 h 2160302"/>
                  <a:gd name="connsiteX23" fmla="*/ 365158 w 1024115"/>
                  <a:gd name="connsiteY23" fmla="*/ 1927268 h 2160302"/>
                  <a:gd name="connsiteX24" fmla="*/ 415408 w 1024115"/>
                  <a:gd name="connsiteY24" fmla="*/ 2049068 h 2160302"/>
                  <a:gd name="connsiteX25" fmla="*/ 527272 w 1024115"/>
                  <a:gd name="connsiteY25" fmla="*/ 2021202 h 21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24115" h="2160302">
                    <a:moveTo>
                      <a:pt x="368185" y="2160303"/>
                    </a:moveTo>
                    <a:cubicBezTo>
                      <a:pt x="424373" y="2087212"/>
                      <a:pt x="480619" y="2014121"/>
                      <a:pt x="536808" y="1941030"/>
                    </a:cubicBezTo>
                    <a:cubicBezTo>
                      <a:pt x="702976" y="1725011"/>
                      <a:pt x="871485" y="1504824"/>
                      <a:pt x="967189" y="1249634"/>
                    </a:cubicBezTo>
                    <a:cubicBezTo>
                      <a:pt x="1005048" y="1148734"/>
                      <a:pt x="1031201" y="1041210"/>
                      <a:pt x="1022407" y="933857"/>
                    </a:cubicBezTo>
                    <a:cubicBezTo>
                      <a:pt x="1020637" y="911759"/>
                      <a:pt x="1016354" y="887890"/>
                      <a:pt x="999909" y="873043"/>
                    </a:cubicBezTo>
                    <a:cubicBezTo>
                      <a:pt x="971928" y="847804"/>
                      <a:pt x="927731" y="862651"/>
                      <a:pt x="894326" y="879953"/>
                    </a:cubicBezTo>
                    <a:cubicBezTo>
                      <a:pt x="793997" y="931916"/>
                      <a:pt x="699950" y="995928"/>
                      <a:pt x="614867" y="1070275"/>
                    </a:cubicBezTo>
                    <a:cubicBezTo>
                      <a:pt x="612183" y="834670"/>
                      <a:pt x="841278" y="656340"/>
                      <a:pt x="882164" y="424275"/>
                    </a:cubicBezTo>
                    <a:cubicBezTo>
                      <a:pt x="888788" y="386645"/>
                      <a:pt x="889644" y="345417"/>
                      <a:pt x="869487" y="312983"/>
                    </a:cubicBezTo>
                    <a:cubicBezTo>
                      <a:pt x="856525" y="292140"/>
                      <a:pt x="835911" y="276837"/>
                      <a:pt x="813641" y="266559"/>
                    </a:cubicBezTo>
                    <a:cubicBezTo>
                      <a:pt x="737866" y="231498"/>
                      <a:pt x="645702" y="252340"/>
                      <a:pt x="576095" y="298479"/>
                    </a:cubicBezTo>
                    <a:cubicBezTo>
                      <a:pt x="506544" y="344618"/>
                      <a:pt x="454866" y="412569"/>
                      <a:pt x="404673" y="479265"/>
                    </a:cubicBezTo>
                    <a:cubicBezTo>
                      <a:pt x="474681" y="390242"/>
                      <a:pt x="518706" y="281005"/>
                      <a:pt x="530013" y="168285"/>
                    </a:cubicBezTo>
                    <a:cubicBezTo>
                      <a:pt x="534695" y="121576"/>
                      <a:pt x="532240" y="69841"/>
                      <a:pt x="501234" y="34551"/>
                    </a:cubicBezTo>
                    <a:cubicBezTo>
                      <a:pt x="448699" y="-25178"/>
                      <a:pt x="345800" y="-567"/>
                      <a:pt x="289726" y="55965"/>
                    </a:cubicBezTo>
                    <a:cubicBezTo>
                      <a:pt x="181631" y="164916"/>
                      <a:pt x="186256" y="338393"/>
                      <a:pt x="189968" y="491828"/>
                    </a:cubicBezTo>
                    <a:cubicBezTo>
                      <a:pt x="193679" y="645262"/>
                      <a:pt x="176149" y="824221"/>
                      <a:pt x="47554" y="908047"/>
                    </a:cubicBezTo>
                    <a:cubicBezTo>
                      <a:pt x="32137" y="918097"/>
                      <a:pt x="14778" y="927119"/>
                      <a:pt x="5813" y="943222"/>
                    </a:cubicBezTo>
                    <a:cubicBezTo>
                      <a:pt x="-11661" y="974571"/>
                      <a:pt x="12951" y="1014372"/>
                      <a:pt x="43900" y="1032587"/>
                    </a:cubicBezTo>
                    <a:cubicBezTo>
                      <a:pt x="74849" y="1050803"/>
                      <a:pt x="111966" y="1056799"/>
                      <a:pt x="142287" y="1075985"/>
                    </a:cubicBezTo>
                    <a:cubicBezTo>
                      <a:pt x="210296" y="1118983"/>
                      <a:pt x="223887" y="1212631"/>
                      <a:pt x="216464" y="1292746"/>
                    </a:cubicBezTo>
                    <a:cubicBezTo>
                      <a:pt x="209040" y="1372861"/>
                      <a:pt x="187855" y="1455431"/>
                      <a:pt x="212181" y="1532176"/>
                    </a:cubicBezTo>
                    <a:cubicBezTo>
                      <a:pt x="242388" y="1627595"/>
                      <a:pt x="248783" y="1749451"/>
                      <a:pt x="270996" y="1847039"/>
                    </a:cubicBezTo>
                    <a:cubicBezTo>
                      <a:pt x="281046" y="1891351"/>
                      <a:pt x="363503" y="1881872"/>
                      <a:pt x="365158" y="1927268"/>
                    </a:cubicBezTo>
                    <a:cubicBezTo>
                      <a:pt x="366871" y="1972665"/>
                      <a:pt x="379091" y="2021772"/>
                      <a:pt x="415408" y="2049068"/>
                    </a:cubicBezTo>
                    <a:cubicBezTo>
                      <a:pt x="451783" y="2076306"/>
                      <a:pt x="516194" y="2065285"/>
                      <a:pt x="527272" y="2021202"/>
                    </a:cubicBezTo>
                  </a:path>
                </a:pathLst>
              </a:custGeom>
              <a:solidFill>
                <a:srgbClr val="5A54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" name="任意多边形: 形状 106">
                <a:extLst>
                  <a:ext uri="{FF2B5EF4-FFF2-40B4-BE49-F238E27FC236}">
                    <a16:creationId xmlns:a16="http://schemas.microsoft.com/office/drawing/2014/main" id="{B3A8C4F3-A0D3-4E84-9CEC-4C539338C7D5}"/>
                  </a:ext>
                </a:extLst>
              </p:cNvPr>
              <p:cNvSpPr/>
              <p:nvPr/>
            </p:nvSpPr>
            <p:spPr>
              <a:xfrm>
                <a:off x="8772203" y="4002198"/>
                <a:ext cx="1509349" cy="1270972"/>
              </a:xfrm>
              <a:custGeom>
                <a:avLst/>
                <a:gdLst>
                  <a:gd name="connsiteX0" fmla="*/ 1166446 w 1509349"/>
                  <a:gd name="connsiteY0" fmla="*/ 1245228 h 1270972"/>
                  <a:gd name="connsiteX1" fmla="*/ 1459210 w 1509349"/>
                  <a:gd name="connsiteY1" fmla="*/ 1168597 h 1270972"/>
                  <a:gd name="connsiteX2" fmla="*/ 1503579 w 1509349"/>
                  <a:gd name="connsiteY2" fmla="*/ 1076377 h 1270972"/>
                  <a:gd name="connsiteX3" fmla="*/ 1468918 w 1509349"/>
                  <a:gd name="connsiteY3" fmla="*/ 1048853 h 1270972"/>
                  <a:gd name="connsiteX4" fmla="*/ 1018151 w 1509349"/>
                  <a:gd name="connsiteY4" fmla="*/ 995463 h 1270972"/>
                  <a:gd name="connsiteX5" fmla="*/ 837593 w 1509349"/>
                  <a:gd name="connsiteY5" fmla="*/ 1009509 h 1270972"/>
                  <a:gd name="connsiteX6" fmla="*/ 1224919 w 1509349"/>
                  <a:gd name="connsiteY6" fmla="*/ 791493 h 1270972"/>
                  <a:gd name="connsiteX7" fmla="*/ 1292128 w 1509349"/>
                  <a:gd name="connsiteY7" fmla="*/ 737816 h 1270972"/>
                  <a:gd name="connsiteX8" fmla="*/ 1286532 w 1509349"/>
                  <a:gd name="connsiteY8" fmla="*/ 658615 h 1270972"/>
                  <a:gd name="connsiteX9" fmla="*/ 1251358 w 1509349"/>
                  <a:gd name="connsiteY9" fmla="*/ 644682 h 1270972"/>
                  <a:gd name="connsiteX10" fmla="*/ 1035396 w 1509349"/>
                  <a:gd name="connsiteY10" fmla="*/ 715775 h 1270972"/>
                  <a:gd name="connsiteX11" fmla="*/ 1191057 w 1509349"/>
                  <a:gd name="connsiteY11" fmla="*/ 354488 h 1270972"/>
                  <a:gd name="connsiteX12" fmla="*/ 1185975 w 1509349"/>
                  <a:gd name="connsiteY12" fmla="*/ 298813 h 1270972"/>
                  <a:gd name="connsiteX13" fmla="*/ 1143605 w 1509349"/>
                  <a:gd name="connsiteY13" fmla="*/ 271290 h 1270972"/>
                  <a:gd name="connsiteX14" fmla="*/ 971955 w 1509349"/>
                  <a:gd name="connsiteY14" fmla="*/ 301097 h 1270972"/>
                  <a:gd name="connsiteX15" fmla="*/ 846901 w 1509349"/>
                  <a:gd name="connsiteY15" fmla="*/ 468750 h 1270972"/>
                  <a:gd name="connsiteX16" fmla="*/ 678849 w 1509349"/>
                  <a:gd name="connsiteY16" fmla="*/ 577930 h 1270972"/>
                  <a:gd name="connsiteX17" fmla="*/ 783917 w 1509349"/>
                  <a:gd name="connsiteY17" fmla="*/ 198712 h 1270972"/>
                  <a:gd name="connsiteX18" fmla="*/ 745601 w 1509349"/>
                  <a:gd name="connsiteY18" fmla="*/ 65892 h 1270972"/>
                  <a:gd name="connsiteX19" fmla="*/ 591482 w 1509349"/>
                  <a:gd name="connsiteY19" fmla="*/ 396 h 1270972"/>
                  <a:gd name="connsiteX20" fmla="*/ 433194 w 1509349"/>
                  <a:gd name="connsiteY20" fmla="*/ 67491 h 1270972"/>
                  <a:gd name="connsiteX21" fmla="*/ 300145 w 1509349"/>
                  <a:gd name="connsiteY21" fmla="*/ 538643 h 1270972"/>
                  <a:gd name="connsiteX22" fmla="*/ 321216 w 1509349"/>
                  <a:gd name="connsiteY22" fmla="*/ 663983 h 1270972"/>
                  <a:gd name="connsiteX23" fmla="*/ 258860 w 1509349"/>
                  <a:gd name="connsiteY23" fmla="*/ 728509 h 1270972"/>
                  <a:gd name="connsiteX24" fmla="*/ 93891 w 1509349"/>
                  <a:gd name="connsiteY24" fmla="*/ 1217305 h 1270972"/>
                  <a:gd name="connsiteX25" fmla="*/ 291580 w 1509349"/>
                  <a:gd name="connsiteY25" fmla="*/ 1270468 h 1270972"/>
                  <a:gd name="connsiteX26" fmla="*/ 662461 w 1509349"/>
                  <a:gd name="connsiteY26" fmla="*/ 1266870 h 1270972"/>
                  <a:gd name="connsiteX27" fmla="*/ 1166446 w 1509349"/>
                  <a:gd name="connsiteY27" fmla="*/ 1245228 h 127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09349" h="1270972">
                    <a:moveTo>
                      <a:pt x="1166446" y="1245228"/>
                    </a:moveTo>
                    <a:cubicBezTo>
                      <a:pt x="1267974" y="1236434"/>
                      <a:pt x="1373100" y="1223073"/>
                      <a:pt x="1459210" y="1168597"/>
                    </a:cubicBezTo>
                    <a:cubicBezTo>
                      <a:pt x="1491188" y="1148383"/>
                      <a:pt x="1522594" y="1109096"/>
                      <a:pt x="1503579" y="1076377"/>
                    </a:cubicBezTo>
                    <a:cubicBezTo>
                      <a:pt x="1496042" y="1063414"/>
                      <a:pt x="1482280" y="1055591"/>
                      <a:pt x="1468918" y="1048853"/>
                    </a:cubicBezTo>
                    <a:cubicBezTo>
                      <a:pt x="1331130" y="979074"/>
                      <a:pt x="1168445" y="959774"/>
                      <a:pt x="1018151" y="995463"/>
                    </a:cubicBezTo>
                    <a:cubicBezTo>
                      <a:pt x="958365" y="1009624"/>
                      <a:pt x="894753" y="1032008"/>
                      <a:pt x="837593" y="1009509"/>
                    </a:cubicBezTo>
                    <a:cubicBezTo>
                      <a:pt x="966702" y="936818"/>
                      <a:pt x="1095810" y="864184"/>
                      <a:pt x="1224919" y="791493"/>
                    </a:cubicBezTo>
                    <a:cubicBezTo>
                      <a:pt x="1250158" y="777274"/>
                      <a:pt x="1276425" y="762142"/>
                      <a:pt x="1292128" y="737816"/>
                    </a:cubicBezTo>
                    <a:cubicBezTo>
                      <a:pt x="1307832" y="713491"/>
                      <a:pt x="1308917" y="677059"/>
                      <a:pt x="1286532" y="658615"/>
                    </a:cubicBezTo>
                    <a:cubicBezTo>
                      <a:pt x="1276711" y="650507"/>
                      <a:pt x="1263920" y="646966"/>
                      <a:pt x="1251358" y="644682"/>
                    </a:cubicBezTo>
                    <a:cubicBezTo>
                      <a:pt x="1173641" y="630407"/>
                      <a:pt x="1089472" y="658159"/>
                      <a:pt x="1035396" y="715775"/>
                    </a:cubicBezTo>
                    <a:cubicBezTo>
                      <a:pt x="1116596" y="611049"/>
                      <a:pt x="1170729" y="485481"/>
                      <a:pt x="1191057" y="354488"/>
                    </a:cubicBezTo>
                    <a:cubicBezTo>
                      <a:pt x="1193970" y="335644"/>
                      <a:pt x="1195854" y="315087"/>
                      <a:pt x="1185975" y="298813"/>
                    </a:cubicBezTo>
                    <a:cubicBezTo>
                      <a:pt x="1177010" y="284081"/>
                      <a:pt x="1160108" y="276200"/>
                      <a:pt x="1143605" y="271290"/>
                    </a:cubicBezTo>
                    <a:cubicBezTo>
                      <a:pt x="1085932" y="254216"/>
                      <a:pt x="1020550" y="265579"/>
                      <a:pt x="971955" y="301097"/>
                    </a:cubicBezTo>
                    <a:cubicBezTo>
                      <a:pt x="915310" y="342553"/>
                      <a:pt x="885388" y="410048"/>
                      <a:pt x="846901" y="468750"/>
                    </a:cubicBezTo>
                    <a:cubicBezTo>
                      <a:pt x="808357" y="527394"/>
                      <a:pt x="748799" y="583526"/>
                      <a:pt x="678849" y="577930"/>
                    </a:cubicBezTo>
                    <a:cubicBezTo>
                      <a:pt x="752853" y="466923"/>
                      <a:pt x="790256" y="331990"/>
                      <a:pt x="783917" y="198712"/>
                    </a:cubicBezTo>
                    <a:cubicBezTo>
                      <a:pt x="781690" y="152003"/>
                      <a:pt x="773410" y="103466"/>
                      <a:pt x="745601" y="65892"/>
                    </a:cubicBezTo>
                    <a:cubicBezTo>
                      <a:pt x="710941" y="19125"/>
                      <a:pt x="649555" y="-3316"/>
                      <a:pt x="591482" y="396"/>
                    </a:cubicBezTo>
                    <a:cubicBezTo>
                      <a:pt x="533409" y="4107"/>
                      <a:pt x="478705" y="31231"/>
                      <a:pt x="433194" y="67491"/>
                    </a:cubicBezTo>
                    <a:cubicBezTo>
                      <a:pt x="297005" y="176157"/>
                      <a:pt x="240873" y="374816"/>
                      <a:pt x="300145" y="538643"/>
                    </a:cubicBezTo>
                    <a:cubicBezTo>
                      <a:pt x="314878" y="579414"/>
                      <a:pt x="336234" y="623269"/>
                      <a:pt x="321216" y="663983"/>
                    </a:cubicBezTo>
                    <a:cubicBezTo>
                      <a:pt x="310652" y="692534"/>
                      <a:pt x="284442" y="711949"/>
                      <a:pt x="258860" y="728509"/>
                    </a:cubicBezTo>
                    <a:cubicBezTo>
                      <a:pt x="87154" y="839801"/>
                      <a:pt x="-126182" y="1021273"/>
                      <a:pt x="93891" y="1217305"/>
                    </a:cubicBezTo>
                    <a:cubicBezTo>
                      <a:pt x="153450" y="1270353"/>
                      <a:pt x="215234" y="1272580"/>
                      <a:pt x="291580" y="1270468"/>
                    </a:cubicBezTo>
                    <a:cubicBezTo>
                      <a:pt x="415264" y="1267042"/>
                      <a:pt x="538662" y="1267955"/>
                      <a:pt x="662461" y="1266870"/>
                    </a:cubicBezTo>
                    <a:cubicBezTo>
                      <a:pt x="830513" y="1265500"/>
                      <a:pt x="998793" y="1259790"/>
                      <a:pt x="1166446" y="1245228"/>
                    </a:cubicBezTo>
                    <a:close/>
                  </a:path>
                </a:pathLst>
              </a:custGeom>
              <a:solidFill>
                <a:srgbClr val="FAE02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: 形状 107">
                <a:extLst>
                  <a:ext uri="{FF2B5EF4-FFF2-40B4-BE49-F238E27FC236}">
                    <a16:creationId xmlns:a16="http://schemas.microsoft.com/office/drawing/2014/main" id="{D43499DF-8C91-4CC1-B575-7E263D99007C}"/>
                  </a:ext>
                </a:extLst>
              </p:cNvPr>
              <p:cNvSpPr/>
              <p:nvPr/>
            </p:nvSpPr>
            <p:spPr>
              <a:xfrm>
                <a:off x="8452178" y="2277351"/>
                <a:ext cx="363846" cy="1355162"/>
              </a:xfrm>
              <a:custGeom>
                <a:avLst/>
                <a:gdLst>
                  <a:gd name="connsiteX0" fmla="*/ 10716 w 363846"/>
                  <a:gd name="connsiteY0" fmla="*/ 1355162 h 1355162"/>
                  <a:gd name="connsiteX1" fmla="*/ 8089 w 363846"/>
                  <a:gd name="connsiteY1" fmla="*/ 1354819 h 1355162"/>
                  <a:gd name="connsiteX2" fmla="*/ 323 w 363846"/>
                  <a:gd name="connsiteY2" fmla="*/ 1341800 h 1355162"/>
                  <a:gd name="connsiteX3" fmla="*/ 345622 w 363846"/>
                  <a:gd name="connsiteY3" fmla="*/ 3091 h 1355162"/>
                  <a:gd name="connsiteX4" fmla="*/ 360754 w 363846"/>
                  <a:gd name="connsiteY4" fmla="*/ 3205 h 1355162"/>
                  <a:gd name="connsiteX5" fmla="*/ 362581 w 363846"/>
                  <a:gd name="connsiteY5" fmla="*/ 15768 h 1355162"/>
                  <a:gd name="connsiteX6" fmla="*/ 21052 w 363846"/>
                  <a:gd name="connsiteY6" fmla="*/ 1347053 h 1355162"/>
                  <a:gd name="connsiteX7" fmla="*/ 10716 w 363846"/>
                  <a:gd name="connsiteY7" fmla="*/ 1355162 h 135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846" h="1355162">
                    <a:moveTo>
                      <a:pt x="10716" y="1355162"/>
                    </a:moveTo>
                    <a:cubicBezTo>
                      <a:pt x="9859" y="1355162"/>
                      <a:pt x="9002" y="1355048"/>
                      <a:pt x="8089" y="1354819"/>
                    </a:cubicBezTo>
                    <a:cubicBezTo>
                      <a:pt x="2322" y="1353392"/>
                      <a:pt x="-1104" y="1347567"/>
                      <a:pt x="323" y="1341800"/>
                    </a:cubicBezTo>
                    <a:cubicBezTo>
                      <a:pt x="336257" y="12342"/>
                      <a:pt x="342824" y="5889"/>
                      <a:pt x="345622" y="3091"/>
                    </a:cubicBezTo>
                    <a:cubicBezTo>
                      <a:pt x="349847" y="-1077"/>
                      <a:pt x="356585" y="-1020"/>
                      <a:pt x="360754" y="3205"/>
                    </a:cubicBezTo>
                    <a:cubicBezTo>
                      <a:pt x="364123" y="6631"/>
                      <a:pt x="364751" y="11771"/>
                      <a:pt x="362581" y="15768"/>
                    </a:cubicBezTo>
                    <a:cubicBezTo>
                      <a:pt x="350246" y="48716"/>
                      <a:pt x="134114" y="899770"/>
                      <a:pt x="21052" y="1347053"/>
                    </a:cubicBezTo>
                    <a:cubicBezTo>
                      <a:pt x="19852" y="1351907"/>
                      <a:pt x="15455" y="1355162"/>
                      <a:pt x="10716" y="1355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: 形状 108">
                <a:extLst>
                  <a:ext uri="{FF2B5EF4-FFF2-40B4-BE49-F238E27FC236}">
                    <a16:creationId xmlns:a16="http://schemas.microsoft.com/office/drawing/2014/main" id="{4A119572-F576-4F1C-91BE-E17299430F0D}"/>
                  </a:ext>
                </a:extLst>
              </p:cNvPr>
              <p:cNvSpPr/>
              <p:nvPr/>
            </p:nvSpPr>
            <p:spPr>
              <a:xfrm>
                <a:off x="8596703" y="2847968"/>
                <a:ext cx="436740" cy="214433"/>
              </a:xfrm>
              <a:custGeom>
                <a:avLst/>
                <a:gdLst>
                  <a:gd name="connsiteX0" fmla="*/ 10717 w 436740"/>
                  <a:gd name="connsiteY0" fmla="*/ 214434 h 214433"/>
                  <a:gd name="connsiteX1" fmla="*/ 1010 w 436740"/>
                  <a:gd name="connsiteY1" fmla="*/ 208267 h 214433"/>
                  <a:gd name="connsiteX2" fmla="*/ 6206 w 436740"/>
                  <a:gd name="connsiteY2" fmla="*/ 194048 h 214433"/>
                  <a:gd name="connsiteX3" fmla="*/ 421512 w 436740"/>
                  <a:gd name="connsiteY3" fmla="*/ 985 h 214433"/>
                  <a:gd name="connsiteX4" fmla="*/ 435730 w 436740"/>
                  <a:gd name="connsiteY4" fmla="*/ 6181 h 214433"/>
                  <a:gd name="connsiteX5" fmla="*/ 430534 w 436740"/>
                  <a:gd name="connsiteY5" fmla="*/ 20400 h 214433"/>
                  <a:gd name="connsiteX6" fmla="*/ 15228 w 436740"/>
                  <a:gd name="connsiteY6" fmla="*/ 213463 h 214433"/>
                  <a:gd name="connsiteX7" fmla="*/ 10717 w 436740"/>
                  <a:gd name="connsiteY7" fmla="*/ 214434 h 21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6740" h="214433">
                    <a:moveTo>
                      <a:pt x="10717" y="214434"/>
                    </a:moveTo>
                    <a:cubicBezTo>
                      <a:pt x="6663" y="214434"/>
                      <a:pt x="2837" y="212150"/>
                      <a:pt x="1010" y="208267"/>
                    </a:cubicBezTo>
                    <a:cubicBezTo>
                      <a:pt x="-1503" y="202899"/>
                      <a:pt x="838" y="196561"/>
                      <a:pt x="6206" y="194048"/>
                    </a:cubicBezTo>
                    <a:lnTo>
                      <a:pt x="421512" y="985"/>
                    </a:lnTo>
                    <a:cubicBezTo>
                      <a:pt x="426823" y="-1470"/>
                      <a:pt x="433275" y="814"/>
                      <a:pt x="435730" y="6181"/>
                    </a:cubicBezTo>
                    <a:cubicBezTo>
                      <a:pt x="438243" y="11549"/>
                      <a:pt x="435902" y="17887"/>
                      <a:pt x="430534" y="20400"/>
                    </a:cubicBezTo>
                    <a:lnTo>
                      <a:pt x="15228" y="213463"/>
                    </a:lnTo>
                    <a:cubicBezTo>
                      <a:pt x="13800" y="214148"/>
                      <a:pt x="12259" y="214434"/>
                      <a:pt x="10717" y="2144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: 形状 109">
                <a:extLst>
                  <a:ext uri="{FF2B5EF4-FFF2-40B4-BE49-F238E27FC236}">
                    <a16:creationId xmlns:a16="http://schemas.microsoft.com/office/drawing/2014/main" id="{05EF2C4D-6091-44BB-ADD1-6C1345E4E98C}"/>
                  </a:ext>
                </a:extLst>
              </p:cNvPr>
              <p:cNvSpPr/>
              <p:nvPr/>
            </p:nvSpPr>
            <p:spPr>
              <a:xfrm>
                <a:off x="9157054" y="3041069"/>
                <a:ext cx="290033" cy="669902"/>
              </a:xfrm>
              <a:custGeom>
                <a:avLst/>
                <a:gdLst>
                  <a:gd name="connsiteX0" fmla="*/ 10712 w 290033"/>
                  <a:gd name="connsiteY0" fmla="*/ 669902 h 669902"/>
                  <a:gd name="connsiteX1" fmla="*/ 6601 w 290033"/>
                  <a:gd name="connsiteY1" fmla="*/ 669103 h 669902"/>
                  <a:gd name="connsiteX2" fmla="*/ 833 w 290033"/>
                  <a:gd name="connsiteY2" fmla="*/ 655113 h 669902"/>
                  <a:gd name="connsiteX3" fmla="*/ 269443 w 290033"/>
                  <a:gd name="connsiteY3" fmla="*/ 6601 h 669902"/>
                  <a:gd name="connsiteX4" fmla="*/ 283433 w 290033"/>
                  <a:gd name="connsiteY4" fmla="*/ 833 h 669902"/>
                  <a:gd name="connsiteX5" fmla="*/ 289200 w 290033"/>
                  <a:gd name="connsiteY5" fmla="*/ 14823 h 669902"/>
                  <a:gd name="connsiteX6" fmla="*/ 20591 w 290033"/>
                  <a:gd name="connsiteY6" fmla="*/ 663335 h 669902"/>
                  <a:gd name="connsiteX7" fmla="*/ 10712 w 290033"/>
                  <a:gd name="connsiteY7" fmla="*/ 669902 h 66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033" h="669902">
                    <a:moveTo>
                      <a:pt x="10712" y="669902"/>
                    </a:moveTo>
                    <a:cubicBezTo>
                      <a:pt x="9341" y="669902"/>
                      <a:pt x="7971" y="669617"/>
                      <a:pt x="6601" y="669103"/>
                    </a:cubicBezTo>
                    <a:cubicBezTo>
                      <a:pt x="1119" y="666819"/>
                      <a:pt x="-1450" y="660595"/>
                      <a:pt x="833" y="655113"/>
                    </a:cubicBezTo>
                    <a:lnTo>
                      <a:pt x="269443" y="6601"/>
                    </a:lnTo>
                    <a:cubicBezTo>
                      <a:pt x="271727" y="1119"/>
                      <a:pt x="278009" y="-1451"/>
                      <a:pt x="283433" y="833"/>
                    </a:cubicBezTo>
                    <a:cubicBezTo>
                      <a:pt x="288915" y="3117"/>
                      <a:pt x="291485" y="9342"/>
                      <a:pt x="289200" y="14823"/>
                    </a:cubicBezTo>
                    <a:lnTo>
                      <a:pt x="20591" y="663335"/>
                    </a:lnTo>
                    <a:cubicBezTo>
                      <a:pt x="18878" y="667390"/>
                      <a:pt x="14938" y="669902"/>
                      <a:pt x="10712" y="6699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: 形状 110">
                <a:extLst>
                  <a:ext uri="{FF2B5EF4-FFF2-40B4-BE49-F238E27FC236}">
                    <a16:creationId xmlns:a16="http://schemas.microsoft.com/office/drawing/2014/main" id="{162398C7-36AF-4DD1-8E46-34933FFA8E77}"/>
                  </a:ext>
                </a:extLst>
              </p:cNvPr>
              <p:cNvSpPr/>
              <p:nvPr/>
            </p:nvSpPr>
            <p:spPr>
              <a:xfrm>
                <a:off x="9157051" y="4734459"/>
                <a:ext cx="471912" cy="490068"/>
              </a:xfrm>
              <a:custGeom>
                <a:avLst/>
                <a:gdLst>
                  <a:gd name="connsiteX0" fmla="*/ 10715 w 471912"/>
                  <a:gd name="connsiteY0" fmla="*/ 490069 h 490068"/>
                  <a:gd name="connsiteX1" fmla="*/ 3292 w 471912"/>
                  <a:gd name="connsiteY1" fmla="*/ 487099 h 490068"/>
                  <a:gd name="connsiteX2" fmla="*/ 3007 w 471912"/>
                  <a:gd name="connsiteY2" fmla="*/ 471967 h 490068"/>
                  <a:gd name="connsiteX3" fmla="*/ 453488 w 471912"/>
                  <a:gd name="connsiteY3" fmla="*/ 3270 h 490068"/>
                  <a:gd name="connsiteX4" fmla="*/ 468620 w 471912"/>
                  <a:gd name="connsiteY4" fmla="*/ 2985 h 490068"/>
                  <a:gd name="connsiteX5" fmla="*/ 468906 w 471912"/>
                  <a:gd name="connsiteY5" fmla="*/ 18117 h 490068"/>
                  <a:gd name="connsiteX6" fmla="*/ 18425 w 471912"/>
                  <a:gd name="connsiteY6" fmla="*/ 486814 h 490068"/>
                  <a:gd name="connsiteX7" fmla="*/ 10715 w 471912"/>
                  <a:gd name="connsiteY7" fmla="*/ 490069 h 49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912" h="490068">
                    <a:moveTo>
                      <a:pt x="10715" y="490069"/>
                    </a:moveTo>
                    <a:cubicBezTo>
                      <a:pt x="8032" y="490069"/>
                      <a:pt x="5348" y="489098"/>
                      <a:pt x="3292" y="487099"/>
                    </a:cubicBezTo>
                    <a:cubicBezTo>
                      <a:pt x="-990" y="482988"/>
                      <a:pt x="-1105" y="476250"/>
                      <a:pt x="3007" y="471967"/>
                    </a:cubicBezTo>
                    <a:lnTo>
                      <a:pt x="453488" y="3270"/>
                    </a:lnTo>
                    <a:cubicBezTo>
                      <a:pt x="457599" y="-1012"/>
                      <a:pt x="464394" y="-1069"/>
                      <a:pt x="468620" y="2985"/>
                    </a:cubicBezTo>
                    <a:cubicBezTo>
                      <a:pt x="472903" y="7096"/>
                      <a:pt x="473017" y="13834"/>
                      <a:pt x="468906" y="18117"/>
                    </a:cubicBezTo>
                    <a:lnTo>
                      <a:pt x="18425" y="486814"/>
                    </a:lnTo>
                    <a:cubicBezTo>
                      <a:pt x="16369" y="488984"/>
                      <a:pt x="13514" y="490069"/>
                      <a:pt x="10715" y="4900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: 形状 111">
                <a:extLst>
                  <a:ext uri="{FF2B5EF4-FFF2-40B4-BE49-F238E27FC236}">
                    <a16:creationId xmlns:a16="http://schemas.microsoft.com/office/drawing/2014/main" id="{97F077D2-39C0-47AF-B846-107183DF9D06}"/>
                  </a:ext>
                </a:extLst>
              </p:cNvPr>
              <p:cNvSpPr/>
              <p:nvPr/>
            </p:nvSpPr>
            <p:spPr>
              <a:xfrm>
                <a:off x="9333017" y="5028035"/>
                <a:ext cx="413600" cy="123630"/>
              </a:xfrm>
              <a:custGeom>
                <a:avLst/>
                <a:gdLst>
                  <a:gd name="connsiteX0" fmla="*/ 402918 w 413600"/>
                  <a:gd name="connsiteY0" fmla="*/ 123630 h 123630"/>
                  <a:gd name="connsiteX1" fmla="*/ 400234 w 413600"/>
                  <a:gd name="connsiteY1" fmla="*/ 123288 h 123630"/>
                  <a:gd name="connsiteX2" fmla="*/ 7998 w 413600"/>
                  <a:gd name="connsiteY2" fmla="*/ 21074 h 123630"/>
                  <a:gd name="connsiteX3" fmla="*/ 346 w 413600"/>
                  <a:gd name="connsiteY3" fmla="*/ 7998 h 123630"/>
                  <a:gd name="connsiteX4" fmla="*/ 13366 w 413600"/>
                  <a:gd name="connsiteY4" fmla="*/ 346 h 123630"/>
                  <a:gd name="connsiteX5" fmla="*/ 405602 w 413600"/>
                  <a:gd name="connsiteY5" fmla="*/ 102559 h 123630"/>
                  <a:gd name="connsiteX6" fmla="*/ 413254 w 413600"/>
                  <a:gd name="connsiteY6" fmla="*/ 115636 h 123630"/>
                  <a:gd name="connsiteX7" fmla="*/ 402918 w 413600"/>
                  <a:gd name="connsiteY7" fmla="*/ 123630 h 12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600" h="123630">
                    <a:moveTo>
                      <a:pt x="402918" y="123630"/>
                    </a:moveTo>
                    <a:cubicBezTo>
                      <a:pt x="402062" y="123630"/>
                      <a:pt x="401148" y="123516"/>
                      <a:pt x="400234" y="123288"/>
                    </a:cubicBezTo>
                    <a:lnTo>
                      <a:pt x="7998" y="21074"/>
                    </a:lnTo>
                    <a:cubicBezTo>
                      <a:pt x="2288" y="19590"/>
                      <a:pt x="-1138" y="13765"/>
                      <a:pt x="346" y="7998"/>
                    </a:cubicBezTo>
                    <a:cubicBezTo>
                      <a:pt x="1831" y="2288"/>
                      <a:pt x="7655" y="-1138"/>
                      <a:pt x="13366" y="346"/>
                    </a:cubicBezTo>
                    <a:lnTo>
                      <a:pt x="405602" y="102559"/>
                    </a:lnTo>
                    <a:cubicBezTo>
                      <a:pt x="411313" y="104044"/>
                      <a:pt x="414739" y="109869"/>
                      <a:pt x="413254" y="115636"/>
                    </a:cubicBezTo>
                    <a:cubicBezTo>
                      <a:pt x="411998" y="120433"/>
                      <a:pt x="407715" y="123630"/>
                      <a:pt x="402918" y="1236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" name="图形 2">
              <a:extLst>
                <a:ext uri="{FF2B5EF4-FFF2-40B4-BE49-F238E27FC236}">
                  <a16:creationId xmlns:a16="http://schemas.microsoft.com/office/drawing/2014/main" id="{E3760F5F-E6E1-490C-BF3F-5F12BBDB7B26}"/>
                </a:ext>
              </a:extLst>
            </p:cNvPr>
            <p:cNvGrpSpPr/>
            <p:nvPr/>
          </p:nvGrpSpPr>
          <p:grpSpPr>
            <a:xfrm>
              <a:off x="5996646" y="2091183"/>
              <a:ext cx="4064487" cy="2990522"/>
              <a:chOff x="3350743" y="1268758"/>
              <a:chExt cx="5177076" cy="3809130"/>
            </a:xfrm>
          </p:grpSpPr>
          <p:grpSp>
            <p:nvGrpSpPr>
              <p:cNvPr id="93" name="图形 2">
                <a:extLst>
                  <a:ext uri="{FF2B5EF4-FFF2-40B4-BE49-F238E27FC236}">
                    <a16:creationId xmlns:a16="http://schemas.microsoft.com/office/drawing/2014/main" id="{7B4D831A-143E-438B-AD6F-C4F3B8021EEE}"/>
                  </a:ext>
                </a:extLst>
              </p:cNvPr>
              <p:cNvGrpSpPr/>
              <p:nvPr/>
            </p:nvGrpSpPr>
            <p:grpSpPr>
              <a:xfrm>
                <a:off x="3350743" y="1268758"/>
                <a:ext cx="5177076" cy="3809130"/>
                <a:chOff x="3350743" y="1268758"/>
                <a:chExt cx="5177076" cy="3809130"/>
              </a:xfrm>
            </p:grpSpPr>
            <p:sp>
              <p:nvSpPr>
                <p:cNvPr id="95" name="任意多边形: 形状 98">
                  <a:extLst>
                    <a:ext uri="{FF2B5EF4-FFF2-40B4-BE49-F238E27FC236}">
                      <a16:creationId xmlns:a16="http://schemas.microsoft.com/office/drawing/2014/main" id="{444D0C72-1C05-44DB-9B35-CB2BD8E3F417}"/>
                    </a:ext>
                  </a:extLst>
                </p:cNvPr>
                <p:cNvSpPr/>
                <p:nvPr/>
              </p:nvSpPr>
              <p:spPr>
                <a:xfrm>
                  <a:off x="5165915" y="4909437"/>
                  <a:ext cx="1546790" cy="168452"/>
                </a:xfrm>
                <a:custGeom>
                  <a:avLst/>
                  <a:gdLst>
                    <a:gd name="connsiteX0" fmla="*/ 1462507 w 1546790"/>
                    <a:gd name="connsiteY0" fmla="*/ 168452 h 168452"/>
                    <a:gd name="connsiteX1" fmla="*/ 84226 w 1546790"/>
                    <a:gd name="connsiteY1" fmla="*/ 168452 h 168452"/>
                    <a:gd name="connsiteX2" fmla="*/ 0 w 1546790"/>
                    <a:gd name="connsiteY2" fmla="*/ 84226 h 168452"/>
                    <a:gd name="connsiteX3" fmla="*/ 0 w 1546790"/>
                    <a:gd name="connsiteY3" fmla="*/ 84226 h 168452"/>
                    <a:gd name="connsiteX4" fmla="*/ 84226 w 1546790"/>
                    <a:gd name="connsiteY4" fmla="*/ 0 h 168452"/>
                    <a:gd name="connsiteX5" fmla="*/ 1462564 w 1546790"/>
                    <a:gd name="connsiteY5" fmla="*/ 0 h 168452"/>
                    <a:gd name="connsiteX6" fmla="*/ 1546790 w 1546790"/>
                    <a:gd name="connsiteY6" fmla="*/ 84226 h 168452"/>
                    <a:gd name="connsiteX7" fmla="*/ 1546790 w 1546790"/>
                    <a:gd name="connsiteY7" fmla="*/ 84226 h 168452"/>
                    <a:gd name="connsiteX8" fmla="*/ 1462507 w 1546790"/>
                    <a:gd name="connsiteY8" fmla="*/ 168452 h 168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6790" h="168452">
                      <a:moveTo>
                        <a:pt x="1462507" y="168452"/>
                      </a:moveTo>
                      <a:lnTo>
                        <a:pt x="84226" y="168452"/>
                      </a:lnTo>
                      <a:cubicBezTo>
                        <a:pt x="37916" y="168452"/>
                        <a:pt x="0" y="130536"/>
                        <a:pt x="0" y="84226"/>
                      </a:cubicBezTo>
                      <a:lnTo>
                        <a:pt x="0" y="84226"/>
                      </a:lnTo>
                      <a:cubicBezTo>
                        <a:pt x="0" y="37916"/>
                        <a:pt x="37916" y="0"/>
                        <a:pt x="84226" y="0"/>
                      </a:cubicBezTo>
                      <a:lnTo>
                        <a:pt x="1462564" y="0"/>
                      </a:lnTo>
                      <a:cubicBezTo>
                        <a:pt x="1508874" y="0"/>
                        <a:pt x="1546790" y="37916"/>
                        <a:pt x="1546790" y="84226"/>
                      </a:cubicBezTo>
                      <a:lnTo>
                        <a:pt x="1546790" y="84226"/>
                      </a:lnTo>
                      <a:cubicBezTo>
                        <a:pt x="1546790" y="130536"/>
                        <a:pt x="1508874" y="168452"/>
                        <a:pt x="1462507" y="168452"/>
                      </a:cubicBezTo>
                      <a:close/>
                    </a:path>
                  </a:pathLst>
                </a:custGeom>
                <a:solidFill>
                  <a:srgbClr val="978C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9">
                  <a:extLst>
                    <a:ext uri="{FF2B5EF4-FFF2-40B4-BE49-F238E27FC236}">
                      <a16:creationId xmlns:a16="http://schemas.microsoft.com/office/drawing/2014/main" id="{9C3E7F42-966B-442E-9431-CBD1AC1F5F26}"/>
                    </a:ext>
                  </a:extLst>
                </p:cNvPr>
                <p:cNvSpPr/>
                <p:nvPr/>
              </p:nvSpPr>
              <p:spPr>
                <a:xfrm>
                  <a:off x="5615311" y="4330361"/>
                  <a:ext cx="647940" cy="747527"/>
                </a:xfrm>
                <a:custGeom>
                  <a:avLst/>
                  <a:gdLst>
                    <a:gd name="connsiteX0" fmla="*/ 582216 w 647940"/>
                    <a:gd name="connsiteY0" fmla="*/ 747528 h 747527"/>
                    <a:gd name="connsiteX1" fmla="*/ 65725 w 647940"/>
                    <a:gd name="connsiteY1" fmla="*/ 747528 h 747527"/>
                    <a:gd name="connsiteX2" fmla="*/ 0 w 647940"/>
                    <a:gd name="connsiteY2" fmla="*/ 681803 h 747527"/>
                    <a:gd name="connsiteX3" fmla="*/ 0 w 647940"/>
                    <a:gd name="connsiteY3" fmla="*/ 65725 h 747527"/>
                    <a:gd name="connsiteX4" fmla="*/ 65725 w 647940"/>
                    <a:gd name="connsiteY4" fmla="*/ 0 h 747527"/>
                    <a:gd name="connsiteX5" fmla="*/ 582216 w 647940"/>
                    <a:gd name="connsiteY5" fmla="*/ 0 h 747527"/>
                    <a:gd name="connsiteX6" fmla="*/ 647941 w 647940"/>
                    <a:gd name="connsiteY6" fmla="*/ 65725 h 747527"/>
                    <a:gd name="connsiteX7" fmla="*/ 647941 w 647940"/>
                    <a:gd name="connsiteY7" fmla="*/ 681803 h 747527"/>
                    <a:gd name="connsiteX8" fmla="*/ 582216 w 647940"/>
                    <a:gd name="connsiteY8" fmla="*/ 747528 h 74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7940" h="747527">
                      <a:moveTo>
                        <a:pt x="582216" y="747528"/>
                      </a:moveTo>
                      <a:lnTo>
                        <a:pt x="65725" y="747528"/>
                      </a:lnTo>
                      <a:cubicBezTo>
                        <a:pt x="29579" y="747528"/>
                        <a:pt x="0" y="717949"/>
                        <a:pt x="0" y="681803"/>
                      </a:cubicBezTo>
                      <a:lnTo>
                        <a:pt x="0" y="65725"/>
                      </a:lnTo>
                      <a:cubicBezTo>
                        <a:pt x="0" y="29579"/>
                        <a:pt x="29579" y="0"/>
                        <a:pt x="65725" y="0"/>
                      </a:cubicBezTo>
                      <a:lnTo>
                        <a:pt x="582216" y="0"/>
                      </a:lnTo>
                      <a:cubicBezTo>
                        <a:pt x="618362" y="0"/>
                        <a:pt x="647941" y="29579"/>
                        <a:pt x="647941" y="65725"/>
                      </a:cubicBezTo>
                      <a:lnTo>
                        <a:pt x="647941" y="681803"/>
                      </a:lnTo>
                      <a:cubicBezTo>
                        <a:pt x="647941" y="717949"/>
                        <a:pt x="618362" y="747528"/>
                        <a:pt x="582216" y="747528"/>
                      </a:cubicBezTo>
                      <a:close/>
                    </a:path>
                  </a:pathLst>
                </a:custGeom>
                <a:solidFill>
                  <a:srgbClr val="978C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7" name="图形 2">
                  <a:extLst>
                    <a:ext uri="{FF2B5EF4-FFF2-40B4-BE49-F238E27FC236}">
                      <a16:creationId xmlns:a16="http://schemas.microsoft.com/office/drawing/2014/main" id="{C0AF43EF-B9DA-434A-AB5F-19303D9F6E90}"/>
                    </a:ext>
                  </a:extLst>
                </p:cNvPr>
                <p:cNvGrpSpPr/>
                <p:nvPr/>
              </p:nvGrpSpPr>
              <p:grpSpPr>
                <a:xfrm>
                  <a:off x="3350743" y="1268758"/>
                  <a:ext cx="5177076" cy="3287500"/>
                  <a:chOff x="3350743" y="1268758"/>
                  <a:chExt cx="5177076" cy="3287500"/>
                </a:xfrm>
              </p:grpSpPr>
              <p:sp>
                <p:nvSpPr>
                  <p:cNvPr id="98" name="任意多边形: 形状 101">
                    <a:extLst>
                      <a:ext uri="{FF2B5EF4-FFF2-40B4-BE49-F238E27FC236}">
                        <a16:creationId xmlns:a16="http://schemas.microsoft.com/office/drawing/2014/main" id="{A3980F3D-A9E6-410B-9175-A75D5ADE5CA3}"/>
                      </a:ext>
                    </a:extLst>
                  </p:cNvPr>
                  <p:cNvSpPr/>
                  <p:nvPr/>
                </p:nvSpPr>
                <p:spPr>
                  <a:xfrm>
                    <a:off x="3350743" y="1268758"/>
                    <a:ext cx="5177076" cy="3287500"/>
                  </a:xfrm>
                  <a:custGeom>
                    <a:avLst/>
                    <a:gdLst>
                      <a:gd name="connsiteX0" fmla="*/ 4996119 w 5177076"/>
                      <a:gd name="connsiteY0" fmla="*/ 3287500 h 3287500"/>
                      <a:gd name="connsiteX1" fmla="*/ 180958 w 5177076"/>
                      <a:gd name="connsiteY1" fmla="*/ 3287500 h 3287500"/>
                      <a:gd name="connsiteX2" fmla="*/ 0 w 5177076"/>
                      <a:gd name="connsiteY2" fmla="*/ 3106543 h 3287500"/>
                      <a:gd name="connsiteX3" fmla="*/ 0 w 5177076"/>
                      <a:gd name="connsiteY3" fmla="*/ 180958 h 3287500"/>
                      <a:gd name="connsiteX4" fmla="*/ 180958 w 5177076"/>
                      <a:gd name="connsiteY4" fmla="*/ 0 h 3287500"/>
                      <a:gd name="connsiteX5" fmla="*/ 4996119 w 5177076"/>
                      <a:gd name="connsiteY5" fmla="*/ 0 h 3287500"/>
                      <a:gd name="connsiteX6" fmla="*/ 5177077 w 5177076"/>
                      <a:gd name="connsiteY6" fmla="*/ 180958 h 3287500"/>
                      <a:gd name="connsiteX7" fmla="*/ 5177077 w 5177076"/>
                      <a:gd name="connsiteY7" fmla="*/ 3106543 h 3287500"/>
                      <a:gd name="connsiteX8" fmla="*/ 4996119 w 5177076"/>
                      <a:gd name="connsiteY8" fmla="*/ 3287500 h 328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77076" h="3287500">
                        <a:moveTo>
                          <a:pt x="4996119" y="3287500"/>
                        </a:moveTo>
                        <a:lnTo>
                          <a:pt x="180958" y="3287500"/>
                        </a:lnTo>
                        <a:cubicBezTo>
                          <a:pt x="81428" y="3287500"/>
                          <a:pt x="0" y="3206072"/>
                          <a:pt x="0" y="3106543"/>
                        </a:cubicBezTo>
                        <a:lnTo>
                          <a:pt x="0" y="180958"/>
                        </a:lnTo>
                        <a:cubicBezTo>
                          <a:pt x="0" y="81428"/>
                          <a:pt x="81428" y="0"/>
                          <a:pt x="180958" y="0"/>
                        </a:cubicBezTo>
                        <a:lnTo>
                          <a:pt x="4996119" y="0"/>
                        </a:lnTo>
                        <a:cubicBezTo>
                          <a:pt x="5095649" y="0"/>
                          <a:pt x="5177077" y="81428"/>
                          <a:pt x="5177077" y="180958"/>
                        </a:cubicBezTo>
                        <a:lnTo>
                          <a:pt x="5177077" y="3106543"/>
                        </a:lnTo>
                        <a:cubicBezTo>
                          <a:pt x="5177134" y="3206072"/>
                          <a:pt x="5095649" y="3287500"/>
                          <a:pt x="4996119" y="328750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9" name="任意多边形: 形状 102">
                    <a:extLst>
                      <a:ext uri="{FF2B5EF4-FFF2-40B4-BE49-F238E27FC236}">
                        <a16:creationId xmlns:a16="http://schemas.microsoft.com/office/drawing/2014/main" id="{E5E02E2F-D354-4BC8-A6EC-11828858CD46}"/>
                      </a:ext>
                    </a:extLst>
                  </p:cNvPr>
                  <p:cNvSpPr/>
                  <p:nvPr/>
                </p:nvSpPr>
                <p:spPr>
                  <a:xfrm>
                    <a:off x="3435198" y="1345275"/>
                    <a:ext cx="1557925" cy="1214796"/>
                  </a:xfrm>
                  <a:custGeom>
                    <a:avLst/>
                    <a:gdLst>
                      <a:gd name="connsiteX0" fmla="*/ 162856 w 1557925"/>
                      <a:gd name="connsiteY0" fmla="*/ 0 h 1214796"/>
                      <a:gd name="connsiteX1" fmla="*/ 0 w 1557925"/>
                      <a:gd name="connsiteY1" fmla="*/ 162856 h 1214796"/>
                      <a:gd name="connsiteX2" fmla="*/ 0 w 1557925"/>
                      <a:gd name="connsiteY2" fmla="*/ 1214797 h 1214796"/>
                      <a:gd name="connsiteX3" fmla="*/ 1557925 w 1557925"/>
                      <a:gd name="connsiteY3" fmla="*/ 0 h 1214796"/>
                      <a:gd name="connsiteX4" fmla="*/ 162856 w 1557925"/>
                      <a:gd name="connsiteY4" fmla="*/ 0 h 1214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7925" h="1214796">
                        <a:moveTo>
                          <a:pt x="162856" y="0"/>
                        </a:moveTo>
                        <a:cubicBezTo>
                          <a:pt x="73262" y="0"/>
                          <a:pt x="0" y="73262"/>
                          <a:pt x="0" y="162856"/>
                        </a:cubicBezTo>
                        <a:lnTo>
                          <a:pt x="0" y="1214797"/>
                        </a:lnTo>
                        <a:cubicBezTo>
                          <a:pt x="512666" y="803203"/>
                          <a:pt x="1032697" y="399032"/>
                          <a:pt x="1557925" y="0"/>
                        </a:cubicBezTo>
                        <a:lnTo>
                          <a:pt x="162856" y="0"/>
                        </a:lnTo>
                        <a:close/>
                      </a:path>
                    </a:pathLst>
                  </a:custGeom>
                  <a:solidFill>
                    <a:srgbClr val="EFF0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0" name="任意多边形: 形状 103">
                    <a:extLst>
                      <a:ext uri="{FF2B5EF4-FFF2-40B4-BE49-F238E27FC236}">
                        <a16:creationId xmlns:a16="http://schemas.microsoft.com/office/drawing/2014/main" id="{9E864D00-D57C-4F19-8D25-33BF71C595A6}"/>
                      </a:ext>
                    </a:extLst>
                  </p:cNvPr>
                  <p:cNvSpPr/>
                  <p:nvPr/>
                </p:nvSpPr>
                <p:spPr>
                  <a:xfrm>
                    <a:off x="3435141" y="1345275"/>
                    <a:ext cx="4988352" cy="2879674"/>
                  </a:xfrm>
                  <a:custGeom>
                    <a:avLst/>
                    <a:gdLst>
                      <a:gd name="connsiteX0" fmla="*/ 4825554 w 4988352"/>
                      <a:gd name="connsiteY0" fmla="*/ 0 h 2879674"/>
                      <a:gd name="connsiteX1" fmla="*/ 4360284 w 4988352"/>
                      <a:gd name="connsiteY1" fmla="*/ 0 h 2879674"/>
                      <a:gd name="connsiteX2" fmla="*/ 1557925 w 4988352"/>
                      <a:gd name="connsiteY2" fmla="*/ 0 h 2879674"/>
                      <a:gd name="connsiteX3" fmla="*/ 0 w 4988352"/>
                      <a:gd name="connsiteY3" fmla="*/ 1214797 h 2879674"/>
                      <a:gd name="connsiteX4" fmla="*/ 0 w 4988352"/>
                      <a:gd name="connsiteY4" fmla="*/ 2319215 h 2879674"/>
                      <a:gd name="connsiteX5" fmla="*/ 0 w 4988352"/>
                      <a:gd name="connsiteY5" fmla="*/ 2716819 h 2879674"/>
                      <a:gd name="connsiteX6" fmla="*/ 162856 w 4988352"/>
                      <a:gd name="connsiteY6" fmla="*/ 2879675 h 2879674"/>
                      <a:gd name="connsiteX7" fmla="*/ 4825497 w 4988352"/>
                      <a:gd name="connsiteY7" fmla="*/ 2879675 h 2879674"/>
                      <a:gd name="connsiteX8" fmla="*/ 4988353 w 4988352"/>
                      <a:gd name="connsiteY8" fmla="*/ 2716819 h 2879674"/>
                      <a:gd name="connsiteX9" fmla="*/ 4988353 w 4988352"/>
                      <a:gd name="connsiteY9" fmla="*/ 162856 h 2879674"/>
                      <a:gd name="connsiteX10" fmla="*/ 4825554 w 4988352"/>
                      <a:gd name="connsiteY10" fmla="*/ 0 h 2879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88352" h="2879674">
                        <a:moveTo>
                          <a:pt x="4825554" y="0"/>
                        </a:moveTo>
                        <a:lnTo>
                          <a:pt x="4360284" y="0"/>
                        </a:lnTo>
                        <a:lnTo>
                          <a:pt x="1557925" y="0"/>
                        </a:lnTo>
                        <a:cubicBezTo>
                          <a:pt x="1032697" y="399032"/>
                          <a:pt x="512666" y="803203"/>
                          <a:pt x="0" y="1214797"/>
                        </a:cubicBezTo>
                        <a:lnTo>
                          <a:pt x="0" y="2319215"/>
                        </a:lnTo>
                        <a:lnTo>
                          <a:pt x="0" y="2716819"/>
                        </a:lnTo>
                        <a:cubicBezTo>
                          <a:pt x="0" y="2806413"/>
                          <a:pt x="73319" y="2879675"/>
                          <a:pt x="162856" y="2879675"/>
                        </a:cubicBezTo>
                        <a:lnTo>
                          <a:pt x="4825497" y="2879675"/>
                        </a:lnTo>
                        <a:cubicBezTo>
                          <a:pt x="4915091" y="2879675"/>
                          <a:pt x="4988353" y="2806355"/>
                          <a:pt x="4988353" y="2716819"/>
                        </a:cubicBezTo>
                        <a:lnTo>
                          <a:pt x="4988353" y="162856"/>
                        </a:lnTo>
                        <a:cubicBezTo>
                          <a:pt x="4988410" y="73262"/>
                          <a:pt x="4915091" y="0"/>
                          <a:pt x="4825554" y="0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94" name="任意多边形: 形状 97">
                <a:extLst>
                  <a:ext uri="{FF2B5EF4-FFF2-40B4-BE49-F238E27FC236}">
                    <a16:creationId xmlns:a16="http://schemas.microsoft.com/office/drawing/2014/main" id="{3E41A5C1-EBD2-4D52-A2BE-C8BB7DD9FF1A}"/>
                  </a:ext>
                </a:extLst>
              </p:cNvPr>
              <p:cNvSpPr/>
              <p:nvPr/>
            </p:nvSpPr>
            <p:spPr>
              <a:xfrm>
                <a:off x="5884377" y="4324365"/>
                <a:ext cx="89993" cy="89993"/>
              </a:xfrm>
              <a:custGeom>
                <a:avLst/>
                <a:gdLst>
                  <a:gd name="connsiteX0" fmla="*/ 89993 w 89993"/>
                  <a:gd name="connsiteY0" fmla="*/ 44997 h 89993"/>
                  <a:gd name="connsiteX1" fmla="*/ 44997 w 89993"/>
                  <a:gd name="connsiteY1" fmla="*/ 89993 h 89993"/>
                  <a:gd name="connsiteX2" fmla="*/ 0 w 89993"/>
                  <a:gd name="connsiteY2" fmla="*/ 44997 h 89993"/>
                  <a:gd name="connsiteX3" fmla="*/ 44997 w 89993"/>
                  <a:gd name="connsiteY3" fmla="*/ 0 h 89993"/>
                  <a:gd name="connsiteX4" fmla="*/ 89993 w 89993"/>
                  <a:gd name="connsiteY4" fmla="*/ 44997 h 8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993" h="89993">
                    <a:moveTo>
                      <a:pt x="89993" y="44997"/>
                    </a:moveTo>
                    <a:cubicBezTo>
                      <a:pt x="89993" y="69848"/>
                      <a:pt x="69848" y="89993"/>
                      <a:pt x="44997" y="89993"/>
                    </a:cubicBezTo>
                    <a:cubicBezTo>
                      <a:pt x="20146" y="89993"/>
                      <a:pt x="0" y="69848"/>
                      <a:pt x="0" y="44997"/>
                    </a:cubicBezTo>
                    <a:cubicBezTo>
                      <a:pt x="0" y="20146"/>
                      <a:pt x="20146" y="0"/>
                      <a:pt x="44997" y="0"/>
                    </a:cubicBezTo>
                    <a:cubicBezTo>
                      <a:pt x="69848" y="0"/>
                      <a:pt x="89993" y="20146"/>
                      <a:pt x="89993" y="44997"/>
                    </a:cubicBez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8" name="图形 2">
              <a:extLst>
                <a:ext uri="{FF2B5EF4-FFF2-40B4-BE49-F238E27FC236}">
                  <a16:creationId xmlns:a16="http://schemas.microsoft.com/office/drawing/2014/main" id="{B022D3ED-FE02-47E8-9A8A-1F876C0832D7}"/>
                </a:ext>
              </a:extLst>
            </p:cNvPr>
            <p:cNvGrpSpPr/>
            <p:nvPr/>
          </p:nvGrpSpPr>
          <p:grpSpPr>
            <a:xfrm>
              <a:off x="4864100" y="3281878"/>
              <a:ext cx="4166397" cy="2101313"/>
              <a:chOff x="1908181" y="2785387"/>
              <a:chExt cx="5306882" cy="2676515"/>
            </a:xfrm>
          </p:grpSpPr>
          <p:grpSp>
            <p:nvGrpSpPr>
              <p:cNvPr id="75" name="图形 2">
                <a:extLst>
                  <a:ext uri="{FF2B5EF4-FFF2-40B4-BE49-F238E27FC236}">
                    <a16:creationId xmlns:a16="http://schemas.microsoft.com/office/drawing/2014/main" id="{7E0D5D2B-8B8A-48C0-8B60-B16E2C040751}"/>
                  </a:ext>
                </a:extLst>
              </p:cNvPr>
              <p:cNvGrpSpPr/>
              <p:nvPr/>
            </p:nvGrpSpPr>
            <p:grpSpPr>
              <a:xfrm>
                <a:off x="1908181" y="4239116"/>
                <a:ext cx="794438" cy="1222786"/>
                <a:chOff x="1908181" y="4239116"/>
                <a:chExt cx="794438" cy="1222786"/>
              </a:xfrm>
            </p:grpSpPr>
            <p:grpSp>
              <p:nvGrpSpPr>
                <p:cNvPr id="88" name="图形 2">
                  <a:extLst>
                    <a:ext uri="{FF2B5EF4-FFF2-40B4-BE49-F238E27FC236}">
                      <a16:creationId xmlns:a16="http://schemas.microsoft.com/office/drawing/2014/main" id="{E82444BA-9AD1-4304-9004-CD5EE2982AE4}"/>
                    </a:ext>
                  </a:extLst>
                </p:cNvPr>
                <p:cNvGrpSpPr/>
                <p:nvPr/>
              </p:nvGrpSpPr>
              <p:grpSpPr>
                <a:xfrm>
                  <a:off x="1908181" y="4239116"/>
                  <a:ext cx="794438" cy="1222786"/>
                  <a:chOff x="1908181" y="4239116"/>
                  <a:chExt cx="794438" cy="1222786"/>
                </a:xfrm>
              </p:grpSpPr>
              <p:sp>
                <p:nvSpPr>
                  <p:cNvPr id="90" name="任意多边形: 形状 93">
                    <a:extLst>
                      <a:ext uri="{FF2B5EF4-FFF2-40B4-BE49-F238E27FC236}">
                        <a16:creationId xmlns:a16="http://schemas.microsoft.com/office/drawing/2014/main" id="{C9B5F3C7-1D34-4A20-9B04-9EC4EABBC52F}"/>
                      </a:ext>
                    </a:extLst>
                  </p:cNvPr>
                  <p:cNvSpPr/>
                  <p:nvPr/>
                </p:nvSpPr>
                <p:spPr>
                  <a:xfrm>
                    <a:off x="1908181" y="4239116"/>
                    <a:ext cx="794438" cy="1142016"/>
                  </a:xfrm>
                  <a:custGeom>
                    <a:avLst/>
                    <a:gdLst>
                      <a:gd name="connsiteX0" fmla="*/ 90377 w 794438"/>
                      <a:gd name="connsiteY0" fmla="*/ 933506 h 1142016"/>
                      <a:gd name="connsiteX1" fmla="*/ 71362 w 794438"/>
                      <a:gd name="connsiteY1" fmla="*/ 905012 h 1142016"/>
                      <a:gd name="connsiteX2" fmla="*/ 93118 w 794438"/>
                      <a:gd name="connsiteY2" fmla="*/ 870750 h 1142016"/>
                      <a:gd name="connsiteX3" fmla="*/ 199386 w 794438"/>
                      <a:gd name="connsiteY3" fmla="*/ 839516 h 1142016"/>
                      <a:gd name="connsiteX4" fmla="*/ 275789 w 794438"/>
                      <a:gd name="connsiteY4" fmla="*/ 768708 h 1142016"/>
                      <a:gd name="connsiteX5" fmla="*/ 103854 w 794438"/>
                      <a:gd name="connsiteY5" fmla="*/ 590263 h 1142016"/>
                      <a:gd name="connsiteX6" fmla="*/ 13346 w 794438"/>
                      <a:gd name="connsiteY6" fmla="*/ 490905 h 1142016"/>
                      <a:gd name="connsiteX7" fmla="*/ 26994 w 794438"/>
                      <a:gd name="connsiteY7" fmla="*/ 365223 h 1142016"/>
                      <a:gd name="connsiteX8" fmla="*/ 286467 w 794438"/>
                      <a:gd name="connsiteY8" fmla="*/ 327192 h 1142016"/>
                      <a:gd name="connsiteX9" fmla="*/ 280129 w 794438"/>
                      <a:gd name="connsiteY9" fmla="*/ 128305 h 1142016"/>
                      <a:gd name="connsiteX10" fmla="*/ 465997 w 794438"/>
                      <a:gd name="connsiteY10" fmla="*/ 50017 h 1142016"/>
                      <a:gd name="connsiteX11" fmla="*/ 615320 w 794438"/>
                      <a:gd name="connsiteY11" fmla="*/ 158512 h 1142016"/>
                      <a:gd name="connsiteX12" fmla="*/ 733579 w 794438"/>
                      <a:gd name="connsiteY12" fmla="*/ 156399 h 1142016"/>
                      <a:gd name="connsiteX13" fmla="*/ 747740 w 794438"/>
                      <a:gd name="connsiteY13" fmla="*/ 113630 h 1142016"/>
                      <a:gd name="connsiteX14" fmla="*/ 699832 w 794438"/>
                      <a:gd name="connsiteY14" fmla="*/ 640742 h 1142016"/>
                      <a:gd name="connsiteX15" fmla="*/ 794336 w 794438"/>
                      <a:gd name="connsiteY15" fmla="*/ 818616 h 1142016"/>
                      <a:gd name="connsiteX16" fmla="*/ 753736 w 794438"/>
                      <a:gd name="connsiteY16" fmla="*/ 967025 h 1142016"/>
                      <a:gd name="connsiteX17" fmla="*/ 633250 w 794438"/>
                      <a:gd name="connsiteY17" fmla="*/ 1125484 h 1142016"/>
                      <a:gd name="connsiteX18" fmla="*/ 465483 w 794438"/>
                      <a:gd name="connsiteY18" fmla="*/ 1129767 h 1142016"/>
                      <a:gd name="connsiteX19" fmla="*/ 90377 w 794438"/>
                      <a:gd name="connsiteY19" fmla="*/ 933506 h 1142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94438" h="1142016">
                        <a:moveTo>
                          <a:pt x="90377" y="933506"/>
                        </a:moveTo>
                        <a:cubicBezTo>
                          <a:pt x="81641" y="925740"/>
                          <a:pt x="72504" y="916661"/>
                          <a:pt x="71362" y="905012"/>
                        </a:cubicBezTo>
                        <a:cubicBezTo>
                          <a:pt x="69992" y="890851"/>
                          <a:pt x="81127" y="878459"/>
                          <a:pt x="93118" y="870750"/>
                        </a:cubicBezTo>
                        <a:cubicBezTo>
                          <a:pt x="124296" y="850593"/>
                          <a:pt x="163468" y="848994"/>
                          <a:pt x="199386" y="839516"/>
                        </a:cubicBezTo>
                        <a:cubicBezTo>
                          <a:pt x="235303" y="830036"/>
                          <a:pt x="273276" y="805711"/>
                          <a:pt x="275789" y="768708"/>
                        </a:cubicBezTo>
                        <a:cubicBezTo>
                          <a:pt x="280871" y="693505"/>
                          <a:pt x="151705" y="629778"/>
                          <a:pt x="103854" y="590263"/>
                        </a:cubicBezTo>
                        <a:cubicBezTo>
                          <a:pt x="69021" y="561484"/>
                          <a:pt x="33218" y="531448"/>
                          <a:pt x="13346" y="490905"/>
                        </a:cubicBezTo>
                        <a:cubicBezTo>
                          <a:pt x="-6525" y="450362"/>
                          <a:pt x="-5954" y="396115"/>
                          <a:pt x="26994" y="365223"/>
                        </a:cubicBezTo>
                        <a:cubicBezTo>
                          <a:pt x="67822" y="326907"/>
                          <a:pt x="241128" y="360141"/>
                          <a:pt x="286467" y="327192"/>
                        </a:cubicBezTo>
                        <a:cubicBezTo>
                          <a:pt x="345168" y="284537"/>
                          <a:pt x="-42043" y="173758"/>
                          <a:pt x="280129" y="128305"/>
                        </a:cubicBezTo>
                        <a:cubicBezTo>
                          <a:pt x="209150" y="-61618"/>
                          <a:pt x="418831" y="2394"/>
                          <a:pt x="465997" y="50017"/>
                        </a:cubicBezTo>
                        <a:cubicBezTo>
                          <a:pt x="496261" y="80567"/>
                          <a:pt x="577118" y="178326"/>
                          <a:pt x="615320" y="158512"/>
                        </a:cubicBezTo>
                        <a:cubicBezTo>
                          <a:pt x="632965" y="149376"/>
                          <a:pt x="721302" y="172102"/>
                          <a:pt x="733579" y="156399"/>
                        </a:cubicBezTo>
                        <a:cubicBezTo>
                          <a:pt x="783772" y="92273"/>
                          <a:pt x="677561" y="154172"/>
                          <a:pt x="747740" y="113630"/>
                        </a:cubicBezTo>
                        <a:cubicBezTo>
                          <a:pt x="828198" y="268206"/>
                          <a:pt x="710224" y="479999"/>
                          <a:pt x="699832" y="640742"/>
                        </a:cubicBezTo>
                        <a:cubicBezTo>
                          <a:pt x="694635" y="721428"/>
                          <a:pt x="791367" y="730964"/>
                          <a:pt x="794336" y="818616"/>
                        </a:cubicBezTo>
                        <a:cubicBezTo>
                          <a:pt x="796106" y="870351"/>
                          <a:pt x="774693" y="919687"/>
                          <a:pt x="753736" y="967025"/>
                        </a:cubicBezTo>
                        <a:cubicBezTo>
                          <a:pt x="726270" y="1029038"/>
                          <a:pt x="694293" y="1095848"/>
                          <a:pt x="633250" y="1125484"/>
                        </a:cubicBezTo>
                        <a:cubicBezTo>
                          <a:pt x="581915" y="1150438"/>
                          <a:pt x="520987" y="1143129"/>
                          <a:pt x="465483" y="1129767"/>
                        </a:cubicBezTo>
                        <a:cubicBezTo>
                          <a:pt x="326839" y="1096362"/>
                          <a:pt x="196759" y="1028296"/>
                          <a:pt x="90377" y="933506"/>
                        </a:cubicBezTo>
                        <a:close/>
                      </a:path>
                    </a:pathLst>
                  </a:custGeom>
                  <a:solidFill>
                    <a:srgbClr val="5A54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1" name="任意多边形: 形状 94">
                    <a:extLst>
                      <a:ext uri="{FF2B5EF4-FFF2-40B4-BE49-F238E27FC236}">
                        <a16:creationId xmlns:a16="http://schemas.microsoft.com/office/drawing/2014/main" id="{A55F30BE-5322-4AA5-97CD-C1F19333D908}"/>
                      </a:ext>
                    </a:extLst>
                  </p:cNvPr>
                  <p:cNvSpPr/>
                  <p:nvPr/>
                </p:nvSpPr>
                <p:spPr>
                  <a:xfrm>
                    <a:off x="2275710" y="4570681"/>
                    <a:ext cx="320962" cy="891221"/>
                  </a:xfrm>
                  <a:custGeom>
                    <a:avLst/>
                    <a:gdLst>
                      <a:gd name="connsiteX0" fmla="*/ 310261 w 320962"/>
                      <a:gd name="connsiteY0" fmla="*/ 891221 h 891221"/>
                      <a:gd name="connsiteX1" fmla="*/ 300154 w 320962"/>
                      <a:gd name="connsiteY1" fmla="*/ 884026 h 891221"/>
                      <a:gd name="connsiteX2" fmla="*/ 595 w 320962"/>
                      <a:gd name="connsiteY2" fmla="*/ 14185 h 891221"/>
                      <a:gd name="connsiteX3" fmla="*/ 7219 w 320962"/>
                      <a:gd name="connsiteY3" fmla="*/ 595 h 891221"/>
                      <a:gd name="connsiteX4" fmla="*/ 20809 w 320962"/>
                      <a:gd name="connsiteY4" fmla="*/ 7219 h 891221"/>
                      <a:gd name="connsiteX5" fmla="*/ 320368 w 320962"/>
                      <a:gd name="connsiteY5" fmla="*/ 877060 h 891221"/>
                      <a:gd name="connsiteX6" fmla="*/ 313744 w 320962"/>
                      <a:gd name="connsiteY6" fmla="*/ 890650 h 891221"/>
                      <a:gd name="connsiteX7" fmla="*/ 310261 w 320962"/>
                      <a:gd name="connsiteY7" fmla="*/ 891221 h 891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0962" h="891221">
                        <a:moveTo>
                          <a:pt x="310261" y="891221"/>
                        </a:moveTo>
                        <a:cubicBezTo>
                          <a:pt x="305807" y="891221"/>
                          <a:pt x="301696" y="888423"/>
                          <a:pt x="300154" y="884026"/>
                        </a:cubicBezTo>
                        <a:lnTo>
                          <a:pt x="595" y="14185"/>
                        </a:lnTo>
                        <a:cubicBezTo>
                          <a:pt x="-1347" y="8589"/>
                          <a:pt x="1622" y="2536"/>
                          <a:pt x="7219" y="595"/>
                        </a:cubicBezTo>
                        <a:cubicBezTo>
                          <a:pt x="12815" y="-1347"/>
                          <a:pt x="18867" y="1622"/>
                          <a:pt x="20809" y="7219"/>
                        </a:cubicBezTo>
                        <a:lnTo>
                          <a:pt x="320368" y="877060"/>
                        </a:lnTo>
                        <a:cubicBezTo>
                          <a:pt x="322310" y="882656"/>
                          <a:pt x="319340" y="888709"/>
                          <a:pt x="313744" y="890650"/>
                        </a:cubicBezTo>
                        <a:cubicBezTo>
                          <a:pt x="312602" y="891050"/>
                          <a:pt x="311403" y="891221"/>
                          <a:pt x="310261" y="8912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" name="任意多边形: 形状 95">
                    <a:extLst>
                      <a:ext uri="{FF2B5EF4-FFF2-40B4-BE49-F238E27FC236}">
                        <a16:creationId xmlns:a16="http://schemas.microsoft.com/office/drawing/2014/main" id="{8512EE58-9A3D-48A2-8317-204ED74BB79A}"/>
                      </a:ext>
                    </a:extLst>
                  </p:cNvPr>
                  <p:cNvSpPr/>
                  <p:nvPr/>
                </p:nvSpPr>
                <p:spPr>
                  <a:xfrm>
                    <a:off x="2125637" y="4737988"/>
                    <a:ext cx="267647" cy="133190"/>
                  </a:xfrm>
                  <a:custGeom>
                    <a:avLst/>
                    <a:gdLst>
                      <a:gd name="connsiteX0" fmla="*/ 256935 w 267647"/>
                      <a:gd name="connsiteY0" fmla="*/ 133190 h 133190"/>
                      <a:gd name="connsiteX1" fmla="*/ 252766 w 267647"/>
                      <a:gd name="connsiteY1" fmla="*/ 132334 h 133190"/>
                      <a:gd name="connsiteX2" fmla="*/ 31 w 267647"/>
                      <a:gd name="connsiteY2" fmla="*/ 10591 h 133190"/>
                      <a:gd name="connsiteX3" fmla="*/ 7682 w 267647"/>
                      <a:gd name="connsiteY3" fmla="*/ 541 h 133190"/>
                      <a:gd name="connsiteX4" fmla="*/ 20245 w 267647"/>
                      <a:gd name="connsiteY4" fmla="*/ 5224 h 133190"/>
                      <a:gd name="connsiteX5" fmla="*/ 261103 w 267647"/>
                      <a:gd name="connsiteY5" fmla="*/ 112690 h 133190"/>
                      <a:gd name="connsiteX6" fmla="*/ 266813 w 267647"/>
                      <a:gd name="connsiteY6" fmla="*/ 126680 h 133190"/>
                      <a:gd name="connsiteX7" fmla="*/ 256935 w 267647"/>
                      <a:gd name="connsiteY7" fmla="*/ 133190 h 133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7647" h="133190">
                        <a:moveTo>
                          <a:pt x="256935" y="133190"/>
                        </a:moveTo>
                        <a:cubicBezTo>
                          <a:pt x="255564" y="133190"/>
                          <a:pt x="254136" y="132905"/>
                          <a:pt x="252766" y="132334"/>
                        </a:cubicBezTo>
                        <a:cubicBezTo>
                          <a:pt x="-540" y="25438"/>
                          <a:pt x="-369" y="19842"/>
                          <a:pt x="31" y="10591"/>
                        </a:cubicBezTo>
                        <a:cubicBezTo>
                          <a:pt x="202" y="6137"/>
                          <a:pt x="3400" y="1912"/>
                          <a:pt x="7682" y="541"/>
                        </a:cubicBezTo>
                        <a:cubicBezTo>
                          <a:pt x="12536" y="-1058"/>
                          <a:pt x="17732" y="998"/>
                          <a:pt x="20245" y="5224"/>
                        </a:cubicBezTo>
                        <a:cubicBezTo>
                          <a:pt x="40288" y="17900"/>
                          <a:pt x="176649" y="77001"/>
                          <a:pt x="261103" y="112690"/>
                        </a:cubicBezTo>
                        <a:cubicBezTo>
                          <a:pt x="266528" y="114975"/>
                          <a:pt x="269097" y="121256"/>
                          <a:pt x="266813" y="126680"/>
                        </a:cubicBezTo>
                        <a:cubicBezTo>
                          <a:pt x="265043" y="130735"/>
                          <a:pt x="261103" y="133190"/>
                          <a:pt x="256935" y="1331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9" name="任意多边形: 形状 92">
                  <a:extLst>
                    <a:ext uri="{FF2B5EF4-FFF2-40B4-BE49-F238E27FC236}">
                      <a16:creationId xmlns:a16="http://schemas.microsoft.com/office/drawing/2014/main" id="{69AE2650-6514-499C-949B-B1B6EF2ACE4E}"/>
                    </a:ext>
                  </a:extLst>
                </p:cNvPr>
                <p:cNvSpPr/>
                <p:nvPr/>
              </p:nvSpPr>
              <p:spPr>
                <a:xfrm>
                  <a:off x="2193677" y="5157033"/>
                  <a:ext cx="345301" cy="137445"/>
                </a:xfrm>
                <a:custGeom>
                  <a:avLst/>
                  <a:gdLst>
                    <a:gd name="connsiteX0" fmla="*/ 334620 w 345301"/>
                    <a:gd name="connsiteY0" fmla="*/ 137446 h 137445"/>
                    <a:gd name="connsiteX1" fmla="*/ 331023 w 345301"/>
                    <a:gd name="connsiteY1" fmla="*/ 136818 h 137445"/>
                    <a:gd name="connsiteX2" fmla="*/ 0 w 345301"/>
                    <a:gd name="connsiteY2" fmla="*/ 20157 h 137445"/>
                    <a:gd name="connsiteX3" fmla="*/ 7081 w 345301"/>
                    <a:gd name="connsiteY3" fmla="*/ 0 h 137445"/>
                    <a:gd name="connsiteX4" fmla="*/ 342158 w 345301"/>
                    <a:gd name="connsiteY4" fmla="*/ 119230 h 137445"/>
                    <a:gd name="connsiteX5" fmla="*/ 343642 w 345301"/>
                    <a:gd name="connsiteY5" fmla="*/ 132535 h 137445"/>
                    <a:gd name="connsiteX6" fmla="*/ 334620 w 345301"/>
                    <a:gd name="connsiteY6" fmla="*/ 137446 h 137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301" h="137445">
                      <a:moveTo>
                        <a:pt x="334620" y="137446"/>
                      </a:moveTo>
                      <a:cubicBezTo>
                        <a:pt x="333421" y="137446"/>
                        <a:pt x="332222" y="137217"/>
                        <a:pt x="331023" y="136818"/>
                      </a:cubicBezTo>
                      <a:cubicBezTo>
                        <a:pt x="328682" y="135961"/>
                        <a:pt x="0" y="20157"/>
                        <a:pt x="0" y="20157"/>
                      </a:cubicBezTo>
                      <a:lnTo>
                        <a:pt x="7081" y="0"/>
                      </a:lnTo>
                      <a:cubicBezTo>
                        <a:pt x="340445" y="117460"/>
                        <a:pt x="340445" y="117460"/>
                        <a:pt x="342158" y="119230"/>
                      </a:cubicBezTo>
                      <a:cubicBezTo>
                        <a:pt x="345698" y="122770"/>
                        <a:pt x="346326" y="128252"/>
                        <a:pt x="343642" y="132535"/>
                      </a:cubicBezTo>
                      <a:cubicBezTo>
                        <a:pt x="341701" y="135618"/>
                        <a:pt x="338218" y="137446"/>
                        <a:pt x="334620" y="1374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" name="图形 2">
                <a:extLst>
                  <a:ext uri="{FF2B5EF4-FFF2-40B4-BE49-F238E27FC236}">
                    <a16:creationId xmlns:a16="http://schemas.microsoft.com/office/drawing/2014/main" id="{DE6CCE07-0F1D-42F4-9757-ED06BF2FE726}"/>
                  </a:ext>
                </a:extLst>
              </p:cNvPr>
              <p:cNvGrpSpPr/>
              <p:nvPr/>
            </p:nvGrpSpPr>
            <p:grpSpPr>
              <a:xfrm>
                <a:off x="3539756" y="2785387"/>
                <a:ext cx="1327544" cy="2415157"/>
                <a:chOff x="3539756" y="2785387"/>
                <a:chExt cx="1327544" cy="2415157"/>
              </a:xfrm>
            </p:grpSpPr>
            <p:sp>
              <p:nvSpPr>
                <p:cNvPr id="83" name="任意多边形: 形状 86">
                  <a:extLst>
                    <a:ext uri="{FF2B5EF4-FFF2-40B4-BE49-F238E27FC236}">
                      <a16:creationId xmlns:a16="http://schemas.microsoft.com/office/drawing/2014/main" id="{77CC41A8-4E29-4AC6-8E53-537A046AD7BA}"/>
                    </a:ext>
                  </a:extLst>
                </p:cNvPr>
                <p:cNvSpPr/>
                <p:nvPr/>
              </p:nvSpPr>
              <p:spPr>
                <a:xfrm>
                  <a:off x="3539756" y="2785387"/>
                  <a:ext cx="1327544" cy="2401345"/>
                </a:xfrm>
                <a:custGeom>
                  <a:avLst/>
                  <a:gdLst>
                    <a:gd name="connsiteX0" fmla="*/ 960402 w 1327544"/>
                    <a:gd name="connsiteY0" fmla="*/ 2217241 h 2401345"/>
                    <a:gd name="connsiteX1" fmla="*/ 1012765 w 1327544"/>
                    <a:gd name="connsiteY1" fmla="*/ 2147462 h 2401345"/>
                    <a:gd name="connsiteX2" fmla="*/ 952236 w 1327544"/>
                    <a:gd name="connsiteY2" fmla="*/ 2084820 h 2401345"/>
                    <a:gd name="connsiteX3" fmla="*/ 865954 w 1327544"/>
                    <a:gd name="connsiteY3" fmla="*/ 2120509 h 2401345"/>
                    <a:gd name="connsiteX4" fmla="*/ 1016134 w 1327544"/>
                    <a:gd name="connsiteY4" fmla="*/ 1855326 h 2401345"/>
                    <a:gd name="connsiteX5" fmla="*/ 873264 w 1327544"/>
                    <a:gd name="connsiteY5" fmla="*/ 1899923 h 2401345"/>
                    <a:gd name="connsiteX6" fmla="*/ 946812 w 1327544"/>
                    <a:gd name="connsiteY6" fmla="*/ 1661577 h 2401345"/>
                    <a:gd name="connsiteX7" fmla="*/ 1046512 w 1327544"/>
                    <a:gd name="connsiteY7" fmla="*/ 1428200 h 2401345"/>
                    <a:gd name="connsiteX8" fmla="*/ 909238 w 1327544"/>
                    <a:gd name="connsiteY8" fmla="*/ 1468057 h 2401345"/>
                    <a:gd name="connsiteX9" fmla="*/ 898275 w 1327544"/>
                    <a:gd name="connsiteY9" fmla="*/ 1337407 h 2401345"/>
                    <a:gd name="connsiteX10" fmla="*/ 921801 w 1327544"/>
                    <a:gd name="connsiteY10" fmla="*/ 1260204 h 2401345"/>
                    <a:gd name="connsiteX11" fmla="*/ 780130 w 1327544"/>
                    <a:gd name="connsiteY11" fmla="*/ 1214808 h 2401345"/>
                    <a:gd name="connsiteX12" fmla="*/ 551606 w 1327544"/>
                    <a:gd name="connsiteY12" fmla="*/ 953964 h 2401345"/>
                    <a:gd name="connsiteX13" fmla="*/ 427123 w 1327544"/>
                    <a:gd name="connsiteY13" fmla="*/ 1038818 h 2401345"/>
                    <a:gd name="connsiteX14" fmla="*/ 446423 w 1327544"/>
                    <a:gd name="connsiteY14" fmla="*/ 1095064 h 2401345"/>
                    <a:gd name="connsiteX15" fmla="*/ 477487 w 1327544"/>
                    <a:gd name="connsiteY15" fmla="*/ 1359677 h 2401345"/>
                    <a:gd name="connsiteX16" fmla="*/ 467837 w 1327544"/>
                    <a:gd name="connsiteY16" fmla="*/ 1593054 h 2401345"/>
                    <a:gd name="connsiteX17" fmla="*/ 517287 w 1327544"/>
                    <a:gd name="connsiteY17" fmla="*/ 1653126 h 2401345"/>
                    <a:gd name="connsiteX18" fmla="*/ 541556 w 1327544"/>
                    <a:gd name="connsiteY18" fmla="*/ 1740321 h 2401345"/>
                    <a:gd name="connsiteX19" fmla="*/ 645653 w 1327544"/>
                    <a:gd name="connsiteY19" fmla="*/ 2317284 h 2401345"/>
                    <a:gd name="connsiteX20" fmla="*/ 1065927 w 1327544"/>
                    <a:gd name="connsiteY20" fmla="*/ 2208390 h 2401345"/>
                    <a:gd name="connsiteX21" fmla="*/ 1327285 w 1327544"/>
                    <a:gd name="connsiteY21" fmla="*/ 1734211 h 2401345"/>
                    <a:gd name="connsiteX22" fmla="*/ 1317178 w 1327544"/>
                    <a:gd name="connsiteY22" fmla="*/ 1703034 h 2401345"/>
                    <a:gd name="connsiteX23" fmla="*/ 1281603 w 1327544"/>
                    <a:gd name="connsiteY23" fmla="*/ 1696809 h 2401345"/>
                    <a:gd name="connsiteX24" fmla="*/ 1115720 w 1327544"/>
                    <a:gd name="connsiteY24" fmla="*/ 1714397 h 2401345"/>
                    <a:gd name="connsiteX25" fmla="*/ 1302217 w 1327544"/>
                    <a:gd name="connsiteY25" fmla="*/ 1327699 h 2401345"/>
                    <a:gd name="connsiteX26" fmla="*/ 1183787 w 1327544"/>
                    <a:gd name="connsiteY26" fmla="*/ 1314851 h 2401345"/>
                    <a:gd name="connsiteX27" fmla="*/ 1258362 w 1327544"/>
                    <a:gd name="connsiteY27" fmla="*/ 1146628 h 2401345"/>
                    <a:gd name="connsiteX28" fmla="*/ 1193037 w 1327544"/>
                    <a:gd name="connsiteY28" fmla="*/ 985085 h 2401345"/>
                    <a:gd name="connsiteX29" fmla="*/ 947897 w 1327544"/>
                    <a:gd name="connsiteY29" fmla="*/ 1053379 h 2401345"/>
                    <a:gd name="connsiteX30" fmla="*/ 872978 w 1327544"/>
                    <a:gd name="connsiteY30" fmla="*/ 303510 h 2401345"/>
                    <a:gd name="connsiteX31" fmla="*/ 746782 w 1327544"/>
                    <a:gd name="connsiteY31" fmla="*/ 323953 h 2401345"/>
                    <a:gd name="connsiteX32" fmla="*/ 686196 w 1327544"/>
                    <a:gd name="connsiteY32" fmla="*/ 57114 h 2401345"/>
                    <a:gd name="connsiteX33" fmla="*/ 607851 w 1327544"/>
                    <a:gd name="connsiteY33" fmla="*/ 7606 h 2401345"/>
                    <a:gd name="connsiteX34" fmla="*/ 402454 w 1327544"/>
                    <a:gd name="connsiteY34" fmla="*/ 54315 h 2401345"/>
                    <a:gd name="connsiteX35" fmla="*/ 327079 w 1327544"/>
                    <a:gd name="connsiteY35" fmla="*/ 251033 h 2401345"/>
                    <a:gd name="connsiteX36" fmla="*/ 383325 w 1327544"/>
                    <a:gd name="connsiteY36" fmla="*/ 402469 h 2401345"/>
                    <a:gd name="connsiteX37" fmla="*/ 56185 w 1327544"/>
                    <a:gd name="connsiteY37" fmla="*/ 718588 h 2401345"/>
                    <a:gd name="connsiteX38" fmla="*/ 225494 w 1327544"/>
                    <a:gd name="connsiteY38" fmla="*/ 800530 h 2401345"/>
                    <a:gd name="connsiteX39" fmla="*/ 6620 w 1327544"/>
                    <a:gd name="connsiteY39" fmla="*/ 1039960 h 2401345"/>
                    <a:gd name="connsiteX40" fmla="*/ 185808 w 1327544"/>
                    <a:gd name="connsiteY40" fmla="*/ 1304116 h 2401345"/>
                    <a:gd name="connsiteX41" fmla="*/ 335130 w 1327544"/>
                    <a:gd name="connsiteY41" fmla="*/ 1580777 h 2401345"/>
                    <a:gd name="connsiteX42" fmla="*/ 259984 w 1327544"/>
                    <a:gd name="connsiteY42" fmla="*/ 1752884 h 2401345"/>
                    <a:gd name="connsiteX43" fmla="*/ 292304 w 1327544"/>
                    <a:gd name="connsiteY43" fmla="*/ 1922021 h 2401345"/>
                    <a:gd name="connsiteX44" fmla="*/ 394688 w 1327544"/>
                    <a:gd name="connsiteY44" fmla="*/ 1960223 h 2401345"/>
                    <a:gd name="connsiteX45" fmla="*/ 428207 w 1327544"/>
                    <a:gd name="connsiteY45" fmla="*/ 2054270 h 2401345"/>
                    <a:gd name="connsiteX46" fmla="*/ 627781 w 1327544"/>
                    <a:gd name="connsiteY46" fmla="*/ 2389576 h 2401345"/>
                    <a:gd name="connsiteX47" fmla="*/ 960402 w 1327544"/>
                    <a:gd name="connsiteY47" fmla="*/ 2217241 h 2401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27544" h="2401345">
                      <a:moveTo>
                        <a:pt x="960402" y="2217241"/>
                      </a:moveTo>
                      <a:cubicBezTo>
                        <a:pt x="984613" y="2199368"/>
                        <a:pt x="1011052" y="2177498"/>
                        <a:pt x="1012765" y="2147462"/>
                      </a:cubicBezTo>
                      <a:cubicBezTo>
                        <a:pt x="1014592" y="2115427"/>
                        <a:pt x="984157" y="2087847"/>
                        <a:pt x="952236" y="2084820"/>
                      </a:cubicBezTo>
                      <a:cubicBezTo>
                        <a:pt x="920259" y="2081794"/>
                        <a:pt x="889138" y="2098239"/>
                        <a:pt x="865954" y="2120509"/>
                      </a:cubicBezTo>
                      <a:cubicBezTo>
                        <a:pt x="840430" y="2016697"/>
                        <a:pt x="1032237" y="1960965"/>
                        <a:pt x="1016134" y="1855326"/>
                      </a:cubicBezTo>
                      <a:cubicBezTo>
                        <a:pt x="965655" y="1837795"/>
                        <a:pt x="904841" y="1856753"/>
                        <a:pt x="873264" y="1899923"/>
                      </a:cubicBezTo>
                      <a:cubicBezTo>
                        <a:pt x="838831" y="1819465"/>
                        <a:pt x="892279" y="1730043"/>
                        <a:pt x="946812" y="1661577"/>
                      </a:cubicBezTo>
                      <a:cubicBezTo>
                        <a:pt x="1001344" y="1593112"/>
                        <a:pt x="1063300" y="1514082"/>
                        <a:pt x="1046512" y="1428200"/>
                      </a:cubicBezTo>
                      <a:cubicBezTo>
                        <a:pt x="997918" y="1420434"/>
                        <a:pt x="946126" y="1435452"/>
                        <a:pt x="909238" y="1468057"/>
                      </a:cubicBezTo>
                      <a:cubicBezTo>
                        <a:pt x="885769" y="1429342"/>
                        <a:pt x="881600" y="1379491"/>
                        <a:pt x="898275" y="1337407"/>
                      </a:cubicBezTo>
                      <a:cubicBezTo>
                        <a:pt x="908324" y="1311996"/>
                        <a:pt x="925855" y="1287214"/>
                        <a:pt x="921801" y="1260204"/>
                      </a:cubicBezTo>
                      <a:cubicBezTo>
                        <a:pt x="913521" y="1204758"/>
                        <a:pt x="834777" y="1202245"/>
                        <a:pt x="780130" y="1214808"/>
                      </a:cubicBezTo>
                      <a:cubicBezTo>
                        <a:pt x="788181" y="1086784"/>
                        <a:pt x="679572" y="962815"/>
                        <a:pt x="551606" y="953964"/>
                      </a:cubicBezTo>
                      <a:cubicBezTo>
                        <a:pt x="494960" y="950024"/>
                        <a:pt x="424781" y="982059"/>
                        <a:pt x="427123" y="1038818"/>
                      </a:cubicBezTo>
                      <a:cubicBezTo>
                        <a:pt x="427922" y="1058804"/>
                        <a:pt x="437915" y="1077020"/>
                        <a:pt x="446423" y="1095064"/>
                      </a:cubicBezTo>
                      <a:cubicBezTo>
                        <a:pt x="484853" y="1176835"/>
                        <a:pt x="495931" y="1271225"/>
                        <a:pt x="477487" y="1359677"/>
                      </a:cubicBezTo>
                      <a:cubicBezTo>
                        <a:pt x="461099" y="1438307"/>
                        <a:pt x="423753" y="1525902"/>
                        <a:pt x="467837" y="1593054"/>
                      </a:cubicBezTo>
                      <a:cubicBezTo>
                        <a:pt x="482055" y="1614753"/>
                        <a:pt x="503526" y="1631084"/>
                        <a:pt x="517287" y="1653126"/>
                      </a:cubicBezTo>
                      <a:cubicBezTo>
                        <a:pt x="533447" y="1678936"/>
                        <a:pt x="537673" y="1710172"/>
                        <a:pt x="541556" y="1740321"/>
                      </a:cubicBezTo>
                      <a:cubicBezTo>
                        <a:pt x="561713" y="1897353"/>
                        <a:pt x="541385" y="2187890"/>
                        <a:pt x="645653" y="2317284"/>
                      </a:cubicBezTo>
                      <a:cubicBezTo>
                        <a:pt x="747696" y="2443938"/>
                        <a:pt x="970680" y="2279026"/>
                        <a:pt x="1065927" y="2208390"/>
                      </a:cubicBezTo>
                      <a:cubicBezTo>
                        <a:pt x="1216792" y="2096583"/>
                        <a:pt x="1333795" y="1921850"/>
                        <a:pt x="1327285" y="1734211"/>
                      </a:cubicBezTo>
                      <a:cubicBezTo>
                        <a:pt x="1326885" y="1722962"/>
                        <a:pt x="1325515" y="1710571"/>
                        <a:pt x="1317178" y="1703034"/>
                      </a:cubicBezTo>
                      <a:cubicBezTo>
                        <a:pt x="1307985" y="1694697"/>
                        <a:pt x="1293937" y="1695496"/>
                        <a:pt x="1281603" y="1696809"/>
                      </a:cubicBezTo>
                      <a:cubicBezTo>
                        <a:pt x="1226328" y="1702691"/>
                        <a:pt x="1170996" y="1708515"/>
                        <a:pt x="1115720" y="1714397"/>
                      </a:cubicBezTo>
                      <a:cubicBezTo>
                        <a:pt x="1143073" y="1571527"/>
                        <a:pt x="1308613" y="1473025"/>
                        <a:pt x="1302217" y="1327699"/>
                      </a:cubicBezTo>
                      <a:cubicBezTo>
                        <a:pt x="1262759" y="1323417"/>
                        <a:pt x="1223244" y="1319134"/>
                        <a:pt x="1183787" y="1314851"/>
                      </a:cubicBezTo>
                      <a:cubicBezTo>
                        <a:pt x="1216164" y="1262203"/>
                        <a:pt x="1249169" y="1207727"/>
                        <a:pt x="1258362" y="1146628"/>
                      </a:cubicBezTo>
                      <a:cubicBezTo>
                        <a:pt x="1267556" y="1085528"/>
                        <a:pt x="1246771" y="1015520"/>
                        <a:pt x="1193037" y="985085"/>
                      </a:cubicBezTo>
                      <a:cubicBezTo>
                        <a:pt x="1114464" y="940602"/>
                        <a:pt x="1019160" y="998218"/>
                        <a:pt x="947897" y="1053379"/>
                      </a:cubicBezTo>
                      <a:cubicBezTo>
                        <a:pt x="1102016" y="932608"/>
                        <a:pt x="1229868" y="126093"/>
                        <a:pt x="872978" y="303510"/>
                      </a:cubicBezTo>
                      <a:cubicBezTo>
                        <a:pt x="833749" y="323039"/>
                        <a:pt x="788067" y="338514"/>
                        <a:pt x="746782" y="323953"/>
                      </a:cubicBezTo>
                      <a:cubicBezTo>
                        <a:pt x="647309" y="288892"/>
                        <a:pt x="738102" y="129234"/>
                        <a:pt x="686196" y="57114"/>
                      </a:cubicBezTo>
                      <a:cubicBezTo>
                        <a:pt x="667809" y="31532"/>
                        <a:pt x="638230" y="15886"/>
                        <a:pt x="607851" y="7606"/>
                      </a:cubicBezTo>
                      <a:cubicBezTo>
                        <a:pt x="537330" y="-11695"/>
                        <a:pt x="457672" y="6407"/>
                        <a:pt x="402454" y="54315"/>
                      </a:cubicBezTo>
                      <a:cubicBezTo>
                        <a:pt x="347236" y="102224"/>
                        <a:pt x="318000" y="178456"/>
                        <a:pt x="327079" y="251033"/>
                      </a:cubicBezTo>
                      <a:cubicBezTo>
                        <a:pt x="333817" y="304710"/>
                        <a:pt x="359627" y="353818"/>
                        <a:pt x="383325" y="402469"/>
                      </a:cubicBezTo>
                      <a:cubicBezTo>
                        <a:pt x="459899" y="559615"/>
                        <a:pt x="-190554" y="137856"/>
                        <a:pt x="56185" y="718588"/>
                      </a:cubicBezTo>
                      <a:cubicBezTo>
                        <a:pt x="-41860" y="652121"/>
                        <a:pt x="342440" y="781686"/>
                        <a:pt x="225494" y="800530"/>
                      </a:cubicBezTo>
                      <a:cubicBezTo>
                        <a:pt x="108548" y="819374"/>
                        <a:pt x="510" y="921644"/>
                        <a:pt x="6620" y="1039960"/>
                      </a:cubicBezTo>
                      <a:cubicBezTo>
                        <a:pt x="12330" y="1149254"/>
                        <a:pt x="104322" y="1231082"/>
                        <a:pt x="185808" y="1304116"/>
                      </a:cubicBezTo>
                      <a:cubicBezTo>
                        <a:pt x="267350" y="1377150"/>
                        <a:pt x="351690" y="1472568"/>
                        <a:pt x="335130" y="1580777"/>
                      </a:cubicBezTo>
                      <a:cubicBezTo>
                        <a:pt x="325594" y="1642905"/>
                        <a:pt x="283852" y="1694697"/>
                        <a:pt x="259984" y="1752884"/>
                      </a:cubicBezTo>
                      <a:cubicBezTo>
                        <a:pt x="236058" y="1811014"/>
                        <a:pt x="237485" y="1891243"/>
                        <a:pt x="292304" y="1922021"/>
                      </a:cubicBezTo>
                      <a:cubicBezTo>
                        <a:pt x="324338" y="1940009"/>
                        <a:pt x="367051" y="1936011"/>
                        <a:pt x="394688" y="1960223"/>
                      </a:cubicBezTo>
                      <a:cubicBezTo>
                        <a:pt x="420327" y="1982664"/>
                        <a:pt x="423411" y="2020523"/>
                        <a:pt x="428207" y="2054270"/>
                      </a:cubicBezTo>
                      <a:cubicBezTo>
                        <a:pt x="444710" y="2170531"/>
                        <a:pt x="519229" y="2330018"/>
                        <a:pt x="627781" y="2389576"/>
                      </a:cubicBezTo>
                      <a:cubicBezTo>
                        <a:pt x="731478" y="2446107"/>
                        <a:pt x="869837" y="2284222"/>
                        <a:pt x="960402" y="2217241"/>
                      </a:cubicBezTo>
                      <a:close/>
                    </a:path>
                  </a:pathLst>
                </a:custGeom>
                <a:solidFill>
                  <a:srgbClr val="FAE02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4" name="图形 2">
                  <a:extLst>
                    <a:ext uri="{FF2B5EF4-FFF2-40B4-BE49-F238E27FC236}">
                      <a16:creationId xmlns:a16="http://schemas.microsoft.com/office/drawing/2014/main" id="{9E31919B-5E66-4809-9543-EC5C0E0A3400}"/>
                    </a:ext>
                  </a:extLst>
                </p:cNvPr>
                <p:cNvGrpSpPr/>
                <p:nvPr/>
              </p:nvGrpSpPr>
              <p:grpSpPr>
                <a:xfrm>
                  <a:off x="4117599" y="3342803"/>
                  <a:ext cx="472524" cy="1857742"/>
                  <a:chOff x="4117599" y="3342803"/>
                  <a:chExt cx="472524" cy="1857742"/>
                </a:xfrm>
                <a:solidFill>
                  <a:srgbClr val="FFFFFF"/>
                </a:solidFill>
              </p:grpSpPr>
              <p:sp>
                <p:nvSpPr>
                  <p:cNvPr id="85" name="任意多边形: 形状 88">
                    <a:extLst>
                      <a:ext uri="{FF2B5EF4-FFF2-40B4-BE49-F238E27FC236}">
                        <a16:creationId xmlns:a16="http://schemas.microsoft.com/office/drawing/2014/main" id="{8E4B5E0B-F070-40D5-84FB-71DDE5E4A7D4}"/>
                      </a:ext>
                    </a:extLst>
                  </p:cNvPr>
                  <p:cNvSpPr/>
                  <p:nvPr/>
                </p:nvSpPr>
                <p:spPr>
                  <a:xfrm>
                    <a:off x="4192763" y="3796555"/>
                    <a:ext cx="283253" cy="1403989"/>
                  </a:xfrm>
                  <a:custGeom>
                    <a:avLst/>
                    <a:gdLst>
                      <a:gd name="connsiteX0" fmla="*/ 272563 w 283253"/>
                      <a:gd name="connsiteY0" fmla="*/ 1403990 h 1403989"/>
                      <a:gd name="connsiteX1" fmla="*/ 262056 w 283253"/>
                      <a:gd name="connsiteY1" fmla="*/ 1395310 h 1403989"/>
                      <a:gd name="connsiteX2" fmla="*/ 184 w 283253"/>
                      <a:gd name="connsiteY2" fmla="*/ 12689 h 1403989"/>
                      <a:gd name="connsiteX3" fmla="*/ 8692 w 283253"/>
                      <a:gd name="connsiteY3" fmla="*/ 184 h 1403989"/>
                      <a:gd name="connsiteX4" fmla="*/ 21198 w 283253"/>
                      <a:gd name="connsiteY4" fmla="*/ 8692 h 1403989"/>
                      <a:gd name="connsiteX5" fmla="*/ 283070 w 283253"/>
                      <a:gd name="connsiteY5" fmla="*/ 1391313 h 1403989"/>
                      <a:gd name="connsiteX6" fmla="*/ 274561 w 283253"/>
                      <a:gd name="connsiteY6" fmla="*/ 1403819 h 1403989"/>
                      <a:gd name="connsiteX7" fmla="*/ 272563 w 283253"/>
                      <a:gd name="connsiteY7" fmla="*/ 1403990 h 1403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253" h="1403989">
                        <a:moveTo>
                          <a:pt x="272563" y="1403990"/>
                        </a:moveTo>
                        <a:cubicBezTo>
                          <a:pt x="267538" y="1403990"/>
                          <a:pt x="263027" y="1400392"/>
                          <a:pt x="262056" y="1395310"/>
                        </a:cubicBezTo>
                        <a:lnTo>
                          <a:pt x="184" y="12689"/>
                        </a:lnTo>
                        <a:cubicBezTo>
                          <a:pt x="-901" y="6865"/>
                          <a:pt x="2925" y="1269"/>
                          <a:pt x="8692" y="184"/>
                        </a:cubicBezTo>
                        <a:cubicBezTo>
                          <a:pt x="14631" y="-901"/>
                          <a:pt x="20113" y="2925"/>
                          <a:pt x="21198" y="8692"/>
                        </a:cubicBezTo>
                        <a:lnTo>
                          <a:pt x="283070" y="1391313"/>
                        </a:lnTo>
                        <a:cubicBezTo>
                          <a:pt x="284155" y="1397137"/>
                          <a:pt x="280328" y="1402734"/>
                          <a:pt x="274561" y="1403819"/>
                        </a:cubicBezTo>
                        <a:cubicBezTo>
                          <a:pt x="273876" y="1403932"/>
                          <a:pt x="273191" y="1403990"/>
                          <a:pt x="272563" y="14039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" name="任意多边形: 形状 89">
                    <a:extLst>
                      <a:ext uri="{FF2B5EF4-FFF2-40B4-BE49-F238E27FC236}">
                        <a16:creationId xmlns:a16="http://schemas.microsoft.com/office/drawing/2014/main" id="{D7C60B6B-5E7D-4964-8CA8-D1C629F8F5EF}"/>
                      </a:ext>
                    </a:extLst>
                  </p:cNvPr>
                  <p:cNvSpPr/>
                  <p:nvPr/>
                </p:nvSpPr>
                <p:spPr>
                  <a:xfrm>
                    <a:off x="4326194" y="4109973"/>
                    <a:ext cx="263929" cy="412537"/>
                  </a:xfrm>
                  <a:custGeom>
                    <a:avLst/>
                    <a:gdLst>
                      <a:gd name="connsiteX0" fmla="*/ 10708 w 263929"/>
                      <a:gd name="connsiteY0" fmla="*/ 412537 h 412537"/>
                      <a:gd name="connsiteX1" fmla="*/ 5055 w 263929"/>
                      <a:gd name="connsiteY1" fmla="*/ 410938 h 412537"/>
                      <a:gd name="connsiteX2" fmla="*/ 1628 w 263929"/>
                      <a:gd name="connsiteY2" fmla="*/ 396206 h 412537"/>
                      <a:gd name="connsiteX3" fmla="*/ 244142 w 263929"/>
                      <a:gd name="connsiteY3" fmla="*/ 5055 h 412537"/>
                      <a:gd name="connsiteX4" fmla="*/ 258875 w 263929"/>
                      <a:gd name="connsiteY4" fmla="*/ 1628 h 412537"/>
                      <a:gd name="connsiteX5" fmla="*/ 262301 w 263929"/>
                      <a:gd name="connsiteY5" fmla="*/ 16361 h 412537"/>
                      <a:gd name="connsiteX6" fmla="*/ 19787 w 263929"/>
                      <a:gd name="connsiteY6" fmla="*/ 407512 h 412537"/>
                      <a:gd name="connsiteX7" fmla="*/ 10708 w 263929"/>
                      <a:gd name="connsiteY7" fmla="*/ 412537 h 41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929" h="412537">
                        <a:moveTo>
                          <a:pt x="10708" y="412537"/>
                        </a:moveTo>
                        <a:cubicBezTo>
                          <a:pt x="8766" y="412537"/>
                          <a:pt x="6825" y="412023"/>
                          <a:pt x="5055" y="410938"/>
                        </a:cubicBezTo>
                        <a:cubicBezTo>
                          <a:pt x="30" y="407798"/>
                          <a:pt x="-1512" y="401231"/>
                          <a:pt x="1628" y="396206"/>
                        </a:cubicBezTo>
                        <a:lnTo>
                          <a:pt x="244142" y="5055"/>
                        </a:lnTo>
                        <a:cubicBezTo>
                          <a:pt x="247283" y="30"/>
                          <a:pt x="253850" y="-1512"/>
                          <a:pt x="258875" y="1628"/>
                        </a:cubicBezTo>
                        <a:cubicBezTo>
                          <a:pt x="263900" y="4769"/>
                          <a:pt x="265441" y="11336"/>
                          <a:pt x="262301" y="16361"/>
                        </a:cubicBezTo>
                        <a:lnTo>
                          <a:pt x="19787" y="407512"/>
                        </a:lnTo>
                        <a:cubicBezTo>
                          <a:pt x="17731" y="410710"/>
                          <a:pt x="14248" y="412537"/>
                          <a:pt x="10708" y="4125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7" name="任意多边形: 形状 90">
                    <a:extLst>
                      <a:ext uri="{FF2B5EF4-FFF2-40B4-BE49-F238E27FC236}">
                        <a16:creationId xmlns:a16="http://schemas.microsoft.com/office/drawing/2014/main" id="{82178170-93E0-4444-BE0B-698239ED2A96}"/>
                      </a:ext>
                    </a:extLst>
                  </p:cNvPr>
                  <p:cNvSpPr/>
                  <p:nvPr/>
                </p:nvSpPr>
                <p:spPr>
                  <a:xfrm>
                    <a:off x="4117599" y="3342803"/>
                    <a:ext cx="263929" cy="412537"/>
                  </a:xfrm>
                  <a:custGeom>
                    <a:avLst/>
                    <a:gdLst>
                      <a:gd name="connsiteX0" fmla="*/ 10707 w 263929"/>
                      <a:gd name="connsiteY0" fmla="*/ 412537 h 412537"/>
                      <a:gd name="connsiteX1" fmla="*/ 5054 w 263929"/>
                      <a:gd name="connsiteY1" fmla="*/ 410938 h 412537"/>
                      <a:gd name="connsiteX2" fmla="*/ 1628 w 263929"/>
                      <a:gd name="connsiteY2" fmla="*/ 396206 h 412537"/>
                      <a:gd name="connsiteX3" fmla="*/ 244142 w 263929"/>
                      <a:gd name="connsiteY3" fmla="*/ 5054 h 412537"/>
                      <a:gd name="connsiteX4" fmla="*/ 258875 w 263929"/>
                      <a:gd name="connsiteY4" fmla="*/ 1628 h 412537"/>
                      <a:gd name="connsiteX5" fmla="*/ 262301 w 263929"/>
                      <a:gd name="connsiteY5" fmla="*/ 16361 h 412537"/>
                      <a:gd name="connsiteX6" fmla="*/ 19787 w 263929"/>
                      <a:gd name="connsiteY6" fmla="*/ 407512 h 412537"/>
                      <a:gd name="connsiteX7" fmla="*/ 10707 w 263929"/>
                      <a:gd name="connsiteY7" fmla="*/ 412537 h 41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929" h="412537">
                        <a:moveTo>
                          <a:pt x="10707" y="412537"/>
                        </a:moveTo>
                        <a:cubicBezTo>
                          <a:pt x="8766" y="412537"/>
                          <a:pt x="6824" y="412023"/>
                          <a:pt x="5054" y="410938"/>
                        </a:cubicBezTo>
                        <a:cubicBezTo>
                          <a:pt x="29" y="407798"/>
                          <a:pt x="-1512" y="401231"/>
                          <a:pt x="1628" y="396206"/>
                        </a:cubicBezTo>
                        <a:lnTo>
                          <a:pt x="244142" y="5054"/>
                        </a:lnTo>
                        <a:cubicBezTo>
                          <a:pt x="247283" y="29"/>
                          <a:pt x="253850" y="-1512"/>
                          <a:pt x="258875" y="1628"/>
                        </a:cubicBezTo>
                        <a:cubicBezTo>
                          <a:pt x="263900" y="4769"/>
                          <a:pt x="265442" y="11336"/>
                          <a:pt x="262301" y="16361"/>
                        </a:cubicBezTo>
                        <a:lnTo>
                          <a:pt x="19787" y="407512"/>
                        </a:lnTo>
                        <a:cubicBezTo>
                          <a:pt x="17788" y="410767"/>
                          <a:pt x="14305" y="412537"/>
                          <a:pt x="10707" y="4125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7" name="图形 2">
                <a:extLst>
                  <a:ext uri="{FF2B5EF4-FFF2-40B4-BE49-F238E27FC236}">
                    <a16:creationId xmlns:a16="http://schemas.microsoft.com/office/drawing/2014/main" id="{D32B5A91-3132-4264-A2C5-3C7C53461EF5}"/>
                  </a:ext>
                </a:extLst>
              </p:cNvPr>
              <p:cNvGrpSpPr/>
              <p:nvPr/>
            </p:nvGrpSpPr>
            <p:grpSpPr>
              <a:xfrm>
                <a:off x="6082214" y="3368598"/>
                <a:ext cx="1132848" cy="1717799"/>
                <a:chOff x="6082214" y="3368598"/>
                <a:chExt cx="1132848" cy="1717799"/>
              </a:xfrm>
            </p:grpSpPr>
            <p:sp>
              <p:nvSpPr>
                <p:cNvPr id="78" name="任意多边形: 形状 81">
                  <a:extLst>
                    <a:ext uri="{FF2B5EF4-FFF2-40B4-BE49-F238E27FC236}">
                      <a16:creationId xmlns:a16="http://schemas.microsoft.com/office/drawing/2014/main" id="{86C628A8-FC7A-4A69-BED4-AEECF1618053}"/>
                    </a:ext>
                  </a:extLst>
                </p:cNvPr>
                <p:cNvSpPr/>
                <p:nvPr/>
              </p:nvSpPr>
              <p:spPr>
                <a:xfrm>
                  <a:off x="6082214" y="3368598"/>
                  <a:ext cx="1132848" cy="1715931"/>
                </a:xfrm>
                <a:custGeom>
                  <a:avLst/>
                  <a:gdLst>
                    <a:gd name="connsiteX0" fmla="*/ 75113 w 1132848"/>
                    <a:gd name="connsiteY0" fmla="*/ 1031543 h 1715931"/>
                    <a:gd name="connsiteX1" fmla="*/ 114685 w 1132848"/>
                    <a:gd name="connsiteY1" fmla="*/ 1013327 h 1715931"/>
                    <a:gd name="connsiteX2" fmla="*/ 283023 w 1132848"/>
                    <a:gd name="connsiteY2" fmla="*/ 1066318 h 1715931"/>
                    <a:gd name="connsiteX3" fmla="*/ 430233 w 1132848"/>
                    <a:gd name="connsiteY3" fmla="*/ 1173956 h 1715931"/>
                    <a:gd name="connsiteX4" fmla="*/ 501382 w 1132848"/>
                    <a:gd name="connsiteY4" fmla="*/ 1155226 h 1715931"/>
                    <a:gd name="connsiteX5" fmla="*/ 488192 w 1132848"/>
                    <a:gd name="connsiteY5" fmla="*/ 1119024 h 1715931"/>
                    <a:gd name="connsiteX6" fmla="*/ 214842 w 1132848"/>
                    <a:gd name="connsiteY6" fmla="*/ 837794 h 1715931"/>
                    <a:gd name="connsiteX7" fmla="*/ 176012 w 1132848"/>
                    <a:gd name="connsiteY7" fmla="*/ 746944 h 1715931"/>
                    <a:gd name="connsiteX8" fmla="*/ 274457 w 1132848"/>
                    <a:gd name="connsiteY8" fmla="*/ 728843 h 1715931"/>
                    <a:gd name="connsiteX9" fmla="*/ 367705 w 1132848"/>
                    <a:gd name="connsiteY9" fmla="*/ 792169 h 1715931"/>
                    <a:gd name="connsiteX10" fmla="*/ 396428 w 1132848"/>
                    <a:gd name="connsiteY10" fmla="*/ 796680 h 1715931"/>
                    <a:gd name="connsiteX11" fmla="*/ 427263 w 1132848"/>
                    <a:gd name="connsiteY11" fmla="*/ 754881 h 1715931"/>
                    <a:gd name="connsiteX12" fmla="*/ 239339 w 1132848"/>
                    <a:gd name="connsiteY12" fmla="*/ 471482 h 1715931"/>
                    <a:gd name="connsiteX13" fmla="*/ 204221 w 1132848"/>
                    <a:gd name="connsiteY13" fmla="*/ 215149 h 1715931"/>
                    <a:gd name="connsiteX14" fmla="*/ 266349 w 1132848"/>
                    <a:gd name="connsiteY14" fmla="*/ 23514 h 1715931"/>
                    <a:gd name="connsiteX15" fmla="*/ 304893 w 1132848"/>
                    <a:gd name="connsiteY15" fmla="*/ 102 h 1715931"/>
                    <a:gd name="connsiteX16" fmla="*/ 410475 w 1132848"/>
                    <a:gd name="connsiteY16" fmla="*/ 167069 h 1715931"/>
                    <a:gd name="connsiteX17" fmla="*/ 509148 w 1132848"/>
                    <a:gd name="connsiteY17" fmla="*/ 260089 h 1715931"/>
                    <a:gd name="connsiteX18" fmla="*/ 529419 w 1132848"/>
                    <a:gd name="connsiteY18" fmla="*/ 429398 h 1715931"/>
                    <a:gd name="connsiteX19" fmla="*/ 654931 w 1132848"/>
                    <a:gd name="connsiteY19" fmla="*/ 603446 h 1715931"/>
                    <a:gd name="connsiteX20" fmla="*/ 656301 w 1132848"/>
                    <a:gd name="connsiteY20" fmla="*/ 446757 h 1715931"/>
                    <a:gd name="connsiteX21" fmla="*/ 669663 w 1132848"/>
                    <a:gd name="connsiteY21" fmla="*/ 400218 h 1715931"/>
                    <a:gd name="connsiteX22" fmla="*/ 744753 w 1132848"/>
                    <a:gd name="connsiteY22" fmla="*/ 448813 h 1715931"/>
                    <a:gd name="connsiteX23" fmla="*/ 746180 w 1132848"/>
                    <a:gd name="connsiteY23" fmla="*/ 591683 h 1715931"/>
                    <a:gd name="connsiteX24" fmla="*/ 802197 w 1132848"/>
                    <a:gd name="connsiteY24" fmla="*/ 716623 h 1715931"/>
                    <a:gd name="connsiteX25" fmla="*/ 955004 w 1132848"/>
                    <a:gd name="connsiteY25" fmla="*/ 709028 h 1715931"/>
                    <a:gd name="connsiteX26" fmla="*/ 1103470 w 1132848"/>
                    <a:gd name="connsiteY26" fmla="*/ 723818 h 1715931"/>
                    <a:gd name="connsiteX27" fmla="*/ 1128310 w 1132848"/>
                    <a:gd name="connsiteY27" fmla="*/ 779721 h 1715931"/>
                    <a:gd name="connsiteX28" fmla="*/ 1049451 w 1132848"/>
                    <a:gd name="connsiteY28" fmla="*/ 1290388 h 1715931"/>
                    <a:gd name="connsiteX29" fmla="*/ 1036089 w 1132848"/>
                    <a:gd name="connsiteY29" fmla="*/ 1652589 h 1715931"/>
                    <a:gd name="connsiteX30" fmla="*/ 820013 w 1132848"/>
                    <a:gd name="connsiteY30" fmla="*/ 1709748 h 1715931"/>
                    <a:gd name="connsiteX31" fmla="*/ 644309 w 1132848"/>
                    <a:gd name="connsiteY31" fmla="*/ 1632603 h 1715931"/>
                    <a:gd name="connsiteX32" fmla="*/ 272687 w 1132848"/>
                    <a:gd name="connsiteY32" fmla="*/ 1495500 h 1715931"/>
                    <a:gd name="connsiteX33" fmla="*/ 49359 w 1132848"/>
                    <a:gd name="connsiteY33" fmla="*/ 1338525 h 1715931"/>
                    <a:gd name="connsiteX34" fmla="*/ 30173 w 1132848"/>
                    <a:gd name="connsiteY34" fmla="*/ 1078252 h 1715931"/>
                    <a:gd name="connsiteX35" fmla="*/ 75113 w 1132848"/>
                    <a:gd name="connsiteY35" fmla="*/ 1031543 h 171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32848" h="1715931">
                      <a:moveTo>
                        <a:pt x="75113" y="1031543"/>
                      </a:moveTo>
                      <a:cubicBezTo>
                        <a:pt x="87218" y="1023320"/>
                        <a:pt x="100523" y="1017039"/>
                        <a:pt x="114685" y="1013327"/>
                      </a:cubicBezTo>
                      <a:cubicBezTo>
                        <a:pt x="173729" y="997852"/>
                        <a:pt x="235057" y="1028630"/>
                        <a:pt x="283023" y="1066318"/>
                      </a:cubicBezTo>
                      <a:cubicBezTo>
                        <a:pt x="331046" y="1104006"/>
                        <a:pt x="373987" y="1150258"/>
                        <a:pt x="430233" y="1173956"/>
                      </a:cubicBezTo>
                      <a:cubicBezTo>
                        <a:pt x="456386" y="1184977"/>
                        <a:pt x="496928" y="1183264"/>
                        <a:pt x="501382" y="1155226"/>
                      </a:cubicBezTo>
                      <a:cubicBezTo>
                        <a:pt x="503438" y="1142207"/>
                        <a:pt x="495786" y="1129816"/>
                        <a:pt x="488192" y="1119024"/>
                      </a:cubicBezTo>
                      <a:cubicBezTo>
                        <a:pt x="412017" y="1010643"/>
                        <a:pt x="308776" y="929558"/>
                        <a:pt x="214842" y="837794"/>
                      </a:cubicBezTo>
                      <a:cubicBezTo>
                        <a:pt x="189717" y="813240"/>
                        <a:pt x="162422" y="779321"/>
                        <a:pt x="176012" y="746944"/>
                      </a:cubicBezTo>
                      <a:cubicBezTo>
                        <a:pt x="190574" y="712169"/>
                        <a:pt x="241395" y="710798"/>
                        <a:pt x="274457" y="728843"/>
                      </a:cubicBezTo>
                      <a:cubicBezTo>
                        <a:pt x="307520" y="746887"/>
                        <a:pt x="332987" y="777608"/>
                        <a:pt x="367705" y="792169"/>
                      </a:cubicBezTo>
                      <a:cubicBezTo>
                        <a:pt x="376785" y="795995"/>
                        <a:pt x="386778" y="798622"/>
                        <a:pt x="396428" y="796680"/>
                      </a:cubicBezTo>
                      <a:cubicBezTo>
                        <a:pt x="414701" y="793026"/>
                        <a:pt x="426350" y="773497"/>
                        <a:pt x="427263" y="754881"/>
                      </a:cubicBezTo>
                      <a:cubicBezTo>
                        <a:pt x="432917" y="640334"/>
                        <a:pt x="289076" y="561190"/>
                        <a:pt x="239339" y="471482"/>
                      </a:cubicBezTo>
                      <a:cubicBezTo>
                        <a:pt x="196912" y="394908"/>
                        <a:pt x="197026" y="302402"/>
                        <a:pt x="204221" y="215149"/>
                      </a:cubicBezTo>
                      <a:cubicBezTo>
                        <a:pt x="209875" y="147026"/>
                        <a:pt x="221124" y="74735"/>
                        <a:pt x="266349" y="23514"/>
                      </a:cubicBezTo>
                      <a:cubicBezTo>
                        <a:pt x="276570" y="11922"/>
                        <a:pt x="289532" y="1187"/>
                        <a:pt x="304893" y="102"/>
                      </a:cubicBezTo>
                      <a:cubicBezTo>
                        <a:pt x="363480" y="-4238"/>
                        <a:pt x="375129" y="131608"/>
                        <a:pt x="410475" y="167069"/>
                      </a:cubicBezTo>
                      <a:cubicBezTo>
                        <a:pt x="442624" y="199275"/>
                        <a:pt x="486935" y="220403"/>
                        <a:pt x="509148" y="260089"/>
                      </a:cubicBezTo>
                      <a:cubicBezTo>
                        <a:pt x="537185" y="310168"/>
                        <a:pt x="521140" y="372581"/>
                        <a:pt x="529419" y="429398"/>
                      </a:cubicBezTo>
                      <a:cubicBezTo>
                        <a:pt x="542610" y="520248"/>
                        <a:pt x="625808" y="536350"/>
                        <a:pt x="654931" y="603446"/>
                      </a:cubicBezTo>
                      <a:cubicBezTo>
                        <a:pt x="655730" y="551540"/>
                        <a:pt x="655901" y="498948"/>
                        <a:pt x="656301" y="446757"/>
                      </a:cubicBezTo>
                      <a:cubicBezTo>
                        <a:pt x="656415" y="430140"/>
                        <a:pt x="657386" y="411467"/>
                        <a:pt x="669663" y="400218"/>
                      </a:cubicBezTo>
                      <a:cubicBezTo>
                        <a:pt x="696387" y="375664"/>
                        <a:pt x="737101" y="413352"/>
                        <a:pt x="744753" y="448813"/>
                      </a:cubicBezTo>
                      <a:cubicBezTo>
                        <a:pt x="754860" y="495465"/>
                        <a:pt x="745609" y="543945"/>
                        <a:pt x="746180" y="591683"/>
                      </a:cubicBezTo>
                      <a:cubicBezTo>
                        <a:pt x="746751" y="639420"/>
                        <a:pt x="761027" y="692411"/>
                        <a:pt x="802197" y="716623"/>
                      </a:cubicBezTo>
                      <a:cubicBezTo>
                        <a:pt x="847594" y="743290"/>
                        <a:pt x="904697" y="724560"/>
                        <a:pt x="955004" y="709028"/>
                      </a:cubicBezTo>
                      <a:cubicBezTo>
                        <a:pt x="1005311" y="693496"/>
                        <a:pt x="1068010" y="684874"/>
                        <a:pt x="1103470" y="723818"/>
                      </a:cubicBezTo>
                      <a:cubicBezTo>
                        <a:pt x="1117403" y="739064"/>
                        <a:pt x="1124370" y="759450"/>
                        <a:pt x="1128310" y="779721"/>
                      </a:cubicBezTo>
                      <a:cubicBezTo>
                        <a:pt x="1161543" y="951542"/>
                        <a:pt x="999715" y="1122621"/>
                        <a:pt x="1049451" y="1290388"/>
                      </a:cubicBezTo>
                      <a:cubicBezTo>
                        <a:pt x="1094049" y="1440796"/>
                        <a:pt x="1191579" y="1527877"/>
                        <a:pt x="1036089" y="1652589"/>
                      </a:cubicBezTo>
                      <a:cubicBezTo>
                        <a:pt x="972363" y="1703695"/>
                        <a:pt x="901784" y="1728363"/>
                        <a:pt x="820013" y="1709748"/>
                      </a:cubicBezTo>
                      <a:cubicBezTo>
                        <a:pt x="757429" y="1695529"/>
                        <a:pt x="700841" y="1662924"/>
                        <a:pt x="644309" y="1632603"/>
                      </a:cubicBezTo>
                      <a:cubicBezTo>
                        <a:pt x="527535" y="1570076"/>
                        <a:pt x="396028" y="1543352"/>
                        <a:pt x="272687" y="1495500"/>
                      </a:cubicBezTo>
                      <a:cubicBezTo>
                        <a:pt x="186634" y="1462095"/>
                        <a:pt x="102636" y="1413957"/>
                        <a:pt x="49359" y="1338525"/>
                      </a:cubicBezTo>
                      <a:cubicBezTo>
                        <a:pt x="-3917" y="1263093"/>
                        <a:pt x="-19677" y="1155969"/>
                        <a:pt x="30173" y="1078252"/>
                      </a:cubicBezTo>
                      <a:cubicBezTo>
                        <a:pt x="41879" y="1059980"/>
                        <a:pt x="57182" y="1043705"/>
                        <a:pt x="75113" y="1031543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82">
                  <a:extLst>
                    <a:ext uri="{FF2B5EF4-FFF2-40B4-BE49-F238E27FC236}">
                      <a16:creationId xmlns:a16="http://schemas.microsoft.com/office/drawing/2014/main" id="{F85C1D1A-A9A9-49AE-9EAD-C7ADA6EBA3BC}"/>
                    </a:ext>
                  </a:extLst>
                </p:cNvPr>
                <p:cNvSpPr/>
                <p:nvPr/>
              </p:nvSpPr>
              <p:spPr>
                <a:xfrm>
                  <a:off x="6476593" y="3771613"/>
                  <a:ext cx="551653" cy="1314784"/>
                </a:xfrm>
                <a:custGeom>
                  <a:avLst/>
                  <a:gdLst>
                    <a:gd name="connsiteX0" fmla="*/ 540982 w 551653"/>
                    <a:gd name="connsiteY0" fmla="*/ 1314785 h 1314784"/>
                    <a:gd name="connsiteX1" fmla="*/ 531104 w 551653"/>
                    <a:gd name="connsiteY1" fmla="*/ 1308161 h 1314784"/>
                    <a:gd name="connsiteX2" fmla="*/ 793 w 551653"/>
                    <a:gd name="connsiteY2" fmla="*/ 14734 h 1314784"/>
                    <a:gd name="connsiteX3" fmla="*/ 6618 w 551653"/>
                    <a:gd name="connsiteY3" fmla="*/ 801 h 1314784"/>
                    <a:gd name="connsiteX4" fmla="*/ 20551 w 551653"/>
                    <a:gd name="connsiteY4" fmla="*/ 6625 h 1314784"/>
                    <a:gd name="connsiteX5" fmla="*/ 550861 w 551653"/>
                    <a:gd name="connsiteY5" fmla="*/ 1300052 h 1314784"/>
                    <a:gd name="connsiteX6" fmla="*/ 545036 w 551653"/>
                    <a:gd name="connsiteY6" fmla="*/ 1313985 h 1314784"/>
                    <a:gd name="connsiteX7" fmla="*/ 540982 w 551653"/>
                    <a:gd name="connsiteY7" fmla="*/ 1314785 h 131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1653" h="1314784">
                      <a:moveTo>
                        <a:pt x="540982" y="1314785"/>
                      </a:moveTo>
                      <a:cubicBezTo>
                        <a:pt x="536757" y="1314785"/>
                        <a:pt x="532759" y="1312272"/>
                        <a:pt x="531104" y="1308161"/>
                      </a:cubicBezTo>
                      <a:lnTo>
                        <a:pt x="793" y="14734"/>
                      </a:lnTo>
                      <a:cubicBezTo>
                        <a:pt x="-1434" y="9252"/>
                        <a:pt x="1193" y="3028"/>
                        <a:pt x="6618" y="801"/>
                      </a:cubicBezTo>
                      <a:cubicBezTo>
                        <a:pt x="12042" y="-1426"/>
                        <a:pt x="18381" y="1143"/>
                        <a:pt x="20551" y="6625"/>
                      </a:cubicBezTo>
                      <a:lnTo>
                        <a:pt x="550861" y="1300052"/>
                      </a:lnTo>
                      <a:cubicBezTo>
                        <a:pt x="553088" y="1305534"/>
                        <a:pt x="550461" y="1311758"/>
                        <a:pt x="545036" y="1313985"/>
                      </a:cubicBezTo>
                      <a:cubicBezTo>
                        <a:pt x="543723" y="1314499"/>
                        <a:pt x="542353" y="1314785"/>
                        <a:pt x="540982" y="13147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83">
                  <a:extLst>
                    <a:ext uri="{FF2B5EF4-FFF2-40B4-BE49-F238E27FC236}">
                      <a16:creationId xmlns:a16="http://schemas.microsoft.com/office/drawing/2014/main" id="{CDECDDEB-8BC0-4A79-BB39-EC75AE77140B}"/>
                    </a:ext>
                  </a:extLst>
                </p:cNvPr>
                <p:cNvSpPr/>
                <p:nvPr/>
              </p:nvSpPr>
              <p:spPr>
                <a:xfrm>
                  <a:off x="6373175" y="4693476"/>
                  <a:ext cx="549323" cy="134875"/>
                </a:xfrm>
                <a:custGeom>
                  <a:avLst/>
                  <a:gdLst>
                    <a:gd name="connsiteX0" fmla="*/ 538646 w 549323"/>
                    <a:gd name="connsiteY0" fmla="*/ 134875 h 134875"/>
                    <a:gd name="connsiteX1" fmla="*/ 536362 w 549323"/>
                    <a:gd name="connsiteY1" fmla="*/ 134647 h 134875"/>
                    <a:gd name="connsiteX2" fmla="*/ 8450 w 549323"/>
                    <a:gd name="connsiteY2" fmla="*/ 21127 h 134875"/>
                    <a:gd name="connsiteX3" fmla="*/ 228 w 549323"/>
                    <a:gd name="connsiteY3" fmla="*/ 8450 h 134875"/>
                    <a:gd name="connsiteX4" fmla="*/ 12961 w 549323"/>
                    <a:gd name="connsiteY4" fmla="*/ 228 h 134875"/>
                    <a:gd name="connsiteX5" fmla="*/ 540873 w 549323"/>
                    <a:gd name="connsiteY5" fmla="*/ 113747 h 134875"/>
                    <a:gd name="connsiteX6" fmla="*/ 549096 w 549323"/>
                    <a:gd name="connsiteY6" fmla="*/ 126424 h 134875"/>
                    <a:gd name="connsiteX7" fmla="*/ 538646 w 549323"/>
                    <a:gd name="connsiteY7" fmla="*/ 134875 h 13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9323" h="134875">
                      <a:moveTo>
                        <a:pt x="538646" y="134875"/>
                      </a:moveTo>
                      <a:cubicBezTo>
                        <a:pt x="537904" y="134875"/>
                        <a:pt x="537162" y="134818"/>
                        <a:pt x="536362" y="134647"/>
                      </a:cubicBezTo>
                      <a:lnTo>
                        <a:pt x="8450" y="21127"/>
                      </a:lnTo>
                      <a:cubicBezTo>
                        <a:pt x="2683" y="19871"/>
                        <a:pt x="-972" y="14218"/>
                        <a:pt x="228" y="8450"/>
                      </a:cubicBezTo>
                      <a:cubicBezTo>
                        <a:pt x="1484" y="2683"/>
                        <a:pt x="7137" y="-971"/>
                        <a:pt x="12961" y="228"/>
                      </a:cubicBezTo>
                      <a:lnTo>
                        <a:pt x="540873" y="113747"/>
                      </a:lnTo>
                      <a:cubicBezTo>
                        <a:pt x="546641" y="115004"/>
                        <a:pt x="550295" y="120657"/>
                        <a:pt x="549096" y="126424"/>
                      </a:cubicBezTo>
                      <a:cubicBezTo>
                        <a:pt x="548011" y="131449"/>
                        <a:pt x="543557" y="134875"/>
                        <a:pt x="538646" y="1348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4">
                  <a:extLst>
                    <a:ext uri="{FF2B5EF4-FFF2-40B4-BE49-F238E27FC236}">
                      <a16:creationId xmlns:a16="http://schemas.microsoft.com/office/drawing/2014/main" id="{661B2C68-3C7B-4CEF-ADFD-E7B551FE3F9B}"/>
                    </a:ext>
                  </a:extLst>
                </p:cNvPr>
                <p:cNvSpPr/>
                <p:nvPr/>
              </p:nvSpPr>
              <p:spPr>
                <a:xfrm>
                  <a:off x="6497970" y="4249473"/>
                  <a:ext cx="225443" cy="93336"/>
                </a:xfrm>
                <a:custGeom>
                  <a:avLst/>
                  <a:gdLst>
                    <a:gd name="connsiteX0" fmla="*/ 214735 w 225443"/>
                    <a:gd name="connsiteY0" fmla="*/ 93336 h 93336"/>
                    <a:gd name="connsiteX1" fmla="*/ 211195 w 225443"/>
                    <a:gd name="connsiteY1" fmla="*/ 92708 h 93336"/>
                    <a:gd name="connsiteX2" fmla="*/ 7168 w 225443"/>
                    <a:gd name="connsiteY2" fmla="*/ 20759 h 93336"/>
                    <a:gd name="connsiteX3" fmla="*/ 601 w 225443"/>
                    <a:gd name="connsiteY3" fmla="*/ 7111 h 93336"/>
                    <a:gd name="connsiteX4" fmla="*/ 14249 w 225443"/>
                    <a:gd name="connsiteY4" fmla="*/ 602 h 93336"/>
                    <a:gd name="connsiteX5" fmla="*/ 218276 w 225443"/>
                    <a:gd name="connsiteY5" fmla="*/ 72551 h 93336"/>
                    <a:gd name="connsiteX6" fmla="*/ 224842 w 225443"/>
                    <a:gd name="connsiteY6" fmla="*/ 86198 h 93336"/>
                    <a:gd name="connsiteX7" fmla="*/ 214735 w 225443"/>
                    <a:gd name="connsiteY7" fmla="*/ 93336 h 93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443" h="93336">
                      <a:moveTo>
                        <a:pt x="214735" y="93336"/>
                      </a:moveTo>
                      <a:cubicBezTo>
                        <a:pt x="213593" y="93336"/>
                        <a:pt x="212337" y="93165"/>
                        <a:pt x="211195" y="92708"/>
                      </a:cubicBezTo>
                      <a:lnTo>
                        <a:pt x="7168" y="20759"/>
                      </a:lnTo>
                      <a:cubicBezTo>
                        <a:pt x="1572" y="18817"/>
                        <a:pt x="-1340" y="12707"/>
                        <a:pt x="601" y="7111"/>
                      </a:cubicBezTo>
                      <a:cubicBezTo>
                        <a:pt x="2543" y="1573"/>
                        <a:pt x="8710" y="-1340"/>
                        <a:pt x="14249" y="602"/>
                      </a:cubicBezTo>
                      <a:lnTo>
                        <a:pt x="218276" y="72551"/>
                      </a:lnTo>
                      <a:cubicBezTo>
                        <a:pt x="223871" y="74492"/>
                        <a:pt x="226784" y="80602"/>
                        <a:pt x="224842" y="86198"/>
                      </a:cubicBezTo>
                      <a:cubicBezTo>
                        <a:pt x="223301" y="90538"/>
                        <a:pt x="219132" y="93336"/>
                        <a:pt x="214735" y="933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任意多边形: 形状 85">
                  <a:extLst>
                    <a:ext uri="{FF2B5EF4-FFF2-40B4-BE49-F238E27FC236}">
                      <a16:creationId xmlns:a16="http://schemas.microsoft.com/office/drawing/2014/main" id="{137B26BD-B706-441F-AB4E-6C7AF6863787}"/>
                    </a:ext>
                  </a:extLst>
                </p:cNvPr>
                <p:cNvSpPr/>
                <p:nvPr/>
              </p:nvSpPr>
              <p:spPr>
                <a:xfrm>
                  <a:off x="6762524" y="4199435"/>
                  <a:ext cx="99821" cy="290927"/>
                </a:xfrm>
                <a:custGeom>
                  <a:avLst/>
                  <a:gdLst>
                    <a:gd name="connsiteX0" fmla="*/ 10710 w 99821"/>
                    <a:gd name="connsiteY0" fmla="*/ 290927 h 290927"/>
                    <a:gd name="connsiteX1" fmla="*/ 7741 w 99821"/>
                    <a:gd name="connsiteY1" fmla="*/ 290471 h 290927"/>
                    <a:gd name="connsiteX2" fmla="*/ 431 w 99821"/>
                    <a:gd name="connsiteY2" fmla="*/ 277223 h 290927"/>
                    <a:gd name="connsiteX3" fmla="*/ 78833 w 99821"/>
                    <a:gd name="connsiteY3" fmla="*/ 7757 h 290927"/>
                    <a:gd name="connsiteX4" fmla="*/ 92081 w 99821"/>
                    <a:gd name="connsiteY4" fmla="*/ 447 h 290927"/>
                    <a:gd name="connsiteX5" fmla="*/ 99390 w 99821"/>
                    <a:gd name="connsiteY5" fmla="*/ 13695 h 290927"/>
                    <a:gd name="connsiteX6" fmla="*/ 20988 w 99821"/>
                    <a:gd name="connsiteY6" fmla="*/ 283162 h 290927"/>
                    <a:gd name="connsiteX7" fmla="*/ 10710 w 99821"/>
                    <a:gd name="connsiteY7" fmla="*/ 290927 h 290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821" h="290927">
                      <a:moveTo>
                        <a:pt x="10710" y="290927"/>
                      </a:moveTo>
                      <a:cubicBezTo>
                        <a:pt x="9739" y="290927"/>
                        <a:pt x="8711" y="290813"/>
                        <a:pt x="7741" y="290471"/>
                      </a:cubicBezTo>
                      <a:cubicBezTo>
                        <a:pt x="2030" y="288815"/>
                        <a:pt x="-1225" y="282876"/>
                        <a:pt x="431" y="277223"/>
                      </a:cubicBezTo>
                      <a:lnTo>
                        <a:pt x="78833" y="7757"/>
                      </a:lnTo>
                      <a:cubicBezTo>
                        <a:pt x="80489" y="2103"/>
                        <a:pt x="86370" y="-1266"/>
                        <a:pt x="92081" y="447"/>
                      </a:cubicBezTo>
                      <a:cubicBezTo>
                        <a:pt x="97791" y="2103"/>
                        <a:pt x="101046" y="8042"/>
                        <a:pt x="99390" y="13695"/>
                      </a:cubicBezTo>
                      <a:lnTo>
                        <a:pt x="20988" y="283162"/>
                      </a:lnTo>
                      <a:cubicBezTo>
                        <a:pt x="19618" y="287901"/>
                        <a:pt x="15335" y="290927"/>
                        <a:pt x="10710" y="2909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图形 2">
              <a:extLst>
                <a:ext uri="{FF2B5EF4-FFF2-40B4-BE49-F238E27FC236}">
                  <a16:creationId xmlns:a16="http://schemas.microsoft.com/office/drawing/2014/main" id="{54248BC4-BD2A-4D36-9B00-38DB658D8F9A}"/>
                </a:ext>
              </a:extLst>
            </p:cNvPr>
            <p:cNvGrpSpPr/>
            <p:nvPr/>
          </p:nvGrpSpPr>
          <p:grpSpPr>
            <a:xfrm>
              <a:off x="5236496" y="2762702"/>
              <a:ext cx="5601432" cy="2719879"/>
              <a:chOff x="2382515" y="2124095"/>
              <a:chExt cx="7134736" cy="3464403"/>
            </a:xfrm>
          </p:grpSpPr>
          <p:grpSp>
            <p:nvGrpSpPr>
              <p:cNvPr id="10" name="图形 2">
                <a:extLst>
                  <a:ext uri="{FF2B5EF4-FFF2-40B4-BE49-F238E27FC236}">
                    <a16:creationId xmlns:a16="http://schemas.microsoft.com/office/drawing/2014/main" id="{3286C573-E654-4518-AFD1-715745A0A581}"/>
                  </a:ext>
                </a:extLst>
              </p:cNvPr>
              <p:cNvGrpSpPr/>
              <p:nvPr/>
            </p:nvGrpSpPr>
            <p:grpSpPr>
              <a:xfrm>
                <a:off x="2715854" y="2368265"/>
                <a:ext cx="3290608" cy="3220233"/>
                <a:chOff x="2715854" y="2368265"/>
                <a:chExt cx="3290608" cy="3220233"/>
              </a:xfrm>
              <a:solidFill>
                <a:srgbClr val="4B369D"/>
              </a:solidFill>
            </p:grpSpPr>
            <p:grpSp>
              <p:nvGrpSpPr>
                <p:cNvPr id="67" name="图形 2">
                  <a:extLst>
                    <a:ext uri="{FF2B5EF4-FFF2-40B4-BE49-F238E27FC236}">
                      <a16:creationId xmlns:a16="http://schemas.microsoft.com/office/drawing/2014/main" id="{45A88E56-9057-460E-A4C5-46CE43EC7CC2}"/>
                    </a:ext>
                  </a:extLst>
                </p:cNvPr>
                <p:cNvGrpSpPr/>
                <p:nvPr/>
              </p:nvGrpSpPr>
              <p:grpSpPr>
                <a:xfrm>
                  <a:off x="2715854" y="2368265"/>
                  <a:ext cx="643916" cy="1562436"/>
                  <a:chOff x="2715854" y="2368265"/>
                  <a:chExt cx="643916" cy="1562436"/>
                </a:xfrm>
                <a:solidFill>
                  <a:srgbClr val="4B369D"/>
                </a:solidFill>
              </p:grpSpPr>
              <p:sp>
                <p:nvSpPr>
                  <p:cNvPr id="72" name="任意多边形: 形状 75">
                    <a:extLst>
                      <a:ext uri="{FF2B5EF4-FFF2-40B4-BE49-F238E27FC236}">
                        <a16:creationId xmlns:a16="http://schemas.microsoft.com/office/drawing/2014/main" id="{29EE226C-B927-4561-9F99-26B29379DDD0}"/>
                      </a:ext>
                    </a:extLst>
                  </p:cNvPr>
                  <p:cNvSpPr/>
                  <p:nvPr/>
                </p:nvSpPr>
                <p:spPr>
                  <a:xfrm>
                    <a:off x="2716906" y="3877253"/>
                    <a:ext cx="21356" cy="53447"/>
                  </a:xfrm>
                  <a:custGeom>
                    <a:avLst/>
                    <a:gdLst>
                      <a:gd name="connsiteX0" fmla="*/ 10678 w 21356"/>
                      <a:gd name="connsiteY0" fmla="*/ 53448 h 53447"/>
                      <a:gd name="connsiteX1" fmla="*/ 0 w 21356"/>
                      <a:gd name="connsiteY1" fmla="*/ 42770 h 53447"/>
                      <a:gd name="connsiteX2" fmla="*/ 0 w 21356"/>
                      <a:gd name="connsiteY2" fmla="*/ 10678 h 53447"/>
                      <a:gd name="connsiteX3" fmla="*/ 10678 w 21356"/>
                      <a:gd name="connsiteY3" fmla="*/ 0 h 53447"/>
                      <a:gd name="connsiteX4" fmla="*/ 21356 w 21356"/>
                      <a:gd name="connsiteY4" fmla="*/ 10678 h 53447"/>
                      <a:gd name="connsiteX5" fmla="*/ 21356 w 21356"/>
                      <a:gd name="connsiteY5" fmla="*/ 42770 h 53447"/>
                      <a:gd name="connsiteX6" fmla="*/ 10678 w 21356"/>
                      <a:gd name="connsiteY6" fmla="*/ 53448 h 5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356" h="53447">
                        <a:moveTo>
                          <a:pt x="10678" y="53448"/>
                        </a:moveTo>
                        <a:cubicBezTo>
                          <a:pt x="4740" y="53448"/>
                          <a:pt x="0" y="48651"/>
                          <a:pt x="0" y="42770"/>
                        </a:cubicBezTo>
                        <a:lnTo>
                          <a:pt x="0" y="10678"/>
                        </a:lnTo>
                        <a:cubicBezTo>
                          <a:pt x="0" y="4740"/>
                          <a:pt x="4797" y="0"/>
                          <a:pt x="10678" y="0"/>
                        </a:cubicBezTo>
                        <a:cubicBezTo>
                          <a:pt x="16560" y="0"/>
                          <a:pt x="21356" y="4797"/>
                          <a:pt x="21356" y="10678"/>
                        </a:cubicBezTo>
                        <a:lnTo>
                          <a:pt x="21356" y="42770"/>
                        </a:lnTo>
                        <a:cubicBezTo>
                          <a:pt x="21356" y="48651"/>
                          <a:pt x="16617" y="53448"/>
                          <a:pt x="10678" y="53448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" name="任意多边形: 形状 76">
                    <a:extLst>
                      <a:ext uri="{FF2B5EF4-FFF2-40B4-BE49-F238E27FC236}">
                        <a16:creationId xmlns:a16="http://schemas.microsoft.com/office/drawing/2014/main" id="{8EF1CD62-A6EC-4070-A58E-A545D7A35460}"/>
                      </a:ext>
                    </a:extLst>
                  </p:cNvPr>
                  <p:cNvSpPr/>
                  <p:nvPr/>
                </p:nvSpPr>
                <p:spPr>
                  <a:xfrm>
                    <a:off x="2715854" y="2368265"/>
                    <a:ext cx="546266" cy="1465133"/>
                  </a:xfrm>
                  <a:custGeom>
                    <a:avLst/>
                    <a:gdLst>
                      <a:gd name="connsiteX0" fmla="*/ 11731 w 546266"/>
                      <a:gd name="connsiteY0" fmla="*/ 1465134 h 1465133"/>
                      <a:gd name="connsiteX1" fmla="*/ 1052 w 546266"/>
                      <a:gd name="connsiteY1" fmla="*/ 1454456 h 1465133"/>
                      <a:gd name="connsiteX2" fmla="*/ 1052 w 546266"/>
                      <a:gd name="connsiteY2" fmla="*/ 1389245 h 1465133"/>
                      <a:gd name="connsiteX3" fmla="*/ 11731 w 546266"/>
                      <a:gd name="connsiteY3" fmla="*/ 1378566 h 1465133"/>
                      <a:gd name="connsiteX4" fmla="*/ 22409 w 546266"/>
                      <a:gd name="connsiteY4" fmla="*/ 1389245 h 1465133"/>
                      <a:gd name="connsiteX5" fmla="*/ 22409 w 546266"/>
                      <a:gd name="connsiteY5" fmla="*/ 1454456 h 1465133"/>
                      <a:gd name="connsiteX6" fmla="*/ 11731 w 546266"/>
                      <a:gd name="connsiteY6" fmla="*/ 1465134 h 1465133"/>
                      <a:gd name="connsiteX7" fmla="*/ 11731 w 546266"/>
                      <a:gd name="connsiteY7" fmla="*/ 1334712 h 1465133"/>
                      <a:gd name="connsiteX8" fmla="*/ 1052 w 546266"/>
                      <a:gd name="connsiteY8" fmla="*/ 1324034 h 1465133"/>
                      <a:gd name="connsiteX9" fmla="*/ 1052 w 546266"/>
                      <a:gd name="connsiteY9" fmla="*/ 1258823 h 1465133"/>
                      <a:gd name="connsiteX10" fmla="*/ 11731 w 546266"/>
                      <a:gd name="connsiteY10" fmla="*/ 1248145 h 1465133"/>
                      <a:gd name="connsiteX11" fmla="*/ 22409 w 546266"/>
                      <a:gd name="connsiteY11" fmla="*/ 1258823 h 1465133"/>
                      <a:gd name="connsiteX12" fmla="*/ 22409 w 546266"/>
                      <a:gd name="connsiteY12" fmla="*/ 1324034 h 1465133"/>
                      <a:gd name="connsiteX13" fmla="*/ 11731 w 546266"/>
                      <a:gd name="connsiteY13" fmla="*/ 1334712 h 1465133"/>
                      <a:gd name="connsiteX14" fmla="*/ 11731 w 546266"/>
                      <a:gd name="connsiteY14" fmla="*/ 1204290 h 1465133"/>
                      <a:gd name="connsiteX15" fmla="*/ 1052 w 546266"/>
                      <a:gd name="connsiteY15" fmla="*/ 1193612 h 1465133"/>
                      <a:gd name="connsiteX16" fmla="*/ 1052 w 546266"/>
                      <a:gd name="connsiteY16" fmla="*/ 1128401 h 1465133"/>
                      <a:gd name="connsiteX17" fmla="*/ 11731 w 546266"/>
                      <a:gd name="connsiteY17" fmla="*/ 1117723 h 1465133"/>
                      <a:gd name="connsiteX18" fmla="*/ 22409 w 546266"/>
                      <a:gd name="connsiteY18" fmla="*/ 1128401 h 1465133"/>
                      <a:gd name="connsiteX19" fmla="*/ 22409 w 546266"/>
                      <a:gd name="connsiteY19" fmla="*/ 1193612 h 1465133"/>
                      <a:gd name="connsiteX20" fmla="*/ 11731 w 546266"/>
                      <a:gd name="connsiteY20" fmla="*/ 1204290 h 1465133"/>
                      <a:gd name="connsiteX21" fmla="*/ 11731 w 546266"/>
                      <a:gd name="connsiteY21" fmla="*/ 1073868 h 1465133"/>
                      <a:gd name="connsiteX22" fmla="*/ 1052 w 546266"/>
                      <a:gd name="connsiteY22" fmla="*/ 1063190 h 1465133"/>
                      <a:gd name="connsiteX23" fmla="*/ 1052 w 546266"/>
                      <a:gd name="connsiteY23" fmla="*/ 997922 h 1465133"/>
                      <a:gd name="connsiteX24" fmla="*/ 11731 w 546266"/>
                      <a:gd name="connsiteY24" fmla="*/ 987244 h 1465133"/>
                      <a:gd name="connsiteX25" fmla="*/ 22409 w 546266"/>
                      <a:gd name="connsiteY25" fmla="*/ 997922 h 1465133"/>
                      <a:gd name="connsiteX26" fmla="*/ 22409 w 546266"/>
                      <a:gd name="connsiteY26" fmla="*/ 1063133 h 1465133"/>
                      <a:gd name="connsiteX27" fmla="*/ 11731 w 546266"/>
                      <a:gd name="connsiteY27" fmla="*/ 1073868 h 1465133"/>
                      <a:gd name="connsiteX28" fmla="*/ 11731 w 546266"/>
                      <a:gd name="connsiteY28" fmla="*/ 943446 h 1465133"/>
                      <a:gd name="connsiteX29" fmla="*/ 1052 w 546266"/>
                      <a:gd name="connsiteY29" fmla="*/ 932768 h 1465133"/>
                      <a:gd name="connsiteX30" fmla="*/ 1052 w 546266"/>
                      <a:gd name="connsiteY30" fmla="*/ 867557 h 1465133"/>
                      <a:gd name="connsiteX31" fmla="*/ 11731 w 546266"/>
                      <a:gd name="connsiteY31" fmla="*/ 856879 h 1465133"/>
                      <a:gd name="connsiteX32" fmla="*/ 22409 w 546266"/>
                      <a:gd name="connsiteY32" fmla="*/ 867557 h 1465133"/>
                      <a:gd name="connsiteX33" fmla="*/ 22409 w 546266"/>
                      <a:gd name="connsiteY33" fmla="*/ 932768 h 1465133"/>
                      <a:gd name="connsiteX34" fmla="*/ 11731 w 546266"/>
                      <a:gd name="connsiteY34" fmla="*/ 943446 h 1465133"/>
                      <a:gd name="connsiteX35" fmla="*/ 11731 w 546266"/>
                      <a:gd name="connsiteY35" fmla="*/ 813024 h 1465133"/>
                      <a:gd name="connsiteX36" fmla="*/ 1052 w 546266"/>
                      <a:gd name="connsiteY36" fmla="*/ 802346 h 1465133"/>
                      <a:gd name="connsiteX37" fmla="*/ 1052 w 546266"/>
                      <a:gd name="connsiteY37" fmla="*/ 737135 h 1465133"/>
                      <a:gd name="connsiteX38" fmla="*/ 11731 w 546266"/>
                      <a:gd name="connsiteY38" fmla="*/ 726457 h 1465133"/>
                      <a:gd name="connsiteX39" fmla="*/ 22409 w 546266"/>
                      <a:gd name="connsiteY39" fmla="*/ 737135 h 1465133"/>
                      <a:gd name="connsiteX40" fmla="*/ 22409 w 546266"/>
                      <a:gd name="connsiteY40" fmla="*/ 802346 h 1465133"/>
                      <a:gd name="connsiteX41" fmla="*/ 11731 w 546266"/>
                      <a:gd name="connsiteY41" fmla="*/ 813024 h 1465133"/>
                      <a:gd name="connsiteX42" fmla="*/ 11731 w 546266"/>
                      <a:gd name="connsiteY42" fmla="*/ 682603 h 1465133"/>
                      <a:gd name="connsiteX43" fmla="*/ 1052 w 546266"/>
                      <a:gd name="connsiteY43" fmla="*/ 671924 h 1465133"/>
                      <a:gd name="connsiteX44" fmla="*/ 1052 w 546266"/>
                      <a:gd name="connsiteY44" fmla="*/ 606713 h 1465133"/>
                      <a:gd name="connsiteX45" fmla="*/ 11731 w 546266"/>
                      <a:gd name="connsiteY45" fmla="*/ 596035 h 1465133"/>
                      <a:gd name="connsiteX46" fmla="*/ 22409 w 546266"/>
                      <a:gd name="connsiteY46" fmla="*/ 606713 h 1465133"/>
                      <a:gd name="connsiteX47" fmla="*/ 22409 w 546266"/>
                      <a:gd name="connsiteY47" fmla="*/ 671924 h 1465133"/>
                      <a:gd name="connsiteX48" fmla="*/ 11731 w 546266"/>
                      <a:gd name="connsiteY48" fmla="*/ 682603 h 1465133"/>
                      <a:gd name="connsiteX49" fmla="*/ 11731 w 546266"/>
                      <a:gd name="connsiteY49" fmla="*/ 552180 h 1465133"/>
                      <a:gd name="connsiteX50" fmla="*/ 1052 w 546266"/>
                      <a:gd name="connsiteY50" fmla="*/ 541502 h 1465133"/>
                      <a:gd name="connsiteX51" fmla="*/ 1052 w 546266"/>
                      <a:gd name="connsiteY51" fmla="*/ 476291 h 1465133"/>
                      <a:gd name="connsiteX52" fmla="*/ 11731 w 546266"/>
                      <a:gd name="connsiteY52" fmla="*/ 465613 h 1465133"/>
                      <a:gd name="connsiteX53" fmla="*/ 22409 w 546266"/>
                      <a:gd name="connsiteY53" fmla="*/ 476291 h 1465133"/>
                      <a:gd name="connsiteX54" fmla="*/ 22409 w 546266"/>
                      <a:gd name="connsiteY54" fmla="*/ 541502 h 1465133"/>
                      <a:gd name="connsiteX55" fmla="*/ 11731 w 546266"/>
                      <a:gd name="connsiteY55" fmla="*/ 552180 h 1465133"/>
                      <a:gd name="connsiteX56" fmla="*/ 11731 w 546266"/>
                      <a:gd name="connsiteY56" fmla="*/ 421759 h 1465133"/>
                      <a:gd name="connsiteX57" fmla="*/ 1052 w 546266"/>
                      <a:gd name="connsiteY57" fmla="*/ 411080 h 1465133"/>
                      <a:gd name="connsiteX58" fmla="*/ 1052 w 546266"/>
                      <a:gd name="connsiteY58" fmla="*/ 345812 h 1465133"/>
                      <a:gd name="connsiteX59" fmla="*/ 11731 w 546266"/>
                      <a:gd name="connsiteY59" fmla="*/ 335134 h 1465133"/>
                      <a:gd name="connsiteX60" fmla="*/ 22409 w 546266"/>
                      <a:gd name="connsiteY60" fmla="*/ 345812 h 1465133"/>
                      <a:gd name="connsiteX61" fmla="*/ 22409 w 546266"/>
                      <a:gd name="connsiteY61" fmla="*/ 411023 h 1465133"/>
                      <a:gd name="connsiteX62" fmla="*/ 11731 w 546266"/>
                      <a:gd name="connsiteY62" fmla="*/ 421759 h 1465133"/>
                      <a:gd name="connsiteX63" fmla="*/ 11731 w 546266"/>
                      <a:gd name="connsiteY63" fmla="*/ 291337 h 1465133"/>
                      <a:gd name="connsiteX64" fmla="*/ 1052 w 546266"/>
                      <a:gd name="connsiteY64" fmla="*/ 280659 h 1465133"/>
                      <a:gd name="connsiteX65" fmla="*/ 1052 w 546266"/>
                      <a:gd name="connsiteY65" fmla="*/ 226640 h 1465133"/>
                      <a:gd name="connsiteX66" fmla="*/ 25 w 546266"/>
                      <a:gd name="connsiteY66" fmla="*/ 216190 h 1465133"/>
                      <a:gd name="connsiteX67" fmla="*/ 10018 w 546266"/>
                      <a:gd name="connsiteY67" fmla="*/ 204826 h 1465133"/>
                      <a:gd name="connsiteX68" fmla="*/ 21381 w 546266"/>
                      <a:gd name="connsiteY68" fmla="*/ 214819 h 1465133"/>
                      <a:gd name="connsiteX69" fmla="*/ 22295 w 546266"/>
                      <a:gd name="connsiteY69" fmla="*/ 224755 h 1465133"/>
                      <a:gd name="connsiteX70" fmla="*/ 22409 w 546266"/>
                      <a:gd name="connsiteY70" fmla="*/ 280659 h 1465133"/>
                      <a:gd name="connsiteX71" fmla="*/ 11731 w 546266"/>
                      <a:gd name="connsiteY71" fmla="*/ 291337 h 1465133"/>
                      <a:gd name="connsiteX72" fmla="*/ 15385 w 546266"/>
                      <a:gd name="connsiteY72" fmla="*/ 161257 h 1465133"/>
                      <a:gd name="connsiteX73" fmla="*/ 13158 w 546266"/>
                      <a:gd name="connsiteY73" fmla="*/ 161029 h 1465133"/>
                      <a:gd name="connsiteX74" fmla="*/ 4936 w 546266"/>
                      <a:gd name="connsiteY74" fmla="*/ 148352 h 1465133"/>
                      <a:gd name="connsiteX75" fmla="*/ 30403 w 546266"/>
                      <a:gd name="connsiteY75" fmla="*/ 84569 h 1465133"/>
                      <a:gd name="connsiteX76" fmla="*/ 45193 w 546266"/>
                      <a:gd name="connsiteY76" fmla="*/ 81314 h 1465133"/>
                      <a:gd name="connsiteX77" fmla="*/ 48448 w 546266"/>
                      <a:gd name="connsiteY77" fmla="*/ 96103 h 1465133"/>
                      <a:gd name="connsiteX78" fmla="*/ 25892 w 546266"/>
                      <a:gd name="connsiteY78" fmla="*/ 152863 h 1465133"/>
                      <a:gd name="connsiteX79" fmla="*/ 15385 w 546266"/>
                      <a:gd name="connsiteY79" fmla="*/ 161257 h 1465133"/>
                      <a:gd name="connsiteX80" fmla="*/ 84936 w 546266"/>
                      <a:gd name="connsiteY80" fmla="*/ 55104 h 1465133"/>
                      <a:gd name="connsiteX81" fmla="*/ 75914 w 546266"/>
                      <a:gd name="connsiteY81" fmla="*/ 50193 h 1465133"/>
                      <a:gd name="connsiteX82" fmla="*/ 79112 w 546266"/>
                      <a:gd name="connsiteY82" fmla="*/ 35404 h 1465133"/>
                      <a:gd name="connsiteX83" fmla="*/ 142495 w 546266"/>
                      <a:gd name="connsiteY83" fmla="*/ 9479 h 1465133"/>
                      <a:gd name="connsiteX84" fmla="*/ 155286 w 546266"/>
                      <a:gd name="connsiteY84" fmla="*/ 17530 h 1465133"/>
                      <a:gd name="connsiteX85" fmla="*/ 147235 w 546266"/>
                      <a:gd name="connsiteY85" fmla="*/ 30321 h 1465133"/>
                      <a:gd name="connsiteX86" fmla="*/ 90703 w 546266"/>
                      <a:gd name="connsiteY86" fmla="*/ 53391 h 1465133"/>
                      <a:gd name="connsiteX87" fmla="*/ 84936 w 546266"/>
                      <a:gd name="connsiteY87" fmla="*/ 55104 h 1465133"/>
                      <a:gd name="connsiteX88" fmla="*/ 209533 w 546266"/>
                      <a:gd name="connsiteY88" fmla="*/ 23755 h 1465133"/>
                      <a:gd name="connsiteX89" fmla="*/ 198855 w 546266"/>
                      <a:gd name="connsiteY89" fmla="*/ 13305 h 1465133"/>
                      <a:gd name="connsiteX90" fmla="*/ 209305 w 546266"/>
                      <a:gd name="connsiteY90" fmla="*/ 2341 h 1465133"/>
                      <a:gd name="connsiteX91" fmla="*/ 274630 w 546266"/>
                      <a:gd name="connsiteY91" fmla="*/ 971 h 1465133"/>
                      <a:gd name="connsiteX92" fmla="*/ 285480 w 546266"/>
                      <a:gd name="connsiteY92" fmla="*/ 11478 h 1465133"/>
                      <a:gd name="connsiteX93" fmla="*/ 274973 w 546266"/>
                      <a:gd name="connsiteY93" fmla="*/ 22327 h 1465133"/>
                      <a:gd name="connsiteX94" fmla="*/ 209876 w 546266"/>
                      <a:gd name="connsiteY94" fmla="*/ 23698 h 1465133"/>
                      <a:gd name="connsiteX95" fmla="*/ 209533 w 546266"/>
                      <a:gd name="connsiteY95" fmla="*/ 23755 h 1465133"/>
                      <a:gd name="connsiteX96" fmla="*/ 535588 w 546266"/>
                      <a:gd name="connsiteY96" fmla="*/ 22213 h 1465133"/>
                      <a:gd name="connsiteX97" fmla="*/ 535417 w 546266"/>
                      <a:gd name="connsiteY97" fmla="*/ 22213 h 1465133"/>
                      <a:gd name="connsiteX98" fmla="*/ 470263 w 546266"/>
                      <a:gd name="connsiteY98" fmla="*/ 21585 h 1465133"/>
                      <a:gd name="connsiteX99" fmla="*/ 459642 w 546266"/>
                      <a:gd name="connsiteY99" fmla="*/ 10850 h 1465133"/>
                      <a:gd name="connsiteX100" fmla="*/ 470377 w 546266"/>
                      <a:gd name="connsiteY100" fmla="*/ 228 h 1465133"/>
                      <a:gd name="connsiteX101" fmla="*/ 535702 w 546266"/>
                      <a:gd name="connsiteY101" fmla="*/ 857 h 1465133"/>
                      <a:gd name="connsiteX102" fmla="*/ 546266 w 546266"/>
                      <a:gd name="connsiteY102" fmla="*/ 11706 h 1465133"/>
                      <a:gd name="connsiteX103" fmla="*/ 535588 w 546266"/>
                      <a:gd name="connsiteY103" fmla="*/ 22213 h 1465133"/>
                      <a:gd name="connsiteX104" fmla="*/ 339955 w 546266"/>
                      <a:gd name="connsiteY104" fmla="*/ 21699 h 1465133"/>
                      <a:gd name="connsiteX105" fmla="*/ 329277 w 546266"/>
                      <a:gd name="connsiteY105" fmla="*/ 11078 h 1465133"/>
                      <a:gd name="connsiteX106" fmla="*/ 339898 w 546266"/>
                      <a:gd name="connsiteY106" fmla="*/ 286 h 1465133"/>
                      <a:gd name="connsiteX107" fmla="*/ 405223 w 546266"/>
                      <a:gd name="connsiteY107" fmla="*/ 0 h 1465133"/>
                      <a:gd name="connsiteX108" fmla="*/ 415902 w 546266"/>
                      <a:gd name="connsiteY108" fmla="*/ 10678 h 1465133"/>
                      <a:gd name="connsiteX109" fmla="*/ 405223 w 546266"/>
                      <a:gd name="connsiteY109" fmla="*/ 21356 h 1465133"/>
                      <a:gd name="connsiteX110" fmla="*/ 340069 w 546266"/>
                      <a:gd name="connsiteY110" fmla="*/ 21642 h 1465133"/>
                      <a:gd name="connsiteX111" fmla="*/ 339955 w 546266"/>
                      <a:gd name="connsiteY111" fmla="*/ 21699 h 1465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</a:cxnLst>
                    <a:rect l="l" t="t" r="r" b="b"/>
                    <a:pathLst>
                      <a:path w="546266" h="1465133">
                        <a:moveTo>
                          <a:pt x="11731" y="1465134"/>
                        </a:moveTo>
                        <a:cubicBezTo>
                          <a:pt x="5792" y="1465134"/>
                          <a:pt x="1052" y="1460337"/>
                          <a:pt x="1052" y="1454456"/>
                        </a:cubicBezTo>
                        <a:lnTo>
                          <a:pt x="1052" y="1389245"/>
                        </a:lnTo>
                        <a:cubicBezTo>
                          <a:pt x="1052" y="1383306"/>
                          <a:pt x="5849" y="1378566"/>
                          <a:pt x="11731" y="1378566"/>
                        </a:cubicBezTo>
                        <a:cubicBezTo>
                          <a:pt x="17612" y="1378566"/>
                          <a:pt x="22409" y="1383363"/>
                          <a:pt x="22409" y="1389245"/>
                        </a:cubicBezTo>
                        <a:lnTo>
                          <a:pt x="22409" y="1454456"/>
                        </a:lnTo>
                        <a:cubicBezTo>
                          <a:pt x="22409" y="1460337"/>
                          <a:pt x="17669" y="1465134"/>
                          <a:pt x="11731" y="1465134"/>
                        </a:cubicBezTo>
                        <a:close/>
                        <a:moveTo>
                          <a:pt x="11731" y="1334712"/>
                        </a:moveTo>
                        <a:cubicBezTo>
                          <a:pt x="5792" y="1334712"/>
                          <a:pt x="1052" y="1329915"/>
                          <a:pt x="1052" y="1324034"/>
                        </a:cubicBezTo>
                        <a:lnTo>
                          <a:pt x="1052" y="1258823"/>
                        </a:lnTo>
                        <a:cubicBezTo>
                          <a:pt x="1052" y="1252884"/>
                          <a:pt x="5849" y="1248145"/>
                          <a:pt x="11731" y="1248145"/>
                        </a:cubicBezTo>
                        <a:cubicBezTo>
                          <a:pt x="17612" y="1248145"/>
                          <a:pt x="22409" y="1252941"/>
                          <a:pt x="22409" y="1258823"/>
                        </a:cubicBezTo>
                        <a:lnTo>
                          <a:pt x="22409" y="1324034"/>
                        </a:lnTo>
                        <a:cubicBezTo>
                          <a:pt x="22409" y="1329915"/>
                          <a:pt x="17669" y="1334712"/>
                          <a:pt x="11731" y="1334712"/>
                        </a:cubicBezTo>
                        <a:close/>
                        <a:moveTo>
                          <a:pt x="11731" y="1204290"/>
                        </a:moveTo>
                        <a:cubicBezTo>
                          <a:pt x="5792" y="1204290"/>
                          <a:pt x="1052" y="1199493"/>
                          <a:pt x="1052" y="1193612"/>
                        </a:cubicBezTo>
                        <a:lnTo>
                          <a:pt x="1052" y="1128401"/>
                        </a:lnTo>
                        <a:cubicBezTo>
                          <a:pt x="1052" y="1122462"/>
                          <a:pt x="5849" y="1117723"/>
                          <a:pt x="11731" y="1117723"/>
                        </a:cubicBezTo>
                        <a:cubicBezTo>
                          <a:pt x="17612" y="1117723"/>
                          <a:pt x="22409" y="1122519"/>
                          <a:pt x="22409" y="1128401"/>
                        </a:cubicBezTo>
                        <a:lnTo>
                          <a:pt x="22409" y="1193612"/>
                        </a:lnTo>
                        <a:cubicBezTo>
                          <a:pt x="22409" y="1199493"/>
                          <a:pt x="17669" y="1204290"/>
                          <a:pt x="11731" y="1204290"/>
                        </a:cubicBezTo>
                        <a:close/>
                        <a:moveTo>
                          <a:pt x="11731" y="1073868"/>
                        </a:moveTo>
                        <a:cubicBezTo>
                          <a:pt x="5792" y="1073868"/>
                          <a:pt x="1052" y="1069072"/>
                          <a:pt x="1052" y="1063190"/>
                        </a:cubicBezTo>
                        <a:lnTo>
                          <a:pt x="1052" y="997922"/>
                        </a:lnTo>
                        <a:cubicBezTo>
                          <a:pt x="1052" y="991983"/>
                          <a:pt x="5849" y="987244"/>
                          <a:pt x="11731" y="987244"/>
                        </a:cubicBezTo>
                        <a:cubicBezTo>
                          <a:pt x="17612" y="987244"/>
                          <a:pt x="22409" y="992040"/>
                          <a:pt x="22409" y="997922"/>
                        </a:cubicBezTo>
                        <a:lnTo>
                          <a:pt x="22409" y="1063133"/>
                        </a:lnTo>
                        <a:cubicBezTo>
                          <a:pt x="22409" y="1069072"/>
                          <a:pt x="17669" y="1073868"/>
                          <a:pt x="11731" y="1073868"/>
                        </a:cubicBezTo>
                        <a:close/>
                        <a:moveTo>
                          <a:pt x="11731" y="943446"/>
                        </a:moveTo>
                        <a:cubicBezTo>
                          <a:pt x="5792" y="943446"/>
                          <a:pt x="1052" y="938650"/>
                          <a:pt x="1052" y="932768"/>
                        </a:cubicBezTo>
                        <a:lnTo>
                          <a:pt x="1052" y="867557"/>
                        </a:lnTo>
                        <a:cubicBezTo>
                          <a:pt x="1052" y="861618"/>
                          <a:pt x="5849" y="856879"/>
                          <a:pt x="11731" y="856879"/>
                        </a:cubicBezTo>
                        <a:cubicBezTo>
                          <a:pt x="17612" y="856879"/>
                          <a:pt x="22409" y="861676"/>
                          <a:pt x="22409" y="867557"/>
                        </a:cubicBezTo>
                        <a:lnTo>
                          <a:pt x="22409" y="932768"/>
                        </a:lnTo>
                        <a:cubicBezTo>
                          <a:pt x="22409" y="938650"/>
                          <a:pt x="17669" y="943446"/>
                          <a:pt x="11731" y="943446"/>
                        </a:cubicBezTo>
                        <a:close/>
                        <a:moveTo>
                          <a:pt x="11731" y="813024"/>
                        </a:moveTo>
                        <a:cubicBezTo>
                          <a:pt x="5792" y="813024"/>
                          <a:pt x="1052" y="808228"/>
                          <a:pt x="1052" y="802346"/>
                        </a:cubicBezTo>
                        <a:lnTo>
                          <a:pt x="1052" y="737135"/>
                        </a:lnTo>
                        <a:cubicBezTo>
                          <a:pt x="1052" y="731196"/>
                          <a:pt x="5849" y="726457"/>
                          <a:pt x="11731" y="726457"/>
                        </a:cubicBezTo>
                        <a:cubicBezTo>
                          <a:pt x="17612" y="726457"/>
                          <a:pt x="22409" y="731254"/>
                          <a:pt x="22409" y="737135"/>
                        </a:cubicBezTo>
                        <a:lnTo>
                          <a:pt x="22409" y="802346"/>
                        </a:lnTo>
                        <a:cubicBezTo>
                          <a:pt x="22409" y="808228"/>
                          <a:pt x="17669" y="813024"/>
                          <a:pt x="11731" y="813024"/>
                        </a:cubicBezTo>
                        <a:close/>
                        <a:moveTo>
                          <a:pt x="11731" y="682603"/>
                        </a:moveTo>
                        <a:cubicBezTo>
                          <a:pt x="5792" y="682603"/>
                          <a:pt x="1052" y="677806"/>
                          <a:pt x="1052" y="671924"/>
                        </a:cubicBezTo>
                        <a:lnTo>
                          <a:pt x="1052" y="606713"/>
                        </a:lnTo>
                        <a:cubicBezTo>
                          <a:pt x="1052" y="600775"/>
                          <a:pt x="5849" y="596035"/>
                          <a:pt x="11731" y="596035"/>
                        </a:cubicBezTo>
                        <a:cubicBezTo>
                          <a:pt x="17612" y="596035"/>
                          <a:pt x="22409" y="600832"/>
                          <a:pt x="22409" y="606713"/>
                        </a:cubicBezTo>
                        <a:lnTo>
                          <a:pt x="22409" y="671924"/>
                        </a:lnTo>
                        <a:cubicBezTo>
                          <a:pt x="22409" y="677806"/>
                          <a:pt x="17669" y="682603"/>
                          <a:pt x="11731" y="682603"/>
                        </a:cubicBezTo>
                        <a:close/>
                        <a:moveTo>
                          <a:pt x="11731" y="552180"/>
                        </a:moveTo>
                        <a:cubicBezTo>
                          <a:pt x="5792" y="552180"/>
                          <a:pt x="1052" y="547384"/>
                          <a:pt x="1052" y="541502"/>
                        </a:cubicBezTo>
                        <a:lnTo>
                          <a:pt x="1052" y="476291"/>
                        </a:lnTo>
                        <a:cubicBezTo>
                          <a:pt x="1052" y="470353"/>
                          <a:pt x="5849" y="465613"/>
                          <a:pt x="11731" y="465613"/>
                        </a:cubicBezTo>
                        <a:cubicBezTo>
                          <a:pt x="17612" y="465613"/>
                          <a:pt x="22409" y="470410"/>
                          <a:pt x="22409" y="476291"/>
                        </a:cubicBezTo>
                        <a:lnTo>
                          <a:pt x="22409" y="541502"/>
                        </a:lnTo>
                        <a:cubicBezTo>
                          <a:pt x="22409" y="547384"/>
                          <a:pt x="17669" y="552180"/>
                          <a:pt x="11731" y="552180"/>
                        </a:cubicBezTo>
                        <a:close/>
                        <a:moveTo>
                          <a:pt x="11731" y="421759"/>
                        </a:moveTo>
                        <a:cubicBezTo>
                          <a:pt x="5792" y="421759"/>
                          <a:pt x="1052" y="416962"/>
                          <a:pt x="1052" y="411080"/>
                        </a:cubicBezTo>
                        <a:lnTo>
                          <a:pt x="1052" y="345812"/>
                        </a:lnTo>
                        <a:cubicBezTo>
                          <a:pt x="1052" y="339874"/>
                          <a:pt x="5849" y="335134"/>
                          <a:pt x="11731" y="335134"/>
                        </a:cubicBezTo>
                        <a:cubicBezTo>
                          <a:pt x="17612" y="335134"/>
                          <a:pt x="22409" y="339931"/>
                          <a:pt x="22409" y="345812"/>
                        </a:cubicBezTo>
                        <a:lnTo>
                          <a:pt x="22409" y="411023"/>
                        </a:lnTo>
                        <a:cubicBezTo>
                          <a:pt x="22409" y="416962"/>
                          <a:pt x="17669" y="421759"/>
                          <a:pt x="11731" y="421759"/>
                        </a:cubicBezTo>
                        <a:close/>
                        <a:moveTo>
                          <a:pt x="11731" y="291337"/>
                        </a:moveTo>
                        <a:cubicBezTo>
                          <a:pt x="5792" y="291337"/>
                          <a:pt x="1052" y="286540"/>
                          <a:pt x="1052" y="280659"/>
                        </a:cubicBezTo>
                        <a:lnTo>
                          <a:pt x="1052" y="226640"/>
                        </a:lnTo>
                        <a:cubicBezTo>
                          <a:pt x="938" y="226411"/>
                          <a:pt x="424" y="222414"/>
                          <a:pt x="25" y="216190"/>
                        </a:cubicBezTo>
                        <a:cubicBezTo>
                          <a:pt x="-375" y="210308"/>
                          <a:pt x="4136" y="205226"/>
                          <a:pt x="10018" y="204826"/>
                        </a:cubicBezTo>
                        <a:cubicBezTo>
                          <a:pt x="15842" y="204484"/>
                          <a:pt x="20981" y="208938"/>
                          <a:pt x="21381" y="214819"/>
                        </a:cubicBezTo>
                        <a:cubicBezTo>
                          <a:pt x="21781" y="220929"/>
                          <a:pt x="22295" y="224527"/>
                          <a:pt x="22295" y="224755"/>
                        </a:cubicBezTo>
                        <a:lnTo>
                          <a:pt x="22409" y="280659"/>
                        </a:lnTo>
                        <a:cubicBezTo>
                          <a:pt x="22409" y="286540"/>
                          <a:pt x="17669" y="291337"/>
                          <a:pt x="11731" y="291337"/>
                        </a:cubicBezTo>
                        <a:close/>
                        <a:moveTo>
                          <a:pt x="15385" y="161257"/>
                        </a:moveTo>
                        <a:cubicBezTo>
                          <a:pt x="14643" y="161257"/>
                          <a:pt x="13900" y="161200"/>
                          <a:pt x="13158" y="161029"/>
                        </a:cubicBezTo>
                        <a:cubicBezTo>
                          <a:pt x="7391" y="159773"/>
                          <a:pt x="3679" y="154120"/>
                          <a:pt x="4936" y="148352"/>
                        </a:cubicBezTo>
                        <a:cubicBezTo>
                          <a:pt x="10018" y="124540"/>
                          <a:pt x="18583" y="103070"/>
                          <a:pt x="30403" y="84569"/>
                        </a:cubicBezTo>
                        <a:cubicBezTo>
                          <a:pt x="33601" y="79601"/>
                          <a:pt x="40225" y="78116"/>
                          <a:pt x="45193" y="81314"/>
                        </a:cubicBezTo>
                        <a:cubicBezTo>
                          <a:pt x="50161" y="84512"/>
                          <a:pt x="51645" y="91078"/>
                          <a:pt x="48448" y="96103"/>
                        </a:cubicBezTo>
                        <a:cubicBezTo>
                          <a:pt x="37998" y="112492"/>
                          <a:pt x="30403" y="131564"/>
                          <a:pt x="25892" y="152863"/>
                        </a:cubicBezTo>
                        <a:cubicBezTo>
                          <a:pt x="24750" y="157774"/>
                          <a:pt x="20296" y="161257"/>
                          <a:pt x="15385" y="161257"/>
                        </a:cubicBezTo>
                        <a:close/>
                        <a:moveTo>
                          <a:pt x="84936" y="55104"/>
                        </a:moveTo>
                        <a:cubicBezTo>
                          <a:pt x="81453" y="55104"/>
                          <a:pt x="77969" y="53391"/>
                          <a:pt x="75914" y="50193"/>
                        </a:cubicBezTo>
                        <a:cubicBezTo>
                          <a:pt x="72716" y="45225"/>
                          <a:pt x="74144" y="38601"/>
                          <a:pt x="79112" y="35404"/>
                        </a:cubicBezTo>
                        <a:cubicBezTo>
                          <a:pt x="97327" y="23640"/>
                          <a:pt x="118683" y="14904"/>
                          <a:pt x="142495" y="9479"/>
                        </a:cubicBezTo>
                        <a:cubicBezTo>
                          <a:pt x="148148" y="8051"/>
                          <a:pt x="153973" y="11763"/>
                          <a:pt x="155286" y="17530"/>
                        </a:cubicBezTo>
                        <a:cubicBezTo>
                          <a:pt x="156600" y="23298"/>
                          <a:pt x="153002" y="29008"/>
                          <a:pt x="147235" y="30321"/>
                        </a:cubicBezTo>
                        <a:cubicBezTo>
                          <a:pt x="125821" y="35175"/>
                          <a:pt x="106806" y="42941"/>
                          <a:pt x="90703" y="53391"/>
                        </a:cubicBezTo>
                        <a:cubicBezTo>
                          <a:pt x="88933" y="54533"/>
                          <a:pt x="86935" y="55104"/>
                          <a:pt x="84936" y="55104"/>
                        </a:cubicBezTo>
                        <a:close/>
                        <a:moveTo>
                          <a:pt x="209533" y="23755"/>
                        </a:moveTo>
                        <a:cubicBezTo>
                          <a:pt x="203766" y="23755"/>
                          <a:pt x="198969" y="19129"/>
                          <a:pt x="198855" y="13305"/>
                        </a:cubicBezTo>
                        <a:cubicBezTo>
                          <a:pt x="198684" y="7423"/>
                          <a:pt x="203366" y="2513"/>
                          <a:pt x="209305" y="2341"/>
                        </a:cubicBezTo>
                        <a:cubicBezTo>
                          <a:pt x="231232" y="1770"/>
                          <a:pt x="253045" y="1371"/>
                          <a:pt x="274630" y="971"/>
                        </a:cubicBezTo>
                        <a:cubicBezTo>
                          <a:pt x="281540" y="1142"/>
                          <a:pt x="285423" y="5596"/>
                          <a:pt x="285480" y="11478"/>
                        </a:cubicBezTo>
                        <a:cubicBezTo>
                          <a:pt x="285594" y="17416"/>
                          <a:pt x="280854" y="22270"/>
                          <a:pt x="274973" y="22327"/>
                        </a:cubicBezTo>
                        <a:cubicBezTo>
                          <a:pt x="253502" y="22670"/>
                          <a:pt x="231746" y="23127"/>
                          <a:pt x="209876" y="23698"/>
                        </a:cubicBezTo>
                        <a:cubicBezTo>
                          <a:pt x="209705" y="23755"/>
                          <a:pt x="209648" y="23755"/>
                          <a:pt x="209533" y="23755"/>
                        </a:cubicBezTo>
                        <a:close/>
                        <a:moveTo>
                          <a:pt x="535588" y="22213"/>
                        </a:moveTo>
                        <a:cubicBezTo>
                          <a:pt x="535531" y="22213"/>
                          <a:pt x="535474" y="22213"/>
                          <a:pt x="535417" y="22213"/>
                        </a:cubicBezTo>
                        <a:cubicBezTo>
                          <a:pt x="515888" y="21927"/>
                          <a:pt x="494018" y="21756"/>
                          <a:pt x="470263" y="21585"/>
                        </a:cubicBezTo>
                        <a:cubicBezTo>
                          <a:pt x="464324" y="21528"/>
                          <a:pt x="459585" y="16731"/>
                          <a:pt x="459642" y="10850"/>
                        </a:cubicBezTo>
                        <a:cubicBezTo>
                          <a:pt x="459699" y="4968"/>
                          <a:pt x="465238" y="742"/>
                          <a:pt x="470377" y="228"/>
                        </a:cubicBezTo>
                        <a:cubicBezTo>
                          <a:pt x="494132" y="400"/>
                          <a:pt x="516116" y="571"/>
                          <a:pt x="535702" y="857"/>
                        </a:cubicBezTo>
                        <a:cubicBezTo>
                          <a:pt x="541584" y="914"/>
                          <a:pt x="546324" y="5767"/>
                          <a:pt x="546266" y="11706"/>
                        </a:cubicBezTo>
                        <a:cubicBezTo>
                          <a:pt x="546209" y="17530"/>
                          <a:pt x="541470" y="22213"/>
                          <a:pt x="535588" y="22213"/>
                        </a:cubicBezTo>
                        <a:close/>
                        <a:moveTo>
                          <a:pt x="339955" y="21699"/>
                        </a:moveTo>
                        <a:cubicBezTo>
                          <a:pt x="334074" y="21699"/>
                          <a:pt x="329277" y="16959"/>
                          <a:pt x="329277" y="11078"/>
                        </a:cubicBezTo>
                        <a:cubicBezTo>
                          <a:pt x="329220" y="5196"/>
                          <a:pt x="333960" y="343"/>
                          <a:pt x="339898" y="286"/>
                        </a:cubicBezTo>
                        <a:cubicBezTo>
                          <a:pt x="362340" y="114"/>
                          <a:pt x="384210" y="0"/>
                          <a:pt x="405223" y="0"/>
                        </a:cubicBezTo>
                        <a:cubicBezTo>
                          <a:pt x="411162" y="0"/>
                          <a:pt x="415902" y="4797"/>
                          <a:pt x="415902" y="10678"/>
                        </a:cubicBezTo>
                        <a:cubicBezTo>
                          <a:pt x="415902" y="16617"/>
                          <a:pt x="411105" y="21356"/>
                          <a:pt x="405223" y="21356"/>
                        </a:cubicBezTo>
                        <a:cubicBezTo>
                          <a:pt x="384267" y="21356"/>
                          <a:pt x="362454" y="21413"/>
                          <a:pt x="340069" y="21642"/>
                        </a:cubicBezTo>
                        <a:cubicBezTo>
                          <a:pt x="340013" y="21699"/>
                          <a:pt x="340013" y="21699"/>
                          <a:pt x="339955" y="21699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" name="任意多边形: 形状 77">
                    <a:extLst>
                      <a:ext uri="{FF2B5EF4-FFF2-40B4-BE49-F238E27FC236}">
                        <a16:creationId xmlns:a16="http://schemas.microsoft.com/office/drawing/2014/main" id="{D97439CB-9F2B-4114-B264-3364012EB3DA}"/>
                      </a:ext>
                    </a:extLst>
                  </p:cNvPr>
                  <p:cNvSpPr/>
                  <p:nvPr/>
                </p:nvSpPr>
                <p:spPr>
                  <a:xfrm>
                    <a:off x="3306373" y="2370149"/>
                    <a:ext cx="53397" cy="22155"/>
                  </a:xfrm>
                  <a:custGeom>
                    <a:avLst/>
                    <a:gdLst>
                      <a:gd name="connsiteX0" fmla="*/ 42772 w 53397"/>
                      <a:gd name="connsiteY0" fmla="*/ 22156 h 22155"/>
                      <a:gd name="connsiteX1" fmla="*/ 42486 w 53397"/>
                      <a:gd name="connsiteY1" fmla="*/ 22156 h 22155"/>
                      <a:gd name="connsiteX2" fmla="*/ 10509 w 53397"/>
                      <a:gd name="connsiteY2" fmla="*/ 21413 h 22155"/>
                      <a:gd name="connsiteX3" fmla="*/ 2 w 53397"/>
                      <a:gd name="connsiteY3" fmla="*/ 10507 h 22155"/>
                      <a:gd name="connsiteX4" fmla="*/ 10909 w 53397"/>
                      <a:gd name="connsiteY4" fmla="*/ 0 h 22155"/>
                      <a:gd name="connsiteX5" fmla="*/ 43000 w 53397"/>
                      <a:gd name="connsiteY5" fmla="*/ 742 h 22155"/>
                      <a:gd name="connsiteX6" fmla="*/ 53393 w 53397"/>
                      <a:gd name="connsiteY6" fmla="*/ 11706 h 22155"/>
                      <a:gd name="connsiteX7" fmla="*/ 42772 w 53397"/>
                      <a:gd name="connsiteY7" fmla="*/ 22156 h 22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397" h="22155">
                        <a:moveTo>
                          <a:pt x="42772" y="22156"/>
                        </a:moveTo>
                        <a:cubicBezTo>
                          <a:pt x="42658" y="22156"/>
                          <a:pt x="42600" y="22156"/>
                          <a:pt x="42486" y="22156"/>
                        </a:cubicBezTo>
                        <a:cubicBezTo>
                          <a:pt x="42486" y="22156"/>
                          <a:pt x="30952" y="21870"/>
                          <a:pt x="10509" y="21413"/>
                        </a:cubicBezTo>
                        <a:cubicBezTo>
                          <a:pt x="4627" y="21299"/>
                          <a:pt x="-112" y="16388"/>
                          <a:pt x="2" y="10507"/>
                        </a:cubicBezTo>
                        <a:cubicBezTo>
                          <a:pt x="116" y="4625"/>
                          <a:pt x="5598" y="457"/>
                          <a:pt x="10909" y="0"/>
                        </a:cubicBezTo>
                        <a:cubicBezTo>
                          <a:pt x="31408" y="400"/>
                          <a:pt x="43000" y="742"/>
                          <a:pt x="43000" y="742"/>
                        </a:cubicBezTo>
                        <a:cubicBezTo>
                          <a:pt x="48882" y="914"/>
                          <a:pt x="53564" y="5824"/>
                          <a:pt x="53393" y="11706"/>
                        </a:cubicBezTo>
                        <a:cubicBezTo>
                          <a:pt x="53278" y="17530"/>
                          <a:pt x="48539" y="22156"/>
                          <a:pt x="42772" y="22156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8" name="图形 2">
                  <a:extLst>
                    <a:ext uri="{FF2B5EF4-FFF2-40B4-BE49-F238E27FC236}">
                      <a16:creationId xmlns:a16="http://schemas.microsoft.com/office/drawing/2014/main" id="{2D8F4D55-20F4-40BF-BDE5-6E968931EA38}"/>
                    </a:ext>
                  </a:extLst>
                </p:cNvPr>
                <p:cNvGrpSpPr/>
                <p:nvPr/>
              </p:nvGrpSpPr>
              <p:grpSpPr>
                <a:xfrm>
                  <a:off x="3552714" y="5056647"/>
                  <a:ext cx="2453748" cy="531851"/>
                  <a:chOff x="3552714" y="5056647"/>
                  <a:chExt cx="2453748" cy="531851"/>
                </a:xfrm>
                <a:solidFill>
                  <a:srgbClr val="4B369D"/>
                </a:solidFill>
              </p:grpSpPr>
              <p:sp>
                <p:nvSpPr>
                  <p:cNvPr id="69" name="任意多边形: 形状 72">
                    <a:extLst>
                      <a:ext uri="{FF2B5EF4-FFF2-40B4-BE49-F238E27FC236}">
                        <a16:creationId xmlns:a16="http://schemas.microsoft.com/office/drawing/2014/main" id="{12E4712B-33AF-4302-A4CD-AEB78BE3AF9B}"/>
                      </a:ext>
                    </a:extLst>
                  </p:cNvPr>
                  <p:cNvSpPr/>
                  <p:nvPr/>
                </p:nvSpPr>
                <p:spPr>
                  <a:xfrm>
                    <a:off x="5982703" y="5056647"/>
                    <a:ext cx="22219" cy="53448"/>
                  </a:xfrm>
                  <a:custGeom>
                    <a:avLst/>
                    <a:gdLst>
                      <a:gd name="connsiteX0" fmla="*/ 11482 w 22219"/>
                      <a:gd name="connsiteY0" fmla="*/ 53391 h 53448"/>
                      <a:gd name="connsiteX1" fmla="*/ 804 w 22219"/>
                      <a:gd name="connsiteY1" fmla="*/ 42941 h 53448"/>
                      <a:gd name="connsiteX2" fmla="*/ 5 w 22219"/>
                      <a:gd name="connsiteY2" fmla="*/ 11021 h 53448"/>
                      <a:gd name="connsiteX3" fmla="*/ 10397 w 22219"/>
                      <a:gd name="connsiteY3" fmla="*/ 0 h 53448"/>
                      <a:gd name="connsiteX4" fmla="*/ 21418 w 22219"/>
                      <a:gd name="connsiteY4" fmla="*/ 10393 h 53448"/>
                      <a:gd name="connsiteX5" fmla="*/ 22218 w 22219"/>
                      <a:gd name="connsiteY5" fmla="*/ 42541 h 53448"/>
                      <a:gd name="connsiteX6" fmla="*/ 11768 w 22219"/>
                      <a:gd name="connsiteY6" fmla="*/ 53448 h 53448"/>
                      <a:gd name="connsiteX7" fmla="*/ 11482 w 22219"/>
                      <a:gd name="connsiteY7" fmla="*/ 53391 h 5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219" h="53448">
                        <a:moveTo>
                          <a:pt x="11482" y="53391"/>
                        </a:moveTo>
                        <a:cubicBezTo>
                          <a:pt x="5658" y="53391"/>
                          <a:pt x="918" y="48766"/>
                          <a:pt x="804" y="42941"/>
                        </a:cubicBezTo>
                        <a:cubicBezTo>
                          <a:pt x="347" y="22670"/>
                          <a:pt x="5" y="11021"/>
                          <a:pt x="5" y="11021"/>
                        </a:cubicBezTo>
                        <a:cubicBezTo>
                          <a:pt x="-167" y="5139"/>
                          <a:pt x="4459" y="171"/>
                          <a:pt x="10397" y="0"/>
                        </a:cubicBezTo>
                        <a:cubicBezTo>
                          <a:pt x="15879" y="57"/>
                          <a:pt x="21247" y="4454"/>
                          <a:pt x="21418" y="10393"/>
                        </a:cubicBezTo>
                        <a:cubicBezTo>
                          <a:pt x="21418" y="10393"/>
                          <a:pt x="21761" y="22099"/>
                          <a:pt x="22218" y="42541"/>
                        </a:cubicBezTo>
                        <a:cubicBezTo>
                          <a:pt x="22332" y="48423"/>
                          <a:pt x="17649" y="53334"/>
                          <a:pt x="11768" y="53448"/>
                        </a:cubicBezTo>
                        <a:cubicBezTo>
                          <a:pt x="11654" y="53391"/>
                          <a:pt x="11539" y="53391"/>
                          <a:pt x="11482" y="53391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任意多边形: 形状 73">
                    <a:extLst>
                      <a:ext uri="{FF2B5EF4-FFF2-40B4-BE49-F238E27FC236}">
                        <a16:creationId xmlns:a16="http://schemas.microsoft.com/office/drawing/2014/main" id="{C4000B76-1719-4DC4-AA8E-9748CE0F9330}"/>
                      </a:ext>
                    </a:extLst>
                  </p:cNvPr>
                  <p:cNvSpPr/>
                  <p:nvPr/>
                </p:nvSpPr>
                <p:spPr>
                  <a:xfrm>
                    <a:off x="3552714" y="5152048"/>
                    <a:ext cx="2453748" cy="436450"/>
                  </a:xfrm>
                  <a:custGeom>
                    <a:avLst/>
                    <a:gdLst>
                      <a:gd name="connsiteX0" fmla="*/ 2271534 w 2453748"/>
                      <a:gd name="connsiteY0" fmla="*/ 436450 h 436450"/>
                      <a:gd name="connsiteX1" fmla="*/ 2246695 w 2453748"/>
                      <a:gd name="connsiteY1" fmla="*/ 435137 h 436450"/>
                      <a:gd name="connsiteX2" fmla="*/ 2218772 w 2453748"/>
                      <a:gd name="connsiteY2" fmla="*/ 435251 h 436450"/>
                      <a:gd name="connsiteX3" fmla="*/ 2208093 w 2453748"/>
                      <a:gd name="connsiteY3" fmla="*/ 424573 h 436450"/>
                      <a:gd name="connsiteX4" fmla="*/ 2218772 w 2453748"/>
                      <a:gd name="connsiteY4" fmla="*/ 413895 h 436450"/>
                      <a:gd name="connsiteX5" fmla="*/ 2248179 w 2453748"/>
                      <a:gd name="connsiteY5" fmla="*/ 413895 h 436450"/>
                      <a:gd name="connsiteX6" fmla="*/ 2281870 w 2453748"/>
                      <a:gd name="connsiteY6" fmla="*/ 414923 h 436450"/>
                      <a:gd name="connsiteX7" fmla="*/ 2293005 w 2453748"/>
                      <a:gd name="connsiteY7" fmla="*/ 425144 h 436450"/>
                      <a:gd name="connsiteX8" fmla="*/ 2282784 w 2453748"/>
                      <a:gd name="connsiteY8" fmla="*/ 436279 h 436450"/>
                      <a:gd name="connsiteX9" fmla="*/ 2271534 w 2453748"/>
                      <a:gd name="connsiteY9" fmla="*/ 436450 h 436450"/>
                      <a:gd name="connsiteX10" fmla="*/ 2155160 w 2453748"/>
                      <a:gd name="connsiteY10" fmla="*/ 435194 h 436450"/>
                      <a:gd name="connsiteX11" fmla="*/ 2091605 w 2453748"/>
                      <a:gd name="connsiteY11" fmla="*/ 435194 h 436450"/>
                      <a:gd name="connsiteX12" fmla="*/ 2080927 w 2453748"/>
                      <a:gd name="connsiteY12" fmla="*/ 424516 h 436450"/>
                      <a:gd name="connsiteX13" fmla="*/ 2091605 w 2453748"/>
                      <a:gd name="connsiteY13" fmla="*/ 413838 h 436450"/>
                      <a:gd name="connsiteX14" fmla="*/ 2155160 w 2453748"/>
                      <a:gd name="connsiteY14" fmla="*/ 413838 h 436450"/>
                      <a:gd name="connsiteX15" fmla="*/ 2165838 w 2453748"/>
                      <a:gd name="connsiteY15" fmla="*/ 424516 h 436450"/>
                      <a:gd name="connsiteX16" fmla="*/ 2155160 w 2453748"/>
                      <a:gd name="connsiteY16" fmla="*/ 435194 h 436450"/>
                      <a:gd name="connsiteX17" fmla="*/ 2027993 w 2453748"/>
                      <a:gd name="connsiteY17" fmla="*/ 435194 h 436450"/>
                      <a:gd name="connsiteX18" fmla="*/ 1964438 w 2453748"/>
                      <a:gd name="connsiteY18" fmla="*/ 435194 h 436450"/>
                      <a:gd name="connsiteX19" fmla="*/ 1953759 w 2453748"/>
                      <a:gd name="connsiteY19" fmla="*/ 424516 h 436450"/>
                      <a:gd name="connsiteX20" fmla="*/ 1964438 w 2453748"/>
                      <a:gd name="connsiteY20" fmla="*/ 413838 h 436450"/>
                      <a:gd name="connsiteX21" fmla="*/ 2027993 w 2453748"/>
                      <a:gd name="connsiteY21" fmla="*/ 413838 h 436450"/>
                      <a:gd name="connsiteX22" fmla="*/ 2038671 w 2453748"/>
                      <a:gd name="connsiteY22" fmla="*/ 424516 h 436450"/>
                      <a:gd name="connsiteX23" fmla="*/ 2027993 w 2453748"/>
                      <a:gd name="connsiteY23" fmla="*/ 435194 h 436450"/>
                      <a:gd name="connsiteX24" fmla="*/ 1900882 w 2453748"/>
                      <a:gd name="connsiteY24" fmla="*/ 435194 h 436450"/>
                      <a:gd name="connsiteX25" fmla="*/ 1837327 w 2453748"/>
                      <a:gd name="connsiteY25" fmla="*/ 435194 h 436450"/>
                      <a:gd name="connsiteX26" fmla="*/ 1826649 w 2453748"/>
                      <a:gd name="connsiteY26" fmla="*/ 424516 h 436450"/>
                      <a:gd name="connsiteX27" fmla="*/ 1837327 w 2453748"/>
                      <a:gd name="connsiteY27" fmla="*/ 413838 h 436450"/>
                      <a:gd name="connsiteX28" fmla="*/ 1900882 w 2453748"/>
                      <a:gd name="connsiteY28" fmla="*/ 413838 h 436450"/>
                      <a:gd name="connsiteX29" fmla="*/ 1911561 w 2453748"/>
                      <a:gd name="connsiteY29" fmla="*/ 424516 h 436450"/>
                      <a:gd name="connsiteX30" fmla="*/ 1900882 w 2453748"/>
                      <a:gd name="connsiteY30" fmla="*/ 435194 h 436450"/>
                      <a:gd name="connsiteX31" fmla="*/ 1773772 w 2453748"/>
                      <a:gd name="connsiteY31" fmla="*/ 435194 h 436450"/>
                      <a:gd name="connsiteX32" fmla="*/ 1710217 w 2453748"/>
                      <a:gd name="connsiteY32" fmla="*/ 435194 h 436450"/>
                      <a:gd name="connsiteX33" fmla="*/ 1699539 w 2453748"/>
                      <a:gd name="connsiteY33" fmla="*/ 424516 h 436450"/>
                      <a:gd name="connsiteX34" fmla="*/ 1710217 w 2453748"/>
                      <a:gd name="connsiteY34" fmla="*/ 413838 h 436450"/>
                      <a:gd name="connsiteX35" fmla="*/ 1773772 w 2453748"/>
                      <a:gd name="connsiteY35" fmla="*/ 413838 h 436450"/>
                      <a:gd name="connsiteX36" fmla="*/ 1784451 w 2453748"/>
                      <a:gd name="connsiteY36" fmla="*/ 424516 h 436450"/>
                      <a:gd name="connsiteX37" fmla="*/ 1773772 w 2453748"/>
                      <a:gd name="connsiteY37" fmla="*/ 435194 h 436450"/>
                      <a:gd name="connsiteX38" fmla="*/ 1646662 w 2453748"/>
                      <a:gd name="connsiteY38" fmla="*/ 435194 h 436450"/>
                      <a:gd name="connsiteX39" fmla="*/ 1583107 w 2453748"/>
                      <a:gd name="connsiteY39" fmla="*/ 435194 h 436450"/>
                      <a:gd name="connsiteX40" fmla="*/ 1572429 w 2453748"/>
                      <a:gd name="connsiteY40" fmla="*/ 424516 h 436450"/>
                      <a:gd name="connsiteX41" fmla="*/ 1583107 w 2453748"/>
                      <a:gd name="connsiteY41" fmla="*/ 413838 h 436450"/>
                      <a:gd name="connsiteX42" fmla="*/ 1646662 w 2453748"/>
                      <a:gd name="connsiteY42" fmla="*/ 413838 h 436450"/>
                      <a:gd name="connsiteX43" fmla="*/ 1657341 w 2453748"/>
                      <a:gd name="connsiteY43" fmla="*/ 424516 h 436450"/>
                      <a:gd name="connsiteX44" fmla="*/ 1646662 w 2453748"/>
                      <a:gd name="connsiteY44" fmla="*/ 435194 h 436450"/>
                      <a:gd name="connsiteX45" fmla="*/ 1519496 w 2453748"/>
                      <a:gd name="connsiteY45" fmla="*/ 435194 h 436450"/>
                      <a:gd name="connsiteX46" fmla="*/ 1455941 w 2453748"/>
                      <a:gd name="connsiteY46" fmla="*/ 435194 h 436450"/>
                      <a:gd name="connsiteX47" fmla="*/ 1445262 w 2453748"/>
                      <a:gd name="connsiteY47" fmla="*/ 424516 h 436450"/>
                      <a:gd name="connsiteX48" fmla="*/ 1455941 w 2453748"/>
                      <a:gd name="connsiteY48" fmla="*/ 413838 h 436450"/>
                      <a:gd name="connsiteX49" fmla="*/ 1519496 w 2453748"/>
                      <a:gd name="connsiteY49" fmla="*/ 413838 h 436450"/>
                      <a:gd name="connsiteX50" fmla="*/ 1530174 w 2453748"/>
                      <a:gd name="connsiteY50" fmla="*/ 424516 h 436450"/>
                      <a:gd name="connsiteX51" fmla="*/ 1519496 w 2453748"/>
                      <a:gd name="connsiteY51" fmla="*/ 435194 h 436450"/>
                      <a:gd name="connsiteX52" fmla="*/ 1392386 w 2453748"/>
                      <a:gd name="connsiteY52" fmla="*/ 435194 h 436450"/>
                      <a:gd name="connsiteX53" fmla="*/ 1328831 w 2453748"/>
                      <a:gd name="connsiteY53" fmla="*/ 435194 h 436450"/>
                      <a:gd name="connsiteX54" fmla="*/ 1318152 w 2453748"/>
                      <a:gd name="connsiteY54" fmla="*/ 424516 h 436450"/>
                      <a:gd name="connsiteX55" fmla="*/ 1328831 w 2453748"/>
                      <a:gd name="connsiteY55" fmla="*/ 413838 h 436450"/>
                      <a:gd name="connsiteX56" fmla="*/ 1392386 w 2453748"/>
                      <a:gd name="connsiteY56" fmla="*/ 413838 h 436450"/>
                      <a:gd name="connsiteX57" fmla="*/ 1403064 w 2453748"/>
                      <a:gd name="connsiteY57" fmla="*/ 424516 h 436450"/>
                      <a:gd name="connsiteX58" fmla="*/ 1392386 w 2453748"/>
                      <a:gd name="connsiteY58" fmla="*/ 435194 h 436450"/>
                      <a:gd name="connsiteX59" fmla="*/ 1265276 w 2453748"/>
                      <a:gd name="connsiteY59" fmla="*/ 435194 h 436450"/>
                      <a:gd name="connsiteX60" fmla="*/ 1201720 w 2453748"/>
                      <a:gd name="connsiteY60" fmla="*/ 435194 h 436450"/>
                      <a:gd name="connsiteX61" fmla="*/ 1191042 w 2453748"/>
                      <a:gd name="connsiteY61" fmla="*/ 424516 h 436450"/>
                      <a:gd name="connsiteX62" fmla="*/ 1201720 w 2453748"/>
                      <a:gd name="connsiteY62" fmla="*/ 413838 h 436450"/>
                      <a:gd name="connsiteX63" fmla="*/ 1265276 w 2453748"/>
                      <a:gd name="connsiteY63" fmla="*/ 413838 h 436450"/>
                      <a:gd name="connsiteX64" fmla="*/ 1275954 w 2453748"/>
                      <a:gd name="connsiteY64" fmla="*/ 424516 h 436450"/>
                      <a:gd name="connsiteX65" fmla="*/ 1265276 w 2453748"/>
                      <a:gd name="connsiteY65" fmla="*/ 435194 h 436450"/>
                      <a:gd name="connsiteX66" fmla="*/ 1138108 w 2453748"/>
                      <a:gd name="connsiteY66" fmla="*/ 435194 h 436450"/>
                      <a:gd name="connsiteX67" fmla="*/ 1074553 w 2453748"/>
                      <a:gd name="connsiteY67" fmla="*/ 435194 h 436450"/>
                      <a:gd name="connsiteX68" fmla="*/ 1063875 w 2453748"/>
                      <a:gd name="connsiteY68" fmla="*/ 424516 h 436450"/>
                      <a:gd name="connsiteX69" fmla="*/ 1074553 w 2453748"/>
                      <a:gd name="connsiteY69" fmla="*/ 413838 h 436450"/>
                      <a:gd name="connsiteX70" fmla="*/ 1138108 w 2453748"/>
                      <a:gd name="connsiteY70" fmla="*/ 413838 h 436450"/>
                      <a:gd name="connsiteX71" fmla="*/ 1148786 w 2453748"/>
                      <a:gd name="connsiteY71" fmla="*/ 424516 h 436450"/>
                      <a:gd name="connsiteX72" fmla="*/ 1138108 w 2453748"/>
                      <a:gd name="connsiteY72" fmla="*/ 435194 h 436450"/>
                      <a:gd name="connsiteX73" fmla="*/ 1010998 w 2453748"/>
                      <a:gd name="connsiteY73" fmla="*/ 435194 h 436450"/>
                      <a:gd name="connsiteX74" fmla="*/ 947444 w 2453748"/>
                      <a:gd name="connsiteY74" fmla="*/ 435194 h 436450"/>
                      <a:gd name="connsiteX75" fmla="*/ 936765 w 2453748"/>
                      <a:gd name="connsiteY75" fmla="*/ 424516 h 436450"/>
                      <a:gd name="connsiteX76" fmla="*/ 947444 w 2453748"/>
                      <a:gd name="connsiteY76" fmla="*/ 413838 h 436450"/>
                      <a:gd name="connsiteX77" fmla="*/ 1010998 w 2453748"/>
                      <a:gd name="connsiteY77" fmla="*/ 413838 h 436450"/>
                      <a:gd name="connsiteX78" fmla="*/ 1021677 w 2453748"/>
                      <a:gd name="connsiteY78" fmla="*/ 424516 h 436450"/>
                      <a:gd name="connsiteX79" fmla="*/ 1010998 w 2453748"/>
                      <a:gd name="connsiteY79" fmla="*/ 435194 h 436450"/>
                      <a:gd name="connsiteX80" fmla="*/ 883889 w 2453748"/>
                      <a:gd name="connsiteY80" fmla="*/ 435194 h 436450"/>
                      <a:gd name="connsiteX81" fmla="*/ 820334 w 2453748"/>
                      <a:gd name="connsiteY81" fmla="*/ 435194 h 436450"/>
                      <a:gd name="connsiteX82" fmla="*/ 809655 w 2453748"/>
                      <a:gd name="connsiteY82" fmla="*/ 424516 h 436450"/>
                      <a:gd name="connsiteX83" fmla="*/ 820334 w 2453748"/>
                      <a:gd name="connsiteY83" fmla="*/ 413838 h 436450"/>
                      <a:gd name="connsiteX84" fmla="*/ 883889 w 2453748"/>
                      <a:gd name="connsiteY84" fmla="*/ 413838 h 436450"/>
                      <a:gd name="connsiteX85" fmla="*/ 894567 w 2453748"/>
                      <a:gd name="connsiteY85" fmla="*/ 424516 h 436450"/>
                      <a:gd name="connsiteX86" fmla="*/ 883889 w 2453748"/>
                      <a:gd name="connsiteY86" fmla="*/ 435194 h 436450"/>
                      <a:gd name="connsiteX87" fmla="*/ 756721 w 2453748"/>
                      <a:gd name="connsiteY87" fmla="*/ 435194 h 436450"/>
                      <a:gd name="connsiteX88" fmla="*/ 693166 w 2453748"/>
                      <a:gd name="connsiteY88" fmla="*/ 435194 h 436450"/>
                      <a:gd name="connsiteX89" fmla="*/ 682488 w 2453748"/>
                      <a:gd name="connsiteY89" fmla="*/ 424516 h 436450"/>
                      <a:gd name="connsiteX90" fmla="*/ 693166 w 2453748"/>
                      <a:gd name="connsiteY90" fmla="*/ 413838 h 436450"/>
                      <a:gd name="connsiteX91" fmla="*/ 756721 w 2453748"/>
                      <a:gd name="connsiteY91" fmla="*/ 413838 h 436450"/>
                      <a:gd name="connsiteX92" fmla="*/ 767399 w 2453748"/>
                      <a:gd name="connsiteY92" fmla="*/ 424516 h 436450"/>
                      <a:gd name="connsiteX93" fmla="*/ 756721 w 2453748"/>
                      <a:gd name="connsiteY93" fmla="*/ 435194 h 436450"/>
                      <a:gd name="connsiteX94" fmla="*/ 629611 w 2453748"/>
                      <a:gd name="connsiteY94" fmla="*/ 435194 h 436450"/>
                      <a:gd name="connsiteX95" fmla="*/ 566056 w 2453748"/>
                      <a:gd name="connsiteY95" fmla="*/ 435194 h 436450"/>
                      <a:gd name="connsiteX96" fmla="*/ 555378 w 2453748"/>
                      <a:gd name="connsiteY96" fmla="*/ 424516 h 436450"/>
                      <a:gd name="connsiteX97" fmla="*/ 566056 w 2453748"/>
                      <a:gd name="connsiteY97" fmla="*/ 413838 h 436450"/>
                      <a:gd name="connsiteX98" fmla="*/ 629611 w 2453748"/>
                      <a:gd name="connsiteY98" fmla="*/ 413838 h 436450"/>
                      <a:gd name="connsiteX99" fmla="*/ 640289 w 2453748"/>
                      <a:gd name="connsiteY99" fmla="*/ 424516 h 436450"/>
                      <a:gd name="connsiteX100" fmla="*/ 629611 w 2453748"/>
                      <a:gd name="connsiteY100" fmla="*/ 435194 h 436450"/>
                      <a:gd name="connsiteX101" fmla="*/ 502501 w 2453748"/>
                      <a:gd name="connsiteY101" fmla="*/ 435194 h 436450"/>
                      <a:gd name="connsiteX102" fmla="*/ 438946 w 2453748"/>
                      <a:gd name="connsiteY102" fmla="*/ 435194 h 436450"/>
                      <a:gd name="connsiteX103" fmla="*/ 428268 w 2453748"/>
                      <a:gd name="connsiteY103" fmla="*/ 424516 h 436450"/>
                      <a:gd name="connsiteX104" fmla="*/ 438946 w 2453748"/>
                      <a:gd name="connsiteY104" fmla="*/ 413838 h 436450"/>
                      <a:gd name="connsiteX105" fmla="*/ 502501 w 2453748"/>
                      <a:gd name="connsiteY105" fmla="*/ 413838 h 436450"/>
                      <a:gd name="connsiteX106" fmla="*/ 513179 w 2453748"/>
                      <a:gd name="connsiteY106" fmla="*/ 424516 h 436450"/>
                      <a:gd name="connsiteX107" fmla="*/ 502501 w 2453748"/>
                      <a:gd name="connsiteY107" fmla="*/ 435194 h 436450"/>
                      <a:gd name="connsiteX108" fmla="*/ 375391 w 2453748"/>
                      <a:gd name="connsiteY108" fmla="*/ 435194 h 436450"/>
                      <a:gd name="connsiteX109" fmla="*/ 311836 w 2453748"/>
                      <a:gd name="connsiteY109" fmla="*/ 435194 h 436450"/>
                      <a:gd name="connsiteX110" fmla="*/ 301158 w 2453748"/>
                      <a:gd name="connsiteY110" fmla="*/ 424516 h 436450"/>
                      <a:gd name="connsiteX111" fmla="*/ 311836 w 2453748"/>
                      <a:gd name="connsiteY111" fmla="*/ 413838 h 436450"/>
                      <a:gd name="connsiteX112" fmla="*/ 375391 w 2453748"/>
                      <a:gd name="connsiteY112" fmla="*/ 413838 h 436450"/>
                      <a:gd name="connsiteX113" fmla="*/ 386069 w 2453748"/>
                      <a:gd name="connsiteY113" fmla="*/ 424516 h 436450"/>
                      <a:gd name="connsiteX114" fmla="*/ 375391 w 2453748"/>
                      <a:gd name="connsiteY114" fmla="*/ 435194 h 436450"/>
                      <a:gd name="connsiteX115" fmla="*/ 248224 w 2453748"/>
                      <a:gd name="connsiteY115" fmla="*/ 435194 h 436450"/>
                      <a:gd name="connsiteX116" fmla="*/ 184669 w 2453748"/>
                      <a:gd name="connsiteY116" fmla="*/ 435194 h 436450"/>
                      <a:gd name="connsiteX117" fmla="*/ 173991 w 2453748"/>
                      <a:gd name="connsiteY117" fmla="*/ 424516 h 436450"/>
                      <a:gd name="connsiteX118" fmla="*/ 184669 w 2453748"/>
                      <a:gd name="connsiteY118" fmla="*/ 413838 h 436450"/>
                      <a:gd name="connsiteX119" fmla="*/ 248224 w 2453748"/>
                      <a:gd name="connsiteY119" fmla="*/ 413838 h 436450"/>
                      <a:gd name="connsiteX120" fmla="*/ 258903 w 2453748"/>
                      <a:gd name="connsiteY120" fmla="*/ 424516 h 436450"/>
                      <a:gd name="connsiteX121" fmla="*/ 248224 w 2453748"/>
                      <a:gd name="connsiteY121" fmla="*/ 435194 h 436450"/>
                      <a:gd name="connsiteX122" fmla="*/ 121171 w 2453748"/>
                      <a:gd name="connsiteY122" fmla="*/ 430912 h 436450"/>
                      <a:gd name="connsiteX123" fmla="*/ 119515 w 2453748"/>
                      <a:gd name="connsiteY123" fmla="*/ 430797 h 436450"/>
                      <a:gd name="connsiteX124" fmla="*/ 55618 w 2453748"/>
                      <a:gd name="connsiteY124" fmla="*/ 412582 h 436450"/>
                      <a:gd name="connsiteX125" fmla="*/ 50422 w 2453748"/>
                      <a:gd name="connsiteY125" fmla="*/ 398363 h 436450"/>
                      <a:gd name="connsiteX126" fmla="*/ 64640 w 2453748"/>
                      <a:gd name="connsiteY126" fmla="*/ 393167 h 436450"/>
                      <a:gd name="connsiteX127" fmla="*/ 122827 w 2453748"/>
                      <a:gd name="connsiteY127" fmla="*/ 409612 h 436450"/>
                      <a:gd name="connsiteX128" fmla="*/ 131735 w 2453748"/>
                      <a:gd name="connsiteY128" fmla="*/ 421832 h 436450"/>
                      <a:gd name="connsiteX129" fmla="*/ 121171 w 2453748"/>
                      <a:gd name="connsiteY129" fmla="*/ 430912 h 436450"/>
                      <a:gd name="connsiteX130" fmla="*/ 2344626 w 2453748"/>
                      <a:gd name="connsiteY130" fmla="*/ 424687 h 436450"/>
                      <a:gd name="connsiteX131" fmla="*/ 2334518 w 2453748"/>
                      <a:gd name="connsiteY131" fmla="*/ 417549 h 436450"/>
                      <a:gd name="connsiteX132" fmla="*/ 2341028 w 2453748"/>
                      <a:gd name="connsiteY132" fmla="*/ 403902 h 436450"/>
                      <a:gd name="connsiteX133" fmla="*/ 2390878 w 2453748"/>
                      <a:gd name="connsiteY133" fmla="*/ 373580 h 436450"/>
                      <a:gd name="connsiteX134" fmla="*/ 2406011 w 2453748"/>
                      <a:gd name="connsiteY134" fmla="*/ 373638 h 436450"/>
                      <a:gd name="connsiteX135" fmla="*/ 2405954 w 2453748"/>
                      <a:gd name="connsiteY135" fmla="*/ 388770 h 436450"/>
                      <a:gd name="connsiteX136" fmla="*/ 2348166 w 2453748"/>
                      <a:gd name="connsiteY136" fmla="*/ 424059 h 436450"/>
                      <a:gd name="connsiteX137" fmla="*/ 2344626 w 2453748"/>
                      <a:gd name="connsiteY137" fmla="*/ 424687 h 436450"/>
                      <a:gd name="connsiteX138" fmla="*/ 14733 w 2453748"/>
                      <a:gd name="connsiteY138" fmla="*/ 371297 h 436450"/>
                      <a:gd name="connsiteX139" fmla="*/ 4854 w 2453748"/>
                      <a:gd name="connsiteY139" fmla="*/ 364673 h 436450"/>
                      <a:gd name="connsiteX140" fmla="*/ 114 w 2453748"/>
                      <a:gd name="connsiteY140" fmla="*/ 346971 h 436450"/>
                      <a:gd name="connsiteX141" fmla="*/ 0 w 2453748"/>
                      <a:gd name="connsiteY141" fmla="*/ 297634 h 436450"/>
                      <a:gd name="connsiteX142" fmla="*/ 10678 w 2453748"/>
                      <a:gd name="connsiteY142" fmla="*/ 286956 h 436450"/>
                      <a:gd name="connsiteX143" fmla="*/ 21356 w 2453748"/>
                      <a:gd name="connsiteY143" fmla="*/ 297634 h 436450"/>
                      <a:gd name="connsiteX144" fmla="*/ 21356 w 2453748"/>
                      <a:gd name="connsiteY144" fmla="*/ 345486 h 436450"/>
                      <a:gd name="connsiteX145" fmla="*/ 24554 w 2453748"/>
                      <a:gd name="connsiteY145" fmla="*/ 356507 h 436450"/>
                      <a:gd name="connsiteX146" fmla="*/ 18730 w 2453748"/>
                      <a:gd name="connsiteY146" fmla="*/ 370440 h 436450"/>
                      <a:gd name="connsiteX147" fmla="*/ 14733 w 2453748"/>
                      <a:gd name="connsiteY147" fmla="*/ 371297 h 436450"/>
                      <a:gd name="connsiteX148" fmla="*/ 2431193 w 2453748"/>
                      <a:gd name="connsiteY148" fmla="*/ 338234 h 436450"/>
                      <a:gd name="connsiteX149" fmla="*/ 2427824 w 2453748"/>
                      <a:gd name="connsiteY149" fmla="*/ 337663 h 436450"/>
                      <a:gd name="connsiteX150" fmla="*/ 2421085 w 2453748"/>
                      <a:gd name="connsiteY150" fmla="*/ 324130 h 436450"/>
                      <a:gd name="connsiteX151" fmla="*/ 2429993 w 2453748"/>
                      <a:gd name="connsiteY151" fmla="*/ 269940 h 436450"/>
                      <a:gd name="connsiteX152" fmla="*/ 2430165 w 2453748"/>
                      <a:gd name="connsiteY152" fmla="*/ 264686 h 436450"/>
                      <a:gd name="connsiteX153" fmla="*/ 2441186 w 2453748"/>
                      <a:gd name="connsiteY153" fmla="*/ 254294 h 436450"/>
                      <a:gd name="connsiteX154" fmla="*/ 2451578 w 2453748"/>
                      <a:gd name="connsiteY154" fmla="*/ 265315 h 436450"/>
                      <a:gd name="connsiteX155" fmla="*/ 2451407 w 2453748"/>
                      <a:gd name="connsiteY155" fmla="*/ 270568 h 436450"/>
                      <a:gd name="connsiteX156" fmla="*/ 2441357 w 2453748"/>
                      <a:gd name="connsiteY156" fmla="*/ 330868 h 436450"/>
                      <a:gd name="connsiteX157" fmla="*/ 2431193 w 2453748"/>
                      <a:gd name="connsiteY157" fmla="*/ 338234 h 436450"/>
                      <a:gd name="connsiteX158" fmla="*/ 2442213 w 2453748"/>
                      <a:gd name="connsiteY158" fmla="*/ 212152 h 436450"/>
                      <a:gd name="connsiteX159" fmla="*/ 2442042 w 2453748"/>
                      <a:gd name="connsiteY159" fmla="*/ 212152 h 436450"/>
                      <a:gd name="connsiteX160" fmla="*/ 2431535 w 2453748"/>
                      <a:gd name="connsiteY160" fmla="*/ 201303 h 436450"/>
                      <a:gd name="connsiteX161" fmla="*/ 2432220 w 2453748"/>
                      <a:gd name="connsiteY161" fmla="*/ 137862 h 436450"/>
                      <a:gd name="connsiteX162" fmla="*/ 2442899 w 2453748"/>
                      <a:gd name="connsiteY162" fmla="*/ 127241 h 436450"/>
                      <a:gd name="connsiteX163" fmla="*/ 2442956 w 2453748"/>
                      <a:gd name="connsiteY163" fmla="*/ 127241 h 436450"/>
                      <a:gd name="connsiteX164" fmla="*/ 2453577 w 2453748"/>
                      <a:gd name="connsiteY164" fmla="*/ 137976 h 436450"/>
                      <a:gd name="connsiteX165" fmla="*/ 2452892 w 2453748"/>
                      <a:gd name="connsiteY165" fmla="*/ 201645 h 436450"/>
                      <a:gd name="connsiteX166" fmla="*/ 2442213 w 2453748"/>
                      <a:gd name="connsiteY166" fmla="*/ 212152 h 436450"/>
                      <a:gd name="connsiteX167" fmla="*/ 2443013 w 2453748"/>
                      <a:gd name="connsiteY167" fmla="*/ 85042 h 436450"/>
                      <a:gd name="connsiteX168" fmla="*/ 2432335 w 2453748"/>
                      <a:gd name="connsiteY168" fmla="*/ 74364 h 436450"/>
                      <a:gd name="connsiteX169" fmla="*/ 2431821 w 2453748"/>
                      <a:gd name="connsiteY169" fmla="*/ 10866 h 436450"/>
                      <a:gd name="connsiteX170" fmla="*/ 2442385 w 2453748"/>
                      <a:gd name="connsiteY170" fmla="*/ 17 h 436450"/>
                      <a:gd name="connsiteX171" fmla="*/ 2453234 w 2453748"/>
                      <a:gd name="connsiteY171" fmla="*/ 10580 h 436450"/>
                      <a:gd name="connsiteX172" fmla="*/ 2453748 w 2453748"/>
                      <a:gd name="connsiteY172" fmla="*/ 74250 h 436450"/>
                      <a:gd name="connsiteX173" fmla="*/ 2443013 w 2453748"/>
                      <a:gd name="connsiteY173" fmla="*/ 85042 h 436450"/>
                      <a:gd name="connsiteX174" fmla="*/ 2443013 w 2453748"/>
                      <a:gd name="connsiteY174" fmla="*/ 85042 h 436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</a:cxnLst>
                    <a:rect l="l" t="t" r="r" b="b"/>
                    <a:pathLst>
                      <a:path w="2453748" h="436450">
                        <a:moveTo>
                          <a:pt x="2271534" y="436450"/>
                        </a:moveTo>
                        <a:cubicBezTo>
                          <a:pt x="2256688" y="436450"/>
                          <a:pt x="2247095" y="435137"/>
                          <a:pt x="2246695" y="435137"/>
                        </a:cubicBezTo>
                        <a:lnTo>
                          <a:pt x="2218772" y="435251"/>
                        </a:lnTo>
                        <a:cubicBezTo>
                          <a:pt x="2212833" y="435251"/>
                          <a:pt x="2208093" y="430455"/>
                          <a:pt x="2208093" y="424573"/>
                        </a:cubicBezTo>
                        <a:cubicBezTo>
                          <a:pt x="2208093" y="418634"/>
                          <a:pt x="2212890" y="413895"/>
                          <a:pt x="2218772" y="413895"/>
                        </a:cubicBezTo>
                        <a:lnTo>
                          <a:pt x="2248179" y="413895"/>
                        </a:lnTo>
                        <a:cubicBezTo>
                          <a:pt x="2250064" y="414009"/>
                          <a:pt x="2262969" y="415722"/>
                          <a:pt x="2281870" y="414923"/>
                        </a:cubicBezTo>
                        <a:cubicBezTo>
                          <a:pt x="2287751" y="414751"/>
                          <a:pt x="2292776" y="419262"/>
                          <a:pt x="2293005" y="425144"/>
                        </a:cubicBezTo>
                        <a:cubicBezTo>
                          <a:pt x="2293290" y="431025"/>
                          <a:pt x="2288665" y="436051"/>
                          <a:pt x="2282784" y="436279"/>
                        </a:cubicBezTo>
                        <a:cubicBezTo>
                          <a:pt x="2278729" y="436393"/>
                          <a:pt x="2274961" y="436450"/>
                          <a:pt x="2271534" y="436450"/>
                        </a:cubicBezTo>
                        <a:close/>
                        <a:moveTo>
                          <a:pt x="2155160" y="435194"/>
                        </a:moveTo>
                        <a:lnTo>
                          <a:pt x="2091605" y="435194"/>
                        </a:lnTo>
                        <a:cubicBezTo>
                          <a:pt x="2085666" y="435194"/>
                          <a:pt x="2080927" y="430397"/>
                          <a:pt x="2080927" y="424516"/>
                        </a:cubicBezTo>
                        <a:cubicBezTo>
                          <a:pt x="2080927" y="418577"/>
                          <a:pt x="2085723" y="413838"/>
                          <a:pt x="2091605" y="413838"/>
                        </a:cubicBezTo>
                        <a:lnTo>
                          <a:pt x="2155160" y="413838"/>
                        </a:lnTo>
                        <a:cubicBezTo>
                          <a:pt x="2161098" y="413838"/>
                          <a:pt x="2165838" y="418634"/>
                          <a:pt x="2165838" y="424516"/>
                        </a:cubicBezTo>
                        <a:cubicBezTo>
                          <a:pt x="2165838" y="430397"/>
                          <a:pt x="2161041" y="435194"/>
                          <a:pt x="2155160" y="435194"/>
                        </a:cubicBezTo>
                        <a:close/>
                        <a:moveTo>
                          <a:pt x="2027993" y="435194"/>
                        </a:moveTo>
                        <a:lnTo>
                          <a:pt x="1964438" y="435194"/>
                        </a:lnTo>
                        <a:cubicBezTo>
                          <a:pt x="1958499" y="435194"/>
                          <a:pt x="1953759" y="430397"/>
                          <a:pt x="1953759" y="424516"/>
                        </a:cubicBezTo>
                        <a:cubicBezTo>
                          <a:pt x="1953759" y="418577"/>
                          <a:pt x="1958556" y="413838"/>
                          <a:pt x="1964438" y="413838"/>
                        </a:cubicBezTo>
                        <a:lnTo>
                          <a:pt x="2027993" y="413838"/>
                        </a:lnTo>
                        <a:cubicBezTo>
                          <a:pt x="2033931" y="413838"/>
                          <a:pt x="2038671" y="418634"/>
                          <a:pt x="2038671" y="424516"/>
                        </a:cubicBezTo>
                        <a:cubicBezTo>
                          <a:pt x="2038728" y="430397"/>
                          <a:pt x="2033931" y="435194"/>
                          <a:pt x="2027993" y="435194"/>
                        </a:cubicBezTo>
                        <a:close/>
                        <a:moveTo>
                          <a:pt x="1900882" y="435194"/>
                        </a:moveTo>
                        <a:lnTo>
                          <a:pt x="1837327" y="435194"/>
                        </a:lnTo>
                        <a:cubicBezTo>
                          <a:pt x="1831389" y="435194"/>
                          <a:pt x="1826649" y="430397"/>
                          <a:pt x="1826649" y="424516"/>
                        </a:cubicBezTo>
                        <a:cubicBezTo>
                          <a:pt x="1826649" y="418577"/>
                          <a:pt x="1831446" y="413838"/>
                          <a:pt x="1837327" y="413838"/>
                        </a:cubicBezTo>
                        <a:lnTo>
                          <a:pt x="1900882" y="413838"/>
                        </a:lnTo>
                        <a:cubicBezTo>
                          <a:pt x="1906821" y="413838"/>
                          <a:pt x="1911561" y="418634"/>
                          <a:pt x="1911561" y="424516"/>
                        </a:cubicBezTo>
                        <a:cubicBezTo>
                          <a:pt x="1911618" y="430397"/>
                          <a:pt x="1906821" y="435194"/>
                          <a:pt x="1900882" y="435194"/>
                        </a:cubicBezTo>
                        <a:close/>
                        <a:moveTo>
                          <a:pt x="1773772" y="435194"/>
                        </a:moveTo>
                        <a:lnTo>
                          <a:pt x="1710217" y="435194"/>
                        </a:lnTo>
                        <a:cubicBezTo>
                          <a:pt x="1704279" y="435194"/>
                          <a:pt x="1699539" y="430397"/>
                          <a:pt x="1699539" y="424516"/>
                        </a:cubicBezTo>
                        <a:cubicBezTo>
                          <a:pt x="1699539" y="418577"/>
                          <a:pt x="1704336" y="413838"/>
                          <a:pt x="1710217" y="413838"/>
                        </a:cubicBezTo>
                        <a:lnTo>
                          <a:pt x="1773772" y="413838"/>
                        </a:lnTo>
                        <a:cubicBezTo>
                          <a:pt x="1779711" y="413838"/>
                          <a:pt x="1784451" y="418634"/>
                          <a:pt x="1784451" y="424516"/>
                        </a:cubicBezTo>
                        <a:cubicBezTo>
                          <a:pt x="1784451" y="430397"/>
                          <a:pt x="1779654" y="435194"/>
                          <a:pt x="1773772" y="435194"/>
                        </a:cubicBezTo>
                        <a:close/>
                        <a:moveTo>
                          <a:pt x="1646662" y="435194"/>
                        </a:moveTo>
                        <a:lnTo>
                          <a:pt x="1583107" y="435194"/>
                        </a:lnTo>
                        <a:cubicBezTo>
                          <a:pt x="1577169" y="435194"/>
                          <a:pt x="1572429" y="430397"/>
                          <a:pt x="1572429" y="424516"/>
                        </a:cubicBezTo>
                        <a:cubicBezTo>
                          <a:pt x="1572429" y="418577"/>
                          <a:pt x="1577226" y="413838"/>
                          <a:pt x="1583107" y="413838"/>
                        </a:cubicBezTo>
                        <a:lnTo>
                          <a:pt x="1646662" y="413838"/>
                        </a:lnTo>
                        <a:cubicBezTo>
                          <a:pt x="1652601" y="413838"/>
                          <a:pt x="1657341" y="418634"/>
                          <a:pt x="1657341" y="424516"/>
                        </a:cubicBezTo>
                        <a:cubicBezTo>
                          <a:pt x="1657341" y="430397"/>
                          <a:pt x="1652544" y="435194"/>
                          <a:pt x="1646662" y="435194"/>
                        </a:cubicBezTo>
                        <a:close/>
                        <a:moveTo>
                          <a:pt x="1519496" y="435194"/>
                        </a:moveTo>
                        <a:lnTo>
                          <a:pt x="1455941" y="435194"/>
                        </a:lnTo>
                        <a:cubicBezTo>
                          <a:pt x="1450002" y="435194"/>
                          <a:pt x="1445262" y="430397"/>
                          <a:pt x="1445262" y="424516"/>
                        </a:cubicBezTo>
                        <a:cubicBezTo>
                          <a:pt x="1445262" y="418577"/>
                          <a:pt x="1450059" y="413838"/>
                          <a:pt x="1455941" y="413838"/>
                        </a:cubicBezTo>
                        <a:lnTo>
                          <a:pt x="1519496" y="413838"/>
                        </a:lnTo>
                        <a:cubicBezTo>
                          <a:pt x="1525434" y="413838"/>
                          <a:pt x="1530174" y="418634"/>
                          <a:pt x="1530174" y="424516"/>
                        </a:cubicBezTo>
                        <a:cubicBezTo>
                          <a:pt x="1530231" y="430397"/>
                          <a:pt x="1525434" y="435194"/>
                          <a:pt x="1519496" y="435194"/>
                        </a:cubicBezTo>
                        <a:close/>
                        <a:moveTo>
                          <a:pt x="1392386" y="435194"/>
                        </a:moveTo>
                        <a:lnTo>
                          <a:pt x="1328831" y="435194"/>
                        </a:lnTo>
                        <a:cubicBezTo>
                          <a:pt x="1322892" y="435194"/>
                          <a:pt x="1318152" y="430397"/>
                          <a:pt x="1318152" y="424516"/>
                        </a:cubicBezTo>
                        <a:cubicBezTo>
                          <a:pt x="1318152" y="418577"/>
                          <a:pt x="1322949" y="413838"/>
                          <a:pt x="1328831" y="413838"/>
                        </a:cubicBezTo>
                        <a:lnTo>
                          <a:pt x="1392386" y="413838"/>
                        </a:lnTo>
                        <a:cubicBezTo>
                          <a:pt x="1398324" y="413838"/>
                          <a:pt x="1403064" y="418634"/>
                          <a:pt x="1403064" y="424516"/>
                        </a:cubicBezTo>
                        <a:cubicBezTo>
                          <a:pt x="1403064" y="430397"/>
                          <a:pt x="1398324" y="435194"/>
                          <a:pt x="1392386" y="435194"/>
                        </a:cubicBezTo>
                        <a:close/>
                        <a:moveTo>
                          <a:pt x="1265276" y="435194"/>
                        </a:moveTo>
                        <a:lnTo>
                          <a:pt x="1201720" y="435194"/>
                        </a:lnTo>
                        <a:cubicBezTo>
                          <a:pt x="1195782" y="435194"/>
                          <a:pt x="1191042" y="430397"/>
                          <a:pt x="1191042" y="424516"/>
                        </a:cubicBezTo>
                        <a:cubicBezTo>
                          <a:pt x="1191042" y="418577"/>
                          <a:pt x="1195839" y="413838"/>
                          <a:pt x="1201720" y="413838"/>
                        </a:cubicBezTo>
                        <a:lnTo>
                          <a:pt x="1265276" y="413838"/>
                        </a:lnTo>
                        <a:cubicBezTo>
                          <a:pt x="1271214" y="413838"/>
                          <a:pt x="1275954" y="418634"/>
                          <a:pt x="1275954" y="424516"/>
                        </a:cubicBezTo>
                        <a:cubicBezTo>
                          <a:pt x="1275954" y="430397"/>
                          <a:pt x="1271157" y="435194"/>
                          <a:pt x="1265276" y="435194"/>
                        </a:cubicBezTo>
                        <a:close/>
                        <a:moveTo>
                          <a:pt x="1138108" y="435194"/>
                        </a:moveTo>
                        <a:lnTo>
                          <a:pt x="1074553" y="435194"/>
                        </a:lnTo>
                        <a:cubicBezTo>
                          <a:pt x="1068615" y="435194"/>
                          <a:pt x="1063875" y="430397"/>
                          <a:pt x="1063875" y="424516"/>
                        </a:cubicBezTo>
                        <a:cubicBezTo>
                          <a:pt x="1063875" y="418577"/>
                          <a:pt x="1068672" y="413838"/>
                          <a:pt x="1074553" y="413838"/>
                        </a:cubicBezTo>
                        <a:lnTo>
                          <a:pt x="1138108" y="413838"/>
                        </a:lnTo>
                        <a:cubicBezTo>
                          <a:pt x="1144047" y="413838"/>
                          <a:pt x="1148786" y="418634"/>
                          <a:pt x="1148786" y="424516"/>
                        </a:cubicBezTo>
                        <a:cubicBezTo>
                          <a:pt x="1148844" y="430397"/>
                          <a:pt x="1144047" y="435194"/>
                          <a:pt x="1138108" y="435194"/>
                        </a:cubicBezTo>
                        <a:close/>
                        <a:moveTo>
                          <a:pt x="1010998" y="435194"/>
                        </a:moveTo>
                        <a:lnTo>
                          <a:pt x="947444" y="435194"/>
                        </a:lnTo>
                        <a:cubicBezTo>
                          <a:pt x="941505" y="435194"/>
                          <a:pt x="936765" y="430397"/>
                          <a:pt x="936765" y="424516"/>
                        </a:cubicBezTo>
                        <a:cubicBezTo>
                          <a:pt x="936765" y="418577"/>
                          <a:pt x="941562" y="413838"/>
                          <a:pt x="947444" y="413838"/>
                        </a:cubicBezTo>
                        <a:lnTo>
                          <a:pt x="1010998" y="413838"/>
                        </a:lnTo>
                        <a:cubicBezTo>
                          <a:pt x="1016937" y="413838"/>
                          <a:pt x="1021677" y="418634"/>
                          <a:pt x="1021677" y="424516"/>
                        </a:cubicBezTo>
                        <a:cubicBezTo>
                          <a:pt x="1021677" y="430397"/>
                          <a:pt x="1016937" y="435194"/>
                          <a:pt x="1010998" y="435194"/>
                        </a:cubicBezTo>
                        <a:close/>
                        <a:moveTo>
                          <a:pt x="883889" y="435194"/>
                        </a:moveTo>
                        <a:lnTo>
                          <a:pt x="820334" y="435194"/>
                        </a:lnTo>
                        <a:cubicBezTo>
                          <a:pt x="814395" y="435194"/>
                          <a:pt x="809655" y="430397"/>
                          <a:pt x="809655" y="424516"/>
                        </a:cubicBezTo>
                        <a:cubicBezTo>
                          <a:pt x="809655" y="418577"/>
                          <a:pt x="814452" y="413838"/>
                          <a:pt x="820334" y="413838"/>
                        </a:cubicBezTo>
                        <a:lnTo>
                          <a:pt x="883889" y="413838"/>
                        </a:lnTo>
                        <a:cubicBezTo>
                          <a:pt x="889827" y="413838"/>
                          <a:pt x="894567" y="418634"/>
                          <a:pt x="894567" y="424516"/>
                        </a:cubicBezTo>
                        <a:cubicBezTo>
                          <a:pt x="894567" y="430397"/>
                          <a:pt x="889770" y="435194"/>
                          <a:pt x="883889" y="435194"/>
                        </a:cubicBezTo>
                        <a:close/>
                        <a:moveTo>
                          <a:pt x="756721" y="435194"/>
                        </a:moveTo>
                        <a:lnTo>
                          <a:pt x="693166" y="435194"/>
                        </a:lnTo>
                        <a:cubicBezTo>
                          <a:pt x="687228" y="435194"/>
                          <a:pt x="682488" y="430397"/>
                          <a:pt x="682488" y="424516"/>
                        </a:cubicBezTo>
                        <a:cubicBezTo>
                          <a:pt x="682488" y="418577"/>
                          <a:pt x="687285" y="413838"/>
                          <a:pt x="693166" y="413838"/>
                        </a:cubicBezTo>
                        <a:lnTo>
                          <a:pt x="756721" y="413838"/>
                        </a:lnTo>
                        <a:cubicBezTo>
                          <a:pt x="762660" y="413838"/>
                          <a:pt x="767399" y="418634"/>
                          <a:pt x="767399" y="424516"/>
                        </a:cubicBezTo>
                        <a:cubicBezTo>
                          <a:pt x="767457" y="430397"/>
                          <a:pt x="762660" y="435194"/>
                          <a:pt x="756721" y="435194"/>
                        </a:cubicBezTo>
                        <a:close/>
                        <a:moveTo>
                          <a:pt x="629611" y="435194"/>
                        </a:moveTo>
                        <a:lnTo>
                          <a:pt x="566056" y="435194"/>
                        </a:lnTo>
                        <a:cubicBezTo>
                          <a:pt x="560118" y="435194"/>
                          <a:pt x="555378" y="430397"/>
                          <a:pt x="555378" y="424516"/>
                        </a:cubicBezTo>
                        <a:cubicBezTo>
                          <a:pt x="555378" y="418577"/>
                          <a:pt x="560175" y="413838"/>
                          <a:pt x="566056" y="413838"/>
                        </a:cubicBezTo>
                        <a:lnTo>
                          <a:pt x="629611" y="413838"/>
                        </a:lnTo>
                        <a:cubicBezTo>
                          <a:pt x="635550" y="413838"/>
                          <a:pt x="640289" y="418634"/>
                          <a:pt x="640289" y="424516"/>
                        </a:cubicBezTo>
                        <a:cubicBezTo>
                          <a:pt x="640289" y="430397"/>
                          <a:pt x="635550" y="435194"/>
                          <a:pt x="629611" y="435194"/>
                        </a:cubicBezTo>
                        <a:close/>
                        <a:moveTo>
                          <a:pt x="502501" y="435194"/>
                        </a:moveTo>
                        <a:lnTo>
                          <a:pt x="438946" y="435194"/>
                        </a:lnTo>
                        <a:cubicBezTo>
                          <a:pt x="433008" y="435194"/>
                          <a:pt x="428268" y="430397"/>
                          <a:pt x="428268" y="424516"/>
                        </a:cubicBezTo>
                        <a:cubicBezTo>
                          <a:pt x="428268" y="418577"/>
                          <a:pt x="433065" y="413838"/>
                          <a:pt x="438946" y="413838"/>
                        </a:cubicBezTo>
                        <a:lnTo>
                          <a:pt x="502501" y="413838"/>
                        </a:lnTo>
                        <a:cubicBezTo>
                          <a:pt x="508440" y="413838"/>
                          <a:pt x="513179" y="418634"/>
                          <a:pt x="513179" y="424516"/>
                        </a:cubicBezTo>
                        <a:cubicBezTo>
                          <a:pt x="513179" y="430397"/>
                          <a:pt x="508383" y="435194"/>
                          <a:pt x="502501" y="435194"/>
                        </a:cubicBezTo>
                        <a:close/>
                        <a:moveTo>
                          <a:pt x="375391" y="435194"/>
                        </a:moveTo>
                        <a:lnTo>
                          <a:pt x="311836" y="435194"/>
                        </a:lnTo>
                        <a:cubicBezTo>
                          <a:pt x="305898" y="435194"/>
                          <a:pt x="301158" y="430397"/>
                          <a:pt x="301158" y="424516"/>
                        </a:cubicBezTo>
                        <a:cubicBezTo>
                          <a:pt x="301158" y="418577"/>
                          <a:pt x="305955" y="413838"/>
                          <a:pt x="311836" y="413838"/>
                        </a:cubicBezTo>
                        <a:lnTo>
                          <a:pt x="375391" y="413838"/>
                        </a:lnTo>
                        <a:cubicBezTo>
                          <a:pt x="381330" y="413838"/>
                          <a:pt x="386069" y="418634"/>
                          <a:pt x="386069" y="424516"/>
                        </a:cubicBezTo>
                        <a:cubicBezTo>
                          <a:pt x="386069" y="430397"/>
                          <a:pt x="381273" y="435194"/>
                          <a:pt x="375391" y="435194"/>
                        </a:cubicBezTo>
                        <a:close/>
                        <a:moveTo>
                          <a:pt x="248224" y="435194"/>
                        </a:moveTo>
                        <a:lnTo>
                          <a:pt x="184669" y="435194"/>
                        </a:lnTo>
                        <a:cubicBezTo>
                          <a:pt x="178731" y="435194"/>
                          <a:pt x="173991" y="430397"/>
                          <a:pt x="173991" y="424516"/>
                        </a:cubicBezTo>
                        <a:cubicBezTo>
                          <a:pt x="173991" y="418577"/>
                          <a:pt x="178788" y="413838"/>
                          <a:pt x="184669" y="413838"/>
                        </a:cubicBezTo>
                        <a:lnTo>
                          <a:pt x="248224" y="413838"/>
                        </a:lnTo>
                        <a:cubicBezTo>
                          <a:pt x="254163" y="413838"/>
                          <a:pt x="258903" y="418634"/>
                          <a:pt x="258903" y="424516"/>
                        </a:cubicBezTo>
                        <a:cubicBezTo>
                          <a:pt x="258903" y="430397"/>
                          <a:pt x="254163" y="435194"/>
                          <a:pt x="248224" y="435194"/>
                        </a:cubicBezTo>
                        <a:close/>
                        <a:moveTo>
                          <a:pt x="121171" y="430912"/>
                        </a:moveTo>
                        <a:cubicBezTo>
                          <a:pt x="120600" y="430912"/>
                          <a:pt x="120087" y="430854"/>
                          <a:pt x="119515" y="430797"/>
                        </a:cubicBezTo>
                        <a:cubicBezTo>
                          <a:pt x="94676" y="426914"/>
                          <a:pt x="73205" y="420747"/>
                          <a:pt x="55618" y="412582"/>
                        </a:cubicBezTo>
                        <a:cubicBezTo>
                          <a:pt x="50250" y="410069"/>
                          <a:pt x="47966" y="403731"/>
                          <a:pt x="50422" y="398363"/>
                        </a:cubicBezTo>
                        <a:cubicBezTo>
                          <a:pt x="52877" y="392995"/>
                          <a:pt x="59215" y="390711"/>
                          <a:pt x="64640" y="393167"/>
                        </a:cubicBezTo>
                        <a:cubicBezTo>
                          <a:pt x="80400" y="400476"/>
                          <a:pt x="99986" y="406015"/>
                          <a:pt x="122827" y="409612"/>
                        </a:cubicBezTo>
                        <a:cubicBezTo>
                          <a:pt x="128652" y="410526"/>
                          <a:pt x="132649" y="416008"/>
                          <a:pt x="131735" y="421832"/>
                        </a:cubicBezTo>
                        <a:cubicBezTo>
                          <a:pt x="130879" y="427143"/>
                          <a:pt x="126311" y="430912"/>
                          <a:pt x="121171" y="430912"/>
                        </a:cubicBezTo>
                        <a:close/>
                        <a:moveTo>
                          <a:pt x="2344626" y="424687"/>
                        </a:moveTo>
                        <a:cubicBezTo>
                          <a:pt x="2340229" y="424687"/>
                          <a:pt x="2336117" y="421946"/>
                          <a:pt x="2334518" y="417549"/>
                        </a:cubicBezTo>
                        <a:cubicBezTo>
                          <a:pt x="2332520" y="411953"/>
                          <a:pt x="2335489" y="405843"/>
                          <a:pt x="2341028" y="403902"/>
                        </a:cubicBezTo>
                        <a:cubicBezTo>
                          <a:pt x="2360842" y="396878"/>
                          <a:pt x="2377573" y="386714"/>
                          <a:pt x="2390878" y="373580"/>
                        </a:cubicBezTo>
                        <a:cubicBezTo>
                          <a:pt x="2395104" y="369412"/>
                          <a:pt x="2401842" y="369469"/>
                          <a:pt x="2406011" y="373638"/>
                        </a:cubicBezTo>
                        <a:cubicBezTo>
                          <a:pt x="2410179" y="377863"/>
                          <a:pt x="2410122" y="384601"/>
                          <a:pt x="2405954" y="388770"/>
                        </a:cubicBezTo>
                        <a:cubicBezTo>
                          <a:pt x="2390421" y="404130"/>
                          <a:pt x="2370950" y="416008"/>
                          <a:pt x="2348166" y="424059"/>
                        </a:cubicBezTo>
                        <a:cubicBezTo>
                          <a:pt x="2346967" y="424459"/>
                          <a:pt x="2345767" y="424687"/>
                          <a:pt x="2344626" y="424687"/>
                        </a:cubicBezTo>
                        <a:close/>
                        <a:moveTo>
                          <a:pt x="14733" y="371297"/>
                        </a:moveTo>
                        <a:cubicBezTo>
                          <a:pt x="10507" y="371297"/>
                          <a:pt x="6510" y="368784"/>
                          <a:pt x="4854" y="364673"/>
                        </a:cubicBezTo>
                        <a:cubicBezTo>
                          <a:pt x="2570" y="359077"/>
                          <a:pt x="971" y="353138"/>
                          <a:pt x="114" y="346971"/>
                        </a:cubicBezTo>
                        <a:lnTo>
                          <a:pt x="0" y="297634"/>
                        </a:lnTo>
                        <a:cubicBezTo>
                          <a:pt x="0" y="291696"/>
                          <a:pt x="4797" y="286956"/>
                          <a:pt x="10678" y="286956"/>
                        </a:cubicBezTo>
                        <a:cubicBezTo>
                          <a:pt x="16560" y="286956"/>
                          <a:pt x="21356" y="291753"/>
                          <a:pt x="21356" y="297634"/>
                        </a:cubicBezTo>
                        <a:lnTo>
                          <a:pt x="21356" y="345486"/>
                        </a:lnTo>
                        <a:cubicBezTo>
                          <a:pt x="21870" y="348398"/>
                          <a:pt x="22955" y="352567"/>
                          <a:pt x="24554" y="356507"/>
                        </a:cubicBezTo>
                        <a:cubicBezTo>
                          <a:pt x="26781" y="361989"/>
                          <a:pt x="24154" y="368213"/>
                          <a:pt x="18730" y="370440"/>
                        </a:cubicBezTo>
                        <a:cubicBezTo>
                          <a:pt x="17474" y="371011"/>
                          <a:pt x="16103" y="371297"/>
                          <a:pt x="14733" y="371297"/>
                        </a:cubicBezTo>
                        <a:close/>
                        <a:moveTo>
                          <a:pt x="2431193" y="338234"/>
                        </a:moveTo>
                        <a:cubicBezTo>
                          <a:pt x="2430051" y="338234"/>
                          <a:pt x="2428908" y="338063"/>
                          <a:pt x="2427824" y="337663"/>
                        </a:cubicBezTo>
                        <a:cubicBezTo>
                          <a:pt x="2422228" y="335779"/>
                          <a:pt x="2419201" y="329726"/>
                          <a:pt x="2421085" y="324130"/>
                        </a:cubicBezTo>
                        <a:cubicBezTo>
                          <a:pt x="2426396" y="308141"/>
                          <a:pt x="2429423" y="289926"/>
                          <a:pt x="2429993" y="269940"/>
                        </a:cubicBezTo>
                        <a:lnTo>
                          <a:pt x="2430165" y="264686"/>
                        </a:lnTo>
                        <a:cubicBezTo>
                          <a:pt x="2430336" y="258805"/>
                          <a:pt x="2435704" y="254179"/>
                          <a:pt x="2441186" y="254294"/>
                        </a:cubicBezTo>
                        <a:cubicBezTo>
                          <a:pt x="2447067" y="254465"/>
                          <a:pt x="2451749" y="259376"/>
                          <a:pt x="2451578" y="265315"/>
                        </a:cubicBezTo>
                        <a:lnTo>
                          <a:pt x="2451407" y="270568"/>
                        </a:lnTo>
                        <a:cubicBezTo>
                          <a:pt x="2450722" y="292666"/>
                          <a:pt x="2447353" y="312938"/>
                          <a:pt x="2441357" y="330868"/>
                        </a:cubicBezTo>
                        <a:cubicBezTo>
                          <a:pt x="2439815" y="335379"/>
                          <a:pt x="2435647" y="338234"/>
                          <a:pt x="2431193" y="338234"/>
                        </a:cubicBezTo>
                        <a:close/>
                        <a:moveTo>
                          <a:pt x="2442213" y="212152"/>
                        </a:moveTo>
                        <a:cubicBezTo>
                          <a:pt x="2442156" y="212152"/>
                          <a:pt x="2442099" y="212152"/>
                          <a:pt x="2442042" y="212152"/>
                        </a:cubicBezTo>
                        <a:cubicBezTo>
                          <a:pt x="2436161" y="212038"/>
                          <a:pt x="2431421" y="207184"/>
                          <a:pt x="2431535" y="201303"/>
                        </a:cubicBezTo>
                        <a:cubicBezTo>
                          <a:pt x="2431878" y="179661"/>
                          <a:pt x="2432107" y="158361"/>
                          <a:pt x="2432220" y="137862"/>
                        </a:cubicBezTo>
                        <a:cubicBezTo>
                          <a:pt x="2432278" y="131980"/>
                          <a:pt x="2437017" y="127241"/>
                          <a:pt x="2442899" y="127241"/>
                        </a:cubicBezTo>
                        <a:cubicBezTo>
                          <a:pt x="2442899" y="127241"/>
                          <a:pt x="2442956" y="127241"/>
                          <a:pt x="2442956" y="127241"/>
                        </a:cubicBezTo>
                        <a:cubicBezTo>
                          <a:pt x="2448894" y="127298"/>
                          <a:pt x="2453634" y="132094"/>
                          <a:pt x="2453577" y="137976"/>
                        </a:cubicBezTo>
                        <a:cubicBezTo>
                          <a:pt x="2453463" y="158590"/>
                          <a:pt x="2453234" y="179889"/>
                          <a:pt x="2452892" y="201645"/>
                        </a:cubicBezTo>
                        <a:cubicBezTo>
                          <a:pt x="2452834" y="207470"/>
                          <a:pt x="2448095" y="212152"/>
                          <a:pt x="2442213" y="212152"/>
                        </a:cubicBezTo>
                        <a:close/>
                        <a:moveTo>
                          <a:pt x="2443013" y="85042"/>
                        </a:moveTo>
                        <a:cubicBezTo>
                          <a:pt x="2437131" y="85042"/>
                          <a:pt x="2432335" y="80303"/>
                          <a:pt x="2432335" y="74364"/>
                        </a:cubicBezTo>
                        <a:cubicBezTo>
                          <a:pt x="2432278" y="51352"/>
                          <a:pt x="2432049" y="29995"/>
                          <a:pt x="2431821" y="10866"/>
                        </a:cubicBezTo>
                        <a:cubicBezTo>
                          <a:pt x="2431764" y="4984"/>
                          <a:pt x="2436503" y="131"/>
                          <a:pt x="2442385" y="17"/>
                        </a:cubicBezTo>
                        <a:cubicBezTo>
                          <a:pt x="2447467" y="-326"/>
                          <a:pt x="2453120" y="4699"/>
                          <a:pt x="2453234" y="10580"/>
                        </a:cubicBezTo>
                        <a:cubicBezTo>
                          <a:pt x="2453463" y="29767"/>
                          <a:pt x="2453634" y="51180"/>
                          <a:pt x="2453748" y="74250"/>
                        </a:cubicBezTo>
                        <a:cubicBezTo>
                          <a:pt x="2453748" y="80188"/>
                          <a:pt x="2448951" y="85042"/>
                          <a:pt x="2443013" y="85042"/>
                        </a:cubicBezTo>
                        <a:cubicBezTo>
                          <a:pt x="2443013" y="85042"/>
                          <a:pt x="2443013" y="85042"/>
                          <a:pt x="2443013" y="85042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任意多边形: 形状 74">
                    <a:extLst>
                      <a:ext uri="{FF2B5EF4-FFF2-40B4-BE49-F238E27FC236}">
                        <a16:creationId xmlns:a16="http://schemas.microsoft.com/office/drawing/2014/main" id="{E33478EE-2FAA-4769-A4F2-47F96BBECD36}"/>
                      </a:ext>
                    </a:extLst>
                  </p:cNvPr>
                  <p:cNvSpPr/>
                  <p:nvPr/>
                </p:nvSpPr>
                <p:spPr>
                  <a:xfrm>
                    <a:off x="3552772" y="5342901"/>
                    <a:ext cx="21356" cy="53448"/>
                  </a:xfrm>
                  <a:custGeom>
                    <a:avLst/>
                    <a:gdLst>
                      <a:gd name="connsiteX0" fmla="*/ 10678 w 21356"/>
                      <a:gd name="connsiteY0" fmla="*/ 53448 h 53448"/>
                      <a:gd name="connsiteX1" fmla="*/ 0 w 21356"/>
                      <a:gd name="connsiteY1" fmla="*/ 42770 h 53448"/>
                      <a:gd name="connsiteX2" fmla="*/ 0 w 21356"/>
                      <a:gd name="connsiteY2" fmla="*/ 10678 h 53448"/>
                      <a:gd name="connsiteX3" fmla="*/ 10678 w 21356"/>
                      <a:gd name="connsiteY3" fmla="*/ 0 h 53448"/>
                      <a:gd name="connsiteX4" fmla="*/ 21356 w 21356"/>
                      <a:gd name="connsiteY4" fmla="*/ 10678 h 53448"/>
                      <a:gd name="connsiteX5" fmla="*/ 21356 w 21356"/>
                      <a:gd name="connsiteY5" fmla="*/ 42770 h 53448"/>
                      <a:gd name="connsiteX6" fmla="*/ 10678 w 21356"/>
                      <a:gd name="connsiteY6" fmla="*/ 53448 h 5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356" h="53448">
                        <a:moveTo>
                          <a:pt x="10678" y="53448"/>
                        </a:moveTo>
                        <a:cubicBezTo>
                          <a:pt x="4740" y="53448"/>
                          <a:pt x="0" y="48651"/>
                          <a:pt x="0" y="42770"/>
                        </a:cubicBezTo>
                        <a:lnTo>
                          <a:pt x="0" y="10678"/>
                        </a:lnTo>
                        <a:cubicBezTo>
                          <a:pt x="0" y="4740"/>
                          <a:pt x="4797" y="0"/>
                          <a:pt x="10678" y="0"/>
                        </a:cubicBezTo>
                        <a:cubicBezTo>
                          <a:pt x="16560" y="0"/>
                          <a:pt x="21356" y="4797"/>
                          <a:pt x="21356" y="10678"/>
                        </a:cubicBezTo>
                        <a:lnTo>
                          <a:pt x="21356" y="42770"/>
                        </a:lnTo>
                        <a:cubicBezTo>
                          <a:pt x="21413" y="48651"/>
                          <a:pt x="16617" y="53448"/>
                          <a:pt x="10678" y="53448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" name="图形 2">
                <a:extLst>
                  <a:ext uri="{FF2B5EF4-FFF2-40B4-BE49-F238E27FC236}">
                    <a16:creationId xmlns:a16="http://schemas.microsoft.com/office/drawing/2014/main" id="{87ADBC6D-A20B-4D82-84C5-48C4FF3887E1}"/>
                  </a:ext>
                </a:extLst>
              </p:cNvPr>
              <p:cNvGrpSpPr/>
              <p:nvPr/>
            </p:nvGrpSpPr>
            <p:grpSpPr>
              <a:xfrm>
                <a:off x="3124561" y="2124095"/>
                <a:ext cx="1742651" cy="509810"/>
                <a:chOff x="3124561" y="2124095"/>
                <a:chExt cx="1742651" cy="509810"/>
              </a:xfrm>
            </p:grpSpPr>
            <p:sp>
              <p:nvSpPr>
                <p:cNvPr id="61" name="任意多边形: 形状 64">
                  <a:extLst>
                    <a:ext uri="{FF2B5EF4-FFF2-40B4-BE49-F238E27FC236}">
                      <a16:creationId xmlns:a16="http://schemas.microsoft.com/office/drawing/2014/main" id="{43024C02-B417-4FD6-A277-08AF62A7474E}"/>
                    </a:ext>
                  </a:extLst>
                </p:cNvPr>
                <p:cNvSpPr/>
                <p:nvPr/>
              </p:nvSpPr>
              <p:spPr>
                <a:xfrm>
                  <a:off x="3124561" y="2124095"/>
                  <a:ext cx="1742651" cy="509810"/>
                </a:xfrm>
                <a:custGeom>
                  <a:avLst/>
                  <a:gdLst>
                    <a:gd name="connsiteX0" fmla="*/ 1487746 w 1742651"/>
                    <a:gd name="connsiteY0" fmla="*/ 509810 h 509810"/>
                    <a:gd name="connsiteX1" fmla="*/ 254905 w 1742651"/>
                    <a:gd name="connsiteY1" fmla="*/ 509810 h 509810"/>
                    <a:gd name="connsiteX2" fmla="*/ 0 w 1742651"/>
                    <a:gd name="connsiteY2" fmla="*/ 254905 h 509810"/>
                    <a:gd name="connsiteX3" fmla="*/ 0 w 1742651"/>
                    <a:gd name="connsiteY3" fmla="*/ 254905 h 509810"/>
                    <a:gd name="connsiteX4" fmla="*/ 254905 w 1742651"/>
                    <a:gd name="connsiteY4" fmla="*/ 0 h 509810"/>
                    <a:gd name="connsiteX5" fmla="*/ 1487746 w 1742651"/>
                    <a:gd name="connsiteY5" fmla="*/ 0 h 509810"/>
                    <a:gd name="connsiteX6" fmla="*/ 1742652 w 1742651"/>
                    <a:gd name="connsiteY6" fmla="*/ 254905 h 509810"/>
                    <a:gd name="connsiteX7" fmla="*/ 1742652 w 1742651"/>
                    <a:gd name="connsiteY7" fmla="*/ 254905 h 509810"/>
                    <a:gd name="connsiteX8" fmla="*/ 1487746 w 1742651"/>
                    <a:gd name="connsiteY8" fmla="*/ 509810 h 50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2651" h="509810">
                      <a:moveTo>
                        <a:pt x="1487746" y="509810"/>
                      </a:moveTo>
                      <a:lnTo>
                        <a:pt x="254905" y="509810"/>
                      </a:lnTo>
                      <a:cubicBezTo>
                        <a:pt x="114719" y="509810"/>
                        <a:pt x="0" y="395092"/>
                        <a:pt x="0" y="254905"/>
                      </a:cubicBezTo>
                      <a:lnTo>
                        <a:pt x="0" y="254905"/>
                      </a:lnTo>
                      <a:cubicBezTo>
                        <a:pt x="0" y="114719"/>
                        <a:pt x="114719" y="0"/>
                        <a:pt x="254905" y="0"/>
                      </a:cubicBezTo>
                      <a:lnTo>
                        <a:pt x="1487746" y="0"/>
                      </a:lnTo>
                      <a:cubicBezTo>
                        <a:pt x="1627933" y="0"/>
                        <a:pt x="1742652" y="114719"/>
                        <a:pt x="1742652" y="254905"/>
                      </a:cubicBezTo>
                      <a:lnTo>
                        <a:pt x="1742652" y="254905"/>
                      </a:lnTo>
                      <a:cubicBezTo>
                        <a:pt x="1742709" y="395092"/>
                        <a:pt x="1627990" y="509810"/>
                        <a:pt x="1487746" y="509810"/>
                      </a:cubicBezTo>
                      <a:close/>
                    </a:path>
                  </a:pathLst>
                </a:custGeom>
                <a:solidFill>
                  <a:srgbClr val="4B369D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62" name="图形 2">
                  <a:extLst>
                    <a:ext uri="{FF2B5EF4-FFF2-40B4-BE49-F238E27FC236}">
                      <a16:creationId xmlns:a16="http://schemas.microsoft.com/office/drawing/2014/main" id="{D01C7611-2593-4ADE-9BA3-D0A9CD90E64E}"/>
                    </a:ext>
                  </a:extLst>
                </p:cNvPr>
                <p:cNvGrpSpPr/>
                <p:nvPr/>
              </p:nvGrpSpPr>
              <p:grpSpPr>
                <a:xfrm>
                  <a:off x="4394605" y="2251548"/>
                  <a:ext cx="321598" cy="275005"/>
                  <a:chOff x="4394605" y="2251548"/>
                  <a:chExt cx="321598" cy="275005"/>
                </a:xfrm>
                <a:solidFill>
                  <a:srgbClr val="FFFFFF"/>
                </a:solidFill>
              </p:grpSpPr>
              <p:sp>
                <p:nvSpPr>
                  <p:cNvPr id="63" name="任意多边形: 形状 66">
                    <a:extLst>
                      <a:ext uri="{FF2B5EF4-FFF2-40B4-BE49-F238E27FC236}">
                        <a16:creationId xmlns:a16="http://schemas.microsoft.com/office/drawing/2014/main" id="{3890C82B-DC89-4F5C-B0CA-4C653478927D}"/>
                      </a:ext>
                    </a:extLst>
                  </p:cNvPr>
                  <p:cNvSpPr/>
                  <p:nvPr/>
                </p:nvSpPr>
                <p:spPr>
                  <a:xfrm>
                    <a:off x="4579359" y="2265852"/>
                    <a:ext cx="136844" cy="247878"/>
                  </a:xfrm>
                  <a:custGeom>
                    <a:avLst/>
                    <a:gdLst>
                      <a:gd name="connsiteX0" fmla="*/ 0 w 136844"/>
                      <a:gd name="connsiteY0" fmla="*/ 657 h 247878"/>
                      <a:gd name="connsiteX1" fmla="*/ 15475 w 136844"/>
                      <a:gd name="connsiteY1" fmla="*/ 29 h 247878"/>
                      <a:gd name="connsiteX2" fmla="*/ 136817 w 136844"/>
                      <a:gd name="connsiteY2" fmla="*/ 126511 h 247878"/>
                      <a:gd name="connsiteX3" fmla="*/ 10336 w 136844"/>
                      <a:gd name="connsiteY3" fmla="*/ 247853 h 247878"/>
                      <a:gd name="connsiteX4" fmla="*/ 10964 w 136844"/>
                      <a:gd name="connsiteY4" fmla="*/ 218160 h 247878"/>
                      <a:gd name="connsiteX5" fmla="*/ 107124 w 136844"/>
                      <a:gd name="connsiteY5" fmla="*/ 125940 h 247878"/>
                      <a:gd name="connsiteX6" fmla="*/ 14904 w 136844"/>
                      <a:gd name="connsiteY6" fmla="*/ 29779 h 247878"/>
                      <a:gd name="connsiteX7" fmla="*/ 3083 w 136844"/>
                      <a:gd name="connsiteY7" fmla="*/ 30293 h 247878"/>
                      <a:gd name="connsiteX8" fmla="*/ 0 w 136844"/>
                      <a:gd name="connsiteY8" fmla="*/ 657 h 247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6844" h="247878">
                        <a:moveTo>
                          <a:pt x="0" y="657"/>
                        </a:moveTo>
                        <a:cubicBezTo>
                          <a:pt x="5139" y="143"/>
                          <a:pt x="10336" y="-85"/>
                          <a:pt x="15475" y="29"/>
                        </a:cubicBezTo>
                        <a:cubicBezTo>
                          <a:pt x="83769" y="1456"/>
                          <a:pt x="138245" y="58159"/>
                          <a:pt x="136817" y="126511"/>
                        </a:cubicBezTo>
                        <a:cubicBezTo>
                          <a:pt x="135390" y="194805"/>
                          <a:pt x="78687" y="249224"/>
                          <a:pt x="10336" y="247853"/>
                        </a:cubicBezTo>
                        <a:lnTo>
                          <a:pt x="10964" y="218160"/>
                        </a:lnTo>
                        <a:cubicBezTo>
                          <a:pt x="62927" y="219245"/>
                          <a:pt x="106039" y="177846"/>
                          <a:pt x="107124" y="125940"/>
                        </a:cubicBezTo>
                        <a:cubicBezTo>
                          <a:pt x="108209" y="73977"/>
                          <a:pt x="66810" y="30864"/>
                          <a:pt x="14904" y="29779"/>
                        </a:cubicBezTo>
                        <a:cubicBezTo>
                          <a:pt x="11021" y="29722"/>
                          <a:pt x="7023" y="29836"/>
                          <a:pt x="3083" y="30293"/>
                        </a:cubicBezTo>
                        <a:lnTo>
                          <a:pt x="0" y="6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" name="任意多边形: 形状 67">
                    <a:extLst>
                      <a:ext uri="{FF2B5EF4-FFF2-40B4-BE49-F238E27FC236}">
                        <a16:creationId xmlns:a16="http://schemas.microsoft.com/office/drawing/2014/main" id="{B0DD8A4D-7338-421A-9D7C-14AE1B74D3E6}"/>
                      </a:ext>
                    </a:extLst>
                  </p:cNvPr>
                  <p:cNvSpPr/>
                  <p:nvPr/>
                </p:nvSpPr>
                <p:spPr>
                  <a:xfrm>
                    <a:off x="4549666" y="2471449"/>
                    <a:ext cx="48308" cy="55103"/>
                  </a:xfrm>
                  <a:custGeom>
                    <a:avLst/>
                    <a:gdLst>
                      <a:gd name="connsiteX0" fmla="*/ 0 w 48308"/>
                      <a:gd name="connsiteY0" fmla="*/ 26553 h 55103"/>
                      <a:gd name="connsiteX1" fmla="*/ 47167 w 48308"/>
                      <a:gd name="connsiteY1" fmla="*/ 55104 h 55103"/>
                      <a:gd name="connsiteX2" fmla="*/ 48308 w 48308"/>
                      <a:gd name="connsiteY2" fmla="*/ 0 h 55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8308" h="55103">
                        <a:moveTo>
                          <a:pt x="0" y="26553"/>
                        </a:moveTo>
                        <a:lnTo>
                          <a:pt x="47167" y="55104"/>
                        </a:lnTo>
                        <a:lnTo>
                          <a:pt x="483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" name="任意多边形: 形状 68">
                    <a:extLst>
                      <a:ext uri="{FF2B5EF4-FFF2-40B4-BE49-F238E27FC236}">
                        <a16:creationId xmlns:a16="http://schemas.microsoft.com/office/drawing/2014/main" id="{695B8F4F-817F-40A2-961A-37DF03A23F03}"/>
                      </a:ext>
                    </a:extLst>
                  </p:cNvPr>
                  <p:cNvSpPr/>
                  <p:nvPr/>
                </p:nvSpPr>
                <p:spPr>
                  <a:xfrm>
                    <a:off x="4394605" y="2264313"/>
                    <a:ext cx="136844" cy="247878"/>
                  </a:xfrm>
                  <a:custGeom>
                    <a:avLst/>
                    <a:gdLst>
                      <a:gd name="connsiteX0" fmla="*/ 136845 w 136844"/>
                      <a:gd name="connsiteY0" fmla="*/ 247222 h 247878"/>
                      <a:gd name="connsiteX1" fmla="*/ 121370 w 136844"/>
                      <a:gd name="connsiteY1" fmla="*/ 247850 h 247878"/>
                      <a:gd name="connsiteX2" fmla="*/ 27 w 136844"/>
                      <a:gd name="connsiteY2" fmla="*/ 121368 h 247878"/>
                      <a:gd name="connsiteX3" fmla="*/ 126509 w 136844"/>
                      <a:gd name="connsiteY3" fmla="*/ 25 h 247878"/>
                      <a:gd name="connsiteX4" fmla="*/ 125881 w 136844"/>
                      <a:gd name="connsiteY4" fmla="*/ 29718 h 247878"/>
                      <a:gd name="connsiteX5" fmla="*/ 29721 w 136844"/>
                      <a:gd name="connsiteY5" fmla="*/ 121939 h 247878"/>
                      <a:gd name="connsiteX6" fmla="*/ 121941 w 136844"/>
                      <a:gd name="connsiteY6" fmla="*/ 218099 h 247878"/>
                      <a:gd name="connsiteX7" fmla="*/ 133761 w 136844"/>
                      <a:gd name="connsiteY7" fmla="*/ 217586 h 247878"/>
                      <a:gd name="connsiteX8" fmla="*/ 136845 w 136844"/>
                      <a:gd name="connsiteY8" fmla="*/ 247222 h 247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6844" h="247878">
                        <a:moveTo>
                          <a:pt x="136845" y="247222"/>
                        </a:moveTo>
                        <a:cubicBezTo>
                          <a:pt x="131706" y="247736"/>
                          <a:pt x="126509" y="247964"/>
                          <a:pt x="121370" y="247850"/>
                        </a:cubicBezTo>
                        <a:cubicBezTo>
                          <a:pt x="53076" y="246422"/>
                          <a:pt x="-1400" y="189720"/>
                          <a:pt x="27" y="121368"/>
                        </a:cubicBezTo>
                        <a:cubicBezTo>
                          <a:pt x="1455" y="53073"/>
                          <a:pt x="58158" y="-1345"/>
                          <a:pt x="126509" y="25"/>
                        </a:cubicBezTo>
                        <a:lnTo>
                          <a:pt x="125881" y="29718"/>
                        </a:lnTo>
                        <a:cubicBezTo>
                          <a:pt x="73918" y="28634"/>
                          <a:pt x="30806" y="70033"/>
                          <a:pt x="29721" y="121939"/>
                        </a:cubicBezTo>
                        <a:cubicBezTo>
                          <a:pt x="28636" y="173902"/>
                          <a:pt x="70035" y="217015"/>
                          <a:pt x="121941" y="218099"/>
                        </a:cubicBezTo>
                        <a:cubicBezTo>
                          <a:pt x="125824" y="218156"/>
                          <a:pt x="129821" y="218042"/>
                          <a:pt x="133761" y="217586"/>
                        </a:cubicBezTo>
                        <a:lnTo>
                          <a:pt x="136845" y="2472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" name="任意多边形: 形状 69">
                    <a:extLst>
                      <a:ext uri="{FF2B5EF4-FFF2-40B4-BE49-F238E27FC236}">
                        <a16:creationId xmlns:a16="http://schemas.microsoft.com/office/drawing/2014/main" id="{90CF76A4-9EF0-4880-85D4-110B6C551FB7}"/>
                      </a:ext>
                    </a:extLst>
                  </p:cNvPr>
                  <p:cNvSpPr/>
                  <p:nvPr/>
                </p:nvSpPr>
                <p:spPr>
                  <a:xfrm>
                    <a:off x="4512892" y="2251548"/>
                    <a:ext cx="48251" cy="55046"/>
                  </a:xfrm>
                  <a:custGeom>
                    <a:avLst/>
                    <a:gdLst>
                      <a:gd name="connsiteX0" fmla="*/ 48252 w 48251"/>
                      <a:gd name="connsiteY0" fmla="*/ 28494 h 55046"/>
                      <a:gd name="connsiteX1" fmla="*/ 1142 w 48251"/>
                      <a:gd name="connsiteY1" fmla="*/ 0 h 55046"/>
                      <a:gd name="connsiteX2" fmla="*/ 0 w 48251"/>
                      <a:gd name="connsiteY2" fmla="*/ 55047 h 55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8251" h="55046">
                        <a:moveTo>
                          <a:pt x="48252" y="28494"/>
                        </a:moveTo>
                        <a:lnTo>
                          <a:pt x="1142" y="0"/>
                        </a:lnTo>
                        <a:lnTo>
                          <a:pt x="0" y="550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" name="图形 2">
                <a:extLst>
                  <a:ext uri="{FF2B5EF4-FFF2-40B4-BE49-F238E27FC236}">
                    <a16:creationId xmlns:a16="http://schemas.microsoft.com/office/drawing/2014/main" id="{A36A0CFE-3AA9-4DBF-AEA3-6BC8BDD650E7}"/>
                  </a:ext>
                </a:extLst>
              </p:cNvPr>
              <p:cNvGrpSpPr/>
              <p:nvPr/>
            </p:nvGrpSpPr>
            <p:grpSpPr>
              <a:xfrm>
                <a:off x="6730502" y="3207214"/>
                <a:ext cx="2786749" cy="2177846"/>
                <a:chOff x="6730502" y="3207214"/>
                <a:chExt cx="2786749" cy="2177846"/>
              </a:xfrm>
            </p:grpSpPr>
            <p:grpSp>
              <p:nvGrpSpPr>
                <p:cNvPr id="33" name="图形 2">
                  <a:extLst>
                    <a:ext uri="{FF2B5EF4-FFF2-40B4-BE49-F238E27FC236}">
                      <a16:creationId xmlns:a16="http://schemas.microsoft.com/office/drawing/2014/main" id="{145C9C03-F05A-4A92-A3F5-E683A34EC532}"/>
                    </a:ext>
                  </a:extLst>
                </p:cNvPr>
                <p:cNvGrpSpPr/>
                <p:nvPr/>
              </p:nvGrpSpPr>
              <p:grpSpPr>
                <a:xfrm>
                  <a:off x="6730502" y="3207214"/>
                  <a:ext cx="2786749" cy="2177846"/>
                  <a:chOff x="6730502" y="3207214"/>
                  <a:chExt cx="2786749" cy="2177846"/>
                </a:xfrm>
              </p:grpSpPr>
              <p:grpSp>
                <p:nvGrpSpPr>
                  <p:cNvPr id="37" name="图形 2">
                    <a:extLst>
                      <a:ext uri="{FF2B5EF4-FFF2-40B4-BE49-F238E27FC236}">
                        <a16:creationId xmlns:a16="http://schemas.microsoft.com/office/drawing/2014/main" id="{6E58EC52-A078-4919-9E83-B253E89376A5}"/>
                      </a:ext>
                    </a:extLst>
                  </p:cNvPr>
                  <p:cNvGrpSpPr/>
                  <p:nvPr/>
                </p:nvGrpSpPr>
                <p:grpSpPr>
                  <a:xfrm>
                    <a:off x="6730502" y="3207214"/>
                    <a:ext cx="2786749" cy="2177846"/>
                    <a:chOff x="6730502" y="3207214"/>
                    <a:chExt cx="2786749" cy="2177846"/>
                  </a:xfrm>
                </p:grpSpPr>
                <p:sp>
                  <p:nvSpPr>
                    <p:cNvPr id="52" name="任意多边形: 形状 55">
                      <a:extLst>
                        <a:ext uri="{FF2B5EF4-FFF2-40B4-BE49-F238E27FC236}">
                          <a16:creationId xmlns:a16="http://schemas.microsoft.com/office/drawing/2014/main" id="{0D68E3F6-19BA-437C-9BB8-AE6FF8B5C4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0502" y="5089074"/>
                      <a:ext cx="2786749" cy="295985"/>
                    </a:xfrm>
                    <a:custGeom>
                      <a:avLst/>
                      <a:gdLst>
                        <a:gd name="connsiteX0" fmla="*/ 2775540 w 2786749"/>
                        <a:gd name="connsiteY0" fmla="*/ 280037 h 295985"/>
                        <a:gd name="connsiteX1" fmla="*/ 2739565 w 2786749"/>
                        <a:gd name="connsiteY1" fmla="*/ 285861 h 295985"/>
                        <a:gd name="connsiteX2" fmla="*/ 1371676 w 2786749"/>
                        <a:gd name="connsiteY2" fmla="*/ 286946 h 295985"/>
                        <a:gd name="connsiteX3" fmla="*/ 686447 w 2786749"/>
                        <a:gd name="connsiteY3" fmla="*/ 286432 h 295985"/>
                        <a:gd name="connsiteX4" fmla="*/ 340407 w 2786749"/>
                        <a:gd name="connsiteY4" fmla="*/ 289402 h 295985"/>
                        <a:gd name="connsiteX5" fmla="*/ 167387 w 2786749"/>
                        <a:gd name="connsiteY5" fmla="*/ 293227 h 295985"/>
                        <a:gd name="connsiteX6" fmla="*/ 33139 w 2786749"/>
                        <a:gd name="connsiteY6" fmla="*/ 284605 h 295985"/>
                        <a:gd name="connsiteX7" fmla="*/ 876 w 2786749"/>
                        <a:gd name="connsiteY7" fmla="*/ 255711 h 295985"/>
                        <a:gd name="connsiteX8" fmla="*/ 191 w 2786749"/>
                        <a:gd name="connsiteY8" fmla="*/ 245090 h 295985"/>
                        <a:gd name="connsiteX9" fmla="*/ 70255 w 2786749"/>
                        <a:gd name="connsiteY9" fmla="*/ 137338 h 295985"/>
                        <a:gd name="connsiteX10" fmla="*/ 215182 w 2786749"/>
                        <a:gd name="connsiteY10" fmla="*/ 10171 h 295985"/>
                        <a:gd name="connsiteX11" fmla="*/ 337723 w 2786749"/>
                        <a:gd name="connsiteY11" fmla="*/ 63 h 295985"/>
                        <a:gd name="connsiteX12" fmla="*/ 2501848 w 2786749"/>
                        <a:gd name="connsiteY12" fmla="*/ 6288 h 295985"/>
                        <a:gd name="connsiteX13" fmla="*/ 2634382 w 2786749"/>
                        <a:gd name="connsiteY13" fmla="*/ 47630 h 295985"/>
                        <a:gd name="connsiteX14" fmla="*/ 2741964 w 2786749"/>
                        <a:gd name="connsiteY14" fmla="*/ 188216 h 295985"/>
                        <a:gd name="connsiteX15" fmla="*/ 2775540 w 2786749"/>
                        <a:gd name="connsiteY15" fmla="*/ 280037 h 2959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786749" h="295985">
                          <a:moveTo>
                            <a:pt x="2775540" y="280037"/>
                          </a:moveTo>
                          <a:cubicBezTo>
                            <a:pt x="2768116" y="283748"/>
                            <a:pt x="2756524" y="285861"/>
                            <a:pt x="2739565" y="285861"/>
                          </a:cubicBezTo>
                          <a:cubicBezTo>
                            <a:pt x="2283545" y="285804"/>
                            <a:pt x="1827753" y="285690"/>
                            <a:pt x="1371676" y="286946"/>
                          </a:cubicBezTo>
                          <a:cubicBezTo>
                            <a:pt x="1143267" y="287574"/>
                            <a:pt x="914857" y="285918"/>
                            <a:pt x="686447" y="286432"/>
                          </a:cubicBezTo>
                          <a:cubicBezTo>
                            <a:pt x="571101" y="286660"/>
                            <a:pt x="455754" y="287517"/>
                            <a:pt x="340407" y="289402"/>
                          </a:cubicBezTo>
                          <a:cubicBezTo>
                            <a:pt x="282733" y="290372"/>
                            <a:pt x="225060" y="291628"/>
                            <a:pt x="167387" y="293227"/>
                          </a:cubicBezTo>
                          <a:cubicBezTo>
                            <a:pt x="124959" y="294427"/>
                            <a:pt x="73510" y="302250"/>
                            <a:pt x="33139" y="284605"/>
                          </a:cubicBezTo>
                          <a:cubicBezTo>
                            <a:pt x="19377" y="278609"/>
                            <a:pt x="6358" y="270558"/>
                            <a:pt x="876" y="255711"/>
                          </a:cubicBezTo>
                          <a:cubicBezTo>
                            <a:pt x="19" y="252228"/>
                            <a:pt x="-209" y="248688"/>
                            <a:pt x="191" y="245090"/>
                          </a:cubicBezTo>
                          <a:cubicBezTo>
                            <a:pt x="4645" y="214369"/>
                            <a:pt x="51754" y="162748"/>
                            <a:pt x="70255" y="137338"/>
                          </a:cubicBezTo>
                          <a:cubicBezTo>
                            <a:pt x="108228" y="85089"/>
                            <a:pt x="147058" y="28272"/>
                            <a:pt x="215182" y="10171"/>
                          </a:cubicBezTo>
                          <a:cubicBezTo>
                            <a:pt x="254810" y="-336"/>
                            <a:pt x="296553" y="-165"/>
                            <a:pt x="337723" y="63"/>
                          </a:cubicBezTo>
                          <a:cubicBezTo>
                            <a:pt x="1059098" y="63"/>
                            <a:pt x="1780473" y="4061"/>
                            <a:pt x="2501848" y="6288"/>
                          </a:cubicBezTo>
                          <a:cubicBezTo>
                            <a:pt x="2547073" y="6402"/>
                            <a:pt x="2602919" y="13083"/>
                            <a:pt x="2634382" y="47630"/>
                          </a:cubicBezTo>
                          <a:cubicBezTo>
                            <a:pt x="2674354" y="91484"/>
                            <a:pt x="2709586" y="138994"/>
                            <a:pt x="2741964" y="188216"/>
                          </a:cubicBezTo>
                          <a:cubicBezTo>
                            <a:pt x="2761321" y="217624"/>
                            <a:pt x="2808088" y="263877"/>
                            <a:pt x="2775540" y="280037"/>
                          </a:cubicBezTo>
                          <a:close/>
                        </a:path>
                      </a:pathLst>
                    </a:custGeom>
                    <a:solidFill>
                      <a:srgbClr val="978C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3" name="图形 2">
                      <a:extLst>
                        <a:ext uri="{FF2B5EF4-FFF2-40B4-BE49-F238E27FC236}">
                          <a16:creationId xmlns:a16="http://schemas.microsoft.com/office/drawing/2014/main" id="{E29D2BC5-9E18-4FA5-9810-31502DCCF3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42042" y="3207214"/>
                      <a:ext cx="2546596" cy="1919040"/>
                      <a:chOff x="6842042" y="3207214"/>
                      <a:chExt cx="2546596" cy="1919040"/>
                    </a:xfrm>
                  </p:grpSpPr>
                  <p:sp>
                    <p:nvSpPr>
                      <p:cNvPr id="54" name="任意多边形: 形状 57">
                        <a:extLst>
                          <a:ext uri="{FF2B5EF4-FFF2-40B4-BE49-F238E27FC236}">
                            <a16:creationId xmlns:a16="http://schemas.microsoft.com/office/drawing/2014/main" id="{B025C97B-CE18-4D9B-B417-028E89D5E6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2042" y="3207214"/>
                        <a:ext cx="2546596" cy="1919040"/>
                      </a:xfrm>
                      <a:custGeom>
                        <a:avLst/>
                        <a:gdLst>
                          <a:gd name="connsiteX0" fmla="*/ 2289864 w 2546596"/>
                          <a:gd name="connsiteY0" fmla="*/ 1919041 h 1919040"/>
                          <a:gd name="connsiteX1" fmla="*/ 256732 w 2546596"/>
                          <a:gd name="connsiteY1" fmla="*/ 1919041 h 1919040"/>
                          <a:gd name="connsiteX2" fmla="*/ 0 w 2546596"/>
                          <a:gd name="connsiteY2" fmla="*/ 1662309 h 1919040"/>
                          <a:gd name="connsiteX3" fmla="*/ 0 w 2546596"/>
                          <a:gd name="connsiteY3" fmla="*/ 256733 h 1919040"/>
                          <a:gd name="connsiteX4" fmla="*/ 256732 w 2546596"/>
                          <a:gd name="connsiteY4" fmla="*/ 0 h 1919040"/>
                          <a:gd name="connsiteX5" fmla="*/ 2289864 w 2546596"/>
                          <a:gd name="connsiteY5" fmla="*/ 0 h 1919040"/>
                          <a:gd name="connsiteX6" fmla="*/ 2546596 w 2546596"/>
                          <a:gd name="connsiteY6" fmla="*/ 256733 h 1919040"/>
                          <a:gd name="connsiteX7" fmla="*/ 2546596 w 2546596"/>
                          <a:gd name="connsiteY7" fmla="*/ 1662252 h 1919040"/>
                          <a:gd name="connsiteX8" fmla="*/ 2289864 w 2546596"/>
                          <a:gd name="connsiteY8" fmla="*/ 1919041 h 19190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596" h="1919040">
                            <a:moveTo>
                              <a:pt x="2289864" y="1919041"/>
                            </a:moveTo>
                            <a:lnTo>
                              <a:pt x="256732" y="1919041"/>
                            </a:lnTo>
                            <a:cubicBezTo>
                              <a:pt x="115518" y="1919041"/>
                              <a:pt x="0" y="1803523"/>
                              <a:pt x="0" y="1662309"/>
                            </a:cubicBezTo>
                            <a:lnTo>
                              <a:pt x="0" y="256733"/>
                            </a:lnTo>
                            <a:cubicBezTo>
                              <a:pt x="0" y="115518"/>
                              <a:pt x="115518" y="0"/>
                              <a:pt x="256732" y="0"/>
                            </a:cubicBezTo>
                            <a:lnTo>
                              <a:pt x="2289864" y="0"/>
                            </a:lnTo>
                            <a:cubicBezTo>
                              <a:pt x="2431078" y="0"/>
                              <a:pt x="2546596" y="115518"/>
                              <a:pt x="2546596" y="256733"/>
                            </a:cubicBezTo>
                            <a:lnTo>
                              <a:pt x="2546596" y="1662252"/>
                            </a:lnTo>
                            <a:cubicBezTo>
                              <a:pt x="2546596" y="1803523"/>
                              <a:pt x="2431078" y="1919041"/>
                              <a:pt x="2289864" y="1919041"/>
                            </a:cubicBezTo>
                            <a:close/>
                          </a:path>
                        </a:pathLst>
                      </a:custGeom>
                      <a:solidFill>
                        <a:srgbClr val="A7ADFF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" name="任意多边形: 形状 58">
                        <a:extLst>
                          <a:ext uri="{FF2B5EF4-FFF2-40B4-BE49-F238E27FC236}">
                            <a16:creationId xmlns:a16="http://schemas.microsoft.com/office/drawing/2014/main" id="{C76FF4F8-5024-4077-BF63-2D296BA8ED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2171" y="3290640"/>
                        <a:ext cx="1903108" cy="1248829"/>
                      </a:xfrm>
                      <a:custGeom>
                        <a:avLst/>
                        <a:gdLst>
                          <a:gd name="connsiteX0" fmla="*/ 200086 w 1903108"/>
                          <a:gd name="connsiteY0" fmla="*/ 0 h 1248829"/>
                          <a:gd name="connsiteX1" fmla="*/ 0 w 1903108"/>
                          <a:gd name="connsiteY1" fmla="*/ 200087 h 1248829"/>
                          <a:gd name="connsiteX2" fmla="*/ 0 w 1903108"/>
                          <a:gd name="connsiteY2" fmla="*/ 1248830 h 1248829"/>
                          <a:gd name="connsiteX3" fmla="*/ 1903109 w 1903108"/>
                          <a:gd name="connsiteY3" fmla="*/ 57 h 1248829"/>
                          <a:gd name="connsiteX4" fmla="*/ 200086 w 1903108"/>
                          <a:gd name="connsiteY4" fmla="*/ 57 h 12488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03108" h="1248829">
                            <a:moveTo>
                              <a:pt x="200086" y="0"/>
                            </a:moveTo>
                            <a:cubicBezTo>
                              <a:pt x="90050" y="0"/>
                              <a:pt x="0" y="90050"/>
                              <a:pt x="0" y="200087"/>
                            </a:cubicBezTo>
                            <a:lnTo>
                              <a:pt x="0" y="1248830"/>
                            </a:lnTo>
                            <a:cubicBezTo>
                              <a:pt x="651196" y="858021"/>
                              <a:pt x="1288116" y="445056"/>
                              <a:pt x="1903109" y="57"/>
                            </a:cubicBezTo>
                            <a:lnTo>
                              <a:pt x="200086" y="57"/>
                            </a:lnTo>
                            <a:close/>
                          </a:path>
                        </a:pathLst>
                      </a:custGeom>
                      <a:solidFill>
                        <a:srgbClr val="EFF0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6" name="任意多边形: 形状 59">
                        <a:extLst>
                          <a:ext uri="{FF2B5EF4-FFF2-40B4-BE49-F238E27FC236}">
                            <a16:creationId xmlns:a16="http://schemas.microsoft.com/office/drawing/2014/main" id="{74BD108D-4A3D-4EF8-BA1D-68FDB0F8BF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2228" y="3290640"/>
                        <a:ext cx="2415375" cy="1675556"/>
                      </a:xfrm>
                      <a:custGeom>
                        <a:avLst/>
                        <a:gdLst>
                          <a:gd name="connsiteX0" fmla="*/ 2215232 w 2415375"/>
                          <a:gd name="connsiteY0" fmla="*/ 0 h 1675556"/>
                          <a:gd name="connsiteX1" fmla="*/ 1903110 w 2415375"/>
                          <a:gd name="connsiteY1" fmla="*/ 0 h 1675556"/>
                          <a:gd name="connsiteX2" fmla="*/ 0 w 2415375"/>
                          <a:gd name="connsiteY2" fmla="*/ 1248773 h 1675556"/>
                          <a:gd name="connsiteX3" fmla="*/ 0 w 2415375"/>
                          <a:gd name="connsiteY3" fmla="*/ 1475469 h 1675556"/>
                          <a:gd name="connsiteX4" fmla="*/ 200087 w 2415375"/>
                          <a:gd name="connsiteY4" fmla="*/ 1675556 h 1675556"/>
                          <a:gd name="connsiteX5" fmla="*/ 2215289 w 2415375"/>
                          <a:gd name="connsiteY5" fmla="*/ 1675556 h 1675556"/>
                          <a:gd name="connsiteX6" fmla="*/ 2415376 w 2415375"/>
                          <a:gd name="connsiteY6" fmla="*/ 1475469 h 1675556"/>
                          <a:gd name="connsiteX7" fmla="*/ 2415376 w 2415375"/>
                          <a:gd name="connsiteY7" fmla="*/ 200087 h 1675556"/>
                          <a:gd name="connsiteX8" fmla="*/ 2215232 w 2415375"/>
                          <a:gd name="connsiteY8" fmla="*/ 0 h 16755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415375" h="1675556">
                            <a:moveTo>
                              <a:pt x="2215232" y="0"/>
                            </a:moveTo>
                            <a:lnTo>
                              <a:pt x="1903110" y="0"/>
                            </a:lnTo>
                            <a:cubicBezTo>
                              <a:pt x="1288060" y="444999"/>
                              <a:pt x="651196" y="858021"/>
                              <a:pt x="0" y="1248773"/>
                            </a:cubicBezTo>
                            <a:lnTo>
                              <a:pt x="0" y="1475469"/>
                            </a:lnTo>
                            <a:cubicBezTo>
                              <a:pt x="0" y="1585506"/>
                              <a:pt x="90051" y="1675556"/>
                              <a:pt x="200087" y="1675556"/>
                            </a:cubicBezTo>
                            <a:lnTo>
                              <a:pt x="2215289" y="1675556"/>
                            </a:lnTo>
                            <a:cubicBezTo>
                              <a:pt x="2325325" y="1675556"/>
                              <a:pt x="2415376" y="1585506"/>
                              <a:pt x="2415376" y="1475469"/>
                            </a:cubicBezTo>
                            <a:lnTo>
                              <a:pt x="2415376" y="200087"/>
                            </a:lnTo>
                            <a:cubicBezTo>
                              <a:pt x="2415319" y="90050"/>
                              <a:pt x="2325268" y="0"/>
                              <a:pt x="2215232" y="0"/>
                            </a:cubicBezTo>
                            <a:close/>
                          </a:path>
                        </a:pathLst>
                      </a:custGeom>
                      <a:solidFill>
                        <a:srgbClr val="E3E5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7" name="任意多边形: 形状 60">
                        <a:extLst>
                          <a:ext uri="{FF2B5EF4-FFF2-40B4-BE49-F238E27FC236}">
                            <a16:creationId xmlns:a16="http://schemas.microsoft.com/office/drawing/2014/main" id="{5563ADB1-6386-4C4A-A880-65D12D430D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349" y="5022956"/>
                        <a:ext cx="194376" cy="15760"/>
                      </a:xfrm>
                      <a:custGeom>
                        <a:avLst/>
                        <a:gdLst>
                          <a:gd name="connsiteX0" fmla="*/ 186496 w 194376"/>
                          <a:gd name="connsiteY0" fmla="*/ 15760 h 15760"/>
                          <a:gd name="connsiteX1" fmla="*/ 7880 w 194376"/>
                          <a:gd name="connsiteY1" fmla="*/ 15760 h 15760"/>
                          <a:gd name="connsiteX2" fmla="*/ 0 w 194376"/>
                          <a:gd name="connsiteY2" fmla="*/ 7880 h 15760"/>
                          <a:gd name="connsiteX3" fmla="*/ 0 w 194376"/>
                          <a:gd name="connsiteY3" fmla="*/ 7880 h 15760"/>
                          <a:gd name="connsiteX4" fmla="*/ 7880 w 194376"/>
                          <a:gd name="connsiteY4" fmla="*/ 0 h 15760"/>
                          <a:gd name="connsiteX5" fmla="*/ 186496 w 194376"/>
                          <a:gd name="connsiteY5" fmla="*/ 0 h 15760"/>
                          <a:gd name="connsiteX6" fmla="*/ 194376 w 194376"/>
                          <a:gd name="connsiteY6" fmla="*/ 7880 h 15760"/>
                          <a:gd name="connsiteX7" fmla="*/ 194376 w 194376"/>
                          <a:gd name="connsiteY7" fmla="*/ 7880 h 15760"/>
                          <a:gd name="connsiteX8" fmla="*/ 186496 w 194376"/>
                          <a:gd name="connsiteY8" fmla="*/ 15760 h 157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94376" h="15760">
                            <a:moveTo>
                              <a:pt x="186496" y="15760"/>
                            </a:moveTo>
                            <a:lnTo>
                              <a:pt x="7880" y="15760"/>
                            </a:lnTo>
                            <a:cubicBezTo>
                              <a:pt x="3540" y="15760"/>
                              <a:pt x="0" y="12220"/>
                              <a:pt x="0" y="7880"/>
                            </a:cubicBezTo>
                            <a:lnTo>
                              <a:pt x="0" y="7880"/>
                            </a:lnTo>
                            <a:cubicBezTo>
                              <a:pt x="0" y="3540"/>
                              <a:pt x="3540" y="0"/>
                              <a:pt x="7880" y="0"/>
                            </a:cubicBezTo>
                            <a:lnTo>
                              <a:pt x="186496" y="0"/>
                            </a:lnTo>
                            <a:cubicBezTo>
                              <a:pt x="190836" y="0"/>
                              <a:pt x="194376" y="3540"/>
                              <a:pt x="194376" y="7880"/>
                            </a:cubicBezTo>
                            <a:lnTo>
                              <a:pt x="194376" y="7880"/>
                            </a:lnTo>
                            <a:cubicBezTo>
                              <a:pt x="194433" y="12220"/>
                              <a:pt x="190836" y="15760"/>
                              <a:pt x="186496" y="15760"/>
                            </a:cubicBezTo>
                            <a:close/>
                          </a:path>
                        </a:pathLst>
                      </a:custGeom>
                      <a:solidFill>
                        <a:srgbClr val="E3E5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" name="任意多边形: 形状 61">
                        <a:extLst>
                          <a:ext uri="{FF2B5EF4-FFF2-40B4-BE49-F238E27FC236}">
                            <a16:creationId xmlns:a16="http://schemas.microsoft.com/office/drawing/2014/main" id="{15EC3042-8A1B-4C0C-A889-0AE2561E80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67140" y="3236165"/>
                        <a:ext cx="35517" cy="35517"/>
                      </a:xfrm>
                      <a:custGeom>
                        <a:avLst/>
                        <a:gdLst>
                          <a:gd name="connsiteX0" fmla="*/ 35518 w 35517"/>
                          <a:gd name="connsiteY0" fmla="*/ 17759 h 35517"/>
                          <a:gd name="connsiteX1" fmla="*/ 17759 w 35517"/>
                          <a:gd name="connsiteY1" fmla="*/ 35518 h 35517"/>
                          <a:gd name="connsiteX2" fmla="*/ 0 w 35517"/>
                          <a:gd name="connsiteY2" fmla="*/ 17759 h 35517"/>
                          <a:gd name="connsiteX3" fmla="*/ 17759 w 35517"/>
                          <a:gd name="connsiteY3" fmla="*/ 0 h 35517"/>
                          <a:gd name="connsiteX4" fmla="*/ 35518 w 35517"/>
                          <a:gd name="connsiteY4" fmla="*/ 17759 h 355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7" h="35517">
                            <a:moveTo>
                              <a:pt x="35518" y="17759"/>
                            </a:moveTo>
                            <a:cubicBezTo>
                              <a:pt x="35518" y="27567"/>
                              <a:pt x="27567" y="35518"/>
                              <a:pt x="17759" y="35518"/>
                            </a:cubicBezTo>
                            <a:cubicBezTo>
                              <a:pt x="7951" y="35518"/>
                              <a:pt x="0" y="27567"/>
                              <a:pt x="0" y="17759"/>
                            </a:cubicBezTo>
                            <a:cubicBezTo>
                              <a:pt x="0" y="7951"/>
                              <a:pt x="7951" y="0"/>
                              <a:pt x="17759" y="0"/>
                            </a:cubicBezTo>
                            <a:cubicBezTo>
                              <a:pt x="27567" y="0"/>
                              <a:pt x="35518" y="7951"/>
                              <a:pt x="35518" y="17759"/>
                            </a:cubicBezTo>
                            <a:close/>
                          </a:path>
                        </a:pathLst>
                      </a:custGeom>
                      <a:solidFill>
                        <a:srgbClr val="E3E5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" name="任意多边形: 形状 62">
                        <a:extLst>
                          <a:ext uri="{FF2B5EF4-FFF2-40B4-BE49-F238E27FC236}">
                            <a16:creationId xmlns:a16="http://schemas.microsoft.com/office/drawing/2014/main" id="{6738E573-98B0-4C63-B59C-114BB266E4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3657" y="3236165"/>
                        <a:ext cx="35517" cy="35517"/>
                      </a:xfrm>
                      <a:custGeom>
                        <a:avLst/>
                        <a:gdLst>
                          <a:gd name="connsiteX0" fmla="*/ 35517 w 35517"/>
                          <a:gd name="connsiteY0" fmla="*/ 17759 h 35517"/>
                          <a:gd name="connsiteX1" fmla="*/ 17759 w 35517"/>
                          <a:gd name="connsiteY1" fmla="*/ 35518 h 35517"/>
                          <a:gd name="connsiteX2" fmla="*/ 0 w 35517"/>
                          <a:gd name="connsiteY2" fmla="*/ 17759 h 35517"/>
                          <a:gd name="connsiteX3" fmla="*/ 17759 w 35517"/>
                          <a:gd name="connsiteY3" fmla="*/ 0 h 35517"/>
                          <a:gd name="connsiteX4" fmla="*/ 35517 w 35517"/>
                          <a:gd name="connsiteY4" fmla="*/ 17759 h 355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7" h="35517">
                            <a:moveTo>
                              <a:pt x="35517" y="17759"/>
                            </a:moveTo>
                            <a:cubicBezTo>
                              <a:pt x="35517" y="27567"/>
                              <a:pt x="27567" y="35518"/>
                              <a:pt x="17759" y="35518"/>
                            </a:cubicBezTo>
                            <a:cubicBezTo>
                              <a:pt x="7950" y="35518"/>
                              <a:pt x="0" y="27567"/>
                              <a:pt x="0" y="17759"/>
                            </a:cubicBezTo>
                            <a:cubicBezTo>
                              <a:pt x="0" y="7951"/>
                              <a:pt x="7950" y="0"/>
                              <a:pt x="17759" y="0"/>
                            </a:cubicBezTo>
                            <a:cubicBezTo>
                              <a:pt x="27567" y="0"/>
                              <a:pt x="35517" y="7951"/>
                              <a:pt x="35517" y="1775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" name="任意多边形: 形状 63">
                        <a:extLst>
                          <a:ext uri="{FF2B5EF4-FFF2-40B4-BE49-F238E27FC236}">
                            <a16:creationId xmlns:a16="http://schemas.microsoft.com/office/drawing/2014/main" id="{08AF0CE6-0CAD-4B21-A6E6-1B0C30366D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20860" y="3236165"/>
                        <a:ext cx="35517" cy="35517"/>
                      </a:xfrm>
                      <a:custGeom>
                        <a:avLst/>
                        <a:gdLst>
                          <a:gd name="connsiteX0" fmla="*/ 35517 w 35517"/>
                          <a:gd name="connsiteY0" fmla="*/ 17759 h 35517"/>
                          <a:gd name="connsiteX1" fmla="*/ 17759 w 35517"/>
                          <a:gd name="connsiteY1" fmla="*/ 35518 h 35517"/>
                          <a:gd name="connsiteX2" fmla="*/ 0 w 35517"/>
                          <a:gd name="connsiteY2" fmla="*/ 17759 h 35517"/>
                          <a:gd name="connsiteX3" fmla="*/ 17759 w 35517"/>
                          <a:gd name="connsiteY3" fmla="*/ 0 h 35517"/>
                          <a:gd name="connsiteX4" fmla="*/ 35517 w 35517"/>
                          <a:gd name="connsiteY4" fmla="*/ 17759 h 355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7" h="35517">
                            <a:moveTo>
                              <a:pt x="35517" y="17759"/>
                            </a:moveTo>
                            <a:cubicBezTo>
                              <a:pt x="35517" y="27567"/>
                              <a:pt x="27567" y="35518"/>
                              <a:pt x="17759" y="35518"/>
                            </a:cubicBezTo>
                            <a:cubicBezTo>
                              <a:pt x="7951" y="35518"/>
                              <a:pt x="0" y="27567"/>
                              <a:pt x="0" y="17759"/>
                            </a:cubicBezTo>
                            <a:cubicBezTo>
                              <a:pt x="0" y="7951"/>
                              <a:pt x="7951" y="0"/>
                              <a:pt x="17759" y="0"/>
                            </a:cubicBezTo>
                            <a:cubicBezTo>
                              <a:pt x="27567" y="0"/>
                              <a:pt x="35517" y="7951"/>
                              <a:pt x="35517" y="17759"/>
                            </a:cubicBezTo>
                            <a:close/>
                          </a:path>
                        </a:pathLst>
                      </a:custGeom>
                      <a:solidFill>
                        <a:srgbClr val="4B369D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38" name="图形 2">
                    <a:extLst>
                      <a:ext uri="{FF2B5EF4-FFF2-40B4-BE49-F238E27FC236}">
                        <a16:creationId xmlns:a16="http://schemas.microsoft.com/office/drawing/2014/main" id="{6D081428-BEF0-4B65-9007-98F38B8F49A4}"/>
                      </a:ext>
                    </a:extLst>
                  </p:cNvPr>
                  <p:cNvGrpSpPr/>
                  <p:nvPr/>
                </p:nvGrpSpPr>
                <p:grpSpPr>
                  <a:xfrm>
                    <a:off x="6955219" y="5174906"/>
                    <a:ext cx="2212547" cy="45453"/>
                    <a:chOff x="6955219" y="5174906"/>
                    <a:chExt cx="2212547" cy="45453"/>
                  </a:xfrm>
                  <a:solidFill>
                    <a:srgbClr val="E3E5FC"/>
                  </a:solidFill>
                </p:grpSpPr>
                <p:sp>
                  <p:nvSpPr>
                    <p:cNvPr id="39" name="任意多边形: 形状 42">
                      <a:extLst>
                        <a:ext uri="{FF2B5EF4-FFF2-40B4-BE49-F238E27FC236}">
                          <a16:creationId xmlns:a16="http://schemas.microsoft.com/office/drawing/2014/main" id="{3B483C70-14BD-42F4-A37D-702F03ACE0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521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" name="任意多边形: 形状 43">
                      <a:extLst>
                        <a:ext uri="{FF2B5EF4-FFF2-40B4-BE49-F238E27FC236}">
                          <a16:creationId xmlns:a16="http://schemas.microsoft.com/office/drawing/2014/main" id="{9D423DFA-89D7-4494-A766-ACF1F6A36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3080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" name="任意多边形: 形状 44">
                      <a:extLst>
                        <a:ext uri="{FF2B5EF4-FFF2-40B4-BE49-F238E27FC236}">
                          <a16:creationId xmlns:a16="http://schemas.microsoft.com/office/drawing/2014/main" id="{0897C9A2-9525-43D3-9612-8415CA619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639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" name="任意多边形: 形状 45">
                      <a:extLst>
                        <a:ext uri="{FF2B5EF4-FFF2-40B4-BE49-F238E27FC236}">
                          <a16:creationId xmlns:a16="http://schemas.microsoft.com/office/drawing/2014/main" id="{F4D27E26-CFB2-4D69-90BB-CA17E2161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8198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" name="任意多边形: 形状 46">
                      <a:extLst>
                        <a:ext uri="{FF2B5EF4-FFF2-40B4-BE49-F238E27FC236}">
                          <a16:creationId xmlns:a16="http://schemas.microsoft.com/office/drawing/2014/main" id="{96EAE44F-8E71-4F6C-9055-B3160F1F12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5757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" name="任意多边形: 形状 47">
                      <a:extLst>
                        <a:ext uri="{FF2B5EF4-FFF2-40B4-BE49-F238E27FC236}">
                          <a16:creationId xmlns:a16="http://schemas.microsoft.com/office/drawing/2014/main" id="{352D30EA-11E5-4E28-80AD-6331D3402B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316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" name="任意多边形: 形状 48">
                      <a:extLst>
                        <a:ext uri="{FF2B5EF4-FFF2-40B4-BE49-F238E27FC236}">
                          <a16:creationId xmlns:a16="http://schemas.microsoft.com/office/drawing/2014/main" id="{8732407C-FAE6-4918-9108-DB6D1F483B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70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61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" name="任意多边形: 形状 49">
                      <a:extLst>
                        <a:ext uri="{FF2B5EF4-FFF2-40B4-BE49-F238E27FC236}">
                          <a16:creationId xmlns:a16="http://schemas.microsoft.com/office/drawing/2014/main" id="{CAA276A6-3135-4146-8CFB-3922F038A3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429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" name="任意多边形: 形状 50">
                      <a:extLst>
                        <a:ext uri="{FF2B5EF4-FFF2-40B4-BE49-F238E27FC236}">
                          <a16:creationId xmlns:a16="http://schemas.microsoft.com/office/drawing/2014/main" id="{3E4A429A-F994-4FF0-AF75-8148BF4D7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988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" name="任意多边形: 形状 51">
                      <a:extLst>
                        <a:ext uri="{FF2B5EF4-FFF2-40B4-BE49-F238E27FC236}">
                          <a16:creationId xmlns:a16="http://schemas.microsoft.com/office/drawing/2014/main" id="{59D1B283-4FC4-4B32-8DDD-DF571A929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3547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" name="任意多边形: 形状 52">
                      <a:extLst>
                        <a:ext uri="{FF2B5EF4-FFF2-40B4-BE49-F238E27FC236}">
                          <a16:creationId xmlns:a16="http://schemas.microsoft.com/office/drawing/2014/main" id="{9A2155FB-905B-427F-8FE1-B7DBE5D65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1106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0" name="任意多边形: 形状 53">
                      <a:extLst>
                        <a:ext uri="{FF2B5EF4-FFF2-40B4-BE49-F238E27FC236}">
                          <a16:creationId xmlns:a16="http://schemas.microsoft.com/office/drawing/2014/main" id="{98D2A7FE-5EA4-40F6-96D6-A496203CF2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65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" name="任意多边形: 形状 54">
                      <a:extLst>
                        <a:ext uri="{FF2B5EF4-FFF2-40B4-BE49-F238E27FC236}">
                          <a16:creationId xmlns:a16="http://schemas.microsoft.com/office/drawing/2014/main" id="{B00BE51D-0316-4197-AD0B-35E40613C9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224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4" name="图形 2">
                  <a:extLst>
                    <a:ext uri="{FF2B5EF4-FFF2-40B4-BE49-F238E27FC236}">
                      <a16:creationId xmlns:a16="http://schemas.microsoft.com/office/drawing/2014/main" id="{484D3644-70C8-4525-A00C-1C49AAE6A479}"/>
                    </a:ext>
                  </a:extLst>
                </p:cNvPr>
                <p:cNvGrpSpPr/>
                <p:nvPr/>
              </p:nvGrpSpPr>
              <p:grpSpPr>
                <a:xfrm>
                  <a:off x="8611532" y="3493125"/>
                  <a:ext cx="550124" cy="257360"/>
                  <a:chOff x="8611532" y="3493125"/>
                  <a:chExt cx="550124" cy="257360"/>
                </a:xfrm>
                <a:solidFill>
                  <a:srgbClr val="A7ADFF"/>
                </a:solidFill>
              </p:grpSpPr>
              <p:sp>
                <p:nvSpPr>
                  <p:cNvPr id="35" name="任意多边形: 形状 38">
                    <a:extLst>
                      <a:ext uri="{FF2B5EF4-FFF2-40B4-BE49-F238E27FC236}">
                        <a16:creationId xmlns:a16="http://schemas.microsoft.com/office/drawing/2014/main" id="{39BEDD0E-11D0-4298-B3CD-C82D5E6C7C63}"/>
                      </a:ext>
                    </a:extLst>
                  </p:cNvPr>
                  <p:cNvSpPr/>
                  <p:nvPr/>
                </p:nvSpPr>
                <p:spPr>
                  <a:xfrm>
                    <a:off x="8611532" y="3493125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任意多边形: 形状 39">
                    <a:extLst>
                      <a:ext uri="{FF2B5EF4-FFF2-40B4-BE49-F238E27FC236}">
                        <a16:creationId xmlns:a16="http://schemas.microsoft.com/office/drawing/2014/main" id="{C6B11A14-0088-4315-91A4-0C3388E3A674}"/>
                      </a:ext>
                    </a:extLst>
                  </p:cNvPr>
                  <p:cNvSpPr/>
                  <p:nvPr/>
                </p:nvSpPr>
                <p:spPr>
                  <a:xfrm>
                    <a:off x="8611532" y="3672256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3" name="图形 2">
                <a:extLst>
                  <a:ext uri="{FF2B5EF4-FFF2-40B4-BE49-F238E27FC236}">
                    <a16:creationId xmlns:a16="http://schemas.microsoft.com/office/drawing/2014/main" id="{4896CAF8-1B86-413F-9B36-EFDAEEAC30A8}"/>
                  </a:ext>
                </a:extLst>
              </p:cNvPr>
              <p:cNvGrpSpPr/>
              <p:nvPr/>
            </p:nvGrpSpPr>
            <p:grpSpPr>
              <a:xfrm>
                <a:off x="2878335" y="3437679"/>
                <a:ext cx="1381250" cy="1915843"/>
                <a:chOff x="2878335" y="3437679"/>
                <a:chExt cx="1381250" cy="1915843"/>
              </a:xfrm>
            </p:grpSpPr>
            <p:grpSp>
              <p:nvGrpSpPr>
                <p:cNvPr id="24" name="图形 2">
                  <a:extLst>
                    <a:ext uri="{FF2B5EF4-FFF2-40B4-BE49-F238E27FC236}">
                      <a16:creationId xmlns:a16="http://schemas.microsoft.com/office/drawing/2014/main" id="{0339B603-857A-4779-B3A1-018381E22380}"/>
                    </a:ext>
                  </a:extLst>
                </p:cNvPr>
                <p:cNvGrpSpPr/>
                <p:nvPr/>
              </p:nvGrpSpPr>
              <p:grpSpPr>
                <a:xfrm>
                  <a:off x="2878335" y="3437679"/>
                  <a:ext cx="1381250" cy="1915843"/>
                  <a:chOff x="2878335" y="3437679"/>
                  <a:chExt cx="1381250" cy="1915843"/>
                </a:xfrm>
              </p:grpSpPr>
              <p:grpSp>
                <p:nvGrpSpPr>
                  <p:cNvPr id="28" name="图形 2">
                    <a:extLst>
                      <a:ext uri="{FF2B5EF4-FFF2-40B4-BE49-F238E27FC236}">
                        <a16:creationId xmlns:a16="http://schemas.microsoft.com/office/drawing/2014/main" id="{D3AD59F6-1791-4E3C-BCED-05501FE6029E}"/>
                      </a:ext>
                    </a:extLst>
                  </p:cNvPr>
                  <p:cNvGrpSpPr/>
                  <p:nvPr/>
                </p:nvGrpSpPr>
                <p:grpSpPr>
                  <a:xfrm>
                    <a:off x="2878335" y="3437679"/>
                    <a:ext cx="1381250" cy="1915843"/>
                    <a:chOff x="2878335" y="3437679"/>
                    <a:chExt cx="1381250" cy="1915843"/>
                  </a:xfrm>
                </p:grpSpPr>
                <p:sp>
                  <p:nvSpPr>
                    <p:cNvPr id="30" name="任意多边形: 形状 33">
                      <a:extLst>
                        <a:ext uri="{FF2B5EF4-FFF2-40B4-BE49-F238E27FC236}">
                          <a16:creationId xmlns:a16="http://schemas.microsoft.com/office/drawing/2014/main" id="{CA9B5108-4992-4D4D-85D6-4935643C3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8335" y="3437679"/>
                      <a:ext cx="1381250" cy="1915843"/>
                    </a:xfrm>
                    <a:custGeom>
                      <a:avLst/>
                      <a:gdLst>
                        <a:gd name="connsiteX0" fmla="*/ 1381251 w 1381250"/>
                        <a:gd name="connsiteY0" fmla="*/ 210651 h 1915843"/>
                        <a:gd name="connsiteX1" fmla="*/ 1381251 w 1381250"/>
                        <a:gd name="connsiteY1" fmla="*/ 1705192 h 1915843"/>
                        <a:gd name="connsiteX2" fmla="*/ 1170600 w 1381250"/>
                        <a:gd name="connsiteY2" fmla="*/ 1915843 h 1915843"/>
                        <a:gd name="connsiteX3" fmla="*/ 210651 w 1381250"/>
                        <a:gd name="connsiteY3" fmla="*/ 1915843 h 1915843"/>
                        <a:gd name="connsiteX4" fmla="*/ 0 w 1381250"/>
                        <a:gd name="connsiteY4" fmla="*/ 1705192 h 1915843"/>
                        <a:gd name="connsiteX5" fmla="*/ 0 w 1381250"/>
                        <a:gd name="connsiteY5" fmla="*/ 210651 h 1915843"/>
                        <a:gd name="connsiteX6" fmla="*/ 210651 w 1381250"/>
                        <a:gd name="connsiteY6" fmla="*/ 0 h 1915843"/>
                        <a:gd name="connsiteX7" fmla="*/ 1170600 w 1381250"/>
                        <a:gd name="connsiteY7" fmla="*/ 0 h 1915843"/>
                        <a:gd name="connsiteX8" fmla="*/ 1381251 w 1381250"/>
                        <a:gd name="connsiteY8" fmla="*/ 210651 h 19158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81250" h="1915843">
                          <a:moveTo>
                            <a:pt x="1381251" y="210651"/>
                          </a:moveTo>
                          <a:lnTo>
                            <a:pt x="1381251" y="1705192"/>
                          </a:lnTo>
                          <a:cubicBezTo>
                            <a:pt x="1381251" y="1821053"/>
                            <a:pt x="1286460" y="1915843"/>
                            <a:pt x="1170600" y="1915843"/>
                          </a:cubicBezTo>
                          <a:lnTo>
                            <a:pt x="210651" y="1915843"/>
                          </a:lnTo>
                          <a:cubicBezTo>
                            <a:pt x="94790" y="1915843"/>
                            <a:pt x="0" y="1821053"/>
                            <a:pt x="0" y="1705192"/>
                          </a:cubicBezTo>
                          <a:lnTo>
                            <a:pt x="0" y="210651"/>
                          </a:lnTo>
                          <a:cubicBezTo>
                            <a:pt x="0" y="94790"/>
                            <a:pt x="94790" y="0"/>
                            <a:pt x="210651" y="0"/>
                          </a:cubicBezTo>
                          <a:lnTo>
                            <a:pt x="1170600" y="0"/>
                          </a:lnTo>
                          <a:cubicBezTo>
                            <a:pt x="1286460" y="-57"/>
                            <a:pt x="1381251" y="94790"/>
                            <a:pt x="1381251" y="210651"/>
                          </a:cubicBezTo>
                          <a:close/>
                        </a:path>
                      </a:pathLst>
                    </a:custGeom>
                    <a:solidFill>
                      <a:srgbClr val="A7AD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" name="任意多边形: 形状 34">
                      <a:extLst>
                        <a:ext uri="{FF2B5EF4-FFF2-40B4-BE49-F238E27FC236}">
                          <a16:creationId xmlns:a16="http://schemas.microsoft.com/office/drawing/2014/main" id="{6DB9B20F-7455-456E-9C60-BF02A7FF6B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7022" y="3549086"/>
                      <a:ext cx="1223590" cy="1735799"/>
                    </a:xfrm>
                    <a:custGeom>
                      <a:avLst/>
                      <a:gdLst>
                        <a:gd name="connsiteX0" fmla="*/ 0 w 1223590"/>
                        <a:gd name="connsiteY0" fmla="*/ 1589160 h 1735799"/>
                        <a:gd name="connsiteX1" fmla="*/ 9193 w 1223590"/>
                        <a:gd name="connsiteY1" fmla="*/ 1639696 h 1735799"/>
                        <a:gd name="connsiteX2" fmla="*/ 146125 w 1223590"/>
                        <a:gd name="connsiteY2" fmla="*/ 1735799 h 1735799"/>
                        <a:gd name="connsiteX3" fmla="*/ 911926 w 1223590"/>
                        <a:gd name="connsiteY3" fmla="*/ 1735799 h 1735799"/>
                        <a:gd name="connsiteX4" fmla="*/ 1077465 w 1223590"/>
                        <a:gd name="connsiteY4" fmla="*/ 1735799 h 1735799"/>
                        <a:gd name="connsiteX5" fmla="*/ 1223591 w 1223590"/>
                        <a:gd name="connsiteY5" fmla="*/ 1589160 h 1735799"/>
                        <a:gd name="connsiteX6" fmla="*/ 1223591 w 1223590"/>
                        <a:gd name="connsiteY6" fmla="*/ 112092 h 1735799"/>
                        <a:gd name="connsiteX7" fmla="*/ 1171342 w 1223590"/>
                        <a:gd name="connsiteY7" fmla="*/ 0 h 1735799"/>
                        <a:gd name="connsiteX8" fmla="*/ 0 w 1223590"/>
                        <a:gd name="connsiteY8" fmla="*/ 1032297 h 1735799"/>
                        <a:gd name="connsiteX9" fmla="*/ 0 w 1223590"/>
                        <a:gd name="connsiteY9" fmla="*/ 1589160 h 1735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3590" h="1735799">
                          <a:moveTo>
                            <a:pt x="0" y="1589160"/>
                          </a:moveTo>
                          <a:cubicBezTo>
                            <a:pt x="0" y="1606919"/>
                            <a:pt x="3369" y="1623878"/>
                            <a:pt x="9193" y="1639696"/>
                          </a:cubicBezTo>
                          <a:cubicBezTo>
                            <a:pt x="29864" y="1695599"/>
                            <a:pt x="83484" y="1735799"/>
                            <a:pt x="146125" y="1735799"/>
                          </a:cubicBezTo>
                          <a:lnTo>
                            <a:pt x="911926" y="1735799"/>
                          </a:lnTo>
                          <a:lnTo>
                            <a:pt x="1077465" y="1735799"/>
                          </a:lnTo>
                          <a:cubicBezTo>
                            <a:pt x="1157809" y="1735799"/>
                            <a:pt x="1223591" y="1669789"/>
                            <a:pt x="1223591" y="1589160"/>
                          </a:cubicBezTo>
                          <a:lnTo>
                            <a:pt x="1223591" y="112092"/>
                          </a:lnTo>
                          <a:cubicBezTo>
                            <a:pt x="1223591" y="67266"/>
                            <a:pt x="1203205" y="26952"/>
                            <a:pt x="1171342" y="0"/>
                          </a:cubicBezTo>
                          <a:cubicBezTo>
                            <a:pt x="796464" y="359688"/>
                            <a:pt x="398232" y="695964"/>
                            <a:pt x="0" y="1032297"/>
                          </a:cubicBezTo>
                          <a:lnTo>
                            <a:pt x="0" y="1589160"/>
                          </a:ln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" name="任意多边形: 形状 35">
                      <a:extLst>
                        <a:ext uri="{FF2B5EF4-FFF2-40B4-BE49-F238E27FC236}">
                          <a16:creationId xmlns:a16="http://schemas.microsoft.com/office/drawing/2014/main" id="{DF26E5E6-F0C6-461D-9AE5-D7E4BAB4F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6965" y="3514539"/>
                      <a:ext cx="1171341" cy="1066844"/>
                    </a:xfrm>
                    <a:custGeom>
                      <a:avLst/>
                      <a:gdLst>
                        <a:gd name="connsiteX0" fmla="*/ 912782 w 1171341"/>
                        <a:gd name="connsiteY0" fmla="*/ 0 h 1066844"/>
                        <a:gd name="connsiteX1" fmla="*/ 146125 w 1171341"/>
                        <a:gd name="connsiteY1" fmla="*/ 0 h 1066844"/>
                        <a:gd name="connsiteX2" fmla="*/ 0 w 1171341"/>
                        <a:gd name="connsiteY2" fmla="*/ 146639 h 1066844"/>
                        <a:gd name="connsiteX3" fmla="*/ 0 w 1171341"/>
                        <a:gd name="connsiteY3" fmla="*/ 375448 h 1066844"/>
                        <a:gd name="connsiteX4" fmla="*/ 0 w 1171341"/>
                        <a:gd name="connsiteY4" fmla="*/ 1066845 h 1066844"/>
                        <a:gd name="connsiteX5" fmla="*/ 1171342 w 1171341"/>
                        <a:gd name="connsiteY5" fmla="*/ 34547 h 1066844"/>
                        <a:gd name="connsiteX6" fmla="*/ 1077465 w 1171341"/>
                        <a:gd name="connsiteY6" fmla="*/ 0 h 1066844"/>
                        <a:gd name="connsiteX7" fmla="*/ 912782 w 1171341"/>
                        <a:gd name="connsiteY7" fmla="*/ 0 h 10668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1341" h="1066844">
                          <a:moveTo>
                            <a:pt x="912782" y="0"/>
                          </a:moveTo>
                          <a:lnTo>
                            <a:pt x="146125" y="0"/>
                          </a:lnTo>
                          <a:cubicBezTo>
                            <a:pt x="65782" y="0"/>
                            <a:pt x="0" y="66010"/>
                            <a:pt x="0" y="146639"/>
                          </a:cubicBezTo>
                          <a:lnTo>
                            <a:pt x="0" y="375448"/>
                          </a:lnTo>
                          <a:lnTo>
                            <a:pt x="0" y="1066845"/>
                          </a:lnTo>
                          <a:cubicBezTo>
                            <a:pt x="398232" y="730568"/>
                            <a:pt x="796465" y="394235"/>
                            <a:pt x="1171342" y="34547"/>
                          </a:cubicBezTo>
                          <a:cubicBezTo>
                            <a:pt x="1145874" y="13020"/>
                            <a:pt x="1113154" y="0"/>
                            <a:pt x="1077465" y="0"/>
                          </a:cubicBezTo>
                          <a:lnTo>
                            <a:pt x="912782" y="0"/>
                          </a:lnTo>
                          <a:close/>
                        </a:path>
                      </a:pathLst>
                    </a:custGeom>
                    <a:solidFill>
                      <a:srgbClr val="EFF0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9" name="任意多边形: 形状 32">
                    <a:extLst>
                      <a:ext uri="{FF2B5EF4-FFF2-40B4-BE49-F238E27FC236}">
                        <a16:creationId xmlns:a16="http://schemas.microsoft.com/office/drawing/2014/main" id="{6C3514FB-A0CB-4004-A131-8F0A5D661ADB}"/>
                      </a:ext>
                    </a:extLst>
                  </p:cNvPr>
                  <p:cNvSpPr/>
                  <p:nvPr/>
                </p:nvSpPr>
                <p:spPr>
                  <a:xfrm>
                    <a:off x="3542036" y="5283800"/>
                    <a:ext cx="53790" cy="53790"/>
                  </a:xfrm>
                  <a:custGeom>
                    <a:avLst/>
                    <a:gdLst>
                      <a:gd name="connsiteX0" fmla="*/ 53790 w 53790"/>
                      <a:gd name="connsiteY0" fmla="*/ 26895 h 53790"/>
                      <a:gd name="connsiteX1" fmla="*/ 26895 w 53790"/>
                      <a:gd name="connsiteY1" fmla="*/ 53791 h 53790"/>
                      <a:gd name="connsiteX2" fmla="*/ 0 w 53790"/>
                      <a:gd name="connsiteY2" fmla="*/ 26895 h 53790"/>
                      <a:gd name="connsiteX3" fmla="*/ 26895 w 53790"/>
                      <a:gd name="connsiteY3" fmla="*/ 0 h 53790"/>
                      <a:gd name="connsiteX4" fmla="*/ 53790 w 53790"/>
                      <a:gd name="connsiteY4" fmla="*/ 26895 h 53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90" h="53790">
                        <a:moveTo>
                          <a:pt x="53790" y="26895"/>
                        </a:moveTo>
                        <a:cubicBezTo>
                          <a:pt x="53790" y="41749"/>
                          <a:pt x="41749" y="53791"/>
                          <a:pt x="26895" y="53791"/>
                        </a:cubicBezTo>
                        <a:cubicBezTo>
                          <a:pt x="12042" y="53791"/>
                          <a:pt x="0" y="41749"/>
                          <a:pt x="0" y="26895"/>
                        </a:cubicBezTo>
                        <a:cubicBezTo>
                          <a:pt x="0" y="12042"/>
                          <a:pt x="12042" y="0"/>
                          <a:pt x="26895" y="0"/>
                        </a:cubicBezTo>
                        <a:cubicBezTo>
                          <a:pt x="41749" y="0"/>
                          <a:pt x="53790" y="12042"/>
                          <a:pt x="53790" y="26895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5" name="图形 2">
                  <a:extLst>
                    <a:ext uri="{FF2B5EF4-FFF2-40B4-BE49-F238E27FC236}">
                      <a16:creationId xmlns:a16="http://schemas.microsoft.com/office/drawing/2014/main" id="{BCAAF582-13AD-4847-982A-E681FFD42D5D}"/>
                    </a:ext>
                  </a:extLst>
                </p:cNvPr>
                <p:cNvGrpSpPr/>
                <p:nvPr/>
              </p:nvGrpSpPr>
              <p:grpSpPr>
                <a:xfrm>
                  <a:off x="3463635" y="3734726"/>
                  <a:ext cx="550124" cy="257360"/>
                  <a:chOff x="3463635" y="3734726"/>
                  <a:chExt cx="550124" cy="257360"/>
                </a:xfrm>
                <a:solidFill>
                  <a:srgbClr val="A7ADFF"/>
                </a:solidFill>
              </p:grpSpPr>
              <p:sp>
                <p:nvSpPr>
                  <p:cNvPr id="26" name="任意多边形: 形状 29">
                    <a:extLst>
                      <a:ext uri="{FF2B5EF4-FFF2-40B4-BE49-F238E27FC236}">
                        <a16:creationId xmlns:a16="http://schemas.microsoft.com/office/drawing/2014/main" id="{A1FB56CB-A711-4CBF-A098-D879D6C1583F}"/>
                      </a:ext>
                    </a:extLst>
                  </p:cNvPr>
                  <p:cNvSpPr/>
                  <p:nvPr/>
                </p:nvSpPr>
                <p:spPr>
                  <a:xfrm>
                    <a:off x="3463635" y="3734726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82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任意多边形: 形状 30">
                    <a:extLst>
                      <a:ext uri="{FF2B5EF4-FFF2-40B4-BE49-F238E27FC236}">
                        <a16:creationId xmlns:a16="http://schemas.microsoft.com/office/drawing/2014/main" id="{EA9D5D3C-A048-4040-926D-74E35F8005E3}"/>
                      </a:ext>
                    </a:extLst>
                  </p:cNvPr>
                  <p:cNvSpPr/>
                  <p:nvPr/>
                </p:nvSpPr>
                <p:spPr>
                  <a:xfrm>
                    <a:off x="3463635" y="3913856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82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" name="图形 2">
                <a:extLst>
                  <a:ext uri="{FF2B5EF4-FFF2-40B4-BE49-F238E27FC236}">
                    <a16:creationId xmlns:a16="http://schemas.microsoft.com/office/drawing/2014/main" id="{3CE4F28A-FB76-44F4-81B7-7E35F85D47C6}"/>
                  </a:ext>
                </a:extLst>
              </p:cNvPr>
              <p:cNvGrpSpPr/>
              <p:nvPr/>
            </p:nvGrpSpPr>
            <p:grpSpPr>
              <a:xfrm>
                <a:off x="2382515" y="3919966"/>
                <a:ext cx="718462" cy="1454227"/>
                <a:chOff x="2382515" y="3919966"/>
                <a:chExt cx="718462" cy="1454227"/>
              </a:xfrm>
            </p:grpSpPr>
            <p:grpSp>
              <p:nvGrpSpPr>
                <p:cNvPr id="15" name="图形 2">
                  <a:extLst>
                    <a:ext uri="{FF2B5EF4-FFF2-40B4-BE49-F238E27FC236}">
                      <a16:creationId xmlns:a16="http://schemas.microsoft.com/office/drawing/2014/main" id="{9F2BBC99-9797-408B-BF4D-580E091C8406}"/>
                    </a:ext>
                  </a:extLst>
                </p:cNvPr>
                <p:cNvGrpSpPr/>
                <p:nvPr/>
              </p:nvGrpSpPr>
              <p:grpSpPr>
                <a:xfrm>
                  <a:off x="2382515" y="3919966"/>
                  <a:ext cx="718462" cy="1454227"/>
                  <a:chOff x="2382515" y="3919966"/>
                  <a:chExt cx="718462" cy="1454227"/>
                </a:xfrm>
              </p:grpSpPr>
              <p:sp>
                <p:nvSpPr>
                  <p:cNvPr id="19" name="任意多边形: 形状 22">
                    <a:extLst>
                      <a:ext uri="{FF2B5EF4-FFF2-40B4-BE49-F238E27FC236}">
                        <a16:creationId xmlns:a16="http://schemas.microsoft.com/office/drawing/2014/main" id="{1A9CCB51-129B-4353-AF2B-E61177AF1745}"/>
                      </a:ext>
                    </a:extLst>
                  </p:cNvPr>
                  <p:cNvSpPr/>
                  <p:nvPr/>
                </p:nvSpPr>
                <p:spPr>
                  <a:xfrm>
                    <a:off x="2382572" y="3919966"/>
                    <a:ext cx="690082" cy="614878"/>
                  </a:xfrm>
                  <a:custGeom>
                    <a:avLst/>
                    <a:gdLst>
                      <a:gd name="connsiteX0" fmla="*/ 613337 w 690082"/>
                      <a:gd name="connsiteY0" fmla="*/ 0 h 614878"/>
                      <a:gd name="connsiteX1" fmla="*/ 105068 w 690082"/>
                      <a:gd name="connsiteY1" fmla="*/ 0 h 614878"/>
                      <a:gd name="connsiteX2" fmla="*/ 0 w 690082"/>
                      <a:gd name="connsiteY2" fmla="*/ 105069 h 614878"/>
                      <a:gd name="connsiteX3" fmla="*/ 0 w 690082"/>
                      <a:gd name="connsiteY3" fmla="*/ 614879 h 614878"/>
                      <a:gd name="connsiteX4" fmla="*/ 690083 w 690082"/>
                      <a:gd name="connsiteY4" fmla="*/ 33748 h 614878"/>
                      <a:gd name="connsiteX5" fmla="*/ 613337 w 690082"/>
                      <a:gd name="connsiteY5" fmla="*/ 0 h 614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082" h="614878">
                        <a:moveTo>
                          <a:pt x="613337" y="0"/>
                        </a:moveTo>
                        <a:lnTo>
                          <a:pt x="105068" y="0"/>
                        </a:lnTo>
                        <a:cubicBezTo>
                          <a:pt x="47281" y="0"/>
                          <a:pt x="0" y="47281"/>
                          <a:pt x="0" y="105069"/>
                        </a:cubicBezTo>
                        <a:lnTo>
                          <a:pt x="0" y="614879"/>
                        </a:lnTo>
                        <a:cubicBezTo>
                          <a:pt x="223899" y="413879"/>
                          <a:pt x="452080" y="217789"/>
                          <a:pt x="690083" y="33748"/>
                        </a:cubicBezTo>
                        <a:cubicBezTo>
                          <a:pt x="670839" y="13134"/>
                          <a:pt x="643601" y="0"/>
                          <a:pt x="613337" y="0"/>
                        </a:cubicBezTo>
                        <a:close/>
                      </a:path>
                    </a:pathLst>
                  </a:custGeom>
                  <a:solidFill>
                    <a:srgbClr val="EFF0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" name="任意多边形: 形状 23">
                    <a:extLst>
                      <a:ext uri="{FF2B5EF4-FFF2-40B4-BE49-F238E27FC236}">
                        <a16:creationId xmlns:a16="http://schemas.microsoft.com/office/drawing/2014/main" id="{68938456-7BE5-4A5D-897D-A906E9CACCBC}"/>
                      </a:ext>
                    </a:extLst>
                  </p:cNvPr>
                  <p:cNvSpPr/>
                  <p:nvPr/>
                </p:nvSpPr>
                <p:spPr>
                  <a:xfrm>
                    <a:off x="2382515" y="3953771"/>
                    <a:ext cx="718405" cy="1420422"/>
                  </a:xfrm>
                  <a:custGeom>
                    <a:avLst/>
                    <a:gdLst>
                      <a:gd name="connsiteX0" fmla="*/ 690083 w 718405"/>
                      <a:gd name="connsiteY0" fmla="*/ 0 h 1420422"/>
                      <a:gd name="connsiteX1" fmla="*/ 0 w 718405"/>
                      <a:gd name="connsiteY1" fmla="*/ 581131 h 1420422"/>
                      <a:gd name="connsiteX2" fmla="*/ 0 w 718405"/>
                      <a:gd name="connsiteY2" fmla="*/ 1027558 h 1420422"/>
                      <a:gd name="connsiteX3" fmla="*/ 0 w 718405"/>
                      <a:gd name="connsiteY3" fmla="*/ 1315354 h 1420422"/>
                      <a:gd name="connsiteX4" fmla="*/ 105068 w 718405"/>
                      <a:gd name="connsiteY4" fmla="*/ 1420423 h 1420422"/>
                      <a:gd name="connsiteX5" fmla="*/ 613337 w 718405"/>
                      <a:gd name="connsiteY5" fmla="*/ 1420423 h 1420422"/>
                      <a:gd name="connsiteX6" fmla="*/ 718406 w 718405"/>
                      <a:gd name="connsiteY6" fmla="*/ 1315354 h 1420422"/>
                      <a:gd name="connsiteX7" fmla="*/ 718406 w 718405"/>
                      <a:gd name="connsiteY7" fmla="*/ 71321 h 1420422"/>
                      <a:gd name="connsiteX8" fmla="*/ 691111 w 718405"/>
                      <a:gd name="connsiteY8" fmla="*/ 1028 h 1420422"/>
                      <a:gd name="connsiteX9" fmla="*/ 690083 w 718405"/>
                      <a:gd name="connsiteY9" fmla="*/ 0 h 1420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405" h="1420422">
                        <a:moveTo>
                          <a:pt x="690083" y="0"/>
                        </a:moveTo>
                        <a:cubicBezTo>
                          <a:pt x="452137" y="183984"/>
                          <a:pt x="223899" y="380130"/>
                          <a:pt x="0" y="581131"/>
                        </a:cubicBezTo>
                        <a:lnTo>
                          <a:pt x="0" y="1027558"/>
                        </a:lnTo>
                        <a:lnTo>
                          <a:pt x="0" y="1315354"/>
                        </a:lnTo>
                        <a:cubicBezTo>
                          <a:pt x="0" y="1373142"/>
                          <a:pt x="47281" y="1420423"/>
                          <a:pt x="105068" y="1420423"/>
                        </a:cubicBezTo>
                        <a:lnTo>
                          <a:pt x="613337" y="1420423"/>
                        </a:lnTo>
                        <a:cubicBezTo>
                          <a:pt x="671125" y="1420423"/>
                          <a:pt x="718406" y="1373142"/>
                          <a:pt x="718406" y="1315354"/>
                        </a:cubicBezTo>
                        <a:lnTo>
                          <a:pt x="718406" y="71321"/>
                        </a:lnTo>
                        <a:cubicBezTo>
                          <a:pt x="718406" y="44311"/>
                          <a:pt x="708013" y="19700"/>
                          <a:pt x="691111" y="1028"/>
                        </a:cubicBezTo>
                        <a:cubicBezTo>
                          <a:pt x="690825" y="628"/>
                          <a:pt x="690425" y="343"/>
                          <a:pt x="690083" y="0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" name="任意多边形: 形状 24">
                    <a:extLst>
                      <a:ext uri="{FF2B5EF4-FFF2-40B4-BE49-F238E27FC236}">
                        <a16:creationId xmlns:a16="http://schemas.microsoft.com/office/drawing/2014/main" id="{A24CF48A-CE22-4471-97A5-46F4D7EAECC1}"/>
                      </a:ext>
                    </a:extLst>
                  </p:cNvPr>
                  <p:cNvSpPr/>
                  <p:nvPr/>
                </p:nvSpPr>
                <p:spPr>
                  <a:xfrm>
                    <a:off x="2382572" y="3919966"/>
                    <a:ext cx="718405" cy="1454170"/>
                  </a:xfrm>
                  <a:custGeom>
                    <a:avLst/>
                    <a:gdLst>
                      <a:gd name="connsiteX0" fmla="*/ 613337 w 718405"/>
                      <a:gd name="connsiteY0" fmla="*/ 0 h 1454170"/>
                      <a:gd name="connsiteX1" fmla="*/ 105068 w 718405"/>
                      <a:gd name="connsiteY1" fmla="*/ 0 h 1454170"/>
                      <a:gd name="connsiteX2" fmla="*/ 0 w 718405"/>
                      <a:gd name="connsiteY2" fmla="*/ 105069 h 1454170"/>
                      <a:gd name="connsiteX3" fmla="*/ 0 w 718405"/>
                      <a:gd name="connsiteY3" fmla="*/ 1349102 h 1454170"/>
                      <a:gd name="connsiteX4" fmla="*/ 105068 w 718405"/>
                      <a:gd name="connsiteY4" fmla="*/ 1454170 h 1454170"/>
                      <a:gd name="connsiteX5" fmla="*/ 613337 w 718405"/>
                      <a:gd name="connsiteY5" fmla="*/ 1454170 h 1454170"/>
                      <a:gd name="connsiteX6" fmla="*/ 718406 w 718405"/>
                      <a:gd name="connsiteY6" fmla="*/ 1349102 h 1454170"/>
                      <a:gd name="connsiteX7" fmla="*/ 718406 w 718405"/>
                      <a:gd name="connsiteY7" fmla="*/ 105069 h 1454170"/>
                      <a:gd name="connsiteX8" fmla="*/ 613337 w 718405"/>
                      <a:gd name="connsiteY8" fmla="*/ 0 h 1454170"/>
                      <a:gd name="connsiteX9" fmla="*/ 672781 w 718405"/>
                      <a:gd name="connsiteY9" fmla="*/ 1213426 h 1454170"/>
                      <a:gd name="connsiteX10" fmla="*/ 567712 w 718405"/>
                      <a:gd name="connsiteY10" fmla="*/ 1318495 h 1454170"/>
                      <a:gd name="connsiteX11" fmla="*/ 150636 w 718405"/>
                      <a:gd name="connsiteY11" fmla="*/ 1318495 h 1454170"/>
                      <a:gd name="connsiteX12" fmla="*/ 45568 w 718405"/>
                      <a:gd name="connsiteY12" fmla="*/ 1213426 h 1454170"/>
                      <a:gd name="connsiteX13" fmla="*/ 45568 w 718405"/>
                      <a:gd name="connsiteY13" fmla="*/ 153948 h 1454170"/>
                      <a:gd name="connsiteX14" fmla="*/ 150636 w 718405"/>
                      <a:gd name="connsiteY14" fmla="*/ 48880 h 1454170"/>
                      <a:gd name="connsiteX15" fmla="*/ 567712 w 718405"/>
                      <a:gd name="connsiteY15" fmla="*/ 48880 h 1454170"/>
                      <a:gd name="connsiteX16" fmla="*/ 672781 w 718405"/>
                      <a:gd name="connsiteY16" fmla="*/ 153948 h 1454170"/>
                      <a:gd name="connsiteX17" fmla="*/ 672781 w 718405"/>
                      <a:gd name="connsiteY17" fmla="*/ 1213426 h 1454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18405" h="1454170">
                        <a:moveTo>
                          <a:pt x="613337" y="0"/>
                        </a:moveTo>
                        <a:lnTo>
                          <a:pt x="105068" y="0"/>
                        </a:lnTo>
                        <a:cubicBezTo>
                          <a:pt x="47281" y="0"/>
                          <a:pt x="0" y="47281"/>
                          <a:pt x="0" y="105069"/>
                        </a:cubicBezTo>
                        <a:lnTo>
                          <a:pt x="0" y="1349102"/>
                        </a:lnTo>
                        <a:cubicBezTo>
                          <a:pt x="0" y="1406889"/>
                          <a:pt x="47281" y="1454170"/>
                          <a:pt x="105068" y="1454170"/>
                        </a:cubicBezTo>
                        <a:lnTo>
                          <a:pt x="613337" y="1454170"/>
                        </a:lnTo>
                        <a:cubicBezTo>
                          <a:pt x="671125" y="1454170"/>
                          <a:pt x="718406" y="1406889"/>
                          <a:pt x="718406" y="1349102"/>
                        </a:cubicBezTo>
                        <a:lnTo>
                          <a:pt x="718406" y="105069"/>
                        </a:lnTo>
                        <a:cubicBezTo>
                          <a:pt x="718406" y="47281"/>
                          <a:pt x="671125" y="0"/>
                          <a:pt x="613337" y="0"/>
                        </a:cubicBezTo>
                        <a:close/>
                        <a:moveTo>
                          <a:pt x="672781" y="1213426"/>
                        </a:moveTo>
                        <a:cubicBezTo>
                          <a:pt x="672781" y="1271214"/>
                          <a:pt x="625500" y="1318495"/>
                          <a:pt x="567712" y="1318495"/>
                        </a:cubicBezTo>
                        <a:lnTo>
                          <a:pt x="150636" y="1318495"/>
                        </a:lnTo>
                        <a:cubicBezTo>
                          <a:pt x="92849" y="1318495"/>
                          <a:pt x="45568" y="1271214"/>
                          <a:pt x="45568" y="1213426"/>
                        </a:cubicBezTo>
                        <a:lnTo>
                          <a:pt x="45568" y="153948"/>
                        </a:lnTo>
                        <a:cubicBezTo>
                          <a:pt x="45568" y="96161"/>
                          <a:pt x="92849" y="48880"/>
                          <a:pt x="150636" y="48880"/>
                        </a:cubicBezTo>
                        <a:lnTo>
                          <a:pt x="567712" y="48880"/>
                        </a:lnTo>
                        <a:cubicBezTo>
                          <a:pt x="625500" y="48880"/>
                          <a:pt x="672781" y="96161"/>
                          <a:pt x="672781" y="153948"/>
                        </a:cubicBezTo>
                        <a:lnTo>
                          <a:pt x="672781" y="1213426"/>
                        </a:lnTo>
                        <a:close/>
                      </a:path>
                    </a:pathLst>
                  </a:custGeom>
                  <a:solidFill>
                    <a:srgbClr val="978C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" name="任意多边形: 形状 25">
                    <a:extLst>
                      <a:ext uri="{FF2B5EF4-FFF2-40B4-BE49-F238E27FC236}">
                        <a16:creationId xmlns:a16="http://schemas.microsoft.com/office/drawing/2014/main" id="{47D586D7-7930-4356-81E9-E3CE6A31A927}"/>
                      </a:ext>
                    </a:extLst>
                  </p:cNvPr>
                  <p:cNvSpPr/>
                  <p:nvPr/>
                </p:nvSpPr>
                <p:spPr>
                  <a:xfrm>
                    <a:off x="2668084" y="3941265"/>
                    <a:ext cx="147324" cy="11991"/>
                  </a:xfrm>
                  <a:custGeom>
                    <a:avLst/>
                    <a:gdLst>
                      <a:gd name="connsiteX0" fmla="*/ 141328 w 147324"/>
                      <a:gd name="connsiteY0" fmla="*/ 11991 h 11991"/>
                      <a:gd name="connsiteX1" fmla="*/ 5996 w 147324"/>
                      <a:gd name="connsiteY1" fmla="*/ 11991 h 11991"/>
                      <a:gd name="connsiteX2" fmla="*/ 0 w 147324"/>
                      <a:gd name="connsiteY2" fmla="*/ 5996 h 11991"/>
                      <a:gd name="connsiteX3" fmla="*/ 0 w 147324"/>
                      <a:gd name="connsiteY3" fmla="*/ 5996 h 11991"/>
                      <a:gd name="connsiteX4" fmla="*/ 5996 w 147324"/>
                      <a:gd name="connsiteY4" fmla="*/ 0 h 11991"/>
                      <a:gd name="connsiteX5" fmla="*/ 141328 w 147324"/>
                      <a:gd name="connsiteY5" fmla="*/ 0 h 11991"/>
                      <a:gd name="connsiteX6" fmla="*/ 147324 w 147324"/>
                      <a:gd name="connsiteY6" fmla="*/ 5996 h 11991"/>
                      <a:gd name="connsiteX7" fmla="*/ 147324 w 147324"/>
                      <a:gd name="connsiteY7" fmla="*/ 5996 h 11991"/>
                      <a:gd name="connsiteX8" fmla="*/ 141328 w 147324"/>
                      <a:gd name="connsiteY8" fmla="*/ 11991 h 11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324" h="11991">
                        <a:moveTo>
                          <a:pt x="141328" y="11991"/>
                        </a:moveTo>
                        <a:lnTo>
                          <a:pt x="5996" y="11991"/>
                        </a:lnTo>
                        <a:cubicBezTo>
                          <a:pt x="2684" y="11991"/>
                          <a:pt x="0" y="9308"/>
                          <a:pt x="0" y="5996"/>
                        </a:cubicBezTo>
                        <a:lnTo>
                          <a:pt x="0" y="5996"/>
                        </a:lnTo>
                        <a:cubicBezTo>
                          <a:pt x="0" y="2684"/>
                          <a:pt x="2684" y="0"/>
                          <a:pt x="5996" y="0"/>
                        </a:cubicBezTo>
                        <a:lnTo>
                          <a:pt x="141328" y="0"/>
                        </a:lnTo>
                        <a:cubicBezTo>
                          <a:pt x="144640" y="0"/>
                          <a:pt x="147324" y="2684"/>
                          <a:pt x="147324" y="5996"/>
                        </a:cubicBezTo>
                        <a:lnTo>
                          <a:pt x="147324" y="5996"/>
                        </a:lnTo>
                        <a:cubicBezTo>
                          <a:pt x="147324" y="9308"/>
                          <a:pt x="144640" y="11991"/>
                          <a:pt x="141328" y="11991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" name="任意多边形: 形状 26">
                    <a:extLst>
                      <a:ext uri="{FF2B5EF4-FFF2-40B4-BE49-F238E27FC236}">
                        <a16:creationId xmlns:a16="http://schemas.microsoft.com/office/drawing/2014/main" id="{11829668-5A03-4BEC-AF2A-B57C0ECB556C}"/>
                      </a:ext>
                    </a:extLst>
                  </p:cNvPr>
                  <p:cNvSpPr/>
                  <p:nvPr/>
                </p:nvSpPr>
                <p:spPr>
                  <a:xfrm>
                    <a:off x="2704458" y="5264500"/>
                    <a:ext cx="74575" cy="74575"/>
                  </a:xfrm>
                  <a:custGeom>
                    <a:avLst/>
                    <a:gdLst>
                      <a:gd name="connsiteX0" fmla="*/ 74576 w 74575"/>
                      <a:gd name="connsiteY0" fmla="*/ 37288 h 74575"/>
                      <a:gd name="connsiteX1" fmla="*/ 37288 w 74575"/>
                      <a:gd name="connsiteY1" fmla="*/ 74576 h 74575"/>
                      <a:gd name="connsiteX2" fmla="*/ 0 w 74575"/>
                      <a:gd name="connsiteY2" fmla="*/ 37288 h 74575"/>
                      <a:gd name="connsiteX3" fmla="*/ 37288 w 74575"/>
                      <a:gd name="connsiteY3" fmla="*/ 0 h 74575"/>
                      <a:gd name="connsiteX4" fmla="*/ 74576 w 74575"/>
                      <a:gd name="connsiteY4" fmla="*/ 37288 h 74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75" h="74575">
                        <a:moveTo>
                          <a:pt x="74576" y="37288"/>
                        </a:moveTo>
                        <a:cubicBezTo>
                          <a:pt x="74576" y="57881"/>
                          <a:pt x="57881" y="74576"/>
                          <a:pt x="37288" y="74576"/>
                        </a:cubicBezTo>
                        <a:cubicBezTo>
                          <a:pt x="16694" y="74576"/>
                          <a:pt x="0" y="57881"/>
                          <a:pt x="0" y="37288"/>
                        </a:cubicBezTo>
                        <a:cubicBezTo>
                          <a:pt x="0" y="16694"/>
                          <a:pt x="16694" y="0"/>
                          <a:pt x="37288" y="0"/>
                        </a:cubicBezTo>
                        <a:cubicBezTo>
                          <a:pt x="57881" y="0"/>
                          <a:pt x="74576" y="16694"/>
                          <a:pt x="74576" y="37288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" name="图形 2">
                  <a:extLst>
                    <a:ext uri="{FF2B5EF4-FFF2-40B4-BE49-F238E27FC236}">
                      <a16:creationId xmlns:a16="http://schemas.microsoft.com/office/drawing/2014/main" id="{39D5B262-0F13-4411-9059-2C9425B57DBF}"/>
                    </a:ext>
                  </a:extLst>
                </p:cNvPr>
                <p:cNvGrpSpPr/>
                <p:nvPr/>
              </p:nvGrpSpPr>
              <p:grpSpPr>
                <a:xfrm>
                  <a:off x="2466684" y="4837488"/>
                  <a:ext cx="550124" cy="257417"/>
                  <a:chOff x="2466684" y="4837488"/>
                  <a:chExt cx="550124" cy="257417"/>
                </a:xfrm>
                <a:solidFill>
                  <a:srgbClr val="FFFFFF"/>
                </a:solidFill>
              </p:grpSpPr>
              <p:sp>
                <p:nvSpPr>
                  <p:cNvPr id="17" name="任意多边形: 形状 20">
                    <a:extLst>
                      <a:ext uri="{FF2B5EF4-FFF2-40B4-BE49-F238E27FC236}">
                        <a16:creationId xmlns:a16="http://schemas.microsoft.com/office/drawing/2014/main" id="{A32E8E55-6E66-41E3-AF16-1D68117ADB58}"/>
                      </a:ext>
                    </a:extLst>
                  </p:cNvPr>
                  <p:cNvSpPr/>
                  <p:nvPr/>
                </p:nvSpPr>
                <p:spPr>
                  <a:xfrm>
                    <a:off x="2466684" y="4837488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任意多边形: 形状 21">
                    <a:extLst>
                      <a:ext uri="{FF2B5EF4-FFF2-40B4-BE49-F238E27FC236}">
                        <a16:creationId xmlns:a16="http://schemas.microsoft.com/office/drawing/2014/main" id="{33662B4E-0B4D-4816-BA08-ED23B8749BDA}"/>
                      </a:ext>
                    </a:extLst>
                  </p:cNvPr>
                  <p:cNvSpPr/>
                  <p:nvPr/>
                </p:nvSpPr>
                <p:spPr>
                  <a:xfrm>
                    <a:off x="2466684" y="5016675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586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20702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: 圆角 14">
            <a:extLst>
              <a:ext uri="{FF2B5EF4-FFF2-40B4-BE49-F238E27FC236}">
                <a16:creationId xmlns:a16="http://schemas.microsoft.com/office/drawing/2014/main" id="{AFEF8351-46C9-406F-9E1A-EFAA50E8B344}"/>
              </a:ext>
            </a:extLst>
          </p:cNvPr>
          <p:cNvSpPr/>
          <p:nvPr userDrawn="1"/>
        </p:nvSpPr>
        <p:spPr>
          <a:xfrm>
            <a:off x="0" y="-18036"/>
            <a:ext cx="12192000" cy="68760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7D8FC496-4A0C-4953-B4E3-43B5FAEF66CF}"/>
              </a:ext>
            </a:extLst>
          </p:cNvPr>
          <p:cNvSpPr/>
          <p:nvPr userDrawn="1"/>
        </p:nvSpPr>
        <p:spPr>
          <a:xfrm>
            <a:off x="7133619" y="-933855"/>
            <a:ext cx="2308696" cy="2308696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33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660400" dist="76200" dir="5400000" algn="t" rotWithShape="0">
              <a:schemeClr val="accent1">
                <a:alpha val="74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AFD85ECE-E3F1-4E9E-A617-68867E6F923B}"/>
              </a:ext>
            </a:extLst>
          </p:cNvPr>
          <p:cNvSpPr/>
          <p:nvPr userDrawn="1"/>
        </p:nvSpPr>
        <p:spPr>
          <a:xfrm>
            <a:off x="-1847845" y="4287807"/>
            <a:ext cx="2344768" cy="23447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660400" dist="76200" dir="5400000" algn="t" rotWithShape="0">
              <a:schemeClr val="accent1">
                <a:alpha val="74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29652E54-72A7-422B-A297-B3B28FB07C2B}"/>
              </a:ext>
            </a:extLst>
          </p:cNvPr>
          <p:cNvSpPr/>
          <p:nvPr userDrawn="1"/>
        </p:nvSpPr>
        <p:spPr>
          <a:xfrm>
            <a:off x="742547" y="-272374"/>
            <a:ext cx="713360" cy="7133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2BD0B5D7-B202-44E1-BD03-B4B06C54AFB8}"/>
              </a:ext>
            </a:extLst>
          </p:cNvPr>
          <p:cNvSpPr/>
          <p:nvPr userDrawn="1"/>
        </p:nvSpPr>
        <p:spPr>
          <a:xfrm flipH="1">
            <a:off x="3968885" y="5906313"/>
            <a:ext cx="540000" cy="54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88858A4F-BA35-45F2-8FCC-6B0B1581967E}"/>
              </a:ext>
            </a:extLst>
          </p:cNvPr>
          <p:cNvSpPr/>
          <p:nvPr userDrawn="1"/>
        </p:nvSpPr>
        <p:spPr>
          <a:xfrm>
            <a:off x="10622607" y="6501320"/>
            <a:ext cx="713360" cy="7133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893346" y="1310144"/>
            <a:ext cx="1240280" cy="124234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95324" y="644756"/>
            <a:ext cx="188545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1659680" y="1447102"/>
            <a:ext cx="408072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 dirty="0">
                <a:ln w="1270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0" scaled="0"/>
                  </a:gradFill>
                </a:ln>
                <a:noFill/>
                <a:latin typeface="+mj-lt"/>
                <a:ea typeface="微软雅黑" panose="020B0503020204020204" pitchFamily="34" charset="-122"/>
              </a:rPr>
              <a:t>CONTENTS</a:t>
            </a:r>
            <a:endParaRPr lang="zh-CN" altLang="en-US" sz="4800" dirty="0">
              <a:ln w="127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0" scaled="0"/>
                </a:gradFill>
              </a:ln>
              <a:noFill/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0" name="同心圆 29"/>
          <p:cNvSpPr/>
          <p:nvPr userDrawn="1"/>
        </p:nvSpPr>
        <p:spPr>
          <a:xfrm>
            <a:off x="2720958" y="830839"/>
            <a:ext cx="532558" cy="532558"/>
          </a:xfrm>
          <a:prstGeom prst="donut">
            <a:avLst>
              <a:gd name="adj" fmla="val 16694"/>
            </a:avLst>
          </a:prstGeom>
          <a:gradFill>
            <a:gsLst>
              <a:gs pos="100000">
                <a:schemeClr val="accent2">
                  <a:alpha val="69000"/>
                </a:schemeClr>
              </a:gs>
              <a:gs pos="0">
                <a:schemeClr val="accent1">
                  <a:alpha val="59000"/>
                </a:scheme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25400" dir="5400000" sx="103000" sy="103000" algn="t" rotWithShape="0">
              <a:schemeClr val="accent2">
                <a:alpha val="74000"/>
              </a:scheme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同心圆 30"/>
          <p:cNvSpPr/>
          <p:nvPr userDrawn="1"/>
        </p:nvSpPr>
        <p:spPr>
          <a:xfrm>
            <a:off x="3403951" y="612724"/>
            <a:ext cx="252476" cy="252476"/>
          </a:xfrm>
          <a:prstGeom prst="donut">
            <a:avLst>
              <a:gd name="adj" fmla="val 27049"/>
            </a:avLst>
          </a:prstGeom>
          <a:gradFill>
            <a:gsLst>
              <a:gs pos="100000">
                <a:schemeClr val="accent2">
                  <a:alpha val="69000"/>
                </a:schemeClr>
              </a:gs>
              <a:gs pos="0">
                <a:schemeClr val="accent1">
                  <a:alpha val="59000"/>
                </a:scheme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25400" dir="5400000" sx="103000" sy="103000" algn="t" rotWithShape="0">
              <a:schemeClr val="accent2">
                <a:alpha val="74000"/>
              </a:scheme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同心圆 31"/>
          <p:cNvSpPr/>
          <p:nvPr userDrawn="1"/>
        </p:nvSpPr>
        <p:spPr>
          <a:xfrm>
            <a:off x="956470" y="1736362"/>
            <a:ext cx="180000" cy="180000"/>
          </a:xfrm>
          <a:prstGeom prst="donut">
            <a:avLst>
              <a:gd name="adj" fmla="val 27049"/>
            </a:avLst>
          </a:prstGeom>
          <a:gradFill>
            <a:gsLst>
              <a:gs pos="100000">
                <a:schemeClr val="accent2">
                  <a:alpha val="69000"/>
                </a:schemeClr>
              </a:gs>
              <a:gs pos="0">
                <a:schemeClr val="accent1">
                  <a:alpha val="59000"/>
                </a:scheme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25400" dir="5400000" sx="103000" sy="103000" algn="t" rotWithShape="0">
              <a:schemeClr val="accent2">
                <a:alpha val="74000"/>
              </a:scheme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3" name="组合 32"/>
          <p:cNvGrpSpPr/>
          <p:nvPr userDrawn="1"/>
        </p:nvGrpSpPr>
        <p:grpSpPr>
          <a:xfrm>
            <a:off x="6272956" y="1736362"/>
            <a:ext cx="5254577" cy="3955500"/>
            <a:chOff x="2593828" y="793152"/>
            <a:chExt cx="7002096" cy="5270985"/>
          </a:xfrm>
        </p:grpSpPr>
        <p:grpSp>
          <p:nvGrpSpPr>
            <p:cNvPr id="34" name="图形 8">
              <a:extLst>
                <a:ext uri="{FF2B5EF4-FFF2-40B4-BE49-F238E27FC236}">
                  <a16:creationId xmlns:a16="http://schemas.microsoft.com/office/drawing/2014/main" id="{C7BB376E-5D6B-4FDB-AEA7-B1470C4031B8}"/>
                </a:ext>
              </a:extLst>
            </p:cNvPr>
            <p:cNvGrpSpPr/>
            <p:nvPr/>
          </p:nvGrpSpPr>
          <p:grpSpPr>
            <a:xfrm>
              <a:off x="4194527" y="3190882"/>
              <a:ext cx="4145349" cy="2798122"/>
              <a:chOff x="4194527" y="3190882"/>
              <a:chExt cx="4145349" cy="2798122"/>
            </a:xfrm>
          </p:grpSpPr>
          <p:sp>
            <p:nvSpPr>
              <p:cNvPr id="91" name="任意多边形: 形状 71">
                <a:extLst>
                  <a:ext uri="{FF2B5EF4-FFF2-40B4-BE49-F238E27FC236}">
                    <a16:creationId xmlns:a16="http://schemas.microsoft.com/office/drawing/2014/main" id="{BD0A35F3-4AA6-4C56-A667-14BFB9E63D36}"/>
                  </a:ext>
                </a:extLst>
              </p:cNvPr>
              <p:cNvSpPr/>
              <p:nvPr/>
            </p:nvSpPr>
            <p:spPr>
              <a:xfrm>
                <a:off x="4194527" y="3190882"/>
                <a:ext cx="4145349" cy="2798122"/>
              </a:xfrm>
              <a:custGeom>
                <a:avLst/>
                <a:gdLst>
                  <a:gd name="connsiteX0" fmla="*/ 2931200 w 4145349"/>
                  <a:gd name="connsiteY0" fmla="*/ 0 h 2798122"/>
                  <a:gd name="connsiteX1" fmla="*/ 3598899 w 4145349"/>
                  <a:gd name="connsiteY1" fmla="*/ 848599 h 2798122"/>
                  <a:gd name="connsiteX2" fmla="*/ 4074962 w 4145349"/>
                  <a:gd name="connsiteY2" fmla="*/ 2025937 h 2798122"/>
                  <a:gd name="connsiteX3" fmla="*/ 1954749 w 4145349"/>
                  <a:gd name="connsiteY3" fmla="*/ 2795620 h 2798122"/>
                  <a:gd name="connsiteX4" fmla="*/ 48556 w 4145349"/>
                  <a:gd name="connsiteY4" fmla="*/ 2158129 h 2798122"/>
                  <a:gd name="connsiteX5" fmla="*/ 1271975 w 4145349"/>
                  <a:gd name="connsiteY5" fmla="*/ 1239008 h 2798122"/>
                  <a:gd name="connsiteX6" fmla="*/ 2931200 w 4145349"/>
                  <a:gd name="connsiteY6" fmla="*/ 0 h 279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5349" h="2798122">
                    <a:moveTo>
                      <a:pt x="2931200" y="0"/>
                    </a:moveTo>
                    <a:cubicBezTo>
                      <a:pt x="2931200" y="0"/>
                      <a:pt x="3272616" y="547155"/>
                      <a:pt x="3598899" y="848599"/>
                    </a:cubicBezTo>
                    <a:cubicBezTo>
                      <a:pt x="3925182" y="1150043"/>
                      <a:pt x="4304970" y="1458853"/>
                      <a:pt x="4074962" y="2025937"/>
                    </a:cubicBezTo>
                    <a:cubicBezTo>
                      <a:pt x="3844953" y="2593021"/>
                      <a:pt x="3167033" y="2825256"/>
                      <a:pt x="1954749" y="2795620"/>
                    </a:cubicBezTo>
                    <a:cubicBezTo>
                      <a:pt x="742465" y="2765984"/>
                      <a:pt x="314425" y="2759532"/>
                      <a:pt x="48556" y="2158129"/>
                    </a:cubicBezTo>
                    <a:cubicBezTo>
                      <a:pt x="-217313" y="1556726"/>
                      <a:pt x="667546" y="1421850"/>
                      <a:pt x="1271975" y="1239008"/>
                    </a:cubicBezTo>
                    <a:cubicBezTo>
                      <a:pt x="1876404" y="1056166"/>
                      <a:pt x="2931200" y="0"/>
                      <a:pt x="2931200" y="0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: 形状 72">
                <a:extLst>
                  <a:ext uri="{FF2B5EF4-FFF2-40B4-BE49-F238E27FC236}">
                    <a16:creationId xmlns:a16="http://schemas.microsoft.com/office/drawing/2014/main" id="{F2D08B41-EE30-4C14-B1A8-4CF595193DE2}"/>
                  </a:ext>
                </a:extLst>
              </p:cNvPr>
              <p:cNvSpPr/>
              <p:nvPr/>
            </p:nvSpPr>
            <p:spPr>
              <a:xfrm>
                <a:off x="4601826" y="4385351"/>
                <a:ext cx="2603678" cy="886828"/>
              </a:xfrm>
              <a:custGeom>
                <a:avLst/>
                <a:gdLst>
                  <a:gd name="connsiteX0" fmla="*/ 2582203 w 2603678"/>
                  <a:gd name="connsiteY0" fmla="*/ 0 h 886828"/>
                  <a:gd name="connsiteX1" fmla="*/ 2155648 w 2603678"/>
                  <a:gd name="connsiteY1" fmla="*/ 794181 h 886828"/>
                  <a:gd name="connsiteX2" fmla="*/ 40175 w 2603678"/>
                  <a:gd name="connsiteY2" fmla="*/ 627613 h 886828"/>
                  <a:gd name="connsiteX3" fmla="*/ 2582203 w 2603678"/>
                  <a:gd name="connsiteY3" fmla="*/ 0 h 8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3678" h="886828">
                    <a:moveTo>
                      <a:pt x="2582203" y="0"/>
                    </a:moveTo>
                    <a:cubicBezTo>
                      <a:pt x="2582203" y="0"/>
                      <a:pt x="2748485" y="641831"/>
                      <a:pt x="2155648" y="794181"/>
                    </a:cubicBezTo>
                    <a:cubicBezTo>
                      <a:pt x="1562811" y="946587"/>
                      <a:pt x="456622" y="924146"/>
                      <a:pt x="40175" y="627613"/>
                    </a:cubicBezTo>
                    <a:cubicBezTo>
                      <a:pt x="-376273" y="331080"/>
                      <a:pt x="2582203" y="0"/>
                      <a:pt x="2582203" y="0"/>
                    </a:cubicBezTo>
                    <a:close/>
                  </a:path>
                </a:pathLst>
              </a:custGeom>
              <a:solidFill>
                <a:srgbClr val="A7ADFF">
                  <a:alpha val="49000"/>
                </a:srgbClr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5" name="图形 8">
              <a:extLst>
                <a:ext uri="{FF2B5EF4-FFF2-40B4-BE49-F238E27FC236}">
                  <a16:creationId xmlns:a16="http://schemas.microsoft.com/office/drawing/2014/main" id="{96ED96D7-89B5-431D-8FC6-F48F97DA92F6}"/>
                </a:ext>
              </a:extLst>
            </p:cNvPr>
            <p:cNvGrpSpPr/>
            <p:nvPr/>
          </p:nvGrpSpPr>
          <p:grpSpPr>
            <a:xfrm>
              <a:off x="8484720" y="3979653"/>
              <a:ext cx="1111204" cy="2084484"/>
              <a:chOff x="8484720" y="3979653"/>
              <a:chExt cx="1111204" cy="2084484"/>
            </a:xfrm>
          </p:grpSpPr>
          <p:grpSp>
            <p:nvGrpSpPr>
              <p:cNvPr id="83" name="图形 8">
                <a:extLst>
                  <a:ext uri="{FF2B5EF4-FFF2-40B4-BE49-F238E27FC236}">
                    <a16:creationId xmlns:a16="http://schemas.microsoft.com/office/drawing/2014/main" id="{6E7C3357-D929-4AD8-9B1F-B37E6FFF9AAA}"/>
                  </a:ext>
                </a:extLst>
              </p:cNvPr>
              <p:cNvGrpSpPr/>
              <p:nvPr/>
            </p:nvGrpSpPr>
            <p:grpSpPr>
              <a:xfrm>
                <a:off x="8484720" y="3979653"/>
                <a:ext cx="1111204" cy="1516796"/>
                <a:chOff x="8484720" y="3979653"/>
                <a:chExt cx="1111204" cy="1516796"/>
              </a:xfrm>
            </p:grpSpPr>
            <p:sp>
              <p:nvSpPr>
                <p:cNvPr id="87" name="任意多边形: 形状 75">
                  <a:extLst>
                    <a:ext uri="{FF2B5EF4-FFF2-40B4-BE49-F238E27FC236}">
                      <a16:creationId xmlns:a16="http://schemas.microsoft.com/office/drawing/2014/main" id="{2DAB6366-4275-461D-9A9F-3168217B9A74}"/>
                    </a:ext>
                  </a:extLst>
                </p:cNvPr>
                <p:cNvSpPr/>
                <p:nvPr/>
              </p:nvSpPr>
              <p:spPr>
                <a:xfrm>
                  <a:off x="8484720" y="3979653"/>
                  <a:ext cx="1111204" cy="1516796"/>
                </a:xfrm>
                <a:custGeom>
                  <a:avLst/>
                  <a:gdLst>
                    <a:gd name="connsiteX0" fmla="*/ 242616 w 1111204"/>
                    <a:gd name="connsiteY0" fmla="*/ 1516797 h 1516796"/>
                    <a:gd name="connsiteX1" fmla="*/ 306342 w 1111204"/>
                    <a:gd name="connsiteY1" fmla="*/ 1336467 h 1516796"/>
                    <a:gd name="connsiteX2" fmla="*/ 102601 w 1111204"/>
                    <a:gd name="connsiteY2" fmla="*/ 1210271 h 1516796"/>
                    <a:gd name="connsiteX3" fmla="*/ 114192 w 1111204"/>
                    <a:gd name="connsiteY3" fmla="*/ 963760 h 1516796"/>
                    <a:gd name="connsiteX4" fmla="*/ 8325 w 1111204"/>
                    <a:gd name="connsiteY4" fmla="*/ 713594 h 1516796"/>
                    <a:gd name="connsiteX5" fmla="*/ 232166 w 1111204"/>
                    <a:gd name="connsiteY5" fmla="*/ 643415 h 1516796"/>
                    <a:gd name="connsiteX6" fmla="*/ 280646 w 1111204"/>
                    <a:gd name="connsiteY6" fmla="*/ 581630 h 1516796"/>
                    <a:gd name="connsiteX7" fmla="*/ 304343 w 1111204"/>
                    <a:gd name="connsiteY7" fmla="*/ 393992 h 1516796"/>
                    <a:gd name="connsiteX8" fmla="*/ 378234 w 1111204"/>
                    <a:gd name="connsiteY8" fmla="*/ 219144 h 1516796"/>
                    <a:gd name="connsiteX9" fmla="*/ 340775 w 1111204"/>
                    <a:gd name="connsiteY9" fmla="*/ 78786 h 1516796"/>
                    <a:gd name="connsiteX10" fmla="*/ 357106 w 1111204"/>
                    <a:gd name="connsiteY10" fmla="*/ 42412 h 1516796"/>
                    <a:gd name="connsiteX11" fmla="*/ 387884 w 1111204"/>
                    <a:gd name="connsiteY11" fmla="*/ 42127 h 1516796"/>
                    <a:gd name="connsiteX12" fmla="*/ 469598 w 1111204"/>
                    <a:gd name="connsiteY12" fmla="*/ 107623 h 1516796"/>
                    <a:gd name="connsiteX13" fmla="*/ 564902 w 1111204"/>
                    <a:gd name="connsiteY13" fmla="*/ 120585 h 1516796"/>
                    <a:gd name="connsiteX14" fmla="*/ 587115 w 1111204"/>
                    <a:gd name="connsiteY14" fmla="*/ 55432 h 1516796"/>
                    <a:gd name="connsiteX15" fmla="*/ 659121 w 1111204"/>
                    <a:gd name="connsiteY15" fmla="*/ 8779 h 1516796"/>
                    <a:gd name="connsiteX16" fmla="*/ 677622 w 1111204"/>
                    <a:gd name="connsiteY16" fmla="*/ 175918 h 1516796"/>
                    <a:gd name="connsiteX17" fmla="*/ 671284 w 1111204"/>
                    <a:gd name="connsiteY17" fmla="*/ 353164 h 1516796"/>
                    <a:gd name="connsiteX18" fmla="*/ 813868 w 1111204"/>
                    <a:gd name="connsiteY18" fmla="*/ 310508 h 1516796"/>
                    <a:gd name="connsiteX19" fmla="*/ 916481 w 1111204"/>
                    <a:gd name="connsiteY19" fmla="*/ 296290 h 1516796"/>
                    <a:gd name="connsiteX20" fmla="*/ 872227 w 1111204"/>
                    <a:gd name="connsiteY20" fmla="*/ 471251 h 1516796"/>
                    <a:gd name="connsiteX21" fmla="*/ 895182 w 1111204"/>
                    <a:gd name="connsiteY21" fmla="*/ 536405 h 1516796"/>
                    <a:gd name="connsiteX22" fmla="*/ 1020008 w 1111204"/>
                    <a:gd name="connsiteY22" fmla="*/ 604414 h 1516796"/>
                    <a:gd name="connsiteX23" fmla="*/ 1003848 w 1111204"/>
                    <a:gd name="connsiteY23" fmla="*/ 799362 h 1516796"/>
                    <a:gd name="connsiteX24" fmla="*/ 1101379 w 1111204"/>
                    <a:gd name="connsiteY24" fmla="*/ 962446 h 1516796"/>
                    <a:gd name="connsiteX25" fmla="*/ 968558 w 1111204"/>
                    <a:gd name="connsiteY25" fmla="*/ 1080591 h 1516796"/>
                    <a:gd name="connsiteX26" fmla="*/ 1041764 w 1111204"/>
                    <a:gd name="connsiteY26" fmla="*/ 1193825 h 1516796"/>
                    <a:gd name="connsiteX27" fmla="*/ 966503 w 1111204"/>
                    <a:gd name="connsiteY27" fmla="*/ 1250985 h 1516796"/>
                    <a:gd name="connsiteX28" fmla="*/ 863033 w 1111204"/>
                    <a:gd name="connsiteY28" fmla="*/ 1258237 h 1516796"/>
                    <a:gd name="connsiteX29" fmla="*/ 816838 w 1111204"/>
                    <a:gd name="connsiteY29" fmla="*/ 1356282 h 1516796"/>
                    <a:gd name="connsiteX30" fmla="*/ 847673 w 1111204"/>
                    <a:gd name="connsiteY30" fmla="*/ 1452214 h 1516796"/>
                    <a:gd name="connsiteX31" fmla="*/ 740263 w 1111204"/>
                    <a:gd name="connsiteY31" fmla="*/ 1486989 h 1516796"/>
                    <a:gd name="connsiteX32" fmla="*/ 242616 w 1111204"/>
                    <a:gd name="connsiteY32" fmla="*/ 1516797 h 1516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111204" h="1516796">
                      <a:moveTo>
                        <a:pt x="242616" y="1516797"/>
                      </a:moveTo>
                      <a:cubicBezTo>
                        <a:pt x="301317" y="1480651"/>
                        <a:pt x="329297" y="1401450"/>
                        <a:pt x="306342" y="1336467"/>
                      </a:cubicBezTo>
                      <a:cubicBezTo>
                        <a:pt x="268769" y="1230257"/>
                        <a:pt x="171637" y="1266060"/>
                        <a:pt x="102601" y="1210271"/>
                      </a:cubicBezTo>
                      <a:cubicBezTo>
                        <a:pt x="21287" y="1144603"/>
                        <a:pt x="119617" y="1041305"/>
                        <a:pt x="114192" y="963760"/>
                      </a:cubicBezTo>
                      <a:cubicBezTo>
                        <a:pt x="108254" y="878449"/>
                        <a:pt x="31451" y="796050"/>
                        <a:pt x="8325" y="713594"/>
                      </a:cubicBezTo>
                      <a:cubicBezTo>
                        <a:pt x="-44724" y="524071"/>
                        <a:pt x="170724" y="665514"/>
                        <a:pt x="232166" y="643415"/>
                      </a:cubicBezTo>
                      <a:cubicBezTo>
                        <a:pt x="257862" y="634164"/>
                        <a:pt x="274708" y="608354"/>
                        <a:pt x="280646" y="581630"/>
                      </a:cubicBezTo>
                      <a:cubicBezTo>
                        <a:pt x="295721" y="513507"/>
                        <a:pt x="267055" y="458460"/>
                        <a:pt x="304343" y="393992"/>
                      </a:cubicBezTo>
                      <a:cubicBezTo>
                        <a:pt x="340375" y="331750"/>
                        <a:pt x="393595" y="303656"/>
                        <a:pt x="378234" y="219144"/>
                      </a:cubicBezTo>
                      <a:cubicBezTo>
                        <a:pt x="369555" y="171292"/>
                        <a:pt x="340032" y="127438"/>
                        <a:pt x="340775" y="78786"/>
                      </a:cubicBezTo>
                      <a:cubicBezTo>
                        <a:pt x="341003" y="64853"/>
                        <a:pt x="344943" y="49207"/>
                        <a:pt x="357106" y="42412"/>
                      </a:cubicBezTo>
                      <a:cubicBezTo>
                        <a:pt x="366357" y="37216"/>
                        <a:pt x="377891" y="38643"/>
                        <a:pt x="387884" y="42127"/>
                      </a:cubicBezTo>
                      <a:cubicBezTo>
                        <a:pt x="421061" y="53775"/>
                        <a:pt x="442874" y="84725"/>
                        <a:pt x="469598" y="107623"/>
                      </a:cubicBezTo>
                      <a:cubicBezTo>
                        <a:pt x="496322" y="130521"/>
                        <a:pt x="539263" y="144683"/>
                        <a:pt x="564902" y="120585"/>
                      </a:cubicBezTo>
                      <a:cubicBezTo>
                        <a:pt x="581975" y="104540"/>
                        <a:pt x="583632" y="78615"/>
                        <a:pt x="587115" y="55432"/>
                      </a:cubicBezTo>
                      <a:cubicBezTo>
                        <a:pt x="593339" y="13633"/>
                        <a:pt x="622689" y="-15376"/>
                        <a:pt x="659121" y="8779"/>
                      </a:cubicBezTo>
                      <a:cubicBezTo>
                        <a:pt x="698807" y="35103"/>
                        <a:pt x="683618" y="138744"/>
                        <a:pt x="677622" y="175918"/>
                      </a:cubicBezTo>
                      <a:cubicBezTo>
                        <a:pt x="668143" y="234847"/>
                        <a:pt x="653754" y="296061"/>
                        <a:pt x="671284" y="353164"/>
                      </a:cubicBezTo>
                      <a:cubicBezTo>
                        <a:pt x="700234" y="447611"/>
                        <a:pt x="779379" y="341800"/>
                        <a:pt x="813868" y="310508"/>
                      </a:cubicBezTo>
                      <a:cubicBezTo>
                        <a:pt x="842134" y="284869"/>
                        <a:pt x="889357" y="269509"/>
                        <a:pt x="916481" y="296290"/>
                      </a:cubicBezTo>
                      <a:cubicBezTo>
                        <a:pt x="970500" y="349566"/>
                        <a:pt x="883647" y="420773"/>
                        <a:pt x="872227" y="471251"/>
                      </a:cubicBezTo>
                      <a:cubicBezTo>
                        <a:pt x="866745" y="495291"/>
                        <a:pt x="873826" y="524071"/>
                        <a:pt x="895182" y="536405"/>
                      </a:cubicBezTo>
                      <a:cubicBezTo>
                        <a:pt x="957710" y="572608"/>
                        <a:pt x="1010529" y="508082"/>
                        <a:pt x="1020008" y="604414"/>
                      </a:cubicBezTo>
                      <a:cubicBezTo>
                        <a:pt x="1026518" y="670425"/>
                        <a:pt x="966789" y="733351"/>
                        <a:pt x="1003848" y="799362"/>
                      </a:cubicBezTo>
                      <a:cubicBezTo>
                        <a:pt x="1036225" y="857035"/>
                        <a:pt x="1143978" y="881532"/>
                        <a:pt x="1101379" y="962446"/>
                      </a:cubicBezTo>
                      <a:cubicBezTo>
                        <a:pt x="1075226" y="1012125"/>
                        <a:pt x="962620" y="1009898"/>
                        <a:pt x="968558" y="1080591"/>
                      </a:cubicBezTo>
                      <a:cubicBezTo>
                        <a:pt x="972442" y="1126673"/>
                        <a:pt x="1041707" y="1147573"/>
                        <a:pt x="1041764" y="1193825"/>
                      </a:cubicBezTo>
                      <a:cubicBezTo>
                        <a:pt x="1041821" y="1228658"/>
                        <a:pt x="1001279" y="1249215"/>
                        <a:pt x="966503" y="1250985"/>
                      </a:cubicBezTo>
                      <a:cubicBezTo>
                        <a:pt x="931728" y="1252755"/>
                        <a:pt x="895068" y="1244647"/>
                        <a:pt x="863033" y="1258237"/>
                      </a:cubicBezTo>
                      <a:cubicBezTo>
                        <a:pt x="826659" y="1273654"/>
                        <a:pt x="805589" y="1318366"/>
                        <a:pt x="816838" y="1356282"/>
                      </a:cubicBezTo>
                      <a:cubicBezTo>
                        <a:pt x="826659" y="1389230"/>
                        <a:pt x="857323" y="1419208"/>
                        <a:pt x="847673" y="1452214"/>
                      </a:cubicBezTo>
                      <a:cubicBezTo>
                        <a:pt x="836081" y="1491900"/>
                        <a:pt x="781091" y="1493328"/>
                        <a:pt x="740263" y="1486989"/>
                      </a:cubicBezTo>
                      <a:cubicBezTo>
                        <a:pt x="573410" y="1460893"/>
                        <a:pt x="394736" y="1443477"/>
                        <a:pt x="242616" y="1516797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88" name="任意多边形: 形状 76">
                  <a:extLst>
                    <a:ext uri="{FF2B5EF4-FFF2-40B4-BE49-F238E27FC236}">
                      <a16:creationId xmlns:a16="http://schemas.microsoft.com/office/drawing/2014/main" id="{5CADDECA-3867-4F64-8989-85A006255E21}"/>
                    </a:ext>
                  </a:extLst>
                </p:cNvPr>
                <p:cNvSpPr/>
                <p:nvPr/>
              </p:nvSpPr>
              <p:spPr>
                <a:xfrm>
                  <a:off x="9031748" y="4714204"/>
                  <a:ext cx="21356" cy="765800"/>
                </a:xfrm>
                <a:custGeom>
                  <a:avLst/>
                  <a:gdLst>
                    <a:gd name="connsiteX0" fmla="*/ 10678 w 21356"/>
                    <a:gd name="connsiteY0" fmla="*/ 765800 h 765800"/>
                    <a:gd name="connsiteX1" fmla="*/ 0 w 21356"/>
                    <a:gd name="connsiteY1" fmla="*/ 755122 h 765800"/>
                    <a:gd name="connsiteX2" fmla="*/ 0 w 21356"/>
                    <a:gd name="connsiteY2" fmla="*/ 10678 h 765800"/>
                    <a:gd name="connsiteX3" fmla="*/ 10678 w 21356"/>
                    <a:gd name="connsiteY3" fmla="*/ 0 h 765800"/>
                    <a:gd name="connsiteX4" fmla="*/ 21356 w 21356"/>
                    <a:gd name="connsiteY4" fmla="*/ 10678 h 765800"/>
                    <a:gd name="connsiteX5" fmla="*/ 21356 w 21356"/>
                    <a:gd name="connsiteY5" fmla="*/ 755065 h 765800"/>
                    <a:gd name="connsiteX6" fmla="*/ 10678 w 21356"/>
                    <a:gd name="connsiteY6" fmla="*/ 765800 h 76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56" h="765800">
                      <a:moveTo>
                        <a:pt x="10678" y="765800"/>
                      </a:moveTo>
                      <a:cubicBezTo>
                        <a:pt x="4739" y="765800"/>
                        <a:pt x="0" y="761004"/>
                        <a:pt x="0" y="755122"/>
                      </a:cubicBezTo>
                      <a:lnTo>
                        <a:pt x="0" y="10678"/>
                      </a:lnTo>
                      <a:cubicBezTo>
                        <a:pt x="0" y="4796"/>
                        <a:pt x="4796" y="0"/>
                        <a:pt x="10678" y="0"/>
                      </a:cubicBezTo>
                      <a:cubicBezTo>
                        <a:pt x="16617" y="0"/>
                        <a:pt x="21356" y="4796"/>
                        <a:pt x="21356" y="10678"/>
                      </a:cubicBezTo>
                      <a:lnTo>
                        <a:pt x="21356" y="755065"/>
                      </a:lnTo>
                      <a:cubicBezTo>
                        <a:pt x="21356" y="761004"/>
                        <a:pt x="16617" y="765800"/>
                        <a:pt x="10678" y="765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任意多边形: 形状 77">
                  <a:extLst>
                    <a:ext uri="{FF2B5EF4-FFF2-40B4-BE49-F238E27FC236}">
                      <a16:creationId xmlns:a16="http://schemas.microsoft.com/office/drawing/2014/main" id="{C92E89C1-6C65-4A23-9FC2-E92E5FCB96EC}"/>
                    </a:ext>
                  </a:extLst>
                </p:cNvPr>
                <p:cNvSpPr/>
                <p:nvPr/>
              </p:nvSpPr>
              <p:spPr>
                <a:xfrm>
                  <a:off x="9031733" y="4928156"/>
                  <a:ext cx="216677" cy="262110"/>
                </a:xfrm>
                <a:custGeom>
                  <a:avLst/>
                  <a:gdLst>
                    <a:gd name="connsiteX0" fmla="*/ 10694 w 216677"/>
                    <a:gd name="connsiteY0" fmla="*/ 262110 h 262110"/>
                    <a:gd name="connsiteX1" fmla="*/ 3956 w 216677"/>
                    <a:gd name="connsiteY1" fmla="*/ 259712 h 262110"/>
                    <a:gd name="connsiteX2" fmla="*/ 2414 w 216677"/>
                    <a:gd name="connsiteY2" fmla="*/ 244637 h 262110"/>
                    <a:gd name="connsiteX3" fmla="*/ 197647 w 216677"/>
                    <a:gd name="connsiteY3" fmla="*/ 3950 h 262110"/>
                    <a:gd name="connsiteX4" fmla="*/ 212722 w 216677"/>
                    <a:gd name="connsiteY4" fmla="*/ 2408 h 262110"/>
                    <a:gd name="connsiteX5" fmla="*/ 214264 w 216677"/>
                    <a:gd name="connsiteY5" fmla="*/ 17483 h 262110"/>
                    <a:gd name="connsiteX6" fmla="*/ 19030 w 216677"/>
                    <a:gd name="connsiteY6" fmla="*/ 258170 h 262110"/>
                    <a:gd name="connsiteX7" fmla="*/ 10694 w 216677"/>
                    <a:gd name="connsiteY7" fmla="*/ 262110 h 262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677" h="262110">
                      <a:moveTo>
                        <a:pt x="10694" y="262110"/>
                      </a:moveTo>
                      <a:cubicBezTo>
                        <a:pt x="8295" y="262110"/>
                        <a:pt x="5954" y="261311"/>
                        <a:pt x="3956" y="259712"/>
                      </a:cubicBezTo>
                      <a:cubicBezTo>
                        <a:pt x="-613" y="256000"/>
                        <a:pt x="-1355" y="249262"/>
                        <a:pt x="2414" y="244637"/>
                      </a:cubicBezTo>
                      <a:lnTo>
                        <a:pt x="197647" y="3950"/>
                      </a:lnTo>
                      <a:cubicBezTo>
                        <a:pt x="201416" y="-675"/>
                        <a:pt x="208154" y="-1303"/>
                        <a:pt x="212722" y="2408"/>
                      </a:cubicBezTo>
                      <a:cubicBezTo>
                        <a:pt x="217290" y="6120"/>
                        <a:pt x="218033" y="12858"/>
                        <a:pt x="214264" y="17483"/>
                      </a:cubicBezTo>
                      <a:lnTo>
                        <a:pt x="19030" y="258170"/>
                      </a:lnTo>
                      <a:cubicBezTo>
                        <a:pt x="16860" y="260740"/>
                        <a:pt x="13835" y="262110"/>
                        <a:pt x="10694" y="262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78">
                  <a:extLst>
                    <a:ext uri="{FF2B5EF4-FFF2-40B4-BE49-F238E27FC236}">
                      <a16:creationId xmlns:a16="http://schemas.microsoft.com/office/drawing/2014/main" id="{6D0D067D-7F4C-40EA-A053-E83049688A43}"/>
                    </a:ext>
                  </a:extLst>
                </p:cNvPr>
                <p:cNvSpPr/>
                <p:nvPr/>
              </p:nvSpPr>
              <p:spPr>
                <a:xfrm>
                  <a:off x="8799023" y="4769788"/>
                  <a:ext cx="254057" cy="217193"/>
                </a:xfrm>
                <a:custGeom>
                  <a:avLst/>
                  <a:gdLst>
                    <a:gd name="connsiteX0" fmla="*/ 243403 w 254057"/>
                    <a:gd name="connsiteY0" fmla="*/ 217194 h 217193"/>
                    <a:gd name="connsiteX1" fmla="*/ 236494 w 254057"/>
                    <a:gd name="connsiteY1" fmla="*/ 214681 h 217193"/>
                    <a:gd name="connsiteX2" fmla="*/ 3802 w 254057"/>
                    <a:gd name="connsiteY2" fmla="*/ 18877 h 217193"/>
                    <a:gd name="connsiteX3" fmla="*/ 2489 w 254057"/>
                    <a:gd name="connsiteY3" fmla="*/ 3802 h 217193"/>
                    <a:gd name="connsiteX4" fmla="*/ 17563 w 254057"/>
                    <a:gd name="connsiteY4" fmla="*/ 2488 h 217193"/>
                    <a:gd name="connsiteX5" fmla="*/ 250255 w 254057"/>
                    <a:gd name="connsiteY5" fmla="*/ 198293 h 217193"/>
                    <a:gd name="connsiteX6" fmla="*/ 251569 w 254057"/>
                    <a:gd name="connsiteY6" fmla="*/ 213368 h 217193"/>
                    <a:gd name="connsiteX7" fmla="*/ 243403 w 254057"/>
                    <a:gd name="connsiteY7" fmla="*/ 217194 h 217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057" h="217193">
                      <a:moveTo>
                        <a:pt x="243403" y="217194"/>
                      </a:moveTo>
                      <a:cubicBezTo>
                        <a:pt x="240948" y="217194"/>
                        <a:pt x="238493" y="216394"/>
                        <a:pt x="236494" y="214681"/>
                      </a:cubicBezTo>
                      <a:lnTo>
                        <a:pt x="3802" y="18877"/>
                      </a:lnTo>
                      <a:cubicBezTo>
                        <a:pt x="-709" y="15051"/>
                        <a:pt x="-1280" y="8313"/>
                        <a:pt x="2489" y="3802"/>
                      </a:cubicBezTo>
                      <a:cubicBezTo>
                        <a:pt x="6314" y="-709"/>
                        <a:pt x="13052" y="-1280"/>
                        <a:pt x="17563" y="2488"/>
                      </a:cubicBezTo>
                      <a:lnTo>
                        <a:pt x="250255" y="198293"/>
                      </a:lnTo>
                      <a:cubicBezTo>
                        <a:pt x="254767" y="202119"/>
                        <a:pt x="255338" y="208857"/>
                        <a:pt x="251569" y="213368"/>
                      </a:cubicBezTo>
                      <a:cubicBezTo>
                        <a:pt x="249457" y="215937"/>
                        <a:pt x="246430" y="217194"/>
                        <a:pt x="243403" y="2171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4" name="图形 8">
                <a:extLst>
                  <a:ext uri="{FF2B5EF4-FFF2-40B4-BE49-F238E27FC236}">
                    <a16:creationId xmlns:a16="http://schemas.microsoft.com/office/drawing/2014/main" id="{7CDC6277-9B61-46BD-832E-EB74E982B790}"/>
                  </a:ext>
                </a:extLst>
              </p:cNvPr>
              <p:cNvGrpSpPr/>
              <p:nvPr/>
            </p:nvGrpSpPr>
            <p:grpSpPr>
              <a:xfrm>
                <a:off x="8633230" y="5270438"/>
                <a:ext cx="780989" cy="793699"/>
                <a:chOff x="8633230" y="5270438"/>
                <a:chExt cx="780989" cy="793699"/>
              </a:xfrm>
            </p:grpSpPr>
            <p:sp>
              <p:nvSpPr>
                <p:cNvPr id="85" name="任意多边形: 形状 80">
                  <a:extLst>
                    <a:ext uri="{FF2B5EF4-FFF2-40B4-BE49-F238E27FC236}">
                      <a16:creationId xmlns:a16="http://schemas.microsoft.com/office/drawing/2014/main" id="{C0A5EF61-7E8E-4603-82CD-DEEBA288D100}"/>
                    </a:ext>
                  </a:extLst>
                </p:cNvPr>
                <p:cNvSpPr/>
                <p:nvPr/>
              </p:nvSpPr>
              <p:spPr>
                <a:xfrm>
                  <a:off x="8694787" y="5392066"/>
                  <a:ext cx="657876" cy="672070"/>
                </a:xfrm>
                <a:custGeom>
                  <a:avLst/>
                  <a:gdLst>
                    <a:gd name="connsiteX0" fmla="*/ 0 w 657876"/>
                    <a:gd name="connsiteY0" fmla="*/ 57 h 672070"/>
                    <a:gd name="connsiteX1" fmla="*/ 109694 w 657876"/>
                    <a:gd name="connsiteY1" fmla="*/ 612651 h 672070"/>
                    <a:gd name="connsiteX2" fmla="*/ 129394 w 657876"/>
                    <a:gd name="connsiteY2" fmla="*/ 656621 h 672070"/>
                    <a:gd name="connsiteX3" fmla="*/ 173706 w 657876"/>
                    <a:gd name="connsiteY3" fmla="*/ 668898 h 672070"/>
                    <a:gd name="connsiteX4" fmla="*/ 440431 w 657876"/>
                    <a:gd name="connsiteY4" fmla="*/ 672038 h 672070"/>
                    <a:gd name="connsiteX5" fmla="*/ 602602 w 657876"/>
                    <a:gd name="connsiteY5" fmla="*/ 538875 h 672070"/>
                    <a:gd name="connsiteX6" fmla="*/ 657877 w 657876"/>
                    <a:gd name="connsiteY6" fmla="*/ 0 h 672070"/>
                    <a:gd name="connsiteX7" fmla="*/ 0 w 657876"/>
                    <a:gd name="connsiteY7" fmla="*/ 57 h 672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7876" h="672070">
                      <a:moveTo>
                        <a:pt x="0" y="57"/>
                      </a:moveTo>
                      <a:cubicBezTo>
                        <a:pt x="30607" y="203513"/>
                        <a:pt x="58188" y="416334"/>
                        <a:pt x="109694" y="612651"/>
                      </a:cubicBezTo>
                      <a:cubicBezTo>
                        <a:pt x="113976" y="628983"/>
                        <a:pt x="119001" y="646114"/>
                        <a:pt x="129394" y="656621"/>
                      </a:cubicBezTo>
                      <a:cubicBezTo>
                        <a:pt x="141671" y="669011"/>
                        <a:pt x="158345" y="669240"/>
                        <a:pt x="173706" y="668898"/>
                      </a:cubicBezTo>
                      <a:cubicBezTo>
                        <a:pt x="262557" y="666842"/>
                        <a:pt x="351580" y="672552"/>
                        <a:pt x="440431" y="672038"/>
                      </a:cubicBezTo>
                      <a:cubicBezTo>
                        <a:pt x="524428" y="671581"/>
                        <a:pt x="593808" y="678376"/>
                        <a:pt x="602602" y="538875"/>
                      </a:cubicBezTo>
                      <a:cubicBezTo>
                        <a:pt x="605629" y="490510"/>
                        <a:pt x="613280" y="0"/>
                        <a:pt x="657877" y="0"/>
                      </a:cubicBezTo>
                      <a:cubicBezTo>
                        <a:pt x="657706" y="57"/>
                        <a:pt x="0" y="57"/>
                        <a:pt x="0" y="57"/>
                      </a:cubicBezTo>
                      <a:close/>
                    </a:path>
                  </a:pathLst>
                </a:custGeom>
                <a:solidFill>
                  <a:srgbClr val="978C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1">
                  <a:extLst>
                    <a:ext uri="{FF2B5EF4-FFF2-40B4-BE49-F238E27FC236}">
                      <a16:creationId xmlns:a16="http://schemas.microsoft.com/office/drawing/2014/main" id="{3CE94068-2FB0-4DF0-8AD3-A110188FB4AA}"/>
                    </a:ext>
                  </a:extLst>
                </p:cNvPr>
                <p:cNvSpPr/>
                <p:nvPr/>
              </p:nvSpPr>
              <p:spPr>
                <a:xfrm>
                  <a:off x="8633230" y="5270438"/>
                  <a:ext cx="780989" cy="243256"/>
                </a:xfrm>
                <a:custGeom>
                  <a:avLst/>
                  <a:gdLst>
                    <a:gd name="connsiteX0" fmla="*/ 659362 w 780989"/>
                    <a:gd name="connsiteY0" fmla="*/ 243257 h 243256"/>
                    <a:gd name="connsiteX1" fmla="*/ 121628 w 780989"/>
                    <a:gd name="connsiteY1" fmla="*/ 243257 h 243256"/>
                    <a:gd name="connsiteX2" fmla="*/ 0 w 780989"/>
                    <a:gd name="connsiteY2" fmla="*/ 121628 h 243256"/>
                    <a:gd name="connsiteX3" fmla="*/ 0 w 780989"/>
                    <a:gd name="connsiteY3" fmla="*/ 121628 h 243256"/>
                    <a:gd name="connsiteX4" fmla="*/ 121628 w 780989"/>
                    <a:gd name="connsiteY4" fmla="*/ 0 h 243256"/>
                    <a:gd name="connsiteX5" fmla="*/ 659362 w 780989"/>
                    <a:gd name="connsiteY5" fmla="*/ 0 h 243256"/>
                    <a:gd name="connsiteX6" fmla="*/ 780990 w 780989"/>
                    <a:gd name="connsiteY6" fmla="*/ 121628 h 243256"/>
                    <a:gd name="connsiteX7" fmla="*/ 780990 w 780989"/>
                    <a:gd name="connsiteY7" fmla="*/ 121628 h 243256"/>
                    <a:gd name="connsiteX8" fmla="*/ 659362 w 780989"/>
                    <a:gd name="connsiteY8" fmla="*/ 243257 h 243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0989" h="243256">
                      <a:moveTo>
                        <a:pt x="659362" y="243257"/>
                      </a:moveTo>
                      <a:lnTo>
                        <a:pt x="121628" y="243257"/>
                      </a:lnTo>
                      <a:cubicBezTo>
                        <a:pt x="54762" y="243257"/>
                        <a:pt x="0" y="188552"/>
                        <a:pt x="0" y="121628"/>
                      </a:cubicBezTo>
                      <a:lnTo>
                        <a:pt x="0" y="121628"/>
                      </a:lnTo>
                      <a:cubicBezTo>
                        <a:pt x="0" y="54761"/>
                        <a:pt x="54705" y="0"/>
                        <a:pt x="121628" y="0"/>
                      </a:cubicBezTo>
                      <a:lnTo>
                        <a:pt x="659362" y="0"/>
                      </a:lnTo>
                      <a:cubicBezTo>
                        <a:pt x="726229" y="0"/>
                        <a:pt x="780990" y="54704"/>
                        <a:pt x="780990" y="121628"/>
                      </a:cubicBezTo>
                      <a:lnTo>
                        <a:pt x="780990" y="121628"/>
                      </a:lnTo>
                      <a:cubicBezTo>
                        <a:pt x="780990" y="188552"/>
                        <a:pt x="726229" y="243257"/>
                        <a:pt x="659362" y="243257"/>
                      </a:cubicBezTo>
                      <a:close/>
                    </a:path>
                  </a:pathLst>
                </a:custGeom>
                <a:solidFill>
                  <a:srgbClr val="A7AD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" name="图形 8">
              <a:extLst>
                <a:ext uri="{FF2B5EF4-FFF2-40B4-BE49-F238E27FC236}">
                  <a16:creationId xmlns:a16="http://schemas.microsoft.com/office/drawing/2014/main" id="{7D33DE70-BD6B-4D78-9429-2EFF7945B411}"/>
                </a:ext>
              </a:extLst>
            </p:cNvPr>
            <p:cNvGrpSpPr/>
            <p:nvPr/>
          </p:nvGrpSpPr>
          <p:grpSpPr>
            <a:xfrm>
              <a:off x="5510163" y="896595"/>
              <a:ext cx="1746556" cy="3304315"/>
              <a:chOff x="5510163" y="896595"/>
              <a:chExt cx="1746556" cy="3304315"/>
            </a:xfrm>
          </p:grpSpPr>
          <p:sp>
            <p:nvSpPr>
              <p:cNvPr id="76" name="任意多边形: 形状 83">
                <a:extLst>
                  <a:ext uri="{FF2B5EF4-FFF2-40B4-BE49-F238E27FC236}">
                    <a16:creationId xmlns:a16="http://schemas.microsoft.com/office/drawing/2014/main" id="{DF25DD65-AB97-4C93-AADF-E5C1137C0543}"/>
                  </a:ext>
                </a:extLst>
              </p:cNvPr>
              <p:cNvSpPr/>
              <p:nvPr/>
            </p:nvSpPr>
            <p:spPr>
              <a:xfrm>
                <a:off x="5510163" y="896595"/>
                <a:ext cx="1212531" cy="3080917"/>
              </a:xfrm>
              <a:custGeom>
                <a:avLst/>
                <a:gdLst>
                  <a:gd name="connsiteX0" fmla="*/ 1190322 w 1212531"/>
                  <a:gd name="connsiteY0" fmla="*/ 150549 h 3080917"/>
                  <a:gd name="connsiteX1" fmla="*/ 1150693 w 1212531"/>
                  <a:gd name="connsiteY1" fmla="*/ 403513 h 3080917"/>
                  <a:gd name="connsiteX2" fmla="*/ 745666 w 1212531"/>
                  <a:gd name="connsiteY2" fmla="*/ 511893 h 3080917"/>
                  <a:gd name="connsiteX3" fmla="*/ 682682 w 1212531"/>
                  <a:gd name="connsiteY3" fmla="*/ 937706 h 3080917"/>
                  <a:gd name="connsiteX4" fmla="*/ 926338 w 1212531"/>
                  <a:gd name="connsiteY4" fmla="*/ 1226530 h 3080917"/>
                  <a:gd name="connsiteX5" fmla="*/ 1036203 w 1212531"/>
                  <a:gd name="connsiteY5" fmla="*/ 1563834 h 3080917"/>
                  <a:gd name="connsiteX6" fmla="*/ 780841 w 1212531"/>
                  <a:gd name="connsiteY6" fmla="*/ 1868989 h 3080917"/>
                  <a:gd name="connsiteX7" fmla="*/ 682625 w 1212531"/>
                  <a:gd name="connsiteY7" fmla="*/ 2485010 h 3080917"/>
                  <a:gd name="connsiteX8" fmla="*/ 296555 w 1212531"/>
                  <a:gd name="connsiteY8" fmla="*/ 3029367 h 3080917"/>
                  <a:gd name="connsiteX9" fmla="*/ 10358 w 1212531"/>
                  <a:gd name="connsiteY9" fmla="*/ 2961130 h 3080917"/>
                  <a:gd name="connsiteX10" fmla="*/ 298668 w 1212531"/>
                  <a:gd name="connsiteY10" fmla="*/ 2451319 h 3080917"/>
                  <a:gd name="connsiteX11" fmla="*/ 352173 w 1212531"/>
                  <a:gd name="connsiteY11" fmla="*/ 1800694 h 3080917"/>
                  <a:gd name="connsiteX12" fmla="*/ 494700 w 1212531"/>
                  <a:gd name="connsiteY12" fmla="*/ 1170398 h 3080917"/>
                  <a:gd name="connsiteX13" fmla="*/ 428633 w 1212531"/>
                  <a:gd name="connsiteY13" fmla="*/ 644428 h 3080917"/>
                  <a:gd name="connsiteX14" fmla="*/ 534272 w 1212531"/>
                  <a:gd name="connsiteY14" fmla="*/ 266981 h 3080917"/>
                  <a:gd name="connsiteX15" fmla="*/ 1190322 w 1212531"/>
                  <a:gd name="connsiteY15" fmla="*/ 150549 h 3080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12531" h="3080917">
                    <a:moveTo>
                      <a:pt x="1190322" y="150549"/>
                    </a:moveTo>
                    <a:cubicBezTo>
                      <a:pt x="1190322" y="150549"/>
                      <a:pt x="1260787" y="307124"/>
                      <a:pt x="1150693" y="403513"/>
                    </a:cubicBezTo>
                    <a:cubicBezTo>
                      <a:pt x="1040600" y="499901"/>
                      <a:pt x="890934" y="423613"/>
                      <a:pt x="745666" y="511893"/>
                    </a:cubicBezTo>
                    <a:cubicBezTo>
                      <a:pt x="600397" y="600173"/>
                      <a:pt x="616043" y="704785"/>
                      <a:pt x="682682" y="937706"/>
                    </a:cubicBezTo>
                    <a:cubicBezTo>
                      <a:pt x="761940" y="1214767"/>
                      <a:pt x="848507" y="1206487"/>
                      <a:pt x="926338" y="1226530"/>
                    </a:cubicBezTo>
                    <a:cubicBezTo>
                      <a:pt x="1004168" y="1246630"/>
                      <a:pt x="1027409" y="1463448"/>
                      <a:pt x="1036203" y="1563834"/>
                    </a:cubicBezTo>
                    <a:cubicBezTo>
                      <a:pt x="1044996" y="1664220"/>
                      <a:pt x="1058187" y="1732457"/>
                      <a:pt x="780841" y="1868989"/>
                    </a:cubicBezTo>
                    <a:cubicBezTo>
                      <a:pt x="503494" y="2005521"/>
                      <a:pt x="654816" y="2214344"/>
                      <a:pt x="682625" y="2485010"/>
                    </a:cubicBezTo>
                    <a:cubicBezTo>
                      <a:pt x="713403" y="2784398"/>
                      <a:pt x="358169" y="2957076"/>
                      <a:pt x="296555" y="3029367"/>
                    </a:cubicBezTo>
                    <a:cubicBezTo>
                      <a:pt x="234942" y="3101659"/>
                      <a:pt x="89616" y="3113707"/>
                      <a:pt x="10358" y="2961130"/>
                    </a:cubicBezTo>
                    <a:cubicBezTo>
                      <a:pt x="-68900" y="2808552"/>
                      <a:pt x="333843" y="2696232"/>
                      <a:pt x="298668" y="2451319"/>
                    </a:cubicBezTo>
                    <a:cubicBezTo>
                      <a:pt x="263436" y="2206407"/>
                      <a:pt x="48388" y="2041609"/>
                      <a:pt x="352173" y="1800694"/>
                    </a:cubicBezTo>
                    <a:cubicBezTo>
                      <a:pt x="655958" y="1559779"/>
                      <a:pt x="595943" y="1367116"/>
                      <a:pt x="494700" y="1170398"/>
                    </a:cubicBezTo>
                    <a:cubicBezTo>
                      <a:pt x="393458" y="973680"/>
                      <a:pt x="345035" y="897391"/>
                      <a:pt x="428633" y="644428"/>
                    </a:cubicBezTo>
                    <a:cubicBezTo>
                      <a:pt x="512231" y="391464"/>
                      <a:pt x="424236" y="467753"/>
                      <a:pt x="534272" y="266981"/>
                    </a:cubicBezTo>
                    <a:cubicBezTo>
                      <a:pt x="644423" y="66266"/>
                      <a:pt x="1045054" y="-154606"/>
                      <a:pt x="1190322" y="150549"/>
                    </a:cubicBez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84">
                <a:extLst>
                  <a:ext uri="{FF2B5EF4-FFF2-40B4-BE49-F238E27FC236}">
                    <a16:creationId xmlns:a16="http://schemas.microsoft.com/office/drawing/2014/main" id="{7C87DE09-D216-4AC2-8229-F5F0666AD3EE}"/>
                  </a:ext>
                </a:extLst>
              </p:cNvPr>
              <p:cNvSpPr/>
              <p:nvPr/>
            </p:nvSpPr>
            <p:spPr>
              <a:xfrm>
                <a:off x="6508907" y="2123133"/>
                <a:ext cx="344784" cy="649017"/>
              </a:xfrm>
              <a:custGeom>
                <a:avLst/>
                <a:gdLst>
                  <a:gd name="connsiteX0" fmla="*/ 0 w 344784"/>
                  <a:gd name="connsiteY0" fmla="*/ 112369 h 649017"/>
                  <a:gd name="connsiteX1" fmla="*/ 22099 w 344784"/>
                  <a:gd name="connsiteY1" fmla="*/ 524591 h 649017"/>
                  <a:gd name="connsiteX2" fmla="*/ 344784 w 344784"/>
                  <a:gd name="connsiteY2" fmla="*/ 649018 h 649017"/>
                  <a:gd name="connsiteX3" fmla="*/ 183641 w 344784"/>
                  <a:gd name="connsiteY3" fmla="*/ 112312 h 649017"/>
                  <a:gd name="connsiteX4" fmla="*/ 0 w 344784"/>
                  <a:gd name="connsiteY4" fmla="*/ 112369 h 64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84" h="649017">
                    <a:moveTo>
                      <a:pt x="0" y="112369"/>
                    </a:moveTo>
                    <a:lnTo>
                      <a:pt x="22099" y="524591"/>
                    </a:lnTo>
                    <a:lnTo>
                      <a:pt x="344784" y="649018"/>
                    </a:lnTo>
                    <a:cubicBezTo>
                      <a:pt x="344784" y="649018"/>
                      <a:pt x="150751" y="365104"/>
                      <a:pt x="183641" y="112312"/>
                    </a:cubicBezTo>
                    <a:cubicBezTo>
                      <a:pt x="216532" y="-140423"/>
                      <a:pt x="0" y="112369"/>
                      <a:pt x="0" y="112369"/>
                    </a:cubicBezTo>
                    <a:close/>
                  </a:path>
                </a:pathLst>
              </a:custGeom>
              <a:solidFill>
                <a:srgbClr val="D4A79A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78" name="图形 8">
                <a:extLst>
                  <a:ext uri="{FF2B5EF4-FFF2-40B4-BE49-F238E27FC236}">
                    <a16:creationId xmlns:a16="http://schemas.microsoft.com/office/drawing/2014/main" id="{8751648D-8ACD-4407-B4CE-A05086105E38}"/>
                  </a:ext>
                </a:extLst>
              </p:cNvPr>
              <p:cNvGrpSpPr/>
              <p:nvPr/>
            </p:nvGrpSpPr>
            <p:grpSpPr>
              <a:xfrm>
                <a:off x="6006862" y="2531521"/>
                <a:ext cx="1249857" cy="1669389"/>
                <a:chOff x="6006862" y="2531521"/>
                <a:chExt cx="1249857" cy="1669389"/>
              </a:xfrm>
            </p:grpSpPr>
            <p:sp>
              <p:nvSpPr>
                <p:cNvPr id="79" name="任意多边形: 形状 86">
                  <a:extLst>
                    <a:ext uri="{FF2B5EF4-FFF2-40B4-BE49-F238E27FC236}">
                      <a16:creationId xmlns:a16="http://schemas.microsoft.com/office/drawing/2014/main" id="{10963902-D914-47FE-942D-8C5B8599081E}"/>
                    </a:ext>
                  </a:extLst>
                </p:cNvPr>
                <p:cNvSpPr/>
                <p:nvPr/>
              </p:nvSpPr>
              <p:spPr>
                <a:xfrm>
                  <a:off x="6006862" y="2531521"/>
                  <a:ext cx="1249857" cy="1564263"/>
                </a:xfrm>
                <a:custGeom>
                  <a:avLst/>
                  <a:gdLst>
                    <a:gd name="connsiteX0" fmla="*/ 1249858 w 1249857"/>
                    <a:gd name="connsiteY0" fmla="*/ 1041263 h 1564263"/>
                    <a:gd name="connsiteX1" fmla="*/ 1164261 w 1249857"/>
                    <a:gd name="connsiteY1" fmla="*/ 800576 h 1564263"/>
                    <a:gd name="connsiteX2" fmla="*/ 987758 w 1249857"/>
                    <a:gd name="connsiteY2" fmla="*/ 329253 h 1564263"/>
                    <a:gd name="connsiteX3" fmla="*/ 713152 w 1249857"/>
                    <a:gd name="connsiteY3" fmla="*/ 12505 h 1564263"/>
                    <a:gd name="connsiteX4" fmla="*/ 481373 w 1249857"/>
                    <a:gd name="connsiteY4" fmla="*/ 0 h 1564263"/>
                    <a:gd name="connsiteX5" fmla="*/ 319146 w 1249857"/>
                    <a:gd name="connsiteY5" fmla="*/ 112321 h 1564263"/>
                    <a:gd name="connsiteX6" fmla="*/ 57045 w 1249857"/>
                    <a:gd name="connsiteY6" fmla="*/ 538476 h 1564263"/>
                    <a:gd name="connsiteX7" fmla="*/ 0 w 1249857"/>
                    <a:gd name="connsiteY7" fmla="*/ 1166088 h 1564263"/>
                    <a:gd name="connsiteX8" fmla="*/ 401202 w 1249857"/>
                    <a:gd name="connsiteY8" fmla="*/ 1462050 h 1564263"/>
                    <a:gd name="connsiteX9" fmla="*/ 684772 w 1249857"/>
                    <a:gd name="connsiteY9" fmla="*/ 1564264 h 1564263"/>
                    <a:gd name="connsiteX10" fmla="*/ 653251 w 1249857"/>
                    <a:gd name="connsiteY10" fmla="*/ 1506305 h 1564263"/>
                    <a:gd name="connsiteX11" fmla="*/ 770311 w 1249857"/>
                    <a:gd name="connsiteY11" fmla="*/ 513465 h 1564263"/>
                    <a:gd name="connsiteX12" fmla="*/ 910383 w 1249857"/>
                    <a:gd name="connsiteY12" fmla="*/ 1107216 h 1564263"/>
                    <a:gd name="connsiteX13" fmla="*/ 1027044 w 1249857"/>
                    <a:gd name="connsiteY13" fmla="*/ 1073354 h 1564263"/>
                    <a:gd name="connsiteX14" fmla="*/ 1107102 w 1249857"/>
                    <a:gd name="connsiteY14" fmla="*/ 1328431 h 1564263"/>
                    <a:gd name="connsiteX15" fmla="*/ 1157181 w 1249857"/>
                    <a:gd name="connsiteY15" fmla="*/ 1067987 h 1564263"/>
                    <a:gd name="connsiteX16" fmla="*/ 1249858 w 1249857"/>
                    <a:gd name="connsiteY16" fmla="*/ 1041263 h 156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49857" h="1564263">
                      <a:moveTo>
                        <a:pt x="1249858" y="1041263"/>
                      </a:moveTo>
                      <a:cubicBezTo>
                        <a:pt x="1249858" y="1041263"/>
                        <a:pt x="1228444" y="1002033"/>
                        <a:pt x="1164261" y="800576"/>
                      </a:cubicBezTo>
                      <a:cubicBezTo>
                        <a:pt x="1100078" y="599119"/>
                        <a:pt x="1076894" y="524200"/>
                        <a:pt x="987758" y="329253"/>
                      </a:cubicBezTo>
                      <a:cubicBezTo>
                        <a:pt x="898621" y="134305"/>
                        <a:pt x="713152" y="12505"/>
                        <a:pt x="713152" y="12505"/>
                      </a:cubicBezTo>
                      <a:lnTo>
                        <a:pt x="481373" y="0"/>
                      </a:lnTo>
                      <a:cubicBezTo>
                        <a:pt x="481373" y="0"/>
                        <a:pt x="452822" y="1770"/>
                        <a:pt x="319146" y="112321"/>
                      </a:cubicBezTo>
                      <a:cubicBezTo>
                        <a:pt x="185411" y="222871"/>
                        <a:pt x="57045" y="538476"/>
                        <a:pt x="57045" y="538476"/>
                      </a:cubicBezTo>
                      <a:lnTo>
                        <a:pt x="0" y="1166088"/>
                      </a:lnTo>
                      <a:lnTo>
                        <a:pt x="401202" y="1462050"/>
                      </a:lnTo>
                      <a:lnTo>
                        <a:pt x="684772" y="1564264"/>
                      </a:lnTo>
                      <a:cubicBezTo>
                        <a:pt x="671125" y="1546048"/>
                        <a:pt x="660104" y="1526747"/>
                        <a:pt x="653251" y="1506305"/>
                      </a:cubicBezTo>
                      <a:cubicBezTo>
                        <a:pt x="605742" y="1365091"/>
                        <a:pt x="764944" y="583016"/>
                        <a:pt x="770311" y="513465"/>
                      </a:cubicBezTo>
                      <a:cubicBezTo>
                        <a:pt x="775679" y="443914"/>
                        <a:pt x="910383" y="1107216"/>
                        <a:pt x="910383" y="1107216"/>
                      </a:cubicBezTo>
                      <a:lnTo>
                        <a:pt x="1027044" y="1073354"/>
                      </a:lnTo>
                      <a:lnTo>
                        <a:pt x="1107102" y="1328431"/>
                      </a:lnTo>
                      <a:lnTo>
                        <a:pt x="1157181" y="1067987"/>
                      </a:lnTo>
                      <a:lnTo>
                        <a:pt x="1249858" y="1041263"/>
                      </a:ln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87">
                  <a:extLst>
                    <a:ext uri="{FF2B5EF4-FFF2-40B4-BE49-F238E27FC236}">
                      <a16:creationId xmlns:a16="http://schemas.microsoft.com/office/drawing/2014/main" id="{5816D34B-7D61-45DC-A87E-A8F3F0A14DA8}"/>
                    </a:ext>
                  </a:extLst>
                </p:cNvPr>
                <p:cNvSpPr/>
                <p:nvPr/>
              </p:nvSpPr>
              <p:spPr>
                <a:xfrm>
                  <a:off x="7088039" y="3859951"/>
                  <a:ext cx="42084" cy="134533"/>
                </a:xfrm>
                <a:custGeom>
                  <a:avLst/>
                  <a:gdLst>
                    <a:gd name="connsiteX0" fmla="*/ 42084 w 42084"/>
                    <a:gd name="connsiteY0" fmla="*/ 51621 h 134533"/>
                    <a:gd name="connsiteX1" fmla="*/ 25868 w 42084"/>
                    <a:gd name="connsiteY1" fmla="*/ 0 h 134533"/>
                    <a:gd name="connsiteX2" fmla="*/ 0 w 42084"/>
                    <a:gd name="connsiteY2" fmla="*/ 134534 h 134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084" h="134533">
                      <a:moveTo>
                        <a:pt x="42084" y="51621"/>
                      </a:moveTo>
                      <a:lnTo>
                        <a:pt x="25868" y="0"/>
                      </a:lnTo>
                      <a:lnTo>
                        <a:pt x="0" y="134534"/>
                      </a:lnTo>
                      <a:close/>
                    </a:path>
                  </a:pathLst>
                </a:custGeom>
                <a:solidFill>
                  <a:srgbClr val="A7AD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8">
                  <a:extLst>
                    <a:ext uri="{FF2B5EF4-FFF2-40B4-BE49-F238E27FC236}">
                      <a16:creationId xmlns:a16="http://schemas.microsoft.com/office/drawing/2014/main" id="{A5323527-BF3C-41FE-B116-38CA81E95C73}"/>
                    </a:ext>
                  </a:extLst>
                </p:cNvPr>
                <p:cNvSpPr/>
                <p:nvPr/>
              </p:nvSpPr>
              <p:spPr>
                <a:xfrm>
                  <a:off x="6651159" y="3039875"/>
                  <a:ext cx="462747" cy="1161034"/>
                </a:xfrm>
                <a:custGeom>
                  <a:avLst/>
                  <a:gdLst>
                    <a:gd name="connsiteX0" fmla="*/ 265973 w 462747"/>
                    <a:gd name="connsiteY0" fmla="*/ 598862 h 1161034"/>
                    <a:gd name="connsiteX1" fmla="*/ 125901 w 462747"/>
                    <a:gd name="connsiteY1" fmla="*/ 5111 h 1161034"/>
                    <a:gd name="connsiteX2" fmla="*/ 8841 w 462747"/>
                    <a:gd name="connsiteY2" fmla="*/ 997950 h 1161034"/>
                    <a:gd name="connsiteX3" fmla="*/ 40361 w 462747"/>
                    <a:gd name="connsiteY3" fmla="*/ 1055910 h 1161034"/>
                    <a:gd name="connsiteX4" fmla="*/ 332097 w 462747"/>
                    <a:gd name="connsiteY4" fmla="*/ 1161035 h 1161034"/>
                    <a:gd name="connsiteX5" fmla="*/ 436880 w 462747"/>
                    <a:gd name="connsiteY5" fmla="*/ 954553 h 1161034"/>
                    <a:gd name="connsiteX6" fmla="*/ 462748 w 462747"/>
                    <a:gd name="connsiteY6" fmla="*/ 820020 h 1161034"/>
                    <a:gd name="connsiteX7" fmla="*/ 382690 w 462747"/>
                    <a:gd name="connsiteY7" fmla="*/ 564943 h 1161034"/>
                    <a:gd name="connsiteX8" fmla="*/ 265973 w 462747"/>
                    <a:gd name="connsiteY8" fmla="*/ 598862 h 1161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2747" h="1161034">
                      <a:moveTo>
                        <a:pt x="265973" y="598862"/>
                      </a:moveTo>
                      <a:cubicBezTo>
                        <a:pt x="265973" y="598862"/>
                        <a:pt x="131268" y="-64440"/>
                        <a:pt x="125901" y="5111"/>
                      </a:cubicBezTo>
                      <a:cubicBezTo>
                        <a:pt x="120533" y="74662"/>
                        <a:pt x="-38669" y="856736"/>
                        <a:pt x="8841" y="997950"/>
                      </a:cubicBezTo>
                      <a:cubicBezTo>
                        <a:pt x="15693" y="1018393"/>
                        <a:pt x="26714" y="1037694"/>
                        <a:pt x="40361" y="1055910"/>
                      </a:cubicBezTo>
                      <a:lnTo>
                        <a:pt x="332097" y="1161035"/>
                      </a:lnTo>
                      <a:lnTo>
                        <a:pt x="436880" y="954553"/>
                      </a:lnTo>
                      <a:lnTo>
                        <a:pt x="462748" y="820020"/>
                      </a:lnTo>
                      <a:lnTo>
                        <a:pt x="382690" y="564943"/>
                      </a:lnTo>
                      <a:lnTo>
                        <a:pt x="265973" y="598862"/>
                      </a:ln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任意多边形: 形状 89">
                  <a:extLst>
                    <a:ext uri="{FF2B5EF4-FFF2-40B4-BE49-F238E27FC236}">
                      <a16:creationId xmlns:a16="http://schemas.microsoft.com/office/drawing/2014/main" id="{7040D985-4F74-41EE-B26D-674292F51F3B}"/>
                    </a:ext>
                  </a:extLst>
                </p:cNvPr>
                <p:cNvSpPr/>
                <p:nvPr/>
              </p:nvSpPr>
              <p:spPr>
                <a:xfrm>
                  <a:off x="6651159" y="3039875"/>
                  <a:ext cx="462747" cy="1161034"/>
                </a:xfrm>
                <a:custGeom>
                  <a:avLst/>
                  <a:gdLst>
                    <a:gd name="connsiteX0" fmla="*/ 265973 w 462747"/>
                    <a:gd name="connsiteY0" fmla="*/ 598862 h 1161034"/>
                    <a:gd name="connsiteX1" fmla="*/ 125901 w 462747"/>
                    <a:gd name="connsiteY1" fmla="*/ 5111 h 1161034"/>
                    <a:gd name="connsiteX2" fmla="*/ 8841 w 462747"/>
                    <a:gd name="connsiteY2" fmla="*/ 997950 h 1161034"/>
                    <a:gd name="connsiteX3" fmla="*/ 40361 w 462747"/>
                    <a:gd name="connsiteY3" fmla="*/ 1055910 h 1161034"/>
                    <a:gd name="connsiteX4" fmla="*/ 332097 w 462747"/>
                    <a:gd name="connsiteY4" fmla="*/ 1161035 h 1161034"/>
                    <a:gd name="connsiteX5" fmla="*/ 436880 w 462747"/>
                    <a:gd name="connsiteY5" fmla="*/ 954553 h 1161034"/>
                    <a:gd name="connsiteX6" fmla="*/ 462748 w 462747"/>
                    <a:gd name="connsiteY6" fmla="*/ 820020 h 1161034"/>
                    <a:gd name="connsiteX7" fmla="*/ 382690 w 462747"/>
                    <a:gd name="connsiteY7" fmla="*/ 564943 h 1161034"/>
                    <a:gd name="connsiteX8" fmla="*/ 265973 w 462747"/>
                    <a:gd name="connsiteY8" fmla="*/ 598862 h 1161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2747" h="1161034">
                      <a:moveTo>
                        <a:pt x="265973" y="598862"/>
                      </a:moveTo>
                      <a:cubicBezTo>
                        <a:pt x="265973" y="598862"/>
                        <a:pt x="131268" y="-64440"/>
                        <a:pt x="125901" y="5111"/>
                      </a:cubicBezTo>
                      <a:cubicBezTo>
                        <a:pt x="120533" y="74662"/>
                        <a:pt x="-38669" y="856736"/>
                        <a:pt x="8841" y="997950"/>
                      </a:cubicBezTo>
                      <a:cubicBezTo>
                        <a:pt x="15693" y="1018393"/>
                        <a:pt x="26714" y="1037694"/>
                        <a:pt x="40361" y="1055910"/>
                      </a:cubicBezTo>
                      <a:lnTo>
                        <a:pt x="332097" y="1161035"/>
                      </a:lnTo>
                      <a:lnTo>
                        <a:pt x="436880" y="954553"/>
                      </a:lnTo>
                      <a:lnTo>
                        <a:pt x="462748" y="820020"/>
                      </a:lnTo>
                      <a:lnTo>
                        <a:pt x="382690" y="564943"/>
                      </a:lnTo>
                      <a:lnTo>
                        <a:pt x="265973" y="598862"/>
                      </a:lnTo>
                      <a:close/>
                    </a:path>
                  </a:pathLst>
                </a:custGeom>
                <a:solidFill>
                  <a:srgbClr val="D738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7" name="图形 8">
              <a:extLst>
                <a:ext uri="{FF2B5EF4-FFF2-40B4-BE49-F238E27FC236}">
                  <a16:creationId xmlns:a16="http://schemas.microsoft.com/office/drawing/2014/main" id="{EC942F0C-973F-46D2-8C96-698EB33DC979}"/>
                </a:ext>
              </a:extLst>
            </p:cNvPr>
            <p:cNvGrpSpPr/>
            <p:nvPr/>
          </p:nvGrpSpPr>
          <p:grpSpPr>
            <a:xfrm>
              <a:off x="4243131" y="2487038"/>
              <a:ext cx="2265775" cy="1289201"/>
              <a:chOff x="4243131" y="2487038"/>
              <a:chExt cx="2265775" cy="1289201"/>
            </a:xfrm>
          </p:grpSpPr>
          <p:sp>
            <p:nvSpPr>
              <p:cNvPr id="72" name="任意多边形: 形状 91">
                <a:extLst>
                  <a:ext uri="{FF2B5EF4-FFF2-40B4-BE49-F238E27FC236}">
                    <a16:creationId xmlns:a16="http://schemas.microsoft.com/office/drawing/2014/main" id="{4322B2B7-4D96-49B7-ABE2-EA53A56E84FC}"/>
                  </a:ext>
                </a:extLst>
              </p:cNvPr>
              <p:cNvSpPr/>
              <p:nvPr/>
            </p:nvSpPr>
            <p:spPr>
              <a:xfrm>
                <a:off x="4552978" y="3389313"/>
                <a:ext cx="1955928" cy="386926"/>
              </a:xfrm>
              <a:custGeom>
                <a:avLst/>
                <a:gdLst>
                  <a:gd name="connsiteX0" fmla="*/ 0 w 1955928"/>
                  <a:gd name="connsiteY0" fmla="*/ 0 h 386926"/>
                  <a:gd name="connsiteX1" fmla="*/ 1638040 w 1955928"/>
                  <a:gd name="connsiteY1" fmla="*/ 79030 h 386926"/>
                  <a:gd name="connsiteX2" fmla="*/ 1955929 w 1955928"/>
                  <a:gd name="connsiteY2" fmla="*/ 386926 h 386926"/>
                  <a:gd name="connsiteX3" fmla="*/ 425927 w 1955928"/>
                  <a:gd name="connsiteY3" fmla="*/ 348382 h 38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5928" h="386926">
                    <a:moveTo>
                      <a:pt x="0" y="0"/>
                    </a:moveTo>
                    <a:lnTo>
                      <a:pt x="1638040" y="79030"/>
                    </a:lnTo>
                    <a:lnTo>
                      <a:pt x="1955929" y="386926"/>
                    </a:lnTo>
                    <a:lnTo>
                      <a:pt x="425927" y="348382"/>
                    </a:lnTo>
                    <a:close/>
                  </a:path>
                </a:pathLst>
              </a:custGeom>
              <a:solidFill>
                <a:srgbClr val="000000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73" name="图形 8">
                <a:extLst>
                  <a:ext uri="{FF2B5EF4-FFF2-40B4-BE49-F238E27FC236}">
                    <a16:creationId xmlns:a16="http://schemas.microsoft.com/office/drawing/2014/main" id="{320DEC1A-644B-4AE4-8967-7AF782A942D9}"/>
                  </a:ext>
                </a:extLst>
              </p:cNvPr>
              <p:cNvGrpSpPr/>
              <p:nvPr/>
            </p:nvGrpSpPr>
            <p:grpSpPr>
              <a:xfrm>
                <a:off x="4243131" y="2487038"/>
                <a:ext cx="1921863" cy="1030984"/>
                <a:chOff x="4243131" y="2487038"/>
                <a:chExt cx="1921863" cy="1030984"/>
              </a:xfrm>
            </p:grpSpPr>
            <p:sp>
              <p:nvSpPr>
                <p:cNvPr id="74" name="任意多边形: 形状 93">
                  <a:extLst>
                    <a:ext uri="{FF2B5EF4-FFF2-40B4-BE49-F238E27FC236}">
                      <a16:creationId xmlns:a16="http://schemas.microsoft.com/office/drawing/2014/main" id="{7C8C045F-6927-49A9-889F-81897739B23E}"/>
                    </a:ext>
                  </a:extLst>
                </p:cNvPr>
                <p:cNvSpPr/>
                <p:nvPr/>
              </p:nvSpPr>
              <p:spPr>
                <a:xfrm>
                  <a:off x="4243131" y="2487038"/>
                  <a:ext cx="1921863" cy="1030984"/>
                </a:xfrm>
                <a:custGeom>
                  <a:avLst/>
                  <a:gdLst>
                    <a:gd name="connsiteX0" fmla="*/ 1854467 w 1921863"/>
                    <a:gd name="connsiteY0" fmla="*/ 1030984 h 1030984"/>
                    <a:gd name="connsiteX1" fmla="*/ 375629 w 1921863"/>
                    <a:gd name="connsiteY1" fmla="*/ 931112 h 1030984"/>
                    <a:gd name="connsiteX2" fmla="*/ 298198 w 1921863"/>
                    <a:gd name="connsiteY2" fmla="*/ 870926 h 1030984"/>
                    <a:gd name="connsiteX3" fmla="*/ 180 w 1921863"/>
                    <a:gd name="connsiteY3" fmla="*/ 71378 h 1030984"/>
                    <a:gd name="connsiteX4" fmla="*/ 67390 w 1921863"/>
                    <a:gd name="connsiteY4" fmla="*/ 0 h 1030984"/>
                    <a:gd name="connsiteX5" fmla="*/ 1546228 w 1921863"/>
                    <a:gd name="connsiteY5" fmla="*/ 99929 h 1030984"/>
                    <a:gd name="connsiteX6" fmla="*/ 1623659 w 1921863"/>
                    <a:gd name="connsiteY6" fmla="*/ 160115 h 1030984"/>
                    <a:gd name="connsiteX7" fmla="*/ 1921677 w 1921863"/>
                    <a:gd name="connsiteY7" fmla="*/ 959663 h 1030984"/>
                    <a:gd name="connsiteX8" fmla="*/ 1854467 w 1921863"/>
                    <a:gd name="connsiteY8" fmla="*/ 1030984 h 1030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21863" h="1030984">
                      <a:moveTo>
                        <a:pt x="1854467" y="1030984"/>
                      </a:moveTo>
                      <a:lnTo>
                        <a:pt x="375629" y="931112"/>
                      </a:lnTo>
                      <a:cubicBezTo>
                        <a:pt x="335657" y="934196"/>
                        <a:pt x="300996" y="907300"/>
                        <a:pt x="298198" y="870926"/>
                      </a:cubicBezTo>
                      <a:lnTo>
                        <a:pt x="180" y="71378"/>
                      </a:lnTo>
                      <a:cubicBezTo>
                        <a:pt x="-2618" y="35061"/>
                        <a:pt x="27475" y="3083"/>
                        <a:pt x="67390" y="0"/>
                      </a:cubicBezTo>
                      <a:lnTo>
                        <a:pt x="1546228" y="99929"/>
                      </a:lnTo>
                      <a:cubicBezTo>
                        <a:pt x="1586200" y="96846"/>
                        <a:pt x="1620861" y="123741"/>
                        <a:pt x="1623659" y="160115"/>
                      </a:cubicBezTo>
                      <a:lnTo>
                        <a:pt x="1921677" y="959663"/>
                      </a:lnTo>
                      <a:cubicBezTo>
                        <a:pt x="1924532" y="995923"/>
                        <a:pt x="1894382" y="1027900"/>
                        <a:pt x="1854467" y="1030984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94">
                  <a:extLst>
                    <a:ext uri="{FF2B5EF4-FFF2-40B4-BE49-F238E27FC236}">
                      <a16:creationId xmlns:a16="http://schemas.microsoft.com/office/drawing/2014/main" id="{4FB7FBCE-EC35-4AFA-B03F-2AE9157700C4}"/>
                    </a:ext>
                  </a:extLst>
                </p:cNvPr>
                <p:cNvSpPr/>
                <p:nvPr/>
              </p:nvSpPr>
              <p:spPr>
                <a:xfrm rot="-4664231">
                  <a:off x="5035162" y="2857750"/>
                  <a:ext cx="299564" cy="349472"/>
                </a:xfrm>
                <a:custGeom>
                  <a:avLst/>
                  <a:gdLst>
                    <a:gd name="connsiteX0" fmla="*/ 299564 w 299564"/>
                    <a:gd name="connsiteY0" fmla="*/ 174736 h 349472"/>
                    <a:gd name="connsiteX1" fmla="*/ 149782 w 299564"/>
                    <a:gd name="connsiteY1" fmla="*/ 349473 h 349472"/>
                    <a:gd name="connsiteX2" fmla="*/ 0 w 299564"/>
                    <a:gd name="connsiteY2" fmla="*/ 174736 h 349472"/>
                    <a:gd name="connsiteX3" fmla="*/ 149782 w 299564"/>
                    <a:gd name="connsiteY3" fmla="*/ 0 h 349472"/>
                    <a:gd name="connsiteX4" fmla="*/ 299564 w 299564"/>
                    <a:gd name="connsiteY4" fmla="*/ 174736 h 349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564" h="349472">
                      <a:moveTo>
                        <a:pt x="299564" y="174736"/>
                      </a:moveTo>
                      <a:cubicBezTo>
                        <a:pt x="299564" y="271241"/>
                        <a:pt x="232504" y="349473"/>
                        <a:pt x="149782" y="349473"/>
                      </a:cubicBezTo>
                      <a:cubicBezTo>
                        <a:pt x="67060" y="349473"/>
                        <a:pt x="0" y="271241"/>
                        <a:pt x="0" y="174736"/>
                      </a:cubicBezTo>
                      <a:cubicBezTo>
                        <a:pt x="0" y="78232"/>
                        <a:pt x="67060" y="0"/>
                        <a:pt x="149782" y="0"/>
                      </a:cubicBezTo>
                      <a:cubicBezTo>
                        <a:pt x="232505" y="0"/>
                        <a:pt x="299564" y="78232"/>
                        <a:pt x="299564" y="174736"/>
                      </a:cubicBezTo>
                      <a:close/>
                    </a:path>
                  </a:pathLst>
                </a:custGeom>
                <a:solidFill>
                  <a:srgbClr val="A7AD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8" name="图形 8">
              <a:extLst>
                <a:ext uri="{FF2B5EF4-FFF2-40B4-BE49-F238E27FC236}">
                  <a16:creationId xmlns:a16="http://schemas.microsoft.com/office/drawing/2014/main" id="{37DBFD90-A635-49BB-A377-D52351003C84}"/>
                </a:ext>
              </a:extLst>
            </p:cNvPr>
            <p:cNvGrpSpPr/>
            <p:nvPr/>
          </p:nvGrpSpPr>
          <p:grpSpPr>
            <a:xfrm>
              <a:off x="2593828" y="896581"/>
              <a:ext cx="4835499" cy="5010763"/>
              <a:chOff x="2593828" y="896581"/>
              <a:chExt cx="4835499" cy="5010763"/>
            </a:xfrm>
          </p:grpSpPr>
          <p:grpSp>
            <p:nvGrpSpPr>
              <p:cNvPr id="59" name="图形 8">
                <a:extLst>
                  <a:ext uri="{FF2B5EF4-FFF2-40B4-BE49-F238E27FC236}">
                    <a16:creationId xmlns:a16="http://schemas.microsoft.com/office/drawing/2014/main" id="{0BC910AC-0603-463E-B310-B5D7D6F39709}"/>
                  </a:ext>
                </a:extLst>
              </p:cNvPr>
              <p:cNvGrpSpPr/>
              <p:nvPr/>
            </p:nvGrpSpPr>
            <p:grpSpPr>
              <a:xfrm>
                <a:off x="2593828" y="3347902"/>
                <a:ext cx="3989406" cy="2513018"/>
                <a:chOff x="2593828" y="3347902"/>
                <a:chExt cx="3989406" cy="2513018"/>
              </a:xfrm>
            </p:grpSpPr>
            <p:sp>
              <p:nvSpPr>
                <p:cNvPr id="69" name="任意多边形: 形状 97">
                  <a:extLst>
                    <a:ext uri="{FF2B5EF4-FFF2-40B4-BE49-F238E27FC236}">
                      <a16:creationId xmlns:a16="http://schemas.microsoft.com/office/drawing/2014/main" id="{A38F4C09-5F47-4C42-996D-D4DEEB5F882D}"/>
                    </a:ext>
                  </a:extLst>
                </p:cNvPr>
                <p:cNvSpPr/>
                <p:nvPr/>
              </p:nvSpPr>
              <p:spPr>
                <a:xfrm>
                  <a:off x="3460951" y="4809108"/>
                  <a:ext cx="588725" cy="773280"/>
                </a:xfrm>
                <a:custGeom>
                  <a:avLst/>
                  <a:gdLst>
                    <a:gd name="connsiteX0" fmla="*/ 418161 w 588725"/>
                    <a:gd name="connsiteY0" fmla="*/ 0 h 773280"/>
                    <a:gd name="connsiteX1" fmla="*/ 0 w 588725"/>
                    <a:gd name="connsiteY1" fmla="*/ 612423 h 773280"/>
                    <a:gd name="connsiteX2" fmla="*/ 190379 w 588725"/>
                    <a:gd name="connsiteY2" fmla="*/ 773281 h 773280"/>
                    <a:gd name="connsiteX3" fmla="*/ 588726 w 588725"/>
                    <a:gd name="connsiteY3" fmla="*/ 108380 h 773280"/>
                    <a:gd name="connsiteX4" fmla="*/ 418161 w 588725"/>
                    <a:gd name="connsiteY4" fmla="*/ 0 h 773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8725" h="773280">
                      <a:moveTo>
                        <a:pt x="418161" y="0"/>
                      </a:moveTo>
                      <a:lnTo>
                        <a:pt x="0" y="612423"/>
                      </a:lnTo>
                      <a:lnTo>
                        <a:pt x="190379" y="773281"/>
                      </a:lnTo>
                      <a:lnTo>
                        <a:pt x="588726" y="108380"/>
                      </a:lnTo>
                      <a:cubicBezTo>
                        <a:pt x="588726" y="108323"/>
                        <a:pt x="497419" y="5596"/>
                        <a:pt x="418161" y="0"/>
                      </a:cubicBezTo>
                      <a:close/>
                    </a:path>
                  </a:pathLst>
                </a:custGeom>
                <a:solidFill>
                  <a:srgbClr val="D4A79A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98">
                  <a:extLst>
                    <a:ext uri="{FF2B5EF4-FFF2-40B4-BE49-F238E27FC236}">
                      <a16:creationId xmlns:a16="http://schemas.microsoft.com/office/drawing/2014/main" id="{5E7C4478-F006-4701-8FB7-7CFC899F5A1F}"/>
                    </a:ext>
                  </a:extLst>
                </p:cNvPr>
                <p:cNvSpPr/>
                <p:nvPr/>
              </p:nvSpPr>
              <p:spPr>
                <a:xfrm>
                  <a:off x="2593828" y="5378054"/>
                  <a:ext cx="1267003" cy="482865"/>
                </a:xfrm>
                <a:custGeom>
                  <a:avLst/>
                  <a:gdLst>
                    <a:gd name="connsiteX0" fmla="*/ 20237 w 1267003"/>
                    <a:gd name="connsiteY0" fmla="*/ 385064 h 482865"/>
                    <a:gd name="connsiteX1" fmla="*/ 489334 w 1267003"/>
                    <a:gd name="connsiteY1" fmla="*/ 462837 h 482865"/>
                    <a:gd name="connsiteX2" fmla="*/ 1204142 w 1267003"/>
                    <a:gd name="connsiteY2" fmla="*/ 451417 h 482865"/>
                    <a:gd name="connsiteX3" fmla="*/ 1204142 w 1267003"/>
                    <a:gd name="connsiteY3" fmla="*/ 16753 h 482865"/>
                    <a:gd name="connsiteX4" fmla="*/ 880257 w 1267003"/>
                    <a:gd name="connsiteY4" fmla="*/ 32742 h 482865"/>
                    <a:gd name="connsiteX5" fmla="*/ 330760 w 1267003"/>
                    <a:gd name="connsiteY5" fmla="*/ 190573 h 482865"/>
                    <a:gd name="connsiteX6" fmla="*/ 20237 w 1267003"/>
                    <a:gd name="connsiteY6" fmla="*/ 385064 h 48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7003" h="482865">
                      <a:moveTo>
                        <a:pt x="20237" y="385064"/>
                      </a:moveTo>
                      <a:cubicBezTo>
                        <a:pt x="20237" y="385064"/>
                        <a:pt x="181095" y="439996"/>
                        <a:pt x="489334" y="462837"/>
                      </a:cubicBezTo>
                      <a:cubicBezTo>
                        <a:pt x="797572" y="485735"/>
                        <a:pt x="1141615" y="497156"/>
                        <a:pt x="1204142" y="451417"/>
                      </a:cubicBezTo>
                      <a:cubicBezTo>
                        <a:pt x="1266669" y="405678"/>
                        <a:pt x="1306869" y="16753"/>
                        <a:pt x="1204142" y="16753"/>
                      </a:cubicBezTo>
                      <a:cubicBezTo>
                        <a:pt x="1101415" y="16753"/>
                        <a:pt x="1061443" y="165448"/>
                        <a:pt x="880257" y="32742"/>
                      </a:cubicBezTo>
                      <a:cubicBezTo>
                        <a:pt x="725052" y="-80949"/>
                        <a:pt x="601026" y="133413"/>
                        <a:pt x="330760" y="190573"/>
                      </a:cubicBezTo>
                      <a:cubicBezTo>
                        <a:pt x="60494" y="247732"/>
                        <a:pt x="-48971" y="270687"/>
                        <a:pt x="20237" y="385064"/>
                      </a:cubicBezTo>
                      <a:close/>
                    </a:path>
                  </a:pathLst>
                </a:custGeom>
                <a:solidFill>
                  <a:srgbClr val="F3AA0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99">
                  <a:extLst>
                    <a:ext uri="{FF2B5EF4-FFF2-40B4-BE49-F238E27FC236}">
                      <a16:creationId xmlns:a16="http://schemas.microsoft.com/office/drawing/2014/main" id="{C34300DA-1B04-45DE-9E35-1B339882491F}"/>
                    </a:ext>
                  </a:extLst>
                </p:cNvPr>
                <p:cNvSpPr/>
                <p:nvPr/>
              </p:nvSpPr>
              <p:spPr>
                <a:xfrm>
                  <a:off x="3273419" y="3347902"/>
                  <a:ext cx="3309815" cy="1987132"/>
                </a:xfrm>
                <a:custGeom>
                  <a:avLst/>
                  <a:gdLst>
                    <a:gd name="connsiteX0" fmla="*/ 3208593 w 3309815"/>
                    <a:gd name="connsiteY0" fmla="*/ 798989 h 1987132"/>
                    <a:gd name="connsiteX1" fmla="*/ 2732016 w 3309815"/>
                    <a:gd name="connsiteY1" fmla="*/ 679531 h 1987132"/>
                    <a:gd name="connsiteX2" fmla="*/ 2065174 w 3309815"/>
                    <a:gd name="connsiteY2" fmla="*/ 187422 h 1987132"/>
                    <a:gd name="connsiteX3" fmla="*/ 1693951 w 3309815"/>
                    <a:gd name="connsiteY3" fmla="*/ 184 h 1987132"/>
                    <a:gd name="connsiteX4" fmla="*/ 1348824 w 3309815"/>
                    <a:gd name="connsiteY4" fmla="*/ 476304 h 1987132"/>
                    <a:gd name="connsiteX5" fmla="*/ 630418 w 3309815"/>
                    <a:gd name="connsiteY5" fmla="*/ 1349971 h 1987132"/>
                    <a:gd name="connsiteX6" fmla="*/ 20508 w 3309815"/>
                    <a:gd name="connsiteY6" fmla="*/ 1748888 h 1987132"/>
                    <a:gd name="connsiteX7" fmla="*/ 821369 w 3309815"/>
                    <a:gd name="connsiteY7" fmla="*/ 1983921 h 1987132"/>
                    <a:gd name="connsiteX8" fmla="*/ 1206410 w 3309815"/>
                    <a:gd name="connsiteY8" fmla="*/ 1720622 h 1987132"/>
                    <a:gd name="connsiteX9" fmla="*/ 1494664 w 3309815"/>
                    <a:gd name="connsiteY9" fmla="*/ 1127385 h 1987132"/>
                    <a:gd name="connsiteX10" fmla="*/ 1642273 w 3309815"/>
                    <a:gd name="connsiteY10" fmla="*/ 832280 h 1987132"/>
                    <a:gd name="connsiteX11" fmla="*/ 1758819 w 3309815"/>
                    <a:gd name="connsiteY11" fmla="*/ 616090 h 1987132"/>
                    <a:gd name="connsiteX12" fmla="*/ 2162134 w 3309815"/>
                    <a:gd name="connsiteY12" fmla="*/ 1136008 h 1987132"/>
                    <a:gd name="connsiteX13" fmla="*/ 2803794 w 3309815"/>
                    <a:gd name="connsiteY13" fmla="*/ 1624576 h 1987132"/>
                    <a:gd name="connsiteX14" fmla="*/ 3288765 w 3309815"/>
                    <a:gd name="connsiteY14" fmla="*/ 1267971 h 1987132"/>
                    <a:gd name="connsiteX15" fmla="*/ 3208593 w 3309815"/>
                    <a:gd name="connsiteY15" fmla="*/ 798989 h 1987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309815" h="1987132">
                      <a:moveTo>
                        <a:pt x="3208593" y="798989"/>
                      </a:moveTo>
                      <a:cubicBezTo>
                        <a:pt x="3171647" y="729496"/>
                        <a:pt x="2971675" y="768668"/>
                        <a:pt x="2732016" y="679531"/>
                      </a:cubicBezTo>
                      <a:cubicBezTo>
                        <a:pt x="2492300" y="590394"/>
                        <a:pt x="2337495" y="403155"/>
                        <a:pt x="2065174" y="187422"/>
                      </a:cubicBezTo>
                      <a:cubicBezTo>
                        <a:pt x="1792852" y="-28310"/>
                        <a:pt x="1811468" y="9092"/>
                        <a:pt x="1693951" y="184"/>
                      </a:cubicBezTo>
                      <a:cubicBezTo>
                        <a:pt x="1576434" y="-8724"/>
                        <a:pt x="1430937" y="308651"/>
                        <a:pt x="1348824" y="476304"/>
                      </a:cubicBezTo>
                      <a:cubicBezTo>
                        <a:pt x="1175975" y="829311"/>
                        <a:pt x="957216" y="1144745"/>
                        <a:pt x="630418" y="1349971"/>
                      </a:cubicBezTo>
                      <a:cubicBezTo>
                        <a:pt x="531117" y="1412326"/>
                        <a:pt x="93599" y="1649530"/>
                        <a:pt x="20508" y="1748888"/>
                      </a:cubicBezTo>
                      <a:cubicBezTo>
                        <a:pt x="-133441" y="1957997"/>
                        <a:pt x="623452" y="1959767"/>
                        <a:pt x="821369" y="1983921"/>
                      </a:cubicBezTo>
                      <a:cubicBezTo>
                        <a:pt x="1017287" y="2007790"/>
                        <a:pt x="1127153" y="1896498"/>
                        <a:pt x="1206410" y="1720622"/>
                      </a:cubicBezTo>
                      <a:cubicBezTo>
                        <a:pt x="1296861" y="1520021"/>
                        <a:pt x="1395819" y="1323703"/>
                        <a:pt x="1494664" y="1127385"/>
                      </a:cubicBezTo>
                      <a:cubicBezTo>
                        <a:pt x="1544114" y="1029169"/>
                        <a:pt x="1593793" y="931010"/>
                        <a:pt x="1642273" y="832280"/>
                      </a:cubicBezTo>
                      <a:cubicBezTo>
                        <a:pt x="1663173" y="789739"/>
                        <a:pt x="1708398" y="635334"/>
                        <a:pt x="1758819" y="616090"/>
                      </a:cubicBezTo>
                      <a:cubicBezTo>
                        <a:pt x="1913909" y="557046"/>
                        <a:pt x="2118622" y="1029797"/>
                        <a:pt x="2162134" y="1136008"/>
                      </a:cubicBezTo>
                      <a:cubicBezTo>
                        <a:pt x="2249786" y="1349971"/>
                        <a:pt x="2570645" y="1599622"/>
                        <a:pt x="2803794" y="1624576"/>
                      </a:cubicBezTo>
                      <a:cubicBezTo>
                        <a:pt x="3036943" y="1649530"/>
                        <a:pt x="3212304" y="1494440"/>
                        <a:pt x="3288765" y="1267971"/>
                      </a:cubicBezTo>
                      <a:cubicBezTo>
                        <a:pt x="3365282" y="1041503"/>
                        <a:pt x="3208593" y="798989"/>
                        <a:pt x="3208593" y="798989"/>
                      </a:cubicBezTo>
                      <a:close/>
                    </a:path>
                  </a:pathLst>
                </a:custGeom>
                <a:solidFill>
                  <a:srgbClr val="4B369D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0" name="图形 8">
                <a:extLst>
                  <a:ext uri="{FF2B5EF4-FFF2-40B4-BE49-F238E27FC236}">
                    <a16:creationId xmlns:a16="http://schemas.microsoft.com/office/drawing/2014/main" id="{940C818C-7219-4BFD-86DE-6464A609B2F7}"/>
                  </a:ext>
                </a:extLst>
              </p:cNvPr>
              <p:cNvGrpSpPr/>
              <p:nvPr/>
            </p:nvGrpSpPr>
            <p:grpSpPr>
              <a:xfrm>
                <a:off x="3391470" y="3347902"/>
                <a:ext cx="3792643" cy="2559442"/>
                <a:chOff x="3391470" y="3347902"/>
                <a:chExt cx="3792643" cy="2559442"/>
              </a:xfrm>
            </p:grpSpPr>
            <p:sp>
              <p:nvSpPr>
                <p:cNvPr id="66" name="任意多边形: 形状 101">
                  <a:extLst>
                    <a:ext uri="{FF2B5EF4-FFF2-40B4-BE49-F238E27FC236}">
                      <a16:creationId xmlns:a16="http://schemas.microsoft.com/office/drawing/2014/main" id="{CDE7F804-A25D-4F43-99E1-7F1054A08733}"/>
                    </a:ext>
                  </a:extLst>
                </p:cNvPr>
                <p:cNvSpPr/>
                <p:nvPr/>
              </p:nvSpPr>
              <p:spPr>
                <a:xfrm>
                  <a:off x="4258614" y="4855532"/>
                  <a:ext cx="588726" cy="773280"/>
                </a:xfrm>
                <a:custGeom>
                  <a:avLst/>
                  <a:gdLst>
                    <a:gd name="connsiteX0" fmla="*/ 418161 w 588726"/>
                    <a:gd name="connsiteY0" fmla="*/ 0 h 773280"/>
                    <a:gd name="connsiteX1" fmla="*/ 0 w 588726"/>
                    <a:gd name="connsiteY1" fmla="*/ 612423 h 773280"/>
                    <a:gd name="connsiteX2" fmla="*/ 190380 w 588726"/>
                    <a:gd name="connsiteY2" fmla="*/ 773281 h 773280"/>
                    <a:gd name="connsiteX3" fmla="*/ 588726 w 588726"/>
                    <a:gd name="connsiteY3" fmla="*/ 108380 h 773280"/>
                    <a:gd name="connsiteX4" fmla="*/ 418161 w 588726"/>
                    <a:gd name="connsiteY4" fmla="*/ 0 h 773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8726" h="773280">
                      <a:moveTo>
                        <a:pt x="418161" y="0"/>
                      </a:moveTo>
                      <a:lnTo>
                        <a:pt x="0" y="612423"/>
                      </a:lnTo>
                      <a:lnTo>
                        <a:pt x="190380" y="773281"/>
                      </a:lnTo>
                      <a:lnTo>
                        <a:pt x="588726" y="108380"/>
                      </a:lnTo>
                      <a:cubicBezTo>
                        <a:pt x="588669" y="108323"/>
                        <a:pt x="497419" y="5596"/>
                        <a:pt x="418161" y="0"/>
                      </a:cubicBezTo>
                      <a:close/>
                    </a:path>
                  </a:pathLst>
                </a:custGeom>
                <a:solidFill>
                  <a:srgbClr val="EAC2A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102">
                  <a:extLst>
                    <a:ext uri="{FF2B5EF4-FFF2-40B4-BE49-F238E27FC236}">
                      <a16:creationId xmlns:a16="http://schemas.microsoft.com/office/drawing/2014/main" id="{CB340651-9162-4283-891B-5FEEC7388AF5}"/>
                    </a:ext>
                  </a:extLst>
                </p:cNvPr>
                <p:cNvSpPr/>
                <p:nvPr/>
              </p:nvSpPr>
              <p:spPr>
                <a:xfrm>
                  <a:off x="3391470" y="5424479"/>
                  <a:ext cx="1267025" cy="482865"/>
                </a:xfrm>
                <a:custGeom>
                  <a:avLst/>
                  <a:gdLst>
                    <a:gd name="connsiteX0" fmla="*/ 20259 w 1267025"/>
                    <a:gd name="connsiteY0" fmla="*/ 385064 h 482865"/>
                    <a:gd name="connsiteX1" fmla="*/ 489355 w 1267025"/>
                    <a:gd name="connsiteY1" fmla="*/ 462837 h 482865"/>
                    <a:gd name="connsiteX2" fmla="*/ 1204163 w 1267025"/>
                    <a:gd name="connsiteY2" fmla="*/ 451417 h 482865"/>
                    <a:gd name="connsiteX3" fmla="*/ 1204163 w 1267025"/>
                    <a:gd name="connsiteY3" fmla="*/ 16753 h 482865"/>
                    <a:gd name="connsiteX4" fmla="*/ 880279 w 1267025"/>
                    <a:gd name="connsiteY4" fmla="*/ 32742 h 482865"/>
                    <a:gd name="connsiteX5" fmla="*/ 330782 w 1267025"/>
                    <a:gd name="connsiteY5" fmla="*/ 190573 h 482865"/>
                    <a:gd name="connsiteX6" fmla="*/ 20259 w 1267025"/>
                    <a:gd name="connsiteY6" fmla="*/ 385064 h 48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7025" h="482865">
                      <a:moveTo>
                        <a:pt x="20259" y="385064"/>
                      </a:moveTo>
                      <a:cubicBezTo>
                        <a:pt x="20259" y="385064"/>
                        <a:pt x="181116" y="439996"/>
                        <a:pt x="489355" y="462837"/>
                      </a:cubicBezTo>
                      <a:cubicBezTo>
                        <a:pt x="797594" y="485735"/>
                        <a:pt x="1141636" y="497156"/>
                        <a:pt x="1204163" y="451417"/>
                      </a:cubicBezTo>
                      <a:cubicBezTo>
                        <a:pt x="1266691" y="405678"/>
                        <a:pt x="1306891" y="16753"/>
                        <a:pt x="1204163" y="16753"/>
                      </a:cubicBezTo>
                      <a:cubicBezTo>
                        <a:pt x="1101436" y="16753"/>
                        <a:pt x="1061464" y="165448"/>
                        <a:pt x="880279" y="32742"/>
                      </a:cubicBezTo>
                      <a:cubicBezTo>
                        <a:pt x="725074" y="-80949"/>
                        <a:pt x="601048" y="133413"/>
                        <a:pt x="330782" y="190573"/>
                      </a:cubicBezTo>
                      <a:cubicBezTo>
                        <a:pt x="60516" y="247732"/>
                        <a:pt x="-49006" y="270687"/>
                        <a:pt x="20259" y="385064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103">
                  <a:extLst>
                    <a:ext uri="{FF2B5EF4-FFF2-40B4-BE49-F238E27FC236}">
                      <a16:creationId xmlns:a16="http://schemas.microsoft.com/office/drawing/2014/main" id="{A5DA0729-8B1D-409C-A770-2105AC82918A}"/>
                    </a:ext>
                  </a:extLst>
                </p:cNvPr>
                <p:cNvSpPr/>
                <p:nvPr/>
              </p:nvSpPr>
              <p:spPr>
                <a:xfrm>
                  <a:off x="4064906" y="3347902"/>
                  <a:ext cx="3119206" cy="2006051"/>
                </a:xfrm>
                <a:custGeom>
                  <a:avLst/>
                  <a:gdLst>
                    <a:gd name="connsiteX0" fmla="*/ 3022391 w 3119206"/>
                    <a:gd name="connsiteY0" fmla="*/ 798989 h 2006051"/>
                    <a:gd name="connsiteX1" fmla="*/ 2566828 w 3119206"/>
                    <a:gd name="connsiteY1" fmla="*/ 679531 h 2006051"/>
                    <a:gd name="connsiteX2" fmla="*/ 1929393 w 3119206"/>
                    <a:gd name="connsiteY2" fmla="*/ 187422 h 2006051"/>
                    <a:gd name="connsiteX3" fmla="*/ 1574559 w 3119206"/>
                    <a:gd name="connsiteY3" fmla="*/ 184 h 2006051"/>
                    <a:gd name="connsiteX4" fmla="*/ 1244678 w 3119206"/>
                    <a:gd name="connsiteY4" fmla="*/ 476304 h 2006051"/>
                    <a:gd name="connsiteX5" fmla="*/ 54492 w 3119206"/>
                    <a:gd name="connsiteY5" fmla="*/ 1656496 h 2006051"/>
                    <a:gd name="connsiteX6" fmla="*/ 702 w 3119206"/>
                    <a:gd name="connsiteY6" fmla="*/ 1737582 h 2006051"/>
                    <a:gd name="connsiteX7" fmla="*/ 28625 w 3119206"/>
                    <a:gd name="connsiteY7" fmla="*/ 1780922 h 2006051"/>
                    <a:gd name="connsiteX8" fmla="*/ 736295 w 3119206"/>
                    <a:gd name="connsiteY8" fmla="*/ 2005049 h 2006051"/>
                    <a:gd name="connsiteX9" fmla="*/ 1172901 w 3119206"/>
                    <a:gd name="connsiteY9" fmla="*/ 1617153 h 2006051"/>
                    <a:gd name="connsiteX10" fmla="*/ 1663182 w 3119206"/>
                    <a:gd name="connsiteY10" fmla="*/ 617232 h 2006051"/>
                    <a:gd name="connsiteX11" fmla="*/ 1976217 w 3119206"/>
                    <a:gd name="connsiteY11" fmla="*/ 1025343 h 2006051"/>
                    <a:gd name="connsiteX12" fmla="*/ 2635522 w 3119206"/>
                    <a:gd name="connsiteY12" fmla="*/ 1624576 h 2006051"/>
                    <a:gd name="connsiteX13" fmla="*/ 3099137 w 3119206"/>
                    <a:gd name="connsiteY13" fmla="*/ 1267971 h 2006051"/>
                    <a:gd name="connsiteX14" fmla="*/ 3022391 w 3119206"/>
                    <a:gd name="connsiteY14" fmla="*/ 798989 h 2006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19206" h="2006051">
                      <a:moveTo>
                        <a:pt x="3022391" y="798989"/>
                      </a:moveTo>
                      <a:cubicBezTo>
                        <a:pt x="2987102" y="729496"/>
                        <a:pt x="2795922" y="768668"/>
                        <a:pt x="2566828" y="679531"/>
                      </a:cubicBezTo>
                      <a:cubicBezTo>
                        <a:pt x="2337733" y="590394"/>
                        <a:pt x="2189723" y="403155"/>
                        <a:pt x="1929393" y="187422"/>
                      </a:cubicBezTo>
                      <a:cubicBezTo>
                        <a:pt x="1669063" y="-28310"/>
                        <a:pt x="1686879" y="9092"/>
                        <a:pt x="1574559" y="184"/>
                      </a:cubicBezTo>
                      <a:cubicBezTo>
                        <a:pt x="1462238" y="-8724"/>
                        <a:pt x="1323137" y="308651"/>
                        <a:pt x="1244678" y="476304"/>
                      </a:cubicBezTo>
                      <a:cubicBezTo>
                        <a:pt x="1003306" y="991996"/>
                        <a:pt x="506572" y="1338093"/>
                        <a:pt x="54492" y="1656496"/>
                      </a:cubicBezTo>
                      <a:cubicBezTo>
                        <a:pt x="26398" y="1676254"/>
                        <a:pt x="-5123" y="1703720"/>
                        <a:pt x="702" y="1737582"/>
                      </a:cubicBezTo>
                      <a:cubicBezTo>
                        <a:pt x="3671" y="1754827"/>
                        <a:pt x="16005" y="1768760"/>
                        <a:pt x="28625" y="1780922"/>
                      </a:cubicBezTo>
                      <a:cubicBezTo>
                        <a:pt x="196335" y="1942808"/>
                        <a:pt x="510513" y="2015613"/>
                        <a:pt x="736295" y="2005049"/>
                      </a:cubicBezTo>
                      <a:cubicBezTo>
                        <a:pt x="963620" y="1994428"/>
                        <a:pt x="1087018" y="1804734"/>
                        <a:pt x="1172901" y="1617153"/>
                      </a:cubicBezTo>
                      <a:cubicBezTo>
                        <a:pt x="1326506" y="1281562"/>
                        <a:pt x="1476571" y="935749"/>
                        <a:pt x="1663182" y="617232"/>
                      </a:cubicBezTo>
                      <a:cubicBezTo>
                        <a:pt x="1733304" y="497660"/>
                        <a:pt x="1956802" y="980404"/>
                        <a:pt x="1976217" y="1025343"/>
                      </a:cubicBezTo>
                      <a:cubicBezTo>
                        <a:pt x="2091964" y="1293725"/>
                        <a:pt x="2321744" y="1589458"/>
                        <a:pt x="2635522" y="1624576"/>
                      </a:cubicBezTo>
                      <a:cubicBezTo>
                        <a:pt x="2858393" y="1649530"/>
                        <a:pt x="3025988" y="1494440"/>
                        <a:pt x="3099137" y="1267971"/>
                      </a:cubicBezTo>
                      <a:cubicBezTo>
                        <a:pt x="3172170" y="1041503"/>
                        <a:pt x="3022391" y="798989"/>
                        <a:pt x="3022391" y="798989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</p:grpSp>
          <p:sp>
            <p:nvSpPr>
              <p:cNvPr id="61" name="任意多边形: 形状 104">
                <a:extLst>
                  <a:ext uri="{FF2B5EF4-FFF2-40B4-BE49-F238E27FC236}">
                    <a16:creationId xmlns:a16="http://schemas.microsoft.com/office/drawing/2014/main" id="{94EFC5CF-6D25-4561-8871-87C7F643D42A}"/>
                  </a:ext>
                </a:extLst>
              </p:cNvPr>
              <p:cNvSpPr/>
              <p:nvPr/>
            </p:nvSpPr>
            <p:spPr>
              <a:xfrm>
                <a:off x="6100714" y="1211827"/>
                <a:ext cx="816410" cy="1071812"/>
              </a:xfrm>
              <a:custGeom>
                <a:avLst/>
                <a:gdLst>
                  <a:gd name="connsiteX0" fmla="*/ 119882 w 816410"/>
                  <a:gd name="connsiteY0" fmla="*/ 146182 h 1071812"/>
                  <a:gd name="connsiteX1" fmla="*/ 16127 w 816410"/>
                  <a:gd name="connsiteY1" fmla="*/ 558804 h 1071812"/>
                  <a:gd name="connsiteX2" fmla="*/ 384038 w 816410"/>
                  <a:gd name="connsiteY2" fmla="*/ 1070956 h 1071812"/>
                  <a:gd name="connsiteX3" fmla="*/ 787924 w 816410"/>
                  <a:gd name="connsiteY3" fmla="*/ 710982 h 1071812"/>
                  <a:gd name="connsiteX4" fmla="*/ 688222 w 816410"/>
                  <a:gd name="connsiteY4" fmla="*/ 102328 h 1071812"/>
                  <a:gd name="connsiteX5" fmla="*/ 498471 w 816410"/>
                  <a:gd name="connsiteY5" fmla="*/ 0 h 1071812"/>
                  <a:gd name="connsiteX6" fmla="*/ 119882 w 816410"/>
                  <a:gd name="connsiteY6" fmla="*/ 146182 h 10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410" h="1071812">
                    <a:moveTo>
                      <a:pt x="119882" y="146182"/>
                    </a:moveTo>
                    <a:cubicBezTo>
                      <a:pt x="119882" y="146182"/>
                      <a:pt x="-52453" y="273292"/>
                      <a:pt x="16127" y="558804"/>
                    </a:cubicBezTo>
                    <a:cubicBezTo>
                      <a:pt x="84707" y="844316"/>
                      <a:pt x="297985" y="1088144"/>
                      <a:pt x="384038" y="1070956"/>
                    </a:cubicBezTo>
                    <a:cubicBezTo>
                      <a:pt x="621984" y="1023447"/>
                      <a:pt x="705410" y="855280"/>
                      <a:pt x="787924" y="710982"/>
                    </a:cubicBezTo>
                    <a:cubicBezTo>
                      <a:pt x="889109" y="534022"/>
                      <a:pt x="688222" y="102328"/>
                      <a:pt x="688222" y="102328"/>
                    </a:cubicBezTo>
                    <a:lnTo>
                      <a:pt x="498471" y="0"/>
                    </a:lnTo>
                    <a:lnTo>
                      <a:pt x="119882" y="146182"/>
                    </a:lnTo>
                    <a:close/>
                  </a:path>
                </a:pathLst>
              </a:custGeom>
              <a:solidFill>
                <a:srgbClr val="EAC2A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62" name="图形 8">
                <a:extLst>
                  <a:ext uri="{FF2B5EF4-FFF2-40B4-BE49-F238E27FC236}">
                    <a16:creationId xmlns:a16="http://schemas.microsoft.com/office/drawing/2014/main" id="{55CF158C-B6E5-409B-932D-5FD150760836}"/>
                  </a:ext>
                </a:extLst>
              </p:cNvPr>
              <p:cNvGrpSpPr/>
              <p:nvPr/>
            </p:nvGrpSpPr>
            <p:grpSpPr>
              <a:xfrm>
                <a:off x="5896226" y="896581"/>
                <a:ext cx="1533100" cy="2282672"/>
                <a:chOff x="5896226" y="896581"/>
                <a:chExt cx="1533100" cy="2282672"/>
              </a:xfrm>
              <a:solidFill>
                <a:srgbClr val="4B369D"/>
              </a:solidFill>
            </p:grpSpPr>
            <p:sp>
              <p:nvSpPr>
                <p:cNvPr id="64" name="任意多边形: 形状 106">
                  <a:extLst>
                    <a:ext uri="{FF2B5EF4-FFF2-40B4-BE49-F238E27FC236}">
                      <a16:creationId xmlns:a16="http://schemas.microsoft.com/office/drawing/2014/main" id="{A3CB711E-D56D-4500-87DD-D26901D45B28}"/>
                    </a:ext>
                  </a:extLst>
                </p:cNvPr>
                <p:cNvSpPr/>
                <p:nvPr/>
              </p:nvSpPr>
              <p:spPr>
                <a:xfrm>
                  <a:off x="6392604" y="1033457"/>
                  <a:ext cx="1036723" cy="2145796"/>
                </a:xfrm>
                <a:custGeom>
                  <a:avLst/>
                  <a:gdLst>
                    <a:gd name="connsiteX0" fmla="*/ 171407 w 1036723"/>
                    <a:gd name="connsiteY0" fmla="*/ 198412 h 2145796"/>
                    <a:gd name="connsiteX1" fmla="*/ 396390 w 1036723"/>
                    <a:gd name="connsiteY1" fmla="*/ 407179 h 2145796"/>
                    <a:gd name="connsiteX2" fmla="*/ 432593 w 1036723"/>
                    <a:gd name="connsiteY2" fmla="*/ 829394 h 2145796"/>
                    <a:gd name="connsiteX3" fmla="*/ 384399 w 1036723"/>
                    <a:gd name="connsiteY3" fmla="*/ 1016861 h 2145796"/>
                    <a:gd name="connsiteX4" fmla="*/ 294463 w 1036723"/>
                    <a:gd name="connsiteY4" fmla="*/ 1130038 h 2145796"/>
                    <a:gd name="connsiteX5" fmla="*/ 252378 w 1036723"/>
                    <a:gd name="connsiteY5" fmla="*/ 1298091 h 2145796"/>
                    <a:gd name="connsiteX6" fmla="*/ 391879 w 1036723"/>
                    <a:gd name="connsiteY6" fmla="*/ 1603760 h 2145796"/>
                    <a:gd name="connsiteX7" fmla="*/ 603787 w 1036723"/>
                    <a:gd name="connsiteY7" fmla="*/ 1926275 h 2145796"/>
                    <a:gd name="connsiteX8" fmla="*/ 1016694 w 1036723"/>
                    <a:gd name="connsiteY8" fmla="*/ 2125619 h 2145796"/>
                    <a:gd name="connsiteX9" fmla="*/ 881932 w 1036723"/>
                    <a:gd name="connsiteY9" fmla="*/ 1827259 h 2145796"/>
                    <a:gd name="connsiteX10" fmla="*/ 791482 w 1036723"/>
                    <a:gd name="connsiteY10" fmla="*/ 1355650 h 2145796"/>
                    <a:gd name="connsiteX11" fmla="*/ 792167 w 1036723"/>
                    <a:gd name="connsiteY11" fmla="*/ 1089724 h 2145796"/>
                    <a:gd name="connsiteX12" fmla="*/ 742831 w 1036723"/>
                    <a:gd name="connsiteY12" fmla="*/ 629650 h 2145796"/>
                    <a:gd name="connsiteX13" fmla="*/ 246211 w 1036723"/>
                    <a:gd name="connsiteY13" fmla="*/ 17683 h 2145796"/>
                    <a:gd name="connsiteX14" fmla="*/ 171407 w 1036723"/>
                    <a:gd name="connsiteY14" fmla="*/ 198412 h 214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36723" h="2145796">
                      <a:moveTo>
                        <a:pt x="171407" y="198412"/>
                      </a:moveTo>
                      <a:cubicBezTo>
                        <a:pt x="171407" y="198412"/>
                        <a:pt x="291151" y="238555"/>
                        <a:pt x="396390" y="407179"/>
                      </a:cubicBezTo>
                      <a:cubicBezTo>
                        <a:pt x="501630" y="575802"/>
                        <a:pt x="432593" y="603326"/>
                        <a:pt x="432593" y="829394"/>
                      </a:cubicBezTo>
                      <a:cubicBezTo>
                        <a:pt x="432593" y="895462"/>
                        <a:pt x="420202" y="960558"/>
                        <a:pt x="384399" y="1016861"/>
                      </a:cubicBezTo>
                      <a:cubicBezTo>
                        <a:pt x="358417" y="1057747"/>
                        <a:pt x="321358" y="1089952"/>
                        <a:pt x="294463" y="1130038"/>
                      </a:cubicBezTo>
                      <a:cubicBezTo>
                        <a:pt x="260487" y="1180631"/>
                        <a:pt x="249637" y="1237734"/>
                        <a:pt x="252378" y="1298091"/>
                      </a:cubicBezTo>
                      <a:cubicBezTo>
                        <a:pt x="258145" y="1425715"/>
                        <a:pt x="278531" y="1531697"/>
                        <a:pt x="391879" y="1603760"/>
                      </a:cubicBezTo>
                      <a:cubicBezTo>
                        <a:pt x="514421" y="1681648"/>
                        <a:pt x="571581" y="1785688"/>
                        <a:pt x="603787" y="1926275"/>
                      </a:cubicBezTo>
                      <a:cubicBezTo>
                        <a:pt x="642331" y="2094612"/>
                        <a:pt x="919848" y="2189859"/>
                        <a:pt x="1016694" y="2125619"/>
                      </a:cubicBezTo>
                      <a:cubicBezTo>
                        <a:pt x="1113539" y="2061379"/>
                        <a:pt x="824658" y="2104263"/>
                        <a:pt x="881932" y="1827259"/>
                      </a:cubicBezTo>
                      <a:cubicBezTo>
                        <a:pt x="939149" y="1550198"/>
                        <a:pt x="958792" y="1432624"/>
                        <a:pt x="791482" y="1355650"/>
                      </a:cubicBezTo>
                      <a:cubicBezTo>
                        <a:pt x="624172" y="1278676"/>
                        <a:pt x="704115" y="1258348"/>
                        <a:pt x="792167" y="1089724"/>
                      </a:cubicBezTo>
                      <a:cubicBezTo>
                        <a:pt x="880219" y="921101"/>
                        <a:pt x="653237" y="923156"/>
                        <a:pt x="742831" y="629650"/>
                      </a:cubicBezTo>
                      <a:cubicBezTo>
                        <a:pt x="846243" y="290861"/>
                        <a:pt x="752538" y="-86700"/>
                        <a:pt x="246211" y="17683"/>
                      </a:cubicBezTo>
                      <a:cubicBezTo>
                        <a:pt x="-260116" y="122067"/>
                        <a:pt x="171407" y="198412"/>
                        <a:pt x="171407" y="198412"/>
                      </a:cubicBezTo>
                      <a:close/>
                    </a:path>
                  </a:pathLst>
                </a:custGeom>
                <a:solidFill>
                  <a:srgbClr val="4B369D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65" name="任意多边形: 形状 107">
                  <a:extLst>
                    <a:ext uri="{FF2B5EF4-FFF2-40B4-BE49-F238E27FC236}">
                      <a16:creationId xmlns:a16="http://schemas.microsoft.com/office/drawing/2014/main" id="{9BACD48D-1191-427B-967D-4EDDFBED23CD}"/>
                    </a:ext>
                  </a:extLst>
                </p:cNvPr>
                <p:cNvSpPr/>
                <p:nvPr/>
              </p:nvSpPr>
              <p:spPr>
                <a:xfrm>
                  <a:off x="5896226" y="896581"/>
                  <a:ext cx="826502" cy="1108912"/>
                </a:xfrm>
                <a:custGeom>
                  <a:avLst/>
                  <a:gdLst>
                    <a:gd name="connsiteX0" fmla="*/ 544500 w 826502"/>
                    <a:gd name="connsiteY0" fmla="*/ 657689 h 1108912"/>
                    <a:gd name="connsiteX1" fmla="*/ 764687 w 826502"/>
                    <a:gd name="connsiteY1" fmla="*/ 403526 h 1108912"/>
                    <a:gd name="connsiteX2" fmla="*/ 804316 w 826502"/>
                    <a:gd name="connsiteY2" fmla="*/ 150563 h 1108912"/>
                    <a:gd name="connsiteX3" fmla="*/ 148323 w 826502"/>
                    <a:gd name="connsiteY3" fmla="*/ 266995 h 1108912"/>
                    <a:gd name="connsiteX4" fmla="*/ 42684 w 826502"/>
                    <a:gd name="connsiteY4" fmla="*/ 644442 h 1108912"/>
                    <a:gd name="connsiteX5" fmla="*/ 32063 w 826502"/>
                    <a:gd name="connsiteY5" fmla="*/ 1013038 h 1108912"/>
                    <a:gd name="connsiteX6" fmla="*/ 268866 w 826502"/>
                    <a:gd name="connsiteY6" fmla="*/ 1108913 h 1108912"/>
                    <a:gd name="connsiteX7" fmla="*/ 544500 w 826502"/>
                    <a:gd name="connsiteY7" fmla="*/ 657689 h 110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6502" h="1108912">
                      <a:moveTo>
                        <a:pt x="544500" y="657689"/>
                      </a:moveTo>
                      <a:cubicBezTo>
                        <a:pt x="689768" y="569352"/>
                        <a:pt x="654594" y="499858"/>
                        <a:pt x="764687" y="403526"/>
                      </a:cubicBezTo>
                      <a:cubicBezTo>
                        <a:pt x="874723" y="307138"/>
                        <a:pt x="804316" y="150563"/>
                        <a:pt x="804316" y="150563"/>
                      </a:cubicBezTo>
                      <a:cubicBezTo>
                        <a:pt x="659047" y="-154593"/>
                        <a:pt x="258417" y="66223"/>
                        <a:pt x="148323" y="266995"/>
                      </a:cubicBezTo>
                      <a:cubicBezTo>
                        <a:pt x="38230" y="467767"/>
                        <a:pt x="126339" y="391478"/>
                        <a:pt x="42684" y="644442"/>
                      </a:cubicBezTo>
                      <a:cubicBezTo>
                        <a:pt x="-14989" y="818775"/>
                        <a:pt x="-9850" y="909225"/>
                        <a:pt x="32063" y="1013038"/>
                      </a:cubicBezTo>
                      <a:lnTo>
                        <a:pt x="268866" y="1108913"/>
                      </a:lnTo>
                      <a:cubicBezTo>
                        <a:pt x="172992" y="745170"/>
                        <a:pt x="435206" y="724100"/>
                        <a:pt x="544500" y="657689"/>
                      </a:cubicBezTo>
                      <a:close/>
                    </a:path>
                  </a:pathLst>
                </a:custGeom>
                <a:solidFill>
                  <a:srgbClr val="4B369D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3" name="任意多边形: 形状 108">
                <a:extLst>
                  <a:ext uri="{FF2B5EF4-FFF2-40B4-BE49-F238E27FC236}">
                    <a16:creationId xmlns:a16="http://schemas.microsoft.com/office/drawing/2014/main" id="{207042F4-FDF1-4922-8A2D-6FC71EB40F1B}"/>
                  </a:ext>
                </a:extLst>
              </p:cNvPr>
              <p:cNvSpPr/>
              <p:nvPr/>
            </p:nvSpPr>
            <p:spPr>
              <a:xfrm>
                <a:off x="6149247" y="3381645"/>
                <a:ext cx="1056191" cy="843702"/>
              </a:xfrm>
              <a:custGeom>
                <a:avLst/>
                <a:gdLst>
                  <a:gd name="connsiteX0" fmla="*/ 881005 w 1056191"/>
                  <a:gd name="connsiteY0" fmla="*/ 519191 h 843702"/>
                  <a:gd name="connsiteX1" fmla="*/ 843546 w 1056191"/>
                  <a:gd name="connsiteY1" fmla="*/ 599420 h 843702"/>
                  <a:gd name="connsiteX2" fmla="*/ 408482 w 1056191"/>
                  <a:gd name="connsiteY2" fmla="*/ 310596 h 843702"/>
                  <a:gd name="connsiteX3" fmla="*/ 248025 w 1056191"/>
                  <a:gd name="connsiteY3" fmla="*/ 34221 h 843702"/>
                  <a:gd name="connsiteX4" fmla="*/ 187382 w 1056191"/>
                  <a:gd name="connsiteY4" fmla="*/ 5669 h 843702"/>
                  <a:gd name="connsiteX5" fmla="*/ 1970 w 1056191"/>
                  <a:gd name="connsiteY5" fmla="*/ 80531 h 843702"/>
                  <a:gd name="connsiteX6" fmla="*/ 76832 w 1056191"/>
                  <a:gd name="connsiteY6" fmla="*/ 87668 h 843702"/>
                  <a:gd name="connsiteX7" fmla="*/ 43541 w 1056191"/>
                  <a:gd name="connsiteY7" fmla="*/ 134036 h 843702"/>
                  <a:gd name="connsiteX8" fmla="*/ 167739 w 1056191"/>
                  <a:gd name="connsiteY8" fmla="*/ 150081 h 843702"/>
                  <a:gd name="connsiteX9" fmla="*/ 183785 w 1056191"/>
                  <a:gd name="connsiteY9" fmla="*/ 323045 h 843702"/>
                  <a:gd name="connsiteX10" fmla="*/ 301473 w 1056191"/>
                  <a:gd name="connsiteY10" fmla="*/ 403274 h 843702"/>
                  <a:gd name="connsiteX11" fmla="*/ 440460 w 1056191"/>
                  <a:gd name="connsiteY11" fmla="*/ 472824 h 843702"/>
                  <a:gd name="connsiteX12" fmla="*/ 857765 w 1056191"/>
                  <a:gd name="connsiteY12" fmla="*/ 829429 h 843702"/>
                  <a:gd name="connsiteX13" fmla="*/ 966544 w 1056191"/>
                  <a:gd name="connsiteY13" fmla="*/ 777694 h 843702"/>
                  <a:gd name="connsiteX14" fmla="*/ 1055681 w 1056191"/>
                  <a:gd name="connsiteY14" fmla="*/ 474594 h 843702"/>
                  <a:gd name="connsiteX15" fmla="*/ 1043176 w 1056191"/>
                  <a:gd name="connsiteY15" fmla="*/ 194678 h 843702"/>
                  <a:gd name="connsiteX16" fmla="*/ 884488 w 1056191"/>
                  <a:gd name="connsiteY16" fmla="*/ 223230 h 843702"/>
                  <a:gd name="connsiteX17" fmla="*/ 881005 w 1056191"/>
                  <a:gd name="connsiteY17" fmla="*/ 519191 h 84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6191" h="843702">
                    <a:moveTo>
                      <a:pt x="881005" y="519191"/>
                    </a:moveTo>
                    <a:cubicBezTo>
                      <a:pt x="881005" y="519191"/>
                      <a:pt x="881005" y="617236"/>
                      <a:pt x="843546" y="599420"/>
                    </a:cubicBezTo>
                    <a:cubicBezTo>
                      <a:pt x="806087" y="581604"/>
                      <a:pt x="454850" y="362274"/>
                      <a:pt x="408482" y="310596"/>
                    </a:cubicBezTo>
                    <a:cubicBezTo>
                      <a:pt x="362115" y="258861"/>
                      <a:pt x="253335" y="71680"/>
                      <a:pt x="248025" y="34221"/>
                    </a:cubicBezTo>
                    <a:cubicBezTo>
                      <a:pt x="242657" y="-3239"/>
                      <a:pt x="260530" y="-5009"/>
                      <a:pt x="187382" y="5669"/>
                    </a:cubicBezTo>
                    <a:cubicBezTo>
                      <a:pt x="114291" y="16348"/>
                      <a:pt x="-17673" y="57404"/>
                      <a:pt x="1970" y="80531"/>
                    </a:cubicBezTo>
                    <a:cubicBezTo>
                      <a:pt x="21556" y="103714"/>
                      <a:pt x="76832" y="87668"/>
                      <a:pt x="76832" y="87668"/>
                    </a:cubicBezTo>
                    <a:cubicBezTo>
                      <a:pt x="76832" y="87668"/>
                      <a:pt x="12078" y="128668"/>
                      <a:pt x="43541" y="134036"/>
                    </a:cubicBezTo>
                    <a:cubicBezTo>
                      <a:pt x="75005" y="139403"/>
                      <a:pt x="167739" y="121530"/>
                      <a:pt x="167739" y="150081"/>
                    </a:cubicBezTo>
                    <a:cubicBezTo>
                      <a:pt x="167739" y="178633"/>
                      <a:pt x="162371" y="274907"/>
                      <a:pt x="183785" y="323045"/>
                    </a:cubicBezTo>
                    <a:cubicBezTo>
                      <a:pt x="205198" y="371182"/>
                      <a:pt x="231922" y="387228"/>
                      <a:pt x="301473" y="403274"/>
                    </a:cubicBezTo>
                    <a:cubicBezTo>
                      <a:pt x="371023" y="419319"/>
                      <a:pt x="383300" y="413952"/>
                      <a:pt x="440460" y="472824"/>
                    </a:cubicBezTo>
                    <a:cubicBezTo>
                      <a:pt x="497619" y="531697"/>
                      <a:pt x="816765" y="815153"/>
                      <a:pt x="857765" y="829429"/>
                    </a:cubicBezTo>
                    <a:cubicBezTo>
                      <a:pt x="898764" y="843705"/>
                      <a:pt x="916580" y="868658"/>
                      <a:pt x="966544" y="777694"/>
                    </a:cubicBezTo>
                    <a:cubicBezTo>
                      <a:pt x="1016509" y="686730"/>
                      <a:pt x="1052141" y="617236"/>
                      <a:pt x="1055681" y="474594"/>
                    </a:cubicBezTo>
                    <a:cubicBezTo>
                      <a:pt x="1059221" y="331953"/>
                      <a:pt x="1043176" y="194678"/>
                      <a:pt x="1043176" y="194678"/>
                    </a:cubicBezTo>
                    <a:lnTo>
                      <a:pt x="884488" y="223230"/>
                    </a:lnTo>
                    <a:cubicBezTo>
                      <a:pt x="884602" y="223230"/>
                      <a:pt x="898821" y="383688"/>
                      <a:pt x="881005" y="519191"/>
                    </a:cubicBezTo>
                    <a:close/>
                  </a:path>
                </a:pathLst>
              </a:custGeom>
              <a:solidFill>
                <a:srgbClr val="EAC2A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9" name="图形 8">
              <a:extLst>
                <a:ext uri="{FF2B5EF4-FFF2-40B4-BE49-F238E27FC236}">
                  <a16:creationId xmlns:a16="http://schemas.microsoft.com/office/drawing/2014/main" id="{D72E072D-76BA-4346-8423-6BE1FCB02FC2}"/>
                </a:ext>
              </a:extLst>
            </p:cNvPr>
            <p:cNvGrpSpPr/>
            <p:nvPr/>
          </p:nvGrpSpPr>
          <p:grpSpPr>
            <a:xfrm>
              <a:off x="3297329" y="793152"/>
              <a:ext cx="5512410" cy="1490491"/>
              <a:chOff x="3297329" y="793152"/>
              <a:chExt cx="5512410" cy="1490491"/>
            </a:xfrm>
          </p:grpSpPr>
          <p:grpSp>
            <p:nvGrpSpPr>
              <p:cNvPr id="40" name="图形 8">
                <a:extLst>
                  <a:ext uri="{FF2B5EF4-FFF2-40B4-BE49-F238E27FC236}">
                    <a16:creationId xmlns:a16="http://schemas.microsoft.com/office/drawing/2014/main" id="{B5C4244D-F967-4DFB-8EE6-F9406543FA4A}"/>
                  </a:ext>
                </a:extLst>
              </p:cNvPr>
              <p:cNvGrpSpPr/>
              <p:nvPr/>
            </p:nvGrpSpPr>
            <p:grpSpPr>
              <a:xfrm>
                <a:off x="7537606" y="1374112"/>
                <a:ext cx="1272133" cy="782251"/>
                <a:chOff x="7537606" y="1374112"/>
                <a:chExt cx="1272133" cy="782251"/>
              </a:xfrm>
            </p:grpSpPr>
            <p:sp>
              <p:nvSpPr>
                <p:cNvPr id="55" name="任意多边形: 形状 111">
                  <a:extLst>
                    <a:ext uri="{FF2B5EF4-FFF2-40B4-BE49-F238E27FC236}">
                      <a16:creationId xmlns:a16="http://schemas.microsoft.com/office/drawing/2014/main" id="{975DA106-2FF3-441A-8902-A5ED55EB1239}"/>
                    </a:ext>
                  </a:extLst>
                </p:cNvPr>
                <p:cNvSpPr/>
                <p:nvPr/>
              </p:nvSpPr>
              <p:spPr>
                <a:xfrm>
                  <a:off x="7537606" y="1374112"/>
                  <a:ext cx="1272133" cy="782251"/>
                </a:xfrm>
                <a:custGeom>
                  <a:avLst/>
                  <a:gdLst>
                    <a:gd name="connsiteX0" fmla="*/ 5997 w 1272133"/>
                    <a:gd name="connsiteY0" fmla="*/ 715493 h 782251"/>
                    <a:gd name="connsiteX1" fmla="*/ 144527 w 1272133"/>
                    <a:gd name="connsiteY1" fmla="*/ 330166 h 782251"/>
                    <a:gd name="connsiteX2" fmla="*/ 229267 w 1272133"/>
                    <a:gd name="connsiteY2" fmla="*/ 102841 h 782251"/>
                    <a:gd name="connsiteX3" fmla="*/ 279003 w 1272133"/>
                    <a:gd name="connsiteY3" fmla="*/ 64183 h 782251"/>
                    <a:gd name="connsiteX4" fmla="*/ 1228845 w 1272133"/>
                    <a:gd name="connsiteY4" fmla="*/ 0 h 782251"/>
                    <a:gd name="connsiteX5" fmla="*/ 1272014 w 1272133"/>
                    <a:gd name="connsiteY5" fmla="*/ 45853 h 782251"/>
                    <a:gd name="connsiteX6" fmla="*/ 1080607 w 1272133"/>
                    <a:gd name="connsiteY6" fmla="*/ 559375 h 782251"/>
                    <a:gd name="connsiteX7" fmla="*/ 1030871 w 1272133"/>
                    <a:gd name="connsiteY7" fmla="*/ 598034 h 782251"/>
                    <a:gd name="connsiteX8" fmla="*/ 264842 w 1272133"/>
                    <a:gd name="connsiteY8" fmla="*/ 646970 h 782251"/>
                    <a:gd name="connsiteX9" fmla="*/ 96447 w 1272133"/>
                    <a:gd name="connsiteY9" fmla="*/ 732339 h 782251"/>
                    <a:gd name="connsiteX10" fmla="*/ 5997 w 1272133"/>
                    <a:gd name="connsiteY10" fmla="*/ 715493 h 782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2133" h="782251">
                      <a:moveTo>
                        <a:pt x="5997" y="715493"/>
                      </a:moveTo>
                      <a:cubicBezTo>
                        <a:pt x="34434" y="585186"/>
                        <a:pt x="97931" y="455278"/>
                        <a:pt x="144527" y="330166"/>
                      </a:cubicBezTo>
                      <a:cubicBezTo>
                        <a:pt x="169310" y="263699"/>
                        <a:pt x="223728" y="174048"/>
                        <a:pt x="229267" y="102841"/>
                      </a:cubicBezTo>
                      <a:cubicBezTo>
                        <a:pt x="231095" y="79487"/>
                        <a:pt x="253364" y="62185"/>
                        <a:pt x="279003" y="64183"/>
                      </a:cubicBezTo>
                      <a:lnTo>
                        <a:pt x="1228845" y="0"/>
                      </a:lnTo>
                      <a:cubicBezTo>
                        <a:pt x="1254484" y="1999"/>
                        <a:pt x="1273842" y="22498"/>
                        <a:pt x="1272014" y="45853"/>
                      </a:cubicBezTo>
                      <a:lnTo>
                        <a:pt x="1080607" y="559375"/>
                      </a:lnTo>
                      <a:cubicBezTo>
                        <a:pt x="1078780" y="582730"/>
                        <a:pt x="1056510" y="600032"/>
                        <a:pt x="1030871" y="598034"/>
                      </a:cubicBezTo>
                      <a:lnTo>
                        <a:pt x="264842" y="646970"/>
                      </a:lnTo>
                      <a:cubicBezTo>
                        <a:pt x="217904" y="675464"/>
                        <a:pt x="143442" y="703959"/>
                        <a:pt x="96447" y="732339"/>
                      </a:cubicBezTo>
                      <a:cubicBezTo>
                        <a:pt x="44312" y="763802"/>
                        <a:pt x="-20099" y="835066"/>
                        <a:pt x="5997" y="715493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6" name="图形 8">
                  <a:extLst>
                    <a:ext uri="{FF2B5EF4-FFF2-40B4-BE49-F238E27FC236}">
                      <a16:creationId xmlns:a16="http://schemas.microsoft.com/office/drawing/2014/main" id="{DA76AD38-11EB-4A90-A702-8E3E800E999A}"/>
                    </a:ext>
                  </a:extLst>
                </p:cNvPr>
                <p:cNvGrpSpPr/>
                <p:nvPr/>
              </p:nvGrpSpPr>
              <p:grpSpPr>
                <a:xfrm>
                  <a:off x="7969607" y="1534990"/>
                  <a:ext cx="634709" cy="227679"/>
                  <a:chOff x="7969607" y="1534990"/>
                  <a:chExt cx="634709" cy="227679"/>
                </a:xfrm>
                <a:solidFill>
                  <a:srgbClr val="FFFFFF"/>
                </a:solidFill>
              </p:grpSpPr>
              <p:sp>
                <p:nvSpPr>
                  <p:cNvPr id="57" name="任意多边形: 形状 113">
                    <a:extLst>
                      <a:ext uri="{FF2B5EF4-FFF2-40B4-BE49-F238E27FC236}">
                        <a16:creationId xmlns:a16="http://schemas.microsoft.com/office/drawing/2014/main" id="{57F285FF-081F-4214-9A5B-DCF25DEA8C2D}"/>
                      </a:ext>
                    </a:extLst>
                  </p:cNvPr>
                  <p:cNvSpPr/>
                  <p:nvPr/>
                </p:nvSpPr>
                <p:spPr>
                  <a:xfrm>
                    <a:off x="8191564" y="1673692"/>
                    <a:ext cx="384201" cy="88977"/>
                  </a:xfrm>
                  <a:custGeom>
                    <a:avLst/>
                    <a:gdLst>
                      <a:gd name="connsiteX0" fmla="*/ 39438 w 384201"/>
                      <a:gd name="connsiteY0" fmla="*/ 88945 h 88977"/>
                      <a:gd name="connsiteX1" fmla="*/ 348076 w 384201"/>
                      <a:gd name="connsiteY1" fmla="*/ 75526 h 88977"/>
                      <a:gd name="connsiteX2" fmla="*/ 384165 w 384201"/>
                      <a:gd name="connsiteY2" fmla="*/ 36126 h 88977"/>
                      <a:gd name="connsiteX3" fmla="*/ 384165 w 384201"/>
                      <a:gd name="connsiteY3" fmla="*/ 36126 h 88977"/>
                      <a:gd name="connsiteX4" fmla="*/ 344764 w 384201"/>
                      <a:gd name="connsiteY4" fmla="*/ 37 h 88977"/>
                      <a:gd name="connsiteX5" fmla="*/ 36126 w 384201"/>
                      <a:gd name="connsiteY5" fmla="*/ 13456 h 88977"/>
                      <a:gd name="connsiteX6" fmla="*/ 37 w 384201"/>
                      <a:gd name="connsiteY6" fmla="*/ 52857 h 88977"/>
                      <a:gd name="connsiteX7" fmla="*/ 37 w 384201"/>
                      <a:gd name="connsiteY7" fmla="*/ 52857 h 88977"/>
                      <a:gd name="connsiteX8" fmla="*/ 39438 w 384201"/>
                      <a:gd name="connsiteY8" fmla="*/ 88945 h 88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201" h="88977">
                        <a:moveTo>
                          <a:pt x="39438" y="88945"/>
                        </a:moveTo>
                        <a:lnTo>
                          <a:pt x="348076" y="75526"/>
                        </a:lnTo>
                        <a:cubicBezTo>
                          <a:pt x="368861" y="74613"/>
                          <a:pt x="385079" y="56911"/>
                          <a:pt x="384165" y="36126"/>
                        </a:cubicBezTo>
                        <a:lnTo>
                          <a:pt x="384165" y="36126"/>
                        </a:lnTo>
                        <a:cubicBezTo>
                          <a:pt x="383251" y="15340"/>
                          <a:pt x="365549" y="-877"/>
                          <a:pt x="344764" y="37"/>
                        </a:cubicBezTo>
                        <a:lnTo>
                          <a:pt x="36126" y="13456"/>
                        </a:lnTo>
                        <a:cubicBezTo>
                          <a:pt x="15341" y="14370"/>
                          <a:pt x="-877" y="32071"/>
                          <a:pt x="37" y="52857"/>
                        </a:cubicBezTo>
                        <a:lnTo>
                          <a:pt x="37" y="52857"/>
                        </a:lnTo>
                        <a:cubicBezTo>
                          <a:pt x="951" y="73585"/>
                          <a:pt x="18652" y="89802"/>
                          <a:pt x="39438" y="8894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" name="任意多边形: 形状 114">
                    <a:extLst>
                      <a:ext uri="{FF2B5EF4-FFF2-40B4-BE49-F238E27FC236}">
                        <a16:creationId xmlns:a16="http://schemas.microsoft.com/office/drawing/2014/main" id="{5C8495DD-4C0A-4894-A73F-D8486BA07EEE}"/>
                      </a:ext>
                    </a:extLst>
                  </p:cNvPr>
                  <p:cNvSpPr/>
                  <p:nvPr/>
                </p:nvSpPr>
                <p:spPr>
                  <a:xfrm>
                    <a:off x="7969607" y="1534990"/>
                    <a:ext cx="634709" cy="99831"/>
                  </a:xfrm>
                  <a:custGeom>
                    <a:avLst/>
                    <a:gdLst>
                      <a:gd name="connsiteX0" fmla="*/ 39438 w 634709"/>
                      <a:gd name="connsiteY0" fmla="*/ 99795 h 99831"/>
                      <a:gd name="connsiteX1" fmla="*/ 598584 w 634709"/>
                      <a:gd name="connsiteY1" fmla="*/ 75526 h 99831"/>
                      <a:gd name="connsiteX2" fmla="*/ 634673 w 634709"/>
                      <a:gd name="connsiteY2" fmla="*/ 36126 h 99831"/>
                      <a:gd name="connsiteX3" fmla="*/ 634673 w 634709"/>
                      <a:gd name="connsiteY3" fmla="*/ 36126 h 99831"/>
                      <a:gd name="connsiteX4" fmla="*/ 595272 w 634709"/>
                      <a:gd name="connsiteY4" fmla="*/ 37 h 99831"/>
                      <a:gd name="connsiteX5" fmla="*/ 36125 w 634709"/>
                      <a:gd name="connsiteY5" fmla="*/ 24305 h 99831"/>
                      <a:gd name="connsiteX6" fmla="*/ 37 w 634709"/>
                      <a:gd name="connsiteY6" fmla="*/ 63706 h 99831"/>
                      <a:gd name="connsiteX7" fmla="*/ 37 w 634709"/>
                      <a:gd name="connsiteY7" fmla="*/ 63706 h 99831"/>
                      <a:gd name="connsiteX8" fmla="*/ 39438 w 634709"/>
                      <a:gd name="connsiteY8" fmla="*/ 99795 h 9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4709" h="99831">
                        <a:moveTo>
                          <a:pt x="39438" y="99795"/>
                        </a:moveTo>
                        <a:lnTo>
                          <a:pt x="598584" y="75526"/>
                        </a:lnTo>
                        <a:cubicBezTo>
                          <a:pt x="619369" y="74613"/>
                          <a:pt x="635587" y="56911"/>
                          <a:pt x="634673" y="36126"/>
                        </a:cubicBezTo>
                        <a:lnTo>
                          <a:pt x="634673" y="36126"/>
                        </a:lnTo>
                        <a:cubicBezTo>
                          <a:pt x="633759" y="15340"/>
                          <a:pt x="616058" y="-877"/>
                          <a:pt x="595272" y="37"/>
                        </a:cubicBezTo>
                        <a:lnTo>
                          <a:pt x="36125" y="24305"/>
                        </a:lnTo>
                        <a:cubicBezTo>
                          <a:pt x="15341" y="25219"/>
                          <a:pt x="-877" y="42921"/>
                          <a:pt x="37" y="63706"/>
                        </a:cubicBezTo>
                        <a:lnTo>
                          <a:pt x="37" y="63706"/>
                        </a:lnTo>
                        <a:cubicBezTo>
                          <a:pt x="951" y="84434"/>
                          <a:pt x="18652" y="100708"/>
                          <a:pt x="39438" y="997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1" name="图形 8">
                <a:extLst>
                  <a:ext uri="{FF2B5EF4-FFF2-40B4-BE49-F238E27FC236}">
                    <a16:creationId xmlns:a16="http://schemas.microsoft.com/office/drawing/2014/main" id="{AC9FEF2F-70DE-4AAE-8420-3928D1F9D35F}"/>
                  </a:ext>
                </a:extLst>
              </p:cNvPr>
              <p:cNvGrpSpPr/>
              <p:nvPr/>
            </p:nvGrpSpPr>
            <p:grpSpPr>
              <a:xfrm>
                <a:off x="3297329" y="1378166"/>
                <a:ext cx="1472554" cy="905477"/>
                <a:chOff x="3297329" y="1378166"/>
                <a:chExt cx="1472554" cy="905477"/>
              </a:xfrm>
            </p:grpSpPr>
            <p:sp>
              <p:nvSpPr>
                <p:cNvPr id="51" name="任意多边形: 形状 116">
                  <a:extLst>
                    <a:ext uri="{FF2B5EF4-FFF2-40B4-BE49-F238E27FC236}">
                      <a16:creationId xmlns:a16="http://schemas.microsoft.com/office/drawing/2014/main" id="{BBB1EBC8-0B85-4FD8-9263-FE9082486769}"/>
                    </a:ext>
                  </a:extLst>
                </p:cNvPr>
                <p:cNvSpPr/>
                <p:nvPr/>
              </p:nvSpPr>
              <p:spPr>
                <a:xfrm>
                  <a:off x="3297329" y="1378166"/>
                  <a:ext cx="1472554" cy="905477"/>
                </a:xfrm>
                <a:custGeom>
                  <a:avLst/>
                  <a:gdLst>
                    <a:gd name="connsiteX0" fmla="*/ 1465614 w 1472554"/>
                    <a:gd name="connsiteY0" fmla="*/ 828156 h 905477"/>
                    <a:gd name="connsiteX1" fmla="*/ 1305214 w 1472554"/>
                    <a:gd name="connsiteY1" fmla="*/ 382129 h 905477"/>
                    <a:gd name="connsiteX2" fmla="*/ 1207112 w 1472554"/>
                    <a:gd name="connsiteY2" fmla="*/ 119001 h 905477"/>
                    <a:gd name="connsiteX3" fmla="*/ 1149553 w 1472554"/>
                    <a:gd name="connsiteY3" fmla="*/ 74290 h 905477"/>
                    <a:gd name="connsiteX4" fmla="*/ 50103 w 1472554"/>
                    <a:gd name="connsiteY4" fmla="*/ 0 h 905477"/>
                    <a:gd name="connsiteX5" fmla="*/ 138 w 1472554"/>
                    <a:gd name="connsiteY5" fmla="*/ 53048 h 905477"/>
                    <a:gd name="connsiteX6" fmla="*/ 221695 w 1472554"/>
                    <a:gd name="connsiteY6" fmla="*/ 647484 h 905477"/>
                    <a:gd name="connsiteX7" fmla="*/ 279255 w 1472554"/>
                    <a:gd name="connsiteY7" fmla="*/ 692196 h 905477"/>
                    <a:gd name="connsiteX8" fmla="*/ 1165941 w 1472554"/>
                    <a:gd name="connsiteY8" fmla="*/ 748898 h 905477"/>
                    <a:gd name="connsiteX9" fmla="*/ 1360889 w 1472554"/>
                    <a:gd name="connsiteY9" fmla="*/ 847742 h 905477"/>
                    <a:gd name="connsiteX10" fmla="*/ 1465614 w 1472554"/>
                    <a:gd name="connsiteY10" fmla="*/ 828156 h 905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72554" h="905477">
                      <a:moveTo>
                        <a:pt x="1465614" y="828156"/>
                      </a:moveTo>
                      <a:cubicBezTo>
                        <a:pt x="1432723" y="677292"/>
                        <a:pt x="1359233" y="526941"/>
                        <a:pt x="1305214" y="382129"/>
                      </a:cubicBezTo>
                      <a:cubicBezTo>
                        <a:pt x="1276548" y="305212"/>
                        <a:pt x="1213508" y="201457"/>
                        <a:pt x="1207112" y="119001"/>
                      </a:cubicBezTo>
                      <a:cubicBezTo>
                        <a:pt x="1204999" y="91992"/>
                        <a:pt x="1179246" y="71949"/>
                        <a:pt x="1149553" y="74290"/>
                      </a:cubicBezTo>
                      <a:lnTo>
                        <a:pt x="50103" y="0"/>
                      </a:lnTo>
                      <a:cubicBezTo>
                        <a:pt x="20409" y="2284"/>
                        <a:pt x="-1975" y="26039"/>
                        <a:pt x="138" y="53048"/>
                      </a:cubicBezTo>
                      <a:lnTo>
                        <a:pt x="221695" y="647484"/>
                      </a:lnTo>
                      <a:cubicBezTo>
                        <a:pt x="223808" y="674494"/>
                        <a:pt x="249561" y="694537"/>
                        <a:pt x="279255" y="692196"/>
                      </a:cubicBezTo>
                      <a:lnTo>
                        <a:pt x="1165941" y="748898"/>
                      </a:lnTo>
                      <a:cubicBezTo>
                        <a:pt x="1220303" y="781846"/>
                        <a:pt x="1306413" y="814909"/>
                        <a:pt x="1360889" y="847742"/>
                      </a:cubicBezTo>
                      <a:cubicBezTo>
                        <a:pt x="1421246" y="884117"/>
                        <a:pt x="1495822" y="966630"/>
                        <a:pt x="1465614" y="82815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2" name="图形 8">
                  <a:extLst>
                    <a:ext uri="{FF2B5EF4-FFF2-40B4-BE49-F238E27FC236}">
                      <a16:creationId xmlns:a16="http://schemas.microsoft.com/office/drawing/2014/main" id="{322D200D-FD13-406D-AAA4-30E5EDDC90D9}"/>
                    </a:ext>
                  </a:extLst>
                </p:cNvPr>
                <p:cNvGrpSpPr/>
                <p:nvPr/>
              </p:nvGrpSpPr>
              <p:grpSpPr>
                <a:xfrm>
                  <a:off x="3535087" y="1564337"/>
                  <a:ext cx="734760" cy="263551"/>
                  <a:chOff x="3535087" y="1564337"/>
                  <a:chExt cx="734760" cy="263551"/>
                </a:xfrm>
                <a:solidFill>
                  <a:srgbClr val="FFFFFF"/>
                </a:solidFill>
              </p:grpSpPr>
              <p:sp>
                <p:nvSpPr>
                  <p:cNvPr id="53" name="任意多边形: 形状 118">
                    <a:extLst>
                      <a:ext uri="{FF2B5EF4-FFF2-40B4-BE49-F238E27FC236}">
                        <a16:creationId xmlns:a16="http://schemas.microsoft.com/office/drawing/2014/main" id="{AD048FCE-ED05-4C27-9F9D-40ADFA0BA029}"/>
                      </a:ext>
                    </a:extLst>
                  </p:cNvPr>
                  <p:cNvSpPr/>
                  <p:nvPr/>
                </p:nvSpPr>
                <p:spPr>
                  <a:xfrm>
                    <a:off x="3568206" y="1724852"/>
                    <a:ext cx="444737" cy="103036"/>
                  </a:xfrm>
                  <a:custGeom>
                    <a:avLst/>
                    <a:gdLst>
                      <a:gd name="connsiteX0" fmla="*/ 399072 w 444737"/>
                      <a:gd name="connsiteY0" fmla="*/ 102996 h 103036"/>
                      <a:gd name="connsiteX1" fmla="*/ 41839 w 444737"/>
                      <a:gd name="connsiteY1" fmla="*/ 87464 h 103036"/>
                      <a:gd name="connsiteX2" fmla="*/ 40 w 444737"/>
                      <a:gd name="connsiteY2" fmla="*/ 41839 h 103036"/>
                      <a:gd name="connsiteX3" fmla="*/ 40 w 444737"/>
                      <a:gd name="connsiteY3" fmla="*/ 41839 h 103036"/>
                      <a:gd name="connsiteX4" fmla="*/ 45665 w 444737"/>
                      <a:gd name="connsiteY4" fmla="*/ 40 h 103036"/>
                      <a:gd name="connsiteX5" fmla="*/ 402898 w 444737"/>
                      <a:gd name="connsiteY5" fmla="*/ 15572 h 103036"/>
                      <a:gd name="connsiteX6" fmla="*/ 444697 w 444737"/>
                      <a:gd name="connsiteY6" fmla="*/ 61197 h 103036"/>
                      <a:gd name="connsiteX7" fmla="*/ 444697 w 444737"/>
                      <a:gd name="connsiteY7" fmla="*/ 61197 h 103036"/>
                      <a:gd name="connsiteX8" fmla="*/ 399072 w 444737"/>
                      <a:gd name="connsiteY8" fmla="*/ 102996 h 103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4737" h="103036">
                        <a:moveTo>
                          <a:pt x="399072" y="102996"/>
                        </a:moveTo>
                        <a:lnTo>
                          <a:pt x="41839" y="87464"/>
                        </a:lnTo>
                        <a:cubicBezTo>
                          <a:pt x="17799" y="86436"/>
                          <a:pt x="-988" y="65879"/>
                          <a:pt x="40" y="41839"/>
                        </a:cubicBezTo>
                        <a:lnTo>
                          <a:pt x="40" y="41839"/>
                        </a:lnTo>
                        <a:cubicBezTo>
                          <a:pt x="1068" y="17799"/>
                          <a:pt x="21625" y="-988"/>
                          <a:pt x="45665" y="40"/>
                        </a:cubicBezTo>
                        <a:lnTo>
                          <a:pt x="402898" y="15572"/>
                        </a:lnTo>
                        <a:cubicBezTo>
                          <a:pt x="426938" y="16600"/>
                          <a:pt x="445725" y="37157"/>
                          <a:pt x="444697" y="61197"/>
                        </a:cubicBezTo>
                        <a:lnTo>
                          <a:pt x="444697" y="61197"/>
                        </a:lnTo>
                        <a:cubicBezTo>
                          <a:pt x="443612" y="85237"/>
                          <a:pt x="423112" y="104024"/>
                          <a:pt x="399072" y="10299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" name="任意多边形: 形状 119">
                    <a:extLst>
                      <a:ext uri="{FF2B5EF4-FFF2-40B4-BE49-F238E27FC236}">
                        <a16:creationId xmlns:a16="http://schemas.microsoft.com/office/drawing/2014/main" id="{7AFFF36E-F021-4F44-8CCB-B106960048E1}"/>
                      </a:ext>
                    </a:extLst>
                  </p:cNvPr>
                  <p:cNvSpPr/>
                  <p:nvPr/>
                </p:nvSpPr>
                <p:spPr>
                  <a:xfrm>
                    <a:off x="3535087" y="1564337"/>
                    <a:ext cx="734760" cy="115598"/>
                  </a:xfrm>
                  <a:custGeom>
                    <a:avLst/>
                    <a:gdLst>
                      <a:gd name="connsiteX0" fmla="*/ 689095 w 734760"/>
                      <a:gd name="connsiteY0" fmla="*/ 115558 h 115598"/>
                      <a:gd name="connsiteX1" fmla="*/ 41839 w 734760"/>
                      <a:gd name="connsiteY1" fmla="*/ 87464 h 115598"/>
                      <a:gd name="connsiteX2" fmla="*/ 40 w 734760"/>
                      <a:gd name="connsiteY2" fmla="*/ 41839 h 115598"/>
                      <a:gd name="connsiteX3" fmla="*/ 40 w 734760"/>
                      <a:gd name="connsiteY3" fmla="*/ 41839 h 115598"/>
                      <a:gd name="connsiteX4" fmla="*/ 45665 w 734760"/>
                      <a:gd name="connsiteY4" fmla="*/ 40 h 115598"/>
                      <a:gd name="connsiteX5" fmla="*/ 692921 w 734760"/>
                      <a:gd name="connsiteY5" fmla="*/ 28135 h 115598"/>
                      <a:gd name="connsiteX6" fmla="*/ 734720 w 734760"/>
                      <a:gd name="connsiteY6" fmla="*/ 73759 h 115598"/>
                      <a:gd name="connsiteX7" fmla="*/ 734720 w 734760"/>
                      <a:gd name="connsiteY7" fmla="*/ 73759 h 115598"/>
                      <a:gd name="connsiteX8" fmla="*/ 689095 w 734760"/>
                      <a:gd name="connsiteY8" fmla="*/ 115558 h 115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4760" h="115598">
                        <a:moveTo>
                          <a:pt x="689095" y="115558"/>
                        </a:moveTo>
                        <a:lnTo>
                          <a:pt x="41839" y="87464"/>
                        </a:lnTo>
                        <a:cubicBezTo>
                          <a:pt x="17799" y="86436"/>
                          <a:pt x="-988" y="65879"/>
                          <a:pt x="40" y="41839"/>
                        </a:cubicBezTo>
                        <a:lnTo>
                          <a:pt x="40" y="41839"/>
                        </a:lnTo>
                        <a:cubicBezTo>
                          <a:pt x="1068" y="17799"/>
                          <a:pt x="21625" y="-988"/>
                          <a:pt x="45665" y="40"/>
                        </a:cubicBezTo>
                        <a:lnTo>
                          <a:pt x="692921" y="28135"/>
                        </a:lnTo>
                        <a:cubicBezTo>
                          <a:pt x="716961" y="29163"/>
                          <a:pt x="735748" y="49719"/>
                          <a:pt x="734720" y="73759"/>
                        </a:cubicBezTo>
                        <a:lnTo>
                          <a:pt x="734720" y="73759"/>
                        </a:lnTo>
                        <a:cubicBezTo>
                          <a:pt x="733635" y="97800"/>
                          <a:pt x="713135" y="116586"/>
                          <a:pt x="689095" y="11555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2" name="图形 8">
                <a:extLst>
                  <a:ext uri="{FF2B5EF4-FFF2-40B4-BE49-F238E27FC236}">
                    <a16:creationId xmlns:a16="http://schemas.microsoft.com/office/drawing/2014/main" id="{430F2F1A-0A53-413B-A5EB-236B4D2FD589}"/>
                  </a:ext>
                </a:extLst>
              </p:cNvPr>
              <p:cNvGrpSpPr/>
              <p:nvPr/>
            </p:nvGrpSpPr>
            <p:grpSpPr>
              <a:xfrm>
                <a:off x="4422929" y="793152"/>
                <a:ext cx="948101" cy="582937"/>
                <a:chOff x="4422929" y="793152"/>
                <a:chExt cx="948101" cy="582937"/>
              </a:xfrm>
            </p:grpSpPr>
            <p:sp>
              <p:nvSpPr>
                <p:cNvPr id="47" name="任意多边形: 形状 121">
                  <a:extLst>
                    <a:ext uri="{FF2B5EF4-FFF2-40B4-BE49-F238E27FC236}">
                      <a16:creationId xmlns:a16="http://schemas.microsoft.com/office/drawing/2014/main" id="{13C1AFA2-CADC-483B-90D8-22CD7BC01A6D}"/>
                    </a:ext>
                  </a:extLst>
                </p:cNvPr>
                <p:cNvSpPr/>
                <p:nvPr/>
              </p:nvSpPr>
              <p:spPr>
                <a:xfrm>
                  <a:off x="4422929" y="793152"/>
                  <a:ext cx="948101" cy="582937"/>
                </a:xfrm>
                <a:custGeom>
                  <a:avLst/>
                  <a:gdLst>
                    <a:gd name="connsiteX0" fmla="*/ 943644 w 948101"/>
                    <a:gd name="connsiteY0" fmla="*/ 533165 h 582937"/>
                    <a:gd name="connsiteX1" fmla="*/ 840402 w 948101"/>
                    <a:gd name="connsiteY1" fmla="*/ 245997 h 582937"/>
                    <a:gd name="connsiteX2" fmla="*/ 777247 w 948101"/>
                    <a:gd name="connsiteY2" fmla="*/ 76574 h 582937"/>
                    <a:gd name="connsiteX3" fmla="*/ 740188 w 948101"/>
                    <a:gd name="connsiteY3" fmla="*/ 47795 h 582937"/>
                    <a:gd name="connsiteX4" fmla="*/ 32289 w 948101"/>
                    <a:gd name="connsiteY4" fmla="*/ 0 h 582937"/>
                    <a:gd name="connsiteX5" fmla="*/ 83 w 948101"/>
                    <a:gd name="connsiteY5" fmla="*/ 34147 h 582937"/>
                    <a:gd name="connsiteX6" fmla="*/ 142725 w 948101"/>
                    <a:gd name="connsiteY6" fmla="*/ 416848 h 582937"/>
                    <a:gd name="connsiteX7" fmla="*/ 179784 w 948101"/>
                    <a:gd name="connsiteY7" fmla="*/ 445627 h 582937"/>
                    <a:gd name="connsiteX8" fmla="*/ 750694 w 948101"/>
                    <a:gd name="connsiteY8" fmla="*/ 482116 h 582937"/>
                    <a:gd name="connsiteX9" fmla="*/ 876206 w 948101"/>
                    <a:gd name="connsiteY9" fmla="*/ 545728 h 582937"/>
                    <a:gd name="connsiteX10" fmla="*/ 943644 w 948101"/>
                    <a:gd name="connsiteY10" fmla="*/ 533165 h 582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8101" h="582937">
                      <a:moveTo>
                        <a:pt x="943644" y="533165"/>
                      </a:moveTo>
                      <a:cubicBezTo>
                        <a:pt x="922458" y="436034"/>
                        <a:pt x="875121" y="339245"/>
                        <a:pt x="840402" y="245997"/>
                      </a:cubicBezTo>
                      <a:cubicBezTo>
                        <a:pt x="821958" y="196489"/>
                        <a:pt x="781359" y="129680"/>
                        <a:pt x="777247" y="76574"/>
                      </a:cubicBezTo>
                      <a:cubicBezTo>
                        <a:pt x="775877" y="59158"/>
                        <a:pt x="759317" y="46310"/>
                        <a:pt x="740188" y="47795"/>
                      </a:cubicBezTo>
                      <a:lnTo>
                        <a:pt x="32289" y="0"/>
                      </a:lnTo>
                      <a:cubicBezTo>
                        <a:pt x="13160" y="1485"/>
                        <a:pt x="-1230" y="16788"/>
                        <a:pt x="83" y="34147"/>
                      </a:cubicBezTo>
                      <a:lnTo>
                        <a:pt x="142725" y="416848"/>
                      </a:lnTo>
                      <a:cubicBezTo>
                        <a:pt x="144095" y="434264"/>
                        <a:pt x="160655" y="447112"/>
                        <a:pt x="179784" y="445627"/>
                      </a:cubicBezTo>
                      <a:lnTo>
                        <a:pt x="750694" y="482116"/>
                      </a:lnTo>
                      <a:cubicBezTo>
                        <a:pt x="785698" y="503358"/>
                        <a:pt x="841145" y="524600"/>
                        <a:pt x="876206" y="545728"/>
                      </a:cubicBezTo>
                      <a:cubicBezTo>
                        <a:pt x="915092" y="569197"/>
                        <a:pt x="963058" y="622302"/>
                        <a:pt x="943644" y="53316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8" name="图形 8">
                  <a:extLst>
                    <a:ext uri="{FF2B5EF4-FFF2-40B4-BE49-F238E27FC236}">
                      <a16:creationId xmlns:a16="http://schemas.microsoft.com/office/drawing/2014/main" id="{6B6A45AC-B2E9-4BB9-BEB3-8E530DDCC8CF}"/>
                    </a:ext>
                  </a:extLst>
                </p:cNvPr>
                <p:cNvGrpSpPr/>
                <p:nvPr/>
              </p:nvGrpSpPr>
              <p:grpSpPr>
                <a:xfrm>
                  <a:off x="4576019" y="912982"/>
                  <a:ext cx="473034" cy="169649"/>
                  <a:chOff x="4576019" y="912982"/>
                  <a:chExt cx="473034" cy="169649"/>
                </a:xfrm>
                <a:solidFill>
                  <a:srgbClr val="FFFFFF"/>
                </a:solidFill>
              </p:grpSpPr>
              <p:sp>
                <p:nvSpPr>
                  <p:cNvPr id="49" name="任意多边形: 形状 123">
                    <a:extLst>
                      <a:ext uri="{FF2B5EF4-FFF2-40B4-BE49-F238E27FC236}">
                        <a16:creationId xmlns:a16="http://schemas.microsoft.com/office/drawing/2014/main" id="{D187B4C9-26AA-4322-B92A-E8D00EA6A067}"/>
                      </a:ext>
                    </a:extLst>
                  </p:cNvPr>
                  <p:cNvSpPr/>
                  <p:nvPr/>
                </p:nvSpPr>
                <p:spPr>
                  <a:xfrm>
                    <a:off x="4597318" y="1016338"/>
                    <a:ext cx="286309" cy="66294"/>
                  </a:xfrm>
                  <a:custGeom>
                    <a:avLst/>
                    <a:gdLst>
                      <a:gd name="connsiteX0" fmla="*/ 256931 w 286309"/>
                      <a:gd name="connsiteY0" fmla="*/ 66266 h 66294"/>
                      <a:gd name="connsiteX1" fmla="*/ 26923 w 286309"/>
                      <a:gd name="connsiteY1" fmla="*/ 56274 h 66294"/>
                      <a:gd name="connsiteX2" fmla="*/ 28 w 286309"/>
                      <a:gd name="connsiteY2" fmla="*/ 26923 h 66294"/>
                      <a:gd name="connsiteX3" fmla="*/ 28 w 286309"/>
                      <a:gd name="connsiteY3" fmla="*/ 26923 h 66294"/>
                      <a:gd name="connsiteX4" fmla="*/ 29378 w 286309"/>
                      <a:gd name="connsiteY4" fmla="*/ 28 h 66294"/>
                      <a:gd name="connsiteX5" fmla="*/ 259387 w 286309"/>
                      <a:gd name="connsiteY5" fmla="*/ 10021 h 66294"/>
                      <a:gd name="connsiteX6" fmla="*/ 286282 w 286309"/>
                      <a:gd name="connsiteY6" fmla="*/ 39371 h 66294"/>
                      <a:gd name="connsiteX7" fmla="*/ 286282 w 286309"/>
                      <a:gd name="connsiteY7" fmla="*/ 39371 h 66294"/>
                      <a:gd name="connsiteX8" fmla="*/ 256931 w 286309"/>
                      <a:gd name="connsiteY8" fmla="*/ 66266 h 66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6309" h="66294">
                        <a:moveTo>
                          <a:pt x="256931" y="66266"/>
                        </a:moveTo>
                        <a:lnTo>
                          <a:pt x="26923" y="56274"/>
                        </a:lnTo>
                        <a:cubicBezTo>
                          <a:pt x="11448" y="55588"/>
                          <a:pt x="-657" y="42398"/>
                          <a:pt x="28" y="26923"/>
                        </a:cubicBezTo>
                        <a:lnTo>
                          <a:pt x="28" y="26923"/>
                        </a:lnTo>
                        <a:cubicBezTo>
                          <a:pt x="713" y="11448"/>
                          <a:pt x="13904" y="-658"/>
                          <a:pt x="29378" y="28"/>
                        </a:cubicBezTo>
                        <a:lnTo>
                          <a:pt x="259387" y="10021"/>
                        </a:lnTo>
                        <a:cubicBezTo>
                          <a:pt x="274862" y="10706"/>
                          <a:pt x="286967" y="23896"/>
                          <a:pt x="286282" y="39371"/>
                        </a:cubicBezTo>
                        <a:lnTo>
                          <a:pt x="286282" y="39371"/>
                        </a:lnTo>
                        <a:cubicBezTo>
                          <a:pt x="285597" y="54846"/>
                          <a:pt x="272406" y="66952"/>
                          <a:pt x="256931" y="662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任意多边形: 形状 124">
                    <a:extLst>
                      <a:ext uri="{FF2B5EF4-FFF2-40B4-BE49-F238E27FC236}">
                        <a16:creationId xmlns:a16="http://schemas.microsoft.com/office/drawing/2014/main" id="{16A938A0-B9DF-440A-9F92-9619FBDEEC7D}"/>
                      </a:ext>
                    </a:extLst>
                  </p:cNvPr>
                  <p:cNvSpPr/>
                  <p:nvPr/>
                </p:nvSpPr>
                <p:spPr>
                  <a:xfrm>
                    <a:off x="4576019" y="912982"/>
                    <a:ext cx="473034" cy="74402"/>
                  </a:xfrm>
                  <a:custGeom>
                    <a:avLst/>
                    <a:gdLst>
                      <a:gd name="connsiteX0" fmla="*/ 443656 w 473034"/>
                      <a:gd name="connsiteY0" fmla="*/ 74375 h 74402"/>
                      <a:gd name="connsiteX1" fmla="*/ 26923 w 473034"/>
                      <a:gd name="connsiteY1" fmla="*/ 56274 h 74402"/>
                      <a:gd name="connsiteX2" fmla="*/ 28 w 473034"/>
                      <a:gd name="connsiteY2" fmla="*/ 26923 h 74402"/>
                      <a:gd name="connsiteX3" fmla="*/ 28 w 473034"/>
                      <a:gd name="connsiteY3" fmla="*/ 26923 h 74402"/>
                      <a:gd name="connsiteX4" fmla="*/ 29378 w 473034"/>
                      <a:gd name="connsiteY4" fmla="*/ 28 h 74402"/>
                      <a:gd name="connsiteX5" fmla="*/ 446112 w 473034"/>
                      <a:gd name="connsiteY5" fmla="*/ 18129 h 74402"/>
                      <a:gd name="connsiteX6" fmla="*/ 473007 w 473034"/>
                      <a:gd name="connsiteY6" fmla="*/ 47480 h 74402"/>
                      <a:gd name="connsiteX7" fmla="*/ 473007 w 473034"/>
                      <a:gd name="connsiteY7" fmla="*/ 47480 h 74402"/>
                      <a:gd name="connsiteX8" fmla="*/ 443656 w 473034"/>
                      <a:gd name="connsiteY8" fmla="*/ 74375 h 74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3034" h="74402">
                        <a:moveTo>
                          <a:pt x="443656" y="74375"/>
                        </a:moveTo>
                        <a:lnTo>
                          <a:pt x="26923" y="56274"/>
                        </a:lnTo>
                        <a:cubicBezTo>
                          <a:pt x="11448" y="55588"/>
                          <a:pt x="-657" y="42398"/>
                          <a:pt x="28" y="26923"/>
                        </a:cubicBezTo>
                        <a:lnTo>
                          <a:pt x="28" y="26923"/>
                        </a:lnTo>
                        <a:cubicBezTo>
                          <a:pt x="713" y="11448"/>
                          <a:pt x="13904" y="-657"/>
                          <a:pt x="29378" y="28"/>
                        </a:cubicBezTo>
                        <a:lnTo>
                          <a:pt x="446112" y="18129"/>
                        </a:lnTo>
                        <a:cubicBezTo>
                          <a:pt x="461587" y="18814"/>
                          <a:pt x="473692" y="32005"/>
                          <a:pt x="473007" y="47480"/>
                        </a:cubicBezTo>
                        <a:lnTo>
                          <a:pt x="473007" y="47480"/>
                        </a:lnTo>
                        <a:cubicBezTo>
                          <a:pt x="472322" y="62955"/>
                          <a:pt x="459131" y="75060"/>
                          <a:pt x="443656" y="743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3" name="图形 8">
                <a:extLst>
                  <a:ext uri="{FF2B5EF4-FFF2-40B4-BE49-F238E27FC236}">
                    <a16:creationId xmlns:a16="http://schemas.microsoft.com/office/drawing/2014/main" id="{86964677-EF86-4744-A711-AA6891D0B6F2}"/>
                  </a:ext>
                </a:extLst>
              </p:cNvPr>
              <p:cNvGrpSpPr/>
              <p:nvPr/>
            </p:nvGrpSpPr>
            <p:grpSpPr>
              <a:xfrm>
                <a:off x="5010613" y="1777043"/>
                <a:ext cx="543695" cy="456842"/>
                <a:chOff x="5010613" y="1777043"/>
                <a:chExt cx="543695" cy="456842"/>
              </a:xfrm>
              <a:solidFill>
                <a:srgbClr val="E3E5FC"/>
              </a:solidFill>
            </p:grpSpPr>
            <p:sp>
              <p:nvSpPr>
                <p:cNvPr id="44" name="任意多边形: 形状 126">
                  <a:extLst>
                    <a:ext uri="{FF2B5EF4-FFF2-40B4-BE49-F238E27FC236}">
                      <a16:creationId xmlns:a16="http://schemas.microsoft.com/office/drawing/2014/main" id="{567F44B4-44E5-4C51-A764-E51C3CCDFD2A}"/>
                    </a:ext>
                  </a:extLst>
                </p:cNvPr>
                <p:cNvSpPr/>
                <p:nvPr/>
              </p:nvSpPr>
              <p:spPr>
                <a:xfrm>
                  <a:off x="5010613" y="1777043"/>
                  <a:ext cx="444736" cy="103036"/>
                </a:xfrm>
                <a:custGeom>
                  <a:avLst/>
                  <a:gdLst>
                    <a:gd name="connsiteX0" fmla="*/ 399072 w 444736"/>
                    <a:gd name="connsiteY0" fmla="*/ 102996 h 103036"/>
                    <a:gd name="connsiteX1" fmla="*/ 41839 w 444736"/>
                    <a:gd name="connsiteY1" fmla="*/ 87464 h 103036"/>
                    <a:gd name="connsiteX2" fmla="*/ 40 w 444736"/>
                    <a:gd name="connsiteY2" fmla="*/ 41839 h 103036"/>
                    <a:gd name="connsiteX3" fmla="*/ 40 w 444736"/>
                    <a:gd name="connsiteY3" fmla="*/ 41839 h 103036"/>
                    <a:gd name="connsiteX4" fmla="*/ 45665 w 444736"/>
                    <a:gd name="connsiteY4" fmla="*/ 40 h 103036"/>
                    <a:gd name="connsiteX5" fmla="*/ 402898 w 444736"/>
                    <a:gd name="connsiteY5" fmla="*/ 15572 h 103036"/>
                    <a:gd name="connsiteX6" fmla="*/ 444697 w 444736"/>
                    <a:gd name="connsiteY6" fmla="*/ 61197 h 103036"/>
                    <a:gd name="connsiteX7" fmla="*/ 444697 w 444736"/>
                    <a:gd name="connsiteY7" fmla="*/ 61197 h 103036"/>
                    <a:gd name="connsiteX8" fmla="*/ 399072 w 444736"/>
                    <a:gd name="connsiteY8" fmla="*/ 102996 h 10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4736" h="103036">
                      <a:moveTo>
                        <a:pt x="399072" y="102996"/>
                      </a:moveTo>
                      <a:lnTo>
                        <a:pt x="41839" y="87464"/>
                      </a:lnTo>
                      <a:cubicBezTo>
                        <a:pt x="17799" y="86436"/>
                        <a:pt x="-988" y="65879"/>
                        <a:pt x="40" y="41839"/>
                      </a:cubicBezTo>
                      <a:lnTo>
                        <a:pt x="40" y="41839"/>
                      </a:lnTo>
                      <a:cubicBezTo>
                        <a:pt x="1068" y="17799"/>
                        <a:pt x="21625" y="-988"/>
                        <a:pt x="45665" y="40"/>
                      </a:cubicBezTo>
                      <a:lnTo>
                        <a:pt x="402898" y="15572"/>
                      </a:lnTo>
                      <a:cubicBezTo>
                        <a:pt x="426938" y="16600"/>
                        <a:pt x="445725" y="37157"/>
                        <a:pt x="444697" y="61197"/>
                      </a:cubicBezTo>
                      <a:lnTo>
                        <a:pt x="444697" y="61197"/>
                      </a:lnTo>
                      <a:cubicBezTo>
                        <a:pt x="443612" y="85237"/>
                        <a:pt x="423055" y="104024"/>
                        <a:pt x="399072" y="10299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127">
                  <a:extLst>
                    <a:ext uri="{FF2B5EF4-FFF2-40B4-BE49-F238E27FC236}">
                      <a16:creationId xmlns:a16="http://schemas.microsoft.com/office/drawing/2014/main" id="{58FEEC2C-034B-478B-8029-94F93D3DED3F}"/>
                    </a:ext>
                  </a:extLst>
                </p:cNvPr>
                <p:cNvSpPr/>
                <p:nvPr/>
              </p:nvSpPr>
              <p:spPr>
                <a:xfrm>
                  <a:off x="5046245" y="1951606"/>
                  <a:ext cx="444736" cy="103040"/>
                </a:xfrm>
                <a:custGeom>
                  <a:avLst/>
                  <a:gdLst>
                    <a:gd name="connsiteX0" fmla="*/ 399072 w 444736"/>
                    <a:gd name="connsiteY0" fmla="*/ 102996 h 103040"/>
                    <a:gd name="connsiteX1" fmla="*/ 41839 w 444736"/>
                    <a:gd name="connsiteY1" fmla="*/ 87464 h 103040"/>
                    <a:gd name="connsiteX2" fmla="*/ 40 w 444736"/>
                    <a:gd name="connsiteY2" fmla="*/ 41839 h 103040"/>
                    <a:gd name="connsiteX3" fmla="*/ 40 w 444736"/>
                    <a:gd name="connsiteY3" fmla="*/ 41839 h 103040"/>
                    <a:gd name="connsiteX4" fmla="*/ 45665 w 444736"/>
                    <a:gd name="connsiteY4" fmla="*/ 40 h 103040"/>
                    <a:gd name="connsiteX5" fmla="*/ 402898 w 444736"/>
                    <a:gd name="connsiteY5" fmla="*/ 15572 h 103040"/>
                    <a:gd name="connsiteX6" fmla="*/ 444697 w 444736"/>
                    <a:gd name="connsiteY6" fmla="*/ 61197 h 103040"/>
                    <a:gd name="connsiteX7" fmla="*/ 444697 w 444736"/>
                    <a:gd name="connsiteY7" fmla="*/ 61197 h 103040"/>
                    <a:gd name="connsiteX8" fmla="*/ 399072 w 444736"/>
                    <a:gd name="connsiteY8" fmla="*/ 102996 h 103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4736" h="103040">
                      <a:moveTo>
                        <a:pt x="399072" y="102996"/>
                      </a:moveTo>
                      <a:lnTo>
                        <a:pt x="41839" y="87464"/>
                      </a:lnTo>
                      <a:cubicBezTo>
                        <a:pt x="17799" y="86436"/>
                        <a:pt x="-988" y="65879"/>
                        <a:pt x="40" y="41839"/>
                      </a:cubicBezTo>
                      <a:lnTo>
                        <a:pt x="40" y="41839"/>
                      </a:lnTo>
                      <a:cubicBezTo>
                        <a:pt x="1068" y="17799"/>
                        <a:pt x="21625" y="-988"/>
                        <a:pt x="45665" y="40"/>
                      </a:cubicBezTo>
                      <a:lnTo>
                        <a:pt x="402898" y="15572"/>
                      </a:lnTo>
                      <a:cubicBezTo>
                        <a:pt x="426938" y="16600"/>
                        <a:pt x="445725" y="37157"/>
                        <a:pt x="444697" y="61197"/>
                      </a:cubicBezTo>
                      <a:lnTo>
                        <a:pt x="444697" y="61197"/>
                      </a:lnTo>
                      <a:cubicBezTo>
                        <a:pt x="443612" y="85237"/>
                        <a:pt x="423112" y="104081"/>
                        <a:pt x="399072" y="10299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128">
                  <a:extLst>
                    <a:ext uri="{FF2B5EF4-FFF2-40B4-BE49-F238E27FC236}">
                      <a16:creationId xmlns:a16="http://schemas.microsoft.com/office/drawing/2014/main" id="{68E58DFD-2568-48BD-BA5E-5ACBC9AE96FE}"/>
                    </a:ext>
                  </a:extLst>
                </p:cNvPr>
                <p:cNvSpPr/>
                <p:nvPr/>
              </p:nvSpPr>
              <p:spPr>
                <a:xfrm>
                  <a:off x="5109572" y="2130850"/>
                  <a:ext cx="444736" cy="103036"/>
                </a:xfrm>
                <a:custGeom>
                  <a:avLst/>
                  <a:gdLst>
                    <a:gd name="connsiteX0" fmla="*/ 399072 w 444736"/>
                    <a:gd name="connsiteY0" fmla="*/ 102996 h 103036"/>
                    <a:gd name="connsiteX1" fmla="*/ 41839 w 444736"/>
                    <a:gd name="connsiteY1" fmla="*/ 87464 h 103036"/>
                    <a:gd name="connsiteX2" fmla="*/ 40 w 444736"/>
                    <a:gd name="connsiteY2" fmla="*/ 41839 h 103036"/>
                    <a:gd name="connsiteX3" fmla="*/ 40 w 444736"/>
                    <a:gd name="connsiteY3" fmla="*/ 41839 h 103036"/>
                    <a:gd name="connsiteX4" fmla="*/ 45665 w 444736"/>
                    <a:gd name="connsiteY4" fmla="*/ 40 h 103036"/>
                    <a:gd name="connsiteX5" fmla="*/ 402898 w 444736"/>
                    <a:gd name="connsiteY5" fmla="*/ 15572 h 103036"/>
                    <a:gd name="connsiteX6" fmla="*/ 444697 w 444736"/>
                    <a:gd name="connsiteY6" fmla="*/ 61197 h 103036"/>
                    <a:gd name="connsiteX7" fmla="*/ 444697 w 444736"/>
                    <a:gd name="connsiteY7" fmla="*/ 61197 h 103036"/>
                    <a:gd name="connsiteX8" fmla="*/ 399072 w 444736"/>
                    <a:gd name="connsiteY8" fmla="*/ 102996 h 10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4736" h="103036">
                      <a:moveTo>
                        <a:pt x="399072" y="102996"/>
                      </a:moveTo>
                      <a:lnTo>
                        <a:pt x="41839" y="87464"/>
                      </a:lnTo>
                      <a:cubicBezTo>
                        <a:pt x="17799" y="86436"/>
                        <a:pt x="-988" y="65879"/>
                        <a:pt x="40" y="41839"/>
                      </a:cubicBezTo>
                      <a:lnTo>
                        <a:pt x="40" y="41839"/>
                      </a:lnTo>
                      <a:cubicBezTo>
                        <a:pt x="1068" y="17799"/>
                        <a:pt x="21625" y="-988"/>
                        <a:pt x="45665" y="40"/>
                      </a:cubicBezTo>
                      <a:lnTo>
                        <a:pt x="402898" y="15572"/>
                      </a:lnTo>
                      <a:cubicBezTo>
                        <a:pt x="426938" y="16600"/>
                        <a:pt x="445725" y="37157"/>
                        <a:pt x="444697" y="61197"/>
                      </a:cubicBezTo>
                      <a:lnTo>
                        <a:pt x="444697" y="61197"/>
                      </a:lnTo>
                      <a:cubicBezTo>
                        <a:pt x="443669" y="85237"/>
                        <a:pt x="423112" y="104024"/>
                        <a:pt x="399072" y="10299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6707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14">
            <a:extLst>
              <a:ext uri="{FF2B5EF4-FFF2-40B4-BE49-F238E27FC236}">
                <a16:creationId xmlns:a16="http://schemas.microsoft.com/office/drawing/2014/main" id="{AFEF8351-46C9-406F-9E1A-EFAA50E8B344}"/>
              </a:ext>
            </a:extLst>
          </p:cNvPr>
          <p:cNvSpPr/>
          <p:nvPr userDrawn="1"/>
        </p:nvSpPr>
        <p:spPr>
          <a:xfrm>
            <a:off x="0" y="-18036"/>
            <a:ext cx="12192000" cy="68760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7D8FC496-4A0C-4953-B4E3-43B5FAEF66CF}"/>
              </a:ext>
            </a:extLst>
          </p:cNvPr>
          <p:cNvSpPr/>
          <p:nvPr userDrawn="1"/>
        </p:nvSpPr>
        <p:spPr>
          <a:xfrm>
            <a:off x="7133619" y="-933855"/>
            <a:ext cx="2308696" cy="2308696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33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660400" dist="76200" dir="5400000" algn="t" rotWithShape="0">
              <a:schemeClr val="accent1">
                <a:alpha val="74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AFD85ECE-E3F1-4E9E-A617-68867E6F923B}"/>
              </a:ext>
            </a:extLst>
          </p:cNvPr>
          <p:cNvSpPr/>
          <p:nvPr userDrawn="1"/>
        </p:nvSpPr>
        <p:spPr>
          <a:xfrm>
            <a:off x="-1847845" y="4287807"/>
            <a:ext cx="2344768" cy="23447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660400" dist="76200" dir="5400000" algn="t" rotWithShape="0">
              <a:schemeClr val="accent1">
                <a:alpha val="74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29652E54-72A7-422B-A297-B3B28FB07C2B}"/>
              </a:ext>
            </a:extLst>
          </p:cNvPr>
          <p:cNvSpPr/>
          <p:nvPr userDrawn="1"/>
        </p:nvSpPr>
        <p:spPr>
          <a:xfrm>
            <a:off x="742547" y="-272374"/>
            <a:ext cx="713360" cy="7133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2BD0B5D7-B202-44E1-BD03-B4B06C54AFB8}"/>
              </a:ext>
            </a:extLst>
          </p:cNvPr>
          <p:cNvSpPr/>
          <p:nvPr userDrawn="1"/>
        </p:nvSpPr>
        <p:spPr>
          <a:xfrm flipH="1">
            <a:off x="3968885" y="5906313"/>
            <a:ext cx="540000" cy="54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88858A4F-BA35-45F2-8FCC-6B0B1581967E}"/>
              </a:ext>
            </a:extLst>
          </p:cNvPr>
          <p:cNvSpPr/>
          <p:nvPr userDrawn="1"/>
        </p:nvSpPr>
        <p:spPr>
          <a:xfrm>
            <a:off x="10622607" y="6501320"/>
            <a:ext cx="713360" cy="7133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同心圆 7"/>
          <p:cNvSpPr/>
          <p:nvPr userDrawn="1"/>
        </p:nvSpPr>
        <p:spPr>
          <a:xfrm>
            <a:off x="10468974" y="3760511"/>
            <a:ext cx="532558" cy="532558"/>
          </a:xfrm>
          <a:prstGeom prst="donut">
            <a:avLst>
              <a:gd name="adj" fmla="val 16694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25400" dir="5400000" sx="103000" sy="103000" algn="t" rotWithShape="0">
              <a:schemeClr val="accent2">
                <a:alpha val="74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同心圆 8"/>
          <p:cNvSpPr/>
          <p:nvPr userDrawn="1"/>
        </p:nvSpPr>
        <p:spPr>
          <a:xfrm>
            <a:off x="11151967" y="3542396"/>
            <a:ext cx="252476" cy="252476"/>
          </a:xfrm>
          <a:prstGeom prst="donut">
            <a:avLst>
              <a:gd name="adj" fmla="val 27049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25400" dir="5400000" sx="103000" sy="103000" algn="t" rotWithShape="0">
              <a:schemeClr val="accent2">
                <a:alpha val="74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同心圆 9"/>
          <p:cNvSpPr/>
          <p:nvPr userDrawn="1"/>
        </p:nvSpPr>
        <p:spPr>
          <a:xfrm>
            <a:off x="6096000" y="5399460"/>
            <a:ext cx="180000" cy="180000"/>
          </a:xfrm>
          <a:prstGeom prst="donut">
            <a:avLst>
              <a:gd name="adj" fmla="val 27049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25400" dir="5400000" sx="103000" sy="103000" algn="t" rotWithShape="0">
              <a:schemeClr val="accent2">
                <a:alpha val="74000"/>
              </a:scheme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545325" y="1996973"/>
            <a:ext cx="4993975" cy="3527075"/>
            <a:chOff x="545325" y="1996973"/>
            <a:chExt cx="4993975" cy="3527075"/>
          </a:xfrm>
        </p:grpSpPr>
        <p:grpSp>
          <p:nvGrpSpPr>
            <p:cNvPr id="13" name="图形 2">
              <a:extLst>
                <a:ext uri="{FF2B5EF4-FFF2-40B4-BE49-F238E27FC236}">
                  <a16:creationId xmlns:a16="http://schemas.microsoft.com/office/drawing/2014/main" id="{DFFB6266-3EE8-4B73-8F7F-EBC1239DBB42}"/>
                </a:ext>
              </a:extLst>
            </p:cNvPr>
            <p:cNvGrpSpPr/>
            <p:nvPr/>
          </p:nvGrpSpPr>
          <p:grpSpPr>
            <a:xfrm>
              <a:off x="545325" y="2080411"/>
              <a:ext cx="4993975" cy="3443637"/>
              <a:chOff x="3037502" y="1371492"/>
              <a:chExt cx="6114691" cy="4216436"/>
            </a:xfrm>
          </p:grpSpPr>
          <p:sp>
            <p:nvSpPr>
              <p:cNvPr id="17" name="任意多边形: 形状 5">
                <a:extLst>
                  <a:ext uri="{FF2B5EF4-FFF2-40B4-BE49-F238E27FC236}">
                    <a16:creationId xmlns:a16="http://schemas.microsoft.com/office/drawing/2014/main" id="{8A0D0ADF-5CEB-4B21-969B-78CF85BFD75F}"/>
                  </a:ext>
                </a:extLst>
              </p:cNvPr>
              <p:cNvSpPr/>
              <p:nvPr/>
            </p:nvSpPr>
            <p:spPr>
              <a:xfrm>
                <a:off x="3671373" y="4927595"/>
                <a:ext cx="5193579" cy="660332"/>
              </a:xfrm>
              <a:custGeom>
                <a:avLst/>
                <a:gdLst>
                  <a:gd name="connsiteX0" fmla="*/ 5193579 w 5193579"/>
                  <a:gd name="connsiteY0" fmla="*/ 330166 h 660332"/>
                  <a:gd name="connsiteX1" fmla="*/ 2596790 w 5193579"/>
                  <a:gd name="connsiteY1" fmla="*/ 660332 h 660332"/>
                  <a:gd name="connsiteX2" fmla="*/ 0 w 5193579"/>
                  <a:gd name="connsiteY2" fmla="*/ 330166 h 660332"/>
                  <a:gd name="connsiteX3" fmla="*/ 2596790 w 5193579"/>
                  <a:gd name="connsiteY3" fmla="*/ 0 h 660332"/>
                  <a:gd name="connsiteX4" fmla="*/ 5193579 w 5193579"/>
                  <a:gd name="connsiteY4" fmla="*/ 330166 h 66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579" h="660332">
                    <a:moveTo>
                      <a:pt x="5193579" y="330166"/>
                    </a:moveTo>
                    <a:cubicBezTo>
                      <a:pt x="5193579" y="512512"/>
                      <a:pt x="4030957" y="660332"/>
                      <a:pt x="2596790" y="660332"/>
                    </a:cubicBezTo>
                    <a:cubicBezTo>
                      <a:pt x="1162623" y="660332"/>
                      <a:pt x="0" y="512512"/>
                      <a:pt x="0" y="330166"/>
                    </a:cubicBezTo>
                    <a:cubicBezTo>
                      <a:pt x="0" y="147820"/>
                      <a:pt x="1162622" y="0"/>
                      <a:pt x="2596790" y="0"/>
                    </a:cubicBezTo>
                    <a:cubicBezTo>
                      <a:pt x="4030957" y="0"/>
                      <a:pt x="5193579" y="147820"/>
                      <a:pt x="5193579" y="330166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8" name="图形 2">
                <a:extLst>
                  <a:ext uri="{FF2B5EF4-FFF2-40B4-BE49-F238E27FC236}">
                    <a16:creationId xmlns:a16="http://schemas.microsoft.com/office/drawing/2014/main" id="{0315F2C3-5071-4F43-85BA-24AC3018F3DF}"/>
                  </a:ext>
                </a:extLst>
              </p:cNvPr>
              <p:cNvGrpSpPr/>
              <p:nvPr/>
            </p:nvGrpSpPr>
            <p:grpSpPr>
              <a:xfrm>
                <a:off x="6688066" y="1909403"/>
                <a:ext cx="1900614" cy="3066132"/>
                <a:chOff x="6688066" y="1909403"/>
                <a:chExt cx="1900614" cy="3066132"/>
              </a:xfrm>
            </p:grpSpPr>
            <p:sp>
              <p:nvSpPr>
                <p:cNvPr id="54" name="任意多边形: 形状 7">
                  <a:extLst>
                    <a:ext uri="{FF2B5EF4-FFF2-40B4-BE49-F238E27FC236}">
                      <a16:creationId xmlns:a16="http://schemas.microsoft.com/office/drawing/2014/main" id="{859B9772-B053-4CDC-A825-A7BE96445FFF}"/>
                    </a:ext>
                  </a:extLst>
                </p:cNvPr>
                <p:cNvSpPr/>
                <p:nvPr/>
              </p:nvSpPr>
              <p:spPr>
                <a:xfrm>
                  <a:off x="6688066" y="1909403"/>
                  <a:ext cx="1900614" cy="3016326"/>
                </a:xfrm>
                <a:custGeom>
                  <a:avLst/>
                  <a:gdLst>
                    <a:gd name="connsiteX0" fmla="*/ 90992 w 1900614"/>
                    <a:gd name="connsiteY0" fmla="*/ 2405941 h 3016326"/>
                    <a:gd name="connsiteX1" fmla="*/ 271208 w 1900614"/>
                    <a:gd name="connsiteY1" fmla="*/ 2279687 h 3016326"/>
                    <a:gd name="connsiteX2" fmla="*/ 375534 w 1900614"/>
                    <a:gd name="connsiteY2" fmla="*/ 2114775 h 3016326"/>
                    <a:gd name="connsiteX3" fmla="*/ 136332 w 1900614"/>
                    <a:gd name="connsiteY3" fmla="*/ 1838971 h 3016326"/>
                    <a:gd name="connsiteX4" fmla="*/ 377190 w 1900614"/>
                    <a:gd name="connsiteY4" fmla="*/ 1541296 h 3016326"/>
                    <a:gd name="connsiteX5" fmla="*/ 324141 w 1900614"/>
                    <a:gd name="connsiteY5" fmla="*/ 1334814 h 3016326"/>
                    <a:gd name="connsiteX6" fmla="*/ 144669 w 1900614"/>
                    <a:gd name="connsiteY6" fmla="*/ 1162650 h 3016326"/>
                    <a:gd name="connsiteX7" fmla="*/ 1456 w 1900614"/>
                    <a:gd name="connsiteY7" fmla="*/ 924190 h 3016326"/>
                    <a:gd name="connsiteX8" fmla="*/ 138159 w 1900614"/>
                    <a:gd name="connsiteY8" fmla="*/ 712911 h 3016326"/>
                    <a:gd name="connsiteX9" fmla="*/ 317632 w 1900614"/>
                    <a:gd name="connsiteY9" fmla="*/ 688300 h 3016326"/>
                    <a:gd name="connsiteX10" fmla="*/ 456677 w 1900614"/>
                    <a:gd name="connsiteY10" fmla="*/ 610412 h 3016326"/>
                    <a:gd name="connsiteX11" fmla="*/ 458104 w 1900614"/>
                    <a:gd name="connsiteY11" fmla="*/ 538178 h 3016326"/>
                    <a:gd name="connsiteX12" fmla="*/ 873067 w 1900614"/>
                    <a:gd name="connsiteY12" fmla="*/ 112308 h 3016326"/>
                    <a:gd name="connsiteX13" fmla="*/ 999264 w 1900614"/>
                    <a:gd name="connsiteY13" fmla="*/ 193222 h 3016326"/>
                    <a:gd name="connsiteX14" fmla="*/ 1133397 w 1900614"/>
                    <a:gd name="connsiteY14" fmla="*/ 100317 h 3016326"/>
                    <a:gd name="connsiteX15" fmla="*/ 1264504 w 1900614"/>
                    <a:gd name="connsiteY15" fmla="*/ 4213 h 3016326"/>
                    <a:gd name="connsiteX16" fmla="*/ 1414570 w 1900614"/>
                    <a:gd name="connsiteY16" fmla="*/ 16319 h 3016326"/>
                    <a:gd name="connsiteX17" fmla="*/ 1509759 w 1900614"/>
                    <a:gd name="connsiteY17" fmla="*/ 69196 h 3016326"/>
                    <a:gd name="connsiteX18" fmla="*/ 1511016 w 1900614"/>
                    <a:gd name="connsiteY18" fmla="*/ 107683 h 3016326"/>
                    <a:gd name="connsiteX19" fmla="*/ 1410801 w 1900614"/>
                    <a:gd name="connsiteY19" fmla="*/ 442474 h 3016326"/>
                    <a:gd name="connsiteX20" fmla="*/ 1473270 w 1900614"/>
                    <a:gd name="connsiteY20" fmla="*/ 783433 h 3016326"/>
                    <a:gd name="connsiteX21" fmla="*/ 1636926 w 1900614"/>
                    <a:gd name="connsiteY21" fmla="*/ 958280 h 3016326"/>
                    <a:gd name="connsiteX22" fmla="*/ 1543278 w 1900614"/>
                    <a:gd name="connsiteY22" fmla="*/ 1264349 h 3016326"/>
                    <a:gd name="connsiteX23" fmla="*/ 1422678 w 1900614"/>
                    <a:gd name="connsiteY23" fmla="*/ 1566307 h 3016326"/>
                    <a:gd name="connsiteX24" fmla="*/ 1879554 w 1900614"/>
                    <a:gd name="connsiteY24" fmla="*/ 2288082 h 3016326"/>
                    <a:gd name="connsiteX25" fmla="*/ 1638297 w 1900614"/>
                    <a:gd name="connsiteY25" fmla="*/ 2444085 h 3016326"/>
                    <a:gd name="connsiteX26" fmla="*/ 1473842 w 1900614"/>
                    <a:gd name="connsiteY26" fmla="*/ 2519632 h 3016326"/>
                    <a:gd name="connsiteX27" fmla="*/ 1565891 w 1900614"/>
                    <a:gd name="connsiteY27" fmla="*/ 2668669 h 3016326"/>
                    <a:gd name="connsiteX28" fmla="*/ 1515984 w 1900614"/>
                    <a:gd name="connsiteY28" fmla="*/ 2800062 h 3016326"/>
                    <a:gd name="connsiteX29" fmla="*/ 1615513 w 1900614"/>
                    <a:gd name="connsiteY29" fmla="*/ 2896279 h 3016326"/>
                    <a:gd name="connsiteX30" fmla="*/ 1437982 w 1900614"/>
                    <a:gd name="connsiteY30" fmla="*/ 3016308 h 3016326"/>
                    <a:gd name="connsiteX31" fmla="*/ 1281807 w 1900614"/>
                    <a:gd name="connsiteY31" fmla="*/ 2835408 h 3016326"/>
                    <a:gd name="connsiteX32" fmla="*/ 762232 w 1900614"/>
                    <a:gd name="connsiteY32" fmla="*/ 2997864 h 3016326"/>
                    <a:gd name="connsiteX33" fmla="*/ 437547 w 1900614"/>
                    <a:gd name="connsiteY33" fmla="*/ 2662045 h 3016326"/>
                    <a:gd name="connsiteX34" fmla="*/ 90992 w 1900614"/>
                    <a:gd name="connsiteY34" fmla="*/ 2405941 h 301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900614" h="3016326">
                      <a:moveTo>
                        <a:pt x="90992" y="2405941"/>
                      </a:moveTo>
                      <a:cubicBezTo>
                        <a:pt x="134390" y="2351922"/>
                        <a:pt x="208509" y="2319888"/>
                        <a:pt x="271208" y="2279687"/>
                      </a:cubicBezTo>
                      <a:cubicBezTo>
                        <a:pt x="333849" y="2239487"/>
                        <a:pt x="389752" y="2180900"/>
                        <a:pt x="375534" y="2114775"/>
                      </a:cubicBezTo>
                      <a:cubicBezTo>
                        <a:pt x="352007" y="2005082"/>
                        <a:pt x="156889" y="1948893"/>
                        <a:pt x="136332" y="1838971"/>
                      </a:cubicBezTo>
                      <a:cubicBezTo>
                        <a:pt x="112863" y="1713288"/>
                        <a:pt x="327339" y="1657556"/>
                        <a:pt x="377190" y="1541296"/>
                      </a:cubicBezTo>
                      <a:cubicBezTo>
                        <a:pt x="405627" y="1474943"/>
                        <a:pt x="374791" y="1397341"/>
                        <a:pt x="324141" y="1334814"/>
                      </a:cubicBezTo>
                      <a:cubicBezTo>
                        <a:pt x="273492" y="1272287"/>
                        <a:pt x="204341" y="1220209"/>
                        <a:pt x="144669" y="1162650"/>
                      </a:cubicBezTo>
                      <a:cubicBezTo>
                        <a:pt x="72377" y="1092928"/>
                        <a:pt x="12191" y="1011214"/>
                        <a:pt x="1456" y="924190"/>
                      </a:cubicBezTo>
                      <a:cubicBezTo>
                        <a:pt x="-9279" y="837166"/>
                        <a:pt x="39657" y="745288"/>
                        <a:pt x="138159" y="712911"/>
                      </a:cubicBezTo>
                      <a:cubicBezTo>
                        <a:pt x="193663" y="694696"/>
                        <a:pt x="257618" y="696523"/>
                        <a:pt x="317632" y="688300"/>
                      </a:cubicBezTo>
                      <a:cubicBezTo>
                        <a:pt x="377646" y="680077"/>
                        <a:pt x="440288" y="656551"/>
                        <a:pt x="456677" y="610412"/>
                      </a:cubicBezTo>
                      <a:cubicBezTo>
                        <a:pt x="464785" y="587514"/>
                        <a:pt x="460217" y="562504"/>
                        <a:pt x="458104" y="538178"/>
                      </a:cubicBezTo>
                      <a:cubicBezTo>
                        <a:pt x="440630" y="335807"/>
                        <a:pt x="625243" y="146284"/>
                        <a:pt x="873067" y="112308"/>
                      </a:cubicBezTo>
                      <a:cubicBezTo>
                        <a:pt x="858449" y="159988"/>
                        <a:pt x="938678" y="203786"/>
                        <a:pt x="999264" y="193222"/>
                      </a:cubicBezTo>
                      <a:cubicBezTo>
                        <a:pt x="1059850" y="182715"/>
                        <a:pt x="1099421" y="140345"/>
                        <a:pt x="1133397" y="100317"/>
                      </a:cubicBezTo>
                      <a:cubicBezTo>
                        <a:pt x="1167373" y="60288"/>
                        <a:pt x="1204946" y="17290"/>
                        <a:pt x="1264504" y="4213"/>
                      </a:cubicBezTo>
                      <a:cubicBezTo>
                        <a:pt x="1312299" y="-6294"/>
                        <a:pt x="1365004" y="4784"/>
                        <a:pt x="1414570" y="16319"/>
                      </a:cubicBezTo>
                      <a:cubicBezTo>
                        <a:pt x="1452942" y="25227"/>
                        <a:pt x="1497425" y="38988"/>
                        <a:pt x="1509759" y="69196"/>
                      </a:cubicBezTo>
                      <a:cubicBezTo>
                        <a:pt x="1514898" y="81758"/>
                        <a:pt x="1513186" y="95006"/>
                        <a:pt x="1511016" y="107683"/>
                      </a:cubicBezTo>
                      <a:cubicBezTo>
                        <a:pt x="1491315" y="222173"/>
                        <a:pt x="1437525" y="329297"/>
                        <a:pt x="1410801" y="442474"/>
                      </a:cubicBezTo>
                      <a:cubicBezTo>
                        <a:pt x="1384076" y="555651"/>
                        <a:pt x="1388074" y="682933"/>
                        <a:pt x="1473270" y="783433"/>
                      </a:cubicBezTo>
                      <a:cubicBezTo>
                        <a:pt x="1524492" y="843847"/>
                        <a:pt x="1602550" y="891528"/>
                        <a:pt x="1636926" y="958280"/>
                      </a:cubicBezTo>
                      <a:cubicBezTo>
                        <a:pt x="1691459" y="1064148"/>
                        <a:pt x="1618254" y="1174698"/>
                        <a:pt x="1543278" y="1264349"/>
                      </a:cubicBezTo>
                      <a:cubicBezTo>
                        <a:pt x="1468303" y="1354000"/>
                        <a:pt x="1385847" y="1456727"/>
                        <a:pt x="1422678" y="1566307"/>
                      </a:cubicBezTo>
                      <a:cubicBezTo>
                        <a:pt x="1459681" y="1676514"/>
                        <a:pt x="2014316" y="1609305"/>
                        <a:pt x="1879554" y="2288082"/>
                      </a:cubicBezTo>
                      <a:cubicBezTo>
                        <a:pt x="1846892" y="2452536"/>
                        <a:pt x="1612087" y="2277289"/>
                        <a:pt x="1638297" y="2444085"/>
                      </a:cubicBezTo>
                      <a:cubicBezTo>
                        <a:pt x="1649375" y="2514550"/>
                        <a:pt x="1489317" y="2451280"/>
                        <a:pt x="1473842" y="2519632"/>
                      </a:cubicBezTo>
                      <a:cubicBezTo>
                        <a:pt x="1468931" y="2541331"/>
                        <a:pt x="1574399" y="2647884"/>
                        <a:pt x="1565891" y="2668669"/>
                      </a:cubicBezTo>
                      <a:cubicBezTo>
                        <a:pt x="1536369" y="2740846"/>
                        <a:pt x="1445576" y="2741817"/>
                        <a:pt x="1515984" y="2800062"/>
                      </a:cubicBezTo>
                      <a:cubicBezTo>
                        <a:pt x="1552757" y="2830497"/>
                        <a:pt x="1602380" y="2856308"/>
                        <a:pt x="1615513" y="2896279"/>
                      </a:cubicBezTo>
                      <a:cubicBezTo>
                        <a:pt x="1639096" y="2968057"/>
                        <a:pt x="1529517" y="3013453"/>
                        <a:pt x="1437982" y="3016308"/>
                      </a:cubicBezTo>
                      <a:cubicBezTo>
                        <a:pt x="1361578" y="3018650"/>
                        <a:pt x="1345304" y="2799319"/>
                        <a:pt x="1281807" y="2835408"/>
                      </a:cubicBezTo>
                      <a:cubicBezTo>
                        <a:pt x="1207230" y="2877835"/>
                        <a:pt x="1128029" y="3044346"/>
                        <a:pt x="762232" y="2997864"/>
                      </a:cubicBezTo>
                      <a:cubicBezTo>
                        <a:pt x="611024" y="2978621"/>
                        <a:pt x="550896" y="2597520"/>
                        <a:pt x="437547" y="2662045"/>
                      </a:cubicBezTo>
                      <a:cubicBezTo>
                        <a:pt x="178359" y="2809484"/>
                        <a:pt x="-133877" y="2685914"/>
                        <a:pt x="90992" y="2405941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5" name="图形 2">
                  <a:extLst>
                    <a:ext uri="{FF2B5EF4-FFF2-40B4-BE49-F238E27FC236}">
                      <a16:creationId xmlns:a16="http://schemas.microsoft.com/office/drawing/2014/main" id="{6C656F70-1322-4603-A998-2757743454AD}"/>
                    </a:ext>
                  </a:extLst>
                </p:cNvPr>
                <p:cNvGrpSpPr/>
                <p:nvPr/>
              </p:nvGrpSpPr>
              <p:grpSpPr>
                <a:xfrm>
                  <a:off x="7133007" y="2774474"/>
                  <a:ext cx="733909" cy="2201060"/>
                  <a:chOff x="7133007" y="2774474"/>
                  <a:chExt cx="733909" cy="2201060"/>
                </a:xfrm>
                <a:solidFill>
                  <a:srgbClr val="FFFFFF"/>
                </a:solidFill>
              </p:grpSpPr>
              <p:sp>
                <p:nvSpPr>
                  <p:cNvPr id="56" name="任意多边形: 形状 9">
                    <a:extLst>
                      <a:ext uri="{FF2B5EF4-FFF2-40B4-BE49-F238E27FC236}">
                        <a16:creationId xmlns:a16="http://schemas.microsoft.com/office/drawing/2014/main" id="{5973E287-58C4-49D0-83F9-64D135504E63}"/>
                      </a:ext>
                    </a:extLst>
                  </p:cNvPr>
                  <p:cNvSpPr/>
                  <p:nvPr/>
                </p:nvSpPr>
                <p:spPr>
                  <a:xfrm rot="-5281030">
                    <a:off x="6427765" y="3864298"/>
                    <a:ext cx="2201638" cy="21413"/>
                  </a:xfrm>
                  <a:custGeom>
                    <a:avLst/>
                    <a:gdLst>
                      <a:gd name="connsiteX0" fmla="*/ 0 w 2201638"/>
                      <a:gd name="connsiteY0" fmla="*/ 0 h 21413"/>
                      <a:gd name="connsiteX1" fmla="*/ 2201639 w 2201638"/>
                      <a:gd name="connsiteY1" fmla="*/ 0 h 21413"/>
                      <a:gd name="connsiteX2" fmla="*/ 2201639 w 2201638"/>
                      <a:gd name="connsiteY2" fmla="*/ 21413 h 21413"/>
                      <a:gd name="connsiteX3" fmla="*/ 0 w 2201638"/>
                      <a:gd name="connsiteY3" fmla="*/ 21413 h 21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1638" h="21413">
                        <a:moveTo>
                          <a:pt x="0" y="0"/>
                        </a:moveTo>
                        <a:lnTo>
                          <a:pt x="2201639" y="0"/>
                        </a:lnTo>
                        <a:lnTo>
                          <a:pt x="2201639" y="21413"/>
                        </a:lnTo>
                        <a:lnTo>
                          <a:pt x="0" y="214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" name="任意多边形: 形状 10">
                    <a:extLst>
                      <a:ext uri="{FF2B5EF4-FFF2-40B4-BE49-F238E27FC236}">
                        <a16:creationId xmlns:a16="http://schemas.microsoft.com/office/drawing/2014/main" id="{64142F3F-C226-4BBC-9200-ECDAC501EDD7}"/>
                      </a:ext>
                    </a:extLst>
                  </p:cNvPr>
                  <p:cNvSpPr/>
                  <p:nvPr/>
                </p:nvSpPr>
                <p:spPr>
                  <a:xfrm>
                    <a:off x="7484216" y="3620235"/>
                    <a:ext cx="382700" cy="245997"/>
                  </a:xfrm>
                  <a:custGeom>
                    <a:avLst/>
                    <a:gdLst>
                      <a:gd name="connsiteX0" fmla="*/ 12220 w 382700"/>
                      <a:gd name="connsiteY0" fmla="*/ 245997 h 245997"/>
                      <a:gd name="connsiteX1" fmla="*/ 0 w 382700"/>
                      <a:gd name="connsiteY1" fmla="*/ 228410 h 245997"/>
                      <a:gd name="connsiteX2" fmla="*/ 381387 w 382700"/>
                      <a:gd name="connsiteY2" fmla="*/ 0 h 245997"/>
                      <a:gd name="connsiteX3" fmla="*/ 382701 w 382700"/>
                      <a:gd name="connsiteY3" fmla="*/ 21356 h 245997"/>
                      <a:gd name="connsiteX4" fmla="*/ 12220 w 382700"/>
                      <a:gd name="connsiteY4" fmla="*/ 245997 h 245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700" h="245997">
                        <a:moveTo>
                          <a:pt x="12220" y="245997"/>
                        </a:moveTo>
                        <a:lnTo>
                          <a:pt x="0" y="228410"/>
                        </a:lnTo>
                        <a:cubicBezTo>
                          <a:pt x="33120" y="205398"/>
                          <a:pt x="325255" y="3540"/>
                          <a:pt x="381387" y="0"/>
                        </a:cubicBezTo>
                        <a:lnTo>
                          <a:pt x="382701" y="21356"/>
                        </a:lnTo>
                        <a:cubicBezTo>
                          <a:pt x="344784" y="23755"/>
                          <a:pt x="140357" y="157032"/>
                          <a:pt x="12220" y="2459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" name="任意多边形: 形状 11">
                    <a:extLst>
                      <a:ext uri="{FF2B5EF4-FFF2-40B4-BE49-F238E27FC236}">
                        <a16:creationId xmlns:a16="http://schemas.microsoft.com/office/drawing/2014/main" id="{7CD1F16A-37A5-4998-A5E0-BCC89C366A42}"/>
                      </a:ext>
                    </a:extLst>
                  </p:cNvPr>
                  <p:cNvSpPr/>
                  <p:nvPr/>
                </p:nvSpPr>
                <p:spPr>
                  <a:xfrm>
                    <a:off x="7133007" y="2887554"/>
                    <a:ext cx="381872" cy="569311"/>
                  </a:xfrm>
                  <a:custGeom>
                    <a:avLst/>
                    <a:gdLst>
                      <a:gd name="connsiteX0" fmla="*/ 364628 w 381872"/>
                      <a:gd name="connsiteY0" fmla="*/ 569311 h 569311"/>
                      <a:gd name="connsiteX1" fmla="*/ 657 w 381872"/>
                      <a:gd name="connsiteY1" fmla="*/ 8337 h 569311"/>
                      <a:gd name="connsiteX2" fmla="*/ 11278 w 381872"/>
                      <a:gd name="connsiteY2" fmla="*/ 0 h 569311"/>
                      <a:gd name="connsiteX3" fmla="*/ 14533 w 381872"/>
                      <a:gd name="connsiteY3" fmla="*/ 21128 h 569311"/>
                      <a:gd name="connsiteX4" fmla="*/ 20814 w 381872"/>
                      <a:gd name="connsiteY4" fmla="*/ 14904 h 569311"/>
                      <a:gd name="connsiteX5" fmla="*/ 381873 w 381872"/>
                      <a:gd name="connsiteY5" fmla="*/ 556577 h 569311"/>
                      <a:gd name="connsiteX6" fmla="*/ 364628 w 381872"/>
                      <a:gd name="connsiteY6" fmla="*/ 569311 h 569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1872" h="569311">
                        <a:moveTo>
                          <a:pt x="364628" y="569311"/>
                        </a:moveTo>
                        <a:cubicBezTo>
                          <a:pt x="222386" y="375049"/>
                          <a:pt x="-14075" y="43912"/>
                          <a:pt x="657" y="8337"/>
                        </a:cubicBezTo>
                        <a:cubicBezTo>
                          <a:pt x="2542" y="3826"/>
                          <a:pt x="6424" y="742"/>
                          <a:pt x="11278" y="0"/>
                        </a:cubicBezTo>
                        <a:lnTo>
                          <a:pt x="14533" y="21128"/>
                        </a:lnTo>
                        <a:cubicBezTo>
                          <a:pt x="18644" y="20500"/>
                          <a:pt x="20814" y="16731"/>
                          <a:pt x="20814" y="14904"/>
                        </a:cubicBezTo>
                        <a:cubicBezTo>
                          <a:pt x="20358" y="49736"/>
                          <a:pt x="242029" y="365627"/>
                          <a:pt x="381873" y="556577"/>
                        </a:cubicBezTo>
                        <a:lnTo>
                          <a:pt x="364628" y="5693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" name="任意多边形: 形状 12">
                    <a:extLst>
                      <a:ext uri="{FF2B5EF4-FFF2-40B4-BE49-F238E27FC236}">
                        <a16:creationId xmlns:a16="http://schemas.microsoft.com/office/drawing/2014/main" id="{1F056375-F785-43AA-A727-890D11771766}"/>
                      </a:ext>
                    </a:extLst>
                  </p:cNvPr>
                  <p:cNvSpPr/>
                  <p:nvPr/>
                </p:nvSpPr>
                <p:spPr>
                  <a:xfrm>
                    <a:off x="7537606" y="2793735"/>
                    <a:ext cx="303728" cy="273748"/>
                  </a:xfrm>
                  <a:custGeom>
                    <a:avLst/>
                    <a:gdLst>
                      <a:gd name="connsiteX0" fmla="*/ 14333 w 303728"/>
                      <a:gd name="connsiteY0" fmla="*/ 273749 h 273748"/>
                      <a:gd name="connsiteX1" fmla="*/ 0 w 303728"/>
                      <a:gd name="connsiteY1" fmla="*/ 257874 h 273748"/>
                      <a:gd name="connsiteX2" fmla="*/ 291052 w 303728"/>
                      <a:gd name="connsiteY2" fmla="*/ 0 h 273748"/>
                      <a:gd name="connsiteX3" fmla="*/ 303728 w 303728"/>
                      <a:gd name="connsiteY3" fmla="*/ 17245 h 273748"/>
                      <a:gd name="connsiteX4" fmla="*/ 14333 w 303728"/>
                      <a:gd name="connsiteY4" fmla="*/ 273749 h 273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728" h="273748">
                        <a:moveTo>
                          <a:pt x="14333" y="273749"/>
                        </a:moveTo>
                        <a:lnTo>
                          <a:pt x="0" y="257874"/>
                        </a:lnTo>
                        <a:cubicBezTo>
                          <a:pt x="10792" y="248167"/>
                          <a:pt x="264613" y="19472"/>
                          <a:pt x="291052" y="0"/>
                        </a:cubicBezTo>
                        <a:lnTo>
                          <a:pt x="303728" y="17245"/>
                        </a:lnTo>
                        <a:cubicBezTo>
                          <a:pt x="278146" y="36032"/>
                          <a:pt x="16960" y="271351"/>
                          <a:pt x="14333" y="2737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9" name="图形 2">
                <a:extLst>
                  <a:ext uri="{FF2B5EF4-FFF2-40B4-BE49-F238E27FC236}">
                    <a16:creationId xmlns:a16="http://schemas.microsoft.com/office/drawing/2014/main" id="{6D00605A-D002-49C1-A8D3-EC39B4F8F010}"/>
                  </a:ext>
                </a:extLst>
              </p:cNvPr>
              <p:cNvGrpSpPr/>
              <p:nvPr/>
            </p:nvGrpSpPr>
            <p:grpSpPr>
              <a:xfrm>
                <a:off x="7522453" y="2741745"/>
                <a:ext cx="1629740" cy="2098888"/>
                <a:chOff x="7522453" y="2741745"/>
                <a:chExt cx="1629740" cy="2098888"/>
              </a:xfrm>
            </p:grpSpPr>
            <p:sp>
              <p:nvSpPr>
                <p:cNvPr id="50" name="任意多边形: 形状 14">
                  <a:extLst>
                    <a:ext uri="{FF2B5EF4-FFF2-40B4-BE49-F238E27FC236}">
                      <a16:creationId xmlns:a16="http://schemas.microsoft.com/office/drawing/2014/main" id="{C6A94635-E2AD-4B76-B0D8-0BE5C916478C}"/>
                    </a:ext>
                  </a:extLst>
                </p:cNvPr>
                <p:cNvSpPr/>
                <p:nvPr/>
              </p:nvSpPr>
              <p:spPr>
                <a:xfrm>
                  <a:off x="7522453" y="2741745"/>
                  <a:ext cx="1629740" cy="2098888"/>
                </a:xfrm>
                <a:custGeom>
                  <a:avLst/>
                  <a:gdLst>
                    <a:gd name="connsiteX0" fmla="*/ 363593 w 1629740"/>
                    <a:gd name="connsiteY0" fmla="*/ 920404 h 2098888"/>
                    <a:gd name="connsiteX1" fmla="*/ 430574 w 1629740"/>
                    <a:gd name="connsiteY1" fmla="*/ 832466 h 2098888"/>
                    <a:gd name="connsiteX2" fmla="*/ 605821 w 1629740"/>
                    <a:gd name="connsiteY2" fmla="*/ 841773 h 2098888"/>
                    <a:gd name="connsiteX3" fmla="*/ 762739 w 1629740"/>
                    <a:gd name="connsiteY3" fmla="*/ 928569 h 2098888"/>
                    <a:gd name="connsiteX4" fmla="*/ 810191 w 1629740"/>
                    <a:gd name="connsiteY4" fmla="*/ 940561 h 2098888"/>
                    <a:gd name="connsiteX5" fmla="*/ 843824 w 1629740"/>
                    <a:gd name="connsiteY5" fmla="*/ 913608 h 2098888"/>
                    <a:gd name="connsiteX6" fmla="*/ 930848 w 1629740"/>
                    <a:gd name="connsiteY6" fmla="*/ 464098 h 2098888"/>
                    <a:gd name="connsiteX7" fmla="*/ 987494 w 1629740"/>
                    <a:gd name="connsiteY7" fmla="*/ 351492 h 2098888"/>
                    <a:gd name="connsiteX8" fmla="*/ 1185810 w 1629740"/>
                    <a:gd name="connsiteY8" fmla="*/ 237458 h 2098888"/>
                    <a:gd name="connsiteX9" fmla="*/ 1374248 w 1629740"/>
                    <a:gd name="connsiteY9" fmla="*/ 7793 h 2098888"/>
                    <a:gd name="connsiteX10" fmla="*/ 1478803 w 1629740"/>
                    <a:gd name="connsiteY10" fmla="*/ 393748 h 2098888"/>
                    <a:gd name="connsiteX11" fmla="*/ 1612309 w 1629740"/>
                    <a:gd name="connsiteY11" fmla="*/ 777933 h 2098888"/>
                    <a:gd name="connsiteX12" fmla="*/ 1457218 w 1629740"/>
                    <a:gd name="connsiteY12" fmla="*/ 983330 h 2098888"/>
                    <a:gd name="connsiteX13" fmla="*/ 1436319 w 1629740"/>
                    <a:gd name="connsiteY13" fmla="*/ 1219734 h 2098888"/>
                    <a:gd name="connsiteX14" fmla="*/ 1550409 w 1629740"/>
                    <a:gd name="connsiteY14" fmla="*/ 1360835 h 2098888"/>
                    <a:gd name="connsiteX15" fmla="*/ 1482229 w 1629740"/>
                    <a:gd name="connsiteY15" fmla="*/ 1429643 h 2098888"/>
                    <a:gd name="connsiteX16" fmla="*/ 1236689 w 1629740"/>
                    <a:gd name="connsiteY16" fmla="*/ 1534997 h 2098888"/>
                    <a:gd name="connsiteX17" fmla="*/ 1182327 w 1629740"/>
                    <a:gd name="connsiteY17" fmla="*/ 1567945 h 2098888"/>
                    <a:gd name="connsiteX18" fmla="*/ 1190664 w 1629740"/>
                    <a:gd name="connsiteY18" fmla="*/ 1650230 h 2098888"/>
                    <a:gd name="connsiteX19" fmla="*/ 1098215 w 1629740"/>
                    <a:gd name="connsiteY19" fmla="*/ 1919011 h 2098888"/>
                    <a:gd name="connsiteX20" fmla="*/ 778898 w 1629740"/>
                    <a:gd name="connsiteY20" fmla="*/ 2040296 h 2098888"/>
                    <a:gd name="connsiteX21" fmla="*/ 299753 w 1629740"/>
                    <a:gd name="connsiteY21" fmla="*/ 2098883 h 2098888"/>
                    <a:gd name="connsiteX22" fmla="*/ 94469 w 1629740"/>
                    <a:gd name="connsiteY22" fmla="*/ 1654855 h 2098888"/>
                    <a:gd name="connsiteX23" fmla="*/ 363593 w 1629740"/>
                    <a:gd name="connsiteY23" fmla="*/ 920404 h 2098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629740" h="2098888">
                      <a:moveTo>
                        <a:pt x="363593" y="920404"/>
                      </a:moveTo>
                      <a:cubicBezTo>
                        <a:pt x="376498" y="886656"/>
                        <a:pt x="391972" y="851252"/>
                        <a:pt x="430574" y="832466"/>
                      </a:cubicBezTo>
                      <a:cubicBezTo>
                        <a:pt x="479511" y="808825"/>
                        <a:pt x="550089" y="818590"/>
                        <a:pt x="605821" y="841773"/>
                      </a:cubicBezTo>
                      <a:cubicBezTo>
                        <a:pt x="661496" y="864957"/>
                        <a:pt x="708720" y="900418"/>
                        <a:pt x="762739" y="928569"/>
                      </a:cubicBezTo>
                      <a:cubicBezTo>
                        <a:pt x="777243" y="936107"/>
                        <a:pt x="794202" y="943416"/>
                        <a:pt x="810191" y="940561"/>
                      </a:cubicBezTo>
                      <a:cubicBezTo>
                        <a:pt x="826351" y="937705"/>
                        <a:pt x="836287" y="925371"/>
                        <a:pt x="843824" y="913608"/>
                      </a:cubicBezTo>
                      <a:cubicBezTo>
                        <a:pt x="927993" y="777590"/>
                        <a:pt x="900527" y="611879"/>
                        <a:pt x="930848" y="464098"/>
                      </a:cubicBezTo>
                      <a:cubicBezTo>
                        <a:pt x="938500" y="423726"/>
                        <a:pt x="952547" y="380329"/>
                        <a:pt x="987494" y="351492"/>
                      </a:cubicBezTo>
                      <a:cubicBezTo>
                        <a:pt x="1079314" y="271263"/>
                        <a:pt x="1097987" y="328366"/>
                        <a:pt x="1185810" y="237458"/>
                      </a:cubicBezTo>
                      <a:cubicBezTo>
                        <a:pt x="1247138" y="173961"/>
                        <a:pt x="1284255" y="39427"/>
                        <a:pt x="1374248" y="7793"/>
                      </a:cubicBezTo>
                      <a:cubicBezTo>
                        <a:pt x="1560346" y="-57590"/>
                        <a:pt x="1483542" y="307466"/>
                        <a:pt x="1478803" y="393748"/>
                      </a:cubicBezTo>
                      <a:cubicBezTo>
                        <a:pt x="1469895" y="557403"/>
                        <a:pt x="1692423" y="593321"/>
                        <a:pt x="1612309" y="777933"/>
                      </a:cubicBezTo>
                      <a:cubicBezTo>
                        <a:pt x="1577533" y="858105"/>
                        <a:pt x="1508611" y="915436"/>
                        <a:pt x="1457218" y="983330"/>
                      </a:cubicBezTo>
                      <a:cubicBezTo>
                        <a:pt x="1406340" y="1051625"/>
                        <a:pt x="1375162" y="1147500"/>
                        <a:pt x="1436319" y="1219734"/>
                      </a:cubicBezTo>
                      <a:cubicBezTo>
                        <a:pt x="1476120" y="1266787"/>
                        <a:pt x="1554863" y="1304646"/>
                        <a:pt x="1550409" y="1360835"/>
                      </a:cubicBezTo>
                      <a:cubicBezTo>
                        <a:pt x="1547668" y="1393897"/>
                        <a:pt x="1513921" y="1414111"/>
                        <a:pt x="1482229" y="1429643"/>
                      </a:cubicBezTo>
                      <a:cubicBezTo>
                        <a:pt x="1403143" y="1468815"/>
                        <a:pt x="1321201" y="1503933"/>
                        <a:pt x="1236689" y="1534997"/>
                      </a:cubicBezTo>
                      <a:cubicBezTo>
                        <a:pt x="1215333" y="1542877"/>
                        <a:pt x="1192606" y="1551214"/>
                        <a:pt x="1182327" y="1567945"/>
                      </a:cubicBezTo>
                      <a:cubicBezTo>
                        <a:pt x="1168223" y="1590786"/>
                        <a:pt x="1181814" y="1621792"/>
                        <a:pt x="1190664" y="1650230"/>
                      </a:cubicBezTo>
                      <a:cubicBezTo>
                        <a:pt x="1223327" y="1755127"/>
                        <a:pt x="1180728" y="1855056"/>
                        <a:pt x="1098215" y="1919011"/>
                      </a:cubicBezTo>
                      <a:cubicBezTo>
                        <a:pt x="1016159" y="1983251"/>
                        <a:pt x="898586" y="2016085"/>
                        <a:pt x="778898" y="2040296"/>
                      </a:cubicBezTo>
                      <a:cubicBezTo>
                        <a:pt x="624893" y="2071702"/>
                        <a:pt x="464778" y="2091460"/>
                        <a:pt x="299753" y="2098883"/>
                      </a:cubicBezTo>
                      <a:cubicBezTo>
                        <a:pt x="-180536" y="2100425"/>
                        <a:pt x="49415" y="1778538"/>
                        <a:pt x="94469" y="1654855"/>
                      </a:cubicBezTo>
                      <a:cubicBezTo>
                        <a:pt x="180979" y="1406402"/>
                        <a:pt x="270744" y="1161547"/>
                        <a:pt x="363593" y="920404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任意多边形: 形状 15">
                  <a:extLst>
                    <a:ext uri="{FF2B5EF4-FFF2-40B4-BE49-F238E27FC236}">
                      <a16:creationId xmlns:a16="http://schemas.microsoft.com/office/drawing/2014/main" id="{3C2E3DD6-5BAE-45AF-B8D6-9B2D416FCD8E}"/>
                    </a:ext>
                  </a:extLst>
                </p:cNvPr>
                <p:cNvSpPr/>
                <p:nvPr/>
              </p:nvSpPr>
              <p:spPr>
                <a:xfrm>
                  <a:off x="7957506" y="3425927"/>
                  <a:ext cx="828619" cy="1303751"/>
                </a:xfrm>
                <a:custGeom>
                  <a:avLst/>
                  <a:gdLst>
                    <a:gd name="connsiteX0" fmla="*/ 10710 w 828619"/>
                    <a:gd name="connsiteY0" fmla="*/ 1303751 h 1303751"/>
                    <a:gd name="connsiteX1" fmla="*/ 5000 w 828619"/>
                    <a:gd name="connsiteY1" fmla="*/ 1302095 h 1303751"/>
                    <a:gd name="connsiteX2" fmla="*/ 1631 w 828619"/>
                    <a:gd name="connsiteY2" fmla="*/ 1287362 h 1303751"/>
                    <a:gd name="connsiteX3" fmla="*/ 808888 w 828619"/>
                    <a:gd name="connsiteY3" fmla="*/ 5014 h 1303751"/>
                    <a:gd name="connsiteX4" fmla="*/ 823620 w 828619"/>
                    <a:gd name="connsiteY4" fmla="*/ 1645 h 1303751"/>
                    <a:gd name="connsiteX5" fmla="*/ 826989 w 828619"/>
                    <a:gd name="connsiteY5" fmla="*/ 16377 h 1303751"/>
                    <a:gd name="connsiteX6" fmla="*/ 19732 w 828619"/>
                    <a:gd name="connsiteY6" fmla="*/ 1298726 h 1303751"/>
                    <a:gd name="connsiteX7" fmla="*/ 10710 w 828619"/>
                    <a:gd name="connsiteY7" fmla="*/ 1303751 h 1303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8619" h="1303751">
                      <a:moveTo>
                        <a:pt x="10710" y="1303751"/>
                      </a:moveTo>
                      <a:cubicBezTo>
                        <a:pt x="8769" y="1303751"/>
                        <a:pt x="6770" y="1303237"/>
                        <a:pt x="5000" y="1302095"/>
                      </a:cubicBezTo>
                      <a:cubicBezTo>
                        <a:pt x="32" y="1298954"/>
                        <a:pt x="-1510" y="1292331"/>
                        <a:pt x="1631" y="1287362"/>
                      </a:cubicBezTo>
                      <a:lnTo>
                        <a:pt x="808888" y="5014"/>
                      </a:lnTo>
                      <a:cubicBezTo>
                        <a:pt x="812028" y="-11"/>
                        <a:pt x="818709" y="-1496"/>
                        <a:pt x="823620" y="1645"/>
                      </a:cubicBezTo>
                      <a:cubicBezTo>
                        <a:pt x="828588" y="4785"/>
                        <a:pt x="830130" y="11409"/>
                        <a:pt x="826989" y="16377"/>
                      </a:cubicBezTo>
                      <a:lnTo>
                        <a:pt x="19732" y="1298726"/>
                      </a:lnTo>
                      <a:cubicBezTo>
                        <a:pt x="17734" y="1301981"/>
                        <a:pt x="14250" y="1303751"/>
                        <a:pt x="10710" y="13037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任意多边形: 形状 16">
                  <a:extLst>
                    <a:ext uri="{FF2B5EF4-FFF2-40B4-BE49-F238E27FC236}">
                      <a16:creationId xmlns:a16="http://schemas.microsoft.com/office/drawing/2014/main" id="{D4E23D65-9780-4E0B-84EF-675C59942C25}"/>
                    </a:ext>
                  </a:extLst>
                </p:cNvPr>
                <p:cNvSpPr/>
                <p:nvPr/>
              </p:nvSpPr>
              <p:spPr>
                <a:xfrm>
                  <a:off x="8355872" y="3792496"/>
                  <a:ext cx="82081" cy="207356"/>
                </a:xfrm>
                <a:custGeom>
                  <a:avLst/>
                  <a:gdLst>
                    <a:gd name="connsiteX0" fmla="*/ 71391 w 82081"/>
                    <a:gd name="connsiteY0" fmla="*/ 207357 h 207356"/>
                    <a:gd name="connsiteX1" fmla="*/ 61226 w 82081"/>
                    <a:gd name="connsiteY1" fmla="*/ 199991 h 207356"/>
                    <a:gd name="connsiteX2" fmla="*/ 526 w 82081"/>
                    <a:gd name="connsiteY2" fmla="*/ 14008 h 207356"/>
                    <a:gd name="connsiteX3" fmla="*/ 7379 w 82081"/>
                    <a:gd name="connsiteY3" fmla="*/ 532 h 207356"/>
                    <a:gd name="connsiteX4" fmla="*/ 20855 w 82081"/>
                    <a:gd name="connsiteY4" fmla="*/ 7384 h 207356"/>
                    <a:gd name="connsiteX5" fmla="*/ 81555 w 82081"/>
                    <a:gd name="connsiteY5" fmla="*/ 193367 h 207356"/>
                    <a:gd name="connsiteX6" fmla="*/ 74702 w 82081"/>
                    <a:gd name="connsiteY6" fmla="*/ 206843 h 207356"/>
                    <a:gd name="connsiteX7" fmla="*/ 71391 w 82081"/>
                    <a:gd name="connsiteY7" fmla="*/ 207357 h 20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081" h="207356">
                      <a:moveTo>
                        <a:pt x="71391" y="207357"/>
                      </a:moveTo>
                      <a:cubicBezTo>
                        <a:pt x="66879" y="207357"/>
                        <a:pt x="62711" y="204502"/>
                        <a:pt x="61226" y="199991"/>
                      </a:cubicBezTo>
                      <a:lnTo>
                        <a:pt x="526" y="14008"/>
                      </a:lnTo>
                      <a:cubicBezTo>
                        <a:pt x="-1301" y="8412"/>
                        <a:pt x="1783" y="2359"/>
                        <a:pt x="7379" y="532"/>
                      </a:cubicBezTo>
                      <a:cubicBezTo>
                        <a:pt x="13032" y="-1295"/>
                        <a:pt x="19028" y="1731"/>
                        <a:pt x="20855" y="7384"/>
                      </a:cubicBezTo>
                      <a:lnTo>
                        <a:pt x="81555" y="193367"/>
                      </a:lnTo>
                      <a:cubicBezTo>
                        <a:pt x="83382" y="198963"/>
                        <a:pt x="80298" y="205016"/>
                        <a:pt x="74702" y="206843"/>
                      </a:cubicBezTo>
                      <a:cubicBezTo>
                        <a:pt x="73561" y="207186"/>
                        <a:pt x="72475" y="207357"/>
                        <a:pt x="71391" y="2073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任意多边形: 形状 17">
                  <a:extLst>
                    <a:ext uri="{FF2B5EF4-FFF2-40B4-BE49-F238E27FC236}">
                      <a16:creationId xmlns:a16="http://schemas.microsoft.com/office/drawing/2014/main" id="{7860E1CC-A4D7-481E-906E-541B2FB556AC}"/>
                    </a:ext>
                  </a:extLst>
                </p:cNvPr>
                <p:cNvSpPr/>
                <p:nvPr/>
              </p:nvSpPr>
              <p:spPr>
                <a:xfrm>
                  <a:off x="8532779" y="3752115"/>
                  <a:ext cx="211582" cy="67179"/>
                </a:xfrm>
                <a:custGeom>
                  <a:avLst/>
                  <a:gdLst>
                    <a:gd name="connsiteX0" fmla="*/ 10687 w 211582"/>
                    <a:gd name="connsiteY0" fmla="*/ 67180 h 67179"/>
                    <a:gd name="connsiteX1" fmla="*/ 295 w 211582"/>
                    <a:gd name="connsiteY1" fmla="*/ 58957 h 67179"/>
                    <a:gd name="connsiteX2" fmla="*/ 8175 w 211582"/>
                    <a:gd name="connsiteY2" fmla="*/ 46052 h 67179"/>
                    <a:gd name="connsiteX3" fmla="*/ 198383 w 211582"/>
                    <a:gd name="connsiteY3" fmla="*/ 313 h 67179"/>
                    <a:gd name="connsiteX4" fmla="*/ 211288 w 211582"/>
                    <a:gd name="connsiteY4" fmla="*/ 8193 h 67179"/>
                    <a:gd name="connsiteX5" fmla="*/ 203408 w 211582"/>
                    <a:gd name="connsiteY5" fmla="*/ 21098 h 67179"/>
                    <a:gd name="connsiteX6" fmla="*/ 13200 w 211582"/>
                    <a:gd name="connsiteY6" fmla="*/ 66837 h 67179"/>
                    <a:gd name="connsiteX7" fmla="*/ 10687 w 211582"/>
                    <a:gd name="connsiteY7" fmla="*/ 67180 h 67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582" h="67179">
                      <a:moveTo>
                        <a:pt x="10687" y="67180"/>
                      </a:moveTo>
                      <a:cubicBezTo>
                        <a:pt x="5834" y="67180"/>
                        <a:pt x="1494" y="63868"/>
                        <a:pt x="295" y="58957"/>
                      </a:cubicBezTo>
                      <a:cubicBezTo>
                        <a:pt x="-1076" y="53190"/>
                        <a:pt x="2465" y="47423"/>
                        <a:pt x="8175" y="46052"/>
                      </a:cubicBezTo>
                      <a:lnTo>
                        <a:pt x="198383" y="313"/>
                      </a:lnTo>
                      <a:cubicBezTo>
                        <a:pt x="204207" y="-1114"/>
                        <a:pt x="209917" y="2483"/>
                        <a:pt x="211288" y="8193"/>
                      </a:cubicBezTo>
                      <a:cubicBezTo>
                        <a:pt x="212658" y="13961"/>
                        <a:pt x="209118" y="19728"/>
                        <a:pt x="203408" y="21098"/>
                      </a:cubicBezTo>
                      <a:lnTo>
                        <a:pt x="13200" y="66837"/>
                      </a:lnTo>
                      <a:cubicBezTo>
                        <a:pt x="12400" y="67066"/>
                        <a:pt x="11544" y="67180"/>
                        <a:pt x="10687" y="67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" name="图形 2">
                <a:extLst>
                  <a:ext uri="{FF2B5EF4-FFF2-40B4-BE49-F238E27FC236}">
                    <a16:creationId xmlns:a16="http://schemas.microsoft.com/office/drawing/2014/main" id="{CE950EAE-DFB4-4BF0-AD06-CD85287BB085}"/>
                  </a:ext>
                </a:extLst>
              </p:cNvPr>
              <p:cNvGrpSpPr/>
              <p:nvPr/>
            </p:nvGrpSpPr>
            <p:grpSpPr>
              <a:xfrm>
                <a:off x="6849666" y="3936615"/>
                <a:ext cx="1381564" cy="1188897"/>
                <a:chOff x="6849666" y="3936615"/>
                <a:chExt cx="1381564" cy="1188897"/>
              </a:xfrm>
            </p:grpSpPr>
            <p:sp>
              <p:nvSpPr>
                <p:cNvPr id="45" name="任意多边形: 形状 19">
                  <a:extLst>
                    <a:ext uri="{FF2B5EF4-FFF2-40B4-BE49-F238E27FC236}">
                      <a16:creationId xmlns:a16="http://schemas.microsoft.com/office/drawing/2014/main" id="{AFD281F9-00ED-404B-A771-311552FE0933}"/>
                    </a:ext>
                  </a:extLst>
                </p:cNvPr>
                <p:cNvSpPr/>
                <p:nvPr/>
              </p:nvSpPr>
              <p:spPr>
                <a:xfrm>
                  <a:off x="6849666" y="3936615"/>
                  <a:ext cx="1381564" cy="1181063"/>
                </a:xfrm>
                <a:custGeom>
                  <a:avLst/>
                  <a:gdLst>
                    <a:gd name="connsiteX0" fmla="*/ 10535 w 1381564"/>
                    <a:gd name="connsiteY0" fmla="*/ 791864 h 1181063"/>
                    <a:gd name="connsiteX1" fmla="*/ 8422 w 1381564"/>
                    <a:gd name="connsiteY1" fmla="*/ 699244 h 1181063"/>
                    <a:gd name="connsiteX2" fmla="*/ 171507 w 1381564"/>
                    <a:gd name="connsiteY2" fmla="*/ 671607 h 1181063"/>
                    <a:gd name="connsiteX3" fmla="*/ 328538 w 1381564"/>
                    <a:gd name="connsiteY3" fmla="*/ 767710 h 1181063"/>
                    <a:gd name="connsiteX4" fmla="*/ 470837 w 1381564"/>
                    <a:gd name="connsiteY4" fmla="*/ 698331 h 1181063"/>
                    <a:gd name="connsiteX5" fmla="*/ 434349 w 1381564"/>
                    <a:gd name="connsiteY5" fmla="*/ 614219 h 1181063"/>
                    <a:gd name="connsiteX6" fmla="*/ 353892 w 1381564"/>
                    <a:gd name="connsiteY6" fmla="*/ 362397 h 1181063"/>
                    <a:gd name="connsiteX7" fmla="*/ 397861 w 1381564"/>
                    <a:gd name="connsiteY7" fmla="*/ 282168 h 1181063"/>
                    <a:gd name="connsiteX8" fmla="*/ 448282 w 1381564"/>
                    <a:gd name="connsiteY8" fmla="*/ 310548 h 1181063"/>
                    <a:gd name="connsiteX9" fmla="*/ 620960 w 1381564"/>
                    <a:gd name="connsiteY9" fmla="*/ 486709 h 1181063"/>
                    <a:gd name="connsiteX10" fmla="*/ 781475 w 1381564"/>
                    <a:gd name="connsiteY10" fmla="*/ 25550 h 1181063"/>
                    <a:gd name="connsiteX11" fmla="*/ 865301 w 1381564"/>
                    <a:gd name="connsiteY11" fmla="*/ 9732 h 1181063"/>
                    <a:gd name="connsiteX12" fmla="*/ 882146 w 1381564"/>
                    <a:gd name="connsiteY12" fmla="*/ 46849 h 1181063"/>
                    <a:gd name="connsiteX13" fmla="*/ 897336 w 1381564"/>
                    <a:gd name="connsiteY13" fmla="*/ 371476 h 1181063"/>
                    <a:gd name="connsiteX14" fmla="*/ 920405 w 1381564"/>
                    <a:gd name="connsiteY14" fmla="*/ 413104 h 1181063"/>
                    <a:gd name="connsiteX15" fmla="*/ 1124489 w 1381564"/>
                    <a:gd name="connsiteY15" fmla="*/ 360170 h 1181063"/>
                    <a:gd name="connsiteX16" fmla="*/ 1164118 w 1381564"/>
                    <a:gd name="connsiteY16" fmla="*/ 482141 h 1181063"/>
                    <a:gd name="connsiteX17" fmla="*/ 1084575 w 1381564"/>
                    <a:gd name="connsiteY17" fmla="*/ 603826 h 1181063"/>
                    <a:gd name="connsiteX18" fmla="*/ 1103875 w 1381564"/>
                    <a:gd name="connsiteY18" fmla="*/ 733734 h 1181063"/>
                    <a:gd name="connsiteX19" fmla="*/ 1170342 w 1381564"/>
                    <a:gd name="connsiteY19" fmla="*/ 743042 h 1181063"/>
                    <a:gd name="connsiteX20" fmla="*/ 1381564 w 1381564"/>
                    <a:gd name="connsiteY20" fmla="*/ 733620 h 1181063"/>
                    <a:gd name="connsiteX21" fmla="*/ 1268730 w 1381564"/>
                    <a:gd name="connsiteY21" fmla="*/ 898475 h 1181063"/>
                    <a:gd name="connsiteX22" fmla="*/ 1252970 w 1381564"/>
                    <a:gd name="connsiteY22" fmla="*/ 946783 h 1181063"/>
                    <a:gd name="connsiteX23" fmla="*/ 1345304 w 1381564"/>
                    <a:gd name="connsiteY23" fmla="*/ 999660 h 1181063"/>
                    <a:gd name="connsiteX24" fmla="*/ 1311100 w 1381564"/>
                    <a:gd name="connsiteY24" fmla="*/ 1097533 h 1181063"/>
                    <a:gd name="connsiteX25" fmla="*/ 1188615 w 1381564"/>
                    <a:gd name="connsiteY25" fmla="*/ 1101074 h 1181063"/>
                    <a:gd name="connsiteX26" fmla="*/ 561002 w 1381564"/>
                    <a:gd name="connsiteY26" fmla="*/ 1152181 h 1181063"/>
                    <a:gd name="connsiteX27" fmla="*/ 10535 w 1381564"/>
                    <a:gd name="connsiteY27" fmla="*/ 791864 h 1181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81564" h="1181063">
                      <a:moveTo>
                        <a:pt x="10535" y="791864"/>
                      </a:moveTo>
                      <a:cubicBezTo>
                        <a:pt x="-201" y="762000"/>
                        <a:pt x="-5568" y="727739"/>
                        <a:pt x="8422" y="699244"/>
                      </a:cubicBezTo>
                      <a:cubicBezTo>
                        <a:pt x="35546" y="643969"/>
                        <a:pt x="116859" y="643398"/>
                        <a:pt x="171507" y="671607"/>
                      </a:cubicBezTo>
                      <a:cubicBezTo>
                        <a:pt x="226154" y="699815"/>
                        <a:pt x="270351" y="747610"/>
                        <a:pt x="328538" y="767710"/>
                      </a:cubicBezTo>
                      <a:cubicBezTo>
                        <a:pt x="386726" y="787810"/>
                        <a:pt x="469410" y="759830"/>
                        <a:pt x="470837" y="698331"/>
                      </a:cubicBezTo>
                      <a:cubicBezTo>
                        <a:pt x="471523" y="667267"/>
                        <a:pt x="451309" y="640258"/>
                        <a:pt x="434349" y="614219"/>
                      </a:cubicBezTo>
                      <a:cubicBezTo>
                        <a:pt x="385698" y="539472"/>
                        <a:pt x="357546" y="451477"/>
                        <a:pt x="353892" y="362397"/>
                      </a:cubicBezTo>
                      <a:cubicBezTo>
                        <a:pt x="352464" y="328478"/>
                        <a:pt x="363942" y="284110"/>
                        <a:pt x="397861" y="282168"/>
                      </a:cubicBezTo>
                      <a:cubicBezTo>
                        <a:pt x="417732" y="281026"/>
                        <a:pt x="434349" y="296329"/>
                        <a:pt x="448282" y="310548"/>
                      </a:cubicBezTo>
                      <a:cubicBezTo>
                        <a:pt x="505841" y="369249"/>
                        <a:pt x="563401" y="427951"/>
                        <a:pt x="620960" y="486709"/>
                      </a:cubicBezTo>
                      <a:cubicBezTo>
                        <a:pt x="633408" y="319856"/>
                        <a:pt x="654707" y="134730"/>
                        <a:pt x="781475" y="25550"/>
                      </a:cubicBezTo>
                      <a:cubicBezTo>
                        <a:pt x="805115" y="5221"/>
                        <a:pt x="842174" y="-11224"/>
                        <a:pt x="865301" y="9732"/>
                      </a:cubicBezTo>
                      <a:cubicBezTo>
                        <a:pt x="875523" y="19040"/>
                        <a:pt x="879520" y="33259"/>
                        <a:pt x="882146" y="46849"/>
                      </a:cubicBezTo>
                      <a:cubicBezTo>
                        <a:pt x="902817" y="153631"/>
                        <a:pt x="867813" y="266808"/>
                        <a:pt x="897336" y="371476"/>
                      </a:cubicBezTo>
                      <a:cubicBezTo>
                        <a:pt x="901733" y="387008"/>
                        <a:pt x="907957" y="402826"/>
                        <a:pt x="920405" y="413104"/>
                      </a:cubicBezTo>
                      <a:cubicBezTo>
                        <a:pt x="977850" y="460728"/>
                        <a:pt x="1052255" y="341326"/>
                        <a:pt x="1124489" y="360170"/>
                      </a:cubicBezTo>
                      <a:cubicBezTo>
                        <a:pt x="1171484" y="372447"/>
                        <a:pt x="1183076" y="437430"/>
                        <a:pt x="1164118" y="482141"/>
                      </a:cubicBezTo>
                      <a:cubicBezTo>
                        <a:pt x="1145160" y="526852"/>
                        <a:pt x="1107244" y="560885"/>
                        <a:pt x="1084575" y="603826"/>
                      </a:cubicBezTo>
                      <a:cubicBezTo>
                        <a:pt x="1061962" y="646767"/>
                        <a:pt x="1061448" y="710151"/>
                        <a:pt x="1103875" y="733734"/>
                      </a:cubicBezTo>
                      <a:cubicBezTo>
                        <a:pt x="1123690" y="744755"/>
                        <a:pt x="1147672" y="744070"/>
                        <a:pt x="1170342" y="743042"/>
                      </a:cubicBezTo>
                      <a:cubicBezTo>
                        <a:pt x="1240750" y="739901"/>
                        <a:pt x="1311157" y="736760"/>
                        <a:pt x="1381564" y="733620"/>
                      </a:cubicBezTo>
                      <a:cubicBezTo>
                        <a:pt x="1343933" y="788552"/>
                        <a:pt x="1306360" y="843542"/>
                        <a:pt x="1268730" y="898475"/>
                      </a:cubicBezTo>
                      <a:cubicBezTo>
                        <a:pt x="1258851" y="912922"/>
                        <a:pt x="1248458" y="929824"/>
                        <a:pt x="1252970" y="946783"/>
                      </a:cubicBezTo>
                      <a:cubicBezTo>
                        <a:pt x="1262392" y="982415"/>
                        <a:pt x="1318523" y="974307"/>
                        <a:pt x="1345304" y="999660"/>
                      </a:cubicBezTo>
                      <a:cubicBezTo>
                        <a:pt x="1375225" y="1027983"/>
                        <a:pt x="1349529" y="1082573"/>
                        <a:pt x="1311100" y="1097533"/>
                      </a:cubicBezTo>
                      <a:cubicBezTo>
                        <a:pt x="1272670" y="1112494"/>
                        <a:pt x="1229786" y="1103015"/>
                        <a:pt x="1188615" y="1101074"/>
                      </a:cubicBezTo>
                      <a:cubicBezTo>
                        <a:pt x="957579" y="1090053"/>
                        <a:pt x="793637" y="1242859"/>
                        <a:pt x="561002" y="1152181"/>
                      </a:cubicBezTo>
                      <a:cubicBezTo>
                        <a:pt x="371594" y="1078290"/>
                        <a:pt x="87794" y="1007083"/>
                        <a:pt x="10535" y="791864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20">
                  <a:extLst>
                    <a:ext uri="{FF2B5EF4-FFF2-40B4-BE49-F238E27FC236}">
                      <a16:creationId xmlns:a16="http://schemas.microsoft.com/office/drawing/2014/main" id="{91D5BFBF-61AB-4401-AFF3-9F79BEBD22A9}"/>
                    </a:ext>
                  </a:extLst>
                </p:cNvPr>
                <p:cNvSpPr/>
                <p:nvPr/>
              </p:nvSpPr>
              <p:spPr>
                <a:xfrm>
                  <a:off x="7562949" y="4509686"/>
                  <a:ext cx="74185" cy="615826"/>
                </a:xfrm>
                <a:custGeom>
                  <a:avLst/>
                  <a:gdLst>
                    <a:gd name="connsiteX0" fmla="*/ 8006 w 74185"/>
                    <a:gd name="connsiteY0" fmla="*/ 615827 h 615826"/>
                    <a:gd name="connsiteX1" fmla="*/ 7548 w 74185"/>
                    <a:gd name="connsiteY1" fmla="*/ 615827 h 615826"/>
                    <a:gd name="connsiteX2" fmla="*/ 11 w 74185"/>
                    <a:gd name="connsiteY2" fmla="*/ 607375 h 615826"/>
                    <a:gd name="connsiteX3" fmla="*/ 62709 w 74185"/>
                    <a:gd name="connsiteY3" fmla="*/ 777 h 615826"/>
                    <a:gd name="connsiteX4" fmla="*/ 73388 w 74185"/>
                    <a:gd name="connsiteY4" fmla="*/ 4545 h 615826"/>
                    <a:gd name="connsiteX5" fmla="*/ 70875 w 74185"/>
                    <a:gd name="connsiteY5" fmla="*/ 14481 h 615826"/>
                    <a:gd name="connsiteX6" fmla="*/ 15942 w 74185"/>
                    <a:gd name="connsiteY6" fmla="*/ 608289 h 615826"/>
                    <a:gd name="connsiteX7" fmla="*/ 8006 w 74185"/>
                    <a:gd name="connsiteY7" fmla="*/ 615827 h 615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185" h="615826">
                      <a:moveTo>
                        <a:pt x="8006" y="615827"/>
                      </a:moveTo>
                      <a:cubicBezTo>
                        <a:pt x="7834" y="615827"/>
                        <a:pt x="7720" y="615827"/>
                        <a:pt x="7548" y="615827"/>
                      </a:cubicBezTo>
                      <a:cubicBezTo>
                        <a:pt x="3094" y="615598"/>
                        <a:pt x="-217" y="611772"/>
                        <a:pt x="11" y="607375"/>
                      </a:cubicBezTo>
                      <a:cubicBezTo>
                        <a:pt x="12573" y="386046"/>
                        <a:pt x="37470" y="12882"/>
                        <a:pt x="62709" y="777"/>
                      </a:cubicBezTo>
                      <a:cubicBezTo>
                        <a:pt x="66706" y="-1108"/>
                        <a:pt x="71503" y="548"/>
                        <a:pt x="73388" y="4545"/>
                      </a:cubicBezTo>
                      <a:cubicBezTo>
                        <a:pt x="75101" y="8086"/>
                        <a:pt x="73959" y="12254"/>
                        <a:pt x="70875" y="14481"/>
                      </a:cubicBezTo>
                      <a:cubicBezTo>
                        <a:pt x="54030" y="40120"/>
                        <a:pt x="28277" y="391586"/>
                        <a:pt x="15942" y="608289"/>
                      </a:cubicBezTo>
                      <a:cubicBezTo>
                        <a:pt x="15771" y="612515"/>
                        <a:pt x="12231" y="615827"/>
                        <a:pt x="8006" y="615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: 形状 21">
                  <a:extLst>
                    <a:ext uri="{FF2B5EF4-FFF2-40B4-BE49-F238E27FC236}">
                      <a16:creationId xmlns:a16="http://schemas.microsoft.com/office/drawing/2014/main" id="{8E8EA649-54E8-4894-980A-2CDFB5D8935D}"/>
                    </a:ext>
                  </a:extLst>
                </p:cNvPr>
                <p:cNvSpPr/>
                <p:nvPr/>
              </p:nvSpPr>
              <p:spPr>
                <a:xfrm>
                  <a:off x="7576388" y="4832472"/>
                  <a:ext cx="301824" cy="83588"/>
                </a:xfrm>
                <a:custGeom>
                  <a:avLst/>
                  <a:gdLst>
                    <a:gd name="connsiteX0" fmla="*/ 8042 w 301824"/>
                    <a:gd name="connsiteY0" fmla="*/ 83589 h 83588"/>
                    <a:gd name="connsiteX1" fmla="*/ 219 w 301824"/>
                    <a:gd name="connsiteY1" fmla="*/ 77422 h 83588"/>
                    <a:gd name="connsiteX2" fmla="*/ 6215 w 301824"/>
                    <a:gd name="connsiteY2" fmla="*/ 67772 h 83588"/>
                    <a:gd name="connsiteX3" fmla="*/ 291955 w 301824"/>
                    <a:gd name="connsiteY3" fmla="*/ 219 h 83588"/>
                    <a:gd name="connsiteX4" fmla="*/ 301605 w 301824"/>
                    <a:gd name="connsiteY4" fmla="*/ 6158 h 83588"/>
                    <a:gd name="connsiteX5" fmla="*/ 295610 w 301824"/>
                    <a:gd name="connsiteY5" fmla="*/ 15808 h 83588"/>
                    <a:gd name="connsiteX6" fmla="*/ 9869 w 301824"/>
                    <a:gd name="connsiteY6" fmla="*/ 83361 h 83588"/>
                    <a:gd name="connsiteX7" fmla="*/ 8042 w 301824"/>
                    <a:gd name="connsiteY7" fmla="*/ 83589 h 83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1824" h="83588">
                      <a:moveTo>
                        <a:pt x="8042" y="83589"/>
                      </a:moveTo>
                      <a:cubicBezTo>
                        <a:pt x="4388" y="83589"/>
                        <a:pt x="1133" y="81076"/>
                        <a:pt x="219" y="77422"/>
                      </a:cubicBezTo>
                      <a:cubicBezTo>
                        <a:pt x="-809" y="73139"/>
                        <a:pt x="1875" y="68799"/>
                        <a:pt x="6215" y="67772"/>
                      </a:cubicBezTo>
                      <a:lnTo>
                        <a:pt x="291955" y="219"/>
                      </a:lnTo>
                      <a:cubicBezTo>
                        <a:pt x="296238" y="-808"/>
                        <a:pt x="300578" y="1875"/>
                        <a:pt x="301605" y="6158"/>
                      </a:cubicBezTo>
                      <a:cubicBezTo>
                        <a:pt x="302634" y="10441"/>
                        <a:pt x="299950" y="14780"/>
                        <a:pt x="295610" y="15808"/>
                      </a:cubicBezTo>
                      <a:lnTo>
                        <a:pt x="9869" y="83361"/>
                      </a:lnTo>
                      <a:cubicBezTo>
                        <a:pt x="9241" y="83475"/>
                        <a:pt x="8613" y="83589"/>
                        <a:pt x="8042" y="835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: 形状 22">
                  <a:extLst>
                    <a:ext uri="{FF2B5EF4-FFF2-40B4-BE49-F238E27FC236}">
                      <a16:creationId xmlns:a16="http://schemas.microsoft.com/office/drawing/2014/main" id="{C60DD90E-D7C2-4DAD-BBB6-312E28C1C3ED}"/>
                    </a:ext>
                  </a:extLst>
                </p:cNvPr>
                <p:cNvSpPr/>
                <p:nvPr/>
              </p:nvSpPr>
              <p:spPr>
                <a:xfrm>
                  <a:off x="7202343" y="4830823"/>
                  <a:ext cx="380105" cy="236502"/>
                </a:xfrm>
                <a:custGeom>
                  <a:avLst/>
                  <a:gdLst>
                    <a:gd name="connsiteX0" fmla="*/ 372095 w 380105"/>
                    <a:gd name="connsiteY0" fmla="*/ 236502 h 236502"/>
                    <a:gd name="connsiteX1" fmla="*/ 367927 w 380105"/>
                    <a:gd name="connsiteY1" fmla="*/ 235360 h 236502"/>
                    <a:gd name="connsiteX2" fmla="*/ 3842 w 380105"/>
                    <a:gd name="connsiteY2" fmla="*/ 14888 h 236502"/>
                    <a:gd name="connsiteX3" fmla="*/ 1157 w 380105"/>
                    <a:gd name="connsiteY3" fmla="*/ 3867 h 236502"/>
                    <a:gd name="connsiteX4" fmla="*/ 12179 w 380105"/>
                    <a:gd name="connsiteY4" fmla="*/ 1183 h 236502"/>
                    <a:gd name="connsiteX5" fmla="*/ 376264 w 380105"/>
                    <a:gd name="connsiteY5" fmla="*/ 221656 h 236502"/>
                    <a:gd name="connsiteX6" fmla="*/ 378947 w 380105"/>
                    <a:gd name="connsiteY6" fmla="*/ 232676 h 236502"/>
                    <a:gd name="connsiteX7" fmla="*/ 372095 w 380105"/>
                    <a:gd name="connsiteY7" fmla="*/ 236502 h 236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0105" h="236502">
                      <a:moveTo>
                        <a:pt x="372095" y="236502"/>
                      </a:moveTo>
                      <a:cubicBezTo>
                        <a:pt x="370668" y="236502"/>
                        <a:pt x="369240" y="236159"/>
                        <a:pt x="367927" y="235360"/>
                      </a:cubicBezTo>
                      <a:lnTo>
                        <a:pt x="3842" y="14888"/>
                      </a:lnTo>
                      <a:cubicBezTo>
                        <a:pt x="73" y="12604"/>
                        <a:pt x="-1126" y="7636"/>
                        <a:pt x="1157" y="3867"/>
                      </a:cubicBezTo>
                      <a:cubicBezTo>
                        <a:pt x="3442" y="98"/>
                        <a:pt x="8410" y="-1158"/>
                        <a:pt x="12179" y="1183"/>
                      </a:cubicBezTo>
                      <a:lnTo>
                        <a:pt x="376264" y="221656"/>
                      </a:lnTo>
                      <a:cubicBezTo>
                        <a:pt x="380033" y="223940"/>
                        <a:pt x="381231" y="228908"/>
                        <a:pt x="378947" y="232676"/>
                      </a:cubicBezTo>
                      <a:cubicBezTo>
                        <a:pt x="377463" y="235132"/>
                        <a:pt x="374836" y="236502"/>
                        <a:pt x="372095" y="2365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任意多边形: 形状 23">
                  <a:extLst>
                    <a:ext uri="{FF2B5EF4-FFF2-40B4-BE49-F238E27FC236}">
                      <a16:creationId xmlns:a16="http://schemas.microsoft.com/office/drawing/2014/main" id="{BC8833D9-B39C-466C-AE97-6327C3277BCD}"/>
                    </a:ext>
                  </a:extLst>
                </p:cNvPr>
                <p:cNvSpPr/>
                <p:nvPr/>
              </p:nvSpPr>
              <p:spPr>
                <a:xfrm>
                  <a:off x="7449079" y="4591015"/>
                  <a:ext cx="152272" cy="206329"/>
                </a:xfrm>
                <a:custGeom>
                  <a:avLst/>
                  <a:gdLst>
                    <a:gd name="connsiteX0" fmla="*/ 144259 w 152272"/>
                    <a:gd name="connsiteY0" fmla="*/ 206330 h 206329"/>
                    <a:gd name="connsiteX1" fmla="*/ 137749 w 152272"/>
                    <a:gd name="connsiteY1" fmla="*/ 202960 h 206329"/>
                    <a:gd name="connsiteX2" fmla="*/ 1503 w 152272"/>
                    <a:gd name="connsiteY2" fmla="*/ 12695 h 206329"/>
                    <a:gd name="connsiteX3" fmla="*/ 3331 w 152272"/>
                    <a:gd name="connsiteY3" fmla="*/ 1503 h 206329"/>
                    <a:gd name="connsiteX4" fmla="*/ 14522 w 152272"/>
                    <a:gd name="connsiteY4" fmla="*/ 3331 h 206329"/>
                    <a:gd name="connsiteX5" fmla="*/ 150769 w 152272"/>
                    <a:gd name="connsiteY5" fmla="*/ 193596 h 206329"/>
                    <a:gd name="connsiteX6" fmla="*/ 148942 w 152272"/>
                    <a:gd name="connsiteY6" fmla="*/ 204788 h 206329"/>
                    <a:gd name="connsiteX7" fmla="*/ 144259 w 152272"/>
                    <a:gd name="connsiteY7" fmla="*/ 206330 h 206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272" h="206329">
                      <a:moveTo>
                        <a:pt x="144259" y="206330"/>
                      </a:moveTo>
                      <a:cubicBezTo>
                        <a:pt x="141747" y="206330"/>
                        <a:pt x="139291" y="205187"/>
                        <a:pt x="137749" y="202960"/>
                      </a:cubicBezTo>
                      <a:lnTo>
                        <a:pt x="1503" y="12695"/>
                      </a:lnTo>
                      <a:cubicBezTo>
                        <a:pt x="-1066" y="9098"/>
                        <a:pt x="-267" y="4073"/>
                        <a:pt x="3331" y="1503"/>
                      </a:cubicBezTo>
                      <a:cubicBezTo>
                        <a:pt x="6928" y="-1066"/>
                        <a:pt x="11896" y="-267"/>
                        <a:pt x="14522" y="3331"/>
                      </a:cubicBezTo>
                      <a:lnTo>
                        <a:pt x="150769" y="193596"/>
                      </a:lnTo>
                      <a:cubicBezTo>
                        <a:pt x="153339" y="197193"/>
                        <a:pt x="152539" y="202218"/>
                        <a:pt x="148942" y="204788"/>
                      </a:cubicBezTo>
                      <a:cubicBezTo>
                        <a:pt x="147514" y="205816"/>
                        <a:pt x="145915" y="206330"/>
                        <a:pt x="144259" y="2063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" name="图形 2">
                <a:extLst>
                  <a:ext uri="{FF2B5EF4-FFF2-40B4-BE49-F238E27FC236}">
                    <a16:creationId xmlns:a16="http://schemas.microsoft.com/office/drawing/2014/main" id="{9DBA7D8B-0EB7-4F11-9CE8-640BE72F0D1A}"/>
                  </a:ext>
                </a:extLst>
              </p:cNvPr>
              <p:cNvGrpSpPr/>
              <p:nvPr/>
            </p:nvGrpSpPr>
            <p:grpSpPr>
              <a:xfrm>
                <a:off x="3037502" y="1371492"/>
                <a:ext cx="5826194" cy="1680060"/>
                <a:chOff x="3037502" y="1371492"/>
                <a:chExt cx="5826194" cy="1680060"/>
              </a:xfrm>
            </p:grpSpPr>
            <p:sp>
              <p:nvSpPr>
                <p:cNvPr id="37" name="任意多边形: 形状 25">
                  <a:extLst>
                    <a:ext uri="{FF2B5EF4-FFF2-40B4-BE49-F238E27FC236}">
                      <a16:creationId xmlns:a16="http://schemas.microsoft.com/office/drawing/2014/main" id="{7846B7C3-EE38-419F-978C-C08A7E5C54E5}"/>
                    </a:ext>
                  </a:extLst>
                </p:cNvPr>
                <p:cNvSpPr/>
                <p:nvPr/>
              </p:nvSpPr>
              <p:spPr>
                <a:xfrm>
                  <a:off x="8217036" y="1371492"/>
                  <a:ext cx="299033" cy="234468"/>
                </a:xfrm>
                <a:custGeom>
                  <a:avLst/>
                  <a:gdLst>
                    <a:gd name="connsiteX0" fmla="*/ 31153 w 299033"/>
                    <a:gd name="connsiteY0" fmla="*/ 216869 h 234468"/>
                    <a:gd name="connsiteX1" fmla="*/ 51424 w 299033"/>
                    <a:gd name="connsiteY1" fmla="*/ 233657 h 234468"/>
                    <a:gd name="connsiteX2" fmla="*/ 87056 w 299033"/>
                    <a:gd name="connsiteY2" fmla="*/ 212929 h 234468"/>
                    <a:gd name="connsiteX3" fmla="*/ 91453 w 299033"/>
                    <a:gd name="connsiteY3" fmla="*/ 168674 h 234468"/>
                    <a:gd name="connsiteX4" fmla="*/ 176478 w 299033"/>
                    <a:gd name="connsiteY4" fmla="*/ 200081 h 234468"/>
                    <a:gd name="connsiteX5" fmla="*/ 203031 w 299033"/>
                    <a:gd name="connsiteY5" fmla="*/ 127618 h 234468"/>
                    <a:gd name="connsiteX6" fmla="*/ 270640 w 299033"/>
                    <a:gd name="connsiteY6" fmla="*/ 131101 h 234468"/>
                    <a:gd name="connsiteX7" fmla="*/ 293996 w 299033"/>
                    <a:gd name="connsiteY7" fmla="*/ 76397 h 234468"/>
                    <a:gd name="connsiteX8" fmla="*/ 264759 w 299033"/>
                    <a:gd name="connsiteY8" fmla="*/ 58981 h 234468"/>
                    <a:gd name="connsiteX9" fmla="*/ 116921 w 299033"/>
                    <a:gd name="connsiteY9" fmla="*/ 7931 h 234468"/>
                    <a:gd name="connsiteX10" fmla="*/ 77520 w 299033"/>
                    <a:gd name="connsiteY10" fmla="*/ 165 h 234468"/>
                    <a:gd name="connsiteX11" fmla="*/ 31153 w 299033"/>
                    <a:gd name="connsiteY11" fmla="*/ 216869 h 23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033" h="234468">
                      <a:moveTo>
                        <a:pt x="31153" y="216869"/>
                      </a:moveTo>
                      <a:cubicBezTo>
                        <a:pt x="36178" y="224292"/>
                        <a:pt x="42801" y="231258"/>
                        <a:pt x="51424" y="233657"/>
                      </a:cubicBezTo>
                      <a:cubicBezTo>
                        <a:pt x="65871" y="237597"/>
                        <a:pt x="81003" y="226633"/>
                        <a:pt x="87056" y="212929"/>
                      </a:cubicBezTo>
                      <a:cubicBezTo>
                        <a:pt x="93109" y="199224"/>
                        <a:pt x="92309" y="183635"/>
                        <a:pt x="91453" y="168674"/>
                      </a:cubicBezTo>
                      <a:cubicBezTo>
                        <a:pt x="114408" y="190259"/>
                        <a:pt x="145872" y="207675"/>
                        <a:pt x="176478" y="200081"/>
                      </a:cubicBezTo>
                      <a:cubicBezTo>
                        <a:pt x="207085" y="192486"/>
                        <a:pt x="226443" y="148803"/>
                        <a:pt x="203031" y="127618"/>
                      </a:cubicBezTo>
                      <a:cubicBezTo>
                        <a:pt x="225244" y="133385"/>
                        <a:pt x="249112" y="139152"/>
                        <a:pt x="270640" y="131101"/>
                      </a:cubicBezTo>
                      <a:cubicBezTo>
                        <a:pt x="292111" y="123106"/>
                        <a:pt x="307414" y="95012"/>
                        <a:pt x="293996" y="76397"/>
                      </a:cubicBezTo>
                      <a:cubicBezTo>
                        <a:pt x="287257" y="67032"/>
                        <a:pt x="275665" y="62749"/>
                        <a:pt x="264759" y="58981"/>
                      </a:cubicBezTo>
                      <a:cubicBezTo>
                        <a:pt x="215480" y="41964"/>
                        <a:pt x="166200" y="24948"/>
                        <a:pt x="116921" y="7931"/>
                      </a:cubicBezTo>
                      <a:cubicBezTo>
                        <a:pt x="104186" y="3534"/>
                        <a:pt x="90996" y="-920"/>
                        <a:pt x="77520" y="165"/>
                      </a:cubicBezTo>
                      <a:cubicBezTo>
                        <a:pt x="-23209" y="8502"/>
                        <a:pt x="-10932" y="155141"/>
                        <a:pt x="31153" y="216869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任意多边形: 形状 26">
                  <a:extLst>
                    <a:ext uri="{FF2B5EF4-FFF2-40B4-BE49-F238E27FC236}">
                      <a16:creationId xmlns:a16="http://schemas.microsoft.com/office/drawing/2014/main" id="{A0F7A8E8-3294-4B70-8DB5-9118888B2175}"/>
                    </a:ext>
                  </a:extLst>
                </p:cNvPr>
                <p:cNvSpPr/>
                <p:nvPr/>
              </p:nvSpPr>
              <p:spPr>
                <a:xfrm>
                  <a:off x="3560277" y="2285872"/>
                  <a:ext cx="299033" cy="234468"/>
                </a:xfrm>
                <a:custGeom>
                  <a:avLst/>
                  <a:gdLst>
                    <a:gd name="connsiteX0" fmla="*/ 31153 w 299033"/>
                    <a:gd name="connsiteY0" fmla="*/ 216869 h 234468"/>
                    <a:gd name="connsiteX1" fmla="*/ 51424 w 299033"/>
                    <a:gd name="connsiteY1" fmla="*/ 233657 h 234468"/>
                    <a:gd name="connsiteX2" fmla="*/ 87056 w 299033"/>
                    <a:gd name="connsiteY2" fmla="*/ 212929 h 234468"/>
                    <a:gd name="connsiteX3" fmla="*/ 91453 w 299033"/>
                    <a:gd name="connsiteY3" fmla="*/ 168674 h 234468"/>
                    <a:gd name="connsiteX4" fmla="*/ 176479 w 299033"/>
                    <a:gd name="connsiteY4" fmla="*/ 200081 h 234468"/>
                    <a:gd name="connsiteX5" fmla="*/ 203031 w 299033"/>
                    <a:gd name="connsiteY5" fmla="*/ 127618 h 234468"/>
                    <a:gd name="connsiteX6" fmla="*/ 270640 w 299033"/>
                    <a:gd name="connsiteY6" fmla="*/ 131101 h 234468"/>
                    <a:gd name="connsiteX7" fmla="*/ 293995 w 299033"/>
                    <a:gd name="connsiteY7" fmla="*/ 76397 h 234468"/>
                    <a:gd name="connsiteX8" fmla="*/ 264759 w 299033"/>
                    <a:gd name="connsiteY8" fmla="*/ 58981 h 234468"/>
                    <a:gd name="connsiteX9" fmla="*/ 116921 w 299033"/>
                    <a:gd name="connsiteY9" fmla="*/ 7931 h 234468"/>
                    <a:gd name="connsiteX10" fmla="*/ 77520 w 299033"/>
                    <a:gd name="connsiteY10" fmla="*/ 165 h 234468"/>
                    <a:gd name="connsiteX11" fmla="*/ 31153 w 299033"/>
                    <a:gd name="connsiteY11" fmla="*/ 216869 h 23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033" h="234468">
                      <a:moveTo>
                        <a:pt x="31153" y="216869"/>
                      </a:moveTo>
                      <a:cubicBezTo>
                        <a:pt x="36178" y="224292"/>
                        <a:pt x="42802" y="231259"/>
                        <a:pt x="51424" y="233657"/>
                      </a:cubicBezTo>
                      <a:cubicBezTo>
                        <a:pt x="65871" y="237597"/>
                        <a:pt x="81003" y="226633"/>
                        <a:pt x="87056" y="212929"/>
                      </a:cubicBezTo>
                      <a:cubicBezTo>
                        <a:pt x="93109" y="199224"/>
                        <a:pt x="92310" y="183635"/>
                        <a:pt x="91453" y="168674"/>
                      </a:cubicBezTo>
                      <a:cubicBezTo>
                        <a:pt x="114408" y="190259"/>
                        <a:pt x="145872" y="207675"/>
                        <a:pt x="176479" y="200081"/>
                      </a:cubicBezTo>
                      <a:cubicBezTo>
                        <a:pt x="207086" y="192486"/>
                        <a:pt x="226443" y="148803"/>
                        <a:pt x="203031" y="127618"/>
                      </a:cubicBezTo>
                      <a:cubicBezTo>
                        <a:pt x="225244" y="133385"/>
                        <a:pt x="249113" y="139152"/>
                        <a:pt x="270640" y="131101"/>
                      </a:cubicBezTo>
                      <a:cubicBezTo>
                        <a:pt x="292111" y="123107"/>
                        <a:pt x="307414" y="95012"/>
                        <a:pt x="293995" y="76397"/>
                      </a:cubicBezTo>
                      <a:cubicBezTo>
                        <a:pt x="287257" y="67032"/>
                        <a:pt x="275665" y="62749"/>
                        <a:pt x="264759" y="58981"/>
                      </a:cubicBezTo>
                      <a:cubicBezTo>
                        <a:pt x="215480" y="41964"/>
                        <a:pt x="166200" y="24948"/>
                        <a:pt x="116921" y="7931"/>
                      </a:cubicBezTo>
                      <a:cubicBezTo>
                        <a:pt x="104187" y="3534"/>
                        <a:pt x="90996" y="-920"/>
                        <a:pt x="77520" y="165"/>
                      </a:cubicBezTo>
                      <a:cubicBezTo>
                        <a:pt x="-23209" y="8502"/>
                        <a:pt x="-10932" y="155084"/>
                        <a:pt x="31153" y="216869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9" name="任意多边形: 形状 27">
                  <a:extLst>
                    <a:ext uri="{FF2B5EF4-FFF2-40B4-BE49-F238E27FC236}">
                      <a16:creationId xmlns:a16="http://schemas.microsoft.com/office/drawing/2014/main" id="{99C58DCA-2488-4F96-818A-ABF4658469BF}"/>
                    </a:ext>
                  </a:extLst>
                </p:cNvPr>
                <p:cNvSpPr/>
                <p:nvPr/>
              </p:nvSpPr>
              <p:spPr>
                <a:xfrm>
                  <a:off x="4685115" y="1672687"/>
                  <a:ext cx="195572" cy="163151"/>
                </a:xfrm>
                <a:custGeom>
                  <a:avLst/>
                  <a:gdLst>
                    <a:gd name="connsiteX0" fmla="*/ 195573 w 195572"/>
                    <a:gd name="connsiteY0" fmla="*/ 159386 h 163151"/>
                    <a:gd name="connsiteX1" fmla="*/ 15643 w 195572"/>
                    <a:gd name="connsiteY1" fmla="*/ 26223 h 163151"/>
                    <a:gd name="connsiteX2" fmla="*/ 195573 w 195572"/>
                    <a:gd name="connsiteY2" fmla="*/ 159386 h 163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572" h="163151">
                      <a:moveTo>
                        <a:pt x="195573" y="159386"/>
                      </a:moveTo>
                      <a:cubicBezTo>
                        <a:pt x="175473" y="165668"/>
                        <a:pt x="94787" y="-78731"/>
                        <a:pt x="15643" y="26223"/>
                      </a:cubicBezTo>
                      <a:cubicBezTo>
                        <a:pt x="-54993" y="119928"/>
                        <a:pt x="132874" y="179030"/>
                        <a:pt x="195573" y="159386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任意多边形: 形状 28">
                  <a:extLst>
                    <a:ext uri="{FF2B5EF4-FFF2-40B4-BE49-F238E27FC236}">
                      <a16:creationId xmlns:a16="http://schemas.microsoft.com/office/drawing/2014/main" id="{5C8F70DF-DDB3-46DE-878D-6623D308330F}"/>
                    </a:ext>
                  </a:extLst>
                </p:cNvPr>
                <p:cNvSpPr/>
                <p:nvPr/>
              </p:nvSpPr>
              <p:spPr>
                <a:xfrm>
                  <a:off x="3037502" y="2934280"/>
                  <a:ext cx="296853" cy="117272"/>
                </a:xfrm>
                <a:custGeom>
                  <a:avLst/>
                  <a:gdLst>
                    <a:gd name="connsiteX0" fmla="*/ 133026 w 296853"/>
                    <a:gd name="connsiteY0" fmla="*/ 112248 h 117272"/>
                    <a:gd name="connsiteX1" fmla="*/ 296853 w 296853"/>
                    <a:gd name="connsiteY1" fmla="*/ 105738 h 117272"/>
                    <a:gd name="connsiteX2" fmla="*/ 139022 w 296853"/>
                    <a:gd name="connsiteY2" fmla="*/ 30762 h 117272"/>
                    <a:gd name="connsiteX3" fmla="*/ 35 w 296853"/>
                    <a:gd name="connsiteY3" fmla="*/ 36416 h 117272"/>
                    <a:gd name="connsiteX4" fmla="*/ 133026 w 296853"/>
                    <a:gd name="connsiteY4" fmla="*/ 112248 h 117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853" h="117272">
                      <a:moveTo>
                        <a:pt x="133026" y="112248"/>
                      </a:moveTo>
                      <a:cubicBezTo>
                        <a:pt x="187160" y="122012"/>
                        <a:pt x="242892" y="116302"/>
                        <a:pt x="296853" y="105738"/>
                      </a:cubicBezTo>
                      <a:cubicBezTo>
                        <a:pt x="241521" y="87351"/>
                        <a:pt x="191842" y="55488"/>
                        <a:pt x="139022" y="30762"/>
                      </a:cubicBezTo>
                      <a:cubicBezTo>
                        <a:pt x="107901" y="16201"/>
                        <a:pt x="-2249" y="-33535"/>
                        <a:pt x="35" y="36416"/>
                      </a:cubicBezTo>
                      <a:cubicBezTo>
                        <a:pt x="1405" y="77130"/>
                        <a:pt x="103447" y="106937"/>
                        <a:pt x="133026" y="112248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: 形状 29">
                  <a:extLst>
                    <a:ext uri="{FF2B5EF4-FFF2-40B4-BE49-F238E27FC236}">
                      <a16:creationId xmlns:a16="http://schemas.microsoft.com/office/drawing/2014/main" id="{8B7316D7-A41B-48FE-8768-72379582142D}"/>
                    </a:ext>
                  </a:extLst>
                </p:cNvPr>
                <p:cNvSpPr/>
                <p:nvPr/>
              </p:nvSpPr>
              <p:spPr>
                <a:xfrm>
                  <a:off x="7692983" y="1430722"/>
                  <a:ext cx="354377" cy="115958"/>
                </a:xfrm>
                <a:custGeom>
                  <a:avLst/>
                  <a:gdLst>
                    <a:gd name="connsiteX0" fmla="*/ 116146 w 354377"/>
                    <a:gd name="connsiteY0" fmla="*/ 96196 h 115958"/>
                    <a:gd name="connsiteX1" fmla="*/ 354377 w 354377"/>
                    <a:gd name="connsiteY1" fmla="*/ 86945 h 115958"/>
                    <a:gd name="connsiteX2" fmla="*/ 164340 w 354377"/>
                    <a:gd name="connsiteY2" fmla="*/ 39036 h 115958"/>
                    <a:gd name="connsiteX3" fmla="*/ 0 w 354377"/>
                    <a:gd name="connsiteY3" fmla="*/ 6431 h 115958"/>
                    <a:gd name="connsiteX4" fmla="*/ 116146 w 354377"/>
                    <a:gd name="connsiteY4" fmla="*/ 96196 h 11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4377" h="115958">
                      <a:moveTo>
                        <a:pt x="116146" y="96196"/>
                      </a:moveTo>
                      <a:cubicBezTo>
                        <a:pt x="192378" y="125489"/>
                        <a:pt x="280601" y="122063"/>
                        <a:pt x="354377" y="86945"/>
                      </a:cubicBezTo>
                      <a:cubicBezTo>
                        <a:pt x="322914" y="101963"/>
                        <a:pt x="198031" y="48801"/>
                        <a:pt x="164340" y="39036"/>
                      </a:cubicBezTo>
                      <a:cubicBezTo>
                        <a:pt x="117231" y="25389"/>
                        <a:pt x="46709" y="-15725"/>
                        <a:pt x="0" y="6431"/>
                      </a:cubicBezTo>
                      <a:cubicBezTo>
                        <a:pt x="16673" y="48173"/>
                        <a:pt x="73491" y="79807"/>
                        <a:pt x="116146" y="9619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: 形状 30">
                  <a:extLst>
                    <a:ext uri="{FF2B5EF4-FFF2-40B4-BE49-F238E27FC236}">
                      <a16:creationId xmlns:a16="http://schemas.microsoft.com/office/drawing/2014/main" id="{5F0EC27F-879B-4F0B-B07C-54217AF1FA07}"/>
                    </a:ext>
                  </a:extLst>
                </p:cNvPr>
                <p:cNvSpPr/>
                <p:nvPr/>
              </p:nvSpPr>
              <p:spPr>
                <a:xfrm>
                  <a:off x="8343208" y="2370835"/>
                  <a:ext cx="195519" cy="210680"/>
                </a:xfrm>
                <a:custGeom>
                  <a:avLst/>
                  <a:gdLst>
                    <a:gd name="connsiteX0" fmla="*/ 0 w 195519"/>
                    <a:gd name="connsiteY0" fmla="*/ 9764 h 210680"/>
                    <a:gd name="connsiteX1" fmla="*/ 70178 w 195519"/>
                    <a:gd name="connsiteY1" fmla="*/ 133277 h 210680"/>
                    <a:gd name="connsiteX2" fmla="*/ 111007 w 195519"/>
                    <a:gd name="connsiteY2" fmla="*/ 189751 h 210680"/>
                    <a:gd name="connsiteX3" fmla="*/ 175418 w 195519"/>
                    <a:gd name="connsiteY3" fmla="*/ 208881 h 210680"/>
                    <a:gd name="connsiteX4" fmla="*/ 195290 w 195519"/>
                    <a:gd name="connsiteY4" fmla="*/ 191236 h 210680"/>
                    <a:gd name="connsiteX5" fmla="*/ 189808 w 195519"/>
                    <a:gd name="connsiteY5" fmla="*/ 171764 h 210680"/>
                    <a:gd name="connsiteX6" fmla="*/ 30435 w 195519"/>
                    <a:gd name="connsiteY6" fmla="*/ 0 h 210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519" h="210680">
                      <a:moveTo>
                        <a:pt x="0" y="9764"/>
                      </a:moveTo>
                      <a:cubicBezTo>
                        <a:pt x="23412" y="50935"/>
                        <a:pt x="46767" y="92106"/>
                        <a:pt x="70178" y="133277"/>
                      </a:cubicBezTo>
                      <a:cubicBezTo>
                        <a:pt x="81713" y="153548"/>
                        <a:pt x="93534" y="174277"/>
                        <a:pt x="111007" y="189751"/>
                      </a:cubicBezTo>
                      <a:cubicBezTo>
                        <a:pt x="128480" y="205226"/>
                        <a:pt x="152863" y="214876"/>
                        <a:pt x="175418" y="208881"/>
                      </a:cubicBezTo>
                      <a:cubicBezTo>
                        <a:pt x="184498" y="206482"/>
                        <a:pt x="193748" y="200487"/>
                        <a:pt x="195290" y="191236"/>
                      </a:cubicBezTo>
                      <a:cubicBezTo>
                        <a:pt x="196432" y="184441"/>
                        <a:pt x="193120" y="177760"/>
                        <a:pt x="189808" y="171764"/>
                      </a:cubicBezTo>
                      <a:cubicBezTo>
                        <a:pt x="151664" y="102727"/>
                        <a:pt x="96446" y="43169"/>
                        <a:pt x="30435" y="0"/>
                      </a:cubicBezTo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: 形状 31">
                  <a:extLst>
                    <a:ext uri="{FF2B5EF4-FFF2-40B4-BE49-F238E27FC236}">
                      <a16:creationId xmlns:a16="http://schemas.microsoft.com/office/drawing/2014/main" id="{27F94B8A-8556-45BA-AEB6-B597FC8469CF}"/>
                    </a:ext>
                  </a:extLst>
                </p:cNvPr>
                <p:cNvSpPr/>
                <p:nvPr/>
              </p:nvSpPr>
              <p:spPr>
                <a:xfrm>
                  <a:off x="8603580" y="1992782"/>
                  <a:ext cx="260115" cy="111946"/>
                </a:xfrm>
                <a:custGeom>
                  <a:avLst/>
                  <a:gdLst>
                    <a:gd name="connsiteX0" fmla="*/ 89152 w 260115"/>
                    <a:gd name="connsiteY0" fmla="*/ 111670 h 111946"/>
                    <a:gd name="connsiteX1" fmla="*/ 113306 w 260115"/>
                    <a:gd name="connsiteY1" fmla="*/ 106874 h 111946"/>
                    <a:gd name="connsiteX2" fmla="*/ 260116 w 260115"/>
                    <a:gd name="connsiteY2" fmla="*/ 20649 h 111946"/>
                    <a:gd name="connsiteX3" fmla="*/ 8352 w 260115"/>
                    <a:gd name="connsiteY3" fmla="*/ 6602 h 111946"/>
                    <a:gd name="connsiteX4" fmla="*/ 89152 w 260115"/>
                    <a:gd name="connsiteY4" fmla="*/ 111670 h 1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115" h="111946">
                      <a:moveTo>
                        <a:pt x="89152" y="111670"/>
                      </a:moveTo>
                      <a:cubicBezTo>
                        <a:pt x="97374" y="112869"/>
                        <a:pt x="105597" y="109957"/>
                        <a:pt x="113306" y="106874"/>
                      </a:cubicBezTo>
                      <a:cubicBezTo>
                        <a:pt x="166240" y="85803"/>
                        <a:pt x="215919" y="56623"/>
                        <a:pt x="260116" y="20649"/>
                      </a:cubicBezTo>
                      <a:cubicBezTo>
                        <a:pt x="223571" y="20192"/>
                        <a:pt x="28965" y="-14012"/>
                        <a:pt x="8352" y="6602"/>
                      </a:cubicBezTo>
                      <a:cubicBezTo>
                        <a:pt x="-25110" y="40007"/>
                        <a:pt x="50208" y="105846"/>
                        <a:pt x="89152" y="111670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32">
                  <a:extLst>
                    <a:ext uri="{FF2B5EF4-FFF2-40B4-BE49-F238E27FC236}">
                      <a16:creationId xmlns:a16="http://schemas.microsoft.com/office/drawing/2014/main" id="{B63AEF31-8713-47AC-93C1-008E1FB547E9}"/>
                    </a:ext>
                  </a:extLst>
                </p:cNvPr>
                <p:cNvSpPr/>
                <p:nvPr/>
              </p:nvSpPr>
              <p:spPr>
                <a:xfrm>
                  <a:off x="3989317" y="1715511"/>
                  <a:ext cx="230459" cy="77442"/>
                </a:xfrm>
                <a:custGeom>
                  <a:avLst/>
                  <a:gdLst>
                    <a:gd name="connsiteX0" fmla="*/ 215907 w 230459"/>
                    <a:gd name="connsiteY0" fmla="*/ 38846 h 77442"/>
                    <a:gd name="connsiteX1" fmla="*/ 228640 w 230459"/>
                    <a:gd name="connsiteY1" fmla="*/ 29880 h 77442"/>
                    <a:gd name="connsiteX2" fmla="*/ 195806 w 230459"/>
                    <a:gd name="connsiteY2" fmla="*/ 2985 h 77442"/>
                    <a:gd name="connsiteX3" fmla="*/ 3257 w 230459"/>
                    <a:gd name="connsiteY3" fmla="*/ 48210 h 77442"/>
                    <a:gd name="connsiteX4" fmla="*/ 215907 w 230459"/>
                    <a:gd name="connsiteY4" fmla="*/ 38846 h 77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459" h="77442">
                      <a:moveTo>
                        <a:pt x="215907" y="38846"/>
                      </a:moveTo>
                      <a:cubicBezTo>
                        <a:pt x="220817" y="36847"/>
                        <a:pt x="225957" y="34449"/>
                        <a:pt x="228640" y="29880"/>
                      </a:cubicBezTo>
                      <a:cubicBezTo>
                        <a:pt x="237320" y="14977"/>
                        <a:pt x="213052" y="3214"/>
                        <a:pt x="195806" y="2985"/>
                      </a:cubicBezTo>
                      <a:cubicBezTo>
                        <a:pt x="159147" y="2414"/>
                        <a:pt x="-26721" y="-16430"/>
                        <a:pt x="3257" y="48210"/>
                      </a:cubicBezTo>
                      <a:cubicBezTo>
                        <a:pt x="32094" y="110395"/>
                        <a:pt x="172623" y="56776"/>
                        <a:pt x="215907" y="38846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图形 2">
                <a:extLst>
                  <a:ext uri="{FF2B5EF4-FFF2-40B4-BE49-F238E27FC236}">
                    <a16:creationId xmlns:a16="http://schemas.microsoft.com/office/drawing/2014/main" id="{53F32B97-7E9D-4865-997D-DAC6B4310BCF}"/>
                  </a:ext>
                </a:extLst>
              </p:cNvPr>
              <p:cNvGrpSpPr/>
              <p:nvPr/>
            </p:nvGrpSpPr>
            <p:grpSpPr>
              <a:xfrm>
                <a:off x="3959405" y="2193273"/>
                <a:ext cx="1796735" cy="2885986"/>
                <a:chOff x="3959405" y="2193273"/>
                <a:chExt cx="1796735" cy="2885986"/>
              </a:xfrm>
            </p:grpSpPr>
            <p:sp>
              <p:nvSpPr>
                <p:cNvPr id="31" name="任意多边形: 形状 34">
                  <a:extLst>
                    <a:ext uri="{FF2B5EF4-FFF2-40B4-BE49-F238E27FC236}">
                      <a16:creationId xmlns:a16="http://schemas.microsoft.com/office/drawing/2014/main" id="{18DB50BE-FAD1-45C0-AED0-D22BD800DA01}"/>
                    </a:ext>
                  </a:extLst>
                </p:cNvPr>
                <p:cNvSpPr/>
                <p:nvPr/>
              </p:nvSpPr>
              <p:spPr>
                <a:xfrm>
                  <a:off x="3959405" y="2193273"/>
                  <a:ext cx="1796735" cy="2828437"/>
                </a:xfrm>
                <a:custGeom>
                  <a:avLst/>
                  <a:gdLst>
                    <a:gd name="connsiteX0" fmla="*/ 577127 w 1796735"/>
                    <a:gd name="connsiteY0" fmla="*/ 2347682 h 2828437"/>
                    <a:gd name="connsiteX1" fmla="*/ 302407 w 1796735"/>
                    <a:gd name="connsiteY1" fmla="*/ 2212806 h 2828437"/>
                    <a:gd name="connsiteX2" fmla="*/ 286019 w 1796735"/>
                    <a:gd name="connsiteY2" fmla="*/ 2070735 h 2828437"/>
                    <a:gd name="connsiteX3" fmla="*/ 365392 w 1796735"/>
                    <a:gd name="connsiteY3" fmla="*/ 2055431 h 2828437"/>
                    <a:gd name="connsiteX4" fmla="*/ 359224 w 1796735"/>
                    <a:gd name="connsiteY4" fmla="*/ 1917529 h 2828437"/>
                    <a:gd name="connsiteX5" fmla="*/ 106775 w 1796735"/>
                    <a:gd name="connsiteY5" fmla="*/ 1700140 h 2828437"/>
                    <a:gd name="connsiteX6" fmla="*/ 102606 w 1796735"/>
                    <a:gd name="connsiteY6" fmla="*/ 1679641 h 2828437"/>
                    <a:gd name="connsiteX7" fmla="*/ 124534 w 1796735"/>
                    <a:gd name="connsiteY7" fmla="*/ 1658341 h 2828437"/>
                    <a:gd name="connsiteX8" fmla="*/ 348261 w 1796735"/>
                    <a:gd name="connsiteY8" fmla="*/ 1603180 h 2828437"/>
                    <a:gd name="connsiteX9" fmla="*/ 32028 w 1796735"/>
                    <a:gd name="connsiteY9" fmla="*/ 1075840 h 2828437"/>
                    <a:gd name="connsiteX10" fmla="*/ 107 w 1796735"/>
                    <a:gd name="connsiteY10" fmla="*/ 1010971 h 2828437"/>
                    <a:gd name="connsiteX11" fmla="*/ 97296 w 1796735"/>
                    <a:gd name="connsiteY11" fmla="*/ 928230 h 2828437"/>
                    <a:gd name="connsiteX12" fmla="*/ 311658 w 1796735"/>
                    <a:gd name="connsiteY12" fmla="*/ 955753 h 2828437"/>
                    <a:gd name="connsiteX13" fmla="*/ 421009 w 1796735"/>
                    <a:gd name="connsiteY13" fmla="*/ 837894 h 2828437"/>
                    <a:gd name="connsiteX14" fmla="*/ 392287 w 1796735"/>
                    <a:gd name="connsiteY14" fmla="*/ 337049 h 2828437"/>
                    <a:gd name="connsiteX15" fmla="*/ 672831 w 1796735"/>
                    <a:gd name="connsiteY15" fmla="*/ 9680 h 2828437"/>
                    <a:gd name="connsiteX16" fmla="*/ 806451 w 1796735"/>
                    <a:gd name="connsiteY16" fmla="*/ 223643 h 2828437"/>
                    <a:gd name="connsiteX17" fmla="*/ 914603 w 1796735"/>
                    <a:gd name="connsiteY17" fmla="*/ 452852 h 2828437"/>
                    <a:gd name="connsiteX18" fmla="*/ 1064154 w 1796735"/>
                    <a:gd name="connsiteY18" fmla="*/ 540904 h 2828437"/>
                    <a:gd name="connsiteX19" fmla="*/ 1333449 w 1796735"/>
                    <a:gd name="connsiteY19" fmla="*/ 641861 h 2828437"/>
                    <a:gd name="connsiteX20" fmla="*/ 1307125 w 1796735"/>
                    <a:gd name="connsiteY20" fmla="*/ 811398 h 2828437"/>
                    <a:gd name="connsiteX21" fmla="*/ 1359602 w 1796735"/>
                    <a:gd name="connsiteY21" fmla="*/ 966032 h 2828437"/>
                    <a:gd name="connsiteX22" fmla="*/ 1692623 w 1796735"/>
                    <a:gd name="connsiteY22" fmla="*/ 1088745 h 2828437"/>
                    <a:gd name="connsiteX23" fmla="*/ 1642944 w 1796735"/>
                    <a:gd name="connsiteY23" fmla="*/ 1217454 h 2828437"/>
                    <a:gd name="connsiteX24" fmla="*/ 1787984 w 1796735"/>
                    <a:gd name="connsiteY24" fmla="*/ 1556813 h 2828437"/>
                    <a:gd name="connsiteX25" fmla="*/ 1769026 w 1796735"/>
                    <a:gd name="connsiteY25" fmla="*/ 1722467 h 2828437"/>
                    <a:gd name="connsiteX26" fmla="*/ 1606227 w 1796735"/>
                    <a:gd name="connsiteY26" fmla="*/ 1945452 h 2828437"/>
                    <a:gd name="connsiteX27" fmla="*/ 1374220 w 1796735"/>
                    <a:gd name="connsiteY27" fmla="*/ 2447497 h 2828437"/>
                    <a:gd name="connsiteX28" fmla="*/ 1116688 w 1796735"/>
                    <a:gd name="connsiteY28" fmla="*/ 2828427 h 2828437"/>
                    <a:gd name="connsiteX29" fmla="*/ 933104 w 1796735"/>
                    <a:gd name="connsiteY29" fmla="*/ 2586141 h 2828437"/>
                    <a:gd name="connsiteX30" fmla="*/ 577127 w 1796735"/>
                    <a:gd name="connsiteY30" fmla="*/ 2347682 h 28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796735" h="2828437">
                      <a:moveTo>
                        <a:pt x="577127" y="2347682"/>
                      </a:moveTo>
                      <a:cubicBezTo>
                        <a:pt x="475656" y="2318617"/>
                        <a:pt x="375099" y="2288524"/>
                        <a:pt x="302407" y="2212806"/>
                      </a:cubicBezTo>
                      <a:cubicBezTo>
                        <a:pt x="264834" y="2173634"/>
                        <a:pt x="241765" y="2102141"/>
                        <a:pt x="286019" y="2070735"/>
                      </a:cubicBezTo>
                      <a:cubicBezTo>
                        <a:pt x="308289" y="2054918"/>
                        <a:pt x="338096" y="2057430"/>
                        <a:pt x="365392" y="2055431"/>
                      </a:cubicBezTo>
                      <a:cubicBezTo>
                        <a:pt x="470289" y="2047894"/>
                        <a:pt x="411930" y="1953618"/>
                        <a:pt x="359224" y="1917529"/>
                      </a:cubicBezTo>
                      <a:cubicBezTo>
                        <a:pt x="266205" y="1853860"/>
                        <a:pt x="153199" y="1802925"/>
                        <a:pt x="106775" y="1700140"/>
                      </a:cubicBezTo>
                      <a:cubicBezTo>
                        <a:pt x="103863" y="1693688"/>
                        <a:pt x="101179" y="1686607"/>
                        <a:pt x="102606" y="1679641"/>
                      </a:cubicBezTo>
                      <a:cubicBezTo>
                        <a:pt x="104719" y="1669248"/>
                        <a:pt x="114940" y="1662795"/>
                        <a:pt x="124534" y="1658341"/>
                      </a:cubicBezTo>
                      <a:cubicBezTo>
                        <a:pt x="190144" y="1628363"/>
                        <a:pt x="301894" y="1667935"/>
                        <a:pt x="348261" y="1603180"/>
                      </a:cubicBezTo>
                      <a:cubicBezTo>
                        <a:pt x="461438" y="1444950"/>
                        <a:pt x="110087" y="1177425"/>
                        <a:pt x="32028" y="1075840"/>
                      </a:cubicBezTo>
                      <a:cubicBezTo>
                        <a:pt x="17124" y="1056425"/>
                        <a:pt x="1535" y="1035411"/>
                        <a:pt x="107" y="1010971"/>
                      </a:cubicBezTo>
                      <a:cubicBezTo>
                        <a:pt x="-2691" y="963576"/>
                        <a:pt x="49786" y="929714"/>
                        <a:pt x="97296" y="928230"/>
                      </a:cubicBezTo>
                      <a:cubicBezTo>
                        <a:pt x="170044" y="926003"/>
                        <a:pt x="238167" y="967573"/>
                        <a:pt x="311658" y="955753"/>
                      </a:cubicBezTo>
                      <a:cubicBezTo>
                        <a:pt x="369560" y="946446"/>
                        <a:pt x="407761" y="891570"/>
                        <a:pt x="421009" y="837894"/>
                      </a:cubicBezTo>
                      <a:cubicBezTo>
                        <a:pt x="460810" y="676237"/>
                        <a:pt x="383950" y="500990"/>
                        <a:pt x="392287" y="337049"/>
                      </a:cubicBezTo>
                      <a:cubicBezTo>
                        <a:pt x="399139" y="202858"/>
                        <a:pt x="491988" y="-52847"/>
                        <a:pt x="672831" y="9680"/>
                      </a:cubicBezTo>
                      <a:cubicBezTo>
                        <a:pt x="755629" y="38289"/>
                        <a:pt x="780583" y="139931"/>
                        <a:pt x="806451" y="223643"/>
                      </a:cubicBezTo>
                      <a:cubicBezTo>
                        <a:pt x="830377" y="301245"/>
                        <a:pt x="864752" y="388498"/>
                        <a:pt x="914603" y="452852"/>
                      </a:cubicBezTo>
                      <a:cubicBezTo>
                        <a:pt x="951148" y="500019"/>
                        <a:pt x="1004596" y="537592"/>
                        <a:pt x="1064154" y="540904"/>
                      </a:cubicBezTo>
                      <a:cubicBezTo>
                        <a:pt x="1179901" y="547357"/>
                        <a:pt x="1331679" y="454851"/>
                        <a:pt x="1333449" y="641861"/>
                      </a:cubicBezTo>
                      <a:cubicBezTo>
                        <a:pt x="1334020" y="699135"/>
                        <a:pt x="1313691" y="754467"/>
                        <a:pt x="1307125" y="811398"/>
                      </a:cubicBezTo>
                      <a:cubicBezTo>
                        <a:pt x="1300558" y="868272"/>
                        <a:pt x="1312150" y="933940"/>
                        <a:pt x="1359602" y="966032"/>
                      </a:cubicBezTo>
                      <a:cubicBezTo>
                        <a:pt x="1446112" y="1024562"/>
                        <a:pt x="1704843" y="903961"/>
                        <a:pt x="1692623" y="1088745"/>
                      </a:cubicBezTo>
                      <a:cubicBezTo>
                        <a:pt x="1689540" y="1134998"/>
                        <a:pt x="1664643" y="1176511"/>
                        <a:pt x="1642944" y="1217454"/>
                      </a:cubicBezTo>
                      <a:cubicBezTo>
                        <a:pt x="1538104" y="1415485"/>
                        <a:pt x="1737791" y="1406348"/>
                        <a:pt x="1787984" y="1556813"/>
                      </a:cubicBezTo>
                      <a:cubicBezTo>
                        <a:pt x="1806028" y="1610946"/>
                        <a:pt x="1794437" y="1671418"/>
                        <a:pt x="1769026" y="1722467"/>
                      </a:cubicBezTo>
                      <a:cubicBezTo>
                        <a:pt x="1728255" y="1804409"/>
                        <a:pt x="1657676" y="1870134"/>
                        <a:pt x="1606227" y="1945452"/>
                      </a:cubicBezTo>
                      <a:cubicBezTo>
                        <a:pt x="1501787" y="2098373"/>
                        <a:pt x="1431836" y="2272421"/>
                        <a:pt x="1374220" y="2447497"/>
                      </a:cubicBezTo>
                      <a:cubicBezTo>
                        <a:pt x="1331964" y="2575863"/>
                        <a:pt x="1296161" y="2825972"/>
                        <a:pt x="1116688" y="2828427"/>
                      </a:cubicBezTo>
                      <a:cubicBezTo>
                        <a:pt x="1005966" y="2829969"/>
                        <a:pt x="970392" y="2661916"/>
                        <a:pt x="933104" y="2586141"/>
                      </a:cubicBezTo>
                      <a:cubicBezTo>
                        <a:pt x="860412" y="2438475"/>
                        <a:pt x="726679" y="2390451"/>
                        <a:pt x="577127" y="2347682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2" name="图形 2">
                  <a:extLst>
                    <a:ext uri="{FF2B5EF4-FFF2-40B4-BE49-F238E27FC236}">
                      <a16:creationId xmlns:a16="http://schemas.microsoft.com/office/drawing/2014/main" id="{90F3A3B0-F58A-4E55-870E-8DB23715FFB0}"/>
                    </a:ext>
                  </a:extLst>
                </p:cNvPr>
                <p:cNvGrpSpPr/>
                <p:nvPr/>
              </p:nvGrpSpPr>
              <p:grpSpPr>
                <a:xfrm>
                  <a:off x="4580425" y="3075215"/>
                  <a:ext cx="671387" cy="2004044"/>
                  <a:chOff x="4580425" y="3075215"/>
                  <a:chExt cx="671387" cy="2004044"/>
                </a:xfrm>
                <a:solidFill>
                  <a:srgbClr val="FFFFFF"/>
                </a:solidFill>
              </p:grpSpPr>
              <p:sp>
                <p:nvSpPr>
                  <p:cNvPr id="33" name="任意多边形: 形状 36">
                    <a:extLst>
                      <a:ext uri="{FF2B5EF4-FFF2-40B4-BE49-F238E27FC236}">
                        <a16:creationId xmlns:a16="http://schemas.microsoft.com/office/drawing/2014/main" id="{8082AD91-0B3D-4110-B634-ECCA3E63A4EC}"/>
                      </a:ext>
                    </a:extLst>
                  </p:cNvPr>
                  <p:cNvSpPr/>
                  <p:nvPr/>
                </p:nvSpPr>
                <p:spPr>
                  <a:xfrm>
                    <a:off x="4772216" y="3075215"/>
                    <a:ext cx="423313" cy="2004044"/>
                  </a:xfrm>
                  <a:custGeom>
                    <a:avLst/>
                    <a:gdLst>
                      <a:gd name="connsiteX0" fmla="*/ 412600 w 423313"/>
                      <a:gd name="connsiteY0" fmla="*/ 2004044 h 2004044"/>
                      <a:gd name="connsiteX1" fmla="*/ 402150 w 423313"/>
                      <a:gd name="connsiteY1" fmla="*/ 1995479 h 2004044"/>
                      <a:gd name="connsiteX2" fmla="*/ 206 w 423313"/>
                      <a:gd name="connsiteY2" fmla="*/ 12826 h 2004044"/>
                      <a:gd name="connsiteX3" fmla="*/ 8543 w 423313"/>
                      <a:gd name="connsiteY3" fmla="*/ 206 h 2004044"/>
                      <a:gd name="connsiteX4" fmla="*/ 21163 w 423313"/>
                      <a:gd name="connsiteY4" fmla="*/ 8543 h 2004044"/>
                      <a:gd name="connsiteX5" fmla="*/ 423107 w 423313"/>
                      <a:gd name="connsiteY5" fmla="*/ 1991196 h 2004044"/>
                      <a:gd name="connsiteX6" fmla="*/ 414770 w 423313"/>
                      <a:gd name="connsiteY6" fmla="*/ 2003816 h 2004044"/>
                      <a:gd name="connsiteX7" fmla="*/ 412600 w 423313"/>
                      <a:gd name="connsiteY7" fmla="*/ 2004044 h 200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3313" h="2004044">
                        <a:moveTo>
                          <a:pt x="412600" y="2004044"/>
                        </a:moveTo>
                        <a:cubicBezTo>
                          <a:pt x="407632" y="2004044"/>
                          <a:pt x="403178" y="2000561"/>
                          <a:pt x="402150" y="1995479"/>
                        </a:cubicBezTo>
                        <a:lnTo>
                          <a:pt x="206" y="12826"/>
                        </a:lnTo>
                        <a:cubicBezTo>
                          <a:pt x="-936" y="7059"/>
                          <a:pt x="2776" y="1405"/>
                          <a:pt x="8543" y="206"/>
                        </a:cubicBezTo>
                        <a:cubicBezTo>
                          <a:pt x="14425" y="-936"/>
                          <a:pt x="20021" y="2776"/>
                          <a:pt x="21163" y="8543"/>
                        </a:cubicBezTo>
                        <a:lnTo>
                          <a:pt x="423107" y="1991196"/>
                        </a:lnTo>
                        <a:cubicBezTo>
                          <a:pt x="424249" y="1996964"/>
                          <a:pt x="420537" y="2002617"/>
                          <a:pt x="414770" y="2003816"/>
                        </a:cubicBezTo>
                        <a:cubicBezTo>
                          <a:pt x="414027" y="2003930"/>
                          <a:pt x="413342" y="2004044"/>
                          <a:pt x="412600" y="20040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任意多边形: 形状 37">
                    <a:extLst>
                      <a:ext uri="{FF2B5EF4-FFF2-40B4-BE49-F238E27FC236}">
                        <a16:creationId xmlns:a16="http://schemas.microsoft.com/office/drawing/2014/main" id="{0EE9547A-5F44-4B48-AEB7-CC37F9BFAB61}"/>
                      </a:ext>
                    </a:extLst>
                  </p:cNvPr>
                  <p:cNvSpPr/>
                  <p:nvPr/>
                </p:nvSpPr>
                <p:spPr>
                  <a:xfrm>
                    <a:off x="4906368" y="3301008"/>
                    <a:ext cx="192353" cy="401169"/>
                  </a:xfrm>
                  <a:custGeom>
                    <a:avLst/>
                    <a:gdLst>
                      <a:gd name="connsiteX0" fmla="*/ 10695 w 192353"/>
                      <a:gd name="connsiteY0" fmla="*/ 401170 h 401169"/>
                      <a:gd name="connsiteX1" fmla="*/ 6298 w 192353"/>
                      <a:gd name="connsiteY1" fmla="*/ 400199 h 401169"/>
                      <a:gd name="connsiteX2" fmla="*/ 930 w 192353"/>
                      <a:gd name="connsiteY2" fmla="*/ 386038 h 401169"/>
                      <a:gd name="connsiteX3" fmla="*/ 171895 w 192353"/>
                      <a:gd name="connsiteY3" fmla="*/ 6307 h 401169"/>
                      <a:gd name="connsiteX4" fmla="*/ 186056 w 192353"/>
                      <a:gd name="connsiteY4" fmla="*/ 939 h 401169"/>
                      <a:gd name="connsiteX5" fmla="*/ 191424 w 192353"/>
                      <a:gd name="connsiteY5" fmla="*/ 15100 h 401169"/>
                      <a:gd name="connsiteX6" fmla="*/ 20459 w 192353"/>
                      <a:gd name="connsiteY6" fmla="*/ 394831 h 401169"/>
                      <a:gd name="connsiteX7" fmla="*/ 10695 w 192353"/>
                      <a:gd name="connsiteY7" fmla="*/ 401170 h 401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353" h="401169">
                        <a:moveTo>
                          <a:pt x="10695" y="401170"/>
                        </a:moveTo>
                        <a:cubicBezTo>
                          <a:pt x="9210" y="401170"/>
                          <a:pt x="7725" y="400884"/>
                          <a:pt x="6298" y="400199"/>
                        </a:cubicBezTo>
                        <a:cubicBezTo>
                          <a:pt x="930" y="397801"/>
                          <a:pt x="-1468" y="391462"/>
                          <a:pt x="930" y="386038"/>
                        </a:cubicBezTo>
                        <a:lnTo>
                          <a:pt x="171895" y="6307"/>
                        </a:lnTo>
                        <a:cubicBezTo>
                          <a:pt x="174293" y="882"/>
                          <a:pt x="180689" y="-1459"/>
                          <a:pt x="186056" y="939"/>
                        </a:cubicBezTo>
                        <a:cubicBezTo>
                          <a:pt x="191424" y="3337"/>
                          <a:pt x="193822" y="9676"/>
                          <a:pt x="191424" y="15100"/>
                        </a:cubicBezTo>
                        <a:lnTo>
                          <a:pt x="20459" y="394831"/>
                        </a:lnTo>
                        <a:cubicBezTo>
                          <a:pt x="18632" y="398829"/>
                          <a:pt x="14749" y="401170"/>
                          <a:pt x="10695" y="4011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" name="任意多边形: 形状 38">
                    <a:extLst>
                      <a:ext uri="{FF2B5EF4-FFF2-40B4-BE49-F238E27FC236}">
                        <a16:creationId xmlns:a16="http://schemas.microsoft.com/office/drawing/2014/main" id="{0D6654CC-EEBE-4781-8B3E-C6C7C4B49B2C}"/>
                      </a:ext>
                    </a:extLst>
                  </p:cNvPr>
                  <p:cNvSpPr/>
                  <p:nvPr/>
                </p:nvSpPr>
                <p:spPr>
                  <a:xfrm>
                    <a:off x="5059459" y="4018385"/>
                    <a:ext cx="192353" cy="401169"/>
                  </a:xfrm>
                  <a:custGeom>
                    <a:avLst/>
                    <a:gdLst>
                      <a:gd name="connsiteX0" fmla="*/ 10695 w 192353"/>
                      <a:gd name="connsiteY0" fmla="*/ 401170 h 401169"/>
                      <a:gd name="connsiteX1" fmla="*/ 6298 w 192353"/>
                      <a:gd name="connsiteY1" fmla="*/ 400199 h 401169"/>
                      <a:gd name="connsiteX2" fmla="*/ 930 w 192353"/>
                      <a:gd name="connsiteY2" fmla="*/ 386038 h 401169"/>
                      <a:gd name="connsiteX3" fmla="*/ 171895 w 192353"/>
                      <a:gd name="connsiteY3" fmla="*/ 6307 h 401169"/>
                      <a:gd name="connsiteX4" fmla="*/ 186056 w 192353"/>
                      <a:gd name="connsiteY4" fmla="*/ 939 h 401169"/>
                      <a:gd name="connsiteX5" fmla="*/ 191424 w 192353"/>
                      <a:gd name="connsiteY5" fmla="*/ 15100 h 401169"/>
                      <a:gd name="connsiteX6" fmla="*/ 20459 w 192353"/>
                      <a:gd name="connsiteY6" fmla="*/ 394831 h 401169"/>
                      <a:gd name="connsiteX7" fmla="*/ 10695 w 192353"/>
                      <a:gd name="connsiteY7" fmla="*/ 401170 h 401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353" h="401169">
                        <a:moveTo>
                          <a:pt x="10695" y="401170"/>
                        </a:moveTo>
                        <a:cubicBezTo>
                          <a:pt x="9210" y="401170"/>
                          <a:pt x="7725" y="400884"/>
                          <a:pt x="6298" y="400199"/>
                        </a:cubicBezTo>
                        <a:cubicBezTo>
                          <a:pt x="930" y="397801"/>
                          <a:pt x="-1468" y="391462"/>
                          <a:pt x="930" y="386038"/>
                        </a:cubicBezTo>
                        <a:lnTo>
                          <a:pt x="171895" y="6307"/>
                        </a:lnTo>
                        <a:cubicBezTo>
                          <a:pt x="174350" y="882"/>
                          <a:pt x="180689" y="-1459"/>
                          <a:pt x="186056" y="939"/>
                        </a:cubicBezTo>
                        <a:cubicBezTo>
                          <a:pt x="191424" y="3337"/>
                          <a:pt x="193822" y="9675"/>
                          <a:pt x="191424" y="15100"/>
                        </a:cubicBezTo>
                        <a:lnTo>
                          <a:pt x="20459" y="394831"/>
                        </a:lnTo>
                        <a:cubicBezTo>
                          <a:pt x="18689" y="398829"/>
                          <a:pt x="14806" y="401170"/>
                          <a:pt x="10695" y="4011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任意多边形: 形状 39">
                    <a:extLst>
                      <a:ext uri="{FF2B5EF4-FFF2-40B4-BE49-F238E27FC236}">
                        <a16:creationId xmlns:a16="http://schemas.microsoft.com/office/drawing/2014/main" id="{9AE86CD8-B6BA-405A-89D6-F6D5DD65D96A}"/>
                      </a:ext>
                    </a:extLst>
                  </p:cNvPr>
                  <p:cNvSpPr/>
                  <p:nvPr/>
                </p:nvSpPr>
                <p:spPr>
                  <a:xfrm>
                    <a:off x="4580425" y="3892725"/>
                    <a:ext cx="390959" cy="195864"/>
                  </a:xfrm>
                  <a:custGeom>
                    <a:avLst/>
                    <a:gdLst>
                      <a:gd name="connsiteX0" fmla="*/ 380206 w 390959"/>
                      <a:gd name="connsiteY0" fmla="*/ 195864 h 195864"/>
                      <a:gd name="connsiteX1" fmla="*/ 375638 w 390959"/>
                      <a:gd name="connsiteY1" fmla="*/ 194837 h 195864"/>
                      <a:gd name="connsiteX2" fmla="*/ 6128 w 390959"/>
                      <a:gd name="connsiteY2" fmla="*/ 20332 h 195864"/>
                      <a:gd name="connsiteX3" fmla="*/ 1046 w 390959"/>
                      <a:gd name="connsiteY3" fmla="*/ 6113 h 195864"/>
                      <a:gd name="connsiteX4" fmla="*/ 15322 w 390959"/>
                      <a:gd name="connsiteY4" fmla="*/ 1031 h 195864"/>
                      <a:gd name="connsiteX5" fmla="*/ 384831 w 390959"/>
                      <a:gd name="connsiteY5" fmla="*/ 175536 h 195864"/>
                      <a:gd name="connsiteX6" fmla="*/ 389914 w 390959"/>
                      <a:gd name="connsiteY6" fmla="*/ 189754 h 195864"/>
                      <a:gd name="connsiteX7" fmla="*/ 380206 w 390959"/>
                      <a:gd name="connsiteY7" fmla="*/ 195864 h 195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0959" h="195864">
                        <a:moveTo>
                          <a:pt x="380206" y="195864"/>
                        </a:moveTo>
                        <a:cubicBezTo>
                          <a:pt x="378665" y="195864"/>
                          <a:pt x="377123" y="195522"/>
                          <a:pt x="375638" y="194837"/>
                        </a:cubicBezTo>
                        <a:lnTo>
                          <a:pt x="6128" y="20332"/>
                        </a:lnTo>
                        <a:cubicBezTo>
                          <a:pt x="818" y="17819"/>
                          <a:pt x="-1523" y="11424"/>
                          <a:pt x="1046" y="6113"/>
                        </a:cubicBezTo>
                        <a:cubicBezTo>
                          <a:pt x="3559" y="745"/>
                          <a:pt x="9954" y="-1482"/>
                          <a:pt x="15322" y="1031"/>
                        </a:cubicBezTo>
                        <a:lnTo>
                          <a:pt x="384831" y="175536"/>
                        </a:lnTo>
                        <a:cubicBezTo>
                          <a:pt x="390142" y="178048"/>
                          <a:pt x="392483" y="184444"/>
                          <a:pt x="389914" y="189754"/>
                        </a:cubicBezTo>
                        <a:cubicBezTo>
                          <a:pt x="388029" y="193580"/>
                          <a:pt x="384203" y="195864"/>
                          <a:pt x="380206" y="1958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3" name="任意多边形: 形状 40">
                <a:extLst>
                  <a:ext uri="{FF2B5EF4-FFF2-40B4-BE49-F238E27FC236}">
                    <a16:creationId xmlns:a16="http://schemas.microsoft.com/office/drawing/2014/main" id="{2BCEEBEC-309D-464D-BB43-86AA478AD681}"/>
                  </a:ext>
                </a:extLst>
              </p:cNvPr>
              <p:cNvSpPr/>
              <p:nvPr/>
            </p:nvSpPr>
            <p:spPr>
              <a:xfrm>
                <a:off x="8466703" y="4910681"/>
                <a:ext cx="323266" cy="235445"/>
              </a:xfrm>
              <a:custGeom>
                <a:avLst/>
                <a:gdLst>
                  <a:gd name="connsiteX0" fmla="*/ 174293 w 323266"/>
                  <a:gd name="connsiteY0" fmla="*/ 228364 h 235445"/>
                  <a:gd name="connsiteX1" fmla="*/ 260118 w 323266"/>
                  <a:gd name="connsiteY1" fmla="*/ 83496 h 235445"/>
                  <a:gd name="connsiteX2" fmla="*/ 308884 w 323266"/>
                  <a:gd name="connsiteY2" fmla="*/ 53117 h 235445"/>
                  <a:gd name="connsiteX3" fmla="*/ 319334 w 323266"/>
                  <a:gd name="connsiteY3" fmla="*/ 56486 h 235445"/>
                  <a:gd name="connsiteX4" fmla="*/ 322417 w 323266"/>
                  <a:gd name="connsiteY4" fmla="*/ 65966 h 235445"/>
                  <a:gd name="connsiteX5" fmla="*/ 4243 w 323266"/>
                  <a:gd name="connsiteY5" fmla="*/ 87436 h 235445"/>
                  <a:gd name="connsiteX6" fmla="*/ 1616 w 323266"/>
                  <a:gd name="connsiteY6" fmla="*/ 53060 h 235445"/>
                  <a:gd name="connsiteX7" fmla="*/ 52951 w 323266"/>
                  <a:gd name="connsiteY7" fmla="*/ 30962 h 235445"/>
                  <a:gd name="connsiteX8" fmla="*/ 99261 w 323266"/>
                  <a:gd name="connsiteY8" fmla="*/ 73160 h 235445"/>
                  <a:gd name="connsiteX9" fmla="*/ 146770 w 323266"/>
                  <a:gd name="connsiteY9" fmla="*/ 235445 h 235445"/>
                  <a:gd name="connsiteX10" fmla="*/ 171724 w 323266"/>
                  <a:gd name="connsiteY10" fmla="*/ 18456 h 235445"/>
                  <a:gd name="connsiteX11" fmla="*/ 195250 w 323266"/>
                  <a:gd name="connsiteY11" fmla="*/ 697 h 235445"/>
                  <a:gd name="connsiteX12" fmla="*/ 206043 w 323266"/>
                  <a:gd name="connsiteY12" fmla="*/ 12061 h 235445"/>
                  <a:gd name="connsiteX13" fmla="*/ 217634 w 323266"/>
                  <a:gd name="connsiteY13" fmla="*/ 124096 h 235445"/>
                  <a:gd name="connsiteX14" fmla="*/ 174293 w 323266"/>
                  <a:gd name="connsiteY14" fmla="*/ 228364 h 23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3266" h="235445">
                    <a:moveTo>
                      <a:pt x="174293" y="228364"/>
                    </a:moveTo>
                    <a:cubicBezTo>
                      <a:pt x="201360" y="177315"/>
                      <a:pt x="221517" y="127750"/>
                      <a:pt x="260118" y="83496"/>
                    </a:cubicBezTo>
                    <a:cubicBezTo>
                      <a:pt x="273138" y="68592"/>
                      <a:pt x="289070" y="53631"/>
                      <a:pt x="308884" y="53117"/>
                    </a:cubicBezTo>
                    <a:cubicBezTo>
                      <a:pt x="312596" y="53003"/>
                      <a:pt x="316764" y="53631"/>
                      <a:pt x="319334" y="56486"/>
                    </a:cubicBezTo>
                    <a:cubicBezTo>
                      <a:pt x="321618" y="58999"/>
                      <a:pt x="322131" y="62596"/>
                      <a:pt x="322417" y="65966"/>
                    </a:cubicBezTo>
                    <a:cubicBezTo>
                      <a:pt x="340633" y="281070"/>
                      <a:pt x="60260" y="268565"/>
                      <a:pt x="4243" y="87436"/>
                    </a:cubicBezTo>
                    <a:cubicBezTo>
                      <a:pt x="760" y="76244"/>
                      <a:pt x="-1810" y="64081"/>
                      <a:pt x="1616" y="53060"/>
                    </a:cubicBezTo>
                    <a:cubicBezTo>
                      <a:pt x="7840" y="32903"/>
                      <a:pt x="32965" y="24452"/>
                      <a:pt x="52951" y="30962"/>
                    </a:cubicBezTo>
                    <a:cubicBezTo>
                      <a:pt x="72936" y="37414"/>
                      <a:pt x="88069" y="54830"/>
                      <a:pt x="99261" y="73160"/>
                    </a:cubicBezTo>
                    <a:cubicBezTo>
                      <a:pt x="128954" y="121583"/>
                      <a:pt x="138205" y="179428"/>
                      <a:pt x="146770" y="235445"/>
                    </a:cubicBezTo>
                    <a:cubicBezTo>
                      <a:pt x="132894" y="162126"/>
                      <a:pt x="141745" y="85095"/>
                      <a:pt x="171724" y="18456"/>
                    </a:cubicBezTo>
                    <a:cubicBezTo>
                      <a:pt x="176235" y="8463"/>
                      <a:pt x="184915" y="-2957"/>
                      <a:pt x="195250" y="697"/>
                    </a:cubicBezTo>
                    <a:cubicBezTo>
                      <a:pt x="200218" y="2467"/>
                      <a:pt x="203473" y="7321"/>
                      <a:pt x="206043" y="12061"/>
                    </a:cubicBezTo>
                    <a:cubicBezTo>
                      <a:pt x="224658" y="45923"/>
                      <a:pt x="226028" y="87036"/>
                      <a:pt x="217634" y="124096"/>
                    </a:cubicBezTo>
                    <a:cubicBezTo>
                      <a:pt x="209241" y="161155"/>
                      <a:pt x="191824" y="195131"/>
                      <a:pt x="174293" y="228364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41">
                <a:extLst>
                  <a:ext uri="{FF2B5EF4-FFF2-40B4-BE49-F238E27FC236}">
                    <a16:creationId xmlns:a16="http://schemas.microsoft.com/office/drawing/2014/main" id="{07CD4782-7C9F-4159-B678-DE1789B33C4C}"/>
                  </a:ext>
                </a:extLst>
              </p:cNvPr>
              <p:cNvSpPr/>
              <p:nvPr/>
            </p:nvSpPr>
            <p:spPr>
              <a:xfrm>
                <a:off x="4517041" y="4724708"/>
                <a:ext cx="510248" cy="470239"/>
              </a:xfrm>
              <a:custGeom>
                <a:avLst/>
                <a:gdLst>
                  <a:gd name="connsiteX0" fmla="*/ 457296 w 510248"/>
                  <a:gd name="connsiteY0" fmla="*/ 188783 h 470239"/>
                  <a:gd name="connsiteX1" fmla="*/ 509487 w 510248"/>
                  <a:gd name="connsiteY1" fmla="*/ 53450 h 470239"/>
                  <a:gd name="connsiteX2" fmla="*/ 505376 w 510248"/>
                  <a:gd name="connsiteY2" fmla="*/ 17704 h 470239"/>
                  <a:gd name="connsiteX3" fmla="*/ 484419 w 510248"/>
                  <a:gd name="connsiteY3" fmla="*/ 2801 h 470239"/>
                  <a:gd name="connsiteX4" fmla="*/ 334697 w 510248"/>
                  <a:gd name="connsiteY4" fmla="*/ 95192 h 470239"/>
                  <a:gd name="connsiteX5" fmla="*/ 143917 w 510248"/>
                  <a:gd name="connsiteY5" fmla="*/ 408570 h 470239"/>
                  <a:gd name="connsiteX6" fmla="*/ 186287 w 510248"/>
                  <a:gd name="connsiteY6" fmla="*/ 131795 h 470239"/>
                  <a:gd name="connsiteX7" fmla="*/ 183661 w 510248"/>
                  <a:gd name="connsiteY7" fmla="*/ 123287 h 470239"/>
                  <a:gd name="connsiteX8" fmla="*/ 176694 w 510248"/>
                  <a:gd name="connsiteY8" fmla="*/ 121973 h 470239"/>
                  <a:gd name="connsiteX9" fmla="*/ 140149 w 510248"/>
                  <a:gd name="connsiteY9" fmla="*/ 169140 h 470239"/>
                  <a:gd name="connsiteX10" fmla="*/ 77222 w 510248"/>
                  <a:gd name="connsiteY10" fmla="*/ 377792 h 470239"/>
                  <a:gd name="connsiteX11" fmla="*/ 33767 w 510248"/>
                  <a:gd name="connsiteY11" fmla="*/ 252167 h 470239"/>
                  <a:gd name="connsiteX12" fmla="*/ 8185 w 510248"/>
                  <a:gd name="connsiteY12" fmla="*/ 310240 h 470239"/>
                  <a:gd name="connsiteX13" fmla="*/ 126558 w 510248"/>
                  <a:gd name="connsiteY13" fmla="*/ 465387 h 470239"/>
                  <a:gd name="connsiteX14" fmla="*/ 143689 w 510248"/>
                  <a:gd name="connsiteY14" fmla="*/ 414852 h 470239"/>
                  <a:gd name="connsiteX15" fmla="*/ 189085 w 510248"/>
                  <a:gd name="connsiteY15" fmla="*/ 382988 h 470239"/>
                  <a:gd name="connsiteX16" fmla="*/ 325275 w 510248"/>
                  <a:gd name="connsiteY16" fmla="*/ 327085 h 470239"/>
                  <a:gd name="connsiteX17" fmla="*/ 457296 w 510248"/>
                  <a:gd name="connsiteY17" fmla="*/ 188783 h 47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0248" h="470239">
                    <a:moveTo>
                      <a:pt x="457296" y="188783"/>
                    </a:moveTo>
                    <a:cubicBezTo>
                      <a:pt x="482364" y="149611"/>
                      <a:pt x="503948" y="104214"/>
                      <a:pt x="509487" y="53450"/>
                    </a:cubicBezTo>
                    <a:cubicBezTo>
                      <a:pt x="510801" y="41173"/>
                      <a:pt x="510972" y="27640"/>
                      <a:pt x="505376" y="17704"/>
                    </a:cubicBezTo>
                    <a:cubicBezTo>
                      <a:pt x="500522" y="9082"/>
                      <a:pt x="492357" y="5027"/>
                      <a:pt x="484419" y="2801"/>
                    </a:cubicBezTo>
                    <a:cubicBezTo>
                      <a:pt x="428116" y="-13074"/>
                      <a:pt x="375297" y="41345"/>
                      <a:pt x="334697" y="95192"/>
                    </a:cubicBezTo>
                    <a:cubicBezTo>
                      <a:pt x="262919" y="190325"/>
                      <a:pt x="198850" y="295565"/>
                      <a:pt x="143917" y="408570"/>
                    </a:cubicBezTo>
                    <a:cubicBezTo>
                      <a:pt x="176751" y="340961"/>
                      <a:pt x="194110" y="211281"/>
                      <a:pt x="186287" y="131795"/>
                    </a:cubicBezTo>
                    <a:cubicBezTo>
                      <a:pt x="186002" y="128654"/>
                      <a:pt x="185488" y="125285"/>
                      <a:pt x="183661" y="123287"/>
                    </a:cubicBezTo>
                    <a:cubicBezTo>
                      <a:pt x="181776" y="121288"/>
                      <a:pt x="179092" y="121402"/>
                      <a:pt x="176694" y="121973"/>
                    </a:cubicBezTo>
                    <a:cubicBezTo>
                      <a:pt x="159392" y="126370"/>
                      <a:pt x="148486" y="148583"/>
                      <a:pt x="140149" y="169140"/>
                    </a:cubicBezTo>
                    <a:cubicBezTo>
                      <a:pt x="114453" y="232809"/>
                      <a:pt x="92126" y="306357"/>
                      <a:pt x="77222" y="377792"/>
                    </a:cubicBezTo>
                    <a:cubicBezTo>
                      <a:pt x="86587" y="332910"/>
                      <a:pt x="58892" y="278891"/>
                      <a:pt x="33767" y="252167"/>
                    </a:cubicBezTo>
                    <a:cubicBezTo>
                      <a:pt x="-11173" y="204372"/>
                      <a:pt x="-1579" y="271068"/>
                      <a:pt x="8185" y="310240"/>
                    </a:cubicBezTo>
                    <a:cubicBezTo>
                      <a:pt x="17721" y="348670"/>
                      <a:pt x="81276" y="498963"/>
                      <a:pt x="126558" y="465387"/>
                    </a:cubicBezTo>
                    <a:cubicBezTo>
                      <a:pt x="134838" y="459220"/>
                      <a:pt x="136894" y="425644"/>
                      <a:pt x="143689" y="414852"/>
                    </a:cubicBezTo>
                    <a:cubicBezTo>
                      <a:pt x="155566" y="396122"/>
                      <a:pt x="172069" y="389955"/>
                      <a:pt x="189085" y="382988"/>
                    </a:cubicBezTo>
                    <a:cubicBezTo>
                      <a:pt x="234767" y="364259"/>
                      <a:pt x="282334" y="356550"/>
                      <a:pt x="325275" y="327085"/>
                    </a:cubicBezTo>
                    <a:cubicBezTo>
                      <a:pt x="375468" y="292709"/>
                      <a:pt x="420807" y="245829"/>
                      <a:pt x="457296" y="188783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42">
                <a:extLst>
                  <a:ext uri="{FF2B5EF4-FFF2-40B4-BE49-F238E27FC236}">
                    <a16:creationId xmlns:a16="http://schemas.microsoft.com/office/drawing/2014/main" id="{667B0C58-D417-4062-815E-A179B2A47078}"/>
                  </a:ext>
                </a:extLst>
              </p:cNvPr>
              <p:cNvSpPr/>
              <p:nvPr/>
            </p:nvSpPr>
            <p:spPr>
              <a:xfrm>
                <a:off x="5300179" y="4799224"/>
                <a:ext cx="439360" cy="256818"/>
              </a:xfrm>
              <a:custGeom>
                <a:avLst/>
                <a:gdLst>
                  <a:gd name="connsiteX0" fmla="*/ 233075 w 439360"/>
                  <a:gd name="connsiteY0" fmla="*/ 119 h 256818"/>
                  <a:gd name="connsiteX1" fmla="*/ 239243 w 439360"/>
                  <a:gd name="connsiteY1" fmla="*/ 804 h 256818"/>
                  <a:gd name="connsiteX2" fmla="*/ 252147 w 439360"/>
                  <a:gd name="connsiteY2" fmla="*/ 17250 h 256818"/>
                  <a:gd name="connsiteX3" fmla="*/ 279614 w 439360"/>
                  <a:gd name="connsiteY3" fmla="*/ 147786 h 256818"/>
                  <a:gd name="connsiteX4" fmla="*/ 300456 w 439360"/>
                  <a:gd name="connsiteY4" fmla="*/ 52082 h 256818"/>
                  <a:gd name="connsiteX5" fmla="*/ 316502 w 439360"/>
                  <a:gd name="connsiteY5" fmla="*/ 24844 h 256818"/>
                  <a:gd name="connsiteX6" fmla="*/ 330835 w 439360"/>
                  <a:gd name="connsiteY6" fmla="*/ 166344 h 256818"/>
                  <a:gd name="connsiteX7" fmla="*/ 163981 w 439360"/>
                  <a:gd name="connsiteY7" fmla="*/ 253426 h 256818"/>
                  <a:gd name="connsiteX8" fmla="*/ 3581 w 439360"/>
                  <a:gd name="connsiteY8" fmla="*/ 145502 h 256818"/>
                  <a:gd name="connsiteX9" fmla="*/ 1696 w 439360"/>
                  <a:gd name="connsiteY9" fmla="*/ 128657 h 256818"/>
                  <a:gd name="connsiteX10" fmla="*/ 12546 w 439360"/>
                  <a:gd name="connsiteY10" fmla="*/ 123518 h 256818"/>
                  <a:gd name="connsiteX11" fmla="*/ 117729 w 439360"/>
                  <a:gd name="connsiteY11" fmla="*/ 149785 h 256818"/>
                  <a:gd name="connsiteX12" fmla="*/ 207265 w 439360"/>
                  <a:gd name="connsiteY12" fmla="*/ 214881 h 256818"/>
                  <a:gd name="connsiteX13" fmla="*/ 295717 w 439360"/>
                  <a:gd name="connsiteY13" fmla="*/ 221277 h 256818"/>
                  <a:gd name="connsiteX14" fmla="*/ 388965 w 439360"/>
                  <a:gd name="connsiteY14" fmla="*/ 171655 h 256818"/>
                  <a:gd name="connsiteX15" fmla="*/ 414319 w 439360"/>
                  <a:gd name="connsiteY15" fmla="*/ 158178 h 256818"/>
                  <a:gd name="connsiteX16" fmla="*/ 438302 w 439360"/>
                  <a:gd name="connsiteY16" fmla="*/ 170284 h 256818"/>
                  <a:gd name="connsiteX17" fmla="*/ 437616 w 439360"/>
                  <a:gd name="connsiteY17" fmla="*/ 187301 h 256818"/>
                  <a:gd name="connsiteX18" fmla="*/ 285667 w 439360"/>
                  <a:gd name="connsiteY18" fmla="*/ 216080 h 256818"/>
                  <a:gd name="connsiteX19" fmla="*/ 213603 w 439360"/>
                  <a:gd name="connsiteY19" fmla="*/ 30098 h 256818"/>
                  <a:gd name="connsiteX20" fmla="*/ 233075 w 439360"/>
                  <a:gd name="connsiteY20" fmla="*/ 119 h 2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9360" h="256818">
                    <a:moveTo>
                      <a:pt x="233075" y="119"/>
                    </a:moveTo>
                    <a:cubicBezTo>
                      <a:pt x="235017" y="-166"/>
                      <a:pt x="237073" y="62"/>
                      <a:pt x="239243" y="804"/>
                    </a:cubicBezTo>
                    <a:cubicBezTo>
                      <a:pt x="246037" y="3203"/>
                      <a:pt x="249521" y="10512"/>
                      <a:pt x="252147" y="17250"/>
                    </a:cubicBezTo>
                    <a:cubicBezTo>
                      <a:pt x="275845" y="78749"/>
                      <a:pt x="272990" y="63217"/>
                      <a:pt x="279614" y="147786"/>
                    </a:cubicBezTo>
                    <a:cubicBezTo>
                      <a:pt x="285553" y="93367"/>
                      <a:pt x="281384" y="103417"/>
                      <a:pt x="300456" y="52082"/>
                    </a:cubicBezTo>
                    <a:cubicBezTo>
                      <a:pt x="304168" y="42089"/>
                      <a:pt x="308394" y="31811"/>
                      <a:pt x="316502" y="24844"/>
                    </a:cubicBezTo>
                    <a:cubicBezTo>
                      <a:pt x="368979" y="-20038"/>
                      <a:pt x="337801" y="146644"/>
                      <a:pt x="330835" y="166344"/>
                    </a:cubicBezTo>
                    <a:cubicBezTo>
                      <a:pt x="305082" y="239264"/>
                      <a:pt x="236730" y="267187"/>
                      <a:pt x="163981" y="253426"/>
                    </a:cubicBezTo>
                    <a:cubicBezTo>
                      <a:pt x="100141" y="241377"/>
                      <a:pt x="34987" y="203518"/>
                      <a:pt x="3581" y="145502"/>
                    </a:cubicBezTo>
                    <a:cubicBezTo>
                      <a:pt x="726" y="140248"/>
                      <a:pt x="-1787" y="133510"/>
                      <a:pt x="1696" y="128657"/>
                    </a:cubicBezTo>
                    <a:cubicBezTo>
                      <a:pt x="4095" y="125288"/>
                      <a:pt x="8492" y="124203"/>
                      <a:pt x="12546" y="123518"/>
                    </a:cubicBezTo>
                    <a:cubicBezTo>
                      <a:pt x="48977" y="117636"/>
                      <a:pt x="86151" y="130712"/>
                      <a:pt x="117729" y="149785"/>
                    </a:cubicBezTo>
                    <a:cubicBezTo>
                      <a:pt x="149363" y="168857"/>
                      <a:pt x="176944" y="193753"/>
                      <a:pt x="207265" y="214881"/>
                    </a:cubicBezTo>
                    <a:cubicBezTo>
                      <a:pt x="228736" y="229842"/>
                      <a:pt x="269564" y="222247"/>
                      <a:pt x="295717" y="221277"/>
                    </a:cubicBezTo>
                    <a:cubicBezTo>
                      <a:pt x="340143" y="219621"/>
                      <a:pt x="354646" y="199920"/>
                      <a:pt x="388965" y="171655"/>
                    </a:cubicBezTo>
                    <a:cubicBezTo>
                      <a:pt x="396445" y="165488"/>
                      <a:pt x="404725" y="159606"/>
                      <a:pt x="414319" y="158178"/>
                    </a:cubicBezTo>
                    <a:cubicBezTo>
                      <a:pt x="423912" y="156751"/>
                      <a:pt x="434990" y="161148"/>
                      <a:pt x="438302" y="170284"/>
                    </a:cubicBezTo>
                    <a:cubicBezTo>
                      <a:pt x="440243" y="175709"/>
                      <a:pt x="439215" y="181762"/>
                      <a:pt x="437616" y="187301"/>
                    </a:cubicBezTo>
                    <a:cubicBezTo>
                      <a:pt x="417059" y="257708"/>
                      <a:pt x="331235" y="262390"/>
                      <a:pt x="285667" y="216080"/>
                    </a:cubicBezTo>
                    <a:cubicBezTo>
                      <a:pt x="242212" y="171883"/>
                      <a:pt x="206123" y="92568"/>
                      <a:pt x="213603" y="30098"/>
                    </a:cubicBezTo>
                    <a:cubicBezTo>
                      <a:pt x="215088" y="17421"/>
                      <a:pt x="222340" y="1604"/>
                      <a:pt x="233075" y="11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6" name="图形 2">
                <a:extLst>
                  <a:ext uri="{FF2B5EF4-FFF2-40B4-BE49-F238E27FC236}">
                    <a16:creationId xmlns:a16="http://schemas.microsoft.com/office/drawing/2014/main" id="{D780E4E2-9CE3-46A3-A56A-F61396DDB6E0}"/>
                  </a:ext>
                </a:extLst>
              </p:cNvPr>
              <p:cNvGrpSpPr/>
              <p:nvPr/>
            </p:nvGrpSpPr>
            <p:grpSpPr>
              <a:xfrm>
                <a:off x="3381241" y="3429114"/>
                <a:ext cx="1158061" cy="1760467"/>
                <a:chOff x="3381241" y="3429114"/>
                <a:chExt cx="1158061" cy="1760467"/>
              </a:xfrm>
            </p:grpSpPr>
            <p:sp>
              <p:nvSpPr>
                <p:cNvPr id="27" name="任意多边形: 形状 44">
                  <a:extLst>
                    <a:ext uri="{FF2B5EF4-FFF2-40B4-BE49-F238E27FC236}">
                      <a16:creationId xmlns:a16="http://schemas.microsoft.com/office/drawing/2014/main" id="{B119EFF2-86F7-4EA0-94E5-D235CF426906}"/>
                    </a:ext>
                  </a:extLst>
                </p:cNvPr>
                <p:cNvSpPr/>
                <p:nvPr/>
              </p:nvSpPr>
              <p:spPr>
                <a:xfrm>
                  <a:off x="3381241" y="3429114"/>
                  <a:ext cx="1158061" cy="1754522"/>
                </a:xfrm>
                <a:custGeom>
                  <a:avLst/>
                  <a:gdLst>
                    <a:gd name="connsiteX0" fmla="*/ 87247 w 1158061"/>
                    <a:gd name="connsiteY0" fmla="*/ 1011056 h 1754522"/>
                    <a:gd name="connsiteX1" fmla="*/ 128076 w 1158061"/>
                    <a:gd name="connsiteY1" fmla="*/ 995866 h 1754522"/>
                    <a:gd name="connsiteX2" fmla="*/ 291959 w 1158061"/>
                    <a:gd name="connsiteY2" fmla="*/ 1061420 h 1754522"/>
                    <a:gd name="connsiteX3" fmla="*/ 430604 w 1158061"/>
                    <a:gd name="connsiteY3" fmla="*/ 1179908 h 1754522"/>
                    <a:gd name="connsiteX4" fmla="*/ 502953 w 1158061"/>
                    <a:gd name="connsiteY4" fmla="*/ 1166660 h 1754522"/>
                    <a:gd name="connsiteX5" fmla="*/ 492560 w 1158061"/>
                    <a:gd name="connsiteY5" fmla="*/ 1129543 h 1754522"/>
                    <a:gd name="connsiteX6" fmla="*/ 241252 w 1158061"/>
                    <a:gd name="connsiteY6" fmla="*/ 828442 h 1754522"/>
                    <a:gd name="connsiteX7" fmla="*/ 209389 w 1158061"/>
                    <a:gd name="connsiteY7" fmla="*/ 734908 h 1754522"/>
                    <a:gd name="connsiteX8" fmla="*/ 308919 w 1158061"/>
                    <a:gd name="connsiteY8" fmla="*/ 724344 h 1754522"/>
                    <a:gd name="connsiteX9" fmla="*/ 397142 w 1158061"/>
                    <a:gd name="connsiteY9" fmla="*/ 794580 h 1754522"/>
                    <a:gd name="connsiteX10" fmla="*/ 425408 w 1158061"/>
                    <a:gd name="connsiteY10" fmla="*/ 801261 h 1754522"/>
                    <a:gd name="connsiteX11" fmla="*/ 459327 w 1158061"/>
                    <a:gd name="connsiteY11" fmla="*/ 761918 h 1754522"/>
                    <a:gd name="connsiteX12" fmla="*/ 293387 w 1158061"/>
                    <a:gd name="connsiteY12" fmla="*/ 465099 h 1754522"/>
                    <a:gd name="connsiteX13" fmla="*/ 277798 w 1158061"/>
                    <a:gd name="connsiteY13" fmla="*/ 206825 h 1754522"/>
                    <a:gd name="connsiteX14" fmla="*/ 354258 w 1158061"/>
                    <a:gd name="connsiteY14" fmla="*/ 20443 h 1754522"/>
                    <a:gd name="connsiteX15" fmla="*/ 394458 w 1158061"/>
                    <a:gd name="connsiteY15" fmla="*/ 0 h 1754522"/>
                    <a:gd name="connsiteX16" fmla="*/ 487136 w 1158061"/>
                    <a:gd name="connsiteY16" fmla="*/ 174448 h 1754522"/>
                    <a:gd name="connsiteX17" fmla="*/ 578500 w 1158061"/>
                    <a:gd name="connsiteY17" fmla="*/ 274663 h 1754522"/>
                    <a:gd name="connsiteX18" fmla="*/ 585866 w 1158061"/>
                    <a:gd name="connsiteY18" fmla="*/ 444999 h 1754522"/>
                    <a:gd name="connsiteX19" fmla="*/ 697843 w 1158061"/>
                    <a:gd name="connsiteY19" fmla="*/ 628070 h 1754522"/>
                    <a:gd name="connsiteX20" fmla="*/ 711034 w 1158061"/>
                    <a:gd name="connsiteY20" fmla="*/ 471894 h 1754522"/>
                    <a:gd name="connsiteX21" fmla="*/ 727879 w 1158061"/>
                    <a:gd name="connsiteY21" fmla="*/ 426498 h 1754522"/>
                    <a:gd name="connsiteX22" fmla="*/ 799086 w 1158061"/>
                    <a:gd name="connsiteY22" fmla="*/ 480631 h 1754522"/>
                    <a:gd name="connsiteX23" fmla="*/ 789721 w 1158061"/>
                    <a:gd name="connsiteY23" fmla="*/ 623216 h 1754522"/>
                    <a:gd name="connsiteX24" fmla="*/ 836088 w 1158061"/>
                    <a:gd name="connsiteY24" fmla="*/ 751982 h 1754522"/>
                    <a:gd name="connsiteX25" fmla="*/ 989009 w 1158061"/>
                    <a:gd name="connsiteY25" fmla="*/ 755979 h 1754522"/>
                    <a:gd name="connsiteX26" fmla="*/ 1135933 w 1158061"/>
                    <a:gd name="connsiteY26" fmla="*/ 781961 h 1754522"/>
                    <a:gd name="connsiteX27" fmla="*/ 1156433 w 1158061"/>
                    <a:gd name="connsiteY27" fmla="*/ 839634 h 1754522"/>
                    <a:gd name="connsiteX28" fmla="*/ 1039145 w 1158061"/>
                    <a:gd name="connsiteY28" fmla="*/ 1342878 h 1754522"/>
                    <a:gd name="connsiteX29" fmla="*/ 998431 w 1158061"/>
                    <a:gd name="connsiteY29" fmla="*/ 1703023 h 1754522"/>
                    <a:gd name="connsiteX30" fmla="*/ 778643 w 1158061"/>
                    <a:gd name="connsiteY30" fmla="*/ 1743680 h 1754522"/>
                    <a:gd name="connsiteX31" fmla="*/ 609278 w 1158061"/>
                    <a:gd name="connsiteY31" fmla="*/ 1653458 h 1754522"/>
                    <a:gd name="connsiteX32" fmla="*/ 249133 w 1158061"/>
                    <a:gd name="connsiteY32" fmla="*/ 1488660 h 1754522"/>
                    <a:gd name="connsiteX33" fmla="*/ 38368 w 1158061"/>
                    <a:gd name="connsiteY33" fmla="*/ 1315240 h 1754522"/>
                    <a:gd name="connsiteX34" fmla="*/ 38939 w 1158061"/>
                    <a:gd name="connsiteY34" fmla="*/ 1054282 h 1754522"/>
                    <a:gd name="connsiteX35" fmla="*/ 87247 w 1158061"/>
                    <a:gd name="connsiteY35" fmla="*/ 1011056 h 175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8061" h="1754522">
                      <a:moveTo>
                        <a:pt x="87247" y="1011056"/>
                      </a:moveTo>
                      <a:cubicBezTo>
                        <a:pt x="99924" y="1003804"/>
                        <a:pt x="113686" y="998493"/>
                        <a:pt x="128076" y="995866"/>
                      </a:cubicBezTo>
                      <a:cubicBezTo>
                        <a:pt x="188090" y="984903"/>
                        <a:pt x="246906" y="1020249"/>
                        <a:pt x="291959" y="1061420"/>
                      </a:cubicBezTo>
                      <a:cubicBezTo>
                        <a:pt x="336956" y="1102648"/>
                        <a:pt x="376300" y="1151984"/>
                        <a:pt x="430604" y="1179908"/>
                      </a:cubicBezTo>
                      <a:cubicBezTo>
                        <a:pt x="455843" y="1192870"/>
                        <a:pt x="496386" y="1194240"/>
                        <a:pt x="502953" y="1166660"/>
                      </a:cubicBezTo>
                      <a:cubicBezTo>
                        <a:pt x="506037" y="1153812"/>
                        <a:pt x="499298" y="1140906"/>
                        <a:pt x="492560" y="1129543"/>
                      </a:cubicBezTo>
                      <a:cubicBezTo>
                        <a:pt x="424837" y="1015738"/>
                        <a:pt x="327991" y="927058"/>
                        <a:pt x="241252" y="828442"/>
                      </a:cubicBezTo>
                      <a:cubicBezTo>
                        <a:pt x="218069" y="802061"/>
                        <a:pt x="193401" y="766200"/>
                        <a:pt x="209389" y="734908"/>
                      </a:cubicBezTo>
                      <a:cubicBezTo>
                        <a:pt x="226520" y="701332"/>
                        <a:pt x="277284" y="703788"/>
                        <a:pt x="308919" y="724344"/>
                      </a:cubicBezTo>
                      <a:cubicBezTo>
                        <a:pt x="340554" y="744844"/>
                        <a:pt x="363566" y="777392"/>
                        <a:pt x="397142" y="794580"/>
                      </a:cubicBezTo>
                      <a:cubicBezTo>
                        <a:pt x="405879" y="799034"/>
                        <a:pt x="415643" y="802460"/>
                        <a:pt x="425408" y="801261"/>
                      </a:cubicBezTo>
                      <a:cubicBezTo>
                        <a:pt x="443909" y="798977"/>
                        <a:pt x="456985" y="780419"/>
                        <a:pt x="459327" y="761918"/>
                      </a:cubicBezTo>
                      <a:cubicBezTo>
                        <a:pt x="473602" y="648113"/>
                        <a:pt x="336157" y="558348"/>
                        <a:pt x="293387" y="465099"/>
                      </a:cubicBezTo>
                      <a:cubicBezTo>
                        <a:pt x="256841" y="385556"/>
                        <a:pt x="263979" y="293278"/>
                        <a:pt x="277798" y="206825"/>
                      </a:cubicBezTo>
                      <a:cubicBezTo>
                        <a:pt x="288590" y="139330"/>
                        <a:pt x="305264" y="68123"/>
                        <a:pt x="354258" y="20443"/>
                      </a:cubicBezTo>
                      <a:cubicBezTo>
                        <a:pt x="365336" y="9707"/>
                        <a:pt x="379041" y="-57"/>
                        <a:pt x="394458" y="0"/>
                      </a:cubicBezTo>
                      <a:cubicBezTo>
                        <a:pt x="453217" y="114"/>
                        <a:pt x="454530" y="136475"/>
                        <a:pt x="487136" y="174448"/>
                      </a:cubicBezTo>
                      <a:cubicBezTo>
                        <a:pt x="516715" y="208995"/>
                        <a:pt x="559370" y="233435"/>
                        <a:pt x="578500" y="274663"/>
                      </a:cubicBezTo>
                      <a:cubicBezTo>
                        <a:pt x="602654" y="326740"/>
                        <a:pt x="581983" y="387725"/>
                        <a:pt x="585866" y="444999"/>
                      </a:cubicBezTo>
                      <a:cubicBezTo>
                        <a:pt x="592147" y="536592"/>
                        <a:pt x="673917" y="558976"/>
                        <a:pt x="697843" y="628070"/>
                      </a:cubicBezTo>
                      <a:cubicBezTo>
                        <a:pt x="702526" y="576392"/>
                        <a:pt x="706695" y="523915"/>
                        <a:pt x="711034" y="471894"/>
                      </a:cubicBezTo>
                      <a:cubicBezTo>
                        <a:pt x="712405" y="455335"/>
                        <a:pt x="714803" y="436777"/>
                        <a:pt x="727879" y="426498"/>
                      </a:cubicBezTo>
                      <a:cubicBezTo>
                        <a:pt x="756373" y="404057"/>
                        <a:pt x="794118" y="444714"/>
                        <a:pt x="799086" y="480631"/>
                      </a:cubicBezTo>
                      <a:cubicBezTo>
                        <a:pt x="805653" y="527912"/>
                        <a:pt x="792748" y="575535"/>
                        <a:pt x="789721" y="623216"/>
                      </a:cubicBezTo>
                      <a:cubicBezTo>
                        <a:pt x="786695" y="670896"/>
                        <a:pt x="796859" y="724801"/>
                        <a:pt x="836088" y="751982"/>
                      </a:cubicBezTo>
                      <a:cubicBezTo>
                        <a:pt x="879315" y="781961"/>
                        <a:pt x="937674" y="767628"/>
                        <a:pt x="989009" y="755979"/>
                      </a:cubicBezTo>
                      <a:cubicBezTo>
                        <a:pt x="1040344" y="744330"/>
                        <a:pt x="1103556" y="740447"/>
                        <a:pt x="1135933" y="781961"/>
                      </a:cubicBezTo>
                      <a:cubicBezTo>
                        <a:pt x="1148667" y="798235"/>
                        <a:pt x="1154092" y="819077"/>
                        <a:pt x="1156433" y="839634"/>
                      </a:cubicBezTo>
                      <a:cubicBezTo>
                        <a:pt x="1176590" y="1013454"/>
                        <a:pt x="1002256" y="1171856"/>
                        <a:pt x="1039145" y="1342878"/>
                      </a:cubicBezTo>
                      <a:cubicBezTo>
                        <a:pt x="1072207" y="1496255"/>
                        <a:pt x="1162943" y="1590474"/>
                        <a:pt x="998431" y="1703023"/>
                      </a:cubicBezTo>
                      <a:cubicBezTo>
                        <a:pt x="930993" y="1749162"/>
                        <a:pt x="858815" y="1768405"/>
                        <a:pt x="778643" y="1743680"/>
                      </a:cubicBezTo>
                      <a:cubicBezTo>
                        <a:pt x="717315" y="1724722"/>
                        <a:pt x="663354" y="1687948"/>
                        <a:pt x="609278" y="1653458"/>
                      </a:cubicBezTo>
                      <a:cubicBezTo>
                        <a:pt x="497528" y="1582251"/>
                        <a:pt x="368420" y="1545648"/>
                        <a:pt x="249133" y="1488660"/>
                      </a:cubicBezTo>
                      <a:cubicBezTo>
                        <a:pt x="165820" y="1448860"/>
                        <a:pt x="85763" y="1394498"/>
                        <a:pt x="38368" y="1315240"/>
                      </a:cubicBezTo>
                      <a:cubicBezTo>
                        <a:pt x="-9027" y="1236039"/>
                        <a:pt x="-16622" y="1128001"/>
                        <a:pt x="38939" y="1054282"/>
                      </a:cubicBezTo>
                      <a:cubicBezTo>
                        <a:pt x="52015" y="1036923"/>
                        <a:pt x="68461" y="1021848"/>
                        <a:pt x="87247" y="1011056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任意多边形: 形状 45">
                  <a:extLst>
                    <a:ext uri="{FF2B5EF4-FFF2-40B4-BE49-F238E27FC236}">
                      <a16:creationId xmlns:a16="http://schemas.microsoft.com/office/drawing/2014/main" id="{00ACD9A8-4602-4043-A690-3F5295F3C05C}"/>
                    </a:ext>
                  </a:extLst>
                </p:cNvPr>
                <p:cNvSpPr/>
                <p:nvPr/>
              </p:nvSpPr>
              <p:spPr>
                <a:xfrm>
                  <a:off x="3833589" y="3838354"/>
                  <a:ext cx="452333" cy="1351226"/>
                </a:xfrm>
                <a:custGeom>
                  <a:avLst/>
                  <a:gdLst>
                    <a:gd name="connsiteX0" fmla="*/ 441643 w 452333"/>
                    <a:gd name="connsiteY0" fmla="*/ 1351227 h 1351226"/>
                    <a:gd name="connsiteX1" fmla="*/ 431478 w 452333"/>
                    <a:gd name="connsiteY1" fmla="*/ 1343804 h 1351226"/>
                    <a:gd name="connsiteX2" fmla="*/ 527 w 452333"/>
                    <a:gd name="connsiteY2" fmla="*/ 14003 h 1351226"/>
                    <a:gd name="connsiteX3" fmla="*/ 7379 w 452333"/>
                    <a:gd name="connsiteY3" fmla="*/ 527 h 1351226"/>
                    <a:gd name="connsiteX4" fmla="*/ 20855 w 452333"/>
                    <a:gd name="connsiteY4" fmla="*/ 7379 h 1351226"/>
                    <a:gd name="connsiteX5" fmla="*/ 451807 w 452333"/>
                    <a:gd name="connsiteY5" fmla="*/ 1337180 h 1351226"/>
                    <a:gd name="connsiteX6" fmla="*/ 444954 w 452333"/>
                    <a:gd name="connsiteY6" fmla="*/ 1350656 h 1351226"/>
                    <a:gd name="connsiteX7" fmla="*/ 441643 w 452333"/>
                    <a:gd name="connsiteY7" fmla="*/ 1351227 h 1351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2333" h="1351226">
                      <a:moveTo>
                        <a:pt x="441643" y="1351227"/>
                      </a:moveTo>
                      <a:cubicBezTo>
                        <a:pt x="437131" y="1351227"/>
                        <a:pt x="432906" y="1348372"/>
                        <a:pt x="431478" y="1343804"/>
                      </a:cubicBezTo>
                      <a:lnTo>
                        <a:pt x="527" y="14003"/>
                      </a:lnTo>
                      <a:cubicBezTo>
                        <a:pt x="-1301" y="8406"/>
                        <a:pt x="1783" y="2354"/>
                        <a:pt x="7379" y="527"/>
                      </a:cubicBezTo>
                      <a:cubicBezTo>
                        <a:pt x="13089" y="-1301"/>
                        <a:pt x="19028" y="1783"/>
                        <a:pt x="20855" y="7379"/>
                      </a:cubicBezTo>
                      <a:lnTo>
                        <a:pt x="451807" y="1337180"/>
                      </a:lnTo>
                      <a:cubicBezTo>
                        <a:pt x="453634" y="1342776"/>
                        <a:pt x="450551" y="1348829"/>
                        <a:pt x="444954" y="1350656"/>
                      </a:cubicBezTo>
                      <a:cubicBezTo>
                        <a:pt x="443813" y="1351056"/>
                        <a:pt x="442728" y="1351227"/>
                        <a:pt x="441643" y="13512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任意多边形: 形状 46">
                  <a:extLst>
                    <a:ext uri="{FF2B5EF4-FFF2-40B4-BE49-F238E27FC236}">
                      <a16:creationId xmlns:a16="http://schemas.microsoft.com/office/drawing/2014/main" id="{0D7994AC-8510-4141-B247-DBD31E509F57}"/>
                    </a:ext>
                  </a:extLst>
                </p:cNvPr>
                <p:cNvSpPr/>
                <p:nvPr/>
              </p:nvSpPr>
              <p:spPr>
                <a:xfrm>
                  <a:off x="3660663" y="4749689"/>
                  <a:ext cx="539282" cy="174594"/>
                </a:xfrm>
                <a:custGeom>
                  <a:avLst/>
                  <a:gdLst>
                    <a:gd name="connsiteX0" fmla="*/ 528572 w 539282"/>
                    <a:gd name="connsiteY0" fmla="*/ 174594 h 174594"/>
                    <a:gd name="connsiteX1" fmla="*/ 525546 w 539282"/>
                    <a:gd name="connsiteY1" fmla="*/ 174137 h 174594"/>
                    <a:gd name="connsiteX2" fmla="*/ 7684 w 539282"/>
                    <a:gd name="connsiteY2" fmla="*/ 20989 h 174594"/>
                    <a:gd name="connsiteX3" fmla="*/ 432 w 539282"/>
                    <a:gd name="connsiteY3" fmla="*/ 7684 h 174594"/>
                    <a:gd name="connsiteX4" fmla="*/ 13737 w 539282"/>
                    <a:gd name="connsiteY4" fmla="*/ 432 h 174594"/>
                    <a:gd name="connsiteX5" fmla="*/ 531598 w 539282"/>
                    <a:gd name="connsiteY5" fmla="*/ 153580 h 174594"/>
                    <a:gd name="connsiteX6" fmla="*/ 538850 w 539282"/>
                    <a:gd name="connsiteY6" fmla="*/ 166885 h 174594"/>
                    <a:gd name="connsiteX7" fmla="*/ 528572 w 539282"/>
                    <a:gd name="connsiteY7" fmla="*/ 174594 h 174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9282" h="174594">
                      <a:moveTo>
                        <a:pt x="528572" y="174594"/>
                      </a:moveTo>
                      <a:cubicBezTo>
                        <a:pt x="527544" y="174594"/>
                        <a:pt x="526573" y="174423"/>
                        <a:pt x="525546" y="174137"/>
                      </a:cubicBezTo>
                      <a:lnTo>
                        <a:pt x="7684" y="20989"/>
                      </a:lnTo>
                      <a:cubicBezTo>
                        <a:pt x="2031" y="19333"/>
                        <a:pt x="-1224" y="13337"/>
                        <a:pt x="432" y="7684"/>
                      </a:cubicBezTo>
                      <a:cubicBezTo>
                        <a:pt x="2145" y="2031"/>
                        <a:pt x="8083" y="-1224"/>
                        <a:pt x="13737" y="432"/>
                      </a:cubicBezTo>
                      <a:lnTo>
                        <a:pt x="531598" y="153580"/>
                      </a:lnTo>
                      <a:cubicBezTo>
                        <a:pt x="537251" y="155236"/>
                        <a:pt x="540506" y="161232"/>
                        <a:pt x="538850" y="166885"/>
                      </a:cubicBezTo>
                      <a:cubicBezTo>
                        <a:pt x="537423" y="171568"/>
                        <a:pt x="533197" y="174594"/>
                        <a:pt x="528572" y="17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任意多边形: 形状 47">
                  <a:extLst>
                    <a:ext uri="{FF2B5EF4-FFF2-40B4-BE49-F238E27FC236}">
                      <a16:creationId xmlns:a16="http://schemas.microsoft.com/office/drawing/2014/main" id="{DC5C45B1-0569-40B6-B15F-8239BE160E1A}"/>
                    </a:ext>
                  </a:extLst>
                </p:cNvPr>
                <p:cNvSpPr/>
                <p:nvPr/>
              </p:nvSpPr>
              <p:spPr>
                <a:xfrm>
                  <a:off x="3818749" y="4316422"/>
                  <a:ext cx="219399" cy="108614"/>
                </a:xfrm>
                <a:custGeom>
                  <a:avLst/>
                  <a:gdLst>
                    <a:gd name="connsiteX0" fmla="*/ 208658 w 219399"/>
                    <a:gd name="connsiteY0" fmla="*/ 108614 h 108614"/>
                    <a:gd name="connsiteX1" fmla="*/ 204375 w 219399"/>
                    <a:gd name="connsiteY1" fmla="*/ 107701 h 108614"/>
                    <a:gd name="connsiteX2" fmla="*/ 6401 w 219399"/>
                    <a:gd name="connsiteY2" fmla="*/ 20505 h 108614"/>
                    <a:gd name="connsiteX3" fmla="*/ 919 w 219399"/>
                    <a:gd name="connsiteY3" fmla="*/ 6401 h 108614"/>
                    <a:gd name="connsiteX4" fmla="*/ 15024 w 219399"/>
                    <a:gd name="connsiteY4" fmla="*/ 919 h 108614"/>
                    <a:gd name="connsiteX5" fmla="*/ 212998 w 219399"/>
                    <a:gd name="connsiteY5" fmla="*/ 88115 h 108614"/>
                    <a:gd name="connsiteX6" fmla="*/ 218480 w 219399"/>
                    <a:gd name="connsiteY6" fmla="*/ 102219 h 108614"/>
                    <a:gd name="connsiteX7" fmla="*/ 208658 w 219399"/>
                    <a:gd name="connsiteY7" fmla="*/ 108614 h 108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399" h="108614">
                      <a:moveTo>
                        <a:pt x="208658" y="108614"/>
                      </a:moveTo>
                      <a:cubicBezTo>
                        <a:pt x="207230" y="108614"/>
                        <a:pt x="205746" y="108329"/>
                        <a:pt x="204375" y="107701"/>
                      </a:cubicBezTo>
                      <a:lnTo>
                        <a:pt x="6401" y="20505"/>
                      </a:lnTo>
                      <a:cubicBezTo>
                        <a:pt x="977" y="18107"/>
                        <a:pt x="-1479" y="11826"/>
                        <a:pt x="919" y="6401"/>
                      </a:cubicBezTo>
                      <a:cubicBezTo>
                        <a:pt x="3318" y="977"/>
                        <a:pt x="9656" y="-1479"/>
                        <a:pt x="15024" y="919"/>
                      </a:cubicBezTo>
                      <a:lnTo>
                        <a:pt x="212998" y="88115"/>
                      </a:lnTo>
                      <a:cubicBezTo>
                        <a:pt x="218423" y="90513"/>
                        <a:pt x="220878" y="96794"/>
                        <a:pt x="218480" y="102219"/>
                      </a:cubicBezTo>
                      <a:cubicBezTo>
                        <a:pt x="216710" y="106216"/>
                        <a:pt x="212826" y="108614"/>
                        <a:pt x="208658" y="108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4" name="图形 2">
              <a:extLst>
                <a:ext uri="{FF2B5EF4-FFF2-40B4-BE49-F238E27FC236}">
                  <a16:creationId xmlns:a16="http://schemas.microsoft.com/office/drawing/2014/main" id="{31B2812D-D11E-4CD8-A1D4-58A05E17F2F0}"/>
                </a:ext>
              </a:extLst>
            </p:cNvPr>
            <p:cNvGrpSpPr/>
            <p:nvPr/>
          </p:nvGrpSpPr>
          <p:grpSpPr>
            <a:xfrm>
              <a:off x="2162895" y="1996973"/>
              <a:ext cx="1930939" cy="3321594"/>
              <a:chOff x="5018077" y="1269329"/>
              <a:chExt cx="2364268" cy="4067005"/>
            </a:xfrm>
            <a:solidFill>
              <a:srgbClr val="978CFF"/>
            </a:solidFill>
          </p:grpSpPr>
          <p:sp>
            <p:nvSpPr>
              <p:cNvPr id="15" name="任意多边形: 形状 49">
                <a:extLst>
                  <a:ext uri="{FF2B5EF4-FFF2-40B4-BE49-F238E27FC236}">
                    <a16:creationId xmlns:a16="http://schemas.microsoft.com/office/drawing/2014/main" id="{D694CAE8-A2EE-4912-8341-FCA358E9AD65}"/>
                  </a:ext>
                </a:extLst>
              </p:cNvPr>
              <p:cNvSpPr/>
              <p:nvPr/>
            </p:nvSpPr>
            <p:spPr>
              <a:xfrm>
                <a:off x="5018077" y="1269329"/>
                <a:ext cx="2364268" cy="3327129"/>
              </a:xfrm>
              <a:custGeom>
                <a:avLst/>
                <a:gdLst>
                  <a:gd name="connsiteX0" fmla="*/ 1182134 w 2364268"/>
                  <a:gd name="connsiteY0" fmla="*/ 0 h 3327129"/>
                  <a:gd name="connsiteX1" fmla="*/ 0 w 2364268"/>
                  <a:gd name="connsiteY1" fmla="*/ 1182134 h 3327129"/>
                  <a:gd name="connsiteX2" fmla="*/ 1182134 w 2364268"/>
                  <a:gd name="connsiteY2" fmla="*/ 3327130 h 3327129"/>
                  <a:gd name="connsiteX3" fmla="*/ 2364269 w 2364268"/>
                  <a:gd name="connsiteY3" fmla="*/ 1182134 h 3327129"/>
                  <a:gd name="connsiteX4" fmla="*/ 1182134 w 2364268"/>
                  <a:gd name="connsiteY4" fmla="*/ 0 h 3327129"/>
                  <a:gd name="connsiteX5" fmla="*/ 1182134 w 2364268"/>
                  <a:gd name="connsiteY5" fmla="*/ 2011661 h 3327129"/>
                  <a:gd name="connsiteX6" fmla="*/ 377333 w 2364268"/>
                  <a:gd name="connsiteY6" fmla="*/ 1206860 h 3327129"/>
                  <a:gd name="connsiteX7" fmla="*/ 1182134 w 2364268"/>
                  <a:gd name="connsiteY7" fmla="*/ 402058 h 3327129"/>
                  <a:gd name="connsiteX8" fmla="*/ 1986936 w 2364268"/>
                  <a:gd name="connsiteY8" fmla="*/ 1206860 h 3327129"/>
                  <a:gd name="connsiteX9" fmla="*/ 1182134 w 2364268"/>
                  <a:gd name="connsiteY9" fmla="*/ 2011661 h 3327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4268" h="3327129">
                    <a:moveTo>
                      <a:pt x="1182134" y="0"/>
                    </a:moveTo>
                    <a:cubicBezTo>
                      <a:pt x="529225" y="0"/>
                      <a:pt x="0" y="529282"/>
                      <a:pt x="0" y="1182134"/>
                    </a:cubicBezTo>
                    <a:cubicBezTo>
                      <a:pt x="0" y="1834986"/>
                      <a:pt x="855851" y="3327130"/>
                      <a:pt x="1182134" y="3327130"/>
                    </a:cubicBezTo>
                    <a:cubicBezTo>
                      <a:pt x="1540509" y="3327130"/>
                      <a:pt x="2364269" y="1835043"/>
                      <a:pt x="2364269" y="1182134"/>
                    </a:cubicBezTo>
                    <a:cubicBezTo>
                      <a:pt x="2364269" y="529225"/>
                      <a:pt x="1834986" y="0"/>
                      <a:pt x="1182134" y="0"/>
                    </a:cubicBezTo>
                    <a:close/>
                    <a:moveTo>
                      <a:pt x="1182134" y="2011661"/>
                    </a:moveTo>
                    <a:cubicBezTo>
                      <a:pt x="737649" y="2011661"/>
                      <a:pt x="377333" y="1651345"/>
                      <a:pt x="377333" y="1206860"/>
                    </a:cubicBezTo>
                    <a:cubicBezTo>
                      <a:pt x="377333" y="762374"/>
                      <a:pt x="737649" y="402058"/>
                      <a:pt x="1182134" y="402058"/>
                    </a:cubicBezTo>
                    <a:cubicBezTo>
                      <a:pt x="1626620" y="402058"/>
                      <a:pt x="1986936" y="762374"/>
                      <a:pt x="1986936" y="1206860"/>
                    </a:cubicBezTo>
                    <a:cubicBezTo>
                      <a:pt x="1986936" y="1651345"/>
                      <a:pt x="1626620" y="2011661"/>
                      <a:pt x="1182134" y="2011661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50">
                <a:extLst>
                  <a:ext uri="{FF2B5EF4-FFF2-40B4-BE49-F238E27FC236}">
                    <a16:creationId xmlns:a16="http://schemas.microsoft.com/office/drawing/2014/main" id="{52C9BFCC-1438-4F68-B7D4-639A6E8D893F}"/>
                  </a:ext>
                </a:extLst>
              </p:cNvPr>
              <p:cNvSpPr/>
              <p:nvPr/>
            </p:nvSpPr>
            <p:spPr>
              <a:xfrm>
                <a:off x="5354124" y="5107582"/>
                <a:ext cx="1692173" cy="228752"/>
              </a:xfrm>
              <a:custGeom>
                <a:avLst/>
                <a:gdLst>
                  <a:gd name="connsiteX0" fmla="*/ 1692173 w 1692173"/>
                  <a:gd name="connsiteY0" fmla="*/ 114376 h 228752"/>
                  <a:gd name="connsiteX1" fmla="*/ 846087 w 1692173"/>
                  <a:gd name="connsiteY1" fmla="*/ 228752 h 228752"/>
                  <a:gd name="connsiteX2" fmla="*/ 0 w 1692173"/>
                  <a:gd name="connsiteY2" fmla="*/ 114376 h 228752"/>
                  <a:gd name="connsiteX3" fmla="*/ 846087 w 1692173"/>
                  <a:gd name="connsiteY3" fmla="*/ 0 h 228752"/>
                  <a:gd name="connsiteX4" fmla="*/ 1692173 w 1692173"/>
                  <a:gd name="connsiteY4" fmla="*/ 114376 h 22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2173" h="228752">
                    <a:moveTo>
                      <a:pt x="1692173" y="114376"/>
                    </a:moveTo>
                    <a:cubicBezTo>
                      <a:pt x="1692173" y="177544"/>
                      <a:pt x="1313368" y="228752"/>
                      <a:pt x="846087" y="228752"/>
                    </a:cubicBezTo>
                    <a:cubicBezTo>
                      <a:pt x="378806" y="228752"/>
                      <a:pt x="0" y="177545"/>
                      <a:pt x="0" y="114376"/>
                    </a:cubicBezTo>
                    <a:cubicBezTo>
                      <a:pt x="0" y="51208"/>
                      <a:pt x="378806" y="0"/>
                      <a:pt x="846087" y="0"/>
                    </a:cubicBezTo>
                    <a:cubicBezTo>
                      <a:pt x="1313368" y="0"/>
                      <a:pt x="1692173" y="51208"/>
                      <a:pt x="1692173" y="114376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7" name="文本占位符 6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756568" y="2728381"/>
            <a:ext cx="743592" cy="676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altLang="zh-CN" smtClean="0"/>
              <a:t>01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3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002EED6-221A-47AE-805F-9AA3125C580B}"/>
              </a:ext>
            </a:extLst>
          </p:cNvPr>
          <p:cNvSpPr/>
          <p:nvPr userDrawn="1"/>
        </p:nvSpPr>
        <p:spPr>
          <a:xfrm>
            <a:off x="0" y="-18036"/>
            <a:ext cx="12192000" cy="68760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 rot="5400000">
            <a:off x="180577" y="680090"/>
            <a:ext cx="761716" cy="68777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5822" y="368344"/>
            <a:ext cx="3442777" cy="50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zh-CN" altLang="en-US"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/>
              <a:t>编辑标题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4" hasCustomPrompt="1"/>
          </p:nvPr>
        </p:nvSpPr>
        <p:spPr>
          <a:xfrm>
            <a:off x="595823" y="850963"/>
            <a:ext cx="3511552" cy="2790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zh-CN" altLang="en-US" sz="1800" kern="1200" smtClean="0">
                <a:ln w="12700">
                  <a:gradFill>
                    <a:gsLst>
                      <a:gs pos="0">
                        <a:schemeClr val="accent1">
                          <a:alpha val="28000"/>
                        </a:schemeClr>
                      </a:gs>
                      <a:gs pos="100000">
                        <a:schemeClr val="accent2">
                          <a:alpha val="59000"/>
                        </a:schemeClr>
                      </a:gs>
                    </a:gsLst>
                    <a:lin ang="0" scaled="0"/>
                  </a:gradFill>
                </a:ln>
                <a:noFill/>
                <a:latin typeface="+mj-lt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en-US" altLang="zh-CN"/>
              <a:t>THIS IS YOUR TITLE</a:t>
            </a:r>
            <a:endParaRPr lang="zh-CN" altLang="en-US"/>
          </a:p>
        </p:txBody>
      </p:sp>
      <p:sp>
        <p:nvSpPr>
          <p:cNvPr id="10" name="同心圆 9"/>
          <p:cNvSpPr/>
          <p:nvPr/>
        </p:nvSpPr>
        <p:spPr>
          <a:xfrm>
            <a:off x="10622879" y="538842"/>
            <a:ext cx="486596" cy="486595"/>
          </a:xfrm>
          <a:prstGeom prst="donut">
            <a:avLst>
              <a:gd name="adj" fmla="val 16694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25400" dir="5400000" sx="103000" sy="103000" algn="t" rotWithShape="0">
              <a:schemeClr val="accent2">
                <a:alpha val="74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11246927" y="339551"/>
            <a:ext cx="230686" cy="230686"/>
          </a:xfrm>
          <a:prstGeom prst="donut">
            <a:avLst>
              <a:gd name="adj" fmla="val 27049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25400" dir="5400000" sx="103000" sy="103000" algn="t" rotWithShape="0">
              <a:schemeClr val="accent2">
                <a:alpha val="74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247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orient="horz" pos="2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AFEF8351-46C9-406F-9E1A-EFAA50E8B344}"/>
              </a:ext>
            </a:extLst>
          </p:cNvPr>
          <p:cNvSpPr/>
          <p:nvPr userDrawn="1"/>
        </p:nvSpPr>
        <p:spPr>
          <a:xfrm>
            <a:off x="0" y="-18036"/>
            <a:ext cx="12192000" cy="68760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83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FEF8351-46C9-406F-9E1A-EFAA50E8B344}"/>
              </a:ext>
            </a:extLst>
          </p:cNvPr>
          <p:cNvSpPr/>
          <p:nvPr userDrawn="1"/>
        </p:nvSpPr>
        <p:spPr>
          <a:xfrm>
            <a:off x="0" y="-18036"/>
            <a:ext cx="12192000" cy="68760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D8FC496-4A0C-4953-B4E3-43B5FAEF66CF}"/>
              </a:ext>
            </a:extLst>
          </p:cNvPr>
          <p:cNvSpPr/>
          <p:nvPr userDrawn="1"/>
        </p:nvSpPr>
        <p:spPr>
          <a:xfrm>
            <a:off x="7133619" y="-933855"/>
            <a:ext cx="2308696" cy="2308696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33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660400" dist="76200" dir="5400000" algn="t" rotWithShape="0">
              <a:schemeClr val="accent1">
                <a:alpha val="74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FD85ECE-E3F1-4E9E-A617-68867E6F923B}"/>
              </a:ext>
            </a:extLst>
          </p:cNvPr>
          <p:cNvSpPr/>
          <p:nvPr userDrawn="1"/>
        </p:nvSpPr>
        <p:spPr>
          <a:xfrm>
            <a:off x="-1847845" y="4287807"/>
            <a:ext cx="2344768" cy="23447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660400" dist="76200" dir="5400000" algn="t" rotWithShape="0">
              <a:schemeClr val="accent1">
                <a:alpha val="74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9652E54-72A7-422B-A297-B3B28FB07C2B}"/>
              </a:ext>
            </a:extLst>
          </p:cNvPr>
          <p:cNvSpPr/>
          <p:nvPr userDrawn="1"/>
        </p:nvSpPr>
        <p:spPr>
          <a:xfrm>
            <a:off x="742547" y="-272374"/>
            <a:ext cx="713360" cy="7133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BD0B5D7-B202-44E1-BD03-B4B06C54AFB8}"/>
              </a:ext>
            </a:extLst>
          </p:cNvPr>
          <p:cNvSpPr/>
          <p:nvPr userDrawn="1"/>
        </p:nvSpPr>
        <p:spPr>
          <a:xfrm flipH="1">
            <a:off x="3968885" y="5906313"/>
            <a:ext cx="540000" cy="54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8858A4F-BA35-45F2-8FCC-6B0B1581967E}"/>
              </a:ext>
            </a:extLst>
          </p:cNvPr>
          <p:cNvSpPr/>
          <p:nvPr userDrawn="1"/>
        </p:nvSpPr>
        <p:spPr>
          <a:xfrm>
            <a:off x="10622607" y="6501320"/>
            <a:ext cx="713360" cy="7133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06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矩形: 圆角 14">
            <a:extLst>
              <a:ext uri="{FF2B5EF4-FFF2-40B4-BE49-F238E27FC236}">
                <a16:creationId xmlns:a16="http://schemas.microsoft.com/office/drawing/2014/main" id="{AFEF8351-46C9-406F-9E1A-EFAA50E8B344}"/>
              </a:ext>
            </a:extLst>
          </p:cNvPr>
          <p:cNvSpPr/>
          <p:nvPr userDrawn="1"/>
        </p:nvSpPr>
        <p:spPr>
          <a:xfrm>
            <a:off x="0" y="-18036"/>
            <a:ext cx="12192000" cy="68760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7D8FC496-4A0C-4953-B4E3-43B5FAEF66CF}"/>
              </a:ext>
            </a:extLst>
          </p:cNvPr>
          <p:cNvSpPr/>
          <p:nvPr userDrawn="1"/>
        </p:nvSpPr>
        <p:spPr>
          <a:xfrm>
            <a:off x="7133619" y="-933855"/>
            <a:ext cx="2308696" cy="2308696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33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660400" dist="76200" dir="5400000" algn="t" rotWithShape="0">
              <a:schemeClr val="accent1">
                <a:alpha val="74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AFD85ECE-E3F1-4E9E-A617-68867E6F923B}"/>
              </a:ext>
            </a:extLst>
          </p:cNvPr>
          <p:cNvSpPr/>
          <p:nvPr userDrawn="1"/>
        </p:nvSpPr>
        <p:spPr>
          <a:xfrm>
            <a:off x="-1847845" y="4287807"/>
            <a:ext cx="2344768" cy="23447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660400" dist="76200" dir="5400000" algn="t" rotWithShape="0">
              <a:schemeClr val="accent1">
                <a:alpha val="74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29652E54-72A7-422B-A297-B3B28FB07C2B}"/>
              </a:ext>
            </a:extLst>
          </p:cNvPr>
          <p:cNvSpPr/>
          <p:nvPr userDrawn="1"/>
        </p:nvSpPr>
        <p:spPr>
          <a:xfrm>
            <a:off x="742547" y="-272374"/>
            <a:ext cx="713360" cy="7133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2BD0B5D7-B202-44E1-BD03-B4B06C54AFB8}"/>
              </a:ext>
            </a:extLst>
          </p:cNvPr>
          <p:cNvSpPr/>
          <p:nvPr userDrawn="1"/>
        </p:nvSpPr>
        <p:spPr>
          <a:xfrm flipH="1">
            <a:off x="3968885" y="5906313"/>
            <a:ext cx="540000" cy="54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88858A4F-BA35-45F2-8FCC-6B0B1581967E}"/>
              </a:ext>
            </a:extLst>
          </p:cNvPr>
          <p:cNvSpPr/>
          <p:nvPr userDrawn="1"/>
        </p:nvSpPr>
        <p:spPr>
          <a:xfrm>
            <a:off x="10622607" y="6501320"/>
            <a:ext cx="713360" cy="7133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368300" sx="102000" sy="102000" algn="ctr" rotWithShape="0">
              <a:schemeClr val="accent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716170" y="3319151"/>
            <a:ext cx="2949575" cy="149663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AF72D-9A5F-349C-3AC2-9C6ADDED37BB}"/>
              </a:ext>
            </a:extLst>
          </p:cNvPr>
          <p:cNvSpPr txBox="1"/>
          <p:nvPr userDrawn="1"/>
        </p:nvSpPr>
        <p:spPr>
          <a:xfrm>
            <a:off x="591925" y="2561885"/>
            <a:ext cx="4291221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谢谢观看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81618" y="4316783"/>
            <a:ext cx="36659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2700000" scaled="1"/>
                </a:gradFill>
              </a:rPr>
              <a:t>THANKS FOR YOUR WATCHING</a:t>
            </a:r>
          </a:p>
        </p:txBody>
      </p:sp>
      <p:sp>
        <p:nvSpPr>
          <p:cNvPr id="6" name="圆角矩形 5"/>
          <p:cNvSpPr/>
          <p:nvPr userDrawn="1"/>
        </p:nvSpPr>
        <p:spPr>
          <a:xfrm>
            <a:off x="695325" y="4225514"/>
            <a:ext cx="3838575" cy="551871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20000"/>
                    <a:lumOff val="80000"/>
                    <a:alpha val="43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114300" dist="38100" dir="5400000" sx="98000" sy="98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838727" y="1716310"/>
            <a:ext cx="7353273" cy="3793481"/>
            <a:chOff x="4864100" y="2091183"/>
            <a:chExt cx="6573876" cy="3391398"/>
          </a:xfrm>
        </p:grpSpPr>
        <p:grpSp>
          <p:nvGrpSpPr>
            <p:cNvPr id="8" name="图形 2">
              <a:extLst>
                <a:ext uri="{FF2B5EF4-FFF2-40B4-BE49-F238E27FC236}">
                  <a16:creationId xmlns:a16="http://schemas.microsoft.com/office/drawing/2014/main" id="{F60729EA-864B-4AFA-9C74-31DFC13BF32A}"/>
                </a:ext>
              </a:extLst>
            </p:cNvPr>
            <p:cNvGrpSpPr/>
            <p:nvPr/>
          </p:nvGrpSpPr>
          <p:grpSpPr>
            <a:xfrm>
              <a:off x="9853352" y="2314930"/>
              <a:ext cx="1584624" cy="2920089"/>
              <a:chOff x="8263162" y="1553752"/>
              <a:chExt cx="2018390" cy="3719418"/>
            </a:xfrm>
          </p:grpSpPr>
          <p:sp>
            <p:nvSpPr>
              <p:cNvPr id="103" name="任意多边形: 形状 104">
                <a:extLst>
                  <a:ext uri="{FF2B5EF4-FFF2-40B4-BE49-F238E27FC236}">
                    <a16:creationId xmlns:a16="http://schemas.microsoft.com/office/drawing/2014/main" id="{86EFE18D-8CF4-487C-9492-F4EF2CE3A6AB}"/>
                  </a:ext>
                </a:extLst>
              </p:cNvPr>
              <p:cNvSpPr/>
              <p:nvPr/>
            </p:nvSpPr>
            <p:spPr>
              <a:xfrm>
                <a:off x="8691513" y="2748495"/>
                <a:ext cx="1063156" cy="1343480"/>
              </a:xfrm>
              <a:custGeom>
                <a:avLst/>
                <a:gdLst>
                  <a:gd name="connsiteX0" fmla="*/ 1053616 w 1063156"/>
                  <a:gd name="connsiteY0" fmla="*/ 59859 h 1343480"/>
                  <a:gd name="connsiteX1" fmla="*/ 1063038 w 1063156"/>
                  <a:gd name="connsiteY1" fmla="*/ 101429 h 1343480"/>
                  <a:gd name="connsiteX2" fmla="*/ 857926 w 1063156"/>
                  <a:gd name="connsiteY2" fmla="*/ 408583 h 1343480"/>
                  <a:gd name="connsiteX3" fmla="*/ 775013 w 1063156"/>
                  <a:gd name="connsiteY3" fmla="*/ 448155 h 1343480"/>
                  <a:gd name="connsiteX4" fmla="*/ 769931 w 1063156"/>
                  <a:gd name="connsiteY4" fmla="*/ 529126 h 1343480"/>
                  <a:gd name="connsiteX5" fmla="*/ 829146 w 1063156"/>
                  <a:gd name="connsiteY5" fmla="*/ 535236 h 1343480"/>
                  <a:gd name="connsiteX6" fmla="*/ 1050019 w 1063156"/>
                  <a:gd name="connsiteY6" fmla="*/ 498748 h 1343480"/>
                  <a:gd name="connsiteX7" fmla="*/ 961624 w 1063156"/>
                  <a:gd name="connsiteY7" fmla="*/ 666857 h 1343480"/>
                  <a:gd name="connsiteX8" fmla="*/ 879796 w 1063156"/>
                  <a:gd name="connsiteY8" fmla="*/ 694210 h 1343480"/>
                  <a:gd name="connsiteX9" fmla="*/ 844621 w 1063156"/>
                  <a:gd name="connsiteY9" fmla="*/ 764559 h 1343480"/>
                  <a:gd name="connsiteX10" fmla="*/ 885506 w 1063156"/>
                  <a:gd name="connsiteY10" fmla="*/ 829371 h 1343480"/>
                  <a:gd name="connsiteX11" fmla="*/ 827490 w 1063156"/>
                  <a:gd name="connsiteY11" fmla="*/ 871170 h 1343480"/>
                  <a:gd name="connsiteX12" fmla="*/ 625805 w 1063156"/>
                  <a:gd name="connsiteY12" fmla="*/ 1195626 h 1343480"/>
                  <a:gd name="connsiteX13" fmla="*/ 403562 w 1063156"/>
                  <a:gd name="connsiteY13" fmla="*/ 1311829 h 1343480"/>
                  <a:gd name="connsiteX14" fmla="*/ 187486 w 1063156"/>
                  <a:gd name="connsiteY14" fmla="*/ 1338896 h 1343480"/>
                  <a:gd name="connsiteX15" fmla="*/ 3103 w 1063156"/>
                  <a:gd name="connsiteY15" fmla="*/ 1070743 h 1343480"/>
                  <a:gd name="connsiteX16" fmla="*/ 221120 w 1063156"/>
                  <a:gd name="connsiteY16" fmla="*/ 794310 h 1343480"/>
                  <a:gd name="connsiteX17" fmla="*/ 613413 w 1063156"/>
                  <a:gd name="connsiteY17" fmla="*/ 234763 h 1343480"/>
                  <a:gd name="connsiteX18" fmla="*/ 727504 w 1063156"/>
                  <a:gd name="connsiteY18" fmla="*/ 49295 h 1343480"/>
                  <a:gd name="connsiteX19" fmla="*/ 1053616 w 1063156"/>
                  <a:gd name="connsiteY19" fmla="*/ 59859 h 134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63156" h="1343480">
                    <a:moveTo>
                      <a:pt x="1053616" y="59859"/>
                    </a:moveTo>
                    <a:cubicBezTo>
                      <a:pt x="1061039" y="72136"/>
                      <a:pt x="1062638" y="87039"/>
                      <a:pt x="1063038" y="101429"/>
                    </a:cubicBezTo>
                    <a:cubicBezTo>
                      <a:pt x="1066807" y="232708"/>
                      <a:pt x="980582" y="361816"/>
                      <a:pt x="857926" y="408583"/>
                    </a:cubicBezTo>
                    <a:cubicBezTo>
                      <a:pt x="829089" y="419604"/>
                      <a:pt x="797511" y="427084"/>
                      <a:pt x="775013" y="448155"/>
                    </a:cubicBezTo>
                    <a:cubicBezTo>
                      <a:pt x="752515" y="469283"/>
                      <a:pt x="745206" y="510739"/>
                      <a:pt x="769931" y="529126"/>
                    </a:cubicBezTo>
                    <a:cubicBezTo>
                      <a:pt x="786320" y="541289"/>
                      <a:pt x="808989" y="538548"/>
                      <a:pt x="829146" y="535236"/>
                    </a:cubicBezTo>
                    <a:cubicBezTo>
                      <a:pt x="902751" y="523073"/>
                      <a:pt x="976414" y="510911"/>
                      <a:pt x="1050019" y="498748"/>
                    </a:cubicBezTo>
                    <a:cubicBezTo>
                      <a:pt x="1064751" y="565957"/>
                      <a:pt x="1025350" y="640933"/>
                      <a:pt x="961624" y="666857"/>
                    </a:cubicBezTo>
                    <a:cubicBezTo>
                      <a:pt x="934957" y="677707"/>
                      <a:pt x="905264" y="680733"/>
                      <a:pt x="879796" y="694210"/>
                    </a:cubicBezTo>
                    <a:cubicBezTo>
                      <a:pt x="854329" y="707686"/>
                      <a:pt x="833543" y="737950"/>
                      <a:pt x="844621" y="764559"/>
                    </a:cubicBezTo>
                    <a:cubicBezTo>
                      <a:pt x="854671" y="788771"/>
                      <a:pt x="887848" y="803218"/>
                      <a:pt x="885506" y="829371"/>
                    </a:cubicBezTo>
                    <a:cubicBezTo>
                      <a:pt x="883279" y="854667"/>
                      <a:pt x="851302" y="862547"/>
                      <a:pt x="827490" y="871170"/>
                    </a:cubicBezTo>
                    <a:cubicBezTo>
                      <a:pt x="704321" y="915595"/>
                      <a:pt x="708945" y="1094497"/>
                      <a:pt x="625805" y="1195626"/>
                    </a:cubicBezTo>
                    <a:cubicBezTo>
                      <a:pt x="571843" y="1261236"/>
                      <a:pt x="485161" y="1288132"/>
                      <a:pt x="403562" y="1311829"/>
                    </a:cubicBezTo>
                    <a:cubicBezTo>
                      <a:pt x="333155" y="1332272"/>
                      <a:pt x="259435" y="1352886"/>
                      <a:pt x="187486" y="1338896"/>
                    </a:cubicBezTo>
                    <a:cubicBezTo>
                      <a:pt x="69456" y="1315998"/>
                      <a:pt x="-17796" y="1189116"/>
                      <a:pt x="3103" y="1070743"/>
                    </a:cubicBezTo>
                    <a:cubicBezTo>
                      <a:pt x="23945" y="952541"/>
                      <a:pt x="129014" y="871227"/>
                      <a:pt x="221120" y="794310"/>
                    </a:cubicBezTo>
                    <a:cubicBezTo>
                      <a:pt x="414126" y="633167"/>
                      <a:pt x="568588" y="483444"/>
                      <a:pt x="613413" y="234763"/>
                    </a:cubicBezTo>
                    <a:cubicBezTo>
                      <a:pt x="628374" y="151794"/>
                      <a:pt x="652529" y="95776"/>
                      <a:pt x="727504" y="49295"/>
                    </a:cubicBezTo>
                    <a:cubicBezTo>
                      <a:pt x="802822" y="2585"/>
                      <a:pt x="994801" y="-37501"/>
                      <a:pt x="1053616" y="5985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: 形状 105">
                <a:extLst>
                  <a:ext uri="{FF2B5EF4-FFF2-40B4-BE49-F238E27FC236}">
                    <a16:creationId xmlns:a16="http://schemas.microsoft.com/office/drawing/2014/main" id="{ABBD488C-DFFE-47F0-BFE8-AD5E244FD21D}"/>
                  </a:ext>
                </a:extLst>
              </p:cNvPr>
              <p:cNvSpPr/>
              <p:nvPr/>
            </p:nvSpPr>
            <p:spPr>
              <a:xfrm>
                <a:off x="8263162" y="1553752"/>
                <a:ext cx="1024115" cy="2160302"/>
              </a:xfrm>
              <a:custGeom>
                <a:avLst/>
                <a:gdLst>
                  <a:gd name="connsiteX0" fmla="*/ 368185 w 1024115"/>
                  <a:gd name="connsiteY0" fmla="*/ 2160303 h 2160302"/>
                  <a:gd name="connsiteX1" fmla="*/ 536808 w 1024115"/>
                  <a:gd name="connsiteY1" fmla="*/ 1941030 h 2160302"/>
                  <a:gd name="connsiteX2" fmla="*/ 967189 w 1024115"/>
                  <a:gd name="connsiteY2" fmla="*/ 1249634 h 2160302"/>
                  <a:gd name="connsiteX3" fmla="*/ 1022407 w 1024115"/>
                  <a:gd name="connsiteY3" fmla="*/ 933857 h 2160302"/>
                  <a:gd name="connsiteX4" fmla="*/ 999909 w 1024115"/>
                  <a:gd name="connsiteY4" fmla="*/ 873043 h 2160302"/>
                  <a:gd name="connsiteX5" fmla="*/ 894326 w 1024115"/>
                  <a:gd name="connsiteY5" fmla="*/ 879953 h 2160302"/>
                  <a:gd name="connsiteX6" fmla="*/ 614867 w 1024115"/>
                  <a:gd name="connsiteY6" fmla="*/ 1070275 h 2160302"/>
                  <a:gd name="connsiteX7" fmla="*/ 882164 w 1024115"/>
                  <a:gd name="connsiteY7" fmla="*/ 424275 h 2160302"/>
                  <a:gd name="connsiteX8" fmla="*/ 869487 w 1024115"/>
                  <a:gd name="connsiteY8" fmla="*/ 312983 h 2160302"/>
                  <a:gd name="connsiteX9" fmla="*/ 813641 w 1024115"/>
                  <a:gd name="connsiteY9" fmla="*/ 266559 h 2160302"/>
                  <a:gd name="connsiteX10" fmla="*/ 576095 w 1024115"/>
                  <a:gd name="connsiteY10" fmla="*/ 298479 h 2160302"/>
                  <a:gd name="connsiteX11" fmla="*/ 404673 w 1024115"/>
                  <a:gd name="connsiteY11" fmla="*/ 479265 h 2160302"/>
                  <a:gd name="connsiteX12" fmla="*/ 530013 w 1024115"/>
                  <a:gd name="connsiteY12" fmla="*/ 168285 h 2160302"/>
                  <a:gd name="connsiteX13" fmla="*/ 501234 w 1024115"/>
                  <a:gd name="connsiteY13" fmla="*/ 34551 h 2160302"/>
                  <a:gd name="connsiteX14" fmla="*/ 289726 w 1024115"/>
                  <a:gd name="connsiteY14" fmla="*/ 55965 h 2160302"/>
                  <a:gd name="connsiteX15" fmla="*/ 189968 w 1024115"/>
                  <a:gd name="connsiteY15" fmla="*/ 491828 h 2160302"/>
                  <a:gd name="connsiteX16" fmla="*/ 47554 w 1024115"/>
                  <a:gd name="connsiteY16" fmla="*/ 908047 h 2160302"/>
                  <a:gd name="connsiteX17" fmla="*/ 5813 w 1024115"/>
                  <a:gd name="connsiteY17" fmla="*/ 943222 h 2160302"/>
                  <a:gd name="connsiteX18" fmla="*/ 43900 w 1024115"/>
                  <a:gd name="connsiteY18" fmla="*/ 1032587 h 2160302"/>
                  <a:gd name="connsiteX19" fmla="*/ 142287 w 1024115"/>
                  <a:gd name="connsiteY19" fmla="*/ 1075985 h 2160302"/>
                  <a:gd name="connsiteX20" fmla="*/ 216464 w 1024115"/>
                  <a:gd name="connsiteY20" fmla="*/ 1292746 h 2160302"/>
                  <a:gd name="connsiteX21" fmla="*/ 212181 w 1024115"/>
                  <a:gd name="connsiteY21" fmla="*/ 1532176 h 2160302"/>
                  <a:gd name="connsiteX22" fmla="*/ 270996 w 1024115"/>
                  <a:gd name="connsiteY22" fmla="*/ 1847039 h 2160302"/>
                  <a:gd name="connsiteX23" fmla="*/ 365158 w 1024115"/>
                  <a:gd name="connsiteY23" fmla="*/ 1927268 h 2160302"/>
                  <a:gd name="connsiteX24" fmla="*/ 415408 w 1024115"/>
                  <a:gd name="connsiteY24" fmla="*/ 2049068 h 2160302"/>
                  <a:gd name="connsiteX25" fmla="*/ 527272 w 1024115"/>
                  <a:gd name="connsiteY25" fmla="*/ 2021202 h 21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24115" h="2160302">
                    <a:moveTo>
                      <a:pt x="368185" y="2160303"/>
                    </a:moveTo>
                    <a:cubicBezTo>
                      <a:pt x="424373" y="2087212"/>
                      <a:pt x="480619" y="2014121"/>
                      <a:pt x="536808" y="1941030"/>
                    </a:cubicBezTo>
                    <a:cubicBezTo>
                      <a:pt x="702976" y="1725011"/>
                      <a:pt x="871485" y="1504824"/>
                      <a:pt x="967189" y="1249634"/>
                    </a:cubicBezTo>
                    <a:cubicBezTo>
                      <a:pt x="1005048" y="1148734"/>
                      <a:pt x="1031201" y="1041210"/>
                      <a:pt x="1022407" y="933857"/>
                    </a:cubicBezTo>
                    <a:cubicBezTo>
                      <a:pt x="1020637" y="911759"/>
                      <a:pt x="1016354" y="887890"/>
                      <a:pt x="999909" y="873043"/>
                    </a:cubicBezTo>
                    <a:cubicBezTo>
                      <a:pt x="971928" y="847804"/>
                      <a:pt x="927731" y="862651"/>
                      <a:pt x="894326" y="879953"/>
                    </a:cubicBezTo>
                    <a:cubicBezTo>
                      <a:pt x="793997" y="931916"/>
                      <a:pt x="699950" y="995928"/>
                      <a:pt x="614867" y="1070275"/>
                    </a:cubicBezTo>
                    <a:cubicBezTo>
                      <a:pt x="612183" y="834670"/>
                      <a:pt x="841278" y="656340"/>
                      <a:pt x="882164" y="424275"/>
                    </a:cubicBezTo>
                    <a:cubicBezTo>
                      <a:pt x="888788" y="386645"/>
                      <a:pt x="889644" y="345417"/>
                      <a:pt x="869487" y="312983"/>
                    </a:cubicBezTo>
                    <a:cubicBezTo>
                      <a:pt x="856525" y="292140"/>
                      <a:pt x="835911" y="276837"/>
                      <a:pt x="813641" y="266559"/>
                    </a:cubicBezTo>
                    <a:cubicBezTo>
                      <a:pt x="737866" y="231498"/>
                      <a:pt x="645702" y="252340"/>
                      <a:pt x="576095" y="298479"/>
                    </a:cubicBezTo>
                    <a:cubicBezTo>
                      <a:pt x="506544" y="344618"/>
                      <a:pt x="454866" y="412569"/>
                      <a:pt x="404673" y="479265"/>
                    </a:cubicBezTo>
                    <a:cubicBezTo>
                      <a:pt x="474681" y="390242"/>
                      <a:pt x="518706" y="281005"/>
                      <a:pt x="530013" y="168285"/>
                    </a:cubicBezTo>
                    <a:cubicBezTo>
                      <a:pt x="534695" y="121576"/>
                      <a:pt x="532240" y="69841"/>
                      <a:pt x="501234" y="34551"/>
                    </a:cubicBezTo>
                    <a:cubicBezTo>
                      <a:pt x="448699" y="-25178"/>
                      <a:pt x="345800" y="-567"/>
                      <a:pt x="289726" y="55965"/>
                    </a:cubicBezTo>
                    <a:cubicBezTo>
                      <a:pt x="181631" y="164916"/>
                      <a:pt x="186256" y="338393"/>
                      <a:pt x="189968" y="491828"/>
                    </a:cubicBezTo>
                    <a:cubicBezTo>
                      <a:pt x="193679" y="645262"/>
                      <a:pt x="176149" y="824221"/>
                      <a:pt x="47554" y="908047"/>
                    </a:cubicBezTo>
                    <a:cubicBezTo>
                      <a:pt x="32137" y="918097"/>
                      <a:pt x="14778" y="927119"/>
                      <a:pt x="5813" y="943222"/>
                    </a:cubicBezTo>
                    <a:cubicBezTo>
                      <a:pt x="-11661" y="974571"/>
                      <a:pt x="12951" y="1014372"/>
                      <a:pt x="43900" y="1032587"/>
                    </a:cubicBezTo>
                    <a:cubicBezTo>
                      <a:pt x="74849" y="1050803"/>
                      <a:pt x="111966" y="1056799"/>
                      <a:pt x="142287" y="1075985"/>
                    </a:cubicBezTo>
                    <a:cubicBezTo>
                      <a:pt x="210296" y="1118983"/>
                      <a:pt x="223887" y="1212631"/>
                      <a:pt x="216464" y="1292746"/>
                    </a:cubicBezTo>
                    <a:cubicBezTo>
                      <a:pt x="209040" y="1372861"/>
                      <a:pt x="187855" y="1455431"/>
                      <a:pt x="212181" y="1532176"/>
                    </a:cubicBezTo>
                    <a:cubicBezTo>
                      <a:pt x="242388" y="1627595"/>
                      <a:pt x="248783" y="1749451"/>
                      <a:pt x="270996" y="1847039"/>
                    </a:cubicBezTo>
                    <a:cubicBezTo>
                      <a:pt x="281046" y="1891351"/>
                      <a:pt x="363503" y="1881872"/>
                      <a:pt x="365158" y="1927268"/>
                    </a:cubicBezTo>
                    <a:cubicBezTo>
                      <a:pt x="366871" y="1972665"/>
                      <a:pt x="379091" y="2021772"/>
                      <a:pt x="415408" y="2049068"/>
                    </a:cubicBezTo>
                    <a:cubicBezTo>
                      <a:pt x="451783" y="2076306"/>
                      <a:pt x="516194" y="2065285"/>
                      <a:pt x="527272" y="2021202"/>
                    </a:cubicBezTo>
                  </a:path>
                </a:pathLst>
              </a:custGeom>
              <a:solidFill>
                <a:srgbClr val="5A54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: 形状 106">
                <a:extLst>
                  <a:ext uri="{FF2B5EF4-FFF2-40B4-BE49-F238E27FC236}">
                    <a16:creationId xmlns:a16="http://schemas.microsoft.com/office/drawing/2014/main" id="{B3A8C4F3-A0D3-4E84-9CEC-4C539338C7D5}"/>
                  </a:ext>
                </a:extLst>
              </p:cNvPr>
              <p:cNvSpPr/>
              <p:nvPr/>
            </p:nvSpPr>
            <p:spPr>
              <a:xfrm>
                <a:off x="8772203" y="4002198"/>
                <a:ext cx="1509349" cy="1270972"/>
              </a:xfrm>
              <a:custGeom>
                <a:avLst/>
                <a:gdLst>
                  <a:gd name="connsiteX0" fmla="*/ 1166446 w 1509349"/>
                  <a:gd name="connsiteY0" fmla="*/ 1245228 h 1270972"/>
                  <a:gd name="connsiteX1" fmla="*/ 1459210 w 1509349"/>
                  <a:gd name="connsiteY1" fmla="*/ 1168597 h 1270972"/>
                  <a:gd name="connsiteX2" fmla="*/ 1503579 w 1509349"/>
                  <a:gd name="connsiteY2" fmla="*/ 1076377 h 1270972"/>
                  <a:gd name="connsiteX3" fmla="*/ 1468918 w 1509349"/>
                  <a:gd name="connsiteY3" fmla="*/ 1048853 h 1270972"/>
                  <a:gd name="connsiteX4" fmla="*/ 1018151 w 1509349"/>
                  <a:gd name="connsiteY4" fmla="*/ 995463 h 1270972"/>
                  <a:gd name="connsiteX5" fmla="*/ 837593 w 1509349"/>
                  <a:gd name="connsiteY5" fmla="*/ 1009509 h 1270972"/>
                  <a:gd name="connsiteX6" fmla="*/ 1224919 w 1509349"/>
                  <a:gd name="connsiteY6" fmla="*/ 791493 h 1270972"/>
                  <a:gd name="connsiteX7" fmla="*/ 1292128 w 1509349"/>
                  <a:gd name="connsiteY7" fmla="*/ 737816 h 1270972"/>
                  <a:gd name="connsiteX8" fmla="*/ 1286532 w 1509349"/>
                  <a:gd name="connsiteY8" fmla="*/ 658615 h 1270972"/>
                  <a:gd name="connsiteX9" fmla="*/ 1251358 w 1509349"/>
                  <a:gd name="connsiteY9" fmla="*/ 644682 h 1270972"/>
                  <a:gd name="connsiteX10" fmla="*/ 1035396 w 1509349"/>
                  <a:gd name="connsiteY10" fmla="*/ 715775 h 1270972"/>
                  <a:gd name="connsiteX11" fmla="*/ 1191057 w 1509349"/>
                  <a:gd name="connsiteY11" fmla="*/ 354488 h 1270972"/>
                  <a:gd name="connsiteX12" fmla="*/ 1185975 w 1509349"/>
                  <a:gd name="connsiteY12" fmla="*/ 298813 h 1270972"/>
                  <a:gd name="connsiteX13" fmla="*/ 1143605 w 1509349"/>
                  <a:gd name="connsiteY13" fmla="*/ 271290 h 1270972"/>
                  <a:gd name="connsiteX14" fmla="*/ 971955 w 1509349"/>
                  <a:gd name="connsiteY14" fmla="*/ 301097 h 1270972"/>
                  <a:gd name="connsiteX15" fmla="*/ 846901 w 1509349"/>
                  <a:gd name="connsiteY15" fmla="*/ 468750 h 1270972"/>
                  <a:gd name="connsiteX16" fmla="*/ 678849 w 1509349"/>
                  <a:gd name="connsiteY16" fmla="*/ 577930 h 1270972"/>
                  <a:gd name="connsiteX17" fmla="*/ 783917 w 1509349"/>
                  <a:gd name="connsiteY17" fmla="*/ 198712 h 1270972"/>
                  <a:gd name="connsiteX18" fmla="*/ 745601 w 1509349"/>
                  <a:gd name="connsiteY18" fmla="*/ 65892 h 1270972"/>
                  <a:gd name="connsiteX19" fmla="*/ 591482 w 1509349"/>
                  <a:gd name="connsiteY19" fmla="*/ 396 h 1270972"/>
                  <a:gd name="connsiteX20" fmla="*/ 433194 w 1509349"/>
                  <a:gd name="connsiteY20" fmla="*/ 67491 h 1270972"/>
                  <a:gd name="connsiteX21" fmla="*/ 300145 w 1509349"/>
                  <a:gd name="connsiteY21" fmla="*/ 538643 h 1270972"/>
                  <a:gd name="connsiteX22" fmla="*/ 321216 w 1509349"/>
                  <a:gd name="connsiteY22" fmla="*/ 663983 h 1270972"/>
                  <a:gd name="connsiteX23" fmla="*/ 258860 w 1509349"/>
                  <a:gd name="connsiteY23" fmla="*/ 728509 h 1270972"/>
                  <a:gd name="connsiteX24" fmla="*/ 93891 w 1509349"/>
                  <a:gd name="connsiteY24" fmla="*/ 1217305 h 1270972"/>
                  <a:gd name="connsiteX25" fmla="*/ 291580 w 1509349"/>
                  <a:gd name="connsiteY25" fmla="*/ 1270468 h 1270972"/>
                  <a:gd name="connsiteX26" fmla="*/ 662461 w 1509349"/>
                  <a:gd name="connsiteY26" fmla="*/ 1266870 h 1270972"/>
                  <a:gd name="connsiteX27" fmla="*/ 1166446 w 1509349"/>
                  <a:gd name="connsiteY27" fmla="*/ 1245228 h 127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09349" h="1270972">
                    <a:moveTo>
                      <a:pt x="1166446" y="1245228"/>
                    </a:moveTo>
                    <a:cubicBezTo>
                      <a:pt x="1267974" y="1236434"/>
                      <a:pt x="1373100" y="1223073"/>
                      <a:pt x="1459210" y="1168597"/>
                    </a:cubicBezTo>
                    <a:cubicBezTo>
                      <a:pt x="1491188" y="1148383"/>
                      <a:pt x="1522594" y="1109096"/>
                      <a:pt x="1503579" y="1076377"/>
                    </a:cubicBezTo>
                    <a:cubicBezTo>
                      <a:pt x="1496042" y="1063414"/>
                      <a:pt x="1482280" y="1055591"/>
                      <a:pt x="1468918" y="1048853"/>
                    </a:cubicBezTo>
                    <a:cubicBezTo>
                      <a:pt x="1331130" y="979074"/>
                      <a:pt x="1168445" y="959774"/>
                      <a:pt x="1018151" y="995463"/>
                    </a:cubicBezTo>
                    <a:cubicBezTo>
                      <a:pt x="958365" y="1009624"/>
                      <a:pt x="894753" y="1032008"/>
                      <a:pt x="837593" y="1009509"/>
                    </a:cubicBezTo>
                    <a:cubicBezTo>
                      <a:pt x="966702" y="936818"/>
                      <a:pt x="1095810" y="864184"/>
                      <a:pt x="1224919" y="791493"/>
                    </a:cubicBezTo>
                    <a:cubicBezTo>
                      <a:pt x="1250158" y="777274"/>
                      <a:pt x="1276425" y="762142"/>
                      <a:pt x="1292128" y="737816"/>
                    </a:cubicBezTo>
                    <a:cubicBezTo>
                      <a:pt x="1307832" y="713491"/>
                      <a:pt x="1308917" y="677059"/>
                      <a:pt x="1286532" y="658615"/>
                    </a:cubicBezTo>
                    <a:cubicBezTo>
                      <a:pt x="1276711" y="650507"/>
                      <a:pt x="1263920" y="646966"/>
                      <a:pt x="1251358" y="644682"/>
                    </a:cubicBezTo>
                    <a:cubicBezTo>
                      <a:pt x="1173641" y="630407"/>
                      <a:pt x="1089472" y="658159"/>
                      <a:pt x="1035396" y="715775"/>
                    </a:cubicBezTo>
                    <a:cubicBezTo>
                      <a:pt x="1116596" y="611049"/>
                      <a:pt x="1170729" y="485481"/>
                      <a:pt x="1191057" y="354488"/>
                    </a:cubicBezTo>
                    <a:cubicBezTo>
                      <a:pt x="1193970" y="335644"/>
                      <a:pt x="1195854" y="315087"/>
                      <a:pt x="1185975" y="298813"/>
                    </a:cubicBezTo>
                    <a:cubicBezTo>
                      <a:pt x="1177010" y="284081"/>
                      <a:pt x="1160108" y="276200"/>
                      <a:pt x="1143605" y="271290"/>
                    </a:cubicBezTo>
                    <a:cubicBezTo>
                      <a:pt x="1085932" y="254216"/>
                      <a:pt x="1020550" y="265579"/>
                      <a:pt x="971955" y="301097"/>
                    </a:cubicBezTo>
                    <a:cubicBezTo>
                      <a:pt x="915310" y="342553"/>
                      <a:pt x="885388" y="410048"/>
                      <a:pt x="846901" y="468750"/>
                    </a:cubicBezTo>
                    <a:cubicBezTo>
                      <a:pt x="808357" y="527394"/>
                      <a:pt x="748799" y="583526"/>
                      <a:pt x="678849" y="577930"/>
                    </a:cubicBezTo>
                    <a:cubicBezTo>
                      <a:pt x="752853" y="466923"/>
                      <a:pt x="790256" y="331990"/>
                      <a:pt x="783917" y="198712"/>
                    </a:cubicBezTo>
                    <a:cubicBezTo>
                      <a:pt x="781690" y="152003"/>
                      <a:pt x="773410" y="103466"/>
                      <a:pt x="745601" y="65892"/>
                    </a:cubicBezTo>
                    <a:cubicBezTo>
                      <a:pt x="710941" y="19125"/>
                      <a:pt x="649555" y="-3316"/>
                      <a:pt x="591482" y="396"/>
                    </a:cubicBezTo>
                    <a:cubicBezTo>
                      <a:pt x="533409" y="4107"/>
                      <a:pt x="478705" y="31231"/>
                      <a:pt x="433194" y="67491"/>
                    </a:cubicBezTo>
                    <a:cubicBezTo>
                      <a:pt x="297005" y="176157"/>
                      <a:pt x="240873" y="374816"/>
                      <a:pt x="300145" y="538643"/>
                    </a:cubicBezTo>
                    <a:cubicBezTo>
                      <a:pt x="314878" y="579414"/>
                      <a:pt x="336234" y="623269"/>
                      <a:pt x="321216" y="663983"/>
                    </a:cubicBezTo>
                    <a:cubicBezTo>
                      <a:pt x="310652" y="692534"/>
                      <a:pt x="284442" y="711949"/>
                      <a:pt x="258860" y="728509"/>
                    </a:cubicBezTo>
                    <a:cubicBezTo>
                      <a:pt x="87154" y="839801"/>
                      <a:pt x="-126182" y="1021273"/>
                      <a:pt x="93891" y="1217305"/>
                    </a:cubicBezTo>
                    <a:cubicBezTo>
                      <a:pt x="153450" y="1270353"/>
                      <a:pt x="215234" y="1272580"/>
                      <a:pt x="291580" y="1270468"/>
                    </a:cubicBezTo>
                    <a:cubicBezTo>
                      <a:pt x="415264" y="1267042"/>
                      <a:pt x="538662" y="1267955"/>
                      <a:pt x="662461" y="1266870"/>
                    </a:cubicBezTo>
                    <a:cubicBezTo>
                      <a:pt x="830513" y="1265500"/>
                      <a:pt x="998793" y="1259790"/>
                      <a:pt x="1166446" y="1245228"/>
                    </a:cubicBezTo>
                    <a:close/>
                  </a:path>
                </a:pathLst>
              </a:custGeom>
              <a:solidFill>
                <a:srgbClr val="FAE02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: 形状 107">
                <a:extLst>
                  <a:ext uri="{FF2B5EF4-FFF2-40B4-BE49-F238E27FC236}">
                    <a16:creationId xmlns:a16="http://schemas.microsoft.com/office/drawing/2014/main" id="{D43499DF-8C91-4CC1-B575-7E263D99007C}"/>
                  </a:ext>
                </a:extLst>
              </p:cNvPr>
              <p:cNvSpPr/>
              <p:nvPr/>
            </p:nvSpPr>
            <p:spPr>
              <a:xfrm>
                <a:off x="8452178" y="2277351"/>
                <a:ext cx="363846" cy="1355162"/>
              </a:xfrm>
              <a:custGeom>
                <a:avLst/>
                <a:gdLst>
                  <a:gd name="connsiteX0" fmla="*/ 10716 w 363846"/>
                  <a:gd name="connsiteY0" fmla="*/ 1355162 h 1355162"/>
                  <a:gd name="connsiteX1" fmla="*/ 8089 w 363846"/>
                  <a:gd name="connsiteY1" fmla="*/ 1354819 h 1355162"/>
                  <a:gd name="connsiteX2" fmla="*/ 323 w 363846"/>
                  <a:gd name="connsiteY2" fmla="*/ 1341800 h 1355162"/>
                  <a:gd name="connsiteX3" fmla="*/ 345622 w 363846"/>
                  <a:gd name="connsiteY3" fmla="*/ 3091 h 1355162"/>
                  <a:gd name="connsiteX4" fmla="*/ 360754 w 363846"/>
                  <a:gd name="connsiteY4" fmla="*/ 3205 h 1355162"/>
                  <a:gd name="connsiteX5" fmla="*/ 362581 w 363846"/>
                  <a:gd name="connsiteY5" fmla="*/ 15768 h 1355162"/>
                  <a:gd name="connsiteX6" fmla="*/ 21052 w 363846"/>
                  <a:gd name="connsiteY6" fmla="*/ 1347053 h 1355162"/>
                  <a:gd name="connsiteX7" fmla="*/ 10716 w 363846"/>
                  <a:gd name="connsiteY7" fmla="*/ 1355162 h 135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846" h="1355162">
                    <a:moveTo>
                      <a:pt x="10716" y="1355162"/>
                    </a:moveTo>
                    <a:cubicBezTo>
                      <a:pt x="9859" y="1355162"/>
                      <a:pt x="9002" y="1355048"/>
                      <a:pt x="8089" y="1354819"/>
                    </a:cubicBezTo>
                    <a:cubicBezTo>
                      <a:pt x="2322" y="1353392"/>
                      <a:pt x="-1104" y="1347567"/>
                      <a:pt x="323" y="1341800"/>
                    </a:cubicBezTo>
                    <a:cubicBezTo>
                      <a:pt x="336257" y="12342"/>
                      <a:pt x="342824" y="5889"/>
                      <a:pt x="345622" y="3091"/>
                    </a:cubicBezTo>
                    <a:cubicBezTo>
                      <a:pt x="349847" y="-1077"/>
                      <a:pt x="356585" y="-1020"/>
                      <a:pt x="360754" y="3205"/>
                    </a:cubicBezTo>
                    <a:cubicBezTo>
                      <a:pt x="364123" y="6631"/>
                      <a:pt x="364751" y="11771"/>
                      <a:pt x="362581" y="15768"/>
                    </a:cubicBezTo>
                    <a:cubicBezTo>
                      <a:pt x="350246" y="48716"/>
                      <a:pt x="134114" y="899770"/>
                      <a:pt x="21052" y="1347053"/>
                    </a:cubicBezTo>
                    <a:cubicBezTo>
                      <a:pt x="19852" y="1351907"/>
                      <a:pt x="15455" y="1355162"/>
                      <a:pt x="10716" y="1355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: 形状 108">
                <a:extLst>
                  <a:ext uri="{FF2B5EF4-FFF2-40B4-BE49-F238E27FC236}">
                    <a16:creationId xmlns:a16="http://schemas.microsoft.com/office/drawing/2014/main" id="{4A119572-F576-4F1C-91BE-E17299430F0D}"/>
                  </a:ext>
                </a:extLst>
              </p:cNvPr>
              <p:cNvSpPr/>
              <p:nvPr/>
            </p:nvSpPr>
            <p:spPr>
              <a:xfrm>
                <a:off x="8596703" y="2847968"/>
                <a:ext cx="436740" cy="214433"/>
              </a:xfrm>
              <a:custGeom>
                <a:avLst/>
                <a:gdLst>
                  <a:gd name="connsiteX0" fmla="*/ 10717 w 436740"/>
                  <a:gd name="connsiteY0" fmla="*/ 214434 h 214433"/>
                  <a:gd name="connsiteX1" fmla="*/ 1010 w 436740"/>
                  <a:gd name="connsiteY1" fmla="*/ 208267 h 214433"/>
                  <a:gd name="connsiteX2" fmla="*/ 6206 w 436740"/>
                  <a:gd name="connsiteY2" fmla="*/ 194048 h 214433"/>
                  <a:gd name="connsiteX3" fmla="*/ 421512 w 436740"/>
                  <a:gd name="connsiteY3" fmla="*/ 985 h 214433"/>
                  <a:gd name="connsiteX4" fmla="*/ 435730 w 436740"/>
                  <a:gd name="connsiteY4" fmla="*/ 6181 h 214433"/>
                  <a:gd name="connsiteX5" fmla="*/ 430534 w 436740"/>
                  <a:gd name="connsiteY5" fmla="*/ 20400 h 214433"/>
                  <a:gd name="connsiteX6" fmla="*/ 15228 w 436740"/>
                  <a:gd name="connsiteY6" fmla="*/ 213463 h 214433"/>
                  <a:gd name="connsiteX7" fmla="*/ 10717 w 436740"/>
                  <a:gd name="connsiteY7" fmla="*/ 214434 h 21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6740" h="214433">
                    <a:moveTo>
                      <a:pt x="10717" y="214434"/>
                    </a:moveTo>
                    <a:cubicBezTo>
                      <a:pt x="6663" y="214434"/>
                      <a:pt x="2837" y="212150"/>
                      <a:pt x="1010" y="208267"/>
                    </a:cubicBezTo>
                    <a:cubicBezTo>
                      <a:pt x="-1503" y="202899"/>
                      <a:pt x="838" y="196561"/>
                      <a:pt x="6206" y="194048"/>
                    </a:cubicBezTo>
                    <a:lnTo>
                      <a:pt x="421512" y="985"/>
                    </a:lnTo>
                    <a:cubicBezTo>
                      <a:pt x="426823" y="-1470"/>
                      <a:pt x="433275" y="814"/>
                      <a:pt x="435730" y="6181"/>
                    </a:cubicBezTo>
                    <a:cubicBezTo>
                      <a:pt x="438243" y="11549"/>
                      <a:pt x="435902" y="17887"/>
                      <a:pt x="430534" y="20400"/>
                    </a:cubicBezTo>
                    <a:lnTo>
                      <a:pt x="15228" y="213463"/>
                    </a:lnTo>
                    <a:cubicBezTo>
                      <a:pt x="13800" y="214148"/>
                      <a:pt x="12259" y="214434"/>
                      <a:pt x="10717" y="2144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: 形状 109">
                <a:extLst>
                  <a:ext uri="{FF2B5EF4-FFF2-40B4-BE49-F238E27FC236}">
                    <a16:creationId xmlns:a16="http://schemas.microsoft.com/office/drawing/2014/main" id="{05EF2C4D-6091-44BB-ADD1-6C1345E4E98C}"/>
                  </a:ext>
                </a:extLst>
              </p:cNvPr>
              <p:cNvSpPr/>
              <p:nvPr/>
            </p:nvSpPr>
            <p:spPr>
              <a:xfrm>
                <a:off x="9157054" y="3041069"/>
                <a:ext cx="290033" cy="669902"/>
              </a:xfrm>
              <a:custGeom>
                <a:avLst/>
                <a:gdLst>
                  <a:gd name="connsiteX0" fmla="*/ 10712 w 290033"/>
                  <a:gd name="connsiteY0" fmla="*/ 669902 h 669902"/>
                  <a:gd name="connsiteX1" fmla="*/ 6601 w 290033"/>
                  <a:gd name="connsiteY1" fmla="*/ 669103 h 669902"/>
                  <a:gd name="connsiteX2" fmla="*/ 833 w 290033"/>
                  <a:gd name="connsiteY2" fmla="*/ 655113 h 669902"/>
                  <a:gd name="connsiteX3" fmla="*/ 269443 w 290033"/>
                  <a:gd name="connsiteY3" fmla="*/ 6601 h 669902"/>
                  <a:gd name="connsiteX4" fmla="*/ 283433 w 290033"/>
                  <a:gd name="connsiteY4" fmla="*/ 833 h 669902"/>
                  <a:gd name="connsiteX5" fmla="*/ 289200 w 290033"/>
                  <a:gd name="connsiteY5" fmla="*/ 14823 h 669902"/>
                  <a:gd name="connsiteX6" fmla="*/ 20591 w 290033"/>
                  <a:gd name="connsiteY6" fmla="*/ 663335 h 669902"/>
                  <a:gd name="connsiteX7" fmla="*/ 10712 w 290033"/>
                  <a:gd name="connsiteY7" fmla="*/ 669902 h 66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033" h="669902">
                    <a:moveTo>
                      <a:pt x="10712" y="669902"/>
                    </a:moveTo>
                    <a:cubicBezTo>
                      <a:pt x="9341" y="669902"/>
                      <a:pt x="7971" y="669617"/>
                      <a:pt x="6601" y="669103"/>
                    </a:cubicBezTo>
                    <a:cubicBezTo>
                      <a:pt x="1119" y="666819"/>
                      <a:pt x="-1450" y="660595"/>
                      <a:pt x="833" y="655113"/>
                    </a:cubicBezTo>
                    <a:lnTo>
                      <a:pt x="269443" y="6601"/>
                    </a:lnTo>
                    <a:cubicBezTo>
                      <a:pt x="271727" y="1119"/>
                      <a:pt x="278009" y="-1451"/>
                      <a:pt x="283433" y="833"/>
                    </a:cubicBezTo>
                    <a:cubicBezTo>
                      <a:pt x="288915" y="3117"/>
                      <a:pt x="291485" y="9342"/>
                      <a:pt x="289200" y="14823"/>
                    </a:cubicBezTo>
                    <a:lnTo>
                      <a:pt x="20591" y="663335"/>
                    </a:lnTo>
                    <a:cubicBezTo>
                      <a:pt x="18878" y="667390"/>
                      <a:pt x="14938" y="669902"/>
                      <a:pt x="10712" y="6699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: 形状 110">
                <a:extLst>
                  <a:ext uri="{FF2B5EF4-FFF2-40B4-BE49-F238E27FC236}">
                    <a16:creationId xmlns:a16="http://schemas.microsoft.com/office/drawing/2014/main" id="{162398C7-36AF-4DD1-8E46-34933FFA8E77}"/>
                  </a:ext>
                </a:extLst>
              </p:cNvPr>
              <p:cNvSpPr/>
              <p:nvPr/>
            </p:nvSpPr>
            <p:spPr>
              <a:xfrm>
                <a:off x="9157051" y="4734459"/>
                <a:ext cx="471912" cy="490068"/>
              </a:xfrm>
              <a:custGeom>
                <a:avLst/>
                <a:gdLst>
                  <a:gd name="connsiteX0" fmla="*/ 10715 w 471912"/>
                  <a:gd name="connsiteY0" fmla="*/ 490069 h 490068"/>
                  <a:gd name="connsiteX1" fmla="*/ 3292 w 471912"/>
                  <a:gd name="connsiteY1" fmla="*/ 487099 h 490068"/>
                  <a:gd name="connsiteX2" fmla="*/ 3007 w 471912"/>
                  <a:gd name="connsiteY2" fmla="*/ 471967 h 490068"/>
                  <a:gd name="connsiteX3" fmla="*/ 453488 w 471912"/>
                  <a:gd name="connsiteY3" fmla="*/ 3270 h 490068"/>
                  <a:gd name="connsiteX4" fmla="*/ 468620 w 471912"/>
                  <a:gd name="connsiteY4" fmla="*/ 2985 h 490068"/>
                  <a:gd name="connsiteX5" fmla="*/ 468906 w 471912"/>
                  <a:gd name="connsiteY5" fmla="*/ 18117 h 490068"/>
                  <a:gd name="connsiteX6" fmla="*/ 18425 w 471912"/>
                  <a:gd name="connsiteY6" fmla="*/ 486814 h 490068"/>
                  <a:gd name="connsiteX7" fmla="*/ 10715 w 471912"/>
                  <a:gd name="connsiteY7" fmla="*/ 490069 h 49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912" h="490068">
                    <a:moveTo>
                      <a:pt x="10715" y="490069"/>
                    </a:moveTo>
                    <a:cubicBezTo>
                      <a:pt x="8032" y="490069"/>
                      <a:pt x="5348" y="489098"/>
                      <a:pt x="3292" y="487099"/>
                    </a:cubicBezTo>
                    <a:cubicBezTo>
                      <a:pt x="-990" y="482988"/>
                      <a:pt x="-1105" y="476250"/>
                      <a:pt x="3007" y="471967"/>
                    </a:cubicBezTo>
                    <a:lnTo>
                      <a:pt x="453488" y="3270"/>
                    </a:lnTo>
                    <a:cubicBezTo>
                      <a:pt x="457599" y="-1012"/>
                      <a:pt x="464394" y="-1069"/>
                      <a:pt x="468620" y="2985"/>
                    </a:cubicBezTo>
                    <a:cubicBezTo>
                      <a:pt x="472903" y="7096"/>
                      <a:pt x="473017" y="13834"/>
                      <a:pt x="468906" y="18117"/>
                    </a:cubicBezTo>
                    <a:lnTo>
                      <a:pt x="18425" y="486814"/>
                    </a:lnTo>
                    <a:cubicBezTo>
                      <a:pt x="16369" y="488984"/>
                      <a:pt x="13514" y="490069"/>
                      <a:pt x="10715" y="4900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" name="任意多边形: 形状 111">
                <a:extLst>
                  <a:ext uri="{FF2B5EF4-FFF2-40B4-BE49-F238E27FC236}">
                    <a16:creationId xmlns:a16="http://schemas.microsoft.com/office/drawing/2014/main" id="{97F077D2-39C0-47AF-B846-107183DF9D06}"/>
                  </a:ext>
                </a:extLst>
              </p:cNvPr>
              <p:cNvSpPr/>
              <p:nvPr/>
            </p:nvSpPr>
            <p:spPr>
              <a:xfrm>
                <a:off x="9333017" y="5028035"/>
                <a:ext cx="413600" cy="123630"/>
              </a:xfrm>
              <a:custGeom>
                <a:avLst/>
                <a:gdLst>
                  <a:gd name="connsiteX0" fmla="*/ 402918 w 413600"/>
                  <a:gd name="connsiteY0" fmla="*/ 123630 h 123630"/>
                  <a:gd name="connsiteX1" fmla="*/ 400234 w 413600"/>
                  <a:gd name="connsiteY1" fmla="*/ 123288 h 123630"/>
                  <a:gd name="connsiteX2" fmla="*/ 7998 w 413600"/>
                  <a:gd name="connsiteY2" fmla="*/ 21074 h 123630"/>
                  <a:gd name="connsiteX3" fmla="*/ 346 w 413600"/>
                  <a:gd name="connsiteY3" fmla="*/ 7998 h 123630"/>
                  <a:gd name="connsiteX4" fmla="*/ 13366 w 413600"/>
                  <a:gd name="connsiteY4" fmla="*/ 346 h 123630"/>
                  <a:gd name="connsiteX5" fmla="*/ 405602 w 413600"/>
                  <a:gd name="connsiteY5" fmla="*/ 102559 h 123630"/>
                  <a:gd name="connsiteX6" fmla="*/ 413254 w 413600"/>
                  <a:gd name="connsiteY6" fmla="*/ 115636 h 123630"/>
                  <a:gd name="connsiteX7" fmla="*/ 402918 w 413600"/>
                  <a:gd name="connsiteY7" fmla="*/ 123630 h 12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600" h="123630">
                    <a:moveTo>
                      <a:pt x="402918" y="123630"/>
                    </a:moveTo>
                    <a:cubicBezTo>
                      <a:pt x="402062" y="123630"/>
                      <a:pt x="401148" y="123516"/>
                      <a:pt x="400234" y="123288"/>
                    </a:cubicBezTo>
                    <a:lnTo>
                      <a:pt x="7998" y="21074"/>
                    </a:lnTo>
                    <a:cubicBezTo>
                      <a:pt x="2288" y="19590"/>
                      <a:pt x="-1138" y="13765"/>
                      <a:pt x="346" y="7998"/>
                    </a:cubicBezTo>
                    <a:cubicBezTo>
                      <a:pt x="1831" y="2288"/>
                      <a:pt x="7655" y="-1138"/>
                      <a:pt x="13366" y="346"/>
                    </a:cubicBezTo>
                    <a:lnTo>
                      <a:pt x="405602" y="102559"/>
                    </a:lnTo>
                    <a:cubicBezTo>
                      <a:pt x="411313" y="104044"/>
                      <a:pt x="414739" y="109869"/>
                      <a:pt x="413254" y="115636"/>
                    </a:cubicBezTo>
                    <a:cubicBezTo>
                      <a:pt x="411998" y="120433"/>
                      <a:pt x="407715" y="123630"/>
                      <a:pt x="402918" y="1236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" name="图形 2">
              <a:extLst>
                <a:ext uri="{FF2B5EF4-FFF2-40B4-BE49-F238E27FC236}">
                  <a16:creationId xmlns:a16="http://schemas.microsoft.com/office/drawing/2014/main" id="{E3760F5F-E6E1-490C-BF3F-5F12BBDB7B26}"/>
                </a:ext>
              </a:extLst>
            </p:cNvPr>
            <p:cNvGrpSpPr/>
            <p:nvPr/>
          </p:nvGrpSpPr>
          <p:grpSpPr>
            <a:xfrm>
              <a:off x="5996646" y="2091183"/>
              <a:ext cx="4064487" cy="2990522"/>
              <a:chOff x="3350743" y="1268758"/>
              <a:chExt cx="5177076" cy="3809130"/>
            </a:xfrm>
          </p:grpSpPr>
          <p:grpSp>
            <p:nvGrpSpPr>
              <p:cNvPr id="95" name="图形 2">
                <a:extLst>
                  <a:ext uri="{FF2B5EF4-FFF2-40B4-BE49-F238E27FC236}">
                    <a16:creationId xmlns:a16="http://schemas.microsoft.com/office/drawing/2014/main" id="{7B4D831A-143E-438B-AD6F-C4F3B8021EEE}"/>
                  </a:ext>
                </a:extLst>
              </p:cNvPr>
              <p:cNvGrpSpPr/>
              <p:nvPr/>
            </p:nvGrpSpPr>
            <p:grpSpPr>
              <a:xfrm>
                <a:off x="3350743" y="1268758"/>
                <a:ext cx="5177076" cy="3809130"/>
                <a:chOff x="3350743" y="1268758"/>
                <a:chExt cx="5177076" cy="3809130"/>
              </a:xfrm>
            </p:grpSpPr>
            <p:sp>
              <p:nvSpPr>
                <p:cNvPr id="97" name="任意多边形: 形状 98">
                  <a:extLst>
                    <a:ext uri="{FF2B5EF4-FFF2-40B4-BE49-F238E27FC236}">
                      <a16:creationId xmlns:a16="http://schemas.microsoft.com/office/drawing/2014/main" id="{444D0C72-1C05-44DB-9B35-CB2BD8E3F417}"/>
                    </a:ext>
                  </a:extLst>
                </p:cNvPr>
                <p:cNvSpPr/>
                <p:nvPr/>
              </p:nvSpPr>
              <p:spPr>
                <a:xfrm>
                  <a:off x="5165915" y="4909437"/>
                  <a:ext cx="1546790" cy="168452"/>
                </a:xfrm>
                <a:custGeom>
                  <a:avLst/>
                  <a:gdLst>
                    <a:gd name="connsiteX0" fmla="*/ 1462507 w 1546790"/>
                    <a:gd name="connsiteY0" fmla="*/ 168452 h 168452"/>
                    <a:gd name="connsiteX1" fmla="*/ 84226 w 1546790"/>
                    <a:gd name="connsiteY1" fmla="*/ 168452 h 168452"/>
                    <a:gd name="connsiteX2" fmla="*/ 0 w 1546790"/>
                    <a:gd name="connsiteY2" fmla="*/ 84226 h 168452"/>
                    <a:gd name="connsiteX3" fmla="*/ 0 w 1546790"/>
                    <a:gd name="connsiteY3" fmla="*/ 84226 h 168452"/>
                    <a:gd name="connsiteX4" fmla="*/ 84226 w 1546790"/>
                    <a:gd name="connsiteY4" fmla="*/ 0 h 168452"/>
                    <a:gd name="connsiteX5" fmla="*/ 1462564 w 1546790"/>
                    <a:gd name="connsiteY5" fmla="*/ 0 h 168452"/>
                    <a:gd name="connsiteX6" fmla="*/ 1546790 w 1546790"/>
                    <a:gd name="connsiteY6" fmla="*/ 84226 h 168452"/>
                    <a:gd name="connsiteX7" fmla="*/ 1546790 w 1546790"/>
                    <a:gd name="connsiteY7" fmla="*/ 84226 h 168452"/>
                    <a:gd name="connsiteX8" fmla="*/ 1462507 w 1546790"/>
                    <a:gd name="connsiteY8" fmla="*/ 168452 h 168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6790" h="168452">
                      <a:moveTo>
                        <a:pt x="1462507" y="168452"/>
                      </a:moveTo>
                      <a:lnTo>
                        <a:pt x="84226" y="168452"/>
                      </a:lnTo>
                      <a:cubicBezTo>
                        <a:pt x="37916" y="168452"/>
                        <a:pt x="0" y="130536"/>
                        <a:pt x="0" y="84226"/>
                      </a:cubicBezTo>
                      <a:lnTo>
                        <a:pt x="0" y="84226"/>
                      </a:lnTo>
                      <a:cubicBezTo>
                        <a:pt x="0" y="37916"/>
                        <a:pt x="37916" y="0"/>
                        <a:pt x="84226" y="0"/>
                      </a:cubicBezTo>
                      <a:lnTo>
                        <a:pt x="1462564" y="0"/>
                      </a:lnTo>
                      <a:cubicBezTo>
                        <a:pt x="1508874" y="0"/>
                        <a:pt x="1546790" y="37916"/>
                        <a:pt x="1546790" y="84226"/>
                      </a:cubicBezTo>
                      <a:lnTo>
                        <a:pt x="1546790" y="84226"/>
                      </a:lnTo>
                      <a:cubicBezTo>
                        <a:pt x="1546790" y="130536"/>
                        <a:pt x="1508874" y="168452"/>
                        <a:pt x="1462507" y="168452"/>
                      </a:cubicBezTo>
                      <a:close/>
                    </a:path>
                  </a:pathLst>
                </a:custGeom>
                <a:solidFill>
                  <a:srgbClr val="978C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9">
                  <a:extLst>
                    <a:ext uri="{FF2B5EF4-FFF2-40B4-BE49-F238E27FC236}">
                      <a16:creationId xmlns:a16="http://schemas.microsoft.com/office/drawing/2014/main" id="{9C3E7F42-966B-442E-9431-CBD1AC1F5F26}"/>
                    </a:ext>
                  </a:extLst>
                </p:cNvPr>
                <p:cNvSpPr/>
                <p:nvPr/>
              </p:nvSpPr>
              <p:spPr>
                <a:xfrm>
                  <a:off x="5615311" y="4330361"/>
                  <a:ext cx="647940" cy="747527"/>
                </a:xfrm>
                <a:custGeom>
                  <a:avLst/>
                  <a:gdLst>
                    <a:gd name="connsiteX0" fmla="*/ 582216 w 647940"/>
                    <a:gd name="connsiteY0" fmla="*/ 747528 h 747527"/>
                    <a:gd name="connsiteX1" fmla="*/ 65725 w 647940"/>
                    <a:gd name="connsiteY1" fmla="*/ 747528 h 747527"/>
                    <a:gd name="connsiteX2" fmla="*/ 0 w 647940"/>
                    <a:gd name="connsiteY2" fmla="*/ 681803 h 747527"/>
                    <a:gd name="connsiteX3" fmla="*/ 0 w 647940"/>
                    <a:gd name="connsiteY3" fmla="*/ 65725 h 747527"/>
                    <a:gd name="connsiteX4" fmla="*/ 65725 w 647940"/>
                    <a:gd name="connsiteY4" fmla="*/ 0 h 747527"/>
                    <a:gd name="connsiteX5" fmla="*/ 582216 w 647940"/>
                    <a:gd name="connsiteY5" fmla="*/ 0 h 747527"/>
                    <a:gd name="connsiteX6" fmla="*/ 647941 w 647940"/>
                    <a:gd name="connsiteY6" fmla="*/ 65725 h 747527"/>
                    <a:gd name="connsiteX7" fmla="*/ 647941 w 647940"/>
                    <a:gd name="connsiteY7" fmla="*/ 681803 h 747527"/>
                    <a:gd name="connsiteX8" fmla="*/ 582216 w 647940"/>
                    <a:gd name="connsiteY8" fmla="*/ 747528 h 74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7940" h="747527">
                      <a:moveTo>
                        <a:pt x="582216" y="747528"/>
                      </a:moveTo>
                      <a:lnTo>
                        <a:pt x="65725" y="747528"/>
                      </a:lnTo>
                      <a:cubicBezTo>
                        <a:pt x="29579" y="747528"/>
                        <a:pt x="0" y="717949"/>
                        <a:pt x="0" y="681803"/>
                      </a:cubicBezTo>
                      <a:lnTo>
                        <a:pt x="0" y="65725"/>
                      </a:lnTo>
                      <a:cubicBezTo>
                        <a:pt x="0" y="29579"/>
                        <a:pt x="29579" y="0"/>
                        <a:pt x="65725" y="0"/>
                      </a:cubicBezTo>
                      <a:lnTo>
                        <a:pt x="582216" y="0"/>
                      </a:lnTo>
                      <a:cubicBezTo>
                        <a:pt x="618362" y="0"/>
                        <a:pt x="647941" y="29579"/>
                        <a:pt x="647941" y="65725"/>
                      </a:cubicBezTo>
                      <a:lnTo>
                        <a:pt x="647941" y="681803"/>
                      </a:lnTo>
                      <a:cubicBezTo>
                        <a:pt x="647941" y="717949"/>
                        <a:pt x="618362" y="747528"/>
                        <a:pt x="582216" y="747528"/>
                      </a:cubicBezTo>
                      <a:close/>
                    </a:path>
                  </a:pathLst>
                </a:custGeom>
                <a:solidFill>
                  <a:srgbClr val="978C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9" name="图形 2">
                  <a:extLst>
                    <a:ext uri="{FF2B5EF4-FFF2-40B4-BE49-F238E27FC236}">
                      <a16:creationId xmlns:a16="http://schemas.microsoft.com/office/drawing/2014/main" id="{C0AF43EF-B9DA-434A-AB5F-19303D9F6E90}"/>
                    </a:ext>
                  </a:extLst>
                </p:cNvPr>
                <p:cNvGrpSpPr/>
                <p:nvPr/>
              </p:nvGrpSpPr>
              <p:grpSpPr>
                <a:xfrm>
                  <a:off x="3350743" y="1268758"/>
                  <a:ext cx="5177076" cy="3287500"/>
                  <a:chOff x="3350743" y="1268758"/>
                  <a:chExt cx="5177076" cy="3287500"/>
                </a:xfrm>
              </p:grpSpPr>
              <p:sp>
                <p:nvSpPr>
                  <p:cNvPr id="100" name="任意多边形: 形状 101">
                    <a:extLst>
                      <a:ext uri="{FF2B5EF4-FFF2-40B4-BE49-F238E27FC236}">
                        <a16:creationId xmlns:a16="http://schemas.microsoft.com/office/drawing/2014/main" id="{A3980F3D-A9E6-410B-9175-A75D5ADE5CA3}"/>
                      </a:ext>
                    </a:extLst>
                  </p:cNvPr>
                  <p:cNvSpPr/>
                  <p:nvPr/>
                </p:nvSpPr>
                <p:spPr>
                  <a:xfrm>
                    <a:off x="3350743" y="1268758"/>
                    <a:ext cx="5177076" cy="3287500"/>
                  </a:xfrm>
                  <a:custGeom>
                    <a:avLst/>
                    <a:gdLst>
                      <a:gd name="connsiteX0" fmla="*/ 4996119 w 5177076"/>
                      <a:gd name="connsiteY0" fmla="*/ 3287500 h 3287500"/>
                      <a:gd name="connsiteX1" fmla="*/ 180958 w 5177076"/>
                      <a:gd name="connsiteY1" fmla="*/ 3287500 h 3287500"/>
                      <a:gd name="connsiteX2" fmla="*/ 0 w 5177076"/>
                      <a:gd name="connsiteY2" fmla="*/ 3106543 h 3287500"/>
                      <a:gd name="connsiteX3" fmla="*/ 0 w 5177076"/>
                      <a:gd name="connsiteY3" fmla="*/ 180958 h 3287500"/>
                      <a:gd name="connsiteX4" fmla="*/ 180958 w 5177076"/>
                      <a:gd name="connsiteY4" fmla="*/ 0 h 3287500"/>
                      <a:gd name="connsiteX5" fmla="*/ 4996119 w 5177076"/>
                      <a:gd name="connsiteY5" fmla="*/ 0 h 3287500"/>
                      <a:gd name="connsiteX6" fmla="*/ 5177077 w 5177076"/>
                      <a:gd name="connsiteY6" fmla="*/ 180958 h 3287500"/>
                      <a:gd name="connsiteX7" fmla="*/ 5177077 w 5177076"/>
                      <a:gd name="connsiteY7" fmla="*/ 3106543 h 3287500"/>
                      <a:gd name="connsiteX8" fmla="*/ 4996119 w 5177076"/>
                      <a:gd name="connsiteY8" fmla="*/ 3287500 h 328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77076" h="3287500">
                        <a:moveTo>
                          <a:pt x="4996119" y="3287500"/>
                        </a:moveTo>
                        <a:lnTo>
                          <a:pt x="180958" y="3287500"/>
                        </a:lnTo>
                        <a:cubicBezTo>
                          <a:pt x="81428" y="3287500"/>
                          <a:pt x="0" y="3206072"/>
                          <a:pt x="0" y="3106543"/>
                        </a:cubicBezTo>
                        <a:lnTo>
                          <a:pt x="0" y="180958"/>
                        </a:lnTo>
                        <a:cubicBezTo>
                          <a:pt x="0" y="81428"/>
                          <a:pt x="81428" y="0"/>
                          <a:pt x="180958" y="0"/>
                        </a:cubicBezTo>
                        <a:lnTo>
                          <a:pt x="4996119" y="0"/>
                        </a:lnTo>
                        <a:cubicBezTo>
                          <a:pt x="5095649" y="0"/>
                          <a:pt x="5177077" y="81428"/>
                          <a:pt x="5177077" y="180958"/>
                        </a:cubicBezTo>
                        <a:lnTo>
                          <a:pt x="5177077" y="3106543"/>
                        </a:lnTo>
                        <a:cubicBezTo>
                          <a:pt x="5177134" y="3206072"/>
                          <a:pt x="5095649" y="3287500"/>
                          <a:pt x="4996119" y="328750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2">
                    <a:extLst>
                      <a:ext uri="{FF2B5EF4-FFF2-40B4-BE49-F238E27FC236}">
                        <a16:creationId xmlns:a16="http://schemas.microsoft.com/office/drawing/2014/main" id="{E5E02E2F-D354-4BC8-A6EC-11828858CD46}"/>
                      </a:ext>
                    </a:extLst>
                  </p:cNvPr>
                  <p:cNvSpPr/>
                  <p:nvPr/>
                </p:nvSpPr>
                <p:spPr>
                  <a:xfrm>
                    <a:off x="3435198" y="1345275"/>
                    <a:ext cx="1557925" cy="1214796"/>
                  </a:xfrm>
                  <a:custGeom>
                    <a:avLst/>
                    <a:gdLst>
                      <a:gd name="connsiteX0" fmla="*/ 162856 w 1557925"/>
                      <a:gd name="connsiteY0" fmla="*/ 0 h 1214796"/>
                      <a:gd name="connsiteX1" fmla="*/ 0 w 1557925"/>
                      <a:gd name="connsiteY1" fmla="*/ 162856 h 1214796"/>
                      <a:gd name="connsiteX2" fmla="*/ 0 w 1557925"/>
                      <a:gd name="connsiteY2" fmla="*/ 1214797 h 1214796"/>
                      <a:gd name="connsiteX3" fmla="*/ 1557925 w 1557925"/>
                      <a:gd name="connsiteY3" fmla="*/ 0 h 1214796"/>
                      <a:gd name="connsiteX4" fmla="*/ 162856 w 1557925"/>
                      <a:gd name="connsiteY4" fmla="*/ 0 h 1214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7925" h="1214796">
                        <a:moveTo>
                          <a:pt x="162856" y="0"/>
                        </a:moveTo>
                        <a:cubicBezTo>
                          <a:pt x="73262" y="0"/>
                          <a:pt x="0" y="73262"/>
                          <a:pt x="0" y="162856"/>
                        </a:cubicBezTo>
                        <a:lnTo>
                          <a:pt x="0" y="1214797"/>
                        </a:lnTo>
                        <a:cubicBezTo>
                          <a:pt x="512666" y="803203"/>
                          <a:pt x="1032697" y="399032"/>
                          <a:pt x="1557925" y="0"/>
                        </a:cubicBezTo>
                        <a:lnTo>
                          <a:pt x="162856" y="0"/>
                        </a:lnTo>
                        <a:close/>
                      </a:path>
                    </a:pathLst>
                  </a:custGeom>
                  <a:solidFill>
                    <a:srgbClr val="EFF0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" name="任意多边形: 形状 103">
                    <a:extLst>
                      <a:ext uri="{FF2B5EF4-FFF2-40B4-BE49-F238E27FC236}">
                        <a16:creationId xmlns:a16="http://schemas.microsoft.com/office/drawing/2014/main" id="{9E864D00-D57C-4F19-8D25-33BF71C595A6}"/>
                      </a:ext>
                    </a:extLst>
                  </p:cNvPr>
                  <p:cNvSpPr/>
                  <p:nvPr/>
                </p:nvSpPr>
                <p:spPr>
                  <a:xfrm>
                    <a:off x="3435141" y="1345275"/>
                    <a:ext cx="4988352" cy="2879674"/>
                  </a:xfrm>
                  <a:custGeom>
                    <a:avLst/>
                    <a:gdLst>
                      <a:gd name="connsiteX0" fmla="*/ 4825554 w 4988352"/>
                      <a:gd name="connsiteY0" fmla="*/ 0 h 2879674"/>
                      <a:gd name="connsiteX1" fmla="*/ 4360284 w 4988352"/>
                      <a:gd name="connsiteY1" fmla="*/ 0 h 2879674"/>
                      <a:gd name="connsiteX2" fmla="*/ 1557925 w 4988352"/>
                      <a:gd name="connsiteY2" fmla="*/ 0 h 2879674"/>
                      <a:gd name="connsiteX3" fmla="*/ 0 w 4988352"/>
                      <a:gd name="connsiteY3" fmla="*/ 1214797 h 2879674"/>
                      <a:gd name="connsiteX4" fmla="*/ 0 w 4988352"/>
                      <a:gd name="connsiteY4" fmla="*/ 2319215 h 2879674"/>
                      <a:gd name="connsiteX5" fmla="*/ 0 w 4988352"/>
                      <a:gd name="connsiteY5" fmla="*/ 2716819 h 2879674"/>
                      <a:gd name="connsiteX6" fmla="*/ 162856 w 4988352"/>
                      <a:gd name="connsiteY6" fmla="*/ 2879675 h 2879674"/>
                      <a:gd name="connsiteX7" fmla="*/ 4825497 w 4988352"/>
                      <a:gd name="connsiteY7" fmla="*/ 2879675 h 2879674"/>
                      <a:gd name="connsiteX8" fmla="*/ 4988353 w 4988352"/>
                      <a:gd name="connsiteY8" fmla="*/ 2716819 h 2879674"/>
                      <a:gd name="connsiteX9" fmla="*/ 4988353 w 4988352"/>
                      <a:gd name="connsiteY9" fmla="*/ 162856 h 2879674"/>
                      <a:gd name="connsiteX10" fmla="*/ 4825554 w 4988352"/>
                      <a:gd name="connsiteY10" fmla="*/ 0 h 2879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88352" h="2879674">
                        <a:moveTo>
                          <a:pt x="4825554" y="0"/>
                        </a:moveTo>
                        <a:lnTo>
                          <a:pt x="4360284" y="0"/>
                        </a:lnTo>
                        <a:lnTo>
                          <a:pt x="1557925" y="0"/>
                        </a:lnTo>
                        <a:cubicBezTo>
                          <a:pt x="1032697" y="399032"/>
                          <a:pt x="512666" y="803203"/>
                          <a:pt x="0" y="1214797"/>
                        </a:cubicBezTo>
                        <a:lnTo>
                          <a:pt x="0" y="2319215"/>
                        </a:lnTo>
                        <a:lnTo>
                          <a:pt x="0" y="2716819"/>
                        </a:lnTo>
                        <a:cubicBezTo>
                          <a:pt x="0" y="2806413"/>
                          <a:pt x="73319" y="2879675"/>
                          <a:pt x="162856" y="2879675"/>
                        </a:cubicBezTo>
                        <a:lnTo>
                          <a:pt x="4825497" y="2879675"/>
                        </a:lnTo>
                        <a:cubicBezTo>
                          <a:pt x="4915091" y="2879675"/>
                          <a:pt x="4988353" y="2806355"/>
                          <a:pt x="4988353" y="2716819"/>
                        </a:cubicBezTo>
                        <a:lnTo>
                          <a:pt x="4988353" y="162856"/>
                        </a:lnTo>
                        <a:cubicBezTo>
                          <a:pt x="4988410" y="73262"/>
                          <a:pt x="4915091" y="0"/>
                          <a:pt x="4825554" y="0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96" name="任意多边形: 形状 97">
                <a:extLst>
                  <a:ext uri="{FF2B5EF4-FFF2-40B4-BE49-F238E27FC236}">
                    <a16:creationId xmlns:a16="http://schemas.microsoft.com/office/drawing/2014/main" id="{3E41A5C1-EBD2-4D52-A2BE-C8BB7DD9FF1A}"/>
                  </a:ext>
                </a:extLst>
              </p:cNvPr>
              <p:cNvSpPr/>
              <p:nvPr/>
            </p:nvSpPr>
            <p:spPr>
              <a:xfrm>
                <a:off x="5884377" y="4324365"/>
                <a:ext cx="89993" cy="89993"/>
              </a:xfrm>
              <a:custGeom>
                <a:avLst/>
                <a:gdLst>
                  <a:gd name="connsiteX0" fmla="*/ 89993 w 89993"/>
                  <a:gd name="connsiteY0" fmla="*/ 44997 h 89993"/>
                  <a:gd name="connsiteX1" fmla="*/ 44997 w 89993"/>
                  <a:gd name="connsiteY1" fmla="*/ 89993 h 89993"/>
                  <a:gd name="connsiteX2" fmla="*/ 0 w 89993"/>
                  <a:gd name="connsiteY2" fmla="*/ 44997 h 89993"/>
                  <a:gd name="connsiteX3" fmla="*/ 44997 w 89993"/>
                  <a:gd name="connsiteY3" fmla="*/ 0 h 89993"/>
                  <a:gd name="connsiteX4" fmla="*/ 89993 w 89993"/>
                  <a:gd name="connsiteY4" fmla="*/ 44997 h 8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993" h="89993">
                    <a:moveTo>
                      <a:pt x="89993" y="44997"/>
                    </a:moveTo>
                    <a:cubicBezTo>
                      <a:pt x="89993" y="69848"/>
                      <a:pt x="69848" y="89993"/>
                      <a:pt x="44997" y="89993"/>
                    </a:cubicBezTo>
                    <a:cubicBezTo>
                      <a:pt x="20146" y="89993"/>
                      <a:pt x="0" y="69848"/>
                      <a:pt x="0" y="44997"/>
                    </a:cubicBezTo>
                    <a:cubicBezTo>
                      <a:pt x="0" y="20146"/>
                      <a:pt x="20146" y="0"/>
                      <a:pt x="44997" y="0"/>
                    </a:cubicBezTo>
                    <a:cubicBezTo>
                      <a:pt x="69848" y="0"/>
                      <a:pt x="89993" y="20146"/>
                      <a:pt x="89993" y="44997"/>
                    </a:cubicBez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0" name="图形 2">
              <a:extLst>
                <a:ext uri="{FF2B5EF4-FFF2-40B4-BE49-F238E27FC236}">
                  <a16:creationId xmlns:a16="http://schemas.microsoft.com/office/drawing/2014/main" id="{B022D3ED-FE02-47E8-9A8A-1F876C0832D7}"/>
                </a:ext>
              </a:extLst>
            </p:cNvPr>
            <p:cNvGrpSpPr/>
            <p:nvPr/>
          </p:nvGrpSpPr>
          <p:grpSpPr>
            <a:xfrm>
              <a:off x="4864100" y="3281878"/>
              <a:ext cx="4166397" cy="2101313"/>
              <a:chOff x="1908181" y="2785387"/>
              <a:chExt cx="5306882" cy="2676515"/>
            </a:xfrm>
          </p:grpSpPr>
          <p:grpSp>
            <p:nvGrpSpPr>
              <p:cNvPr id="77" name="图形 2">
                <a:extLst>
                  <a:ext uri="{FF2B5EF4-FFF2-40B4-BE49-F238E27FC236}">
                    <a16:creationId xmlns:a16="http://schemas.microsoft.com/office/drawing/2014/main" id="{7E0D5D2B-8B8A-48C0-8B60-B16E2C040751}"/>
                  </a:ext>
                </a:extLst>
              </p:cNvPr>
              <p:cNvGrpSpPr/>
              <p:nvPr/>
            </p:nvGrpSpPr>
            <p:grpSpPr>
              <a:xfrm>
                <a:off x="1908181" y="4239116"/>
                <a:ext cx="794438" cy="1222786"/>
                <a:chOff x="1908181" y="4239116"/>
                <a:chExt cx="794438" cy="1222786"/>
              </a:xfrm>
            </p:grpSpPr>
            <p:grpSp>
              <p:nvGrpSpPr>
                <p:cNvPr id="90" name="图形 2">
                  <a:extLst>
                    <a:ext uri="{FF2B5EF4-FFF2-40B4-BE49-F238E27FC236}">
                      <a16:creationId xmlns:a16="http://schemas.microsoft.com/office/drawing/2014/main" id="{E82444BA-9AD1-4304-9004-CD5EE2982AE4}"/>
                    </a:ext>
                  </a:extLst>
                </p:cNvPr>
                <p:cNvGrpSpPr/>
                <p:nvPr/>
              </p:nvGrpSpPr>
              <p:grpSpPr>
                <a:xfrm>
                  <a:off x="1908181" y="4239116"/>
                  <a:ext cx="794438" cy="1222786"/>
                  <a:chOff x="1908181" y="4239116"/>
                  <a:chExt cx="794438" cy="1222786"/>
                </a:xfrm>
              </p:grpSpPr>
              <p:sp>
                <p:nvSpPr>
                  <p:cNvPr id="92" name="任意多边形: 形状 93">
                    <a:extLst>
                      <a:ext uri="{FF2B5EF4-FFF2-40B4-BE49-F238E27FC236}">
                        <a16:creationId xmlns:a16="http://schemas.microsoft.com/office/drawing/2014/main" id="{C9B5F3C7-1D34-4A20-9B04-9EC4EABBC52F}"/>
                      </a:ext>
                    </a:extLst>
                  </p:cNvPr>
                  <p:cNvSpPr/>
                  <p:nvPr/>
                </p:nvSpPr>
                <p:spPr>
                  <a:xfrm>
                    <a:off x="1908181" y="4239116"/>
                    <a:ext cx="794438" cy="1142016"/>
                  </a:xfrm>
                  <a:custGeom>
                    <a:avLst/>
                    <a:gdLst>
                      <a:gd name="connsiteX0" fmla="*/ 90377 w 794438"/>
                      <a:gd name="connsiteY0" fmla="*/ 933506 h 1142016"/>
                      <a:gd name="connsiteX1" fmla="*/ 71362 w 794438"/>
                      <a:gd name="connsiteY1" fmla="*/ 905012 h 1142016"/>
                      <a:gd name="connsiteX2" fmla="*/ 93118 w 794438"/>
                      <a:gd name="connsiteY2" fmla="*/ 870750 h 1142016"/>
                      <a:gd name="connsiteX3" fmla="*/ 199386 w 794438"/>
                      <a:gd name="connsiteY3" fmla="*/ 839516 h 1142016"/>
                      <a:gd name="connsiteX4" fmla="*/ 275789 w 794438"/>
                      <a:gd name="connsiteY4" fmla="*/ 768708 h 1142016"/>
                      <a:gd name="connsiteX5" fmla="*/ 103854 w 794438"/>
                      <a:gd name="connsiteY5" fmla="*/ 590263 h 1142016"/>
                      <a:gd name="connsiteX6" fmla="*/ 13346 w 794438"/>
                      <a:gd name="connsiteY6" fmla="*/ 490905 h 1142016"/>
                      <a:gd name="connsiteX7" fmla="*/ 26994 w 794438"/>
                      <a:gd name="connsiteY7" fmla="*/ 365223 h 1142016"/>
                      <a:gd name="connsiteX8" fmla="*/ 286467 w 794438"/>
                      <a:gd name="connsiteY8" fmla="*/ 327192 h 1142016"/>
                      <a:gd name="connsiteX9" fmla="*/ 280129 w 794438"/>
                      <a:gd name="connsiteY9" fmla="*/ 128305 h 1142016"/>
                      <a:gd name="connsiteX10" fmla="*/ 465997 w 794438"/>
                      <a:gd name="connsiteY10" fmla="*/ 50017 h 1142016"/>
                      <a:gd name="connsiteX11" fmla="*/ 615320 w 794438"/>
                      <a:gd name="connsiteY11" fmla="*/ 158512 h 1142016"/>
                      <a:gd name="connsiteX12" fmla="*/ 733579 w 794438"/>
                      <a:gd name="connsiteY12" fmla="*/ 156399 h 1142016"/>
                      <a:gd name="connsiteX13" fmla="*/ 747740 w 794438"/>
                      <a:gd name="connsiteY13" fmla="*/ 113630 h 1142016"/>
                      <a:gd name="connsiteX14" fmla="*/ 699832 w 794438"/>
                      <a:gd name="connsiteY14" fmla="*/ 640742 h 1142016"/>
                      <a:gd name="connsiteX15" fmla="*/ 794336 w 794438"/>
                      <a:gd name="connsiteY15" fmla="*/ 818616 h 1142016"/>
                      <a:gd name="connsiteX16" fmla="*/ 753736 w 794438"/>
                      <a:gd name="connsiteY16" fmla="*/ 967025 h 1142016"/>
                      <a:gd name="connsiteX17" fmla="*/ 633250 w 794438"/>
                      <a:gd name="connsiteY17" fmla="*/ 1125484 h 1142016"/>
                      <a:gd name="connsiteX18" fmla="*/ 465483 w 794438"/>
                      <a:gd name="connsiteY18" fmla="*/ 1129767 h 1142016"/>
                      <a:gd name="connsiteX19" fmla="*/ 90377 w 794438"/>
                      <a:gd name="connsiteY19" fmla="*/ 933506 h 1142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94438" h="1142016">
                        <a:moveTo>
                          <a:pt x="90377" y="933506"/>
                        </a:moveTo>
                        <a:cubicBezTo>
                          <a:pt x="81641" y="925740"/>
                          <a:pt x="72504" y="916661"/>
                          <a:pt x="71362" y="905012"/>
                        </a:cubicBezTo>
                        <a:cubicBezTo>
                          <a:pt x="69992" y="890851"/>
                          <a:pt x="81127" y="878459"/>
                          <a:pt x="93118" y="870750"/>
                        </a:cubicBezTo>
                        <a:cubicBezTo>
                          <a:pt x="124296" y="850593"/>
                          <a:pt x="163468" y="848994"/>
                          <a:pt x="199386" y="839516"/>
                        </a:cubicBezTo>
                        <a:cubicBezTo>
                          <a:pt x="235303" y="830036"/>
                          <a:pt x="273276" y="805711"/>
                          <a:pt x="275789" y="768708"/>
                        </a:cubicBezTo>
                        <a:cubicBezTo>
                          <a:pt x="280871" y="693505"/>
                          <a:pt x="151705" y="629778"/>
                          <a:pt x="103854" y="590263"/>
                        </a:cubicBezTo>
                        <a:cubicBezTo>
                          <a:pt x="69021" y="561484"/>
                          <a:pt x="33218" y="531448"/>
                          <a:pt x="13346" y="490905"/>
                        </a:cubicBezTo>
                        <a:cubicBezTo>
                          <a:pt x="-6525" y="450362"/>
                          <a:pt x="-5954" y="396115"/>
                          <a:pt x="26994" y="365223"/>
                        </a:cubicBezTo>
                        <a:cubicBezTo>
                          <a:pt x="67822" y="326907"/>
                          <a:pt x="241128" y="360141"/>
                          <a:pt x="286467" y="327192"/>
                        </a:cubicBezTo>
                        <a:cubicBezTo>
                          <a:pt x="345168" y="284537"/>
                          <a:pt x="-42043" y="173758"/>
                          <a:pt x="280129" y="128305"/>
                        </a:cubicBezTo>
                        <a:cubicBezTo>
                          <a:pt x="209150" y="-61618"/>
                          <a:pt x="418831" y="2394"/>
                          <a:pt x="465997" y="50017"/>
                        </a:cubicBezTo>
                        <a:cubicBezTo>
                          <a:pt x="496261" y="80567"/>
                          <a:pt x="577118" y="178326"/>
                          <a:pt x="615320" y="158512"/>
                        </a:cubicBezTo>
                        <a:cubicBezTo>
                          <a:pt x="632965" y="149376"/>
                          <a:pt x="721302" y="172102"/>
                          <a:pt x="733579" y="156399"/>
                        </a:cubicBezTo>
                        <a:cubicBezTo>
                          <a:pt x="783772" y="92273"/>
                          <a:pt x="677561" y="154172"/>
                          <a:pt x="747740" y="113630"/>
                        </a:cubicBezTo>
                        <a:cubicBezTo>
                          <a:pt x="828198" y="268206"/>
                          <a:pt x="710224" y="479999"/>
                          <a:pt x="699832" y="640742"/>
                        </a:cubicBezTo>
                        <a:cubicBezTo>
                          <a:pt x="694635" y="721428"/>
                          <a:pt x="791367" y="730964"/>
                          <a:pt x="794336" y="818616"/>
                        </a:cubicBezTo>
                        <a:cubicBezTo>
                          <a:pt x="796106" y="870351"/>
                          <a:pt x="774693" y="919687"/>
                          <a:pt x="753736" y="967025"/>
                        </a:cubicBezTo>
                        <a:cubicBezTo>
                          <a:pt x="726270" y="1029038"/>
                          <a:pt x="694293" y="1095848"/>
                          <a:pt x="633250" y="1125484"/>
                        </a:cubicBezTo>
                        <a:cubicBezTo>
                          <a:pt x="581915" y="1150438"/>
                          <a:pt x="520987" y="1143129"/>
                          <a:pt x="465483" y="1129767"/>
                        </a:cubicBezTo>
                        <a:cubicBezTo>
                          <a:pt x="326839" y="1096362"/>
                          <a:pt x="196759" y="1028296"/>
                          <a:pt x="90377" y="933506"/>
                        </a:cubicBezTo>
                        <a:close/>
                      </a:path>
                    </a:pathLst>
                  </a:custGeom>
                  <a:solidFill>
                    <a:srgbClr val="5A54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" name="任意多边形: 形状 94">
                    <a:extLst>
                      <a:ext uri="{FF2B5EF4-FFF2-40B4-BE49-F238E27FC236}">
                        <a16:creationId xmlns:a16="http://schemas.microsoft.com/office/drawing/2014/main" id="{A55F30BE-5322-4AA5-97CD-C1F19333D908}"/>
                      </a:ext>
                    </a:extLst>
                  </p:cNvPr>
                  <p:cNvSpPr/>
                  <p:nvPr/>
                </p:nvSpPr>
                <p:spPr>
                  <a:xfrm>
                    <a:off x="2275710" y="4570681"/>
                    <a:ext cx="320962" cy="891221"/>
                  </a:xfrm>
                  <a:custGeom>
                    <a:avLst/>
                    <a:gdLst>
                      <a:gd name="connsiteX0" fmla="*/ 310261 w 320962"/>
                      <a:gd name="connsiteY0" fmla="*/ 891221 h 891221"/>
                      <a:gd name="connsiteX1" fmla="*/ 300154 w 320962"/>
                      <a:gd name="connsiteY1" fmla="*/ 884026 h 891221"/>
                      <a:gd name="connsiteX2" fmla="*/ 595 w 320962"/>
                      <a:gd name="connsiteY2" fmla="*/ 14185 h 891221"/>
                      <a:gd name="connsiteX3" fmla="*/ 7219 w 320962"/>
                      <a:gd name="connsiteY3" fmla="*/ 595 h 891221"/>
                      <a:gd name="connsiteX4" fmla="*/ 20809 w 320962"/>
                      <a:gd name="connsiteY4" fmla="*/ 7219 h 891221"/>
                      <a:gd name="connsiteX5" fmla="*/ 320368 w 320962"/>
                      <a:gd name="connsiteY5" fmla="*/ 877060 h 891221"/>
                      <a:gd name="connsiteX6" fmla="*/ 313744 w 320962"/>
                      <a:gd name="connsiteY6" fmla="*/ 890650 h 891221"/>
                      <a:gd name="connsiteX7" fmla="*/ 310261 w 320962"/>
                      <a:gd name="connsiteY7" fmla="*/ 891221 h 891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0962" h="891221">
                        <a:moveTo>
                          <a:pt x="310261" y="891221"/>
                        </a:moveTo>
                        <a:cubicBezTo>
                          <a:pt x="305807" y="891221"/>
                          <a:pt x="301696" y="888423"/>
                          <a:pt x="300154" y="884026"/>
                        </a:cubicBezTo>
                        <a:lnTo>
                          <a:pt x="595" y="14185"/>
                        </a:lnTo>
                        <a:cubicBezTo>
                          <a:pt x="-1347" y="8589"/>
                          <a:pt x="1622" y="2536"/>
                          <a:pt x="7219" y="595"/>
                        </a:cubicBezTo>
                        <a:cubicBezTo>
                          <a:pt x="12815" y="-1347"/>
                          <a:pt x="18867" y="1622"/>
                          <a:pt x="20809" y="7219"/>
                        </a:cubicBezTo>
                        <a:lnTo>
                          <a:pt x="320368" y="877060"/>
                        </a:lnTo>
                        <a:cubicBezTo>
                          <a:pt x="322310" y="882656"/>
                          <a:pt x="319340" y="888709"/>
                          <a:pt x="313744" y="890650"/>
                        </a:cubicBezTo>
                        <a:cubicBezTo>
                          <a:pt x="312602" y="891050"/>
                          <a:pt x="311403" y="891221"/>
                          <a:pt x="310261" y="8912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4" name="任意多边形: 形状 95">
                    <a:extLst>
                      <a:ext uri="{FF2B5EF4-FFF2-40B4-BE49-F238E27FC236}">
                        <a16:creationId xmlns:a16="http://schemas.microsoft.com/office/drawing/2014/main" id="{8512EE58-9A3D-48A2-8317-204ED74BB79A}"/>
                      </a:ext>
                    </a:extLst>
                  </p:cNvPr>
                  <p:cNvSpPr/>
                  <p:nvPr/>
                </p:nvSpPr>
                <p:spPr>
                  <a:xfrm>
                    <a:off x="2125637" y="4737988"/>
                    <a:ext cx="267647" cy="133190"/>
                  </a:xfrm>
                  <a:custGeom>
                    <a:avLst/>
                    <a:gdLst>
                      <a:gd name="connsiteX0" fmla="*/ 256935 w 267647"/>
                      <a:gd name="connsiteY0" fmla="*/ 133190 h 133190"/>
                      <a:gd name="connsiteX1" fmla="*/ 252766 w 267647"/>
                      <a:gd name="connsiteY1" fmla="*/ 132334 h 133190"/>
                      <a:gd name="connsiteX2" fmla="*/ 31 w 267647"/>
                      <a:gd name="connsiteY2" fmla="*/ 10591 h 133190"/>
                      <a:gd name="connsiteX3" fmla="*/ 7682 w 267647"/>
                      <a:gd name="connsiteY3" fmla="*/ 541 h 133190"/>
                      <a:gd name="connsiteX4" fmla="*/ 20245 w 267647"/>
                      <a:gd name="connsiteY4" fmla="*/ 5224 h 133190"/>
                      <a:gd name="connsiteX5" fmla="*/ 261103 w 267647"/>
                      <a:gd name="connsiteY5" fmla="*/ 112690 h 133190"/>
                      <a:gd name="connsiteX6" fmla="*/ 266813 w 267647"/>
                      <a:gd name="connsiteY6" fmla="*/ 126680 h 133190"/>
                      <a:gd name="connsiteX7" fmla="*/ 256935 w 267647"/>
                      <a:gd name="connsiteY7" fmla="*/ 133190 h 133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7647" h="133190">
                        <a:moveTo>
                          <a:pt x="256935" y="133190"/>
                        </a:moveTo>
                        <a:cubicBezTo>
                          <a:pt x="255564" y="133190"/>
                          <a:pt x="254136" y="132905"/>
                          <a:pt x="252766" y="132334"/>
                        </a:cubicBezTo>
                        <a:cubicBezTo>
                          <a:pt x="-540" y="25438"/>
                          <a:pt x="-369" y="19842"/>
                          <a:pt x="31" y="10591"/>
                        </a:cubicBezTo>
                        <a:cubicBezTo>
                          <a:pt x="202" y="6137"/>
                          <a:pt x="3400" y="1912"/>
                          <a:pt x="7682" y="541"/>
                        </a:cubicBezTo>
                        <a:cubicBezTo>
                          <a:pt x="12536" y="-1058"/>
                          <a:pt x="17732" y="998"/>
                          <a:pt x="20245" y="5224"/>
                        </a:cubicBezTo>
                        <a:cubicBezTo>
                          <a:pt x="40288" y="17900"/>
                          <a:pt x="176649" y="77001"/>
                          <a:pt x="261103" y="112690"/>
                        </a:cubicBezTo>
                        <a:cubicBezTo>
                          <a:pt x="266528" y="114975"/>
                          <a:pt x="269097" y="121256"/>
                          <a:pt x="266813" y="126680"/>
                        </a:cubicBezTo>
                        <a:cubicBezTo>
                          <a:pt x="265043" y="130735"/>
                          <a:pt x="261103" y="133190"/>
                          <a:pt x="256935" y="1331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1" name="任意多边形: 形状 92">
                  <a:extLst>
                    <a:ext uri="{FF2B5EF4-FFF2-40B4-BE49-F238E27FC236}">
                      <a16:creationId xmlns:a16="http://schemas.microsoft.com/office/drawing/2014/main" id="{69AE2650-6514-499C-949B-B1B6EF2ACE4E}"/>
                    </a:ext>
                  </a:extLst>
                </p:cNvPr>
                <p:cNvSpPr/>
                <p:nvPr/>
              </p:nvSpPr>
              <p:spPr>
                <a:xfrm>
                  <a:off x="2193677" y="5157033"/>
                  <a:ext cx="345301" cy="137445"/>
                </a:xfrm>
                <a:custGeom>
                  <a:avLst/>
                  <a:gdLst>
                    <a:gd name="connsiteX0" fmla="*/ 334620 w 345301"/>
                    <a:gd name="connsiteY0" fmla="*/ 137446 h 137445"/>
                    <a:gd name="connsiteX1" fmla="*/ 331023 w 345301"/>
                    <a:gd name="connsiteY1" fmla="*/ 136818 h 137445"/>
                    <a:gd name="connsiteX2" fmla="*/ 0 w 345301"/>
                    <a:gd name="connsiteY2" fmla="*/ 20157 h 137445"/>
                    <a:gd name="connsiteX3" fmla="*/ 7081 w 345301"/>
                    <a:gd name="connsiteY3" fmla="*/ 0 h 137445"/>
                    <a:gd name="connsiteX4" fmla="*/ 342158 w 345301"/>
                    <a:gd name="connsiteY4" fmla="*/ 119230 h 137445"/>
                    <a:gd name="connsiteX5" fmla="*/ 343642 w 345301"/>
                    <a:gd name="connsiteY5" fmla="*/ 132535 h 137445"/>
                    <a:gd name="connsiteX6" fmla="*/ 334620 w 345301"/>
                    <a:gd name="connsiteY6" fmla="*/ 137446 h 137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301" h="137445">
                      <a:moveTo>
                        <a:pt x="334620" y="137446"/>
                      </a:moveTo>
                      <a:cubicBezTo>
                        <a:pt x="333421" y="137446"/>
                        <a:pt x="332222" y="137217"/>
                        <a:pt x="331023" y="136818"/>
                      </a:cubicBezTo>
                      <a:cubicBezTo>
                        <a:pt x="328682" y="135961"/>
                        <a:pt x="0" y="20157"/>
                        <a:pt x="0" y="20157"/>
                      </a:cubicBezTo>
                      <a:lnTo>
                        <a:pt x="7081" y="0"/>
                      </a:lnTo>
                      <a:cubicBezTo>
                        <a:pt x="340445" y="117460"/>
                        <a:pt x="340445" y="117460"/>
                        <a:pt x="342158" y="119230"/>
                      </a:cubicBezTo>
                      <a:cubicBezTo>
                        <a:pt x="345698" y="122770"/>
                        <a:pt x="346326" y="128252"/>
                        <a:pt x="343642" y="132535"/>
                      </a:cubicBezTo>
                      <a:cubicBezTo>
                        <a:pt x="341701" y="135618"/>
                        <a:pt x="338218" y="137446"/>
                        <a:pt x="334620" y="1374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" name="图形 2">
                <a:extLst>
                  <a:ext uri="{FF2B5EF4-FFF2-40B4-BE49-F238E27FC236}">
                    <a16:creationId xmlns:a16="http://schemas.microsoft.com/office/drawing/2014/main" id="{DE6CCE07-0F1D-42F4-9757-ED06BF2FE726}"/>
                  </a:ext>
                </a:extLst>
              </p:cNvPr>
              <p:cNvGrpSpPr/>
              <p:nvPr/>
            </p:nvGrpSpPr>
            <p:grpSpPr>
              <a:xfrm>
                <a:off x="3539756" y="2785387"/>
                <a:ext cx="1327544" cy="2415157"/>
                <a:chOff x="3539756" y="2785387"/>
                <a:chExt cx="1327544" cy="2415157"/>
              </a:xfrm>
            </p:grpSpPr>
            <p:sp>
              <p:nvSpPr>
                <p:cNvPr id="85" name="任意多边形: 形状 86">
                  <a:extLst>
                    <a:ext uri="{FF2B5EF4-FFF2-40B4-BE49-F238E27FC236}">
                      <a16:creationId xmlns:a16="http://schemas.microsoft.com/office/drawing/2014/main" id="{77CC41A8-4E29-4AC6-8E53-537A046AD7BA}"/>
                    </a:ext>
                  </a:extLst>
                </p:cNvPr>
                <p:cNvSpPr/>
                <p:nvPr/>
              </p:nvSpPr>
              <p:spPr>
                <a:xfrm>
                  <a:off x="3539756" y="2785387"/>
                  <a:ext cx="1327544" cy="2401345"/>
                </a:xfrm>
                <a:custGeom>
                  <a:avLst/>
                  <a:gdLst>
                    <a:gd name="connsiteX0" fmla="*/ 960402 w 1327544"/>
                    <a:gd name="connsiteY0" fmla="*/ 2217241 h 2401345"/>
                    <a:gd name="connsiteX1" fmla="*/ 1012765 w 1327544"/>
                    <a:gd name="connsiteY1" fmla="*/ 2147462 h 2401345"/>
                    <a:gd name="connsiteX2" fmla="*/ 952236 w 1327544"/>
                    <a:gd name="connsiteY2" fmla="*/ 2084820 h 2401345"/>
                    <a:gd name="connsiteX3" fmla="*/ 865954 w 1327544"/>
                    <a:gd name="connsiteY3" fmla="*/ 2120509 h 2401345"/>
                    <a:gd name="connsiteX4" fmla="*/ 1016134 w 1327544"/>
                    <a:gd name="connsiteY4" fmla="*/ 1855326 h 2401345"/>
                    <a:gd name="connsiteX5" fmla="*/ 873264 w 1327544"/>
                    <a:gd name="connsiteY5" fmla="*/ 1899923 h 2401345"/>
                    <a:gd name="connsiteX6" fmla="*/ 946812 w 1327544"/>
                    <a:gd name="connsiteY6" fmla="*/ 1661577 h 2401345"/>
                    <a:gd name="connsiteX7" fmla="*/ 1046512 w 1327544"/>
                    <a:gd name="connsiteY7" fmla="*/ 1428200 h 2401345"/>
                    <a:gd name="connsiteX8" fmla="*/ 909238 w 1327544"/>
                    <a:gd name="connsiteY8" fmla="*/ 1468057 h 2401345"/>
                    <a:gd name="connsiteX9" fmla="*/ 898275 w 1327544"/>
                    <a:gd name="connsiteY9" fmla="*/ 1337407 h 2401345"/>
                    <a:gd name="connsiteX10" fmla="*/ 921801 w 1327544"/>
                    <a:gd name="connsiteY10" fmla="*/ 1260204 h 2401345"/>
                    <a:gd name="connsiteX11" fmla="*/ 780130 w 1327544"/>
                    <a:gd name="connsiteY11" fmla="*/ 1214808 h 2401345"/>
                    <a:gd name="connsiteX12" fmla="*/ 551606 w 1327544"/>
                    <a:gd name="connsiteY12" fmla="*/ 953964 h 2401345"/>
                    <a:gd name="connsiteX13" fmla="*/ 427123 w 1327544"/>
                    <a:gd name="connsiteY13" fmla="*/ 1038818 h 2401345"/>
                    <a:gd name="connsiteX14" fmla="*/ 446423 w 1327544"/>
                    <a:gd name="connsiteY14" fmla="*/ 1095064 h 2401345"/>
                    <a:gd name="connsiteX15" fmla="*/ 477487 w 1327544"/>
                    <a:gd name="connsiteY15" fmla="*/ 1359677 h 2401345"/>
                    <a:gd name="connsiteX16" fmla="*/ 467837 w 1327544"/>
                    <a:gd name="connsiteY16" fmla="*/ 1593054 h 2401345"/>
                    <a:gd name="connsiteX17" fmla="*/ 517287 w 1327544"/>
                    <a:gd name="connsiteY17" fmla="*/ 1653126 h 2401345"/>
                    <a:gd name="connsiteX18" fmla="*/ 541556 w 1327544"/>
                    <a:gd name="connsiteY18" fmla="*/ 1740321 h 2401345"/>
                    <a:gd name="connsiteX19" fmla="*/ 645653 w 1327544"/>
                    <a:gd name="connsiteY19" fmla="*/ 2317284 h 2401345"/>
                    <a:gd name="connsiteX20" fmla="*/ 1065927 w 1327544"/>
                    <a:gd name="connsiteY20" fmla="*/ 2208390 h 2401345"/>
                    <a:gd name="connsiteX21" fmla="*/ 1327285 w 1327544"/>
                    <a:gd name="connsiteY21" fmla="*/ 1734211 h 2401345"/>
                    <a:gd name="connsiteX22" fmla="*/ 1317178 w 1327544"/>
                    <a:gd name="connsiteY22" fmla="*/ 1703034 h 2401345"/>
                    <a:gd name="connsiteX23" fmla="*/ 1281603 w 1327544"/>
                    <a:gd name="connsiteY23" fmla="*/ 1696809 h 2401345"/>
                    <a:gd name="connsiteX24" fmla="*/ 1115720 w 1327544"/>
                    <a:gd name="connsiteY24" fmla="*/ 1714397 h 2401345"/>
                    <a:gd name="connsiteX25" fmla="*/ 1302217 w 1327544"/>
                    <a:gd name="connsiteY25" fmla="*/ 1327699 h 2401345"/>
                    <a:gd name="connsiteX26" fmla="*/ 1183787 w 1327544"/>
                    <a:gd name="connsiteY26" fmla="*/ 1314851 h 2401345"/>
                    <a:gd name="connsiteX27" fmla="*/ 1258362 w 1327544"/>
                    <a:gd name="connsiteY27" fmla="*/ 1146628 h 2401345"/>
                    <a:gd name="connsiteX28" fmla="*/ 1193037 w 1327544"/>
                    <a:gd name="connsiteY28" fmla="*/ 985085 h 2401345"/>
                    <a:gd name="connsiteX29" fmla="*/ 947897 w 1327544"/>
                    <a:gd name="connsiteY29" fmla="*/ 1053379 h 2401345"/>
                    <a:gd name="connsiteX30" fmla="*/ 872978 w 1327544"/>
                    <a:gd name="connsiteY30" fmla="*/ 303510 h 2401345"/>
                    <a:gd name="connsiteX31" fmla="*/ 746782 w 1327544"/>
                    <a:gd name="connsiteY31" fmla="*/ 323953 h 2401345"/>
                    <a:gd name="connsiteX32" fmla="*/ 686196 w 1327544"/>
                    <a:gd name="connsiteY32" fmla="*/ 57114 h 2401345"/>
                    <a:gd name="connsiteX33" fmla="*/ 607851 w 1327544"/>
                    <a:gd name="connsiteY33" fmla="*/ 7606 h 2401345"/>
                    <a:gd name="connsiteX34" fmla="*/ 402454 w 1327544"/>
                    <a:gd name="connsiteY34" fmla="*/ 54315 h 2401345"/>
                    <a:gd name="connsiteX35" fmla="*/ 327079 w 1327544"/>
                    <a:gd name="connsiteY35" fmla="*/ 251033 h 2401345"/>
                    <a:gd name="connsiteX36" fmla="*/ 383325 w 1327544"/>
                    <a:gd name="connsiteY36" fmla="*/ 402469 h 2401345"/>
                    <a:gd name="connsiteX37" fmla="*/ 56185 w 1327544"/>
                    <a:gd name="connsiteY37" fmla="*/ 718588 h 2401345"/>
                    <a:gd name="connsiteX38" fmla="*/ 225494 w 1327544"/>
                    <a:gd name="connsiteY38" fmla="*/ 800530 h 2401345"/>
                    <a:gd name="connsiteX39" fmla="*/ 6620 w 1327544"/>
                    <a:gd name="connsiteY39" fmla="*/ 1039960 h 2401345"/>
                    <a:gd name="connsiteX40" fmla="*/ 185808 w 1327544"/>
                    <a:gd name="connsiteY40" fmla="*/ 1304116 h 2401345"/>
                    <a:gd name="connsiteX41" fmla="*/ 335130 w 1327544"/>
                    <a:gd name="connsiteY41" fmla="*/ 1580777 h 2401345"/>
                    <a:gd name="connsiteX42" fmla="*/ 259984 w 1327544"/>
                    <a:gd name="connsiteY42" fmla="*/ 1752884 h 2401345"/>
                    <a:gd name="connsiteX43" fmla="*/ 292304 w 1327544"/>
                    <a:gd name="connsiteY43" fmla="*/ 1922021 h 2401345"/>
                    <a:gd name="connsiteX44" fmla="*/ 394688 w 1327544"/>
                    <a:gd name="connsiteY44" fmla="*/ 1960223 h 2401345"/>
                    <a:gd name="connsiteX45" fmla="*/ 428207 w 1327544"/>
                    <a:gd name="connsiteY45" fmla="*/ 2054270 h 2401345"/>
                    <a:gd name="connsiteX46" fmla="*/ 627781 w 1327544"/>
                    <a:gd name="connsiteY46" fmla="*/ 2389576 h 2401345"/>
                    <a:gd name="connsiteX47" fmla="*/ 960402 w 1327544"/>
                    <a:gd name="connsiteY47" fmla="*/ 2217241 h 2401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27544" h="2401345">
                      <a:moveTo>
                        <a:pt x="960402" y="2217241"/>
                      </a:moveTo>
                      <a:cubicBezTo>
                        <a:pt x="984613" y="2199368"/>
                        <a:pt x="1011052" y="2177498"/>
                        <a:pt x="1012765" y="2147462"/>
                      </a:cubicBezTo>
                      <a:cubicBezTo>
                        <a:pt x="1014592" y="2115427"/>
                        <a:pt x="984157" y="2087847"/>
                        <a:pt x="952236" y="2084820"/>
                      </a:cubicBezTo>
                      <a:cubicBezTo>
                        <a:pt x="920259" y="2081794"/>
                        <a:pt x="889138" y="2098239"/>
                        <a:pt x="865954" y="2120509"/>
                      </a:cubicBezTo>
                      <a:cubicBezTo>
                        <a:pt x="840430" y="2016697"/>
                        <a:pt x="1032237" y="1960965"/>
                        <a:pt x="1016134" y="1855326"/>
                      </a:cubicBezTo>
                      <a:cubicBezTo>
                        <a:pt x="965655" y="1837795"/>
                        <a:pt x="904841" y="1856753"/>
                        <a:pt x="873264" y="1899923"/>
                      </a:cubicBezTo>
                      <a:cubicBezTo>
                        <a:pt x="838831" y="1819465"/>
                        <a:pt x="892279" y="1730043"/>
                        <a:pt x="946812" y="1661577"/>
                      </a:cubicBezTo>
                      <a:cubicBezTo>
                        <a:pt x="1001344" y="1593112"/>
                        <a:pt x="1063300" y="1514082"/>
                        <a:pt x="1046512" y="1428200"/>
                      </a:cubicBezTo>
                      <a:cubicBezTo>
                        <a:pt x="997918" y="1420434"/>
                        <a:pt x="946126" y="1435452"/>
                        <a:pt x="909238" y="1468057"/>
                      </a:cubicBezTo>
                      <a:cubicBezTo>
                        <a:pt x="885769" y="1429342"/>
                        <a:pt x="881600" y="1379491"/>
                        <a:pt x="898275" y="1337407"/>
                      </a:cubicBezTo>
                      <a:cubicBezTo>
                        <a:pt x="908324" y="1311996"/>
                        <a:pt x="925855" y="1287214"/>
                        <a:pt x="921801" y="1260204"/>
                      </a:cubicBezTo>
                      <a:cubicBezTo>
                        <a:pt x="913521" y="1204758"/>
                        <a:pt x="834777" y="1202245"/>
                        <a:pt x="780130" y="1214808"/>
                      </a:cubicBezTo>
                      <a:cubicBezTo>
                        <a:pt x="788181" y="1086784"/>
                        <a:pt x="679572" y="962815"/>
                        <a:pt x="551606" y="953964"/>
                      </a:cubicBezTo>
                      <a:cubicBezTo>
                        <a:pt x="494960" y="950024"/>
                        <a:pt x="424781" y="982059"/>
                        <a:pt x="427123" y="1038818"/>
                      </a:cubicBezTo>
                      <a:cubicBezTo>
                        <a:pt x="427922" y="1058804"/>
                        <a:pt x="437915" y="1077020"/>
                        <a:pt x="446423" y="1095064"/>
                      </a:cubicBezTo>
                      <a:cubicBezTo>
                        <a:pt x="484853" y="1176835"/>
                        <a:pt x="495931" y="1271225"/>
                        <a:pt x="477487" y="1359677"/>
                      </a:cubicBezTo>
                      <a:cubicBezTo>
                        <a:pt x="461099" y="1438307"/>
                        <a:pt x="423753" y="1525902"/>
                        <a:pt x="467837" y="1593054"/>
                      </a:cubicBezTo>
                      <a:cubicBezTo>
                        <a:pt x="482055" y="1614753"/>
                        <a:pt x="503526" y="1631084"/>
                        <a:pt x="517287" y="1653126"/>
                      </a:cubicBezTo>
                      <a:cubicBezTo>
                        <a:pt x="533447" y="1678936"/>
                        <a:pt x="537673" y="1710172"/>
                        <a:pt x="541556" y="1740321"/>
                      </a:cubicBezTo>
                      <a:cubicBezTo>
                        <a:pt x="561713" y="1897353"/>
                        <a:pt x="541385" y="2187890"/>
                        <a:pt x="645653" y="2317284"/>
                      </a:cubicBezTo>
                      <a:cubicBezTo>
                        <a:pt x="747696" y="2443938"/>
                        <a:pt x="970680" y="2279026"/>
                        <a:pt x="1065927" y="2208390"/>
                      </a:cubicBezTo>
                      <a:cubicBezTo>
                        <a:pt x="1216792" y="2096583"/>
                        <a:pt x="1333795" y="1921850"/>
                        <a:pt x="1327285" y="1734211"/>
                      </a:cubicBezTo>
                      <a:cubicBezTo>
                        <a:pt x="1326885" y="1722962"/>
                        <a:pt x="1325515" y="1710571"/>
                        <a:pt x="1317178" y="1703034"/>
                      </a:cubicBezTo>
                      <a:cubicBezTo>
                        <a:pt x="1307985" y="1694697"/>
                        <a:pt x="1293937" y="1695496"/>
                        <a:pt x="1281603" y="1696809"/>
                      </a:cubicBezTo>
                      <a:cubicBezTo>
                        <a:pt x="1226328" y="1702691"/>
                        <a:pt x="1170996" y="1708515"/>
                        <a:pt x="1115720" y="1714397"/>
                      </a:cubicBezTo>
                      <a:cubicBezTo>
                        <a:pt x="1143073" y="1571527"/>
                        <a:pt x="1308613" y="1473025"/>
                        <a:pt x="1302217" y="1327699"/>
                      </a:cubicBezTo>
                      <a:cubicBezTo>
                        <a:pt x="1262759" y="1323417"/>
                        <a:pt x="1223244" y="1319134"/>
                        <a:pt x="1183787" y="1314851"/>
                      </a:cubicBezTo>
                      <a:cubicBezTo>
                        <a:pt x="1216164" y="1262203"/>
                        <a:pt x="1249169" y="1207727"/>
                        <a:pt x="1258362" y="1146628"/>
                      </a:cubicBezTo>
                      <a:cubicBezTo>
                        <a:pt x="1267556" y="1085528"/>
                        <a:pt x="1246771" y="1015520"/>
                        <a:pt x="1193037" y="985085"/>
                      </a:cubicBezTo>
                      <a:cubicBezTo>
                        <a:pt x="1114464" y="940602"/>
                        <a:pt x="1019160" y="998218"/>
                        <a:pt x="947897" y="1053379"/>
                      </a:cubicBezTo>
                      <a:cubicBezTo>
                        <a:pt x="1102016" y="932608"/>
                        <a:pt x="1229868" y="126093"/>
                        <a:pt x="872978" y="303510"/>
                      </a:cubicBezTo>
                      <a:cubicBezTo>
                        <a:pt x="833749" y="323039"/>
                        <a:pt x="788067" y="338514"/>
                        <a:pt x="746782" y="323953"/>
                      </a:cubicBezTo>
                      <a:cubicBezTo>
                        <a:pt x="647309" y="288892"/>
                        <a:pt x="738102" y="129234"/>
                        <a:pt x="686196" y="57114"/>
                      </a:cubicBezTo>
                      <a:cubicBezTo>
                        <a:pt x="667809" y="31532"/>
                        <a:pt x="638230" y="15886"/>
                        <a:pt x="607851" y="7606"/>
                      </a:cubicBezTo>
                      <a:cubicBezTo>
                        <a:pt x="537330" y="-11695"/>
                        <a:pt x="457672" y="6407"/>
                        <a:pt x="402454" y="54315"/>
                      </a:cubicBezTo>
                      <a:cubicBezTo>
                        <a:pt x="347236" y="102224"/>
                        <a:pt x="318000" y="178456"/>
                        <a:pt x="327079" y="251033"/>
                      </a:cubicBezTo>
                      <a:cubicBezTo>
                        <a:pt x="333817" y="304710"/>
                        <a:pt x="359627" y="353818"/>
                        <a:pt x="383325" y="402469"/>
                      </a:cubicBezTo>
                      <a:cubicBezTo>
                        <a:pt x="459899" y="559615"/>
                        <a:pt x="-190554" y="137856"/>
                        <a:pt x="56185" y="718588"/>
                      </a:cubicBezTo>
                      <a:cubicBezTo>
                        <a:pt x="-41860" y="652121"/>
                        <a:pt x="342440" y="781686"/>
                        <a:pt x="225494" y="800530"/>
                      </a:cubicBezTo>
                      <a:cubicBezTo>
                        <a:pt x="108548" y="819374"/>
                        <a:pt x="510" y="921644"/>
                        <a:pt x="6620" y="1039960"/>
                      </a:cubicBezTo>
                      <a:cubicBezTo>
                        <a:pt x="12330" y="1149254"/>
                        <a:pt x="104322" y="1231082"/>
                        <a:pt x="185808" y="1304116"/>
                      </a:cubicBezTo>
                      <a:cubicBezTo>
                        <a:pt x="267350" y="1377150"/>
                        <a:pt x="351690" y="1472568"/>
                        <a:pt x="335130" y="1580777"/>
                      </a:cubicBezTo>
                      <a:cubicBezTo>
                        <a:pt x="325594" y="1642905"/>
                        <a:pt x="283852" y="1694697"/>
                        <a:pt x="259984" y="1752884"/>
                      </a:cubicBezTo>
                      <a:cubicBezTo>
                        <a:pt x="236058" y="1811014"/>
                        <a:pt x="237485" y="1891243"/>
                        <a:pt x="292304" y="1922021"/>
                      </a:cubicBezTo>
                      <a:cubicBezTo>
                        <a:pt x="324338" y="1940009"/>
                        <a:pt x="367051" y="1936011"/>
                        <a:pt x="394688" y="1960223"/>
                      </a:cubicBezTo>
                      <a:cubicBezTo>
                        <a:pt x="420327" y="1982664"/>
                        <a:pt x="423411" y="2020523"/>
                        <a:pt x="428207" y="2054270"/>
                      </a:cubicBezTo>
                      <a:cubicBezTo>
                        <a:pt x="444710" y="2170531"/>
                        <a:pt x="519229" y="2330018"/>
                        <a:pt x="627781" y="2389576"/>
                      </a:cubicBezTo>
                      <a:cubicBezTo>
                        <a:pt x="731478" y="2446107"/>
                        <a:pt x="869837" y="2284222"/>
                        <a:pt x="960402" y="2217241"/>
                      </a:cubicBezTo>
                      <a:close/>
                    </a:path>
                  </a:pathLst>
                </a:custGeom>
                <a:solidFill>
                  <a:srgbClr val="FAE02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6" name="图形 2">
                  <a:extLst>
                    <a:ext uri="{FF2B5EF4-FFF2-40B4-BE49-F238E27FC236}">
                      <a16:creationId xmlns:a16="http://schemas.microsoft.com/office/drawing/2014/main" id="{9E31919B-5E66-4809-9543-EC5C0E0A3400}"/>
                    </a:ext>
                  </a:extLst>
                </p:cNvPr>
                <p:cNvGrpSpPr/>
                <p:nvPr/>
              </p:nvGrpSpPr>
              <p:grpSpPr>
                <a:xfrm>
                  <a:off x="4117599" y="3342803"/>
                  <a:ext cx="472524" cy="1857742"/>
                  <a:chOff x="4117599" y="3342803"/>
                  <a:chExt cx="472524" cy="1857742"/>
                </a:xfrm>
                <a:solidFill>
                  <a:srgbClr val="FFFFFF"/>
                </a:solidFill>
              </p:grpSpPr>
              <p:sp>
                <p:nvSpPr>
                  <p:cNvPr id="87" name="任意多边形: 形状 88">
                    <a:extLst>
                      <a:ext uri="{FF2B5EF4-FFF2-40B4-BE49-F238E27FC236}">
                        <a16:creationId xmlns:a16="http://schemas.microsoft.com/office/drawing/2014/main" id="{8E4B5E0B-F070-40D5-84FB-71DDE5E4A7D4}"/>
                      </a:ext>
                    </a:extLst>
                  </p:cNvPr>
                  <p:cNvSpPr/>
                  <p:nvPr/>
                </p:nvSpPr>
                <p:spPr>
                  <a:xfrm>
                    <a:off x="4192763" y="3796555"/>
                    <a:ext cx="283253" cy="1403989"/>
                  </a:xfrm>
                  <a:custGeom>
                    <a:avLst/>
                    <a:gdLst>
                      <a:gd name="connsiteX0" fmla="*/ 272563 w 283253"/>
                      <a:gd name="connsiteY0" fmla="*/ 1403990 h 1403989"/>
                      <a:gd name="connsiteX1" fmla="*/ 262056 w 283253"/>
                      <a:gd name="connsiteY1" fmla="*/ 1395310 h 1403989"/>
                      <a:gd name="connsiteX2" fmla="*/ 184 w 283253"/>
                      <a:gd name="connsiteY2" fmla="*/ 12689 h 1403989"/>
                      <a:gd name="connsiteX3" fmla="*/ 8692 w 283253"/>
                      <a:gd name="connsiteY3" fmla="*/ 184 h 1403989"/>
                      <a:gd name="connsiteX4" fmla="*/ 21198 w 283253"/>
                      <a:gd name="connsiteY4" fmla="*/ 8692 h 1403989"/>
                      <a:gd name="connsiteX5" fmla="*/ 283070 w 283253"/>
                      <a:gd name="connsiteY5" fmla="*/ 1391313 h 1403989"/>
                      <a:gd name="connsiteX6" fmla="*/ 274561 w 283253"/>
                      <a:gd name="connsiteY6" fmla="*/ 1403819 h 1403989"/>
                      <a:gd name="connsiteX7" fmla="*/ 272563 w 283253"/>
                      <a:gd name="connsiteY7" fmla="*/ 1403990 h 1403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253" h="1403989">
                        <a:moveTo>
                          <a:pt x="272563" y="1403990"/>
                        </a:moveTo>
                        <a:cubicBezTo>
                          <a:pt x="267538" y="1403990"/>
                          <a:pt x="263027" y="1400392"/>
                          <a:pt x="262056" y="1395310"/>
                        </a:cubicBezTo>
                        <a:lnTo>
                          <a:pt x="184" y="12689"/>
                        </a:lnTo>
                        <a:cubicBezTo>
                          <a:pt x="-901" y="6865"/>
                          <a:pt x="2925" y="1269"/>
                          <a:pt x="8692" y="184"/>
                        </a:cubicBezTo>
                        <a:cubicBezTo>
                          <a:pt x="14631" y="-901"/>
                          <a:pt x="20113" y="2925"/>
                          <a:pt x="21198" y="8692"/>
                        </a:cubicBezTo>
                        <a:lnTo>
                          <a:pt x="283070" y="1391313"/>
                        </a:lnTo>
                        <a:cubicBezTo>
                          <a:pt x="284155" y="1397137"/>
                          <a:pt x="280328" y="1402734"/>
                          <a:pt x="274561" y="1403819"/>
                        </a:cubicBezTo>
                        <a:cubicBezTo>
                          <a:pt x="273876" y="1403932"/>
                          <a:pt x="273191" y="1403990"/>
                          <a:pt x="272563" y="14039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8" name="任意多边形: 形状 89">
                    <a:extLst>
                      <a:ext uri="{FF2B5EF4-FFF2-40B4-BE49-F238E27FC236}">
                        <a16:creationId xmlns:a16="http://schemas.microsoft.com/office/drawing/2014/main" id="{D7C60B6B-5E7D-4964-8CA8-D1C629F8F5EF}"/>
                      </a:ext>
                    </a:extLst>
                  </p:cNvPr>
                  <p:cNvSpPr/>
                  <p:nvPr/>
                </p:nvSpPr>
                <p:spPr>
                  <a:xfrm>
                    <a:off x="4326194" y="4109973"/>
                    <a:ext cx="263929" cy="412537"/>
                  </a:xfrm>
                  <a:custGeom>
                    <a:avLst/>
                    <a:gdLst>
                      <a:gd name="connsiteX0" fmla="*/ 10708 w 263929"/>
                      <a:gd name="connsiteY0" fmla="*/ 412537 h 412537"/>
                      <a:gd name="connsiteX1" fmla="*/ 5055 w 263929"/>
                      <a:gd name="connsiteY1" fmla="*/ 410938 h 412537"/>
                      <a:gd name="connsiteX2" fmla="*/ 1628 w 263929"/>
                      <a:gd name="connsiteY2" fmla="*/ 396206 h 412537"/>
                      <a:gd name="connsiteX3" fmla="*/ 244142 w 263929"/>
                      <a:gd name="connsiteY3" fmla="*/ 5055 h 412537"/>
                      <a:gd name="connsiteX4" fmla="*/ 258875 w 263929"/>
                      <a:gd name="connsiteY4" fmla="*/ 1628 h 412537"/>
                      <a:gd name="connsiteX5" fmla="*/ 262301 w 263929"/>
                      <a:gd name="connsiteY5" fmla="*/ 16361 h 412537"/>
                      <a:gd name="connsiteX6" fmla="*/ 19787 w 263929"/>
                      <a:gd name="connsiteY6" fmla="*/ 407512 h 412537"/>
                      <a:gd name="connsiteX7" fmla="*/ 10708 w 263929"/>
                      <a:gd name="connsiteY7" fmla="*/ 412537 h 41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929" h="412537">
                        <a:moveTo>
                          <a:pt x="10708" y="412537"/>
                        </a:moveTo>
                        <a:cubicBezTo>
                          <a:pt x="8766" y="412537"/>
                          <a:pt x="6825" y="412023"/>
                          <a:pt x="5055" y="410938"/>
                        </a:cubicBezTo>
                        <a:cubicBezTo>
                          <a:pt x="30" y="407798"/>
                          <a:pt x="-1512" y="401231"/>
                          <a:pt x="1628" y="396206"/>
                        </a:cubicBezTo>
                        <a:lnTo>
                          <a:pt x="244142" y="5055"/>
                        </a:lnTo>
                        <a:cubicBezTo>
                          <a:pt x="247283" y="30"/>
                          <a:pt x="253850" y="-1512"/>
                          <a:pt x="258875" y="1628"/>
                        </a:cubicBezTo>
                        <a:cubicBezTo>
                          <a:pt x="263900" y="4769"/>
                          <a:pt x="265441" y="11336"/>
                          <a:pt x="262301" y="16361"/>
                        </a:cubicBezTo>
                        <a:lnTo>
                          <a:pt x="19787" y="407512"/>
                        </a:lnTo>
                        <a:cubicBezTo>
                          <a:pt x="17731" y="410710"/>
                          <a:pt x="14248" y="412537"/>
                          <a:pt x="10708" y="4125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" name="任意多边形: 形状 90">
                    <a:extLst>
                      <a:ext uri="{FF2B5EF4-FFF2-40B4-BE49-F238E27FC236}">
                        <a16:creationId xmlns:a16="http://schemas.microsoft.com/office/drawing/2014/main" id="{82178170-93E0-4444-BE0B-698239ED2A96}"/>
                      </a:ext>
                    </a:extLst>
                  </p:cNvPr>
                  <p:cNvSpPr/>
                  <p:nvPr/>
                </p:nvSpPr>
                <p:spPr>
                  <a:xfrm>
                    <a:off x="4117599" y="3342803"/>
                    <a:ext cx="263929" cy="412537"/>
                  </a:xfrm>
                  <a:custGeom>
                    <a:avLst/>
                    <a:gdLst>
                      <a:gd name="connsiteX0" fmla="*/ 10707 w 263929"/>
                      <a:gd name="connsiteY0" fmla="*/ 412537 h 412537"/>
                      <a:gd name="connsiteX1" fmla="*/ 5054 w 263929"/>
                      <a:gd name="connsiteY1" fmla="*/ 410938 h 412537"/>
                      <a:gd name="connsiteX2" fmla="*/ 1628 w 263929"/>
                      <a:gd name="connsiteY2" fmla="*/ 396206 h 412537"/>
                      <a:gd name="connsiteX3" fmla="*/ 244142 w 263929"/>
                      <a:gd name="connsiteY3" fmla="*/ 5054 h 412537"/>
                      <a:gd name="connsiteX4" fmla="*/ 258875 w 263929"/>
                      <a:gd name="connsiteY4" fmla="*/ 1628 h 412537"/>
                      <a:gd name="connsiteX5" fmla="*/ 262301 w 263929"/>
                      <a:gd name="connsiteY5" fmla="*/ 16361 h 412537"/>
                      <a:gd name="connsiteX6" fmla="*/ 19787 w 263929"/>
                      <a:gd name="connsiteY6" fmla="*/ 407512 h 412537"/>
                      <a:gd name="connsiteX7" fmla="*/ 10707 w 263929"/>
                      <a:gd name="connsiteY7" fmla="*/ 412537 h 41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929" h="412537">
                        <a:moveTo>
                          <a:pt x="10707" y="412537"/>
                        </a:moveTo>
                        <a:cubicBezTo>
                          <a:pt x="8766" y="412537"/>
                          <a:pt x="6824" y="412023"/>
                          <a:pt x="5054" y="410938"/>
                        </a:cubicBezTo>
                        <a:cubicBezTo>
                          <a:pt x="29" y="407798"/>
                          <a:pt x="-1512" y="401231"/>
                          <a:pt x="1628" y="396206"/>
                        </a:cubicBezTo>
                        <a:lnTo>
                          <a:pt x="244142" y="5054"/>
                        </a:lnTo>
                        <a:cubicBezTo>
                          <a:pt x="247283" y="29"/>
                          <a:pt x="253850" y="-1512"/>
                          <a:pt x="258875" y="1628"/>
                        </a:cubicBezTo>
                        <a:cubicBezTo>
                          <a:pt x="263900" y="4769"/>
                          <a:pt x="265442" y="11336"/>
                          <a:pt x="262301" y="16361"/>
                        </a:cubicBezTo>
                        <a:lnTo>
                          <a:pt x="19787" y="407512"/>
                        </a:lnTo>
                        <a:cubicBezTo>
                          <a:pt x="17788" y="410767"/>
                          <a:pt x="14305" y="412537"/>
                          <a:pt x="10707" y="4125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9" name="图形 2">
                <a:extLst>
                  <a:ext uri="{FF2B5EF4-FFF2-40B4-BE49-F238E27FC236}">
                    <a16:creationId xmlns:a16="http://schemas.microsoft.com/office/drawing/2014/main" id="{D32B5A91-3132-4264-A2C5-3C7C53461EF5}"/>
                  </a:ext>
                </a:extLst>
              </p:cNvPr>
              <p:cNvGrpSpPr/>
              <p:nvPr/>
            </p:nvGrpSpPr>
            <p:grpSpPr>
              <a:xfrm>
                <a:off x="6082214" y="3368598"/>
                <a:ext cx="1132848" cy="1717799"/>
                <a:chOff x="6082214" y="3368598"/>
                <a:chExt cx="1132848" cy="1717799"/>
              </a:xfrm>
            </p:grpSpPr>
            <p:sp>
              <p:nvSpPr>
                <p:cNvPr id="80" name="任意多边形: 形状 81">
                  <a:extLst>
                    <a:ext uri="{FF2B5EF4-FFF2-40B4-BE49-F238E27FC236}">
                      <a16:creationId xmlns:a16="http://schemas.microsoft.com/office/drawing/2014/main" id="{86C628A8-FC7A-4A69-BED4-AEECF1618053}"/>
                    </a:ext>
                  </a:extLst>
                </p:cNvPr>
                <p:cNvSpPr/>
                <p:nvPr/>
              </p:nvSpPr>
              <p:spPr>
                <a:xfrm>
                  <a:off x="6082214" y="3368598"/>
                  <a:ext cx="1132848" cy="1715931"/>
                </a:xfrm>
                <a:custGeom>
                  <a:avLst/>
                  <a:gdLst>
                    <a:gd name="connsiteX0" fmla="*/ 75113 w 1132848"/>
                    <a:gd name="connsiteY0" fmla="*/ 1031543 h 1715931"/>
                    <a:gd name="connsiteX1" fmla="*/ 114685 w 1132848"/>
                    <a:gd name="connsiteY1" fmla="*/ 1013327 h 1715931"/>
                    <a:gd name="connsiteX2" fmla="*/ 283023 w 1132848"/>
                    <a:gd name="connsiteY2" fmla="*/ 1066318 h 1715931"/>
                    <a:gd name="connsiteX3" fmla="*/ 430233 w 1132848"/>
                    <a:gd name="connsiteY3" fmla="*/ 1173956 h 1715931"/>
                    <a:gd name="connsiteX4" fmla="*/ 501382 w 1132848"/>
                    <a:gd name="connsiteY4" fmla="*/ 1155226 h 1715931"/>
                    <a:gd name="connsiteX5" fmla="*/ 488192 w 1132848"/>
                    <a:gd name="connsiteY5" fmla="*/ 1119024 h 1715931"/>
                    <a:gd name="connsiteX6" fmla="*/ 214842 w 1132848"/>
                    <a:gd name="connsiteY6" fmla="*/ 837794 h 1715931"/>
                    <a:gd name="connsiteX7" fmla="*/ 176012 w 1132848"/>
                    <a:gd name="connsiteY7" fmla="*/ 746944 h 1715931"/>
                    <a:gd name="connsiteX8" fmla="*/ 274457 w 1132848"/>
                    <a:gd name="connsiteY8" fmla="*/ 728843 h 1715931"/>
                    <a:gd name="connsiteX9" fmla="*/ 367705 w 1132848"/>
                    <a:gd name="connsiteY9" fmla="*/ 792169 h 1715931"/>
                    <a:gd name="connsiteX10" fmla="*/ 396428 w 1132848"/>
                    <a:gd name="connsiteY10" fmla="*/ 796680 h 1715931"/>
                    <a:gd name="connsiteX11" fmla="*/ 427263 w 1132848"/>
                    <a:gd name="connsiteY11" fmla="*/ 754881 h 1715931"/>
                    <a:gd name="connsiteX12" fmla="*/ 239339 w 1132848"/>
                    <a:gd name="connsiteY12" fmla="*/ 471482 h 1715931"/>
                    <a:gd name="connsiteX13" fmla="*/ 204221 w 1132848"/>
                    <a:gd name="connsiteY13" fmla="*/ 215149 h 1715931"/>
                    <a:gd name="connsiteX14" fmla="*/ 266349 w 1132848"/>
                    <a:gd name="connsiteY14" fmla="*/ 23514 h 1715931"/>
                    <a:gd name="connsiteX15" fmla="*/ 304893 w 1132848"/>
                    <a:gd name="connsiteY15" fmla="*/ 102 h 1715931"/>
                    <a:gd name="connsiteX16" fmla="*/ 410475 w 1132848"/>
                    <a:gd name="connsiteY16" fmla="*/ 167069 h 1715931"/>
                    <a:gd name="connsiteX17" fmla="*/ 509148 w 1132848"/>
                    <a:gd name="connsiteY17" fmla="*/ 260089 h 1715931"/>
                    <a:gd name="connsiteX18" fmla="*/ 529419 w 1132848"/>
                    <a:gd name="connsiteY18" fmla="*/ 429398 h 1715931"/>
                    <a:gd name="connsiteX19" fmla="*/ 654931 w 1132848"/>
                    <a:gd name="connsiteY19" fmla="*/ 603446 h 1715931"/>
                    <a:gd name="connsiteX20" fmla="*/ 656301 w 1132848"/>
                    <a:gd name="connsiteY20" fmla="*/ 446757 h 1715931"/>
                    <a:gd name="connsiteX21" fmla="*/ 669663 w 1132848"/>
                    <a:gd name="connsiteY21" fmla="*/ 400218 h 1715931"/>
                    <a:gd name="connsiteX22" fmla="*/ 744753 w 1132848"/>
                    <a:gd name="connsiteY22" fmla="*/ 448813 h 1715931"/>
                    <a:gd name="connsiteX23" fmla="*/ 746180 w 1132848"/>
                    <a:gd name="connsiteY23" fmla="*/ 591683 h 1715931"/>
                    <a:gd name="connsiteX24" fmla="*/ 802197 w 1132848"/>
                    <a:gd name="connsiteY24" fmla="*/ 716623 h 1715931"/>
                    <a:gd name="connsiteX25" fmla="*/ 955004 w 1132848"/>
                    <a:gd name="connsiteY25" fmla="*/ 709028 h 1715931"/>
                    <a:gd name="connsiteX26" fmla="*/ 1103470 w 1132848"/>
                    <a:gd name="connsiteY26" fmla="*/ 723818 h 1715931"/>
                    <a:gd name="connsiteX27" fmla="*/ 1128310 w 1132848"/>
                    <a:gd name="connsiteY27" fmla="*/ 779721 h 1715931"/>
                    <a:gd name="connsiteX28" fmla="*/ 1049451 w 1132848"/>
                    <a:gd name="connsiteY28" fmla="*/ 1290388 h 1715931"/>
                    <a:gd name="connsiteX29" fmla="*/ 1036089 w 1132848"/>
                    <a:gd name="connsiteY29" fmla="*/ 1652589 h 1715931"/>
                    <a:gd name="connsiteX30" fmla="*/ 820013 w 1132848"/>
                    <a:gd name="connsiteY30" fmla="*/ 1709748 h 1715931"/>
                    <a:gd name="connsiteX31" fmla="*/ 644309 w 1132848"/>
                    <a:gd name="connsiteY31" fmla="*/ 1632603 h 1715931"/>
                    <a:gd name="connsiteX32" fmla="*/ 272687 w 1132848"/>
                    <a:gd name="connsiteY32" fmla="*/ 1495500 h 1715931"/>
                    <a:gd name="connsiteX33" fmla="*/ 49359 w 1132848"/>
                    <a:gd name="connsiteY33" fmla="*/ 1338525 h 1715931"/>
                    <a:gd name="connsiteX34" fmla="*/ 30173 w 1132848"/>
                    <a:gd name="connsiteY34" fmla="*/ 1078252 h 1715931"/>
                    <a:gd name="connsiteX35" fmla="*/ 75113 w 1132848"/>
                    <a:gd name="connsiteY35" fmla="*/ 1031543 h 171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32848" h="1715931">
                      <a:moveTo>
                        <a:pt x="75113" y="1031543"/>
                      </a:moveTo>
                      <a:cubicBezTo>
                        <a:pt x="87218" y="1023320"/>
                        <a:pt x="100523" y="1017039"/>
                        <a:pt x="114685" y="1013327"/>
                      </a:cubicBezTo>
                      <a:cubicBezTo>
                        <a:pt x="173729" y="997852"/>
                        <a:pt x="235057" y="1028630"/>
                        <a:pt x="283023" y="1066318"/>
                      </a:cubicBezTo>
                      <a:cubicBezTo>
                        <a:pt x="331046" y="1104006"/>
                        <a:pt x="373987" y="1150258"/>
                        <a:pt x="430233" y="1173956"/>
                      </a:cubicBezTo>
                      <a:cubicBezTo>
                        <a:pt x="456386" y="1184977"/>
                        <a:pt x="496928" y="1183264"/>
                        <a:pt x="501382" y="1155226"/>
                      </a:cubicBezTo>
                      <a:cubicBezTo>
                        <a:pt x="503438" y="1142207"/>
                        <a:pt x="495786" y="1129816"/>
                        <a:pt x="488192" y="1119024"/>
                      </a:cubicBezTo>
                      <a:cubicBezTo>
                        <a:pt x="412017" y="1010643"/>
                        <a:pt x="308776" y="929558"/>
                        <a:pt x="214842" y="837794"/>
                      </a:cubicBezTo>
                      <a:cubicBezTo>
                        <a:pt x="189717" y="813240"/>
                        <a:pt x="162422" y="779321"/>
                        <a:pt x="176012" y="746944"/>
                      </a:cubicBezTo>
                      <a:cubicBezTo>
                        <a:pt x="190574" y="712169"/>
                        <a:pt x="241395" y="710798"/>
                        <a:pt x="274457" y="728843"/>
                      </a:cubicBezTo>
                      <a:cubicBezTo>
                        <a:pt x="307520" y="746887"/>
                        <a:pt x="332987" y="777608"/>
                        <a:pt x="367705" y="792169"/>
                      </a:cubicBezTo>
                      <a:cubicBezTo>
                        <a:pt x="376785" y="795995"/>
                        <a:pt x="386778" y="798622"/>
                        <a:pt x="396428" y="796680"/>
                      </a:cubicBezTo>
                      <a:cubicBezTo>
                        <a:pt x="414701" y="793026"/>
                        <a:pt x="426350" y="773497"/>
                        <a:pt x="427263" y="754881"/>
                      </a:cubicBezTo>
                      <a:cubicBezTo>
                        <a:pt x="432917" y="640334"/>
                        <a:pt x="289076" y="561190"/>
                        <a:pt x="239339" y="471482"/>
                      </a:cubicBezTo>
                      <a:cubicBezTo>
                        <a:pt x="196912" y="394908"/>
                        <a:pt x="197026" y="302402"/>
                        <a:pt x="204221" y="215149"/>
                      </a:cubicBezTo>
                      <a:cubicBezTo>
                        <a:pt x="209875" y="147026"/>
                        <a:pt x="221124" y="74735"/>
                        <a:pt x="266349" y="23514"/>
                      </a:cubicBezTo>
                      <a:cubicBezTo>
                        <a:pt x="276570" y="11922"/>
                        <a:pt x="289532" y="1187"/>
                        <a:pt x="304893" y="102"/>
                      </a:cubicBezTo>
                      <a:cubicBezTo>
                        <a:pt x="363480" y="-4238"/>
                        <a:pt x="375129" y="131608"/>
                        <a:pt x="410475" y="167069"/>
                      </a:cubicBezTo>
                      <a:cubicBezTo>
                        <a:pt x="442624" y="199275"/>
                        <a:pt x="486935" y="220403"/>
                        <a:pt x="509148" y="260089"/>
                      </a:cubicBezTo>
                      <a:cubicBezTo>
                        <a:pt x="537185" y="310168"/>
                        <a:pt x="521140" y="372581"/>
                        <a:pt x="529419" y="429398"/>
                      </a:cubicBezTo>
                      <a:cubicBezTo>
                        <a:pt x="542610" y="520248"/>
                        <a:pt x="625808" y="536350"/>
                        <a:pt x="654931" y="603446"/>
                      </a:cubicBezTo>
                      <a:cubicBezTo>
                        <a:pt x="655730" y="551540"/>
                        <a:pt x="655901" y="498948"/>
                        <a:pt x="656301" y="446757"/>
                      </a:cubicBezTo>
                      <a:cubicBezTo>
                        <a:pt x="656415" y="430140"/>
                        <a:pt x="657386" y="411467"/>
                        <a:pt x="669663" y="400218"/>
                      </a:cubicBezTo>
                      <a:cubicBezTo>
                        <a:pt x="696387" y="375664"/>
                        <a:pt x="737101" y="413352"/>
                        <a:pt x="744753" y="448813"/>
                      </a:cubicBezTo>
                      <a:cubicBezTo>
                        <a:pt x="754860" y="495465"/>
                        <a:pt x="745609" y="543945"/>
                        <a:pt x="746180" y="591683"/>
                      </a:cubicBezTo>
                      <a:cubicBezTo>
                        <a:pt x="746751" y="639420"/>
                        <a:pt x="761027" y="692411"/>
                        <a:pt x="802197" y="716623"/>
                      </a:cubicBezTo>
                      <a:cubicBezTo>
                        <a:pt x="847594" y="743290"/>
                        <a:pt x="904697" y="724560"/>
                        <a:pt x="955004" y="709028"/>
                      </a:cubicBezTo>
                      <a:cubicBezTo>
                        <a:pt x="1005311" y="693496"/>
                        <a:pt x="1068010" y="684874"/>
                        <a:pt x="1103470" y="723818"/>
                      </a:cubicBezTo>
                      <a:cubicBezTo>
                        <a:pt x="1117403" y="739064"/>
                        <a:pt x="1124370" y="759450"/>
                        <a:pt x="1128310" y="779721"/>
                      </a:cubicBezTo>
                      <a:cubicBezTo>
                        <a:pt x="1161543" y="951542"/>
                        <a:pt x="999715" y="1122621"/>
                        <a:pt x="1049451" y="1290388"/>
                      </a:cubicBezTo>
                      <a:cubicBezTo>
                        <a:pt x="1094049" y="1440796"/>
                        <a:pt x="1191579" y="1527877"/>
                        <a:pt x="1036089" y="1652589"/>
                      </a:cubicBezTo>
                      <a:cubicBezTo>
                        <a:pt x="972363" y="1703695"/>
                        <a:pt x="901784" y="1728363"/>
                        <a:pt x="820013" y="1709748"/>
                      </a:cubicBezTo>
                      <a:cubicBezTo>
                        <a:pt x="757429" y="1695529"/>
                        <a:pt x="700841" y="1662924"/>
                        <a:pt x="644309" y="1632603"/>
                      </a:cubicBezTo>
                      <a:cubicBezTo>
                        <a:pt x="527535" y="1570076"/>
                        <a:pt x="396028" y="1543352"/>
                        <a:pt x="272687" y="1495500"/>
                      </a:cubicBezTo>
                      <a:cubicBezTo>
                        <a:pt x="186634" y="1462095"/>
                        <a:pt x="102636" y="1413957"/>
                        <a:pt x="49359" y="1338525"/>
                      </a:cubicBezTo>
                      <a:cubicBezTo>
                        <a:pt x="-3917" y="1263093"/>
                        <a:pt x="-19677" y="1155969"/>
                        <a:pt x="30173" y="1078252"/>
                      </a:cubicBezTo>
                      <a:cubicBezTo>
                        <a:pt x="41879" y="1059980"/>
                        <a:pt x="57182" y="1043705"/>
                        <a:pt x="75113" y="1031543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2">
                  <a:extLst>
                    <a:ext uri="{FF2B5EF4-FFF2-40B4-BE49-F238E27FC236}">
                      <a16:creationId xmlns:a16="http://schemas.microsoft.com/office/drawing/2014/main" id="{F85C1D1A-A9A9-49AE-9EAD-C7ADA6EBA3BC}"/>
                    </a:ext>
                  </a:extLst>
                </p:cNvPr>
                <p:cNvSpPr/>
                <p:nvPr/>
              </p:nvSpPr>
              <p:spPr>
                <a:xfrm>
                  <a:off x="6476593" y="3771613"/>
                  <a:ext cx="551653" cy="1314784"/>
                </a:xfrm>
                <a:custGeom>
                  <a:avLst/>
                  <a:gdLst>
                    <a:gd name="connsiteX0" fmla="*/ 540982 w 551653"/>
                    <a:gd name="connsiteY0" fmla="*/ 1314785 h 1314784"/>
                    <a:gd name="connsiteX1" fmla="*/ 531104 w 551653"/>
                    <a:gd name="connsiteY1" fmla="*/ 1308161 h 1314784"/>
                    <a:gd name="connsiteX2" fmla="*/ 793 w 551653"/>
                    <a:gd name="connsiteY2" fmla="*/ 14734 h 1314784"/>
                    <a:gd name="connsiteX3" fmla="*/ 6618 w 551653"/>
                    <a:gd name="connsiteY3" fmla="*/ 801 h 1314784"/>
                    <a:gd name="connsiteX4" fmla="*/ 20551 w 551653"/>
                    <a:gd name="connsiteY4" fmla="*/ 6625 h 1314784"/>
                    <a:gd name="connsiteX5" fmla="*/ 550861 w 551653"/>
                    <a:gd name="connsiteY5" fmla="*/ 1300052 h 1314784"/>
                    <a:gd name="connsiteX6" fmla="*/ 545036 w 551653"/>
                    <a:gd name="connsiteY6" fmla="*/ 1313985 h 1314784"/>
                    <a:gd name="connsiteX7" fmla="*/ 540982 w 551653"/>
                    <a:gd name="connsiteY7" fmla="*/ 1314785 h 131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1653" h="1314784">
                      <a:moveTo>
                        <a:pt x="540982" y="1314785"/>
                      </a:moveTo>
                      <a:cubicBezTo>
                        <a:pt x="536757" y="1314785"/>
                        <a:pt x="532759" y="1312272"/>
                        <a:pt x="531104" y="1308161"/>
                      </a:cubicBezTo>
                      <a:lnTo>
                        <a:pt x="793" y="14734"/>
                      </a:lnTo>
                      <a:cubicBezTo>
                        <a:pt x="-1434" y="9252"/>
                        <a:pt x="1193" y="3028"/>
                        <a:pt x="6618" y="801"/>
                      </a:cubicBezTo>
                      <a:cubicBezTo>
                        <a:pt x="12042" y="-1426"/>
                        <a:pt x="18381" y="1143"/>
                        <a:pt x="20551" y="6625"/>
                      </a:cubicBezTo>
                      <a:lnTo>
                        <a:pt x="550861" y="1300052"/>
                      </a:lnTo>
                      <a:cubicBezTo>
                        <a:pt x="553088" y="1305534"/>
                        <a:pt x="550461" y="1311758"/>
                        <a:pt x="545036" y="1313985"/>
                      </a:cubicBezTo>
                      <a:cubicBezTo>
                        <a:pt x="543723" y="1314499"/>
                        <a:pt x="542353" y="1314785"/>
                        <a:pt x="540982" y="13147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任意多边形: 形状 83">
                  <a:extLst>
                    <a:ext uri="{FF2B5EF4-FFF2-40B4-BE49-F238E27FC236}">
                      <a16:creationId xmlns:a16="http://schemas.microsoft.com/office/drawing/2014/main" id="{CDECDDEB-8BC0-4A79-BB39-EC75AE77140B}"/>
                    </a:ext>
                  </a:extLst>
                </p:cNvPr>
                <p:cNvSpPr/>
                <p:nvPr/>
              </p:nvSpPr>
              <p:spPr>
                <a:xfrm>
                  <a:off x="6373175" y="4693476"/>
                  <a:ext cx="549323" cy="134875"/>
                </a:xfrm>
                <a:custGeom>
                  <a:avLst/>
                  <a:gdLst>
                    <a:gd name="connsiteX0" fmla="*/ 538646 w 549323"/>
                    <a:gd name="connsiteY0" fmla="*/ 134875 h 134875"/>
                    <a:gd name="connsiteX1" fmla="*/ 536362 w 549323"/>
                    <a:gd name="connsiteY1" fmla="*/ 134647 h 134875"/>
                    <a:gd name="connsiteX2" fmla="*/ 8450 w 549323"/>
                    <a:gd name="connsiteY2" fmla="*/ 21127 h 134875"/>
                    <a:gd name="connsiteX3" fmla="*/ 228 w 549323"/>
                    <a:gd name="connsiteY3" fmla="*/ 8450 h 134875"/>
                    <a:gd name="connsiteX4" fmla="*/ 12961 w 549323"/>
                    <a:gd name="connsiteY4" fmla="*/ 228 h 134875"/>
                    <a:gd name="connsiteX5" fmla="*/ 540873 w 549323"/>
                    <a:gd name="connsiteY5" fmla="*/ 113747 h 134875"/>
                    <a:gd name="connsiteX6" fmla="*/ 549096 w 549323"/>
                    <a:gd name="connsiteY6" fmla="*/ 126424 h 134875"/>
                    <a:gd name="connsiteX7" fmla="*/ 538646 w 549323"/>
                    <a:gd name="connsiteY7" fmla="*/ 134875 h 13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9323" h="134875">
                      <a:moveTo>
                        <a:pt x="538646" y="134875"/>
                      </a:moveTo>
                      <a:cubicBezTo>
                        <a:pt x="537904" y="134875"/>
                        <a:pt x="537162" y="134818"/>
                        <a:pt x="536362" y="134647"/>
                      </a:cubicBezTo>
                      <a:lnTo>
                        <a:pt x="8450" y="21127"/>
                      </a:lnTo>
                      <a:cubicBezTo>
                        <a:pt x="2683" y="19871"/>
                        <a:pt x="-972" y="14218"/>
                        <a:pt x="228" y="8450"/>
                      </a:cubicBezTo>
                      <a:cubicBezTo>
                        <a:pt x="1484" y="2683"/>
                        <a:pt x="7137" y="-971"/>
                        <a:pt x="12961" y="228"/>
                      </a:cubicBezTo>
                      <a:lnTo>
                        <a:pt x="540873" y="113747"/>
                      </a:lnTo>
                      <a:cubicBezTo>
                        <a:pt x="546641" y="115004"/>
                        <a:pt x="550295" y="120657"/>
                        <a:pt x="549096" y="126424"/>
                      </a:cubicBezTo>
                      <a:cubicBezTo>
                        <a:pt x="548011" y="131449"/>
                        <a:pt x="543557" y="134875"/>
                        <a:pt x="538646" y="1348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任意多边形: 形状 84">
                  <a:extLst>
                    <a:ext uri="{FF2B5EF4-FFF2-40B4-BE49-F238E27FC236}">
                      <a16:creationId xmlns:a16="http://schemas.microsoft.com/office/drawing/2014/main" id="{661B2C68-3C7B-4CEF-ADFD-E7B551FE3F9B}"/>
                    </a:ext>
                  </a:extLst>
                </p:cNvPr>
                <p:cNvSpPr/>
                <p:nvPr/>
              </p:nvSpPr>
              <p:spPr>
                <a:xfrm>
                  <a:off x="6497970" y="4249473"/>
                  <a:ext cx="225443" cy="93336"/>
                </a:xfrm>
                <a:custGeom>
                  <a:avLst/>
                  <a:gdLst>
                    <a:gd name="connsiteX0" fmla="*/ 214735 w 225443"/>
                    <a:gd name="connsiteY0" fmla="*/ 93336 h 93336"/>
                    <a:gd name="connsiteX1" fmla="*/ 211195 w 225443"/>
                    <a:gd name="connsiteY1" fmla="*/ 92708 h 93336"/>
                    <a:gd name="connsiteX2" fmla="*/ 7168 w 225443"/>
                    <a:gd name="connsiteY2" fmla="*/ 20759 h 93336"/>
                    <a:gd name="connsiteX3" fmla="*/ 601 w 225443"/>
                    <a:gd name="connsiteY3" fmla="*/ 7111 h 93336"/>
                    <a:gd name="connsiteX4" fmla="*/ 14249 w 225443"/>
                    <a:gd name="connsiteY4" fmla="*/ 602 h 93336"/>
                    <a:gd name="connsiteX5" fmla="*/ 218276 w 225443"/>
                    <a:gd name="connsiteY5" fmla="*/ 72551 h 93336"/>
                    <a:gd name="connsiteX6" fmla="*/ 224842 w 225443"/>
                    <a:gd name="connsiteY6" fmla="*/ 86198 h 93336"/>
                    <a:gd name="connsiteX7" fmla="*/ 214735 w 225443"/>
                    <a:gd name="connsiteY7" fmla="*/ 93336 h 93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443" h="93336">
                      <a:moveTo>
                        <a:pt x="214735" y="93336"/>
                      </a:moveTo>
                      <a:cubicBezTo>
                        <a:pt x="213593" y="93336"/>
                        <a:pt x="212337" y="93165"/>
                        <a:pt x="211195" y="92708"/>
                      </a:cubicBezTo>
                      <a:lnTo>
                        <a:pt x="7168" y="20759"/>
                      </a:lnTo>
                      <a:cubicBezTo>
                        <a:pt x="1572" y="18817"/>
                        <a:pt x="-1340" y="12707"/>
                        <a:pt x="601" y="7111"/>
                      </a:cubicBezTo>
                      <a:cubicBezTo>
                        <a:pt x="2543" y="1573"/>
                        <a:pt x="8710" y="-1340"/>
                        <a:pt x="14249" y="602"/>
                      </a:cubicBezTo>
                      <a:lnTo>
                        <a:pt x="218276" y="72551"/>
                      </a:lnTo>
                      <a:cubicBezTo>
                        <a:pt x="223871" y="74492"/>
                        <a:pt x="226784" y="80602"/>
                        <a:pt x="224842" y="86198"/>
                      </a:cubicBezTo>
                      <a:cubicBezTo>
                        <a:pt x="223301" y="90538"/>
                        <a:pt x="219132" y="93336"/>
                        <a:pt x="214735" y="933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5">
                  <a:extLst>
                    <a:ext uri="{FF2B5EF4-FFF2-40B4-BE49-F238E27FC236}">
                      <a16:creationId xmlns:a16="http://schemas.microsoft.com/office/drawing/2014/main" id="{137B26BD-B706-441F-AB4E-6C7AF6863787}"/>
                    </a:ext>
                  </a:extLst>
                </p:cNvPr>
                <p:cNvSpPr/>
                <p:nvPr/>
              </p:nvSpPr>
              <p:spPr>
                <a:xfrm>
                  <a:off x="6762524" y="4199435"/>
                  <a:ext cx="99821" cy="290927"/>
                </a:xfrm>
                <a:custGeom>
                  <a:avLst/>
                  <a:gdLst>
                    <a:gd name="connsiteX0" fmla="*/ 10710 w 99821"/>
                    <a:gd name="connsiteY0" fmla="*/ 290927 h 290927"/>
                    <a:gd name="connsiteX1" fmla="*/ 7741 w 99821"/>
                    <a:gd name="connsiteY1" fmla="*/ 290471 h 290927"/>
                    <a:gd name="connsiteX2" fmla="*/ 431 w 99821"/>
                    <a:gd name="connsiteY2" fmla="*/ 277223 h 290927"/>
                    <a:gd name="connsiteX3" fmla="*/ 78833 w 99821"/>
                    <a:gd name="connsiteY3" fmla="*/ 7757 h 290927"/>
                    <a:gd name="connsiteX4" fmla="*/ 92081 w 99821"/>
                    <a:gd name="connsiteY4" fmla="*/ 447 h 290927"/>
                    <a:gd name="connsiteX5" fmla="*/ 99390 w 99821"/>
                    <a:gd name="connsiteY5" fmla="*/ 13695 h 290927"/>
                    <a:gd name="connsiteX6" fmla="*/ 20988 w 99821"/>
                    <a:gd name="connsiteY6" fmla="*/ 283162 h 290927"/>
                    <a:gd name="connsiteX7" fmla="*/ 10710 w 99821"/>
                    <a:gd name="connsiteY7" fmla="*/ 290927 h 290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821" h="290927">
                      <a:moveTo>
                        <a:pt x="10710" y="290927"/>
                      </a:moveTo>
                      <a:cubicBezTo>
                        <a:pt x="9739" y="290927"/>
                        <a:pt x="8711" y="290813"/>
                        <a:pt x="7741" y="290471"/>
                      </a:cubicBezTo>
                      <a:cubicBezTo>
                        <a:pt x="2030" y="288815"/>
                        <a:pt x="-1225" y="282876"/>
                        <a:pt x="431" y="277223"/>
                      </a:cubicBezTo>
                      <a:lnTo>
                        <a:pt x="78833" y="7757"/>
                      </a:lnTo>
                      <a:cubicBezTo>
                        <a:pt x="80489" y="2103"/>
                        <a:pt x="86370" y="-1266"/>
                        <a:pt x="92081" y="447"/>
                      </a:cubicBezTo>
                      <a:cubicBezTo>
                        <a:pt x="97791" y="2103"/>
                        <a:pt x="101046" y="8042"/>
                        <a:pt x="99390" y="13695"/>
                      </a:cubicBezTo>
                      <a:lnTo>
                        <a:pt x="20988" y="283162"/>
                      </a:lnTo>
                      <a:cubicBezTo>
                        <a:pt x="19618" y="287901"/>
                        <a:pt x="15335" y="290927"/>
                        <a:pt x="10710" y="2909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" name="图形 2">
              <a:extLst>
                <a:ext uri="{FF2B5EF4-FFF2-40B4-BE49-F238E27FC236}">
                  <a16:creationId xmlns:a16="http://schemas.microsoft.com/office/drawing/2014/main" id="{54248BC4-BD2A-4D36-9B00-38DB658D8F9A}"/>
                </a:ext>
              </a:extLst>
            </p:cNvPr>
            <p:cNvGrpSpPr/>
            <p:nvPr/>
          </p:nvGrpSpPr>
          <p:grpSpPr>
            <a:xfrm>
              <a:off x="5236496" y="2762702"/>
              <a:ext cx="5601432" cy="2719879"/>
              <a:chOff x="2382515" y="2124095"/>
              <a:chExt cx="7134736" cy="3464403"/>
            </a:xfrm>
          </p:grpSpPr>
          <p:grpSp>
            <p:nvGrpSpPr>
              <p:cNvPr id="12" name="图形 2">
                <a:extLst>
                  <a:ext uri="{FF2B5EF4-FFF2-40B4-BE49-F238E27FC236}">
                    <a16:creationId xmlns:a16="http://schemas.microsoft.com/office/drawing/2014/main" id="{3286C573-E654-4518-AFD1-715745A0A581}"/>
                  </a:ext>
                </a:extLst>
              </p:cNvPr>
              <p:cNvGrpSpPr/>
              <p:nvPr/>
            </p:nvGrpSpPr>
            <p:grpSpPr>
              <a:xfrm>
                <a:off x="2715854" y="2368265"/>
                <a:ext cx="3290608" cy="3220233"/>
                <a:chOff x="2715854" y="2368265"/>
                <a:chExt cx="3290608" cy="3220233"/>
              </a:xfrm>
              <a:solidFill>
                <a:srgbClr val="4B369D"/>
              </a:solidFill>
            </p:grpSpPr>
            <p:grpSp>
              <p:nvGrpSpPr>
                <p:cNvPr id="69" name="图形 2">
                  <a:extLst>
                    <a:ext uri="{FF2B5EF4-FFF2-40B4-BE49-F238E27FC236}">
                      <a16:creationId xmlns:a16="http://schemas.microsoft.com/office/drawing/2014/main" id="{45A88E56-9057-460E-A4C5-46CE43EC7CC2}"/>
                    </a:ext>
                  </a:extLst>
                </p:cNvPr>
                <p:cNvGrpSpPr/>
                <p:nvPr/>
              </p:nvGrpSpPr>
              <p:grpSpPr>
                <a:xfrm>
                  <a:off x="2715854" y="2368265"/>
                  <a:ext cx="643916" cy="1562436"/>
                  <a:chOff x="2715854" y="2368265"/>
                  <a:chExt cx="643916" cy="1562436"/>
                </a:xfrm>
                <a:solidFill>
                  <a:srgbClr val="4B369D"/>
                </a:solidFill>
              </p:grpSpPr>
              <p:sp>
                <p:nvSpPr>
                  <p:cNvPr id="74" name="任意多边形: 形状 75">
                    <a:extLst>
                      <a:ext uri="{FF2B5EF4-FFF2-40B4-BE49-F238E27FC236}">
                        <a16:creationId xmlns:a16="http://schemas.microsoft.com/office/drawing/2014/main" id="{29EE226C-B927-4561-9F99-26B29379DDD0}"/>
                      </a:ext>
                    </a:extLst>
                  </p:cNvPr>
                  <p:cNvSpPr/>
                  <p:nvPr/>
                </p:nvSpPr>
                <p:spPr>
                  <a:xfrm>
                    <a:off x="2716906" y="3877253"/>
                    <a:ext cx="21356" cy="53447"/>
                  </a:xfrm>
                  <a:custGeom>
                    <a:avLst/>
                    <a:gdLst>
                      <a:gd name="connsiteX0" fmla="*/ 10678 w 21356"/>
                      <a:gd name="connsiteY0" fmla="*/ 53448 h 53447"/>
                      <a:gd name="connsiteX1" fmla="*/ 0 w 21356"/>
                      <a:gd name="connsiteY1" fmla="*/ 42770 h 53447"/>
                      <a:gd name="connsiteX2" fmla="*/ 0 w 21356"/>
                      <a:gd name="connsiteY2" fmla="*/ 10678 h 53447"/>
                      <a:gd name="connsiteX3" fmla="*/ 10678 w 21356"/>
                      <a:gd name="connsiteY3" fmla="*/ 0 h 53447"/>
                      <a:gd name="connsiteX4" fmla="*/ 21356 w 21356"/>
                      <a:gd name="connsiteY4" fmla="*/ 10678 h 53447"/>
                      <a:gd name="connsiteX5" fmla="*/ 21356 w 21356"/>
                      <a:gd name="connsiteY5" fmla="*/ 42770 h 53447"/>
                      <a:gd name="connsiteX6" fmla="*/ 10678 w 21356"/>
                      <a:gd name="connsiteY6" fmla="*/ 53448 h 5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356" h="53447">
                        <a:moveTo>
                          <a:pt x="10678" y="53448"/>
                        </a:moveTo>
                        <a:cubicBezTo>
                          <a:pt x="4740" y="53448"/>
                          <a:pt x="0" y="48651"/>
                          <a:pt x="0" y="42770"/>
                        </a:cubicBezTo>
                        <a:lnTo>
                          <a:pt x="0" y="10678"/>
                        </a:lnTo>
                        <a:cubicBezTo>
                          <a:pt x="0" y="4740"/>
                          <a:pt x="4797" y="0"/>
                          <a:pt x="10678" y="0"/>
                        </a:cubicBezTo>
                        <a:cubicBezTo>
                          <a:pt x="16560" y="0"/>
                          <a:pt x="21356" y="4797"/>
                          <a:pt x="21356" y="10678"/>
                        </a:cubicBezTo>
                        <a:lnTo>
                          <a:pt x="21356" y="42770"/>
                        </a:lnTo>
                        <a:cubicBezTo>
                          <a:pt x="21356" y="48651"/>
                          <a:pt x="16617" y="53448"/>
                          <a:pt x="10678" y="53448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5" name="任意多边形: 形状 76">
                    <a:extLst>
                      <a:ext uri="{FF2B5EF4-FFF2-40B4-BE49-F238E27FC236}">
                        <a16:creationId xmlns:a16="http://schemas.microsoft.com/office/drawing/2014/main" id="{8EF1CD62-A6EC-4070-A58E-A545D7A35460}"/>
                      </a:ext>
                    </a:extLst>
                  </p:cNvPr>
                  <p:cNvSpPr/>
                  <p:nvPr/>
                </p:nvSpPr>
                <p:spPr>
                  <a:xfrm>
                    <a:off x="2715854" y="2368265"/>
                    <a:ext cx="546266" cy="1465133"/>
                  </a:xfrm>
                  <a:custGeom>
                    <a:avLst/>
                    <a:gdLst>
                      <a:gd name="connsiteX0" fmla="*/ 11731 w 546266"/>
                      <a:gd name="connsiteY0" fmla="*/ 1465134 h 1465133"/>
                      <a:gd name="connsiteX1" fmla="*/ 1052 w 546266"/>
                      <a:gd name="connsiteY1" fmla="*/ 1454456 h 1465133"/>
                      <a:gd name="connsiteX2" fmla="*/ 1052 w 546266"/>
                      <a:gd name="connsiteY2" fmla="*/ 1389245 h 1465133"/>
                      <a:gd name="connsiteX3" fmla="*/ 11731 w 546266"/>
                      <a:gd name="connsiteY3" fmla="*/ 1378566 h 1465133"/>
                      <a:gd name="connsiteX4" fmla="*/ 22409 w 546266"/>
                      <a:gd name="connsiteY4" fmla="*/ 1389245 h 1465133"/>
                      <a:gd name="connsiteX5" fmla="*/ 22409 w 546266"/>
                      <a:gd name="connsiteY5" fmla="*/ 1454456 h 1465133"/>
                      <a:gd name="connsiteX6" fmla="*/ 11731 w 546266"/>
                      <a:gd name="connsiteY6" fmla="*/ 1465134 h 1465133"/>
                      <a:gd name="connsiteX7" fmla="*/ 11731 w 546266"/>
                      <a:gd name="connsiteY7" fmla="*/ 1334712 h 1465133"/>
                      <a:gd name="connsiteX8" fmla="*/ 1052 w 546266"/>
                      <a:gd name="connsiteY8" fmla="*/ 1324034 h 1465133"/>
                      <a:gd name="connsiteX9" fmla="*/ 1052 w 546266"/>
                      <a:gd name="connsiteY9" fmla="*/ 1258823 h 1465133"/>
                      <a:gd name="connsiteX10" fmla="*/ 11731 w 546266"/>
                      <a:gd name="connsiteY10" fmla="*/ 1248145 h 1465133"/>
                      <a:gd name="connsiteX11" fmla="*/ 22409 w 546266"/>
                      <a:gd name="connsiteY11" fmla="*/ 1258823 h 1465133"/>
                      <a:gd name="connsiteX12" fmla="*/ 22409 w 546266"/>
                      <a:gd name="connsiteY12" fmla="*/ 1324034 h 1465133"/>
                      <a:gd name="connsiteX13" fmla="*/ 11731 w 546266"/>
                      <a:gd name="connsiteY13" fmla="*/ 1334712 h 1465133"/>
                      <a:gd name="connsiteX14" fmla="*/ 11731 w 546266"/>
                      <a:gd name="connsiteY14" fmla="*/ 1204290 h 1465133"/>
                      <a:gd name="connsiteX15" fmla="*/ 1052 w 546266"/>
                      <a:gd name="connsiteY15" fmla="*/ 1193612 h 1465133"/>
                      <a:gd name="connsiteX16" fmla="*/ 1052 w 546266"/>
                      <a:gd name="connsiteY16" fmla="*/ 1128401 h 1465133"/>
                      <a:gd name="connsiteX17" fmla="*/ 11731 w 546266"/>
                      <a:gd name="connsiteY17" fmla="*/ 1117723 h 1465133"/>
                      <a:gd name="connsiteX18" fmla="*/ 22409 w 546266"/>
                      <a:gd name="connsiteY18" fmla="*/ 1128401 h 1465133"/>
                      <a:gd name="connsiteX19" fmla="*/ 22409 w 546266"/>
                      <a:gd name="connsiteY19" fmla="*/ 1193612 h 1465133"/>
                      <a:gd name="connsiteX20" fmla="*/ 11731 w 546266"/>
                      <a:gd name="connsiteY20" fmla="*/ 1204290 h 1465133"/>
                      <a:gd name="connsiteX21" fmla="*/ 11731 w 546266"/>
                      <a:gd name="connsiteY21" fmla="*/ 1073868 h 1465133"/>
                      <a:gd name="connsiteX22" fmla="*/ 1052 w 546266"/>
                      <a:gd name="connsiteY22" fmla="*/ 1063190 h 1465133"/>
                      <a:gd name="connsiteX23" fmla="*/ 1052 w 546266"/>
                      <a:gd name="connsiteY23" fmla="*/ 997922 h 1465133"/>
                      <a:gd name="connsiteX24" fmla="*/ 11731 w 546266"/>
                      <a:gd name="connsiteY24" fmla="*/ 987244 h 1465133"/>
                      <a:gd name="connsiteX25" fmla="*/ 22409 w 546266"/>
                      <a:gd name="connsiteY25" fmla="*/ 997922 h 1465133"/>
                      <a:gd name="connsiteX26" fmla="*/ 22409 w 546266"/>
                      <a:gd name="connsiteY26" fmla="*/ 1063133 h 1465133"/>
                      <a:gd name="connsiteX27" fmla="*/ 11731 w 546266"/>
                      <a:gd name="connsiteY27" fmla="*/ 1073868 h 1465133"/>
                      <a:gd name="connsiteX28" fmla="*/ 11731 w 546266"/>
                      <a:gd name="connsiteY28" fmla="*/ 943446 h 1465133"/>
                      <a:gd name="connsiteX29" fmla="*/ 1052 w 546266"/>
                      <a:gd name="connsiteY29" fmla="*/ 932768 h 1465133"/>
                      <a:gd name="connsiteX30" fmla="*/ 1052 w 546266"/>
                      <a:gd name="connsiteY30" fmla="*/ 867557 h 1465133"/>
                      <a:gd name="connsiteX31" fmla="*/ 11731 w 546266"/>
                      <a:gd name="connsiteY31" fmla="*/ 856879 h 1465133"/>
                      <a:gd name="connsiteX32" fmla="*/ 22409 w 546266"/>
                      <a:gd name="connsiteY32" fmla="*/ 867557 h 1465133"/>
                      <a:gd name="connsiteX33" fmla="*/ 22409 w 546266"/>
                      <a:gd name="connsiteY33" fmla="*/ 932768 h 1465133"/>
                      <a:gd name="connsiteX34" fmla="*/ 11731 w 546266"/>
                      <a:gd name="connsiteY34" fmla="*/ 943446 h 1465133"/>
                      <a:gd name="connsiteX35" fmla="*/ 11731 w 546266"/>
                      <a:gd name="connsiteY35" fmla="*/ 813024 h 1465133"/>
                      <a:gd name="connsiteX36" fmla="*/ 1052 w 546266"/>
                      <a:gd name="connsiteY36" fmla="*/ 802346 h 1465133"/>
                      <a:gd name="connsiteX37" fmla="*/ 1052 w 546266"/>
                      <a:gd name="connsiteY37" fmla="*/ 737135 h 1465133"/>
                      <a:gd name="connsiteX38" fmla="*/ 11731 w 546266"/>
                      <a:gd name="connsiteY38" fmla="*/ 726457 h 1465133"/>
                      <a:gd name="connsiteX39" fmla="*/ 22409 w 546266"/>
                      <a:gd name="connsiteY39" fmla="*/ 737135 h 1465133"/>
                      <a:gd name="connsiteX40" fmla="*/ 22409 w 546266"/>
                      <a:gd name="connsiteY40" fmla="*/ 802346 h 1465133"/>
                      <a:gd name="connsiteX41" fmla="*/ 11731 w 546266"/>
                      <a:gd name="connsiteY41" fmla="*/ 813024 h 1465133"/>
                      <a:gd name="connsiteX42" fmla="*/ 11731 w 546266"/>
                      <a:gd name="connsiteY42" fmla="*/ 682603 h 1465133"/>
                      <a:gd name="connsiteX43" fmla="*/ 1052 w 546266"/>
                      <a:gd name="connsiteY43" fmla="*/ 671924 h 1465133"/>
                      <a:gd name="connsiteX44" fmla="*/ 1052 w 546266"/>
                      <a:gd name="connsiteY44" fmla="*/ 606713 h 1465133"/>
                      <a:gd name="connsiteX45" fmla="*/ 11731 w 546266"/>
                      <a:gd name="connsiteY45" fmla="*/ 596035 h 1465133"/>
                      <a:gd name="connsiteX46" fmla="*/ 22409 w 546266"/>
                      <a:gd name="connsiteY46" fmla="*/ 606713 h 1465133"/>
                      <a:gd name="connsiteX47" fmla="*/ 22409 w 546266"/>
                      <a:gd name="connsiteY47" fmla="*/ 671924 h 1465133"/>
                      <a:gd name="connsiteX48" fmla="*/ 11731 w 546266"/>
                      <a:gd name="connsiteY48" fmla="*/ 682603 h 1465133"/>
                      <a:gd name="connsiteX49" fmla="*/ 11731 w 546266"/>
                      <a:gd name="connsiteY49" fmla="*/ 552180 h 1465133"/>
                      <a:gd name="connsiteX50" fmla="*/ 1052 w 546266"/>
                      <a:gd name="connsiteY50" fmla="*/ 541502 h 1465133"/>
                      <a:gd name="connsiteX51" fmla="*/ 1052 w 546266"/>
                      <a:gd name="connsiteY51" fmla="*/ 476291 h 1465133"/>
                      <a:gd name="connsiteX52" fmla="*/ 11731 w 546266"/>
                      <a:gd name="connsiteY52" fmla="*/ 465613 h 1465133"/>
                      <a:gd name="connsiteX53" fmla="*/ 22409 w 546266"/>
                      <a:gd name="connsiteY53" fmla="*/ 476291 h 1465133"/>
                      <a:gd name="connsiteX54" fmla="*/ 22409 w 546266"/>
                      <a:gd name="connsiteY54" fmla="*/ 541502 h 1465133"/>
                      <a:gd name="connsiteX55" fmla="*/ 11731 w 546266"/>
                      <a:gd name="connsiteY55" fmla="*/ 552180 h 1465133"/>
                      <a:gd name="connsiteX56" fmla="*/ 11731 w 546266"/>
                      <a:gd name="connsiteY56" fmla="*/ 421759 h 1465133"/>
                      <a:gd name="connsiteX57" fmla="*/ 1052 w 546266"/>
                      <a:gd name="connsiteY57" fmla="*/ 411080 h 1465133"/>
                      <a:gd name="connsiteX58" fmla="*/ 1052 w 546266"/>
                      <a:gd name="connsiteY58" fmla="*/ 345812 h 1465133"/>
                      <a:gd name="connsiteX59" fmla="*/ 11731 w 546266"/>
                      <a:gd name="connsiteY59" fmla="*/ 335134 h 1465133"/>
                      <a:gd name="connsiteX60" fmla="*/ 22409 w 546266"/>
                      <a:gd name="connsiteY60" fmla="*/ 345812 h 1465133"/>
                      <a:gd name="connsiteX61" fmla="*/ 22409 w 546266"/>
                      <a:gd name="connsiteY61" fmla="*/ 411023 h 1465133"/>
                      <a:gd name="connsiteX62" fmla="*/ 11731 w 546266"/>
                      <a:gd name="connsiteY62" fmla="*/ 421759 h 1465133"/>
                      <a:gd name="connsiteX63" fmla="*/ 11731 w 546266"/>
                      <a:gd name="connsiteY63" fmla="*/ 291337 h 1465133"/>
                      <a:gd name="connsiteX64" fmla="*/ 1052 w 546266"/>
                      <a:gd name="connsiteY64" fmla="*/ 280659 h 1465133"/>
                      <a:gd name="connsiteX65" fmla="*/ 1052 w 546266"/>
                      <a:gd name="connsiteY65" fmla="*/ 226640 h 1465133"/>
                      <a:gd name="connsiteX66" fmla="*/ 25 w 546266"/>
                      <a:gd name="connsiteY66" fmla="*/ 216190 h 1465133"/>
                      <a:gd name="connsiteX67" fmla="*/ 10018 w 546266"/>
                      <a:gd name="connsiteY67" fmla="*/ 204826 h 1465133"/>
                      <a:gd name="connsiteX68" fmla="*/ 21381 w 546266"/>
                      <a:gd name="connsiteY68" fmla="*/ 214819 h 1465133"/>
                      <a:gd name="connsiteX69" fmla="*/ 22295 w 546266"/>
                      <a:gd name="connsiteY69" fmla="*/ 224755 h 1465133"/>
                      <a:gd name="connsiteX70" fmla="*/ 22409 w 546266"/>
                      <a:gd name="connsiteY70" fmla="*/ 280659 h 1465133"/>
                      <a:gd name="connsiteX71" fmla="*/ 11731 w 546266"/>
                      <a:gd name="connsiteY71" fmla="*/ 291337 h 1465133"/>
                      <a:gd name="connsiteX72" fmla="*/ 15385 w 546266"/>
                      <a:gd name="connsiteY72" fmla="*/ 161257 h 1465133"/>
                      <a:gd name="connsiteX73" fmla="*/ 13158 w 546266"/>
                      <a:gd name="connsiteY73" fmla="*/ 161029 h 1465133"/>
                      <a:gd name="connsiteX74" fmla="*/ 4936 w 546266"/>
                      <a:gd name="connsiteY74" fmla="*/ 148352 h 1465133"/>
                      <a:gd name="connsiteX75" fmla="*/ 30403 w 546266"/>
                      <a:gd name="connsiteY75" fmla="*/ 84569 h 1465133"/>
                      <a:gd name="connsiteX76" fmla="*/ 45193 w 546266"/>
                      <a:gd name="connsiteY76" fmla="*/ 81314 h 1465133"/>
                      <a:gd name="connsiteX77" fmla="*/ 48448 w 546266"/>
                      <a:gd name="connsiteY77" fmla="*/ 96103 h 1465133"/>
                      <a:gd name="connsiteX78" fmla="*/ 25892 w 546266"/>
                      <a:gd name="connsiteY78" fmla="*/ 152863 h 1465133"/>
                      <a:gd name="connsiteX79" fmla="*/ 15385 w 546266"/>
                      <a:gd name="connsiteY79" fmla="*/ 161257 h 1465133"/>
                      <a:gd name="connsiteX80" fmla="*/ 84936 w 546266"/>
                      <a:gd name="connsiteY80" fmla="*/ 55104 h 1465133"/>
                      <a:gd name="connsiteX81" fmla="*/ 75914 w 546266"/>
                      <a:gd name="connsiteY81" fmla="*/ 50193 h 1465133"/>
                      <a:gd name="connsiteX82" fmla="*/ 79112 w 546266"/>
                      <a:gd name="connsiteY82" fmla="*/ 35404 h 1465133"/>
                      <a:gd name="connsiteX83" fmla="*/ 142495 w 546266"/>
                      <a:gd name="connsiteY83" fmla="*/ 9479 h 1465133"/>
                      <a:gd name="connsiteX84" fmla="*/ 155286 w 546266"/>
                      <a:gd name="connsiteY84" fmla="*/ 17530 h 1465133"/>
                      <a:gd name="connsiteX85" fmla="*/ 147235 w 546266"/>
                      <a:gd name="connsiteY85" fmla="*/ 30321 h 1465133"/>
                      <a:gd name="connsiteX86" fmla="*/ 90703 w 546266"/>
                      <a:gd name="connsiteY86" fmla="*/ 53391 h 1465133"/>
                      <a:gd name="connsiteX87" fmla="*/ 84936 w 546266"/>
                      <a:gd name="connsiteY87" fmla="*/ 55104 h 1465133"/>
                      <a:gd name="connsiteX88" fmla="*/ 209533 w 546266"/>
                      <a:gd name="connsiteY88" fmla="*/ 23755 h 1465133"/>
                      <a:gd name="connsiteX89" fmla="*/ 198855 w 546266"/>
                      <a:gd name="connsiteY89" fmla="*/ 13305 h 1465133"/>
                      <a:gd name="connsiteX90" fmla="*/ 209305 w 546266"/>
                      <a:gd name="connsiteY90" fmla="*/ 2341 h 1465133"/>
                      <a:gd name="connsiteX91" fmla="*/ 274630 w 546266"/>
                      <a:gd name="connsiteY91" fmla="*/ 971 h 1465133"/>
                      <a:gd name="connsiteX92" fmla="*/ 285480 w 546266"/>
                      <a:gd name="connsiteY92" fmla="*/ 11478 h 1465133"/>
                      <a:gd name="connsiteX93" fmla="*/ 274973 w 546266"/>
                      <a:gd name="connsiteY93" fmla="*/ 22327 h 1465133"/>
                      <a:gd name="connsiteX94" fmla="*/ 209876 w 546266"/>
                      <a:gd name="connsiteY94" fmla="*/ 23698 h 1465133"/>
                      <a:gd name="connsiteX95" fmla="*/ 209533 w 546266"/>
                      <a:gd name="connsiteY95" fmla="*/ 23755 h 1465133"/>
                      <a:gd name="connsiteX96" fmla="*/ 535588 w 546266"/>
                      <a:gd name="connsiteY96" fmla="*/ 22213 h 1465133"/>
                      <a:gd name="connsiteX97" fmla="*/ 535417 w 546266"/>
                      <a:gd name="connsiteY97" fmla="*/ 22213 h 1465133"/>
                      <a:gd name="connsiteX98" fmla="*/ 470263 w 546266"/>
                      <a:gd name="connsiteY98" fmla="*/ 21585 h 1465133"/>
                      <a:gd name="connsiteX99" fmla="*/ 459642 w 546266"/>
                      <a:gd name="connsiteY99" fmla="*/ 10850 h 1465133"/>
                      <a:gd name="connsiteX100" fmla="*/ 470377 w 546266"/>
                      <a:gd name="connsiteY100" fmla="*/ 228 h 1465133"/>
                      <a:gd name="connsiteX101" fmla="*/ 535702 w 546266"/>
                      <a:gd name="connsiteY101" fmla="*/ 857 h 1465133"/>
                      <a:gd name="connsiteX102" fmla="*/ 546266 w 546266"/>
                      <a:gd name="connsiteY102" fmla="*/ 11706 h 1465133"/>
                      <a:gd name="connsiteX103" fmla="*/ 535588 w 546266"/>
                      <a:gd name="connsiteY103" fmla="*/ 22213 h 1465133"/>
                      <a:gd name="connsiteX104" fmla="*/ 339955 w 546266"/>
                      <a:gd name="connsiteY104" fmla="*/ 21699 h 1465133"/>
                      <a:gd name="connsiteX105" fmla="*/ 329277 w 546266"/>
                      <a:gd name="connsiteY105" fmla="*/ 11078 h 1465133"/>
                      <a:gd name="connsiteX106" fmla="*/ 339898 w 546266"/>
                      <a:gd name="connsiteY106" fmla="*/ 286 h 1465133"/>
                      <a:gd name="connsiteX107" fmla="*/ 405223 w 546266"/>
                      <a:gd name="connsiteY107" fmla="*/ 0 h 1465133"/>
                      <a:gd name="connsiteX108" fmla="*/ 415902 w 546266"/>
                      <a:gd name="connsiteY108" fmla="*/ 10678 h 1465133"/>
                      <a:gd name="connsiteX109" fmla="*/ 405223 w 546266"/>
                      <a:gd name="connsiteY109" fmla="*/ 21356 h 1465133"/>
                      <a:gd name="connsiteX110" fmla="*/ 340069 w 546266"/>
                      <a:gd name="connsiteY110" fmla="*/ 21642 h 1465133"/>
                      <a:gd name="connsiteX111" fmla="*/ 339955 w 546266"/>
                      <a:gd name="connsiteY111" fmla="*/ 21699 h 1465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</a:cxnLst>
                    <a:rect l="l" t="t" r="r" b="b"/>
                    <a:pathLst>
                      <a:path w="546266" h="1465133">
                        <a:moveTo>
                          <a:pt x="11731" y="1465134"/>
                        </a:moveTo>
                        <a:cubicBezTo>
                          <a:pt x="5792" y="1465134"/>
                          <a:pt x="1052" y="1460337"/>
                          <a:pt x="1052" y="1454456"/>
                        </a:cubicBezTo>
                        <a:lnTo>
                          <a:pt x="1052" y="1389245"/>
                        </a:lnTo>
                        <a:cubicBezTo>
                          <a:pt x="1052" y="1383306"/>
                          <a:pt x="5849" y="1378566"/>
                          <a:pt x="11731" y="1378566"/>
                        </a:cubicBezTo>
                        <a:cubicBezTo>
                          <a:pt x="17612" y="1378566"/>
                          <a:pt x="22409" y="1383363"/>
                          <a:pt x="22409" y="1389245"/>
                        </a:cubicBezTo>
                        <a:lnTo>
                          <a:pt x="22409" y="1454456"/>
                        </a:lnTo>
                        <a:cubicBezTo>
                          <a:pt x="22409" y="1460337"/>
                          <a:pt x="17669" y="1465134"/>
                          <a:pt x="11731" y="1465134"/>
                        </a:cubicBezTo>
                        <a:close/>
                        <a:moveTo>
                          <a:pt x="11731" y="1334712"/>
                        </a:moveTo>
                        <a:cubicBezTo>
                          <a:pt x="5792" y="1334712"/>
                          <a:pt x="1052" y="1329915"/>
                          <a:pt x="1052" y="1324034"/>
                        </a:cubicBezTo>
                        <a:lnTo>
                          <a:pt x="1052" y="1258823"/>
                        </a:lnTo>
                        <a:cubicBezTo>
                          <a:pt x="1052" y="1252884"/>
                          <a:pt x="5849" y="1248145"/>
                          <a:pt x="11731" y="1248145"/>
                        </a:cubicBezTo>
                        <a:cubicBezTo>
                          <a:pt x="17612" y="1248145"/>
                          <a:pt x="22409" y="1252941"/>
                          <a:pt x="22409" y="1258823"/>
                        </a:cubicBezTo>
                        <a:lnTo>
                          <a:pt x="22409" y="1324034"/>
                        </a:lnTo>
                        <a:cubicBezTo>
                          <a:pt x="22409" y="1329915"/>
                          <a:pt x="17669" y="1334712"/>
                          <a:pt x="11731" y="1334712"/>
                        </a:cubicBezTo>
                        <a:close/>
                        <a:moveTo>
                          <a:pt x="11731" y="1204290"/>
                        </a:moveTo>
                        <a:cubicBezTo>
                          <a:pt x="5792" y="1204290"/>
                          <a:pt x="1052" y="1199493"/>
                          <a:pt x="1052" y="1193612"/>
                        </a:cubicBezTo>
                        <a:lnTo>
                          <a:pt x="1052" y="1128401"/>
                        </a:lnTo>
                        <a:cubicBezTo>
                          <a:pt x="1052" y="1122462"/>
                          <a:pt x="5849" y="1117723"/>
                          <a:pt x="11731" y="1117723"/>
                        </a:cubicBezTo>
                        <a:cubicBezTo>
                          <a:pt x="17612" y="1117723"/>
                          <a:pt x="22409" y="1122519"/>
                          <a:pt x="22409" y="1128401"/>
                        </a:cubicBezTo>
                        <a:lnTo>
                          <a:pt x="22409" y="1193612"/>
                        </a:lnTo>
                        <a:cubicBezTo>
                          <a:pt x="22409" y="1199493"/>
                          <a:pt x="17669" y="1204290"/>
                          <a:pt x="11731" y="1204290"/>
                        </a:cubicBezTo>
                        <a:close/>
                        <a:moveTo>
                          <a:pt x="11731" y="1073868"/>
                        </a:moveTo>
                        <a:cubicBezTo>
                          <a:pt x="5792" y="1073868"/>
                          <a:pt x="1052" y="1069072"/>
                          <a:pt x="1052" y="1063190"/>
                        </a:cubicBezTo>
                        <a:lnTo>
                          <a:pt x="1052" y="997922"/>
                        </a:lnTo>
                        <a:cubicBezTo>
                          <a:pt x="1052" y="991983"/>
                          <a:pt x="5849" y="987244"/>
                          <a:pt x="11731" y="987244"/>
                        </a:cubicBezTo>
                        <a:cubicBezTo>
                          <a:pt x="17612" y="987244"/>
                          <a:pt x="22409" y="992040"/>
                          <a:pt x="22409" y="997922"/>
                        </a:cubicBezTo>
                        <a:lnTo>
                          <a:pt x="22409" y="1063133"/>
                        </a:lnTo>
                        <a:cubicBezTo>
                          <a:pt x="22409" y="1069072"/>
                          <a:pt x="17669" y="1073868"/>
                          <a:pt x="11731" y="1073868"/>
                        </a:cubicBezTo>
                        <a:close/>
                        <a:moveTo>
                          <a:pt x="11731" y="943446"/>
                        </a:moveTo>
                        <a:cubicBezTo>
                          <a:pt x="5792" y="943446"/>
                          <a:pt x="1052" y="938650"/>
                          <a:pt x="1052" y="932768"/>
                        </a:cubicBezTo>
                        <a:lnTo>
                          <a:pt x="1052" y="867557"/>
                        </a:lnTo>
                        <a:cubicBezTo>
                          <a:pt x="1052" y="861618"/>
                          <a:pt x="5849" y="856879"/>
                          <a:pt x="11731" y="856879"/>
                        </a:cubicBezTo>
                        <a:cubicBezTo>
                          <a:pt x="17612" y="856879"/>
                          <a:pt x="22409" y="861676"/>
                          <a:pt x="22409" y="867557"/>
                        </a:cubicBezTo>
                        <a:lnTo>
                          <a:pt x="22409" y="932768"/>
                        </a:lnTo>
                        <a:cubicBezTo>
                          <a:pt x="22409" y="938650"/>
                          <a:pt x="17669" y="943446"/>
                          <a:pt x="11731" y="943446"/>
                        </a:cubicBezTo>
                        <a:close/>
                        <a:moveTo>
                          <a:pt x="11731" y="813024"/>
                        </a:moveTo>
                        <a:cubicBezTo>
                          <a:pt x="5792" y="813024"/>
                          <a:pt x="1052" y="808228"/>
                          <a:pt x="1052" y="802346"/>
                        </a:cubicBezTo>
                        <a:lnTo>
                          <a:pt x="1052" y="737135"/>
                        </a:lnTo>
                        <a:cubicBezTo>
                          <a:pt x="1052" y="731196"/>
                          <a:pt x="5849" y="726457"/>
                          <a:pt x="11731" y="726457"/>
                        </a:cubicBezTo>
                        <a:cubicBezTo>
                          <a:pt x="17612" y="726457"/>
                          <a:pt x="22409" y="731254"/>
                          <a:pt x="22409" y="737135"/>
                        </a:cubicBezTo>
                        <a:lnTo>
                          <a:pt x="22409" y="802346"/>
                        </a:lnTo>
                        <a:cubicBezTo>
                          <a:pt x="22409" y="808228"/>
                          <a:pt x="17669" y="813024"/>
                          <a:pt x="11731" y="813024"/>
                        </a:cubicBezTo>
                        <a:close/>
                        <a:moveTo>
                          <a:pt x="11731" y="682603"/>
                        </a:moveTo>
                        <a:cubicBezTo>
                          <a:pt x="5792" y="682603"/>
                          <a:pt x="1052" y="677806"/>
                          <a:pt x="1052" y="671924"/>
                        </a:cubicBezTo>
                        <a:lnTo>
                          <a:pt x="1052" y="606713"/>
                        </a:lnTo>
                        <a:cubicBezTo>
                          <a:pt x="1052" y="600775"/>
                          <a:pt x="5849" y="596035"/>
                          <a:pt x="11731" y="596035"/>
                        </a:cubicBezTo>
                        <a:cubicBezTo>
                          <a:pt x="17612" y="596035"/>
                          <a:pt x="22409" y="600832"/>
                          <a:pt x="22409" y="606713"/>
                        </a:cubicBezTo>
                        <a:lnTo>
                          <a:pt x="22409" y="671924"/>
                        </a:lnTo>
                        <a:cubicBezTo>
                          <a:pt x="22409" y="677806"/>
                          <a:pt x="17669" y="682603"/>
                          <a:pt x="11731" y="682603"/>
                        </a:cubicBezTo>
                        <a:close/>
                        <a:moveTo>
                          <a:pt x="11731" y="552180"/>
                        </a:moveTo>
                        <a:cubicBezTo>
                          <a:pt x="5792" y="552180"/>
                          <a:pt x="1052" y="547384"/>
                          <a:pt x="1052" y="541502"/>
                        </a:cubicBezTo>
                        <a:lnTo>
                          <a:pt x="1052" y="476291"/>
                        </a:lnTo>
                        <a:cubicBezTo>
                          <a:pt x="1052" y="470353"/>
                          <a:pt x="5849" y="465613"/>
                          <a:pt x="11731" y="465613"/>
                        </a:cubicBezTo>
                        <a:cubicBezTo>
                          <a:pt x="17612" y="465613"/>
                          <a:pt x="22409" y="470410"/>
                          <a:pt x="22409" y="476291"/>
                        </a:cubicBezTo>
                        <a:lnTo>
                          <a:pt x="22409" y="541502"/>
                        </a:lnTo>
                        <a:cubicBezTo>
                          <a:pt x="22409" y="547384"/>
                          <a:pt x="17669" y="552180"/>
                          <a:pt x="11731" y="552180"/>
                        </a:cubicBezTo>
                        <a:close/>
                        <a:moveTo>
                          <a:pt x="11731" y="421759"/>
                        </a:moveTo>
                        <a:cubicBezTo>
                          <a:pt x="5792" y="421759"/>
                          <a:pt x="1052" y="416962"/>
                          <a:pt x="1052" y="411080"/>
                        </a:cubicBezTo>
                        <a:lnTo>
                          <a:pt x="1052" y="345812"/>
                        </a:lnTo>
                        <a:cubicBezTo>
                          <a:pt x="1052" y="339874"/>
                          <a:pt x="5849" y="335134"/>
                          <a:pt x="11731" y="335134"/>
                        </a:cubicBezTo>
                        <a:cubicBezTo>
                          <a:pt x="17612" y="335134"/>
                          <a:pt x="22409" y="339931"/>
                          <a:pt x="22409" y="345812"/>
                        </a:cubicBezTo>
                        <a:lnTo>
                          <a:pt x="22409" y="411023"/>
                        </a:lnTo>
                        <a:cubicBezTo>
                          <a:pt x="22409" y="416962"/>
                          <a:pt x="17669" y="421759"/>
                          <a:pt x="11731" y="421759"/>
                        </a:cubicBezTo>
                        <a:close/>
                        <a:moveTo>
                          <a:pt x="11731" y="291337"/>
                        </a:moveTo>
                        <a:cubicBezTo>
                          <a:pt x="5792" y="291337"/>
                          <a:pt x="1052" y="286540"/>
                          <a:pt x="1052" y="280659"/>
                        </a:cubicBezTo>
                        <a:lnTo>
                          <a:pt x="1052" y="226640"/>
                        </a:lnTo>
                        <a:cubicBezTo>
                          <a:pt x="938" y="226411"/>
                          <a:pt x="424" y="222414"/>
                          <a:pt x="25" y="216190"/>
                        </a:cubicBezTo>
                        <a:cubicBezTo>
                          <a:pt x="-375" y="210308"/>
                          <a:pt x="4136" y="205226"/>
                          <a:pt x="10018" y="204826"/>
                        </a:cubicBezTo>
                        <a:cubicBezTo>
                          <a:pt x="15842" y="204484"/>
                          <a:pt x="20981" y="208938"/>
                          <a:pt x="21381" y="214819"/>
                        </a:cubicBezTo>
                        <a:cubicBezTo>
                          <a:pt x="21781" y="220929"/>
                          <a:pt x="22295" y="224527"/>
                          <a:pt x="22295" y="224755"/>
                        </a:cubicBezTo>
                        <a:lnTo>
                          <a:pt x="22409" y="280659"/>
                        </a:lnTo>
                        <a:cubicBezTo>
                          <a:pt x="22409" y="286540"/>
                          <a:pt x="17669" y="291337"/>
                          <a:pt x="11731" y="291337"/>
                        </a:cubicBezTo>
                        <a:close/>
                        <a:moveTo>
                          <a:pt x="15385" y="161257"/>
                        </a:moveTo>
                        <a:cubicBezTo>
                          <a:pt x="14643" y="161257"/>
                          <a:pt x="13900" y="161200"/>
                          <a:pt x="13158" y="161029"/>
                        </a:cubicBezTo>
                        <a:cubicBezTo>
                          <a:pt x="7391" y="159773"/>
                          <a:pt x="3679" y="154120"/>
                          <a:pt x="4936" y="148352"/>
                        </a:cubicBezTo>
                        <a:cubicBezTo>
                          <a:pt x="10018" y="124540"/>
                          <a:pt x="18583" y="103070"/>
                          <a:pt x="30403" y="84569"/>
                        </a:cubicBezTo>
                        <a:cubicBezTo>
                          <a:pt x="33601" y="79601"/>
                          <a:pt x="40225" y="78116"/>
                          <a:pt x="45193" y="81314"/>
                        </a:cubicBezTo>
                        <a:cubicBezTo>
                          <a:pt x="50161" y="84512"/>
                          <a:pt x="51645" y="91078"/>
                          <a:pt x="48448" y="96103"/>
                        </a:cubicBezTo>
                        <a:cubicBezTo>
                          <a:pt x="37998" y="112492"/>
                          <a:pt x="30403" y="131564"/>
                          <a:pt x="25892" y="152863"/>
                        </a:cubicBezTo>
                        <a:cubicBezTo>
                          <a:pt x="24750" y="157774"/>
                          <a:pt x="20296" y="161257"/>
                          <a:pt x="15385" y="161257"/>
                        </a:cubicBezTo>
                        <a:close/>
                        <a:moveTo>
                          <a:pt x="84936" y="55104"/>
                        </a:moveTo>
                        <a:cubicBezTo>
                          <a:pt x="81453" y="55104"/>
                          <a:pt x="77969" y="53391"/>
                          <a:pt x="75914" y="50193"/>
                        </a:cubicBezTo>
                        <a:cubicBezTo>
                          <a:pt x="72716" y="45225"/>
                          <a:pt x="74144" y="38601"/>
                          <a:pt x="79112" y="35404"/>
                        </a:cubicBezTo>
                        <a:cubicBezTo>
                          <a:pt x="97327" y="23640"/>
                          <a:pt x="118683" y="14904"/>
                          <a:pt x="142495" y="9479"/>
                        </a:cubicBezTo>
                        <a:cubicBezTo>
                          <a:pt x="148148" y="8051"/>
                          <a:pt x="153973" y="11763"/>
                          <a:pt x="155286" y="17530"/>
                        </a:cubicBezTo>
                        <a:cubicBezTo>
                          <a:pt x="156600" y="23298"/>
                          <a:pt x="153002" y="29008"/>
                          <a:pt x="147235" y="30321"/>
                        </a:cubicBezTo>
                        <a:cubicBezTo>
                          <a:pt x="125821" y="35175"/>
                          <a:pt x="106806" y="42941"/>
                          <a:pt x="90703" y="53391"/>
                        </a:cubicBezTo>
                        <a:cubicBezTo>
                          <a:pt x="88933" y="54533"/>
                          <a:pt x="86935" y="55104"/>
                          <a:pt x="84936" y="55104"/>
                        </a:cubicBezTo>
                        <a:close/>
                        <a:moveTo>
                          <a:pt x="209533" y="23755"/>
                        </a:moveTo>
                        <a:cubicBezTo>
                          <a:pt x="203766" y="23755"/>
                          <a:pt x="198969" y="19129"/>
                          <a:pt x="198855" y="13305"/>
                        </a:cubicBezTo>
                        <a:cubicBezTo>
                          <a:pt x="198684" y="7423"/>
                          <a:pt x="203366" y="2513"/>
                          <a:pt x="209305" y="2341"/>
                        </a:cubicBezTo>
                        <a:cubicBezTo>
                          <a:pt x="231232" y="1770"/>
                          <a:pt x="253045" y="1371"/>
                          <a:pt x="274630" y="971"/>
                        </a:cubicBezTo>
                        <a:cubicBezTo>
                          <a:pt x="281540" y="1142"/>
                          <a:pt x="285423" y="5596"/>
                          <a:pt x="285480" y="11478"/>
                        </a:cubicBezTo>
                        <a:cubicBezTo>
                          <a:pt x="285594" y="17416"/>
                          <a:pt x="280854" y="22270"/>
                          <a:pt x="274973" y="22327"/>
                        </a:cubicBezTo>
                        <a:cubicBezTo>
                          <a:pt x="253502" y="22670"/>
                          <a:pt x="231746" y="23127"/>
                          <a:pt x="209876" y="23698"/>
                        </a:cubicBezTo>
                        <a:cubicBezTo>
                          <a:pt x="209705" y="23755"/>
                          <a:pt x="209648" y="23755"/>
                          <a:pt x="209533" y="23755"/>
                        </a:cubicBezTo>
                        <a:close/>
                        <a:moveTo>
                          <a:pt x="535588" y="22213"/>
                        </a:moveTo>
                        <a:cubicBezTo>
                          <a:pt x="535531" y="22213"/>
                          <a:pt x="535474" y="22213"/>
                          <a:pt x="535417" y="22213"/>
                        </a:cubicBezTo>
                        <a:cubicBezTo>
                          <a:pt x="515888" y="21927"/>
                          <a:pt x="494018" y="21756"/>
                          <a:pt x="470263" y="21585"/>
                        </a:cubicBezTo>
                        <a:cubicBezTo>
                          <a:pt x="464324" y="21528"/>
                          <a:pt x="459585" y="16731"/>
                          <a:pt x="459642" y="10850"/>
                        </a:cubicBezTo>
                        <a:cubicBezTo>
                          <a:pt x="459699" y="4968"/>
                          <a:pt x="465238" y="742"/>
                          <a:pt x="470377" y="228"/>
                        </a:cubicBezTo>
                        <a:cubicBezTo>
                          <a:pt x="494132" y="400"/>
                          <a:pt x="516116" y="571"/>
                          <a:pt x="535702" y="857"/>
                        </a:cubicBezTo>
                        <a:cubicBezTo>
                          <a:pt x="541584" y="914"/>
                          <a:pt x="546324" y="5767"/>
                          <a:pt x="546266" y="11706"/>
                        </a:cubicBezTo>
                        <a:cubicBezTo>
                          <a:pt x="546209" y="17530"/>
                          <a:pt x="541470" y="22213"/>
                          <a:pt x="535588" y="22213"/>
                        </a:cubicBezTo>
                        <a:close/>
                        <a:moveTo>
                          <a:pt x="339955" y="21699"/>
                        </a:moveTo>
                        <a:cubicBezTo>
                          <a:pt x="334074" y="21699"/>
                          <a:pt x="329277" y="16959"/>
                          <a:pt x="329277" y="11078"/>
                        </a:cubicBezTo>
                        <a:cubicBezTo>
                          <a:pt x="329220" y="5196"/>
                          <a:pt x="333960" y="343"/>
                          <a:pt x="339898" y="286"/>
                        </a:cubicBezTo>
                        <a:cubicBezTo>
                          <a:pt x="362340" y="114"/>
                          <a:pt x="384210" y="0"/>
                          <a:pt x="405223" y="0"/>
                        </a:cubicBezTo>
                        <a:cubicBezTo>
                          <a:pt x="411162" y="0"/>
                          <a:pt x="415902" y="4797"/>
                          <a:pt x="415902" y="10678"/>
                        </a:cubicBezTo>
                        <a:cubicBezTo>
                          <a:pt x="415902" y="16617"/>
                          <a:pt x="411105" y="21356"/>
                          <a:pt x="405223" y="21356"/>
                        </a:cubicBezTo>
                        <a:cubicBezTo>
                          <a:pt x="384267" y="21356"/>
                          <a:pt x="362454" y="21413"/>
                          <a:pt x="340069" y="21642"/>
                        </a:cubicBezTo>
                        <a:cubicBezTo>
                          <a:pt x="340013" y="21699"/>
                          <a:pt x="340013" y="21699"/>
                          <a:pt x="339955" y="21699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" name="任意多边形: 形状 77">
                    <a:extLst>
                      <a:ext uri="{FF2B5EF4-FFF2-40B4-BE49-F238E27FC236}">
                        <a16:creationId xmlns:a16="http://schemas.microsoft.com/office/drawing/2014/main" id="{D97439CB-9F2B-4114-B264-3364012EB3DA}"/>
                      </a:ext>
                    </a:extLst>
                  </p:cNvPr>
                  <p:cNvSpPr/>
                  <p:nvPr/>
                </p:nvSpPr>
                <p:spPr>
                  <a:xfrm>
                    <a:off x="3306373" y="2370149"/>
                    <a:ext cx="53397" cy="22155"/>
                  </a:xfrm>
                  <a:custGeom>
                    <a:avLst/>
                    <a:gdLst>
                      <a:gd name="connsiteX0" fmla="*/ 42772 w 53397"/>
                      <a:gd name="connsiteY0" fmla="*/ 22156 h 22155"/>
                      <a:gd name="connsiteX1" fmla="*/ 42486 w 53397"/>
                      <a:gd name="connsiteY1" fmla="*/ 22156 h 22155"/>
                      <a:gd name="connsiteX2" fmla="*/ 10509 w 53397"/>
                      <a:gd name="connsiteY2" fmla="*/ 21413 h 22155"/>
                      <a:gd name="connsiteX3" fmla="*/ 2 w 53397"/>
                      <a:gd name="connsiteY3" fmla="*/ 10507 h 22155"/>
                      <a:gd name="connsiteX4" fmla="*/ 10909 w 53397"/>
                      <a:gd name="connsiteY4" fmla="*/ 0 h 22155"/>
                      <a:gd name="connsiteX5" fmla="*/ 43000 w 53397"/>
                      <a:gd name="connsiteY5" fmla="*/ 742 h 22155"/>
                      <a:gd name="connsiteX6" fmla="*/ 53393 w 53397"/>
                      <a:gd name="connsiteY6" fmla="*/ 11706 h 22155"/>
                      <a:gd name="connsiteX7" fmla="*/ 42772 w 53397"/>
                      <a:gd name="connsiteY7" fmla="*/ 22156 h 22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397" h="22155">
                        <a:moveTo>
                          <a:pt x="42772" y="22156"/>
                        </a:moveTo>
                        <a:cubicBezTo>
                          <a:pt x="42658" y="22156"/>
                          <a:pt x="42600" y="22156"/>
                          <a:pt x="42486" y="22156"/>
                        </a:cubicBezTo>
                        <a:cubicBezTo>
                          <a:pt x="42486" y="22156"/>
                          <a:pt x="30952" y="21870"/>
                          <a:pt x="10509" y="21413"/>
                        </a:cubicBezTo>
                        <a:cubicBezTo>
                          <a:pt x="4627" y="21299"/>
                          <a:pt x="-112" y="16388"/>
                          <a:pt x="2" y="10507"/>
                        </a:cubicBezTo>
                        <a:cubicBezTo>
                          <a:pt x="116" y="4625"/>
                          <a:pt x="5598" y="457"/>
                          <a:pt x="10909" y="0"/>
                        </a:cubicBezTo>
                        <a:cubicBezTo>
                          <a:pt x="31408" y="400"/>
                          <a:pt x="43000" y="742"/>
                          <a:pt x="43000" y="742"/>
                        </a:cubicBezTo>
                        <a:cubicBezTo>
                          <a:pt x="48882" y="914"/>
                          <a:pt x="53564" y="5824"/>
                          <a:pt x="53393" y="11706"/>
                        </a:cubicBezTo>
                        <a:cubicBezTo>
                          <a:pt x="53278" y="17530"/>
                          <a:pt x="48539" y="22156"/>
                          <a:pt x="42772" y="22156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0" name="图形 2">
                  <a:extLst>
                    <a:ext uri="{FF2B5EF4-FFF2-40B4-BE49-F238E27FC236}">
                      <a16:creationId xmlns:a16="http://schemas.microsoft.com/office/drawing/2014/main" id="{2D8F4D55-20F4-40BF-BDE5-6E968931EA38}"/>
                    </a:ext>
                  </a:extLst>
                </p:cNvPr>
                <p:cNvGrpSpPr/>
                <p:nvPr/>
              </p:nvGrpSpPr>
              <p:grpSpPr>
                <a:xfrm>
                  <a:off x="3552714" y="5056647"/>
                  <a:ext cx="2453748" cy="531851"/>
                  <a:chOff x="3552714" y="5056647"/>
                  <a:chExt cx="2453748" cy="531851"/>
                </a:xfrm>
                <a:solidFill>
                  <a:srgbClr val="4B369D"/>
                </a:solidFill>
              </p:grpSpPr>
              <p:sp>
                <p:nvSpPr>
                  <p:cNvPr id="71" name="任意多边形: 形状 72">
                    <a:extLst>
                      <a:ext uri="{FF2B5EF4-FFF2-40B4-BE49-F238E27FC236}">
                        <a16:creationId xmlns:a16="http://schemas.microsoft.com/office/drawing/2014/main" id="{12E4712B-33AF-4302-A4CD-AEB78BE3AF9B}"/>
                      </a:ext>
                    </a:extLst>
                  </p:cNvPr>
                  <p:cNvSpPr/>
                  <p:nvPr/>
                </p:nvSpPr>
                <p:spPr>
                  <a:xfrm>
                    <a:off x="5982703" y="5056647"/>
                    <a:ext cx="22219" cy="53448"/>
                  </a:xfrm>
                  <a:custGeom>
                    <a:avLst/>
                    <a:gdLst>
                      <a:gd name="connsiteX0" fmla="*/ 11482 w 22219"/>
                      <a:gd name="connsiteY0" fmla="*/ 53391 h 53448"/>
                      <a:gd name="connsiteX1" fmla="*/ 804 w 22219"/>
                      <a:gd name="connsiteY1" fmla="*/ 42941 h 53448"/>
                      <a:gd name="connsiteX2" fmla="*/ 5 w 22219"/>
                      <a:gd name="connsiteY2" fmla="*/ 11021 h 53448"/>
                      <a:gd name="connsiteX3" fmla="*/ 10397 w 22219"/>
                      <a:gd name="connsiteY3" fmla="*/ 0 h 53448"/>
                      <a:gd name="connsiteX4" fmla="*/ 21418 w 22219"/>
                      <a:gd name="connsiteY4" fmla="*/ 10393 h 53448"/>
                      <a:gd name="connsiteX5" fmla="*/ 22218 w 22219"/>
                      <a:gd name="connsiteY5" fmla="*/ 42541 h 53448"/>
                      <a:gd name="connsiteX6" fmla="*/ 11768 w 22219"/>
                      <a:gd name="connsiteY6" fmla="*/ 53448 h 53448"/>
                      <a:gd name="connsiteX7" fmla="*/ 11482 w 22219"/>
                      <a:gd name="connsiteY7" fmla="*/ 53391 h 5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219" h="53448">
                        <a:moveTo>
                          <a:pt x="11482" y="53391"/>
                        </a:moveTo>
                        <a:cubicBezTo>
                          <a:pt x="5658" y="53391"/>
                          <a:pt x="918" y="48766"/>
                          <a:pt x="804" y="42941"/>
                        </a:cubicBezTo>
                        <a:cubicBezTo>
                          <a:pt x="347" y="22670"/>
                          <a:pt x="5" y="11021"/>
                          <a:pt x="5" y="11021"/>
                        </a:cubicBezTo>
                        <a:cubicBezTo>
                          <a:pt x="-167" y="5139"/>
                          <a:pt x="4459" y="171"/>
                          <a:pt x="10397" y="0"/>
                        </a:cubicBezTo>
                        <a:cubicBezTo>
                          <a:pt x="15879" y="57"/>
                          <a:pt x="21247" y="4454"/>
                          <a:pt x="21418" y="10393"/>
                        </a:cubicBezTo>
                        <a:cubicBezTo>
                          <a:pt x="21418" y="10393"/>
                          <a:pt x="21761" y="22099"/>
                          <a:pt x="22218" y="42541"/>
                        </a:cubicBezTo>
                        <a:cubicBezTo>
                          <a:pt x="22332" y="48423"/>
                          <a:pt x="17649" y="53334"/>
                          <a:pt x="11768" y="53448"/>
                        </a:cubicBezTo>
                        <a:cubicBezTo>
                          <a:pt x="11654" y="53391"/>
                          <a:pt x="11539" y="53391"/>
                          <a:pt x="11482" y="53391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" name="任意多边形: 形状 73">
                    <a:extLst>
                      <a:ext uri="{FF2B5EF4-FFF2-40B4-BE49-F238E27FC236}">
                        <a16:creationId xmlns:a16="http://schemas.microsoft.com/office/drawing/2014/main" id="{C4000B76-1719-4DC4-AA8E-9748CE0F9330}"/>
                      </a:ext>
                    </a:extLst>
                  </p:cNvPr>
                  <p:cNvSpPr/>
                  <p:nvPr/>
                </p:nvSpPr>
                <p:spPr>
                  <a:xfrm>
                    <a:off x="3552714" y="5152048"/>
                    <a:ext cx="2453748" cy="436450"/>
                  </a:xfrm>
                  <a:custGeom>
                    <a:avLst/>
                    <a:gdLst>
                      <a:gd name="connsiteX0" fmla="*/ 2271534 w 2453748"/>
                      <a:gd name="connsiteY0" fmla="*/ 436450 h 436450"/>
                      <a:gd name="connsiteX1" fmla="*/ 2246695 w 2453748"/>
                      <a:gd name="connsiteY1" fmla="*/ 435137 h 436450"/>
                      <a:gd name="connsiteX2" fmla="*/ 2218772 w 2453748"/>
                      <a:gd name="connsiteY2" fmla="*/ 435251 h 436450"/>
                      <a:gd name="connsiteX3" fmla="*/ 2208093 w 2453748"/>
                      <a:gd name="connsiteY3" fmla="*/ 424573 h 436450"/>
                      <a:gd name="connsiteX4" fmla="*/ 2218772 w 2453748"/>
                      <a:gd name="connsiteY4" fmla="*/ 413895 h 436450"/>
                      <a:gd name="connsiteX5" fmla="*/ 2248179 w 2453748"/>
                      <a:gd name="connsiteY5" fmla="*/ 413895 h 436450"/>
                      <a:gd name="connsiteX6" fmla="*/ 2281870 w 2453748"/>
                      <a:gd name="connsiteY6" fmla="*/ 414923 h 436450"/>
                      <a:gd name="connsiteX7" fmla="*/ 2293005 w 2453748"/>
                      <a:gd name="connsiteY7" fmla="*/ 425144 h 436450"/>
                      <a:gd name="connsiteX8" fmla="*/ 2282784 w 2453748"/>
                      <a:gd name="connsiteY8" fmla="*/ 436279 h 436450"/>
                      <a:gd name="connsiteX9" fmla="*/ 2271534 w 2453748"/>
                      <a:gd name="connsiteY9" fmla="*/ 436450 h 436450"/>
                      <a:gd name="connsiteX10" fmla="*/ 2155160 w 2453748"/>
                      <a:gd name="connsiteY10" fmla="*/ 435194 h 436450"/>
                      <a:gd name="connsiteX11" fmla="*/ 2091605 w 2453748"/>
                      <a:gd name="connsiteY11" fmla="*/ 435194 h 436450"/>
                      <a:gd name="connsiteX12" fmla="*/ 2080927 w 2453748"/>
                      <a:gd name="connsiteY12" fmla="*/ 424516 h 436450"/>
                      <a:gd name="connsiteX13" fmla="*/ 2091605 w 2453748"/>
                      <a:gd name="connsiteY13" fmla="*/ 413838 h 436450"/>
                      <a:gd name="connsiteX14" fmla="*/ 2155160 w 2453748"/>
                      <a:gd name="connsiteY14" fmla="*/ 413838 h 436450"/>
                      <a:gd name="connsiteX15" fmla="*/ 2165838 w 2453748"/>
                      <a:gd name="connsiteY15" fmla="*/ 424516 h 436450"/>
                      <a:gd name="connsiteX16" fmla="*/ 2155160 w 2453748"/>
                      <a:gd name="connsiteY16" fmla="*/ 435194 h 436450"/>
                      <a:gd name="connsiteX17" fmla="*/ 2027993 w 2453748"/>
                      <a:gd name="connsiteY17" fmla="*/ 435194 h 436450"/>
                      <a:gd name="connsiteX18" fmla="*/ 1964438 w 2453748"/>
                      <a:gd name="connsiteY18" fmla="*/ 435194 h 436450"/>
                      <a:gd name="connsiteX19" fmla="*/ 1953759 w 2453748"/>
                      <a:gd name="connsiteY19" fmla="*/ 424516 h 436450"/>
                      <a:gd name="connsiteX20" fmla="*/ 1964438 w 2453748"/>
                      <a:gd name="connsiteY20" fmla="*/ 413838 h 436450"/>
                      <a:gd name="connsiteX21" fmla="*/ 2027993 w 2453748"/>
                      <a:gd name="connsiteY21" fmla="*/ 413838 h 436450"/>
                      <a:gd name="connsiteX22" fmla="*/ 2038671 w 2453748"/>
                      <a:gd name="connsiteY22" fmla="*/ 424516 h 436450"/>
                      <a:gd name="connsiteX23" fmla="*/ 2027993 w 2453748"/>
                      <a:gd name="connsiteY23" fmla="*/ 435194 h 436450"/>
                      <a:gd name="connsiteX24" fmla="*/ 1900882 w 2453748"/>
                      <a:gd name="connsiteY24" fmla="*/ 435194 h 436450"/>
                      <a:gd name="connsiteX25" fmla="*/ 1837327 w 2453748"/>
                      <a:gd name="connsiteY25" fmla="*/ 435194 h 436450"/>
                      <a:gd name="connsiteX26" fmla="*/ 1826649 w 2453748"/>
                      <a:gd name="connsiteY26" fmla="*/ 424516 h 436450"/>
                      <a:gd name="connsiteX27" fmla="*/ 1837327 w 2453748"/>
                      <a:gd name="connsiteY27" fmla="*/ 413838 h 436450"/>
                      <a:gd name="connsiteX28" fmla="*/ 1900882 w 2453748"/>
                      <a:gd name="connsiteY28" fmla="*/ 413838 h 436450"/>
                      <a:gd name="connsiteX29" fmla="*/ 1911561 w 2453748"/>
                      <a:gd name="connsiteY29" fmla="*/ 424516 h 436450"/>
                      <a:gd name="connsiteX30" fmla="*/ 1900882 w 2453748"/>
                      <a:gd name="connsiteY30" fmla="*/ 435194 h 436450"/>
                      <a:gd name="connsiteX31" fmla="*/ 1773772 w 2453748"/>
                      <a:gd name="connsiteY31" fmla="*/ 435194 h 436450"/>
                      <a:gd name="connsiteX32" fmla="*/ 1710217 w 2453748"/>
                      <a:gd name="connsiteY32" fmla="*/ 435194 h 436450"/>
                      <a:gd name="connsiteX33" fmla="*/ 1699539 w 2453748"/>
                      <a:gd name="connsiteY33" fmla="*/ 424516 h 436450"/>
                      <a:gd name="connsiteX34" fmla="*/ 1710217 w 2453748"/>
                      <a:gd name="connsiteY34" fmla="*/ 413838 h 436450"/>
                      <a:gd name="connsiteX35" fmla="*/ 1773772 w 2453748"/>
                      <a:gd name="connsiteY35" fmla="*/ 413838 h 436450"/>
                      <a:gd name="connsiteX36" fmla="*/ 1784451 w 2453748"/>
                      <a:gd name="connsiteY36" fmla="*/ 424516 h 436450"/>
                      <a:gd name="connsiteX37" fmla="*/ 1773772 w 2453748"/>
                      <a:gd name="connsiteY37" fmla="*/ 435194 h 436450"/>
                      <a:gd name="connsiteX38" fmla="*/ 1646662 w 2453748"/>
                      <a:gd name="connsiteY38" fmla="*/ 435194 h 436450"/>
                      <a:gd name="connsiteX39" fmla="*/ 1583107 w 2453748"/>
                      <a:gd name="connsiteY39" fmla="*/ 435194 h 436450"/>
                      <a:gd name="connsiteX40" fmla="*/ 1572429 w 2453748"/>
                      <a:gd name="connsiteY40" fmla="*/ 424516 h 436450"/>
                      <a:gd name="connsiteX41" fmla="*/ 1583107 w 2453748"/>
                      <a:gd name="connsiteY41" fmla="*/ 413838 h 436450"/>
                      <a:gd name="connsiteX42" fmla="*/ 1646662 w 2453748"/>
                      <a:gd name="connsiteY42" fmla="*/ 413838 h 436450"/>
                      <a:gd name="connsiteX43" fmla="*/ 1657341 w 2453748"/>
                      <a:gd name="connsiteY43" fmla="*/ 424516 h 436450"/>
                      <a:gd name="connsiteX44" fmla="*/ 1646662 w 2453748"/>
                      <a:gd name="connsiteY44" fmla="*/ 435194 h 436450"/>
                      <a:gd name="connsiteX45" fmla="*/ 1519496 w 2453748"/>
                      <a:gd name="connsiteY45" fmla="*/ 435194 h 436450"/>
                      <a:gd name="connsiteX46" fmla="*/ 1455941 w 2453748"/>
                      <a:gd name="connsiteY46" fmla="*/ 435194 h 436450"/>
                      <a:gd name="connsiteX47" fmla="*/ 1445262 w 2453748"/>
                      <a:gd name="connsiteY47" fmla="*/ 424516 h 436450"/>
                      <a:gd name="connsiteX48" fmla="*/ 1455941 w 2453748"/>
                      <a:gd name="connsiteY48" fmla="*/ 413838 h 436450"/>
                      <a:gd name="connsiteX49" fmla="*/ 1519496 w 2453748"/>
                      <a:gd name="connsiteY49" fmla="*/ 413838 h 436450"/>
                      <a:gd name="connsiteX50" fmla="*/ 1530174 w 2453748"/>
                      <a:gd name="connsiteY50" fmla="*/ 424516 h 436450"/>
                      <a:gd name="connsiteX51" fmla="*/ 1519496 w 2453748"/>
                      <a:gd name="connsiteY51" fmla="*/ 435194 h 436450"/>
                      <a:gd name="connsiteX52" fmla="*/ 1392386 w 2453748"/>
                      <a:gd name="connsiteY52" fmla="*/ 435194 h 436450"/>
                      <a:gd name="connsiteX53" fmla="*/ 1328831 w 2453748"/>
                      <a:gd name="connsiteY53" fmla="*/ 435194 h 436450"/>
                      <a:gd name="connsiteX54" fmla="*/ 1318152 w 2453748"/>
                      <a:gd name="connsiteY54" fmla="*/ 424516 h 436450"/>
                      <a:gd name="connsiteX55" fmla="*/ 1328831 w 2453748"/>
                      <a:gd name="connsiteY55" fmla="*/ 413838 h 436450"/>
                      <a:gd name="connsiteX56" fmla="*/ 1392386 w 2453748"/>
                      <a:gd name="connsiteY56" fmla="*/ 413838 h 436450"/>
                      <a:gd name="connsiteX57" fmla="*/ 1403064 w 2453748"/>
                      <a:gd name="connsiteY57" fmla="*/ 424516 h 436450"/>
                      <a:gd name="connsiteX58" fmla="*/ 1392386 w 2453748"/>
                      <a:gd name="connsiteY58" fmla="*/ 435194 h 436450"/>
                      <a:gd name="connsiteX59" fmla="*/ 1265276 w 2453748"/>
                      <a:gd name="connsiteY59" fmla="*/ 435194 h 436450"/>
                      <a:gd name="connsiteX60" fmla="*/ 1201720 w 2453748"/>
                      <a:gd name="connsiteY60" fmla="*/ 435194 h 436450"/>
                      <a:gd name="connsiteX61" fmla="*/ 1191042 w 2453748"/>
                      <a:gd name="connsiteY61" fmla="*/ 424516 h 436450"/>
                      <a:gd name="connsiteX62" fmla="*/ 1201720 w 2453748"/>
                      <a:gd name="connsiteY62" fmla="*/ 413838 h 436450"/>
                      <a:gd name="connsiteX63" fmla="*/ 1265276 w 2453748"/>
                      <a:gd name="connsiteY63" fmla="*/ 413838 h 436450"/>
                      <a:gd name="connsiteX64" fmla="*/ 1275954 w 2453748"/>
                      <a:gd name="connsiteY64" fmla="*/ 424516 h 436450"/>
                      <a:gd name="connsiteX65" fmla="*/ 1265276 w 2453748"/>
                      <a:gd name="connsiteY65" fmla="*/ 435194 h 436450"/>
                      <a:gd name="connsiteX66" fmla="*/ 1138108 w 2453748"/>
                      <a:gd name="connsiteY66" fmla="*/ 435194 h 436450"/>
                      <a:gd name="connsiteX67" fmla="*/ 1074553 w 2453748"/>
                      <a:gd name="connsiteY67" fmla="*/ 435194 h 436450"/>
                      <a:gd name="connsiteX68" fmla="*/ 1063875 w 2453748"/>
                      <a:gd name="connsiteY68" fmla="*/ 424516 h 436450"/>
                      <a:gd name="connsiteX69" fmla="*/ 1074553 w 2453748"/>
                      <a:gd name="connsiteY69" fmla="*/ 413838 h 436450"/>
                      <a:gd name="connsiteX70" fmla="*/ 1138108 w 2453748"/>
                      <a:gd name="connsiteY70" fmla="*/ 413838 h 436450"/>
                      <a:gd name="connsiteX71" fmla="*/ 1148786 w 2453748"/>
                      <a:gd name="connsiteY71" fmla="*/ 424516 h 436450"/>
                      <a:gd name="connsiteX72" fmla="*/ 1138108 w 2453748"/>
                      <a:gd name="connsiteY72" fmla="*/ 435194 h 436450"/>
                      <a:gd name="connsiteX73" fmla="*/ 1010998 w 2453748"/>
                      <a:gd name="connsiteY73" fmla="*/ 435194 h 436450"/>
                      <a:gd name="connsiteX74" fmla="*/ 947444 w 2453748"/>
                      <a:gd name="connsiteY74" fmla="*/ 435194 h 436450"/>
                      <a:gd name="connsiteX75" fmla="*/ 936765 w 2453748"/>
                      <a:gd name="connsiteY75" fmla="*/ 424516 h 436450"/>
                      <a:gd name="connsiteX76" fmla="*/ 947444 w 2453748"/>
                      <a:gd name="connsiteY76" fmla="*/ 413838 h 436450"/>
                      <a:gd name="connsiteX77" fmla="*/ 1010998 w 2453748"/>
                      <a:gd name="connsiteY77" fmla="*/ 413838 h 436450"/>
                      <a:gd name="connsiteX78" fmla="*/ 1021677 w 2453748"/>
                      <a:gd name="connsiteY78" fmla="*/ 424516 h 436450"/>
                      <a:gd name="connsiteX79" fmla="*/ 1010998 w 2453748"/>
                      <a:gd name="connsiteY79" fmla="*/ 435194 h 436450"/>
                      <a:gd name="connsiteX80" fmla="*/ 883889 w 2453748"/>
                      <a:gd name="connsiteY80" fmla="*/ 435194 h 436450"/>
                      <a:gd name="connsiteX81" fmla="*/ 820334 w 2453748"/>
                      <a:gd name="connsiteY81" fmla="*/ 435194 h 436450"/>
                      <a:gd name="connsiteX82" fmla="*/ 809655 w 2453748"/>
                      <a:gd name="connsiteY82" fmla="*/ 424516 h 436450"/>
                      <a:gd name="connsiteX83" fmla="*/ 820334 w 2453748"/>
                      <a:gd name="connsiteY83" fmla="*/ 413838 h 436450"/>
                      <a:gd name="connsiteX84" fmla="*/ 883889 w 2453748"/>
                      <a:gd name="connsiteY84" fmla="*/ 413838 h 436450"/>
                      <a:gd name="connsiteX85" fmla="*/ 894567 w 2453748"/>
                      <a:gd name="connsiteY85" fmla="*/ 424516 h 436450"/>
                      <a:gd name="connsiteX86" fmla="*/ 883889 w 2453748"/>
                      <a:gd name="connsiteY86" fmla="*/ 435194 h 436450"/>
                      <a:gd name="connsiteX87" fmla="*/ 756721 w 2453748"/>
                      <a:gd name="connsiteY87" fmla="*/ 435194 h 436450"/>
                      <a:gd name="connsiteX88" fmla="*/ 693166 w 2453748"/>
                      <a:gd name="connsiteY88" fmla="*/ 435194 h 436450"/>
                      <a:gd name="connsiteX89" fmla="*/ 682488 w 2453748"/>
                      <a:gd name="connsiteY89" fmla="*/ 424516 h 436450"/>
                      <a:gd name="connsiteX90" fmla="*/ 693166 w 2453748"/>
                      <a:gd name="connsiteY90" fmla="*/ 413838 h 436450"/>
                      <a:gd name="connsiteX91" fmla="*/ 756721 w 2453748"/>
                      <a:gd name="connsiteY91" fmla="*/ 413838 h 436450"/>
                      <a:gd name="connsiteX92" fmla="*/ 767399 w 2453748"/>
                      <a:gd name="connsiteY92" fmla="*/ 424516 h 436450"/>
                      <a:gd name="connsiteX93" fmla="*/ 756721 w 2453748"/>
                      <a:gd name="connsiteY93" fmla="*/ 435194 h 436450"/>
                      <a:gd name="connsiteX94" fmla="*/ 629611 w 2453748"/>
                      <a:gd name="connsiteY94" fmla="*/ 435194 h 436450"/>
                      <a:gd name="connsiteX95" fmla="*/ 566056 w 2453748"/>
                      <a:gd name="connsiteY95" fmla="*/ 435194 h 436450"/>
                      <a:gd name="connsiteX96" fmla="*/ 555378 w 2453748"/>
                      <a:gd name="connsiteY96" fmla="*/ 424516 h 436450"/>
                      <a:gd name="connsiteX97" fmla="*/ 566056 w 2453748"/>
                      <a:gd name="connsiteY97" fmla="*/ 413838 h 436450"/>
                      <a:gd name="connsiteX98" fmla="*/ 629611 w 2453748"/>
                      <a:gd name="connsiteY98" fmla="*/ 413838 h 436450"/>
                      <a:gd name="connsiteX99" fmla="*/ 640289 w 2453748"/>
                      <a:gd name="connsiteY99" fmla="*/ 424516 h 436450"/>
                      <a:gd name="connsiteX100" fmla="*/ 629611 w 2453748"/>
                      <a:gd name="connsiteY100" fmla="*/ 435194 h 436450"/>
                      <a:gd name="connsiteX101" fmla="*/ 502501 w 2453748"/>
                      <a:gd name="connsiteY101" fmla="*/ 435194 h 436450"/>
                      <a:gd name="connsiteX102" fmla="*/ 438946 w 2453748"/>
                      <a:gd name="connsiteY102" fmla="*/ 435194 h 436450"/>
                      <a:gd name="connsiteX103" fmla="*/ 428268 w 2453748"/>
                      <a:gd name="connsiteY103" fmla="*/ 424516 h 436450"/>
                      <a:gd name="connsiteX104" fmla="*/ 438946 w 2453748"/>
                      <a:gd name="connsiteY104" fmla="*/ 413838 h 436450"/>
                      <a:gd name="connsiteX105" fmla="*/ 502501 w 2453748"/>
                      <a:gd name="connsiteY105" fmla="*/ 413838 h 436450"/>
                      <a:gd name="connsiteX106" fmla="*/ 513179 w 2453748"/>
                      <a:gd name="connsiteY106" fmla="*/ 424516 h 436450"/>
                      <a:gd name="connsiteX107" fmla="*/ 502501 w 2453748"/>
                      <a:gd name="connsiteY107" fmla="*/ 435194 h 436450"/>
                      <a:gd name="connsiteX108" fmla="*/ 375391 w 2453748"/>
                      <a:gd name="connsiteY108" fmla="*/ 435194 h 436450"/>
                      <a:gd name="connsiteX109" fmla="*/ 311836 w 2453748"/>
                      <a:gd name="connsiteY109" fmla="*/ 435194 h 436450"/>
                      <a:gd name="connsiteX110" fmla="*/ 301158 w 2453748"/>
                      <a:gd name="connsiteY110" fmla="*/ 424516 h 436450"/>
                      <a:gd name="connsiteX111" fmla="*/ 311836 w 2453748"/>
                      <a:gd name="connsiteY111" fmla="*/ 413838 h 436450"/>
                      <a:gd name="connsiteX112" fmla="*/ 375391 w 2453748"/>
                      <a:gd name="connsiteY112" fmla="*/ 413838 h 436450"/>
                      <a:gd name="connsiteX113" fmla="*/ 386069 w 2453748"/>
                      <a:gd name="connsiteY113" fmla="*/ 424516 h 436450"/>
                      <a:gd name="connsiteX114" fmla="*/ 375391 w 2453748"/>
                      <a:gd name="connsiteY114" fmla="*/ 435194 h 436450"/>
                      <a:gd name="connsiteX115" fmla="*/ 248224 w 2453748"/>
                      <a:gd name="connsiteY115" fmla="*/ 435194 h 436450"/>
                      <a:gd name="connsiteX116" fmla="*/ 184669 w 2453748"/>
                      <a:gd name="connsiteY116" fmla="*/ 435194 h 436450"/>
                      <a:gd name="connsiteX117" fmla="*/ 173991 w 2453748"/>
                      <a:gd name="connsiteY117" fmla="*/ 424516 h 436450"/>
                      <a:gd name="connsiteX118" fmla="*/ 184669 w 2453748"/>
                      <a:gd name="connsiteY118" fmla="*/ 413838 h 436450"/>
                      <a:gd name="connsiteX119" fmla="*/ 248224 w 2453748"/>
                      <a:gd name="connsiteY119" fmla="*/ 413838 h 436450"/>
                      <a:gd name="connsiteX120" fmla="*/ 258903 w 2453748"/>
                      <a:gd name="connsiteY120" fmla="*/ 424516 h 436450"/>
                      <a:gd name="connsiteX121" fmla="*/ 248224 w 2453748"/>
                      <a:gd name="connsiteY121" fmla="*/ 435194 h 436450"/>
                      <a:gd name="connsiteX122" fmla="*/ 121171 w 2453748"/>
                      <a:gd name="connsiteY122" fmla="*/ 430912 h 436450"/>
                      <a:gd name="connsiteX123" fmla="*/ 119515 w 2453748"/>
                      <a:gd name="connsiteY123" fmla="*/ 430797 h 436450"/>
                      <a:gd name="connsiteX124" fmla="*/ 55618 w 2453748"/>
                      <a:gd name="connsiteY124" fmla="*/ 412582 h 436450"/>
                      <a:gd name="connsiteX125" fmla="*/ 50422 w 2453748"/>
                      <a:gd name="connsiteY125" fmla="*/ 398363 h 436450"/>
                      <a:gd name="connsiteX126" fmla="*/ 64640 w 2453748"/>
                      <a:gd name="connsiteY126" fmla="*/ 393167 h 436450"/>
                      <a:gd name="connsiteX127" fmla="*/ 122827 w 2453748"/>
                      <a:gd name="connsiteY127" fmla="*/ 409612 h 436450"/>
                      <a:gd name="connsiteX128" fmla="*/ 131735 w 2453748"/>
                      <a:gd name="connsiteY128" fmla="*/ 421832 h 436450"/>
                      <a:gd name="connsiteX129" fmla="*/ 121171 w 2453748"/>
                      <a:gd name="connsiteY129" fmla="*/ 430912 h 436450"/>
                      <a:gd name="connsiteX130" fmla="*/ 2344626 w 2453748"/>
                      <a:gd name="connsiteY130" fmla="*/ 424687 h 436450"/>
                      <a:gd name="connsiteX131" fmla="*/ 2334518 w 2453748"/>
                      <a:gd name="connsiteY131" fmla="*/ 417549 h 436450"/>
                      <a:gd name="connsiteX132" fmla="*/ 2341028 w 2453748"/>
                      <a:gd name="connsiteY132" fmla="*/ 403902 h 436450"/>
                      <a:gd name="connsiteX133" fmla="*/ 2390878 w 2453748"/>
                      <a:gd name="connsiteY133" fmla="*/ 373580 h 436450"/>
                      <a:gd name="connsiteX134" fmla="*/ 2406011 w 2453748"/>
                      <a:gd name="connsiteY134" fmla="*/ 373638 h 436450"/>
                      <a:gd name="connsiteX135" fmla="*/ 2405954 w 2453748"/>
                      <a:gd name="connsiteY135" fmla="*/ 388770 h 436450"/>
                      <a:gd name="connsiteX136" fmla="*/ 2348166 w 2453748"/>
                      <a:gd name="connsiteY136" fmla="*/ 424059 h 436450"/>
                      <a:gd name="connsiteX137" fmla="*/ 2344626 w 2453748"/>
                      <a:gd name="connsiteY137" fmla="*/ 424687 h 436450"/>
                      <a:gd name="connsiteX138" fmla="*/ 14733 w 2453748"/>
                      <a:gd name="connsiteY138" fmla="*/ 371297 h 436450"/>
                      <a:gd name="connsiteX139" fmla="*/ 4854 w 2453748"/>
                      <a:gd name="connsiteY139" fmla="*/ 364673 h 436450"/>
                      <a:gd name="connsiteX140" fmla="*/ 114 w 2453748"/>
                      <a:gd name="connsiteY140" fmla="*/ 346971 h 436450"/>
                      <a:gd name="connsiteX141" fmla="*/ 0 w 2453748"/>
                      <a:gd name="connsiteY141" fmla="*/ 297634 h 436450"/>
                      <a:gd name="connsiteX142" fmla="*/ 10678 w 2453748"/>
                      <a:gd name="connsiteY142" fmla="*/ 286956 h 436450"/>
                      <a:gd name="connsiteX143" fmla="*/ 21356 w 2453748"/>
                      <a:gd name="connsiteY143" fmla="*/ 297634 h 436450"/>
                      <a:gd name="connsiteX144" fmla="*/ 21356 w 2453748"/>
                      <a:gd name="connsiteY144" fmla="*/ 345486 h 436450"/>
                      <a:gd name="connsiteX145" fmla="*/ 24554 w 2453748"/>
                      <a:gd name="connsiteY145" fmla="*/ 356507 h 436450"/>
                      <a:gd name="connsiteX146" fmla="*/ 18730 w 2453748"/>
                      <a:gd name="connsiteY146" fmla="*/ 370440 h 436450"/>
                      <a:gd name="connsiteX147" fmla="*/ 14733 w 2453748"/>
                      <a:gd name="connsiteY147" fmla="*/ 371297 h 436450"/>
                      <a:gd name="connsiteX148" fmla="*/ 2431193 w 2453748"/>
                      <a:gd name="connsiteY148" fmla="*/ 338234 h 436450"/>
                      <a:gd name="connsiteX149" fmla="*/ 2427824 w 2453748"/>
                      <a:gd name="connsiteY149" fmla="*/ 337663 h 436450"/>
                      <a:gd name="connsiteX150" fmla="*/ 2421085 w 2453748"/>
                      <a:gd name="connsiteY150" fmla="*/ 324130 h 436450"/>
                      <a:gd name="connsiteX151" fmla="*/ 2429993 w 2453748"/>
                      <a:gd name="connsiteY151" fmla="*/ 269940 h 436450"/>
                      <a:gd name="connsiteX152" fmla="*/ 2430165 w 2453748"/>
                      <a:gd name="connsiteY152" fmla="*/ 264686 h 436450"/>
                      <a:gd name="connsiteX153" fmla="*/ 2441186 w 2453748"/>
                      <a:gd name="connsiteY153" fmla="*/ 254294 h 436450"/>
                      <a:gd name="connsiteX154" fmla="*/ 2451578 w 2453748"/>
                      <a:gd name="connsiteY154" fmla="*/ 265315 h 436450"/>
                      <a:gd name="connsiteX155" fmla="*/ 2451407 w 2453748"/>
                      <a:gd name="connsiteY155" fmla="*/ 270568 h 436450"/>
                      <a:gd name="connsiteX156" fmla="*/ 2441357 w 2453748"/>
                      <a:gd name="connsiteY156" fmla="*/ 330868 h 436450"/>
                      <a:gd name="connsiteX157" fmla="*/ 2431193 w 2453748"/>
                      <a:gd name="connsiteY157" fmla="*/ 338234 h 436450"/>
                      <a:gd name="connsiteX158" fmla="*/ 2442213 w 2453748"/>
                      <a:gd name="connsiteY158" fmla="*/ 212152 h 436450"/>
                      <a:gd name="connsiteX159" fmla="*/ 2442042 w 2453748"/>
                      <a:gd name="connsiteY159" fmla="*/ 212152 h 436450"/>
                      <a:gd name="connsiteX160" fmla="*/ 2431535 w 2453748"/>
                      <a:gd name="connsiteY160" fmla="*/ 201303 h 436450"/>
                      <a:gd name="connsiteX161" fmla="*/ 2432220 w 2453748"/>
                      <a:gd name="connsiteY161" fmla="*/ 137862 h 436450"/>
                      <a:gd name="connsiteX162" fmla="*/ 2442899 w 2453748"/>
                      <a:gd name="connsiteY162" fmla="*/ 127241 h 436450"/>
                      <a:gd name="connsiteX163" fmla="*/ 2442956 w 2453748"/>
                      <a:gd name="connsiteY163" fmla="*/ 127241 h 436450"/>
                      <a:gd name="connsiteX164" fmla="*/ 2453577 w 2453748"/>
                      <a:gd name="connsiteY164" fmla="*/ 137976 h 436450"/>
                      <a:gd name="connsiteX165" fmla="*/ 2452892 w 2453748"/>
                      <a:gd name="connsiteY165" fmla="*/ 201645 h 436450"/>
                      <a:gd name="connsiteX166" fmla="*/ 2442213 w 2453748"/>
                      <a:gd name="connsiteY166" fmla="*/ 212152 h 436450"/>
                      <a:gd name="connsiteX167" fmla="*/ 2443013 w 2453748"/>
                      <a:gd name="connsiteY167" fmla="*/ 85042 h 436450"/>
                      <a:gd name="connsiteX168" fmla="*/ 2432335 w 2453748"/>
                      <a:gd name="connsiteY168" fmla="*/ 74364 h 436450"/>
                      <a:gd name="connsiteX169" fmla="*/ 2431821 w 2453748"/>
                      <a:gd name="connsiteY169" fmla="*/ 10866 h 436450"/>
                      <a:gd name="connsiteX170" fmla="*/ 2442385 w 2453748"/>
                      <a:gd name="connsiteY170" fmla="*/ 17 h 436450"/>
                      <a:gd name="connsiteX171" fmla="*/ 2453234 w 2453748"/>
                      <a:gd name="connsiteY171" fmla="*/ 10580 h 436450"/>
                      <a:gd name="connsiteX172" fmla="*/ 2453748 w 2453748"/>
                      <a:gd name="connsiteY172" fmla="*/ 74250 h 436450"/>
                      <a:gd name="connsiteX173" fmla="*/ 2443013 w 2453748"/>
                      <a:gd name="connsiteY173" fmla="*/ 85042 h 436450"/>
                      <a:gd name="connsiteX174" fmla="*/ 2443013 w 2453748"/>
                      <a:gd name="connsiteY174" fmla="*/ 85042 h 436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</a:cxnLst>
                    <a:rect l="l" t="t" r="r" b="b"/>
                    <a:pathLst>
                      <a:path w="2453748" h="436450">
                        <a:moveTo>
                          <a:pt x="2271534" y="436450"/>
                        </a:moveTo>
                        <a:cubicBezTo>
                          <a:pt x="2256688" y="436450"/>
                          <a:pt x="2247095" y="435137"/>
                          <a:pt x="2246695" y="435137"/>
                        </a:cubicBezTo>
                        <a:lnTo>
                          <a:pt x="2218772" y="435251"/>
                        </a:lnTo>
                        <a:cubicBezTo>
                          <a:pt x="2212833" y="435251"/>
                          <a:pt x="2208093" y="430455"/>
                          <a:pt x="2208093" y="424573"/>
                        </a:cubicBezTo>
                        <a:cubicBezTo>
                          <a:pt x="2208093" y="418634"/>
                          <a:pt x="2212890" y="413895"/>
                          <a:pt x="2218772" y="413895"/>
                        </a:cubicBezTo>
                        <a:lnTo>
                          <a:pt x="2248179" y="413895"/>
                        </a:lnTo>
                        <a:cubicBezTo>
                          <a:pt x="2250064" y="414009"/>
                          <a:pt x="2262969" y="415722"/>
                          <a:pt x="2281870" y="414923"/>
                        </a:cubicBezTo>
                        <a:cubicBezTo>
                          <a:pt x="2287751" y="414751"/>
                          <a:pt x="2292776" y="419262"/>
                          <a:pt x="2293005" y="425144"/>
                        </a:cubicBezTo>
                        <a:cubicBezTo>
                          <a:pt x="2293290" y="431025"/>
                          <a:pt x="2288665" y="436051"/>
                          <a:pt x="2282784" y="436279"/>
                        </a:cubicBezTo>
                        <a:cubicBezTo>
                          <a:pt x="2278729" y="436393"/>
                          <a:pt x="2274961" y="436450"/>
                          <a:pt x="2271534" y="436450"/>
                        </a:cubicBezTo>
                        <a:close/>
                        <a:moveTo>
                          <a:pt x="2155160" y="435194"/>
                        </a:moveTo>
                        <a:lnTo>
                          <a:pt x="2091605" y="435194"/>
                        </a:lnTo>
                        <a:cubicBezTo>
                          <a:pt x="2085666" y="435194"/>
                          <a:pt x="2080927" y="430397"/>
                          <a:pt x="2080927" y="424516"/>
                        </a:cubicBezTo>
                        <a:cubicBezTo>
                          <a:pt x="2080927" y="418577"/>
                          <a:pt x="2085723" y="413838"/>
                          <a:pt x="2091605" y="413838"/>
                        </a:cubicBezTo>
                        <a:lnTo>
                          <a:pt x="2155160" y="413838"/>
                        </a:lnTo>
                        <a:cubicBezTo>
                          <a:pt x="2161098" y="413838"/>
                          <a:pt x="2165838" y="418634"/>
                          <a:pt x="2165838" y="424516"/>
                        </a:cubicBezTo>
                        <a:cubicBezTo>
                          <a:pt x="2165838" y="430397"/>
                          <a:pt x="2161041" y="435194"/>
                          <a:pt x="2155160" y="435194"/>
                        </a:cubicBezTo>
                        <a:close/>
                        <a:moveTo>
                          <a:pt x="2027993" y="435194"/>
                        </a:moveTo>
                        <a:lnTo>
                          <a:pt x="1964438" y="435194"/>
                        </a:lnTo>
                        <a:cubicBezTo>
                          <a:pt x="1958499" y="435194"/>
                          <a:pt x="1953759" y="430397"/>
                          <a:pt x="1953759" y="424516"/>
                        </a:cubicBezTo>
                        <a:cubicBezTo>
                          <a:pt x="1953759" y="418577"/>
                          <a:pt x="1958556" y="413838"/>
                          <a:pt x="1964438" y="413838"/>
                        </a:cubicBezTo>
                        <a:lnTo>
                          <a:pt x="2027993" y="413838"/>
                        </a:lnTo>
                        <a:cubicBezTo>
                          <a:pt x="2033931" y="413838"/>
                          <a:pt x="2038671" y="418634"/>
                          <a:pt x="2038671" y="424516"/>
                        </a:cubicBezTo>
                        <a:cubicBezTo>
                          <a:pt x="2038728" y="430397"/>
                          <a:pt x="2033931" y="435194"/>
                          <a:pt x="2027993" y="435194"/>
                        </a:cubicBezTo>
                        <a:close/>
                        <a:moveTo>
                          <a:pt x="1900882" y="435194"/>
                        </a:moveTo>
                        <a:lnTo>
                          <a:pt x="1837327" y="435194"/>
                        </a:lnTo>
                        <a:cubicBezTo>
                          <a:pt x="1831389" y="435194"/>
                          <a:pt x="1826649" y="430397"/>
                          <a:pt x="1826649" y="424516"/>
                        </a:cubicBezTo>
                        <a:cubicBezTo>
                          <a:pt x="1826649" y="418577"/>
                          <a:pt x="1831446" y="413838"/>
                          <a:pt x="1837327" y="413838"/>
                        </a:cubicBezTo>
                        <a:lnTo>
                          <a:pt x="1900882" y="413838"/>
                        </a:lnTo>
                        <a:cubicBezTo>
                          <a:pt x="1906821" y="413838"/>
                          <a:pt x="1911561" y="418634"/>
                          <a:pt x="1911561" y="424516"/>
                        </a:cubicBezTo>
                        <a:cubicBezTo>
                          <a:pt x="1911618" y="430397"/>
                          <a:pt x="1906821" y="435194"/>
                          <a:pt x="1900882" y="435194"/>
                        </a:cubicBezTo>
                        <a:close/>
                        <a:moveTo>
                          <a:pt x="1773772" y="435194"/>
                        </a:moveTo>
                        <a:lnTo>
                          <a:pt x="1710217" y="435194"/>
                        </a:lnTo>
                        <a:cubicBezTo>
                          <a:pt x="1704279" y="435194"/>
                          <a:pt x="1699539" y="430397"/>
                          <a:pt x="1699539" y="424516"/>
                        </a:cubicBezTo>
                        <a:cubicBezTo>
                          <a:pt x="1699539" y="418577"/>
                          <a:pt x="1704336" y="413838"/>
                          <a:pt x="1710217" y="413838"/>
                        </a:cubicBezTo>
                        <a:lnTo>
                          <a:pt x="1773772" y="413838"/>
                        </a:lnTo>
                        <a:cubicBezTo>
                          <a:pt x="1779711" y="413838"/>
                          <a:pt x="1784451" y="418634"/>
                          <a:pt x="1784451" y="424516"/>
                        </a:cubicBezTo>
                        <a:cubicBezTo>
                          <a:pt x="1784451" y="430397"/>
                          <a:pt x="1779654" y="435194"/>
                          <a:pt x="1773772" y="435194"/>
                        </a:cubicBezTo>
                        <a:close/>
                        <a:moveTo>
                          <a:pt x="1646662" y="435194"/>
                        </a:moveTo>
                        <a:lnTo>
                          <a:pt x="1583107" y="435194"/>
                        </a:lnTo>
                        <a:cubicBezTo>
                          <a:pt x="1577169" y="435194"/>
                          <a:pt x="1572429" y="430397"/>
                          <a:pt x="1572429" y="424516"/>
                        </a:cubicBezTo>
                        <a:cubicBezTo>
                          <a:pt x="1572429" y="418577"/>
                          <a:pt x="1577226" y="413838"/>
                          <a:pt x="1583107" y="413838"/>
                        </a:cubicBezTo>
                        <a:lnTo>
                          <a:pt x="1646662" y="413838"/>
                        </a:lnTo>
                        <a:cubicBezTo>
                          <a:pt x="1652601" y="413838"/>
                          <a:pt x="1657341" y="418634"/>
                          <a:pt x="1657341" y="424516"/>
                        </a:cubicBezTo>
                        <a:cubicBezTo>
                          <a:pt x="1657341" y="430397"/>
                          <a:pt x="1652544" y="435194"/>
                          <a:pt x="1646662" y="435194"/>
                        </a:cubicBezTo>
                        <a:close/>
                        <a:moveTo>
                          <a:pt x="1519496" y="435194"/>
                        </a:moveTo>
                        <a:lnTo>
                          <a:pt x="1455941" y="435194"/>
                        </a:lnTo>
                        <a:cubicBezTo>
                          <a:pt x="1450002" y="435194"/>
                          <a:pt x="1445262" y="430397"/>
                          <a:pt x="1445262" y="424516"/>
                        </a:cubicBezTo>
                        <a:cubicBezTo>
                          <a:pt x="1445262" y="418577"/>
                          <a:pt x="1450059" y="413838"/>
                          <a:pt x="1455941" y="413838"/>
                        </a:cubicBezTo>
                        <a:lnTo>
                          <a:pt x="1519496" y="413838"/>
                        </a:lnTo>
                        <a:cubicBezTo>
                          <a:pt x="1525434" y="413838"/>
                          <a:pt x="1530174" y="418634"/>
                          <a:pt x="1530174" y="424516"/>
                        </a:cubicBezTo>
                        <a:cubicBezTo>
                          <a:pt x="1530231" y="430397"/>
                          <a:pt x="1525434" y="435194"/>
                          <a:pt x="1519496" y="435194"/>
                        </a:cubicBezTo>
                        <a:close/>
                        <a:moveTo>
                          <a:pt x="1392386" y="435194"/>
                        </a:moveTo>
                        <a:lnTo>
                          <a:pt x="1328831" y="435194"/>
                        </a:lnTo>
                        <a:cubicBezTo>
                          <a:pt x="1322892" y="435194"/>
                          <a:pt x="1318152" y="430397"/>
                          <a:pt x="1318152" y="424516"/>
                        </a:cubicBezTo>
                        <a:cubicBezTo>
                          <a:pt x="1318152" y="418577"/>
                          <a:pt x="1322949" y="413838"/>
                          <a:pt x="1328831" y="413838"/>
                        </a:cubicBezTo>
                        <a:lnTo>
                          <a:pt x="1392386" y="413838"/>
                        </a:lnTo>
                        <a:cubicBezTo>
                          <a:pt x="1398324" y="413838"/>
                          <a:pt x="1403064" y="418634"/>
                          <a:pt x="1403064" y="424516"/>
                        </a:cubicBezTo>
                        <a:cubicBezTo>
                          <a:pt x="1403064" y="430397"/>
                          <a:pt x="1398324" y="435194"/>
                          <a:pt x="1392386" y="435194"/>
                        </a:cubicBezTo>
                        <a:close/>
                        <a:moveTo>
                          <a:pt x="1265276" y="435194"/>
                        </a:moveTo>
                        <a:lnTo>
                          <a:pt x="1201720" y="435194"/>
                        </a:lnTo>
                        <a:cubicBezTo>
                          <a:pt x="1195782" y="435194"/>
                          <a:pt x="1191042" y="430397"/>
                          <a:pt x="1191042" y="424516"/>
                        </a:cubicBezTo>
                        <a:cubicBezTo>
                          <a:pt x="1191042" y="418577"/>
                          <a:pt x="1195839" y="413838"/>
                          <a:pt x="1201720" y="413838"/>
                        </a:cubicBezTo>
                        <a:lnTo>
                          <a:pt x="1265276" y="413838"/>
                        </a:lnTo>
                        <a:cubicBezTo>
                          <a:pt x="1271214" y="413838"/>
                          <a:pt x="1275954" y="418634"/>
                          <a:pt x="1275954" y="424516"/>
                        </a:cubicBezTo>
                        <a:cubicBezTo>
                          <a:pt x="1275954" y="430397"/>
                          <a:pt x="1271157" y="435194"/>
                          <a:pt x="1265276" y="435194"/>
                        </a:cubicBezTo>
                        <a:close/>
                        <a:moveTo>
                          <a:pt x="1138108" y="435194"/>
                        </a:moveTo>
                        <a:lnTo>
                          <a:pt x="1074553" y="435194"/>
                        </a:lnTo>
                        <a:cubicBezTo>
                          <a:pt x="1068615" y="435194"/>
                          <a:pt x="1063875" y="430397"/>
                          <a:pt x="1063875" y="424516"/>
                        </a:cubicBezTo>
                        <a:cubicBezTo>
                          <a:pt x="1063875" y="418577"/>
                          <a:pt x="1068672" y="413838"/>
                          <a:pt x="1074553" y="413838"/>
                        </a:cubicBezTo>
                        <a:lnTo>
                          <a:pt x="1138108" y="413838"/>
                        </a:lnTo>
                        <a:cubicBezTo>
                          <a:pt x="1144047" y="413838"/>
                          <a:pt x="1148786" y="418634"/>
                          <a:pt x="1148786" y="424516"/>
                        </a:cubicBezTo>
                        <a:cubicBezTo>
                          <a:pt x="1148844" y="430397"/>
                          <a:pt x="1144047" y="435194"/>
                          <a:pt x="1138108" y="435194"/>
                        </a:cubicBezTo>
                        <a:close/>
                        <a:moveTo>
                          <a:pt x="1010998" y="435194"/>
                        </a:moveTo>
                        <a:lnTo>
                          <a:pt x="947444" y="435194"/>
                        </a:lnTo>
                        <a:cubicBezTo>
                          <a:pt x="941505" y="435194"/>
                          <a:pt x="936765" y="430397"/>
                          <a:pt x="936765" y="424516"/>
                        </a:cubicBezTo>
                        <a:cubicBezTo>
                          <a:pt x="936765" y="418577"/>
                          <a:pt x="941562" y="413838"/>
                          <a:pt x="947444" y="413838"/>
                        </a:cubicBezTo>
                        <a:lnTo>
                          <a:pt x="1010998" y="413838"/>
                        </a:lnTo>
                        <a:cubicBezTo>
                          <a:pt x="1016937" y="413838"/>
                          <a:pt x="1021677" y="418634"/>
                          <a:pt x="1021677" y="424516"/>
                        </a:cubicBezTo>
                        <a:cubicBezTo>
                          <a:pt x="1021677" y="430397"/>
                          <a:pt x="1016937" y="435194"/>
                          <a:pt x="1010998" y="435194"/>
                        </a:cubicBezTo>
                        <a:close/>
                        <a:moveTo>
                          <a:pt x="883889" y="435194"/>
                        </a:moveTo>
                        <a:lnTo>
                          <a:pt x="820334" y="435194"/>
                        </a:lnTo>
                        <a:cubicBezTo>
                          <a:pt x="814395" y="435194"/>
                          <a:pt x="809655" y="430397"/>
                          <a:pt x="809655" y="424516"/>
                        </a:cubicBezTo>
                        <a:cubicBezTo>
                          <a:pt x="809655" y="418577"/>
                          <a:pt x="814452" y="413838"/>
                          <a:pt x="820334" y="413838"/>
                        </a:cubicBezTo>
                        <a:lnTo>
                          <a:pt x="883889" y="413838"/>
                        </a:lnTo>
                        <a:cubicBezTo>
                          <a:pt x="889827" y="413838"/>
                          <a:pt x="894567" y="418634"/>
                          <a:pt x="894567" y="424516"/>
                        </a:cubicBezTo>
                        <a:cubicBezTo>
                          <a:pt x="894567" y="430397"/>
                          <a:pt x="889770" y="435194"/>
                          <a:pt x="883889" y="435194"/>
                        </a:cubicBezTo>
                        <a:close/>
                        <a:moveTo>
                          <a:pt x="756721" y="435194"/>
                        </a:moveTo>
                        <a:lnTo>
                          <a:pt x="693166" y="435194"/>
                        </a:lnTo>
                        <a:cubicBezTo>
                          <a:pt x="687228" y="435194"/>
                          <a:pt x="682488" y="430397"/>
                          <a:pt x="682488" y="424516"/>
                        </a:cubicBezTo>
                        <a:cubicBezTo>
                          <a:pt x="682488" y="418577"/>
                          <a:pt x="687285" y="413838"/>
                          <a:pt x="693166" y="413838"/>
                        </a:cubicBezTo>
                        <a:lnTo>
                          <a:pt x="756721" y="413838"/>
                        </a:lnTo>
                        <a:cubicBezTo>
                          <a:pt x="762660" y="413838"/>
                          <a:pt x="767399" y="418634"/>
                          <a:pt x="767399" y="424516"/>
                        </a:cubicBezTo>
                        <a:cubicBezTo>
                          <a:pt x="767457" y="430397"/>
                          <a:pt x="762660" y="435194"/>
                          <a:pt x="756721" y="435194"/>
                        </a:cubicBezTo>
                        <a:close/>
                        <a:moveTo>
                          <a:pt x="629611" y="435194"/>
                        </a:moveTo>
                        <a:lnTo>
                          <a:pt x="566056" y="435194"/>
                        </a:lnTo>
                        <a:cubicBezTo>
                          <a:pt x="560118" y="435194"/>
                          <a:pt x="555378" y="430397"/>
                          <a:pt x="555378" y="424516"/>
                        </a:cubicBezTo>
                        <a:cubicBezTo>
                          <a:pt x="555378" y="418577"/>
                          <a:pt x="560175" y="413838"/>
                          <a:pt x="566056" y="413838"/>
                        </a:cubicBezTo>
                        <a:lnTo>
                          <a:pt x="629611" y="413838"/>
                        </a:lnTo>
                        <a:cubicBezTo>
                          <a:pt x="635550" y="413838"/>
                          <a:pt x="640289" y="418634"/>
                          <a:pt x="640289" y="424516"/>
                        </a:cubicBezTo>
                        <a:cubicBezTo>
                          <a:pt x="640289" y="430397"/>
                          <a:pt x="635550" y="435194"/>
                          <a:pt x="629611" y="435194"/>
                        </a:cubicBezTo>
                        <a:close/>
                        <a:moveTo>
                          <a:pt x="502501" y="435194"/>
                        </a:moveTo>
                        <a:lnTo>
                          <a:pt x="438946" y="435194"/>
                        </a:lnTo>
                        <a:cubicBezTo>
                          <a:pt x="433008" y="435194"/>
                          <a:pt x="428268" y="430397"/>
                          <a:pt x="428268" y="424516"/>
                        </a:cubicBezTo>
                        <a:cubicBezTo>
                          <a:pt x="428268" y="418577"/>
                          <a:pt x="433065" y="413838"/>
                          <a:pt x="438946" y="413838"/>
                        </a:cubicBezTo>
                        <a:lnTo>
                          <a:pt x="502501" y="413838"/>
                        </a:lnTo>
                        <a:cubicBezTo>
                          <a:pt x="508440" y="413838"/>
                          <a:pt x="513179" y="418634"/>
                          <a:pt x="513179" y="424516"/>
                        </a:cubicBezTo>
                        <a:cubicBezTo>
                          <a:pt x="513179" y="430397"/>
                          <a:pt x="508383" y="435194"/>
                          <a:pt x="502501" y="435194"/>
                        </a:cubicBezTo>
                        <a:close/>
                        <a:moveTo>
                          <a:pt x="375391" y="435194"/>
                        </a:moveTo>
                        <a:lnTo>
                          <a:pt x="311836" y="435194"/>
                        </a:lnTo>
                        <a:cubicBezTo>
                          <a:pt x="305898" y="435194"/>
                          <a:pt x="301158" y="430397"/>
                          <a:pt x="301158" y="424516"/>
                        </a:cubicBezTo>
                        <a:cubicBezTo>
                          <a:pt x="301158" y="418577"/>
                          <a:pt x="305955" y="413838"/>
                          <a:pt x="311836" y="413838"/>
                        </a:cubicBezTo>
                        <a:lnTo>
                          <a:pt x="375391" y="413838"/>
                        </a:lnTo>
                        <a:cubicBezTo>
                          <a:pt x="381330" y="413838"/>
                          <a:pt x="386069" y="418634"/>
                          <a:pt x="386069" y="424516"/>
                        </a:cubicBezTo>
                        <a:cubicBezTo>
                          <a:pt x="386069" y="430397"/>
                          <a:pt x="381273" y="435194"/>
                          <a:pt x="375391" y="435194"/>
                        </a:cubicBezTo>
                        <a:close/>
                        <a:moveTo>
                          <a:pt x="248224" y="435194"/>
                        </a:moveTo>
                        <a:lnTo>
                          <a:pt x="184669" y="435194"/>
                        </a:lnTo>
                        <a:cubicBezTo>
                          <a:pt x="178731" y="435194"/>
                          <a:pt x="173991" y="430397"/>
                          <a:pt x="173991" y="424516"/>
                        </a:cubicBezTo>
                        <a:cubicBezTo>
                          <a:pt x="173991" y="418577"/>
                          <a:pt x="178788" y="413838"/>
                          <a:pt x="184669" y="413838"/>
                        </a:cubicBezTo>
                        <a:lnTo>
                          <a:pt x="248224" y="413838"/>
                        </a:lnTo>
                        <a:cubicBezTo>
                          <a:pt x="254163" y="413838"/>
                          <a:pt x="258903" y="418634"/>
                          <a:pt x="258903" y="424516"/>
                        </a:cubicBezTo>
                        <a:cubicBezTo>
                          <a:pt x="258903" y="430397"/>
                          <a:pt x="254163" y="435194"/>
                          <a:pt x="248224" y="435194"/>
                        </a:cubicBezTo>
                        <a:close/>
                        <a:moveTo>
                          <a:pt x="121171" y="430912"/>
                        </a:moveTo>
                        <a:cubicBezTo>
                          <a:pt x="120600" y="430912"/>
                          <a:pt x="120087" y="430854"/>
                          <a:pt x="119515" y="430797"/>
                        </a:cubicBezTo>
                        <a:cubicBezTo>
                          <a:pt x="94676" y="426914"/>
                          <a:pt x="73205" y="420747"/>
                          <a:pt x="55618" y="412582"/>
                        </a:cubicBezTo>
                        <a:cubicBezTo>
                          <a:pt x="50250" y="410069"/>
                          <a:pt x="47966" y="403731"/>
                          <a:pt x="50422" y="398363"/>
                        </a:cubicBezTo>
                        <a:cubicBezTo>
                          <a:pt x="52877" y="392995"/>
                          <a:pt x="59215" y="390711"/>
                          <a:pt x="64640" y="393167"/>
                        </a:cubicBezTo>
                        <a:cubicBezTo>
                          <a:pt x="80400" y="400476"/>
                          <a:pt x="99986" y="406015"/>
                          <a:pt x="122827" y="409612"/>
                        </a:cubicBezTo>
                        <a:cubicBezTo>
                          <a:pt x="128652" y="410526"/>
                          <a:pt x="132649" y="416008"/>
                          <a:pt x="131735" y="421832"/>
                        </a:cubicBezTo>
                        <a:cubicBezTo>
                          <a:pt x="130879" y="427143"/>
                          <a:pt x="126311" y="430912"/>
                          <a:pt x="121171" y="430912"/>
                        </a:cubicBezTo>
                        <a:close/>
                        <a:moveTo>
                          <a:pt x="2344626" y="424687"/>
                        </a:moveTo>
                        <a:cubicBezTo>
                          <a:pt x="2340229" y="424687"/>
                          <a:pt x="2336117" y="421946"/>
                          <a:pt x="2334518" y="417549"/>
                        </a:cubicBezTo>
                        <a:cubicBezTo>
                          <a:pt x="2332520" y="411953"/>
                          <a:pt x="2335489" y="405843"/>
                          <a:pt x="2341028" y="403902"/>
                        </a:cubicBezTo>
                        <a:cubicBezTo>
                          <a:pt x="2360842" y="396878"/>
                          <a:pt x="2377573" y="386714"/>
                          <a:pt x="2390878" y="373580"/>
                        </a:cubicBezTo>
                        <a:cubicBezTo>
                          <a:pt x="2395104" y="369412"/>
                          <a:pt x="2401842" y="369469"/>
                          <a:pt x="2406011" y="373638"/>
                        </a:cubicBezTo>
                        <a:cubicBezTo>
                          <a:pt x="2410179" y="377863"/>
                          <a:pt x="2410122" y="384601"/>
                          <a:pt x="2405954" y="388770"/>
                        </a:cubicBezTo>
                        <a:cubicBezTo>
                          <a:pt x="2390421" y="404130"/>
                          <a:pt x="2370950" y="416008"/>
                          <a:pt x="2348166" y="424059"/>
                        </a:cubicBezTo>
                        <a:cubicBezTo>
                          <a:pt x="2346967" y="424459"/>
                          <a:pt x="2345767" y="424687"/>
                          <a:pt x="2344626" y="424687"/>
                        </a:cubicBezTo>
                        <a:close/>
                        <a:moveTo>
                          <a:pt x="14733" y="371297"/>
                        </a:moveTo>
                        <a:cubicBezTo>
                          <a:pt x="10507" y="371297"/>
                          <a:pt x="6510" y="368784"/>
                          <a:pt x="4854" y="364673"/>
                        </a:cubicBezTo>
                        <a:cubicBezTo>
                          <a:pt x="2570" y="359077"/>
                          <a:pt x="971" y="353138"/>
                          <a:pt x="114" y="346971"/>
                        </a:cubicBezTo>
                        <a:lnTo>
                          <a:pt x="0" y="297634"/>
                        </a:lnTo>
                        <a:cubicBezTo>
                          <a:pt x="0" y="291696"/>
                          <a:pt x="4797" y="286956"/>
                          <a:pt x="10678" y="286956"/>
                        </a:cubicBezTo>
                        <a:cubicBezTo>
                          <a:pt x="16560" y="286956"/>
                          <a:pt x="21356" y="291753"/>
                          <a:pt x="21356" y="297634"/>
                        </a:cubicBezTo>
                        <a:lnTo>
                          <a:pt x="21356" y="345486"/>
                        </a:lnTo>
                        <a:cubicBezTo>
                          <a:pt x="21870" y="348398"/>
                          <a:pt x="22955" y="352567"/>
                          <a:pt x="24554" y="356507"/>
                        </a:cubicBezTo>
                        <a:cubicBezTo>
                          <a:pt x="26781" y="361989"/>
                          <a:pt x="24154" y="368213"/>
                          <a:pt x="18730" y="370440"/>
                        </a:cubicBezTo>
                        <a:cubicBezTo>
                          <a:pt x="17474" y="371011"/>
                          <a:pt x="16103" y="371297"/>
                          <a:pt x="14733" y="371297"/>
                        </a:cubicBezTo>
                        <a:close/>
                        <a:moveTo>
                          <a:pt x="2431193" y="338234"/>
                        </a:moveTo>
                        <a:cubicBezTo>
                          <a:pt x="2430051" y="338234"/>
                          <a:pt x="2428908" y="338063"/>
                          <a:pt x="2427824" y="337663"/>
                        </a:cubicBezTo>
                        <a:cubicBezTo>
                          <a:pt x="2422228" y="335779"/>
                          <a:pt x="2419201" y="329726"/>
                          <a:pt x="2421085" y="324130"/>
                        </a:cubicBezTo>
                        <a:cubicBezTo>
                          <a:pt x="2426396" y="308141"/>
                          <a:pt x="2429423" y="289926"/>
                          <a:pt x="2429993" y="269940"/>
                        </a:cubicBezTo>
                        <a:lnTo>
                          <a:pt x="2430165" y="264686"/>
                        </a:lnTo>
                        <a:cubicBezTo>
                          <a:pt x="2430336" y="258805"/>
                          <a:pt x="2435704" y="254179"/>
                          <a:pt x="2441186" y="254294"/>
                        </a:cubicBezTo>
                        <a:cubicBezTo>
                          <a:pt x="2447067" y="254465"/>
                          <a:pt x="2451749" y="259376"/>
                          <a:pt x="2451578" y="265315"/>
                        </a:cubicBezTo>
                        <a:lnTo>
                          <a:pt x="2451407" y="270568"/>
                        </a:lnTo>
                        <a:cubicBezTo>
                          <a:pt x="2450722" y="292666"/>
                          <a:pt x="2447353" y="312938"/>
                          <a:pt x="2441357" y="330868"/>
                        </a:cubicBezTo>
                        <a:cubicBezTo>
                          <a:pt x="2439815" y="335379"/>
                          <a:pt x="2435647" y="338234"/>
                          <a:pt x="2431193" y="338234"/>
                        </a:cubicBezTo>
                        <a:close/>
                        <a:moveTo>
                          <a:pt x="2442213" y="212152"/>
                        </a:moveTo>
                        <a:cubicBezTo>
                          <a:pt x="2442156" y="212152"/>
                          <a:pt x="2442099" y="212152"/>
                          <a:pt x="2442042" y="212152"/>
                        </a:cubicBezTo>
                        <a:cubicBezTo>
                          <a:pt x="2436161" y="212038"/>
                          <a:pt x="2431421" y="207184"/>
                          <a:pt x="2431535" y="201303"/>
                        </a:cubicBezTo>
                        <a:cubicBezTo>
                          <a:pt x="2431878" y="179661"/>
                          <a:pt x="2432107" y="158361"/>
                          <a:pt x="2432220" y="137862"/>
                        </a:cubicBezTo>
                        <a:cubicBezTo>
                          <a:pt x="2432278" y="131980"/>
                          <a:pt x="2437017" y="127241"/>
                          <a:pt x="2442899" y="127241"/>
                        </a:cubicBezTo>
                        <a:cubicBezTo>
                          <a:pt x="2442899" y="127241"/>
                          <a:pt x="2442956" y="127241"/>
                          <a:pt x="2442956" y="127241"/>
                        </a:cubicBezTo>
                        <a:cubicBezTo>
                          <a:pt x="2448894" y="127298"/>
                          <a:pt x="2453634" y="132094"/>
                          <a:pt x="2453577" y="137976"/>
                        </a:cubicBezTo>
                        <a:cubicBezTo>
                          <a:pt x="2453463" y="158590"/>
                          <a:pt x="2453234" y="179889"/>
                          <a:pt x="2452892" y="201645"/>
                        </a:cubicBezTo>
                        <a:cubicBezTo>
                          <a:pt x="2452834" y="207470"/>
                          <a:pt x="2448095" y="212152"/>
                          <a:pt x="2442213" y="212152"/>
                        </a:cubicBezTo>
                        <a:close/>
                        <a:moveTo>
                          <a:pt x="2443013" y="85042"/>
                        </a:moveTo>
                        <a:cubicBezTo>
                          <a:pt x="2437131" y="85042"/>
                          <a:pt x="2432335" y="80303"/>
                          <a:pt x="2432335" y="74364"/>
                        </a:cubicBezTo>
                        <a:cubicBezTo>
                          <a:pt x="2432278" y="51352"/>
                          <a:pt x="2432049" y="29995"/>
                          <a:pt x="2431821" y="10866"/>
                        </a:cubicBezTo>
                        <a:cubicBezTo>
                          <a:pt x="2431764" y="4984"/>
                          <a:pt x="2436503" y="131"/>
                          <a:pt x="2442385" y="17"/>
                        </a:cubicBezTo>
                        <a:cubicBezTo>
                          <a:pt x="2447467" y="-326"/>
                          <a:pt x="2453120" y="4699"/>
                          <a:pt x="2453234" y="10580"/>
                        </a:cubicBezTo>
                        <a:cubicBezTo>
                          <a:pt x="2453463" y="29767"/>
                          <a:pt x="2453634" y="51180"/>
                          <a:pt x="2453748" y="74250"/>
                        </a:cubicBezTo>
                        <a:cubicBezTo>
                          <a:pt x="2453748" y="80188"/>
                          <a:pt x="2448951" y="85042"/>
                          <a:pt x="2443013" y="85042"/>
                        </a:cubicBezTo>
                        <a:cubicBezTo>
                          <a:pt x="2443013" y="85042"/>
                          <a:pt x="2443013" y="85042"/>
                          <a:pt x="2443013" y="85042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" name="任意多边形: 形状 74">
                    <a:extLst>
                      <a:ext uri="{FF2B5EF4-FFF2-40B4-BE49-F238E27FC236}">
                        <a16:creationId xmlns:a16="http://schemas.microsoft.com/office/drawing/2014/main" id="{E33478EE-2FAA-4769-A4F2-47F96BBECD36}"/>
                      </a:ext>
                    </a:extLst>
                  </p:cNvPr>
                  <p:cNvSpPr/>
                  <p:nvPr/>
                </p:nvSpPr>
                <p:spPr>
                  <a:xfrm>
                    <a:off x="3552772" y="5342901"/>
                    <a:ext cx="21356" cy="53448"/>
                  </a:xfrm>
                  <a:custGeom>
                    <a:avLst/>
                    <a:gdLst>
                      <a:gd name="connsiteX0" fmla="*/ 10678 w 21356"/>
                      <a:gd name="connsiteY0" fmla="*/ 53448 h 53448"/>
                      <a:gd name="connsiteX1" fmla="*/ 0 w 21356"/>
                      <a:gd name="connsiteY1" fmla="*/ 42770 h 53448"/>
                      <a:gd name="connsiteX2" fmla="*/ 0 w 21356"/>
                      <a:gd name="connsiteY2" fmla="*/ 10678 h 53448"/>
                      <a:gd name="connsiteX3" fmla="*/ 10678 w 21356"/>
                      <a:gd name="connsiteY3" fmla="*/ 0 h 53448"/>
                      <a:gd name="connsiteX4" fmla="*/ 21356 w 21356"/>
                      <a:gd name="connsiteY4" fmla="*/ 10678 h 53448"/>
                      <a:gd name="connsiteX5" fmla="*/ 21356 w 21356"/>
                      <a:gd name="connsiteY5" fmla="*/ 42770 h 53448"/>
                      <a:gd name="connsiteX6" fmla="*/ 10678 w 21356"/>
                      <a:gd name="connsiteY6" fmla="*/ 53448 h 5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356" h="53448">
                        <a:moveTo>
                          <a:pt x="10678" y="53448"/>
                        </a:moveTo>
                        <a:cubicBezTo>
                          <a:pt x="4740" y="53448"/>
                          <a:pt x="0" y="48651"/>
                          <a:pt x="0" y="42770"/>
                        </a:cubicBezTo>
                        <a:lnTo>
                          <a:pt x="0" y="10678"/>
                        </a:lnTo>
                        <a:cubicBezTo>
                          <a:pt x="0" y="4740"/>
                          <a:pt x="4797" y="0"/>
                          <a:pt x="10678" y="0"/>
                        </a:cubicBezTo>
                        <a:cubicBezTo>
                          <a:pt x="16560" y="0"/>
                          <a:pt x="21356" y="4797"/>
                          <a:pt x="21356" y="10678"/>
                        </a:cubicBezTo>
                        <a:lnTo>
                          <a:pt x="21356" y="42770"/>
                        </a:lnTo>
                        <a:cubicBezTo>
                          <a:pt x="21413" y="48651"/>
                          <a:pt x="16617" y="53448"/>
                          <a:pt x="10678" y="53448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3" name="图形 2">
                <a:extLst>
                  <a:ext uri="{FF2B5EF4-FFF2-40B4-BE49-F238E27FC236}">
                    <a16:creationId xmlns:a16="http://schemas.microsoft.com/office/drawing/2014/main" id="{87ADBC6D-A20B-4D82-84C5-48C4FF3887E1}"/>
                  </a:ext>
                </a:extLst>
              </p:cNvPr>
              <p:cNvGrpSpPr/>
              <p:nvPr/>
            </p:nvGrpSpPr>
            <p:grpSpPr>
              <a:xfrm>
                <a:off x="3124561" y="2124095"/>
                <a:ext cx="1742651" cy="509810"/>
                <a:chOff x="3124561" y="2124095"/>
                <a:chExt cx="1742651" cy="509810"/>
              </a:xfrm>
            </p:grpSpPr>
            <p:sp>
              <p:nvSpPr>
                <p:cNvPr id="63" name="任意多边形: 形状 64">
                  <a:extLst>
                    <a:ext uri="{FF2B5EF4-FFF2-40B4-BE49-F238E27FC236}">
                      <a16:creationId xmlns:a16="http://schemas.microsoft.com/office/drawing/2014/main" id="{43024C02-B417-4FD6-A277-08AF62A7474E}"/>
                    </a:ext>
                  </a:extLst>
                </p:cNvPr>
                <p:cNvSpPr/>
                <p:nvPr/>
              </p:nvSpPr>
              <p:spPr>
                <a:xfrm>
                  <a:off x="3124561" y="2124095"/>
                  <a:ext cx="1742651" cy="509810"/>
                </a:xfrm>
                <a:custGeom>
                  <a:avLst/>
                  <a:gdLst>
                    <a:gd name="connsiteX0" fmla="*/ 1487746 w 1742651"/>
                    <a:gd name="connsiteY0" fmla="*/ 509810 h 509810"/>
                    <a:gd name="connsiteX1" fmla="*/ 254905 w 1742651"/>
                    <a:gd name="connsiteY1" fmla="*/ 509810 h 509810"/>
                    <a:gd name="connsiteX2" fmla="*/ 0 w 1742651"/>
                    <a:gd name="connsiteY2" fmla="*/ 254905 h 509810"/>
                    <a:gd name="connsiteX3" fmla="*/ 0 w 1742651"/>
                    <a:gd name="connsiteY3" fmla="*/ 254905 h 509810"/>
                    <a:gd name="connsiteX4" fmla="*/ 254905 w 1742651"/>
                    <a:gd name="connsiteY4" fmla="*/ 0 h 509810"/>
                    <a:gd name="connsiteX5" fmla="*/ 1487746 w 1742651"/>
                    <a:gd name="connsiteY5" fmla="*/ 0 h 509810"/>
                    <a:gd name="connsiteX6" fmla="*/ 1742652 w 1742651"/>
                    <a:gd name="connsiteY6" fmla="*/ 254905 h 509810"/>
                    <a:gd name="connsiteX7" fmla="*/ 1742652 w 1742651"/>
                    <a:gd name="connsiteY7" fmla="*/ 254905 h 509810"/>
                    <a:gd name="connsiteX8" fmla="*/ 1487746 w 1742651"/>
                    <a:gd name="connsiteY8" fmla="*/ 509810 h 50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2651" h="509810">
                      <a:moveTo>
                        <a:pt x="1487746" y="509810"/>
                      </a:moveTo>
                      <a:lnTo>
                        <a:pt x="254905" y="509810"/>
                      </a:lnTo>
                      <a:cubicBezTo>
                        <a:pt x="114719" y="509810"/>
                        <a:pt x="0" y="395092"/>
                        <a:pt x="0" y="254905"/>
                      </a:cubicBezTo>
                      <a:lnTo>
                        <a:pt x="0" y="254905"/>
                      </a:lnTo>
                      <a:cubicBezTo>
                        <a:pt x="0" y="114719"/>
                        <a:pt x="114719" y="0"/>
                        <a:pt x="254905" y="0"/>
                      </a:cubicBezTo>
                      <a:lnTo>
                        <a:pt x="1487746" y="0"/>
                      </a:lnTo>
                      <a:cubicBezTo>
                        <a:pt x="1627933" y="0"/>
                        <a:pt x="1742652" y="114719"/>
                        <a:pt x="1742652" y="254905"/>
                      </a:cubicBezTo>
                      <a:lnTo>
                        <a:pt x="1742652" y="254905"/>
                      </a:lnTo>
                      <a:cubicBezTo>
                        <a:pt x="1742709" y="395092"/>
                        <a:pt x="1627990" y="509810"/>
                        <a:pt x="1487746" y="509810"/>
                      </a:cubicBezTo>
                      <a:close/>
                    </a:path>
                  </a:pathLst>
                </a:custGeom>
                <a:solidFill>
                  <a:srgbClr val="4B369D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64" name="图形 2">
                  <a:extLst>
                    <a:ext uri="{FF2B5EF4-FFF2-40B4-BE49-F238E27FC236}">
                      <a16:creationId xmlns:a16="http://schemas.microsoft.com/office/drawing/2014/main" id="{D01C7611-2593-4ADE-9BA3-D0A9CD90E64E}"/>
                    </a:ext>
                  </a:extLst>
                </p:cNvPr>
                <p:cNvGrpSpPr/>
                <p:nvPr/>
              </p:nvGrpSpPr>
              <p:grpSpPr>
                <a:xfrm>
                  <a:off x="4394605" y="2251548"/>
                  <a:ext cx="321598" cy="275005"/>
                  <a:chOff x="4394605" y="2251548"/>
                  <a:chExt cx="321598" cy="275005"/>
                </a:xfrm>
                <a:solidFill>
                  <a:srgbClr val="FFFFFF"/>
                </a:solidFill>
              </p:grpSpPr>
              <p:sp>
                <p:nvSpPr>
                  <p:cNvPr id="65" name="任意多边形: 形状 66">
                    <a:extLst>
                      <a:ext uri="{FF2B5EF4-FFF2-40B4-BE49-F238E27FC236}">
                        <a16:creationId xmlns:a16="http://schemas.microsoft.com/office/drawing/2014/main" id="{3890C82B-DC89-4F5C-B0CA-4C653478927D}"/>
                      </a:ext>
                    </a:extLst>
                  </p:cNvPr>
                  <p:cNvSpPr/>
                  <p:nvPr/>
                </p:nvSpPr>
                <p:spPr>
                  <a:xfrm>
                    <a:off x="4579359" y="2265852"/>
                    <a:ext cx="136844" cy="247878"/>
                  </a:xfrm>
                  <a:custGeom>
                    <a:avLst/>
                    <a:gdLst>
                      <a:gd name="connsiteX0" fmla="*/ 0 w 136844"/>
                      <a:gd name="connsiteY0" fmla="*/ 657 h 247878"/>
                      <a:gd name="connsiteX1" fmla="*/ 15475 w 136844"/>
                      <a:gd name="connsiteY1" fmla="*/ 29 h 247878"/>
                      <a:gd name="connsiteX2" fmla="*/ 136817 w 136844"/>
                      <a:gd name="connsiteY2" fmla="*/ 126511 h 247878"/>
                      <a:gd name="connsiteX3" fmla="*/ 10336 w 136844"/>
                      <a:gd name="connsiteY3" fmla="*/ 247853 h 247878"/>
                      <a:gd name="connsiteX4" fmla="*/ 10964 w 136844"/>
                      <a:gd name="connsiteY4" fmla="*/ 218160 h 247878"/>
                      <a:gd name="connsiteX5" fmla="*/ 107124 w 136844"/>
                      <a:gd name="connsiteY5" fmla="*/ 125940 h 247878"/>
                      <a:gd name="connsiteX6" fmla="*/ 14904 w 136844"/>
                      <a:gd name="connsiteY6" fmla="*/ 29779 h 247878"/>
                      <a:gd name="connsiteX7" fmla="*/ 3083 w 136844"/>
                      <a:gd name="connsiteY7" fmla="*/ 30293 h 247878"/>
                      <a:gd name="connsiteX8" fmla="*/ 0 w 136844"/>
                      <a:gd name="connsiteY8" fmla="*/ 657 h 247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6844" h="247878">
                        <a:moveTo>
                          <a:pt x="0" y="657"/>
                        </a:moveTo>
                        <a:cubicBezTo>
                          <a:pt x="5139" y="143"/>
                          <a:pt x="10336" y="-85"/>
                          <a:pt x="15475" y="29"/>
                        </a:cubicBezTo>
                        <a:cubicBezTo>
                          <a:pt x="83769" y="1456"/>
                          <a:pt x="138245" y="58159"/>
                          <a:pt x="136817" y="126511"/>
                        </a:cubicBezTo>
                        <a:cubicBezTo>
                          <a:pt x="135390" y="194805"/>
                          <a:pt x="78687" y="249224"/>
                          <a:pt x="10336" y="247853"/>
                        </a:cubicBezTo>
                        <a:lnTo>
                          <a:pt x="10964" y="218160"/>
                        </a:lnTo>
                        <a:cubicBezTo>
                          <a:pt x="62927" y="219245"/>
                          <a:pt x="106039" y="177846"/>
                          <a:pt x="107124" y="125940"/>
                        </a:cubicBezTo>
                        <a:cubicBezTo>
                          <a:pt x="108209" y="73977"/>
                          <a:pt x="66810" y="30864"/>
                          <a:pt x="14904" y="29779"/>
                        </a:cubicBezTo>
                        <a:cubicBezTo>
                          <a:pt x="11021" y="29722"/>
                          <a:pt x="7023" y="29836"/>
                          <a:pt x="3083" y="30293"/>
                        </a:cubicBezTo>
                        <a:lnTo>
                          <a:pt x="0" y="6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" name="任意多边形: 形状 67">
                    <a:extLst>
                      <a:ext uri="{FF2B5EF4-FFF2-40B4-BE49-F238E27FC236}">
                        <a16:creationId xmlns:a16="http://schemas.microsoft.com/office/drawing/2014/main" id="{B0DD8A4D-7338-421A-9D7C-14AE1B74D3E6}"/>
                      </a:ext>
                    </a:extLst>
                  </p:cNvPr>
                  <p:cNvSpPr/>
                  <p:nvPr/>
                </p:nvSpPr>
                <p:spPr>
                  <a:xfrm>
                    <a:off x="4549666" y="2471449"/>
                    <a:ext cx="48308" cy="55103"/>
                  </a:xfrm>
                  <a:custGeom>
                    <a:avLst/>
                    <a:gdLst>
                      <a:gd name="connsiteX0" fmla="*/ 0 w 48308"/>
                      <a:gd name="connsiteY0" fmla="*/ 26553 h 55103"/>
                      <a:gd name="connsiteX1" fmla="*/ 47167 w 48308"/>
                      <a:gd name="connsiteY1" fmla="*/ 55104 h 55103"/>
                      <a:gd name="connsiteX2" fmla="*/ 48308 w 48308"/>
                      <a:gd name="connsiteY2" fmla="*/ 0 h 55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8308" h="55103">
                        <a:moveTo>
                          <a:pt x="0" y="26553"/>
                        </a:moveTo>
                        <a:lnTo>
                          <a:pt x="47167" y="55104"/>
                        </a:lnTo>
                        <a:lnTo>
                          <a:pt x="483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" name="任意多边形: 形状 68">
                    <a:extLst>
                      <a:ext uri="{FF2B5EF4-FFF2-40B4-BE49-F238E27FC236}">
                        <a16:creationId xmlns:a16="http://schemas.microsoft.com/office/drawing/2014/main" id="{695B8F4F-817F-40A2-961A-37DF03A23F03}"/>
                      </a:ext>
                    </a:extLst>
                  </p:cNvPr>
                  <p:cNvSpPr/>
                  <p:nvPr/>
                </p:nvSpPr>
                <p:spPr>
                  <a:xfrm>
                    <a:off x="4394605" y="2264313"/>
                    <a:ext cx="136844" cy="247878"/>
                  </a:xfrm>
                  <a:custGeom>
                    <a:avLst/>
                    <a:gdLst>
                      <a:gd name="connsiteX0" fmla="*/ 136845 w 136844"/>
                      <a:gd name="connsiteY0" fmla="*/ 247222 h 247878"/>
                      <a:gd name="connsiteX1" fmla="*/ 121370 w 136844"/>
                      <a:gd name="connsiteY1" fmla="*/ 247850 h 247878"/>
                      <a:gd name="connsiteX2" fmla="*/ 27 w 136844"/>
                      <a:gd name="connsiteY2" fmla="*/ 121368 h 247878"/>
                      <a:gd name="connsiteX3" fmla="*/ 126509 w 136844"/>
                      <a:gd name="connsiteY3" fmla="*/ 25 h 247878"/>
                      <a:gd name="connsiteX4" fmla="*/ 125881 w 136844"/>
                      <a:gd name="connsiteY4" fmla="*/ 29718 h 247878"/>
                      <a:gd name="connsiteX5" fmla="*/ 29721 w 136844"/>
                      <a:gd name="connsiteY5" fmla="*/ 121939 h 247878"/>
                      <a:gd name="connsiteX6" fmla="*/ 121941 w 136844"/>
                      <a:gd name="connsiteY6" fmla="*/ 218099 h 247878"/>
                      <a:gd name="connsiteX7" fmla="*/ 133761 w 136844"/>
                      <a:gd name="connsiteY7" fmla="*/ 217586 h 247878"/>
                      <a:gd name="connsiteX8" fmla="*/ 136845 w 136844"/>
                      <a:gd name="connsiteY8" fmla="*/ 247222 h 247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6844" h="247878">
                        <a:moveTo>
                          <a:pt x="136845" y="247222"/>
                        </a:moveTo>
                        <a:cubicBezTo>
                          <a:pt x="131706" y="247736"/>
                          <a:pt x="126509" y="247964"/>
                          <a:pt x="121370" y="247850"/>
                        </a:cubicBezTo>
                        <a:cubicBezTo>
                          <a:pt x="53076" y="246422"/>
                          <a:pt x="-1400" y="189720"/>
                          <a:pt x="27" y="121368"/>
                        </a:cubicBezTo>
                        <a:cubicBezTo>
                          <a:pt x="1455" y="53073"/>
                          <a:pt x="58158" y="-1345"/>
                          <a:pt x="126509" y="25"/>
                        </a:cubicBezTo>
                        <a:lnTo>
                          <a:pt x="125881" y="29718"/>
                        </a:lnTo>
                        <a:cubicBezTo>
                          <a:pt x="73918" y="28634"/>
                          <a:pt x="30806" y="70033"/>
                          <a:pt x="29721" y="121939"/>
                        </a:cubicBezTo>
                        <a:cubicBezTo>
                          <a:pt x="28636" y="173902"/>
                          <a:pt x="70035" y="217015"/>
                          <a:pt x="121941" y="218099"/>
                        </a:cubicBezTo>
                        <a:cubicBezTo>
                          <a:pt x="125824" y="218156"/>
                          <a:pt x="129821" y="218042"/>
                          <a:pt x="133761" y="217586"/>
                        </a:cubicBezTo>
                        <a:lnTo>
                          <a:pt x="136845" y="2472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" name="任意多边形: 形状 69">
                    <a:extLst>
                      <a:ext uri="{FF2B5EF4-FFF2-40B4-BE49-F238E27FC236}">
                        <a16:creationId xmlns:a16="http://schemas.microsoft.com/office/drawing/2014/main" id="{90CF76A4-9EF0-4880-85D4-110B6C551FB7}"/>
                      </a:ext>
                    </a:extLst>
                  </p:cNvPr>
                  <p:cNvSpPr/>
                  <p:nvPr/>
                </p:nvSpPr>
                <p:spPr>
                  <a:xfrm>
                    <a:off x="4512892" y="2251548"/>
                    <a:ext cx="48251" cy="55046"/>
                  </a:xfrm>
                  <a:custGeom>
                    <a:avLst/>
                    <a:gdLst>
                      <a:gd name="connsiteX0" fmla="*/ 48252 w 48251"/>
                      <a:gd name="connsiteY0" fmla="*/ 28494 h 55046"/>
                      <a:gd name="connsiteX1" fmla="*/ 1142 w 48251"/>
                      <a:gd name="connsiteY1" fmla="*/ 0 h 55046"/>
                      <a:gd name="connsiteX2" fmla="*/ 0 w 48251"/>
                      <a:gd name="connsiteY2" fmla="*/ 55047 h 55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8251" h="55046">
                        <a:moveTo>
                          <a:pt x="48252" y="28494"/>
                        </a:moveTo>
                        <a:lnTo>
                          <a:pt x="1142" y="0"/>
                        </a:lnTo>
                        <a:lnTo>
                          <a:pt x="0" y="550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" name="图形 2">
                <a:extLst>
                  <a:ext uri="{FF2B5EF4-FFF2-40B4-BE49-F238E27FC236}">
                    <a16:creationId xmlns:a16="http://schemas.microsoft.com/office/drawing/2014/main" id="{A36A0CFE-3AA9-4DBF-AEA3-6BC8BDD650E7}"/>
                  </a:ext>
                </a:extLst>
              </p:cNvPr>
              <p:cNvGrpSpPr/>
              <p:nvPr/>
            </p:nvGrpSpPr>
            <p:grpSpPr>
              <a:xfrm>
                <a:off x="6730502" y="3207214"/>
                <a:ext cx="2786749" cy="2177846"/>
                <a:chOff x="6730502" y="3207214"/>
                <a:chExt cx="2786749" cy="2177846"/>
              </a:xfrm>
            </p:grpSpPr>
            <p:grpSp>
              <p:nvGrpSpPr>
                <p:cNvPr id="35" name="图形 2">
                  <a:extLst>
                    <a:ext uri="{FF2B5EF4-FFF2-40B4-BE49-F238E27FC236}">
                      <a16:creationId xmlns:a16="http://schemas.microsoft.com/office/drawing/2014/main" id="{145C9C03-F05A-4A92-A3F5-E683A34EC532}"/>
                    </a:ext>
                  </a:extLst>
                </p:cNvPr>
                <p:cNvGrpSpPr/>
                <p:nvPr/>
              </p:nvGrpSpPr>
              <p:grpSpPr>
                <a:xfrm>
                  <a:off x="6730502" y="3207214"/>
                  <a:ext cx="2786749" cy="2177846"/>
                  <a:chOff x="6730502" y="3207214"/>
                  <a:chExt cx="2786749" cy="2177846"/>
                </a:xfrm>
              </p:grpSpPr>
              <p:grpSp>
                <p:nvGrpSpPr>
                  <p:cNvPr id="39" name="图形 2">
                    <a:extLst>
                      <a:ext uri="{FF2B5EF4-FFF2-40B4-BE49-F238E27FC236}">
                        <a16:creationId xmlns:a16="http://schemas.microsoft.com/office/drawing/2014/main" id="{6E58EC52-A078-4919-9E83-B253E89376A5}"/>
                      </a:ext>
                    </a:extLst>
                  </p:cNvPr>
                  <p:cNvGrpSpPr/>
                  <p:nvPr/>
                </p:nvGrpSpPr>
                <p:grpSpPr>
                  <a:xfrm>
                    <a:off x="6730502" y="3207214"/>
                    <a:ext cx="2786749" cy="2177846"/>
                    <a:chOff x="6730502" y="3207214"/>
                    <a:chExt cx="2786749" cy="2177846"/>
                  </a:xfrm>
                </p:grpSpPr>
                <p:sp>
                  <p:nvSpPr>
                    <p:cNvPr id="54" name="任意多边形: 形状 55">
                      <a:extLst>
                        <a:ext uri="{FF2B5EF4-FFF2-40B4-BE49-F238E27FC236}">
                          <a16:creationId xmlns:a16="http://schemas.microsoft.com/office/drawing/2014/main" id="{0D68E3F6-19BA-437C-9BB8-AE6FF8B5C4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0502" y="5089074"/>
                      <a:ext cx="2786749" cy="295985"/>
                    </a:xfrm>
                    <a:custGeom>
                      <a:avLst/>
                      <a:gdLst>
                        <a:gd name="connsiteX0" fmla="*/ 2775540 w 2786749"/>
                        <a:gd name="connsiteY0" fmla="*/ 280037 h 295985"/>
                        <a:gd name="connsiteX1" fmla="*/ 2739565 w 2786749"/>
                        <a:gd name="connsiteY1" fmla="*/ 285861 h 295985"/>
                        <a:gd name="connsiteX2" fmla="*/ 1371676 w 2786749"/>
                        <a:gd name="connsiteY2" fmla="*/ 286946 h 295985"/>
                        <a:gd name="connsiteX3" fmla="*/ 686447 w 2786749"/>
                        <a:gd name="connsiteY3" fmla="*/ 286432 h 295985"/>
                        <a:gd name="connsiteX4" fmla="*/ 340407 w 2786749"/>
                        <a:gd name="connsiteY4" fmla="*/ 289402 h 295985"/>
                        <a:gd name="connsiteX5" fmla="*/ 167387 w 2786749"/>
                        <a:gd name="connsiteY5" fmla="*/ 293227 h 295985"/>
                        <a:gd name="connsiteX6" fmla="*/ 33139 w 2786749"/>
                        <a:gd name="connsiteY6" fmla="*/ 284605 h 295985"/>
                        <a:gd name="connsiteX7" fmla="*/ 876 w 2786749"/>
                        <a:gd name="connsiteY7" fmla="*/ 255711 h 295985"/>
                        <a:gd name="connsiteX8" fmla="*/ 191 w 2786749"/>
                        <a:gd name="connsiteY8" fmla="*/ 245090 h 295985"/>
                        <a:gd name="connsiteX9" fmla="*/ 70255 w 2786749"/>
                        <a:gd name="connsiteY9" fmla="*/ 137338 h 295985"/>
                        <a:gd name="connsiteX10" fmla="*/ 215182 w 2786749"/>
                        <a:gd name="connsiteY10" fmla="*/ 10171 h 295985"/>
                        <a:gd name="connsiteX11" fmla="*/ 337723 w 2786749"/>
                        <a:gd name="connsiteY11" fmla="*/ 63 h 295985"/>
                        <a:gd name="connsiteX12" fmla="*/ 2501848 w 2786749"/>
                        <a:gd name="connsiteY12" fmla="*/ 6288 h 295985"/>
                        <a:gd name="connsiteX13" fmla="*/ 2634382 w 2786749"/>
                        <a:gd name="connsiteY13" fmla="*/ 47630 h 295985"/>
                        <a:gd name="connsiteX14" fmla="*/ 2741964 w 2786749"/>
                        <a:gd name="connsiteY14" fmla="*/ 188216 h 295985"/>
                        <a:gd name="connsiteX15" fmla="*/ 2775540 w 2786749"/>
                        <a:gd name="connsiteY15" fmla="*/ 280037 h 2959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786749" h="295985">
                          <a:moveTo>
                            <a:pt x="2775540" y="280037"/>
                          </a:moveTo>
                          <a:cubicBezTo>
                            <a:pt x="2768116" y="283748"/>
                            <a:pt x="2756524" y="285861"/>
                            <a:pt x="2739565" y="285861"/>
                          </a:cubicBezTo>
                          <a:cubicBezTo>
                            <a:pt x="2283545" y="285804"/>
                            <a:pt x="1827753" y="285690"/>
                            <a:pt x="1371676" y="286946"/>
                          </a:cubicBezTo>
                          <a:cubicBezTo>
                            <a:pt x="1143267" y="287574"/>
                            <a:pt x="914857" y="285918"/>
                            <a:pt x="686447" y="286432"/>
                          </a:cubicBezTo>
                          <a:cubicBezTo>
                            <a:pt x="571101" y="286660"/>
                            <a:pt x="455754" y="287517"/>
                            <a:pt x="340407" y="289402"/>
                          </a:cubicBezTo>
                          <a:cubicBezTo>
                            <a:pt x="282733" y="290372"/>
                            <a:pt x="225060" y="291628"/>
                            <a:pt x="167387" y="293227"/>
                          </a:cubicBezTo>
                          <a:cubicBezTo>
                            <a:pt x="124959" y="294427"/>
                            <a:pt x="73510" y="302250"/>
                            <a:pt x="33139" y="284605"/>
                          </a:cubicBezTo>
                          <a:cubicBezTo>
                            <a:pt x="19377" y="278609"/>
                            <a:pt x="6358" y="270558"/>
                            <a:pt x="876" y="255711"/>
                          </a:cubicBezTo>
                          <a:cubicBezTo>
                            <a:pt x="19" y="252228"/>
                            <a:pt x="-209" y="248688"/>
                            <a:pt x="191" y="245090"/>
                          </a:cubicBezTo>
                          <a:cubicBezTo>
                            <a:pt x="4645" y="214369"/>
                            <a:pt x="51754" y="162748"/>
                            <a:pt x="70255" y="137338"/>
                          </a:cubicBezTo>
                          <a:cubicBezTo>
                            <a:pt x="108228" y="85089"/>
                            <a:pt x="147058" y="28272"/>
                            <a:pt x="215182" y="10171"/>
                          </a:cubicBezTo>
                          <a:cubicBezTo>
                            <a:pt x="254810" y="-336"/>
                            <a:pt x="296553" y="-165"/>
                            <a:pt x="337723" y="63"/>
                          </a:cubicBezTo>
                          <a:cubicBezTo>
                            <a:pt x="1059098" y="63"/>
                            <a:pt x="1780473" y="4061"/>
                            <a:pt x="2501848" y="6288"/>
                          </a:cubicBezTo>
                          <a:cubicBezTo>
                            <a:pt x="2547073" y="6402"/>
                            <a:pt x="2602919" y="13083"/>
                            <a:pt x="2634382" y="47630"/>
                          </a:cubicBezTo>
                          <a:cubicBezTo>
                            <a:pt x="2674354" y="91484"/>
                            <a:pt x="2709586" y="138994"/>
                            <a:pt x="2741964" y="188216"/>
                          </a:cubicBezTo>
                          <a:cubicBezTo>
                            <a:pt x="2761321" y="217624"/>
                            <a:pt x="2808088" y="263877"/>
                            <a:pt x="2775540" y="280037"/>
                          </a:cubicBezTo>
                          <a:close/>
                        </a:path>
                      </a:pathLst>
                    </a:custGeom>
                    <a:solidFill>
                      <a:srgbClr val="978C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5" name="图形 2">
                      <a:extLst>
                        <a:ext uri="{FF2B5EF4-FFF2-40B4-BE49-F238E27FC236}">
                          <a16:creationId xmlns:a16="http://schemas.microsoft.com/office/drawing/2014/main" id="{E29D2BC5-9E18-4FA5-9810-31502DCCF3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42042" y="3207214"/>
                      <a:ext cx="2546596" cy="1919040"/>
                      <a:chOff x="6842042" y="3207214"/>
                      <a:chExt cx="2546596" cy="1919040"/>
                    </a:xfrm>
                  </p:grpSpPr>
                  <p:sp>
                    <p:nvSpPr>
                      <p:cNvPr id="56" name="任意多边形: 形状 57">
                        <a:extLst>
                          <a:ext uri="{FF2B5EF4-FFF2-40B4-BE49-F238E27FC236}">
                            <a16:creationId xmlns:a16="http://schemas.microsoft.com/office/drawing/2014/main" id="{B025C97B-CE18-4D9B-B417-028E89D5E6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2042" y="3207214"/>
                        <a:ext cx="2546596" cy="1919040"/>
                      </a:xfrm>
                      <a:custGeom>
                        <a:avLst/>
                        <a:gdLst>
                          <a:gd name="connsiteX0" fmla="*/ 2289864 w 2546596"/>
                          <a:gd name="connsiteY0" fmla="*/ 1919041 h 1919040"/>
                          <a:gd name="connsiteX1" fmla="*/ 256732 w 2546596"/>
                          <a:gd name="connsiteY1" fmla="*/ 1919041 h 1919040"/>
                          <a:gd name="connsiteX2" fmla="*/ 0 w 2546596"/>
                          <a:gd name="connsiteY2" fmla="*/ 1662309 h 1919040"/>
                          <a:gd name="connsiteX3" fmla="*/ 0 w 2546596"/>
                          <a:gd name="connsiteY3" fmla="*/ 256733 h 1919040"/>
                          <a:gd name="connsiteX4" fmla="*/ 256732 w 2546596"/>
                          <a:gd name="connsiteY4" fmla="*/ 0 h 1919040"/>
                          <a:gd name="connsiteX5" fmla="*/ 2289864 w 2546596"/>
                          <a:gd name="connsiteY5" fmla="*/ 0 h 1919040"/>
                          <a:gd name="connsiteX6" fmla="*/ 2546596 w 2546596"/>
                          <a:gd name="connsiteY6" fmla="*/ 256733 h 1919040"/>
                          <a:gd name="connsiteX7" fmla="*/ 2546596 w 2546596"/>
                          <a:gd name="connsiteY7" fmla="*/ 1662252 h 1919040"/>
                          <a:gd name="connsiteX8" fmla="*/ 2289864 w 2546596"/>
                          <a:gd name="connsiteY8" fmla="*/ 1919041 h 19190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596" h="1919040">
                            <a:moveTo>
                              <a:pt x="2289864" y="1919041"/>
                            </a:moveTo>
                            <a:lnTo>
                              <a:pt x="256732" y="1919041"/>
                            </a:lnTo>
                            <a:cubicBezTo>
                              <a:pt x="115518" y="1919041"/>
                              <a:pt x="0" y="1803523"/>
                              <a:pt x="0" y="1662309"/>
                            </a:cubicBezTo>
                            <a:lnTo>
                              <a:pt x="0" y="256733"/>
                            </a:lnTo>
                            <a:cubicBezTo>
                              <a:pt x="0" y="115518"/>
                              <a:pt x="115518" y="0"/>
                              <a:pt x="256732" y="0"/>
                            </a:cubicBezTo>
                            <a:lnTo>
                              <a:pt x="2289864" y="0"/>
                            </a:lnTo>
                            <a:cubicBezTo>
                              <a:pt x="2431078" y="0"/>
                              <a:pt x="2546596" y="115518"/>
                              <a:pt x="2546596" y="256733"/>
                            </a:cubicBezTo>
                            <a:lnTo>
                              <a:pt x="2546596" y="1662252"/>
                            </a:lnTo>
                            <a:cubicBezTo>
                              <a:pt x="2546596" y="1803523"/>
                              <a:pt x="2431078" y="1919041"/>
                              <a:pt x="2289864" y="1919041"/>
                            </a:cubicBezTo>
                            <a:close/>
                          </a:path>
                        </a:pathLst>
                      </a:custGeom>
                      <a:solidFill>
                        <a:srgbClr val="A7ADFF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7" name="任意多边形: 形状 58">
                        <a:extLst>
                          <a:ext uri="{FF2B5EF4-FFF2-40B4-BE49-F238E27FC236}">
                            <a16:creationId xmlns:a16="http://schemas.microsoft.com/office/drawing/2014/main" id="{C76FF4F8-5024-4077-BF63-2D296BA8ED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2171" y="3290640"/>
                        <a:ext cx="1903108" cy="1248829"/>
                      </a:xfrm>
                      <a:custGeom>
                        <a:avLst/>
                        <a:gdLst>
                          <a:gd name="connsiteX0" fmla="*/ 200086 w 1903108"/>
                          <a:gd name="connsiteY0" fmla="*/ 0 h 1248829"/>
                          <a:gd name="connsiteX1" fmla="*/ 0 w 1903108"/>
                          <a:gd name="connsiteY1" fmla="*/ 200087 h 1248829"/>
                          <a:gd name="connsiteX2" fmla="*/ 0 w 1903108"/>
                          <a:gd name="connsiteY2" fmla="*/ 1248830 h 1248829"/>
                          <a:gd name="connsiteX3" fmla="*/ 1903109 w 1903108"/>
                          <a:gd name="connsiteY3" fmla="*/ 57 h 1248829"/>
                          <a:gd name="connsiteX4" fmla="*/ 200086 w 1903108"/>
                          <a:gd name="connsiteY4" fmla="*/ 57 h 12488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03108" h="1248829">
                            <a:moveTo>
                              <a:pt x="200086" y="0"/>
                            </a:moveTo>
                            <a:cubicBezTo>
                              <a:pt x="90050" y="0"/>
                              <a:pt x="0" y="90050"/>
                              <a:pt x="0" y="200087"/>
                            </a:cubicBezTo>
                            <a:lnTo>
                              <a:pt x="0" y="1248830"/>
                            </a:lnTo>
                            <a:cubicBezTo>
                              <a:pt x="651196" y="858021"/>
                              <a:pt x="1288116" y="445056"/>
                              <a:pt x="1903109" y="57"/>
                            </a:cubicBezTo>
                            <a:lnTo>
                              <a:pt x="200086" y="57"/>
                            </a:lnTo>
                            <a:close/>
                          </a:path>
                        </a:pathLst>
                      </a:custGeom>
                      <a:solidFill>
                        <a:srgbClr val="EFF0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" name="任意多边形: 形状 59">
                        <a:extLst>
                          <a:ext uri="{FF2B5EF4-FFF2-40B4-BE49-F238E27FC236}">
                            <a16:creationId xmlns:a16="http://schemas.microsoft.com/office/drawing/2014/main" id="{74BD108D-4A3D-4EF8-BA1D-68FDB0F8BF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2228" y="3290640"/>
                        <a:ext cx="2415375" cy="1675556"/>
                      </a:xfrm>
                      <a:custGeom>
                        <a:avLst/>
                        <a:gdLst>
                          <a:gd name="connsiteX0" fmla="*/ 2215232 w 2415375"/>
                          <a:gd name="connsiteY0" fmla="*/ 0 h 1675556"/>
                          <a:gd name="connsiteX1" fmla="*/ 1903110 w 2415375"/>
                          <a:gd name="connsiteY1" fmla="*/ 0 h 1675556"/>
                          <a:gd name="connsiteX2" fmla="*/ 0 w 2415375"/>
                          <a:gd name="connsiteY2" fmla="*/ 1248773 h 1675556"/>
                          <a:gd name="connsiteX3" fmla="*/ 0 w 2415375"/>
                          <a:gd name="connsiteY3" fmla="*/ 1475469 h 1675556"/>
                          <a:gd name="connsiteX4" fmla="*/ 200087 w 2415375"/>
                          <a:gd name="connsiteY4" fmla="*/ 1675556 h 1675556"/>
                          <a:gd name="connsiteX5" fmla="*/ 2215289 w 2415375"/>
                          <a:gd name="connsiteY5" fmla="*/ 1675556 h 1675556"/>
                          <a:gd name="connsiteX6" fmla="*/ 2415376 w 2415375"/>
                          <a:gd name="connsiteY6" fmla="*/ 1475469 h 1675556"/>
                          <a:gd name="connsiteX7" fmla="*/ 2415376 w 2415375"/>
                          <a:gd name="connsiteY7" fmla="*/ 200087 h 1675556"/>
                          <a:gd name="connsiteX8" fmla="*/ 2215232 w 2415375"/>
                          <a:gd name="connsiteY8" fmla="*/ 0 h 16755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415375" h="1675556">
                            <a:moveTo>
                              <a:pt x="2215232" y="0"/>
                            </a:moveTo>
                            <a:lnTo>
                              <a:pt x="1903110" y="0"/>
                            </a:lnTo>
                            <a:cubicBezTo>
                              <a:pt x="1288060" y="444999"/>
                              <a:pt x="651196" y="858021"/>
                              <a:pt x="0" y="1248773"/>
                            </a:cubicBezTo>
                            <a:lnTo>
                              <a:pt x="0" y="1475469"/>
                            </a:lnTo>
                            <a:cubicBezTo>
                              <a:pt x="0" y="1585506"/>
                              <a:pt x="90051" y="1675556"/>
                              <a:pt x="200087" y="1675556"/>
                            </a:cubicBezTo>
                            <a:lnTo>
                              <a:pt x="2215289" y="1675556"/>
                            </a:lnTo>
                            <a:cubicBezTo>
                              <a:pt x="2325325" y="1675556"/>
                              <a:pt x="2415376" y="1585506"/>
                              <a:pt x="2415376" y="1475469"/>
                            </a:cubicBezTo>
                            <a:lnTo>
                              <a:pt x="2415376" y="200087"/>
                            </a:lnTo>
                            <a:cubicBezTo>
                              <a:pt x="2415319" y="90050"/>
                              <a:pt x="2325268" y="0"/>
                              <a:pt x="2215232" y="0"/>
                            </a:cubicBezTo>
                            <a:close/>
                          </a:path>
                        </a:pathLst>
                      </a:custGeom>
                      <a:solidFill>
                        <a:srgbClr val="E3E5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" name="任意多边形: 形状 60">
                        <a:extLst>
                          <a:ext uri="{FF2B5EF4-FFF2-40B4-BE49-F238E27FC236}">
                            <a16:creationId xmlns:a16="http://schemas.microsoft.com/office/drawing/2014/main" id="{5563ADB1-6386-4C4A-A880-65D12D430D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349" y="5022956"/>
                        <a:ext cx="194376" cy="15760"/>
                      </a:xfrm>
                      <a:custGeom>
                        <a:avLst/>
                        <a:gdLst>
                          <a:gd name="connsiteX0" fmla="*/ 186496 w 194376"/>
                          <a:gd name="connsiteY0" fmla="*/ 15760 h 15760"/>
                          <a:gd name="connsiteX1" fmla="*/ 7880 w 194376"/>
                          <a:gd name="connsiteY1" fmla="*/ 15760 h 15760"/>
                          <a:gd name="connsiteX2" fmla="*/ 0 w 194376"/>
                          <a:gd name="connsiteY2" fmla="*/ 7880 h 15760"/>
                          <a:gd name="connsiteX3" fmla="*/ 0 w 194376"/>
                          <a:gd name="connsiteY3" fmla="*/ 7880 h 15760"/>
                          <a:gd name="connsiteX4" fmla="*/ 7880 w 194376"/>
                          <a:gd name="connsiteY4" fmla="*/ 0 h 15760"/>
                          <a:gd name="connsiteX5" fmla="*/ 186496 w 194376"/>
                          <a:gd name="connsiteY5" fmla="*/ 0 h 15760"/>
                          <a:gd name="connsiteX6" fmla="*/ 194376 w 194376"/>
                          <a:gd name="connsiteY6" fmla="*/ 7880 h 15760"/>
                          <a:gd name="connsiteX7" fmla="*/ 194376 w 194376"/>
                          <a:gd name="connsiteY7" fmla="*/ 7880 h 15760"/>
                          <a:gd name="connsiteX8" fmla="*/ 186496 w 194376"/>
                          <a:gd name="connsiteY8" fmla="*/ 15760 h 157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94376" h="15760">
                            <a:moveTo>
                              <a:pt x="186496" y="15760"/>
                            </a:moveTo>
                            <a:lnTo>
                              <a:pt x="7880" y="15760"/>
                            </a:lnTo>
                            <a:cubicBezTo>
                              <a:pt x="3540" y="15760"/>
                              <a:pt x="0" y="12220"/>
                              <a:pt x="0" y="7880"/>
                            </a:cubicBezTo>
                            <a:lnTo>
                              <a:pt x="0" y="7880"/>
                            </a:lnTo>
                            <a:cubicBezTo>
                              <a:pt x="0" y="3540"/>
                              <a:pt x="3540" y="0"/>
                              <a:pt x="7880" y="0"/>
                            </a:cubicBezTo>
                            <a:lnTo>
                              <a:pt x="186496" y="0"/>
                            </a:lnTo>
                            <a:cubicBezTo>
                              <a:pt x="190836" y="0"/>
                              <a:pt x="194376" y="3540"/>
                              <a:pt x="194376" y="7880"/>
                            </a:cubicBezTo>
                            <a:lnTo>
                              <a:pt x="194376" y="7880"/>
                            </a:lnTo>
                            <a:cubicBezTo>
                              <a:pt x="194433" y="12220"/>
                              <a:pt x="190836" y="15760"/>
                              <a:pt x="186496" y="15760"/>
                            </a:cubicBezTo>
                            <a:close/>
                          </a:path>
                        </a:pathLst>
                      </a:custGeom>
                      <a:solidFill>
                        <a:srgbClr val="E3E5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" name="任意多边形: 形状 61">
                        <a:extLst>
                          <a:ext uri="{FF2B5EF4-FFF2-40B4-BE49-F238E27FC236}">
                            <a16:creationId xmlns:a16="http://schemas.microsoft.com/office/drawing/2014/main" id="{15EC3042-8A1B-4C0C-A889-0AE2561E80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67140" y="3236165"/>
                        <a:ext cx="35517" cy="35517"/>
                      </a:xfrm>
                      <a:custGeom>
                        <a:avLst/>
                        <a:gdLst>
                          <a:gd name="connsiteX0" fmla="*/ 35518 w 35517"/>
                          <a:gd name="connsiteY0" fmla="*/ 17759 h 35517"/>
                          <a:gd name="connsiteX1" fmla="*/ 17759 w 35517"/>
                          <a:gd name="connsiteY1" fmla="*/ 35518 h 35517"/>
                          <a:gd name="connsiteX2" fmla="*/ 0 w 35517"/>
                          <a:gd name="connsiteY2" fmla="*/ 17759 h 35517"/>
                          <a:gd name="connsiteX3" fmla="*/ 17759 w 35517"/>
                          <a:gd name="connsiteY3" fmla="*/ 0 h 35517"/>
                          <a:gd name="connsiteX4" fmla="*/ 35518 w 35517"/>
                          <a:gd name="connsiteY4" fmla="*/ 17759 h 355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7" h="35517">
                            <a:moveTo>
                              <a:pt x="35518" y="17759"/>
                            </a:moveTo>
                            <a:cubicBezTo>
                              <a:pt x="35518" y="27567"/>
                              <a:pt x="27567" y="35518"/>
                              <a:pt x="17759" y="35518"/>
                            </a:cubicBezTo>
                            <a:cubicBezTo>
                              <a:pt x="7951" y="35518"/>
                              <a:pt x="0" y="27567"/>
                              <a:pt x="0" y="17759"/>
                            </a:cubicBezTo>
                            <a:cubicBezTo>
                              <a:pt x="0" y="7951"/>
                              <a:pt x="7951" y="0"/>
                              <a:pt x="17759" y="0"/>
                            </a:cubicBezTo>
                            <a:cubicBezTo>
                              <a:pt x="27567" y="0"/>
                              <a:pt x="35518" y="7951"/>
                              <a:pt x="35518" y="17759"/>
                            </a:cubicBezTo>
                            <a:close/>
                          </a:path>
                        </a:pathLst>
                      </a:custGeom>
                      <a:solidFill>
                        <a:srgbClr val="E3E5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" name="任意多边形: 形状 62">
                        <a:extLst>
                          <a:ext uri="{FF2B5EF4-FFF2-40B4-BE49-F238E27FC236}">
                            <a16:creationId xmlns:a16="http://schemas.microsoft.com/office/drawing/2014/main" id="{6738E573-98B0-4C63-B59C-114BB266E4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3657" y="3236165"/>
                        <a:ext cx="35517" cy="35517"/>
                      </a:xfrm>
                      <a:custGeom>
                        <a:avLst/>
                        <a:gdLst>
                          <a:gd name="connsiteX0" fmla="*/ 35517 w 35517"/>
                          <a:gd name="connsiteY0" fmla="*/ 17759 h 35517"/>
                          <a:gd name="connsiteX1" fmla="*/ 17759 w 35517"/>
                          <a:gd name="connsiteY1" fmla="*/ 35518 h 35517"/>
                          <a:gd name="connsiteX2" fmla="*/ 0 w 35517"/>
                          <a:gd name="connsiteY2" fmla="*/ 17759 h 35517"/>
                          <a:gd name="connsiteX3" fmla="*/ 17759 w 35517"/>
                          <a:gd name="connsiteY3" fmla="*/ 0 h 35517"/>
                          <a:gd name="connsiteX4" fmla="*/ 35517 w 35517"/>
                          <a:gd name="connsiteY4" fmla="*/ 17759 h 355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7" h="35517">
                            <a:moveTo>
                              <a:pt x="35517" y="17759"/>
                            </a:moveTo>
                            <a:cubicBezTo>
                              <a:pt x="35517" y="27567"/>
                              <a:pt x="27567" y="35518"/>
                              <a:pt x="17759" y="35518"/>
                            </a:cubicBezTo>
                            <a:cubicBezTo>
                              <a:pt x="7950" y="35518"/>
                              <a:pt x="0" y="27567"/>
                              <a:pt x="0" y="17759"/>
                            </a:cubicBezTo>
                            <a:cubicBezTo>
                              <a:pt x="0" y="7951"/>
                              <a:pt x="7950" y="0"/>
                              <a:pt x="17759" y="0"/>
                            </a:cubicBezTo>
                            <a:cubicBezTo>
                              <a:pt x="27567" y="0"/>
                              <a:pt x="35517" y="7951"/>
                              <a:pt x="35517" y="1775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2" name="任意多边形: 形状 63">
                        <a:extLst>
                          <a:ext uri="{FF2B5EF4-FFF2-40B4-BE49-F238E27FC236}">
                            <a16:creationId xmlns:a16="http://schemas.microsoft.com/office/drawing/2014/main" id="{08AF0CE6-0CAD-4B21-A6E6-1B0C30366D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20860" y="3236165"/>
                        <a:ext cx="35517" cy="35517"/>
                      </a:xfrm>
                      <a:custGeom>
                        <a:avLst/>
                        <a:gdLst>
                          <a:gd name="connsiteX0" fmla="*/ 35517 w 35517"/>
                          <a:gd name="connsiteY0" fmla="*/ 17759 h 35517"/>
                          <a:gd name="connsiteX1" fmla="*/ 17759 w 35517"/>
                          <a:gd name="connsiteY1" fmla="*/ 35518 h 35517"/>
                          <a:gd name="connsiteX2" fmla="*/ 0 w 35517"/>
                          <a:gd name="connsiteY2" fmla="*/ 17759 h 35517"/>
                          <a:gd name="connsiteX3" fmla="*/ 17759 w 35517"/>
                          <a:gd name="connsiteY3" fmla="*/ 0 h 35517"/>
                          <a:gd name="connsiteX4" fmla="*/ 35517 w 35517"/>
                          <a:gd name="connsiteY4" fmla="*/ 17759 h 355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7" h="35517">
                            <a:moveTo>
                              <a:pt x="35517" y="17759"/>
                            </a:moveTo>
                            <a:cubicBezTo>
                              <a:pt x="35517" y="27567"/>
                              <a:pt x="27567" y="35518"/>
                              <a:pt x="17759" y="35518"/>
                            </a:cubicBezTo>
                            <a:cubicBezTo>
                              <a:pt x="7951" y="35518"/>
                              <a:pt x="0" y="27567"/>
                              <a:pt x="0" y="17759"/>
                            </a:cubicBezTo>
                            <a:cubicBezTo>
                              <a:pt x="0" y="7951"/>
                              <a:pt x="7951" y="0"/>
                              <a:pt x="17759" y="0"/>
                            </a:cubicBezTo>
                            <a:cubicBezTo>
                              <a:pt x="27567" y="0"/>
                              <a:pt x="35517" y="7951"/>
                              <a:pt x="35517" y="17759"/>
                            </a:cubicBezTo>
                            <a:close/>
                          </a:path>
                        </a:pathLst>
                      </a:custGeom>
                      <a:solidFill>
                        <a:srgbClr val="4B369D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0" name="图形 2">
                    <a:extLst>
                      <a:ext uri="{FF2B5EF4-FFF2-40B4-BE49-F238E27FC236}">
                        <a16:creationId xmlns:a16="http://schemas.microsoft.com/office/drawing/2014/main" id="{6D081428-BEF0-4B65-9007-98F38B8F49A4}"/>
                      </a:ext>
                    </a:extLst>
                  </p:cNvPr>
                  <p:cNvGrpSpPr/>
                  <p:nvPr/>
                </p:nvGrpSpPr>
                <p:grpSpPr>
                  <a:xfrm>
                    <a:off x="6955219" y="5174906"/>
                    <a:ext cx="2212547" cy="45453"/>
                    <a:chOff x="6955219" y="5174906"/>
                    <a:chExt cx="2212547" cy="45453"/>
                  </a:xfrm>
                  <a:solidFill>
                    <a:srgbClr val="E3E5FC"/>
                  </a:solidFill>
                </p:grpSpPr>
                <p:sp>
                  <p:nvSpPr>
                    <p:cNvPr id="41" name="任意多边形: 形状 42">
                      <a:extLst>
                        <a:ext uri="{FF2B5EF4-FFF2-40B4-BE49-F238E27FC236}">
                          <a16:creationId xmlns:a16="http://schemas.microsoft.com/office/drawing/2014/main" id="{3B483C70-14BD-42F4-A37D-702F03ACE0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521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" name="任意多边形: 形状 43">
                      <a:extLst>
                        <a:ext uri="{FF2B5EF4-FFF2-40B4-BE49-F238E27FC236}">
                          <a16:creationId xmlns:a16="http://schemas.microsoft.com/office/drawing/2014/main" id="{9D423DFA-89D7-4494-A766-ACF1F6A36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3080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" name="任意多边形: 形状 44">
                      <a:extLst>
                        <a:ext uri="{FF2B5EF4-FFF2-40B4-BE49-F238E27FC236}">
                          <a16:creationId xmlns:a16="http://schemas.microsoft.com/office/drawing/2014/main" id="{0897C9A2-9525-43D3-9612-8415CA619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639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" name="任意多边形: 形状 45">
                      <a:extLst>
                        <a:ext uri="{FF2B5EF4-FFF2-40B4-BE49-F238E27FC236}">
                          <a16:creationId xmlns:a16="http://schemas.microsoft.com/office/drawing/2014/main" id="{F4D27E26-CFB2-4D69-90BB-CA17E2161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8198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" name="任意多边形: 形状 46">
                      <a:extLst>
                        <a:ext uri="{FF2B5EF4-FFF2-40B4-BE49-F238E27FC236}">
                          <a16:creationId xmlns:a16="http://schemas.microsoft.com/office/drawing/2014/main" id="{96EAE44F-8E71-4F6C-9055-B3160F1F12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5757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" name="任意多边形: 形状 47">
                      <a:extLst>
                        <a:ext uri="{FF2B5EF4-FFF2-40B4-BE49-F238E27FC236}">
                          <a16:creationId xmlns:a16="http://schemas.microsoft.com/office/drawing/2014/main" id="{352D30EA-11E5-4E28-80AD-6331D3402B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316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" name="任意多边形: 形状 48">
                      <a:extLst>
                        <a:ext uri="{FF2B5EF4-FFF2-40B4-BE49-F238E27FC236}">
                          <a16:creationId xmlns:a16="http://schemas.microsoft.com/office/drawing/2014/main" id="{8732407C-FAE6-4918-9108-DB6D1F483B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70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61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" name="任意多边形: 形状 49">
                      <a:extLst>
                        <a:ext uri="{FF2B5EF4-FFF2-40B4-BE49-F238E27FC236}">
                          <a16:creationId xmlns:a16="http://schemas.microsoft.com/office/drawing/2014/main" id="{CAA276A6-3135-4146-8CFB-3922F038A3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429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" name="任意多边形: 形状 50">
                      <a:extLst>
                        <a:ext uri="{FF2B5EF4-FFF2-40B4-BE49-F238E27FC236}">
                          <a16:creationId xmlns:a16="http://schemas.microsoft.com/office/drawing/2014/main" id="{3E4A429A-F994-4FF0-AF75-8148BF4D7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988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0" name="任意多边形: 形状 51">
                      <a:extLst>
                        <a:ext uri="{FF2B5EF4-FFF2-40B4-BE49-F238E27FC236}">
                          <a16:creationId xmlns:a16="http://schemas.microsoft.com/office/drawing/2014/main" id="{59D1B283-4FC4-4B32-8DDD-DF571A929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3547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" name="任意多边形: 形状 52">
                      <a:extLst>
                        <a:ext uri="{FF2B5EF4-FFF2-40B4-BE49-F238E27FC236}">
                          <a16:creationId xmlns:a16="http://schemas.microsoft.com/office/drawing/2014/main" id="{9A2155FB-905B-427F-8FE1-B7DBE5D65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1106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" name="任意多边形: 形状 53">
                      <a:extLst>
                        <a:ext uri="{FF2B5EF4-FFF2-40B4-BE49-F238E27FC236}">
                          <a16:creationId xmlns:a16="http://schemas.microsoft.com/office/drawing/2014/main" id="{98D2A7FE-5EA4-40F6-96D6-A496203CF2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65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" name="任意多边形: 形状 54">
                      <a:extLst>
                        <a:ext uri="{FF2B5EF4-FFF2-40B4-BE49-F238E27FC236}">
                          <a16:creationId xmlns:a16="http://schemas.microsoft.com/office/drawing/2014/main" id="{B00BE51D-0316-4197-AD0B-35E40613C9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224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6" name="图形 2">
                  <a:extLst>
                    <a:ext uri="{FF2B5EF4-FFF2-40B4-BE49-F238E27FC236}">
                      <a16:creationId xmlns:a16="http://schemas.microsoft.com/office/drawing/2014/main" id="{484D3644-70C8-4525-A00C-1C49AAE6A479}"/>
                    </a:ext>
                  </a:extLst>
                </p:cNvPr>
                <p:cNvGrpSpPr/>
                <p:nvPr/>
              </p:nvGrpSpPr>
              <p:grpSpPr>
                <a:xfrm>
                  <a:off x="8611532" y="3493125"/>
                  <a:ext cx="550124" cy="257360"/>
                  <a:chOff x="8611532" y="3493125"/>
                  <a:chExt cx="550124" cy="257360"/>
                </a:xfrm>
                <a:solidFill>
                  <a:srgbClr val="A7ADFF"/>
                </a:solidFill>
              </p:grpSpPr>
              <p:sp>
                <p:nvSpPr>
                  <p:cNvPr id="37" name="任意多边形: 形状 38">
                    <a:extLst>
                      <a:ext uri="{FF2B5EF4-FFF2-40B4-BE49-F238E27FC236}">
                        <a16:creationId xmlns:a16="http://schemas.microsoft.com/office/drawing/2014/main" id="{39BEDD0E-11D0-4298-B3CD-C82D5E6C7C63}"/>
                      </a:ext>
                    </a:extLst>
                  </p:cNvPr>
                  <p:cNvSpPr/>
                  <p:nvPr/>
                </p:nvSpPr>
                <p:spPr>
                  <a:xfrm>
                    <a:off x="8611532" y="3493125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" name="任意多边形: 形状 39">
                    <a:extLst>
                      <a:ext uri="{FF2B5EF4-FFF2-40B4-BE49-F238E27FC236}">
                        <a16:creationId xmlns:a16="http://schemas.microsoft.com/office/drawing/2014/main" id="{C6B11A14-0088-4315-91A4-0C3388E3A674}"/>
                      </a:ext>
                    </a:extLst>
                  </p:cNvPr>
                  <p:cNvSpPr/>
                  <p:nvPr/>
                </p:nvSpPr>
                <p:spPr>
                  <a:xfrm>
                    <a:off x="8611532" y="3672256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5" name="图形 2">
                <a:extLst>
                  <a:ext uri="{FF2B5EF4-FFF2-40B4-BE49-F238E27FC236}">
                    <a16:creationId xmlns:a16="http://schemas.microsoft.com/office/drawing/2014/main" id="{4896CAF8-1B86-413F-9B36-EFDAEEAC30A8}"/>
                  </a:ext>
                </a:extLst>
              </p:cNvPr>
              <p:cNvGrpSpPr/>
              <p:nvPr/>
            </p:nvGrpSpPr>
            <p:grpSpPr>
              <a:xfrm>
                <a:off x="2878335" y="3437679"/>
                <a:ext cx="1381250" cy="1915843"/>
                <a:chOff x="2878335" y="3437679"/>
                <a:chExt cx="1381250" cy="1915843"/>
              </a:xfrm>
            </p:grpSpPr>
            <p:grpSp>
              <p:nvGrpSpPr>
                <p:cNvPr id="26" name="图形 2">
                  <a:extLst>
                    <a:ext uri="{FF2B5EF4-FFF2-40B4-BE49-F238E27FC236}">
                      <a16:creationId xmlns:a16="http://schemas.microsoft.com/office/drawing/2014/main" id="{0339B603-857A-4779-B3A1-018381E22380}"/>
                    </a:ext>
                  </a:extLst>
                </p:cNvPr>
                <p:cNvGrpSpPr/>
                <p:nvPr/>
              </p:nvGrpSpPr>
              <p:grpSpPr>
                <a:xfrm>
                  <a:off x="2878335" y="3437679"/>
                  <a:ext cx="1381250" cy="1915843"/>
                  <a:chOff x="2878335" y="3437679"/>
                  <a:chExt cx="1381250" cy="1915843"/>
                </a:xfrm>
              </p:grpSpPr>
              <p:grpSp>
                <p:nvGrpSpPr>
                  <p:cNvPr id="30" name="图形 2">
                    <a:extLst>
                      <a:ext uri="{FF2B5EF4-FFF2-40B4-BE49-F238E27FC236}">
                        <a16:creationId xmlns:a16="http://schemas.microsoft.com/office/drawing/2014/main" id="{D3AD59F6-1791-4E3C-BCED-05501FE6029E}"/>
                      </a:ext>
                    </a:extLst>
                  </p:cNvPr>
                  <p:cNvGrpSpPr/>
                  <p:nvPr/>
                </p:nvGrpSpPr>
                <p:grpSpPr>
                  <a:xfrm>
                    <a:off x="2878335" y="3437679"/>
                    <a:ext cx="1381250" cy="1915843"/>
                    <a:chOff x="2878335" y="3437679"/>
                    <a:chExt cx="1381250" cy="1915843"/>
                  </a:xfrm>
                </p:grpSpPr>
                <p:sp>
                  <p:nvSpPr>
                    <p:cNvPr id="32" name="任意多边形: 形状 33">
                      <a:extLst>
                        <a:ext uri="{FF2B5EF4-FFF2-40B4-BE49-F238E27FC236}">
                          <a16:creationId xmlns:a16="http://schemas.microsoft.com/office/drawing/2014/main" id="{CA9B5108-4992-4D4D-85D6-4935643C3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8335" y="3437679"/>
                      <a:ext cx="1381250" cy="1915843"/>
                    </a:xfrm>
                    <a:custGeom>
                      <a:avLst/>
                      <a:gdLst>
                        <a:gd name="connsiteX0" fmla="*/ 1381251 w 1381250"/>
                        <a:gd name="connsiteY0" fmla="*/ 210651 h 1915843"/>
                        <a:gd name="connsiteX1" fmla="*/ 1381251 w 1381250"/>
                        <a:gd name="connsiteY1" fmla="*/ 1705192 h 1915843"/>
                        <a:gd name="connsiteX2" fmla="*/ 1170600 w 1381250"/>
                        <a:gd name="connsiteY2" fmla="*/ 1915843 h 1915843"/>
                        <a:gd name="connsiteX3" fmla="*/ 210651 w 1381250"/>
                        <a:gd name="connsiteY3" fmla="*/ 1915843 h 1915843"/>
                        <a:gd name="connsiteX4" fmla="*/ 0 w 1381250"/>
                        <a:gd name="connsiteY4" fmla="*/ 1705192 h 1915843"/>
                        <a:gd name="connsiteX5" fmla="*/ 0 w 1381250"/>
                        <a:gd name="connsiteY5" fmla="*/ 210651 h 1915843"/>
                        <a:gd name="connsiteX6" fmla="*/ 210651 w 1381250"/>
                        <a:gd name="connsiteY6" fmla="*/ 0 h 1915843"/>
                        <a:gd name="connsiteX7" fmla="*/ 1170600 w 1381250"/>
                        <a:gd name="connsiteY7" fmla="*/ 0 h 1915843"/>
                        <a:gd name="connsiteX8" fmla="*/ 1381251 w 1381250"/>
                        <a:gd name="connsiteY8" fmla="*/ 210651 h 19158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81250" h="1915843">
                          <a:moveTo>
                            <a:pt x="1381251" y="210651"/>
                          </a:moveTo>
                          <a:lnTo>
                            <a:pt x="1381251" y="1705192"/>
                          </a:lnTo>
                          <a:cubicBezTo>
                            <a:pt x="1381251" y="1821053"/>
                            <a:pt x="1286460" y="1915843"/>
                            <a:pt x="1170600" y="1915843"/>
                          </a:cubicBezTo>
                          <a:lnTo>
                            <a:pt x="210651" y="1915843"/>
                          </a:lnTo>
                          <a:cubicBezTo>
                            <a:pt x="94790" y="1915843"/>
                            <a:pt x="0" y="1821053"/>
                            <a:pt x="0" y="1705192"/>
                          </a:cubicBezTo>
                          <a:lnTo>
                            <a:pt x="0" y="210651"/>
                          </a:lnTo>
                          <a:cubicBezTo>
                            <a:pt x="0" y="94790"/>
                            <a:pt x="94790" y="0"/>
                            <a:pt x="210651" y="0"/>
                          </a:cubicBezTo>
                          <a:lnTo>
                            <a:pt x="1170600" y="0"/>
                          </a:lnTo>
                          <a:cubicBezTo>
                            <a:pt x="1286460" y="-57"/>
                            <a:pt x="1381251" y="94790"/>
                            <a:pt x="1381251" y="210651"/>
                          </a:cubicBezTo>
                          <a:close/>
                        </a:path>
                      </a:pathLst>
                    </a:custGeom>
                    <a:solidFill>
                      <a:srgbClr val="A7AD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" name="任意多边形: 形状 34">
                      <a:extLst>
                        <a:ext uri="{FF2B5EF4-FFF2-40B4-BE49-F238E27FC236}">
                          <a16:creationId xmlns:a16="http://schemas.microsoft.com/office/drawing/2014/main" id="{6DB9B20F-7455-456E-9C60-BF02A7FF6B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7022" y="3549086"/>
                      <a:ext cx="1223590" cy="1735799"/>
                    </a:xfrm>
                    <a:custGeom>
                      <a:avLst/>
                      <a:gdLst>
                        <a:gd name="connsiteX0" fmla="*/ 0 w 1223590"/>
                        <a:gd name="connsiteY0" fmla="*/ 1589160 h 1735799"/>
                        <a:gd name="connsiteX1" fmla="*/ 9193 w 1223590"/>
                        <a:gd name="connsiteY1" fmla="*/ 1639696 h 1735799"/>
                        <a:gd name="connsiteX2" fmla="*/ 146125 w 1223590"/>
                        <a:gd name="connsiteY2" fmla="*/ 1735799 h 1735799"/>
                        <a:gd name="connsiteX3" fmla="*/ 911926 w 1223590"/>
                        <a:gd name="connsiteY3" fmla="*/ 1735799 h 1735799"/>
                        <a:gd name="connsiteX4" fmla="*/ 1077465 w 1223590"/>
                        <a:gd name="connsiteY4" fmla="*/ 1735799 h 1735799"/>
                        <a:gd name="connsiteX5" fmla="*/ 1223591 w 1223590"/>
                        <a:gd name="connsiteY5" fmla="*/ 1589160 h 1735799"/>
                        <a:gd name="connsiteX6" fmla="*/ 1223591 w 1223590"/>
                        <a:gd name="connsiteY6" fmla="*/ 112092 h 1735799"/>
                        <a:gd name="connsiteX7" fmla="*/ 1171342 w 1223590"/>
                        <a:gd name="connsiteY7" fmla="*/ 0 h 1735799"/>
                        <a:gd name="connsiteX8" fmla="*/ 0 w 1223590"/>
                        <a:gd name="connsiteY8" fmla="*/ 1032297 h 1735799"/>
                        <a:gd name="connsiteX9" fmla="*/ 0 w 1223590"/>
                        <a:gd name="connsiteY9" fmla="*/ 1589160 h 1735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3590" h="1735799">
                          <a:moveTo>
                            <a:pt x="0" y="1589160"/>
                          </a:moveTo>
                          <a:cubicBezTo>
                            <a:pt x="0" y="1606919"/>
                            <a:pt x="3369" y="1623878"/>
                            <a:pt x="9193" y="1639696"/>
                          </a:cubicBezTo>
                          <a:cubicBezTo>
                            <a:pt x="29864" y="1695599"/>
                            <a:pt x="83484" y="1735799"/>
                            <a:pt x="146125" y="1735799"/>
                          </a:cubicBezTo>
                          <a:lnTo>
                            <a:pt x="911926" y="1735799"/>
                          </a:lnTo>
                          <a:lnTo>
                            <a:pt x="1077465" y="1735799"/>
                          </a:lnTo>
                          <a:cubicBezTo>
                            <a:pt x="1157809" y="1735799"/>
                            <a:pt x="1223591" y="1669789"/>
                            <a:pt x="1223591" y="1589160"/>
                          </a:cubicBezTo>
                          <a:lnTo>
                            <a:pt x="1223591" y="112092"/>
                          </a:lnTo>
                          <a:cubicBezTo>
                            <a:pt x="1223591" y="67266"/>
                            <a:pt x="1203205" y="26952"/>
                            <a:pt x="1171342" y="0"/>
                          </a:cubicBezTo>
                          <a:cubicBezTo>
                            <a:pt x="796464" y="359688"/>
                            <a:pt x="398232" y="695964"/>
                            <a:pt x="0" y="1032297"/>
                          </a:cubicBezTo>
                          <a:lnTo>
                            <a:pt x="0" y="1589160"/>
                          </a:ln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" name="任意多边形: 形状 35">
                      <a:extLst>
                        <a:ext uri="{FF2B5EF4-FFF2-40B4-BE49-F238E27FC236}">
                          <a16:creationId xmlns:a16="http://schemas.microsoft.com/office/drawing/2014/main" id="{DF26E5E6-F0C6-461D-9AE5-D7E4BAB4F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6965" y="3514539"/>
                      <a:ext cx="1171341" cy="1066844"/>
                    </a:xfrm>
                    <a:custGeom>
                      <a:avLst/>
                      <a:gdLst>
                        <a:gd name="connsiteX0" fmla="*/ 912782 w 1171341"/>
                        <a:gd name="connsiteY0" fmla="*/ 0 h 1066844"/>
                        <a:gd name="connsiteX1" fmla="*/ 146125 w 1171341"/>
                        <a:gd name="connsiteY1" fmla="*/ 0 h 1066844"/>
                        <a:gd name="connsiteX2" fmla="*/ 0 w 1171341"/>
                        <a:gd name="connsiteY2" fmla="*/ 146639 h 1066844"/>
                        <a:gd name="connsiteX3" fmla="*/ 0 w 1171341"/>
                        <a:gd name="connsiteY3" fmla="*/ 375448 h 1066844"/>
                        <a:gd name="connsiteX4" fmla="*/ 0 w 1171341"/>
                        <a:gd name="connsiteY4" fmla="*/ 1066845 h 1066844"/>
                        <a:gd name="connsiteX5" fmla="*/ 1171342 w 1171341"/>
                        <a:gd name="connsiteY5" fmla="*/ 34547 h 1066844"/>
                        <a:gd name="connsiteX6" fmla="*/ 1077465 w 1171341"/>
                        <a:gd name="connsiteY6" fmla="*/ 0 h 1066844"/>
                        <a:gd name="connsiteX7" fmla="*/ 912782 w 1171341"/>
                        <a:gd name="connsiteY7" fmla="*/ 0 h 10668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1341" h="1066844">
                          <a:moveTo>
                            <a:pt x="912782" y="0"/>
                          </a:moveTo>
                          <a:lnTo>
                            <a:pt x="146125" y="0"/>
                          </a:lnTo>
                          <a:cubicBezTo>
                            <a:pt x="65782" y="0"/>
                            <a:pt x="0" y="66010"/>
                            <a:pt x="0" y="146639"/>
                          </a:cubicBezTo>
                          <a:lnTo>
                            <a:pt x="0" y="375448"/>
                          </a:lnTo>
                          <a:lnTo>
                            <a:pt x="0" y="1066845"/>
                          </a:lnTo>
                          <a:cubicBezTo>
                            <a:pt x="398232" y="730568"/>
                            <a:pt x="796465" y="394235"/>
                            <a:pt x="1171342" y="34547"/>
                          </a:cubicBezTo>
                          <a:cubicBezTo>
                            <a:pt x="1145874" y="13020"/>
                            <a:pt x="1113154" y="0"/>
                            <a:pt x="1077465" y="0"/>
                          </a:cubicBezTo>
                          <a:lnTo>
                            <a:pt x="912782" y="0"/>
                          </a:lnTo>
                          <a:close/>
                        </a:path>
                      </a:pathLst>
                    </a:custGeom>
                    <a:solidFill>
                      <a:srgbClr val="EFF0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1" name="任意多边形: 形状 32">
                    <a:extLst>
                      <a:ext uri="{FF2B5EF4-FFF2-40B4-BE49-F238E27FC236}">
                        <a16:creationId xmlns:a16="http://schemas.microsoft.com/office/drawing/2014/main" id="{6C3514FB-A0CB-4004-A131-8F0A5D661ADB}"/>
                      </a:ext>
                    </a:extLst>
                  </p:cNvPr>
                  <p:cNvSpPr/>
                  <p:nvPr/>
                </p:nvSpPr>
                <p:spPr>
                  <a:xfrm>
                    <a:off x="3542036" y="5283800"/>
                    <a:ext cx="53790" cy="53790"/>
                  </a:xfrm>
                  <a:custGeom>
                    <a:avLst/>
                    <a:gdLst>
                      <a:gd name="connsiteX0" fmla="*/ 53790 w 53790"/>
                      <a:gd name="connsiteY0" fmla="*/ 26895 h 53790"/>
                      <a:gd name="connsiteX1" fmla="*/ 26895 w 53790"/>
                      <a:gd name="connsiteY1" fmla="*/ 53791 h 53790"/>
                      <a:gd name="connsiteX2" fmla="*/ 0 w 53790"/>
                      <a:gd name="connsiteY2" fmla="*/ 26895 h 53790"/>
                      <a:gd name="connsiteX3" fmla="*/ 26895 w 53790"/>
                      <a:gd name="connsiteY3" fmla="*/ 0 h 53790"/>
                      <a:gd name="connsiteX4" fmla="*/ 53790 w 53790"/>
                      <a:gd name="connsiteY4" fmla="*/ 26895 h 53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90" h="53790">
                        <a:moveTo>
                          <a:pt x="53790" y="26895"/>
                        </a:moveTo>
                        <a:cubicBezTo>
                          <a:pt x="53790" y="41749"/>
                          <a:pt x="41749" y="53791"/>
                          <a:pt x="26895" y="53791"/>
                        </a:cubicBezTo>
                        <a:cubicBezTo>
                          <a:pt x="12042" y="53791"/>
                          <a:pt x="0" y="41749"/>
                          <a:pt x="0" y="26895"/>
                        </a:cubicBezTo>
                        <a:cubicBezTo>
                          <a:pt x="0" y="12042"/>
                          <a:pt x="12042" y="0"/>
                          <a:pt x="26895" y="0"/>
                        </a:cubicBezTo>
                        <a:cubicBezTo>
                          <a:pt x="41749" y="0"/>
                          <a:pt x="53790" y="12042"/>
                          <a:pt x="53790" y="26895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7" name="图形 2">
                  <a:extLst>
                    <a:ext uri="{FF2B5EF4-FFF2-40B4-BE49-F238E27FC236}">
                      <a16:creationId xmlns:a16="http://schemas.microsoft.com/office/drawing/2014/main" id="{BCAAF582-13AD-4847-982A-E681FFD42D5D}"/>
                    </a:ext>
                  </a:extLst>
                </p:cNvPr>
                <p:cNvGrpSpPr/>
                <p:nvPr/>
              </p:nvGrpSpPr>
              <p:grpSpPr>
                <a:xfrm>
                  <a:off x="3463635" y="3734726"/>
                  <a:ext cx="550124" cy="257360"/>
                  <a:chOff x="3463635" y="3734726"/>
                  <a:chExt cx="550124" cy="257360"/>
                </a:xfrm>
                <a:solidFill>
                  <a:srgbClr val="A7ADFF"/>
                </a:solidFill>
              </p:grpSpPr>
              <p:sp>
                <p:nvSpPr>
                  <p:cNvPr id="28" name="任意多边形: 形状 29">
                    <a:extLst>
                      <a:ext uri="{FF2B5EF4-FFF2-40B4-BE49-F238E27FC236}">
                        <a16:creationId xmlns:a16="http://schemas.microsoft.com/office/drawing/2014/main" id="{A1FB56CB-A711-4CBF-A098-D879D6C1583F}"/>
                      </a:ext>
                    </a:extLst>
                  </p:cNvPr>
                  <p:cNvSpPr/>
                  <p:nvPr/>
                </p:nvSpPr>
                <p:spPr>
                  <a:xfrm>
                    <a:off x="3463635" y="3734726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82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任意多边形: 形状 30">
                    <a:extLst>
                      <a:ext uri="{FF2B5EF4-FFF2-40B4-BE49-F238E27FC236}">
                        <a16:creationId xmlns:a16="http://schemas.microsoft.com/office/drawing/2014/main" id="{EA9D5D3C-A048-4040-926D-74E35F8005E3}"/>
                      </a:ext>
                    </a:extLst>
                  </p:cNvPr>
                  <p:cNvSpPr/>
                  <p:nvPr/>
                </p:nvSpPr>
                <p:spPr>
                  <a:xfrm>
                    <a:off x="3463635" y="3913856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82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" name="图形 2">
                <a:extLst>
                  <a:ext uri="{FF2B5EF4-FFF2-40B4-BE49-F238E27FC236}">
                    <a16:creationId xmlns:a16="http://schemas.microsoft.com/office/drawing/2014/main" id="{3CE4F28A-FB76-44F4-81B7-7E35F85D47C6}"/>
                  </a:ext>
                </a:extLst>
              </p:cNvPr>
              <p:cNvGrpSpPr/>
              <p:nvPr/>
            </p:nvGrpSpPr>
            <p:grpSpPr>
              <a:xfrm>
                <a:off x="2382515" y="3919966"/>
                <a:ext cx="718462" cy="1454227"/>
                <a:chOff x="2382515" y="3919966"/>
                <a:chExt cx="718462" cy="1454227"/>
              </a:xfrm>
            </p:grpSpPr>
            <p:grpSp>
              <p:nvGrpSpPr>
                <p:cNvPr id="17" name="图形 2">
                  <a:extLst>
                    <a:ext uri="{FF2B5EF4-FFF2-40B4-BE49-F238E27FC236}">
                      <a16:creationId xmlns:a16="http://schemas.microsoft.com/office/drawing/2014/main" id="{9F2BBC99-9797-408B-BF4D-580E091C8406}"/>
                    </a:ext>
                  </a:extLst>
                </p:cNvPr>
                <p:cNvGrpSpPr/>
                <p:nvPr/>
              </p:nvGrpSpPr>
              <p:grpSpPr>
                <a:xfrm>
                  <a:off x="2382515" y="3919966"/>
                  <a:ext cx="718462" cy="1454227"/>
                  <a:chOff x="2382515" y="3919966"/>
                  <a:chExt cx="718462" cy="1454227"/>
                </a:xfrm>
              </p:grpSpPr>
              <p:sp>
                <p:nvSpPr>
                  <p:cNvPr id="21" name="任意多边形: 形状 22">
                    <a:extLst>
                      <a:ext uri="{FF2B5EF4-FFF2-40B4-BE49-F238E27FC236}">
                        <a16:creationId xmlns:a16="http://schemas.microsoft.com/office/drawing/2014/main" id="{1A9CCB51-129B-4353-AF2B-E61177AF1745}"/>
                      </a:ext>
                    </a:extLst>
                  </p:cNvPr>
                  <p:cNvSpPr/>
                  <p:nvPr/>
                </p:nvSpPr>
                <p:spPr>
                  <a:xfrm>
                    <a:off x="2382572" y="3919966"/>
                    <a:ext cx="690082" cy="614878"/>
                  </a:xfrm>
                  <a:custGeom>
                    <a:avLst/>
                    <a:gdLst>
                      <a:gd name="connsiteX0" fmla="*/ 613337 w 690082"/>
                      <a:gd name="connsiteY0" fmla="*/ 0 h 614878"/>
                      <a:gd name="connsiteX1" fmla="*/ 105068 w 690082"/>
                      <a:gd name="connsiteY1" fmla="*/ 0 h 614878"/>
                      <a:gd name="connsiteX2" fmla="*/ 0 w 690082"/>
                      <a:gd name="connsiteY2" fmla="*/ 105069 h 614878"/>
                      <a:gd name="connsiteX3" fmla="*/ 0 w 690082"/>
                      <a:gd name="connsiteY3" fmla="*/ 614879 h 614878"/>
                      <a:gd name="connsiteX4" fmla="*/ 690083 w 690082"/>
                      <a:gd name="connsiteY4" fmla="*/ 33748 h 614878"/>
                      <a:gd name="connsiteX5" fmla="*/ 613337 w 690082"/>
                      <a:gd name="connsiteY5" fmla="*/ 0 h 614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082" h="614878">
                        <a:moveTo>
                          <a:pt x="613337" y="0"/>
                        </a:moveTo>
                        <a:lnTo>
                          <a:pt x="105068" y="0"/>
                        </a:lnTo>
                        <a:cubicBezTo>
                          <a:pt x="47281" y="0"/>
                          <a:pt x="0" y="47281"/>
                          <a:pt x="0" y="105069"/>
                        </a:cubicBezTo>
                        <a:lnTo>
                          <a:pt x="0" y="614879"/>
                        </a:lnTo>
                        <a:cubicBezTo>
                          <a:pt x="223899" y="413879"/>
                          <a:pt x="452080" y="217789"/>
                          <a:pt x="690083" y="33748"/>
                        </a:cubicBezTo>
                        <a:cubicBezTo>
                          <a:pt x="670839" y="13134"/>
                          <a:pt x="643601" y="0"/>
                          <a:pt x="613337" y="0"/>
                        </a:cubicBezTo>
                        <a:close/>
                      </a:path>
                    </a:pathLst>
                  </a:custGeom>
                  <a:solidFill>
                    <a:srgbClr val="EFF0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" name="任意多边形: 形状 23">
                    <a:extLst>
                      <a:ext uri="{FF2B5EF4-FFF2-40B4-BE49-F238E27FC236}">
                        <a16:creationId xmlns:a16="http://schemas.microsoft.com/office/drawing/2014/main" id="{68938456-7BE5-4A5D-897D-A906E9CACCBC}"/>
                      </a:ext>
                    </a:extLst>
                  </p:cNvPr>
                  <p:cNvSpPr/>
                  <p:nvPr/>
                </p:nvSpPr>
                <p:spPr>
                  <a:xfrm>
                    <a:off x="2382515" y="3953771"/>
                    <a:ext cx="718405" cy="1420422"/>
                  </a:xfrm>
                  <a:custGeom>
                    <a:avLst/>
                    <a:gdLst>
                      <a:gd name="connsiteX0" fmla="*/ 690083 w 718405"/>
                      <a:gd name="connsiteY0" fmla="*/ 0 h 1420422"/>
                      <a:gd name="connsiteX1" fmla="*/ 0 w 718405"/>
                      <a:gd name="connsiteY1" fmla="*/ 581131 h 1420422"/>
                      <a:gd name="connsiteX2" fmla="*/ 0 w 718405"/>
                      <a:gd name="connsiteY2" fmla="*/ 1027558 h 1420422"/>
                      <a:gd name="connsiteX3" fmla="*/ 0 w 718405"/>
                      <a:gd name="connsiteY3" fmla="*/ 1315354 h 1420422"/>
                      <a:gd name="connsiteX4" fmla="*/ 105068 w 718405"/>
                      <a:gd name="connsiteY4" fmla="*/ 1420423 h 1420422"/>
                      <a:gd name="connsiteX5" fmla="*/ 613337 w 718405"/>
                      <a:gd name="connsiteY5" fmla="*/ 1420423 h 1420422"/>
                      <a:gd name="connsiteX6" fmla="*/ 718406 w 718405"/>
                      <a:gd name="connsiteY6" fmla="*/ 1315354 h 1420422"/>
                      <a:gd name="connsiteX7" fmla="*/ 718406 w 718405"/>
                      <a:gd name="connsiteY7" fmla="*/ 71321 h 1420422"/>
                      <a:gd name="connsiteX8" fmla="*/ 691111 w 718405"/>
                      <a:gd name="connsiteY8" fmla="*/ 1028 h 1420422"/>
                      <a:gd name="connsiteX9" fmla="*/ 690083 w 718405"/>
                      <a:gd name="connsiteY9" fmla="*/ 0 h 1420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405" h="1420422">
                        <a:moveTo>
                          <a:pt x="690083" y="0"/>
                        </a:moveTo>
                        <a:cubicBezTo>
                          <a:pt x="452137" y="183984"/>
                          <a:pt x="223899" y="380130"/>
                          <a:pt x="0" y="581131"/>
                        </a:cubicBezTo>
                        <a:lnTo>
                          <a:pt x="0" y="1027558"/>
                        </a:lnTo>
                        <a:lnTo>
                          <a:pt x="0" y="1315354"/>
                        </a:lnTo>
                        <a:cubicBezTo>
                          <a:pt x="0" y="1373142"/>
                          <a:pt x="47281" y="1420423"/>
                          <a:pt x="105068" y="1420423"/>
                        </a:cubicBezTo>
                        <a:lnTo>
                          <a:pt x="613337" y="1420423"/>
                        </a:lnTo>
                        <a:cubicBezTo>
                          <a:pt x="671125" y="1420423"/>
                          <a:pt x="718406" y="1373142"/>
                          <a:pt x="718406" y="1315354"/>
                        </a:cubicBezTo>
                        <a:lnTo>
                          <a:pt x="718406" y="71321"/>
                        </a:lnTo>
                        <a:cubicBezTo>
                          <a:pt x="718406" y="44311"/>
                          <a:pt x="708013" y="19700"/>
                          <a:pt x="691111" y="1028"/>
                        </a:cubicBezTo>
                        <a:cubicBezTo>
                          <a:pt x="690825" y="628"/>
                          <a:pt x="690425" y="343"/>
                          <a:pt x="690083" y="0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" name="任意多边形: 形状 24">
                    <a:extLst>
                      <a:ext uri="{FF2B5EF4-FFF2-40B4-BE49-F238E27FC236}">
                        <a16:creationId xmlns:a16="http://schemas.microsoft.com/office/drawing/2014/main" id="{A24CF48A-CE22-4471-97A5-46F4D7EAECC1}"/>
                      </a:ext>
                    </a:extLst>
                  </p:cNvPr>
                  <p:cNvSpPr/>
                  <p:nvPr/>
                </p:nvSpPr>
                <p:spPr>
                  <a:xfrm>
                    <a:off x="2382572" y="3919966"/>
                    <a:ext cx="718405" cy="1454170"/>
                  </a:xfrm>
                  <a:custGeom>
                    <a:avLst/>
                    <a:gdLst>
                      <a:gd name="connsiteX0" fmla="*/ 613337 w 718405"/>
                      <a:gd name="connsiteY0" fmla="*/ 0 h 1454170"/>
                      <a:gd name="connsiteX1" fmla="*/ 105068 w 718405"/>
                      <a:gd name="connsiteY1" fmla="*/ 0 h 1454170"/>
                      <a:gd name="connsiteX2" fmla="*/ 0 w 718405"/>
                      <a:gd name="connsiteY2" fmla="*/ 105069 h 1454170"/>
                      <a:gd name="connsiteX3" fmla="*/ 0 w 718405"/>
                      <a:gd name="connsiteY3" fmla="*/ 1349102 h 1454170"/>
                      <a:gd name="connsiteX4" fmla="*/ 105068 w 718405"/>
                      <a:gd name="connsiteY4" fmla="*/ 1454170 h 1454170"/>
                      <a:gd name="connsiteX5" fmla="*/ 613337 w 718405"/>
                      <a:gd name="connsiteY5" fmla="*/ 1454170 h 1454170"/>
                      <a:gd name="connsiteX6" fmla="*/ 718406 w 718405"/>
                      <a:gd name="connsiteY6" fmla="*/ 1349102 h 1454170"/>
                      <a:gd name="connsiteX7" fmla="*/ 718406 w 718405"/>
                      <a:gd name="connsiteY7" fmla="*/ 105069 h 1454170"/>
                      <a:gd name="connsiteX8" fmla="*/ 613337 w 718405"/>
                      <a:gd name="connsiteY8" fmla="*/ 0 h 1454170"/>
                      <a:gd name="connsiteX9" fmla="*/ 672781 w 718405"/>
                      <a:gd name="connsiteY9" fmla="*/ 1213426 h 1454170"/>
                      <a:gd name="connsiteX10" fmla="*/ 567712 w 718405"/>
                      <a:gd name="connsiteY10" fmla="*/ 1318495 h 1454170"/>
                      <a:gd name="connsiteX11" fmla="*/ 150636 w 718405"/>
                      <a:gd name="connsiteY11" fmla="*/ 1318495 h 1454170"/>
                      <a:gd name="connsiteX12" fmla="*/ 45568 w 718405"/>
                      <a:gd name="connsiteY12" fmla="*/ 1213426 h 1454170"/>
                      <a:gd name="connsiteX13" fmla="*/ 45568 w 718405"/>
                      <a:gd name="connsiteY13" fmla="*/ 153948 h 1454170"/>
                      <a:gd name="connsiteX14" fmla="*/ 150636 w 718405"/>
                      <a:gd name="connsiteY14" fmla="*/ 48880 h 1454170"/>
                      <a:gd name="connsiteX15" fmla="*/ 567712 w 718405"/>
                      <a:gd name="connsiteY15" fmla="*/ 48880 h 1454170"/>
                      <a:gd name="connsiteX16" fmla="*/ 672781 w 718405"/>
                      <a:gd name="connsiteY16" fmla="*/ 153948 h 1454170"/>
                      <a:gd name="connsiteX17" fmla="*/ 672781 w 718405"/>
                      <a:gd name="connsiteY17" fmla="*/ 1213426 h 1454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18405" h="1454170">
                        <a:moveTo>
                          <a:pt x="613337" y="0"/>
                        </a:moveTo>
                        <a:lnTo>
                          <a:pt x="105068" y="0"/>
                        </a:lnTo>
                        <a:cubicBezTo>
                          <a:pt x="47281" y="0"/>
                          <a:pt x="0" y="47281"/>
                          <a:pt x="0" y="105069"/>
                        </a:cubicBezTo>
                        <a:lnTo>
                          <a:pt x="0" y="1349102"/>
                        </a:lnTo>
                        <a:cubicBezTo>
                          <a:pt x="0" y="1406889"/>
                          <a:pt x="47281" y="1454170"/>
                          <a:pt x="105068" y="1454170"/>
                        </a:cubicBezTo>
                        <a:lnTo>
                          <a:pt x="613337" y="1454170"/>
                        </a:lnTo>
                        <a:cubicBezTo>
                          <a:pt x="671125" y="1454170"/>
                          <a:pt x="718406" y="1406889"/>
                          <a:pt x="718406" y="1349102"/>
                        </a:cubicBezTo>
                        <a:lnTo>
                          <a:pt x="718406" y="105069"/>
                        </a:lnTo>
                        <a:cubicBezTo>
                          <a:pt x="718406" y="47281"/>
                          <a:pt x="671125" y="0"/>
                          <a:pt x="613337" y="0"/>
                        </a:cubicBezTo>
                        <a:close/>
                        <a:moveTo>
                          <a:pt x="672781" y="1213426"/>
                        </a:moveTo>
                        <a:cubicBezTo>
                          <a:pt x="672781" y="1271214"/>
                          <a:pt x="625500" y="1318495"/>
                          <a:pt x="567712" y="1318495"/>
                        </a:cubicBezTo>
                        <a:lnTo>
                          <a:pt x="150636" y="1318495"/>
                        </a:lnTo>
                        <a:cubicBezTo>
                          <a:pt x="92849" y="1318495"/>
                          <a:pt x="45568" y="1271214"/>
                          <a:pt x="45568" y="1213426"/>
                        </a:cubicBezTo>
                        <a:lnTo>
                          <a:pt x="45568" y="153948"/>
                        </a:lnTo>
                        <a:cubicBezTo>
                          <a:pt x="45568" y="96161"/>
                          <a:pt x="92849" y="48880"/>
                          <a:pt x="150636" y="48880"/>
                        </a:cubicBezTo>
                        <a:lnTo>
                          <a:pt x="567712" y="48880"/>
                        </a:lnTo>
                        <a:cubicBezTo>
                          <a:pt x="625500" y="48880"/>
                          <a:pt x="672781" y="96161"/>
                          <a:pt x="672781" y="153948"/>
                        </a:cubicBezTo>
                        <a:lnTo>
                          <a:pt x="672781" y="1213426"/>
                        </a:lnTo>
                        <a:close/>
                      </a:path>
                    </a:pathLst>
                  </a:custGeom>
                  <a:solidFill>
                    <a:srgbClr val="978C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" name="任意多边形: 形状 25">
                    <a:extLst>
                      <a:ext uri="{FF2B5EF4-FFF2-40B4-BE49-F238E27FC236}">
                        <a16:creationId xmlns:a16="http://schemas.microsoft.com/office/drawing/2014/main" id="{47D586D7-7930-4356-81E9-E3CE6A31A927}"/>
                      </a:ext>
                    </a:extLst>
                  </p:cNvPr>
                  <p:cNvSpPr/>
                  <p:nvPr/>
                </p:nvSpPr>
                <p:spPr>
                  <a:xfrm>
                    <a:off x="2668084" y="3941265"/>
                    <a:ext cx="147324" cy="11991"/>
                  </a:xfrm>
                  <a:custGeom>
                    <a:avLst/>
                    <a:gdLst>
                      <a:gd name="connsiteX0" fmla="*/ 141328 w 147324"/>
                      <a:gd name="connsiteY0" fmla="*/ 11991 h 11991"/>
                      <a:gd name="connsiteX1" fmla="*/ 5996 w 147324"/>
                      <a:gd name="connsiteY1" fmla="*/ 11991 h 11991"/>
                      <a:gd name="connsiteX2" fmla="*/ 0 w 147324"/>
                      <a:gd name="connsiteY2" fmla="*/ 5996 h 11991"/>
                      <a:gd name="connsiteX3" fmla="*/ 0 w 147324"/>
                      <a:gd name="connsiteY3" fmla="*/ 5996 h 11991"/>
                      <a:gd name="connsiteX4" fmla="*/ 5996 w 147324"/>
                      <a:gd name="connsiteY4" fmla="*/ 0 h 11991"/>
                      <a:gd name="connsiteX5" fmla="*/ 141328 w 147324"/>
                      <a:gd name="connsiteY5" fmla="*/ 0 h 11991"/>
                      <a:gd name="connsiteX6" fmla="*/ 147324 w 147324"/>
                      <a:gd name="connsiteY6" fmla="*/ 5996 h 11991"/>
                      <a:gd name="connsiteX7" fmla="*/ 147324 w 147324"/>
                      <a:gd name="connsiteY7" fmla="*/ 5996 h 11991"/>
                      <a:gd name="connsiteX8" fmla="*/ 141328 w 147324"/>
                      <a:gd name="connsiteY8" fmla="*/ 11991 h 11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324" h="11991">
                        <a:moveTo>
                          <a:pt x="141328" y="11991"/>
                        </a:moveTo>
                        <a:lnTo>
                          <a:pt x="5996" y="11991"/>
                        </a:lnTo>
                        <a:cubicBezTo>
                          <a:pt x="2684" y="11991"/>
                          <a:pt x="0" y="9308"/>
                          <a:pt x="0" y="5996"/>
                        </a:cubicBezTo>
                        <a:lnTo>
                          <a:pt x="0" y="5996"/>
                        </a:lnTo>
                        <a:cubicBezTo>
                          <a:pt x="0" y="2684"/>
                          <a:pt x="2684" y="0"/>
                          <a:pt x="5996" y="0"/>
                        </a:cubicBezTo>
                        <a:lnTo>
                          <a:pt x="141328" y="0"/>
                        </a:lnTo>
                        <a:cubicBezTo>
                          <a:pt x="144640" y="0"/>
                          <a:pt x="147324" y="2684"/>
                          <a:pt x="147324" y="5996"/>
                        </a:cubicBezTo>
                        <a:lnTo>
                          <a:pt x="147324" y="5996"/>
                        </a:lnTo>
                        <a:cubicBezTo>
                          <a:pt x="147324" y="9308"/>
                          <a:pt x="144640" y="11991"/>
                          <a:pt x="141328" y="11991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任意多边形: 形状 26">
                    <a:extLst>
                      <a:ext uri="{FF2B5EF4-FFF2-40B4-BE49-F238E27FC236}">
                        <a16:creationId xmlns:a16="http://schemas.microsoft.com/office/drawing/2014/main" id="{11829668-5A03-4BEC-AF2A-B57C0ECB556C}"/>
                      </a:ext>
                    </a:extLst>
                  </p:cNvPr>
                  <p:cNvSpPr/>
                  <p:nvPr/>
                </p:nvSpPr>
                <p:spPr>
                  <a:xfrm>
                    <a:off x="2704458" y="5264500"/>
                    <a:ext cx="74575" cy="74575"/>
                  </a:xfrm>
                  <a:custGeom>
                    <a:avLst/>
                    <a:gdLst>
                      <a:gd name="connsiteX0" fmla="*/ 74576 w 74575"/>
                      <a:gd name="connsiteY0" fmla="*/ 37288 h 74575"/>
                      <a:gd name="connsiteX1" fmla="*/ 37288 w 74575"/>
                      <a:gd name="connsiteY1" fmla="*/ 74576 h 74575"/>
                      <a:gd name="connsiteX2" fmla="*/ 0 w 74575"/>
                      <a:gd name="connsiteY2" fmla="*/ 37288 h 74575"/>
                      <a:gd name="connsiteX3" fmla="*/ 37288 w 74575"/>
                      <a:gd name="connsiteY3" fmla="*/ 0 h 74575"/>
                      <a:gd name="connsiteX4" fmla="*/ 74576 w 74575"/>
                      <a:gd name="connsiteY4" fmla="*/ 37288 h 74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75" h="74575">
                        <a:moveTo>
                          <a:pt x="74576" y="37288"/>
                        </a:moveTo>
                        <a:cubicBezTo>
                          <a:pt x="74576" y="57881"/>
                          <a:pt x="57881" y="74576"/>
                          <a:pt x="37288" y="74576"/>
                        </a:cubicBezTo>
                        <a:cubicBezTo>
                          <a:pt x="16694" y="74576"/>
                          <a:pt x="0" y="57881"/>
                          <a:pt x="0" y="37288"/>
                        </a:cubicBezTo>
                        <a:cubicBezTo>
                          <a:pt x="0" y="16694"/>
                          <a:pt x="16694" y="0"/>
                          <a:pt x="37288" y="0"/>
                        </a:cubicBezTo>
                        <a:cubicBezTo>
                          <a:pt x="57881" y="0"/>
                          <a:pt x="74576" y="16694"/>
                          <a:pt x="74576" y="37288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" name="图形 2">
                  <a:extLst>
                    <a:ext uri="{FF2B5EF4-FFF2-40B4-BE49-F238E27FC236}">
                      <a16:creationId xmlns:a16="http://schemas.microsoft.com/office/drawing/2014/main" id="{39D5B262-0F13-4411-9059-2C9425B57DBF}"/>
                    </a:ext>
                  </a:extLst>
                </p:cNvPr>
                <p:cNvGrpSpPr/>
                <p:nvPr/>
              </p:nvGrpSpPr>
              <p:grpSpPr>
                <a:xfrm>
                  <a:off x="2466684" y="4837488"/>
                  <a:ext cx="550124" cy="257417"/>
                  <a:chOff x="2466684" y="4837488"/>
                  <a:chExt cx="550124" cy="257417"/>
                </a:xfrm>
                <a:solidFill>
                  <a:srgbClr val="FFFFFF"/>
                </a:solidFill>
              </p:grpSpPr>
              <p:sp>
                <p:nvSpPr>
                  <p:cNvPr id="19" name="任意多边形: 形状 20">
                    <a:extLst>
                      <a:ext uri="{FF2B5EF4-FFF2-40B4-BE49-F238E27FC236}">
                        <a16:creationId xmlns:a16="http://schemas.microsoft.com/office/drawing/2014/main" id="{A32E8E55-6E66-41E3-AF16-1D68117ADB58}"/>
                      </a:ext>
                    </a:extLst>
                  </p:cNvPr>
                  <p:cNvSpPr/>
                  <p:nvPr/>
                </p:nvSpPr>
                <p:spPr>
                  <a:xfrm>
                    <a:off x="2466684" y="4837488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" name="任意多边形: 形状 21">
                    <a:extLst>
                      <a:ext uri="{FF2B5EF4-FFF2-40B4-BE49-F238E27FC236}">
                        <a16:creationId xmlns:a16="http://schemas.microsoft.com/office/drawing/2014/main" id="{33662B4E-0B4D-4816-BA08-ED23B8749BDA}"/>
                      </a:ext>
                    </a:extLst>
                  </p:cNvPr>
                  <p:cNvSpPr/>
                  <p:nvPr/>
                </p:nvSpPr>
                <p:spPr>
                  <a:xfrm>
                    <a:off x="2466684" y="5016675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586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11" name="组合 110"/>
          <p:cNvGrpSpPr/>
          <p:nvPr userDrawn="1"/>
        </p:nvGrpSpPr>
        <p:grpSpPr>
          <a:xfrm>
            <a:off x="3598431" y="1486562"/>
            <a:ext cx="935469" cy="750673"/>
            <a:chOff x="10468974" y="3542396"/>
            <a:chExt cx="935469" cy="750673"/>
          </a:xfrm>
        </p:grpSpPr>
        <p:sp>
          <p:nvSpPr>
            <p:cNvPr id="112" name="同心圆 111"/>
            <p:cNvSpPr/>
            <p:nvPr/>
          </p:nvSpPr>
          <p:spPr>
            <a:xfrm>
              <a:off x="10468974" y="3760511"/>
              <a:ext cx="532558" cy="532558"/>
            </a:xfrm>
            <a:prstGeom prst="donut">
              <a:avLst>
                <a:gd name="adj" fmla="val 16694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3" name="同心圆 112"/>
            <p:cNvSpPr/>
            <p:nvPr/>
          </p:nvSpPr>
          <p:spPr>
            <a:xfrm>
              <a:off x="11151967" y="3542396"/>
              <a:ext cx="252476" cy="252476"/>
            </a:xfrm>
            <a:prstGeom prst="donut">
              <a:avLst>
                <a:gd name="adj" fmla="val 27049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077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51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3" r:id="rId3"/>
    <p:sldLayoutId id="2147483651" r:id="rId4"/>
    <p:sldLayoutId id="2147483649" r:id="rId5"/>
    <p:sldLayoutId id="2147483650" r:id="rId6"/>
    <p:sldLayoutId id="2147483656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6781" y="3707464"/>
            <a:ext cx="2417419" cy="108350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3AAF72D-9A5F-349C-3AC2-9C6ADDED37BB}"/>
              </a:ext>
            </a:extLst>
          </p:cNvPr>
          <p:cNvSpPr txBox="1"/>
          <p:nvPr/>
        </p:nvSpPr>
        <p:spPr>
          <a:xfrm>
            <a:off x="612465" y="3115138"/>
            <a:ext cx="2649227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通用</a:t>
            </a:r>
            <a:r>
              <a:rPr lang="zh-CN" altLang="en-US" sz="4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AF72D-9A5F-349C-3AC2-9C6ADDED37BB}"/>
              </a:ext>
            </a:extLst>
          </p:cNvPr>
          <p:cNvSpPr txBox="1"/>
          <p:nvPr/>
        </p:nvSpPr>
        <p:spPr>
          <a:xfrm>
            <a:off x="564600" y="2153272"/>
            <a:ext cx="5802521" cy="8309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48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紫色插画风年中总结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3724" y="1260186"/>
            <a:ext cx="1984375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cs typeface="+mn-ea"/>
                <a:sym typeface="+mn-lt"/>
              </a:rPr>
              <a:t>20XX</a:t>
            </a:r>
            <a:endParaRPr lang="zh-CN" altLang="en-US" sz="48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5325" y="4943175"/>
            <a:ext cx="2379543" cy="3693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</a:t>
            </a:r>
            <a:r>
              <a:rPr kumimoji="1" lang="en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OfficePLUS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95325" y="4851906"/>
            <a:ext cx="2379543" cy="551871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20000"/>
                    <a:lumOff val="80000"/>
                    <a:alpha val="43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114300" dist="38100" dir="5400000" sx="98000" sy="98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19516" y="2141004"/>
            <a:ext cx="6282866" cy="3241269"/>
            <a:chOff x="4864100" y="2091183"/>
            <a:chExt cx="6573876" cy="3391398"/>
          </a:xfrm>
        </p:grpSpPr>
        <p:grpSp>
          <p:nvGrpSpPr>
            <p:cNvPr id="10" name="图形 2">
              <a:extLst>
                <a:ext uri="{FF2B5EF4-FFF2-40B4-BE49-F238E27FC236}">
                  <a16:creationId xmlns:a16="http://schemas.microsoft.com/office/drawing/2014/main" id="{F60729EA-864B-4AFA-9C74-31DFC13BF32A}"/>
                </a:ext>
              </a:extLst>
            </p:cNvPr>
            <p:cNvGrpSpPr/>
            <p:nvPr/>
          </p:nvGrpSpPr>
          <p:grpSpPr>
            <a:xfrm>
              <a:off x="9853352" y="2314930"/>
              <a:ext cx="1584624" cy="2920089"/>
              <a:chOff x="8263162" y="1553752"/>
              <a:chExt cx="2018390" cy="3719418"/>
            </a:xfrm>
          </p:grpSpPr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86EFE18D-8CF4-487C-9492-F4EF2CE3A6AB}"/>
                  </a:ext>
                </a:extLst>
              </p:cNvPr>
              <p:cNvSpPr/>
              <p:nvPr/>
            </p:nvSpPr>
            <p:spPr>
              <a:xfrm>
                <a:off x="8691513" y="2748495"/>
                <a:ext cx="1063156" cy="1343480"/>
              </a:xfrm>
              <a:custGeom>
                <a:avLst/>
                <a:gdLst>
                  <a:gd name="connsiteX0" fmla="*/ 1053616 w 1063156"/>
                  <a:gd name="connsiteY0" fmla="*/ 59859 h 1343480"/>
                  <a:gd name="connsiteX1" fmla="*/ 1063038 w 1063156"/>
                  <a:gd name="connsiteY1" fmla="*/ 101429 h 1343480"/>
                  <a:gd name="connsiteX2" fmla="*/ 857926 w 1063156"/>
                  <a:gd name="connsiteY2" fmla="*/ 408583 h 1343480"/>
                  <a:gd name="connsiteX3" fmla="*/ 775013 w 1063156"/>
                  <a:gd name="connsiteY3" fmla="*/ 448155 h 1343480"/>
                  <a:gd name="connsiteX4" fmla="*/ 769931 w 1063156"/>
                  <a:gd name="connsiteY4" fmla="*/ 529126 h 1343480"/>
                  <a:gd name="connsiteX5" fmla="*/ 829146 w 1063156"/>
                  <a:gd name="connsiteY5" fmla="*/ 535236 h 1343480"/>
                  <a:gd name="connsiteX6" fmla="*/ 1050019 w 1063156"/>
                  <a:gd name="connsiteY6" fmla="*/ 498748 h 1343480"/>
                  <a:gd name="connsiteX7" fmla="*/ 961624 w 1063156"/>
                  <a:gd name="connsiteY7" fmla="*/ 666857 h 1343480"/>
                  <a:gd name="connsiteX8" fmla="*/ 879796 w 1063156"/>
                  <a:gd name="connsiteY8" fmla="*/ 694210 h 1343480"/>
                  <a:gd name="connsiteX9" fmla="*/ 844621 w 1063156"/>
                  <a:gd name="connsiteY9" fmla="*/ 764559 h 1343480"/>
                  <a:gd name="connsiteX10" fmla="*/ 885506 w 1063156"/>
                  <a:gd name="connsiteY10" fmla="*/ 829371 h 1343480"/>
                  <a:gd name="connsiteX11" fmla="*/ 827490 w 1063156"/>
                  <a:gd name="connsiteY11" fmla="*/ 871170 h 1343480"/>
                  <a:gd name="connsiteX12" fmla="*/ 625805 w 1063156"/>
                  <a:gd name="connsiteY12" fmla="*/ 1195626 h 1343480"/>
                  <a:gd name="connsiteX13" fmla="*/ 403562 w 1063156"/>
                  <a:gd name="connsiteY13" fmla="*/ 1311829 h 1343480"/>
                  <a:gd name="connsiteX14" fmla="*/ 187486 w 1063156"/>
                  <a:gd name="connsiteY14" fmla="*/ 1338896 h 1343480"/>
                  <a:gd name="connsiteX15" fmla="*/ 3103 w 1063156"/>
                  <a:gd name="connsiteY15" fmla="*/ 1070743 h 1343480"/>
                  <a:gd name="connsiteX16" fmla="*/ 221120 w 1063156"/>
                  <a:gd name="connsiteY16" fmla="*/ 794310 h 1343480"/>
                  <a:gd name="connsiteX17" fmla="*/ 613413 w 1063156"/>
                  <a:gd name="connsiteY17" fmla="*/ 234763 h 1343480"/>
                  <a:gd name="connsiteX18" fmla="*/ 727504 w 1063156"/>
                  <a:gd name="connsiteY18" fmla="*/ 49295 h 1343480"/>
                  <a:gd name="connsiteX19" fmla="*/ 1053616 w 1063156"/>
                  <a:gd name="connsiteY19" fmla="*/ 59859 h 134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63156" h="1343480">
                    <a:moveTo>
                      <a:pt x="1053616" y="59859"/>
                    </a:moveTo>
                    <a:cubicBezTo>
                      <a:pt x="1061039" y="72136"/>
                      <a:pt x="1062638" y="87039"/>
                      <a:pt x="1063038" y="101429"/>
                    </a:cubicBezTo>
                    <a:cubicBezTo>
                      <a:pt x="1066807" y="232708"/>
                      <a:pt x="980582" y="361816"/>
                      <a:pt x="857926" y="408583"/>
                    </a:cubicBezTo>
                    <a:cubicBezTo>
                      <a:pt x="829089" y="419604"/>
                      <a:pt x="797511" y="427084"/>
                      <a:pt x="775013" y="448155"/>
                    </a:cubicBezTo>
                    <a:cubicBezTo>
                      <a:pt x="752515" y="469283"/>
                      <a:pt x="745206" y="510739"/>
                      <a:pt x="769931" y="529126"/>
                    </a:cubicBezTo>
                    <a:cubicBezTo>
                      <a:pt x="786320" y="541289"/>
                      <a:pt x="808989" y="538548"/>
                      <a:pt x="829146" y="535236"/>
                    </a:cubicBezTo>
                    <a:cubicBezTo>
                      <a:pt x="902751" y="523073"/>
                      <a:pt x="976414" y="510911"/>
                      <a:pt x="1050019" y="498748"/>
                    </a:cubicBezTo>
                    <a:cubicBezTo>
                      <a:pt x="1064751" y="565957"/>
                      <a:pt x="1025350" y="640933"/>
                      <a:pt x="961624" y="666857"/>
                    </a:cubicBezTo>
                    <a:cubicBezTo>
                      <a:pt x="934957" y="677707"/>
                      <a:pt x="905264" y="680733"/>
                      <a:pt x="879796" y="694210"/>
                    </a:cubicBezTo>
                    <a:cubicBezTo>
                      <a:pt x="854329" y="707686"/>
                      <a:pt x="833543" y="737950"/>
                      <a:pt x="844621" y="764559"/>
                    </a:cubicBezTo>
                    <a:cubicBezTo>
                      <a:pt x="854671" y="788771"/>
                      <a:pt x="887848" y="803218"/>
                      <a:pt x="885506" y="829371"/>
                    </a:cubicBezTo>
                    <a:cubicBezTo>
                      <a:pt x="883279" y="854667"/>
                      <a:pt x="851302" y="862547"/>
                      <a:pt x="827490" y="871170"/>
                    </a:cubicBezTo>
                    <a:cubicBezTo>
                      <a:pt x="704321" y="915595"/>
                      <a:pt x="708945" y="1094497"/>
                      <a:pt x="625805" y="1195626"/>
                    </a:cubicBezTo>
                    <a:cubicBezTo>
                      <a:pt x="571843" y="1261236"/>
                      <a:pt x="485161" y="1288132"/>
                      <a:pt x="403562" y="1311829"/>
                    </a:cubicBezTo>
                    <a:cubicBezTo>
                      <a:pt x="333155" y="1332272"/>
                      <a:pt x="259435" y="1352886"/>
                      <a:pt x="187486" y="1338896"/>
                    </a:cubicBezTo>
                    <a:cubicBezTo>
                      <a:pt x="69456" y="1315998"/>
                      <a:pt x="-17796" y="1189116"/>
                      <a:pt x="3103" y="1070743"/>
                    </a:cubicBezTo>
                    <a:cubicBezTo>
                      <a:pt x="23945" y="952541"/>
                      <a:pt x="129014" y="871227"/>
                      <a:pt x="221120" y="794310"/>
                    </a:cubicBezTo>
                    <a:cubicBezTo>
                      <a:pt x="414126" y="633167"/>
                      <a:pt x="568588" y="483444"/>
                      <a:pt x="613413" y="234763"/>
                    </a:cubicBezTo>
                    <a:cubicBezTo>
                      <a:pt x="628374" y="151794"/>
                      <a:pt x="652529" y="95776"/>
                      <a:pt x="727504" y="49295"/>
                    </a:cubicBezTo>
                    <a:cubicBezTo>
                      <a:pt x="802822" y="2585"/>
                      <a:pt x="994801" y="-37501"/>
                      <a:pt x="1053616" y="5985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ABBD488C-DFFE-47F0-BFE8-AD5E244FD21D}"/>
                  </a:ext>
                </a:extLst>
              </p:cNvPr>
              <p:cNvSpPr/>
              <p:nvPr/>
            </p:nvSpPr>
            <p:spPr>
              <a:xfrm>
                <a:off x="8263162" y="1553752"/>
                <a:ext cx="1024115" cy="2160302"/>
              </a:xfrm>
              <a:custGeom>
                <a:avLst/>
                <a:gdLst>
                  <a:gd name="connsiteX0" fmla="*/ 368185 w 1024115"/>
                  <a:gd name="connsiteY0" fmla="*/ 2160303 h 2160302"/>
                  <a:gd name="connsiteX1" fmla="*/ 536808 w 1024115"/>
                  <a:gd name="connsiteY1" fmla="*/ 1941030 h 2160302"/>
                  <a:gd name="connsiteX2" fmla="*/ 967189 w 1024115"/>
                  <a:gd name="connsiteY2" fmla="*/ 1249634 h 2160302"/>
                  <a:gd name="connsiteX3" fmla="*/ 1022407 w 1024115"/>
                  <a:gd name="connsiteY3" fmla="*/ 933857 h 2160302"/>
                  <a:gd name="connsiteX4" fmla="*/ 999909 w 1024115"/>
                  <a:gd name="connsiteY4" fmla="*/ 873043 h 2160302"/>
                  <a:gd name="connsiteX5" fmla="*/ 894326 w 1024115"/>
                  <a:gd name="connsiteY5" fmla="*/ 879953 h 2160302"/>
                  <a:gd name="connsiteX6" fmla="*/ 614867 w 1024115"/>
                  <a:gd name="connsiteY6" fmla="*/ 1070275 h 2160302"/>
                  <a:gd name="connsiteX7" fmla="*/ 882164 w 1024115"/>
                  <a:gd name="connsiteY7" fmla="*/ 424275 h 2160302"/>
                  <a:gd name="connsiteX8" fmla="*/ 869487 w 1024115"/>
                  <a:gd name="connsiteY8" fmla="*/ 312983 h 2160302"/>
                  <a:gd name="connsiteX9" fmla="*/ 813641 w 1024115"/>
                  <a:gd name="connsiteY9" fmla="*/ 266559 h 2160302"/>
                  <a:gd name="connsiteX10" fmla="*/ 576095 w 1024115"/>
                  <a:gd name="connsiteY10" fmla="*/ 298479 h 2160302"/>
                  <a:gd name="connsiteX11" fmla="*/ 404673 w 1024115"/>
                  <a:gd name="connsiteY11" fmla="*/ 479265 h 2160302"/>
                  <a:gd name="connsiteX12" fmla="*/ 530013 w 1024115"/>
                  <a:gd name="connsiteY12" fmla="*/ 168285 h 2160302"/>
                  <a:gd name="connsiteX13" fmla="*/ 501234 w 1024115"/>
                  <a:gd name="connsiteY13" fmla="*/ 34551 h 2160302"/>
                  <a:gd name="connsiteX14" fmla="*/ 289726 w 1024115"/>
                  <a:gd name="connsiteY14" fmla="*/ 55965 h 2160302"/>
                  <a:gd name="connsiteX15" fmla="*/ 189968 w 1024115"/>
                  <a:gd name="connsiteY15" fmla="*/ 491828 h 2160302"/>
                  <a:gd name="connsiteX16" fmla="*/ 47554 w 1024115"/>
                  <a:gd name="connsiteY16" fmla="*/ 908047 h 2160302"/>
                  <a:gd name="connsiteX17" fmla="*/ 5813 w 1024115"/>
                  <a:gd name="connsiteY17" fmla="*/ 943222 h 2160302"/>
                  <a:gd name="connsiteX18" fmla="*/ 43900 w 1024115"/>
                  <a:gd name="connsiteY18" fmla="*/ 1032587 h 2160302"/>
                  <a:gd name="connsiteX19" fmla="*/ 142287 w 1024115"/>
                  <a:gd name="connsiteY19" fmla="*/ 1075985 h 2160302"/>
                  <a:gd name="connsiteX20" fmla="*/ 216464 w 1024115"/>
                  <a:gd name="connsiteY20" fmla="*/ 1292746 h 2160302"/>
                  <a:gd name="connsiteX21" fmla="*/ 212181 w 1024115"/>
                  <a:gd name="connsiteY21" fmla="*/ 1532176 h 2160302"/>
                  <a:gd name="connsiteX22" fmla="*/ 270996 w 1024115"/>
                  <a:gd name="connsiteY22" fmla="*/ 1847039 h 2160302"/>
                  <a:gd name="connsiteX23" fmla="*/ 365158 w 1024115"/>
                  <a:gd name="connsiteY23" fmla="*/ 1927268 h 2160302"/>
                  <a:gd name="connsiteX24" fmla="*/ 415408 w 1024115"/>
                  <a:gd name="connsiteY24" fmla="*/ 2049068 h 2160302"/>
                  <a:gd name="connsiteX25" fmla="*/ 527272 w 1024115"/>
                  <a:gd name="connsiteY25" fmla="*/ 2021202 h 21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24115" h="2160302">
                    <a:moveTo>
                      <a:pt x="368185" y="2160303"/>
                    </a:moveTo>
                    <a:cubicBezTo>
                      <a:pt x="424373" y="2087212"/>
                      <a:pt x="480619" y="2014121"/>
                      <a:pt x="536808" y="1941030"/>
                    </a:cubicBezTo>
                    <a:cubicBezTo>
                      <a:pt x="702976" y="1725011"/>
                      <a:pt x="871485" y="1504824"/>
                      <a:pt x="967189" y="1249634"/>
                    </a:cubicBezTo>
                    <a:cubicBezTo>
                      <a:pt x="1005048" y="1148734"/>
                      <a:pt x="1031201" y="1041210"/>
                      <a:pt x="1022407" y="933857"/>
                    </a:cubicBezTo>
                    <a:cubicBezTo>
                      <a:pt x="1020637" y="911759"/>
                      <a:pt x="1016354" y="887890"/>
                      <a:pt x="999909" y="873043"/>
                    </a:cubicBezTo>
                    <a:cubicBezTo>
                      <a:pt x="971928" y="847804"/>
                      <a:pt x="927731" y="862651"/>
                      <a:pt x="894326" y="879953"/>
                    </a:cubicBezTo>
                    <a:cubicBezTo>
                      <a:pt x="793997" y="931916"/>
                      <a:pt x="699950" y="995928"/>
                      <a:pt x="614867" y="1070275"/>
                    </a:cubicBezTo>
                    <a:cubicBezTo>
                      <a:pt x="612183" y="834670"/>
                      <a:pt x="841278" y="656340"/>
                      <a:pt x="882164" y="424275"/>
                    </a:cubicBezTo>
                    <a:cubicBezTo>
                      <a:pt x="888788" y="386645"/>
                      <a:pt x="889644" y="345417"/>
                      <a:pt x="869487" y="312983"/>
                    </a:cubicBezTo>
                    <a:cubicBezTo>
                      <a:pt x="856525" y="292140"/>
                      <a:pt x="835911" y="276837"/>
                      <a:pt x="813641" y="266559"/>
                    </a:cubicBezTo>
                    <a:cubicBezTo>
                      <a:pt x="737866" y="231498"/>
                      <a:pt x="645702" y="252340"/>
                      <a:pt x="576095" y="298479"/>
                    </a:cubicBezTo>
                    <a:cubicBezTo>
                      <a:pt x="506544" y="344618"/>
                      <a:pt x="454866" y="412569"/>
                      <a:pt x="404673" y="479265"/>
                    </a:cubicBezTo>
                    <a:cubicBezTo>
                      <a:pt x="474681" y="390242"/>
                      <a:pt x="518706" y="281005"/>
                      <a:pt x="530013" y="168285"/>
                    </a:cubicBezTo>
                    <a:cubicBezTo>
                      <a:pt x="534695" y="121576"/>
                      <a:pt x="532240" y="69841"/>
                      <a:pt x="501234" y="34551"/>
                    </a:cubicBezTo>
                    <a:cubicBezTo>
                      <a:pt x="448699" y="-25178"/>
                      <a:pt x="345800" y="-567"/>
                      <a:pt x="289726" y="55965"/>
                    </a:cubicBezTo>
                    <a:cubicBezTo>
                      <a:pt x="181631" y="164916"/>
                      <a:pt x="186256" y="338393"/>
                      <a:pt x="189968" y="491828"/>
                    </a:cubicBezTo>
                    <a:cubicBezTo>
                      <a:pt x="193679" y="645262"/>
                      <a:pt x="176149" y="824221"/>
                      <a:pt x="47554" y="908047"/>
                    </a:cubicBezTo>
                    <a:cubicBezTo>
                      <a:pt x="32137" y="918097"/>
                      <a:pt x="14778" y="927119"/>
                      <a:pt x="5813" y="943222"/>
                    </a:cubicBezTo>
                    <a:cubicBezTo>
                      <a:pt x="-11661" y="974571"/>
                      <a:pt x="12951" y="1014372"/>
                      <a:pt x="43900" y="1032587"/>
                    </a:cubicBezTo>
                    <a:cubicBezTo>
                      <a:pt x="74849" y="1050803"/>
                      <a:pt x="111966" y="1056799"/>
                      <a:pt x="142287" y="1075985"/>
                    </a:cubicBezTo>
                    <a:cubicBezTo>
                      <a:pt x="210296" y="1118983"/>
                      <a:pt x="223887" y="1212631"/>
                      <a:pt x="216464" y="1292746"/>
                    </a:cubicBezTo>
                    <a:cubicBezTo>
                      <a:pt x="209040" y="1372861"/>
                      <a:pt x="187855" y="1455431"/>
                      <a:pt x="212181" y="1532176"/>
                    </a:cubicBezTo>
                    <a:cubicBezTo>
                      <a:pt x="242388" y="1627595"/>
                      <a:pt x="248783" y="1749451"/>
                      <a:pt x="270996" y="1847039"/>
                    </a:cubicBezTo>
                    <a:cubicBezTo>
                      <a:pt x="281046" y="1891351"/>
                      <a:pt x="363503" y="1881872"/>
                      <a:pt x="365158" y="1927268"/>
                    </a:cubicBezTo>
                    <a:cubicBezTo>
                      <a:pt x="366871" y="1972665"/>
                      <a:pt x="379091" y="2021772"/>
                      <a:pt x="415408" y="2049068"/>
                    </a:cubicBezTo>
                    <a:cubicBezTo>
                      <a:pt x="451783" y="2076306"/>
                      <a:pt x="516194" y="2065285"/>
                      <a:pt x="527272" y="2021202"/>
                    </a:cubicBezTo>
                  </a:path>
                </a:pathLst>
              </a:custGeom>
              <a:solidFill>
                <a:srgbClr val="5A54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B3A8C4F3-A0D3-4E84-9CEC-4C539338C7D5}"/>
                  </a:ext>
                </a:extLst>
              </p:cNvPr>
              <p:cNvSpPr/>
              <p:nvPr/>
            </p:nvSpPr>
            <p:spPr>
              <a:xfrm>
                <a:off x="8772203" y="4002198"/>
                <a:ext cx="1509349" cy="1270972"/>
              </a:xfrm>
              <a:custGeom>
                <a:avLst/>
                <a:gdLst>
                  <a:gd name="connsiteX0" fmla="*/ 1166446 w 1509349"/>
                  <a:gd name="connsiteY0" fmla="*/ 1245228 h 1270972"/>
                  <a:gd name="connsiteX1" fmla="*/ 1459210 w 1509349"/>
                  <a:gd name="connsiteY1" fmla="*/ 1168597 h 1270972"/>
                  <a:gd name="connsiteX2" fmla="*/ 1503579 w 1509349"/>
                  <a:gd name="connsiteY2" fmla="*/ 1076377 h 1270972"/>
                  <a:gd name="connsiteX3" fmla="*/ 1468918 w 1509349"/>
                  <a:gd name="connsiteY3" fmla="*/ 1048853 h 1270972"/>
                  <a:gd name="connsiteX4" fmla="*/ 1018151 w 1509349"/>
                  <a:gd name="connsiteY4" fmla="*/ 995463 h 1270972"/>
                  <a:gd name="connsiteX5" fmla="*/ 837593 w 1509349"/>
                  <a:gd name="connsiteY5" fmla="*/ 1009509 h 1270972"/>
                  <a:gd name="connsiteX6" fmla="*/ 1224919 w 1509349"/>
                  <a:gd name="connsiteY6" fmla="*/ 791493 h 1270972"/>
                  <a:gd name="connsiteX7" fmla="*/ 1292128 w 1509349"/>
                  <a:gd name="connsiteY7" fmla="*/ 737816 h 1270972"/>
                  <a:gd name="connsiteX8" fmla="*/ 1286532 w 1509349"/>
                  <a:gd name="connsiteY8" fmla="*/ 658615 h 1270972"/>
                  <a:gd name="connsiteX9" fmla="*/ 1251358 w 1509349"/>
                  <a:gd name="connsiteY9" fmla="*/ 644682 h 1270972"/>
                  <a:gd name="connsiteX10" fmla="*/ 1035396 w 1509349"/>
                  <a:gd name="connsiteY10" fmla="*/ 715775 h 1270972"/>
                  <a:gd name="connsiteX11" fmla="*/ 1191057 w 1509349"/>
                  <a:gd name="connsiteY11" fmla="*/ 354488 h 1270972"/>
                  <a:gd name="connsiteX12" fmla="*/ 1185975 w 1509349"/>
                  <a:gd name="connsiteY12" fmla="*/ 298813 h 1270972"/>
                  <a:gd name="connsiteX13" fmla="*/ 1143605 w 1509349"/>
                  <a:gd name="connsiteY13" fmla="*/ 271290 h 1270972"/>
                  <a:gd name="connsiteX14" fmla="*/ 971955 w 1509349"/>
                  <a:gd name="connsiteY14" fmla="*/ 301097 h 1270972"/>
                  <a:gd name="connsiteX15" fmla="*/ 846901 w 1509349"/>
                  <a:gd name="connsiteY15" fmla="*/ 468750 h 1270972"/>
                  <a:gd name="connsiteX16" fmla="*/ 678849 w 1509349"/>
                  <a:gd name="connsiteY16" fmla="*/ 577930 h 1270972"/>
                  <a:gd name="connsiteX17" fmla="*/ 783917 w 1509349"/>
                  <a:gd name="connsiteY17" fmla="*/ 198712 h 1270972"/>
                  <a:gd name="connsiteX18" fmla="*/ 745601 w 1509349"/>
                  <a:gd name="connsiteY18" fmla="*/ 65892 h 1270972"/>
                  <a:gd name="connsiteX19" fmla="*/ 591482 w 1509349"/>
                  <a:gd name="connsiteY19" fmla="*/ 396 h 1270972"/>
                  <a:gd name="connsiteX20" fmla="*/ 433194 w 1509349"/>
                  <a:gd name="connsiteY20" fmla="*/ 67491 h 1270972"/>
                  <a:gd name="connsiteX21" fmla="*/ 300145 w 1509349"/>
                  <a:gd name="connsiteY21" fmla="*/ 538643 h 1270972"/>
                  <a:gd name="connsiteX22" fmla="*/ 321216 w 1509349"/>
                  <a:gd name="connsiteY22" fmla="*/ 663983 h 1270972"/>
                  <a:gd name="connsiteX23" fmla="*/ 258860 w 1509349"/>
                  <a:gd name="connsiteY23" fmla="*/ 728509 h 1270972"/>
                  <a:gd name="connsiteX24" fmla="*/ 93891 w 1509349"/>
                  <a:gd name="connsiteY24" fmla="*/ 1217305 h 1270972"/>
                  <a:gd name="connsiteX25" fmla="*/ 291580 w 1509349"/>
                  <a:gd name="connsiteY25" fmla="*/ 1270468 h 1270972"/>
                  <a:gd name="connsiteX26" fmla="*/ 662461 w 1509349"/>
                  <a:gd name="connsiteY26" fmla="*/ 1266870 h 1270972"/>
                  <a:gd name="connsiteX27" fmla="*/ 1166446 w 1509349"/>
                  <a:gd name="connsiteY27" fmla="*/ 1245228 h 127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09349" h="1270972">
                    <a:moveTo>
                      <a:pt x="1166446" y="1245228"/>
                    </a:moveTo>
                    <a:cubicBezTo>
                      <a:pt x="1267974" y="1236434"/>
                      <a:pt x="1373100" y="1223073"/>
                      <a:pt x="1459210" y="1168597"/>
                    </a:cubicBezTo>
                    <a:cubicBezTo>
                      <a:pt x="1491188" y="1148383"/>
                      <a:pt x="1522594" y="1109096"/>
                      <a:pt x="1503579" y="1076377"/>
                    </a:cubicBezTo>
                    <a:cubicBezTo>
                      <a:pt x="1496042" y="1063414"/>
                      <a:pt x="1482280" y="1055591"/>
                      <a:pt x="1468918" y="1048853"/>
                    </a:cubicBezTo>
                    <a:cubicBezTo>
                      <a:pt x="1331130" y="979074"/>
                      <a:pt x="1168445" y="959774"/>
                      <a:pt x="1018151" y="995463"/>
                    </a:cubicBezTo>
                    <a:cubicBezTo>
                      <a:pt x="958365" y="1009624"/>
                      <a:pt x="894753" y="1032008"/>
                      <a:pt x="837593" y="1009509"/>
                    </a:cubicBezTo>
                    <a:cubicBezTo>
                      <a:pt x="966702" y="936818"/>
                      <a:pt x="1095810" y="864184"/>
                      <a:pt x="1224919" y="791493"/>
                    </a:cubicBezTo>
                    <a:cubicBezTo>
                      <a:pt x="1250158" y="777274"/>
                      <a:pt x="1276425" y="762142"/>
                      <a:pt x="1292128" y="737816"/>
                    </a:cubicBezTo>
                    <a:cubicBezTo>
                      <a:pt x="1307832" y="713491"/>
                      <a:pt x="1308917" y="677059"/>
                      <a:pt x="1286532" y="658615"/>
                    </a:cubicBezTo>
                    <a:cubicBezTo>
                      <a:pt x="1276711" y="650507"/>
                      <a:pt x="1263920" y="646966"/>
                      <a:pt x="1251358" y="644682"/>
                    </a:cubicBezTo>
                    <a:cubicBezTo>
                      <a:pt x="1173641" y="630407"/>
                      <a:pt x="1089472" y="658159"/>
                      <a:pt x="1035396" y="715775"/>
                    </a:cubicBezTo>
                    <a:cubicBezTo>
                      <a:pt x="1116596" y="611049"/>
                      <a:pt x="1170729" y="485481"/>
                      <a:pt x="1191057" y="354488"/>
                    </a:cubicBezTo>
                    <a:cubicBezTo>
                      <a:pt x="1193970" y="335644"/>
                      <a:pt x="1195854" y="315087"/>
                      <a:pt x="1185975" y="298813"/>
                    </a:cubicBezTo>
                    <a:cubicBezTo>
                      <a:pt x="1177010" y="284081"/>
                      <a:pt x="1160108" y="276200"/>
                      <a:pt x="1143605" y="271290"/>
                    </a:cubicBezTo>
                    <a:cubicBezTo>
                      <a:pt x="1085932" y="254216"/>
                      <a:pt x="1020550" y="265579"/>
                      <a:pt x="971955" y="301097"/>
                    </a:cubicBezTo>
                    <a:cubicBezTo>
                      <a:pt x="915310" y="342553"/>
                      <a:pt x="885388" y="410048"/>
                      <a:pt x="846901" y="468750"/>
                    </a:cubicBezTo>
                    <a:cubicBezTo>
                      <a:pt x="808357" y="527394"/>
                      <a:pt x="748799" y="583526"/>
                      <a:pt x="678849" y="577930"/>
                    </a:cubicBezTo>
                    <a:cubicBezTo>
                      <a:pt x="752853" y="466923"/>
                      <a:pt x="790256" y="331990"/>
                      <a:pt x="783917" y="198712"/>
                    </a:cubicBezTo>
                    <a:cubicBezTo>
                      <a:pt x="781690" y="152003"/>
                      <a:pt x="773410" y="103466"/>
                      <a:pt x="745601" y="65892"/>
                    </a:cubicBezTo>
                    <a:cubicBezTo>
                      <a:pt x="710941" y="19125"/>
                      <a:pt x="649555" y="-3316"/>
                      <a:pt x="591482" y="396"/>
                    </a:cubicBezTo>
                    <a:cubicBezTo>
                      <a:pt x="533409" y="4107"/>
                      <a:pt x="478705" y="31231"/>
                      <a:pt x="433194" y="67491"/>
                    </a:cubicBezTo>
                    <a:cubicBezTo>
                      <a:pt x="297005" y="176157"/>
                      <a:pt x="240873" y="374816"/>
                      <a:pt x="300145" y="538643"/>
                    </a:cubicBezTo>
                    <a:cubicBezTo>
                      <a:pt x="314878" y="579414"/>
                      <a:pt x="336234" y="623269"/>
                      <a:pt x="321216" y="663983"/>
                    </a:cubicBezTo>
                    <a:cubicBezTo>
                      <a:pt x="310652" y="692534"/>
                      <a:pt x="284442" y="711949"/>
                      <a:pt x="258860" y="728509"/>
                    </a:cubicBezTo>
                    <a:cubicBezTo>
                      <a:pt x="87154" y="839801"/>
                      <a:pt x="-126182" y="1021273"/>
                      <a:pt x="93891" y="1217305"/>
                    </a:cubicBezTo>
                    <a:cubicBezTo>
                      <a:pt x="153450" y="1270353"/>
                      <a:pt x="215234" y="1272580"/>
                      <a:pt x="291580" y="1270468"/>
                    </a:cubicBezTo>
                    <a:cubicBezTo>
                      <a:pt x="415264" y="1267042"/>
                      <a:pt x="538662" y="1267955"/>
                      <a:pt x="662461" y="1266870"/>
                    </a:cubicBezTo>
                    <a:cubicBezTo>
                      <a:pt x="830513" y="1265500"/>
                      <a:pt x="998793" y="1259790"/>
                      <a:pt x="1166446" y="1245228"/>
                    </a:cubicBezTo>
                    <a:close/>
                  </a:path>
                </a:pathLst>
              </a:custGeom>
              <a:solidFill>
                <a:srgbClr val="FAE02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D43499DF-8C91-4CC1-B575-7E263D99007C}"/>
                  </a:ext>
                </a:extLst>
              </p:cNvPr>
              <p:cNvSpPr/>
              <p:nvPr/>
            </p:nvSpPr>
            <p:spPr>
              <a:xfrm>
                <a:off x="8452178" y="2277351"/>
                <a:ext cx="363846" cy="1355162"/>
              </a:xfrm>
              <a:custGeom>
                <a:avLst/>
                <a:gdLst>
                  <a:gd name="connsiteX0" fmla="*/ 10716 w 363846"/>
                  <a:gd name="connsiteY0" fmla="*/ 1355162 h 1355162"/>
                  <a:gd name="connsiteX1" fmla="*/ 8089 w 363846"/>
                  <a:gd name="connsiteY1" fmla="*/ 1354819 h 1355162"/>
                  <a:gd name="connsiteX2" fmla="*/ 323 w 363846"/>
                  <a:gd name="connsiteY2" fmla="*/ 1341800 h 1355162"/>
                  <a:gd name="connsiteX3" fmla="*/ 345622 w 363846"/>
                  <a:gd name="connsiteY3" fmla="*/ 3091 h 1355162"/>
                  <a:gd name="connsiteX4" fmla="*/ 360754 w 363846"/>
                  <a:gd name="connsiteY4" fmla="*/ 3205 h 1355162"/>
                  <a:gd name="connsiteX5" fmla="*/ 362581 w 363846"/>
                  <a:gd name="connsiteY5" fmla="*/ 15768 h 1355162"/>
                  <a:gd name="connsiteX6" fmla="*/ 21052 w 363846"/>
                  <a:gd name="connsiteY6" fmla="*/ 1347053 h 1355162"/>
                  <a:gd name="connsiteX7" fmla="*/ 10716 w 363846"/>
                  <a:gd name="connsiteY7" fmla="*/ 1355162 h 135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846" h="1355162">
                    <a:moveTo>
                      <a:pt x="10716" y="1355162"/>
                    </a:moveTo>
                    <a:cubicBezTo>
                      <a:pt x="9859" y="1355162"/>
                      <a:pt x="9002" y="1355048"/>
                      <a:pt x="8089" y="1354819"/>
                    </a:cubicBezTo>
                    <a:cubicBezTo>
                      <a:pt x="2322" y="1353392"/>
                      <a:pt x="-1104" y="1347567"/>
                      <a:pt x="323" y="1341800"/>
                    </a:cubicBezTo>
                    <a:cubicBezTo>
                      <a:pt x="336257" y="12342"/>
                      <a:pt x="342824" y="5889"/>
                      <a:pt x="345622" y="3091"/>
                    </a:cubicBezTo>
                    <a:cubicBezTo>
                      <a:pt x="349847" y="-1077"/>
                      <a:pt x="356585" y="-1020"/>
                      <a:pt x="360754" y="3205"/>
                    </a:cubicBezTo>
                    <a:cubicBezTo>
                      <a:pt x="364123" y="6631"/>
                      <a:pt x="364751" y="11771"/>
                      <a:pt x="362581" y="15768"/>
                    </a:cubicBezTo>
                    <a:cubicBezTo>
                      <a:pt x="350246" y="48716"/>
                      <a:pt x="134114" y="899770"/>
                      <a:pt x="21052" y="1347053"/>
                    </a:cubicBezTo>
                    <a:cubicBezTo>
                      <a:pt x="19852" y="1351907"/>
                      <a:pt x="15455" y="1355162"/>
                      <a:pt x="10716" y="1355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4A119572-F576-4F1C-91BE-E17299430F0D}"/>
                  </a:ext>
                </a:extLst>
              </p:cNvPr>
              <p:cNvSpPr/>
              <p:nvPr/>
            </p:nvSpPr>
            <p:spPr>
              <a:xfrm>
                <a:off x="8596703" y="2847968"/>
                <a:ext cx="436740" cy="214433"/>
              </a:xfrm>
              <a:custGeom>
                <a:avLst/>
                <a:gdLst>
                  <a:gd name="connsiteX0" fmla="*/ 10717 w 436740"/>
                  <a:gd name="connsiteY0" fmla="*/ 214434 h 214433"/>
                  <a:gd name="connsiteX1" fmla="*/ 1010 w 436740"/>
                  <a:gd name="connsiteY1" fmla="*/ 208267 h 214433"/>
                  <a:gd name="connsiteX2" fmla="*/ 6206 w 436740"/>
                  <a:gd name="connsiteY2" fmla="*/ 194048 h 214433"/>
                  <a:gd name="connsiteX3" fmla="*/ 421512 w 436740"/>
                  <a:gd name="connsiteY3" fmla="*/ 985 h 214433"/>
                  <a:gd name="connsiteX4" fmla="*/ 435730 w 436740"/>
                  <a:gd name="connsiteY4" fmla="*/ 6181 h 214433"/>
                  <a:gd name="connsiteX5" fmla="*/ 430534 w 436740"/>
                  <a:gd name="connsiteY5" fmla="*/ 20400 h 214433"/>
                  <a:gd name="connsiteX6" fmla="*/ 15228 w 436740"/>
                  <a:gd name="connsiteY6" fmla="*/ 213463 h 214433"/>
                  <a:gd name="connsiteX7" fmla="*/ 10717 w 436740"/>
                  <a:gd name="connsiteY7" fmla="*/ 214434 h 21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6740" h="214433">
                    <a:moveTo>
                      <a:pt x="10717" y="214434"/>
                    </a:moveTo>
                    <a:cubicBezTo>
                      <a:pt x="6663" y="214434"/>
                      <a:pt x="2837" y="212150"/>
                      <a:pt x="1010" y="208267"/>
                    </a:cubicBezTo>
                    <a:cubicBezTo>
                      <a:pt x="-1503" y="202899"/>
                      <a:pt x="838" y="196561"/>
                      <a:pt x="6206" y="194048"/>
                    </a:cubicBezTo>
                    <a:lnTo>
                      <a:pt x="421512" y="985"/>
                    </a:lnTo>
                    <a:cubicBezTo>
                      <a:pt x="426823" y="-1470"/>
                      <a:pt x="433275" y="814"/>
                      <a:pt x="435730" y="6181"/>
                    </a:cubicBezTo>
                    <a:cubicBezTo>
                      <a:pt x="438243" y="11549"/>
                      <a:pt x="435902" y="17887"/>
                      <a:pt x="430534" y="20400"/>
                    </a:cubicBezTo>
                    <a:lnTo>
                      <a:pt x="15228" y="213463"/>
                    </a:lnTo>
                    <a:cubicBezTo>
                      <a:pt x="13800" y="214148"/>
                      <a:pt x="12259" y="214434"/>
                      <a:pt x="10717" y="2144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05EF2C4D-6091-44BB-ADD1-6C1345E4E98C}"/>
                  </a:ext>
                </a:extLst>
              </p:cNvPr>
              <p:cNvSpPr/>
              <p:nvPr/>
            </p:nvSpPr>
            <p:spPr>
              <a:xfrm>
                <a:off x="9157054" y="3041069"/>
                <a:ext cx="290033" cy="669902"/>
              </a:xfrm>
              <a:custGeom>
                <a:avLst/>
                <a:gdLst>
                  <a:gd name="connsiteX0" fmla="*/ 10712 w 290033"/>
                  <a:gd name="connsiteY0" fmla="*/ 669902 h 669902"/>
                  <a:gd name="connsiteX1" fmla="*/ 6601 w 290033"/>
                  <a:gd name="connsiteY1" fmla="*/ 669103 h 669902"/>
                  <a:gd name="connsiteX2" fmla="*/ 833 w 290033"/>
                  <a:gd name="connsiteY2" fmla="*/ 655113 h 669902"/>
                  <a:gd name="connsiteX3" fmla="*/ 269443 w 290033"/>
                  <a:gd name="connsiteY3" fmla="*/ 6601 h 669902"/>
                  <a:gd name="connsiteX4" fmla="*/ 283433 w 290033"/>
                  <a:gd name="connsiteY4" fmla="*/ 833 h 669902"/>
                  <a:gd name="connsiteX5" fmla="*/ 289200 w 290033"/>
                  <a:gd name="connsiteY5" fmla="*/ 14823 h 669902"/>
                  <a:gd name="connsiteX6" fmla="*/ 20591 w 290033"/>
                  <a:gd name="connsiteY6" fmla="*/ 663335 h 669902"/>
                  <a:gd name="connsiteX7" fmla="*/ 10712 w 290033"/>
                  <a:gd name="connsiteY7" fmla="*/ 669902 h 66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033" h="669902">
                    <a:moveTo>
                      <a:pt x="10712" y="669902"/>
                    </a:moveTo>
                    <a:cubicBezTo>
                      <a:pt x="9341" y="669902"/>
                      <a:pt x="7971" y="669617"/>
                      <a:pt x="6601" y="669103"/>
                    </a:cubicBezTo>
                    <a:cubicBezTo>
                      <a:pt x="1119" y="666819"/>
                      <a:pt x="-1450" y="660595"/>
                      <a:pt x="833" y="655113"/>
                    </a:cubicBezTo>
                    <a:lnTo>
                      <a:pt x="269443" y="6601"/>
                    </a:lnTo>
                    <a:cubicBezTo>
                      <a:pt x="271727" y="1119"/>
                      <a:pt x="278009" y="-1451"/>
                      <a:pt x="283433" y="833"/>
                    </a:cubicBezTo>
                    <a:cubicBezTo>
                      <a:pt x="288915" y="3117"/>
                      <a:pt x="291485" y="9342"/>
                      <a:pt x="289200" y="14823"/>
                    </a:cubicBezTo>
                    <a:lnTo>
                      <a:pt x="20591" y="663335"/>
                    </a:lnTo>
                    <a:cubicBezTo>
                      <a:pt x="18878" y="667390"/>
                      <a:pt x="14938" y="669902"/>
                      <a:pt x="10712" y="6699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162398C7-36AF-4DD1-8E46-34933FFA8E77}"/>
                  </a:ext>
                </a:extLst>
              </p:cNvPr>
              <p:cNvSpPr/>
              <p:nvPr/>
            </p:nvSpPr>
            <p:spPr>
              <a:xfrm>
                <a:off x="9157051" y="4734459"/>
                <a:ext cx="471912" cy="490068"/>
              </a:xfrm>
              <a:custGeom>
                <a:avLst/>
                <a:gdLst>
                  <a:gd name="connsiteX0" fmla="*/ 10715 w 471912"/>
                  <a:gd name="connsiteY0" fmla="*/ 490069 h 490068"/>
                  <a:gd name="connsiteX1" fmla="*/ 3292 w 471912"/>
                  <a:gd name="connsiteY1" fmla="*/ 487099 h 490068"/>
                  <a:gd name="connsiteX2" fmla="*/ 3007 w 471912"/>
                  <a:gd name="connsiteY2" fmla="*/ 471967 h 490068"/>
                  <a:gd name="connsiteX3" fmla="*/ 453488 w 471912"/>
                  <a:gd name="connsiteY3" fmla="*/ 3270 h 490068"/>
                  <a:gd name="connsiteX4" fmla="*/ 468620 w 471912"/>
                  <a:gd name="connsiteY4" fmla="*/ 2985 h 490068"/>
                  <a:gd name="connsiteX5" fmla="*/ 468906 w 471912"/>
                  <a:gd name="connsiteY5" fmla="*/ 18117 h 490068"/>
                  <a:gd name="connsiteX6" fmla="*/ 18425 w 471912"/>
                  <a:gd name="connsiteY6" fmla="*/ 486814 h 490068"/>
                  <a:gd name="connsiteX7" fmla="*/ 10715 w 471912"/>
                  <a:gd name="connsiteY7" fmla="*/ 490069 h 49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912" h="490068">
                    <a:moveTo>
                      <a:pt x="10715" y="490069"/>
                    </a:moveTo>
                    <a:cubicBezTo>
                      <a:pt x="8032" y="490069"/>
                      <a:pt x="5348" y="489098"/>
                      <a:pt x="3292" y="487099"/>
                    </a:cubicBezTo>
                    <a:cubicBezTo>
                      <a:pt x="-990" y="482988"/>
                      <a:pt x="-1105" y="476250"/>
                      <a:pt x="3007" y="471967"/>
                    </a:cubicBezTo>
                    <a:lnTo>
                      <a:pt x="453488" y="3270"/>
                    </a:lnTo>
                    <a:cubicBezTo>
                      <a:pt x="457599" y="-1012"/>
                      <a:pt x="464394" y="-1069"/>
                      <a:pt x="468620" y="2985"/>
                    </a:cubicBezTo>
                    <a:cubicBezTo>
                      <a:pt x="472903" y="7096"/>
                      <a:pt x="473017" y="13834"/>
                      <a:pt x="468906" y="18117"/>
                    </a:cubicBezTo>
                    <a:lnTo>
                      <a:pt x="18425" y="486814"/>
                    </a:lnTo>
                    <a:cubicBezTo>
                      <a:pt x="16369" y="488984"/>
                      <a:pt x="13514" y="490069"/>
                      <a:pt x="10715" y="4900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97F077D2-39C0-47AF-B846-107183DF9D06}"/>
                  </a:ext>
                </a:extLst>
              </p:cNvPr>
              <p:cNvSpPr/>
              <p:nvPr/>
            </p:nvSpPr>
            <p:spPr>
              <a:xfrm>
                <a:off x="9333017" y="5028035"/>
                <a:ext cx="413600" cy="123630"/>
              </a:xfrm>
              <a:custGeom>
                <a:avLst/>
                <a:gdLst>
                  <a:gd name="connsiteX0" fmla="*/ 402918 w 413600"/>
                  <a:gd name="connsiteY0" fmla="*/ 123630 h 123630"/>
                  <a:gd name="connsiteX1" fmla="*/ 400234 w 413600"/>
                  <a:gd name="connsiteY1" fmla="*/ 123288 h 123630"/>
                  <a:gd name="connsiteX2" fmla="*/ 7998 w 413600"/>
                  <a:gd name="connsiteY2" fmla="*/ 21074 h 123630"/>
                  <a:gd name="connsiteX3" fmla="*/ 346 w 413600"/>
                  <a:gd name="connsiteY3" fmla="*/ 7998 h 123630"/>
                  <a:gd name="connsiteX4" fmla="*/ 13366 w 413600"/>
                  <a:gd name="connsiteY4" fmla="*/ 346 h 123630"/>
                  <a:gd name="connsiteX5" fmla="*/ 405602 w 413600"/>
                  <a:gd name="connsiteY5" fmla="*/ 102559 h 123630"/>
                  <a:gd name="connsiteX6" fmla="*/ 413254 w 413600"/>
                  <a:gd name="connsiteY6" fmla="*/ 115636 h 123630"/>
                  <a:gd name="connsiteX7" fmla="*/ 402918 w 413600"/>
                  <a:gd name="connsiteY7" fmla="*/ 123630 h 12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600" h="123630">
                    <a:moveTo>
                      <a:pt x="402918" y="123630"/>
                    </a:moveTo>
                    <a:cubicBezTo>
                      <a:pt x="402062" y="123630"/>
                      <a:pt x="401148" y="123516"/>
                      <a:pt x="400234" y="123288"/>
                    </a:cubicBezTo>
                    <a:lnTo>
                      <a:pt x="7998" y="21074"/>
                    </a:lnTo>
                    <a:cubicBezTo>
                      <a:pt x="2288" y="19590"/>
                      <a:pt x="-1138" y="13765"/>
                      <a:pt x="346" y="7998"/>
                    </a:cubicBezTo>
                    <a:cubicBezTo>
                      <a:pt x="1831" y="2288"/>
                      <a:pt x="7655" y="-1138"/>
                      <a:pt x="13366" y="346"/>
                    </a:cubicBezTo>
                    <a:lnTo>
                      <a:pt x="405602" y="102559"/>
                    </a:lnTo>
                    <a:cubicBezTo>
                      <a:pt x="411313" y="104044"/>
                      <a:pt x="414739" y="109869"/>
                      <a:pt x="413254" y="115636"/>
                    </a:cubicBezTo>
                    <a:cubicBezTo>
                      <a:pt x="411998" y="120433"/>
                      <a:pt x="407715" y="123630"/>
                      <a:pt x="402918" y="1236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图形 2">
              <a:extLst>
                <a:ext uri="{FF2B5EF4-FFF2-40B4-BE49-F238E27FC236}">
                  <a16:creationId xmlns:a16="http://schemas.microsoft.com/office/drawing/2014/main" id="{E3760F5F-E6E1-490C-BF3F-5F12BBDB7B26}"/>
                </a:ext>
              </a:extLst>
            </p:cNvPr>
            <p:cNvGrpSpPr/>
            <p:nvPr/>
          </p:nvGrpSpPr>
          <p:grpSpPr>
            <a:xfrm>
              <a:off x="5996646" y="2091183"/>
              <a:ext cx="4064487" cy="2990522"/>
              <a:chOff x="3350743" y="1268758"/>
              <a:chExt cx="5177076" cy="3809130"/>
            </a:xfrm>
          </p:grpSpPr>
          <p:grpSp>
            <p:nvGrpSpPr>
              <p:cNvPr id="97" name="图形 2">
                <a:extLst>
                  <a:ext uri="{FF2B5EF4-FFF2-40B4-BE49-F238E27FC236}">
                    <a16:creationId xmlns:a16="http://schemas.microsoft.com/office/drawing/2014/main" id="{7B4D831A-143E-438B-AD6F-C4F3B8021EEE}"/>
                  </a:ext>
                </a:extLst>
              </p:cNvPr>
              <p:cNvGrpSpPr/>
              <p:nvPr/>
            </p:nvGrpSpPr>
            <p:grpSpPr>
              <a:xfrm>
                <a:off x="3350743" y="1268758"/>
                <a:ext cx="5177076" cy="3809130"/>
                <a:chOff x="3350743" y="1268758"/>
                <a:chExt cx="5177076" cy="3809130"/>
              </a:xfrm>
            </p:grpSpPr>
            <p:sp>
              <p:nvSpPr>
                <p:cNvPr id="99" name="任意多边形: 形状 98">
                  <a:extLst>
                    <a:ext uri="{FF2B5EF4-FFF2-40B4-BE49-F238E27FC236}">
                      <a16:creationId xmlns:a16="http://schemas.microsoft.com/office/drawing/2014/main" id="{444D0C72-1C05-44DB-9B35-CB2BD8E3F417}"/>
                    </a:ext>
                  </a:extLst>
                </p:cNvPr>
                <p:cNvSpPr/>
                <p:nvPr/>
              </p:nvSpPr>
              <p:spPr>
                <a:xfrm>
                  <a:off x="5165915" y="4909437"/>
                  <a:ext cx="1546790" cy="168452"/>
                </a:xfrm>
                <a:custGeom>
                  <a:avLst/>
                  <a:gdLst>
                    <a:gd name="connsiteX0" fmla="*/ 1462507 w 1546790"/>
                    <a:gd name="connsiteY0" fmla="*/ 168452 h 168452"/>
                    <a:gd name="connsiteX1" fmla="*/ 84226 w 1546790"/>
                    <a:gd name="connsiteY1" fmla="*/ 168452 h 168452"/>
                    <a:gd name="connsiteX2" fmla="*/ 0 w 1546790"/>
                    <a:gd name="connsiteY2" fmla="*/ 84226 h 168452"/>
                    <a:gd name="connsiteX3" fmla="*/ 0 w 1546790"/>
                    <a:gd name="connsiteY3" fmla="*/ 84226 h 168452"/>
                    <a:gd name="connsiteX4" fmla="*/ 84226 w 1546790"/>
                    <a:gd name="connsiteY4" fmla="*/ 0 h 168452"/>
                    <a:gd name="connsiteX5" fmla="*/ 1462564 w 1546790"/>
                    <a:gd name="connsiteY5" fmla="*/ 0 h 168452"/>
                    <a:gd name="connsiteX6" fmla="*/ 1546790 w 1546790"/>
                    <a:gd name="connsiteY6" fmla="*/ 84226 h 168452"/>
                    <a:gd name="connsiteX7" fmla="*/ 1546790 w 1546790"/>
                    <a:gd name="connsiteY7" fmla="*/ 84226 h 168452"/>
                    <a:gd name="connsiteX8" fmla="*/ 1462507 w 1546790"/>
                    <a:gd name="connsiteY8" fmla="*/ 168452 h 168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6790" h="168452">
                      <a:moveTo>
                        <a:pt x="1462507" y="168452"/>
                      </a:moveTo>
                      <a:lnTo>
                        <a:pt x="84226" y="168452"/>
                      </a:lnTo>
                      <a:cubicBezTo>
                        <a:pt x="37916" y="168452"/>
                        <a:pt x="0" y="130536"/>
                        <a:pt x="0" y="84226"/>
                      </a:cubicBezTo>
                      <a:lnTo>
                        <a:pt x="0" y="84226"/>
                      </a:lnTo>
                      <a:cubicBezTo>
                        <a:pt x="0" y="37916"/>
                        <a:pt x="37916" y="0"/>
                        <a:pt x="84226" y="0"/>
                      </a:cubicBezTo>
                      <a:lnTo>
                        <a:pt x="1462564" y="0"/>
                      </a:lnTo>
                      <a:cubicBezTo>
                        <a:pt x="1508874" y="0"/>
                        <a:pt x="1546790" y="37916"/>
                        <a:pt x="1546790" y="84226"/>
                      </a:cubicBezTo>
                      <a:lnTo>
                        <a:pt x="1546790" y="84226"/>
                      </a:lnTo>
                      <a:cubicBezTo>
                        <a:pt x="1546790" y="130536"/>
                        <a:pt x="1508874" y="168452"/>
                        <a:pt x="1462507" y="168452"/>
                      </a:cubicBezTo>
                      <a:close/>
                    </a:path>
                  </a:pathLst>
                </a:custGeom>
                <a:solidFill>
                  <a:srgbClr val="978C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任意多边形: 形状 99">
                  <a:extLst>
                    <a:ext uri="{FF2B5EF4-FFF2-40B4-BE49-F238E27FC236}">
                      <a16:creationId xmlns:a16="http://schemas.microsoft.com/office/drawing/2014/main" id="{9C3E7F42-966B-442E-9431-CBD1AC1F5F26}"/>
                    </a:ext>
                  </a:extLst>
                </p:cNvPr>
                <p:cNvSpPr/>
                <p:nvPr/>
              </p:nvSpPr>
              <p:spPr>
                <a:xfrm>
                  <a:off x="5615311" y="4330361"/>
                  <a:ext cx="647940" cy="747527"/>
                </a:xfrm>
                <a:custGeom>
                  <a:avLst/>
                  <a:gdLst>
                    <a:gd name="connsiteX0" fmla="*/ 582216 w 647940"/>
                    <a:gd name="connsiteY0" fmla="*/ 747528 h 747527"/>
                    <a:gd name="connsiteX1" fmla="*/ 65725 w 647940"/>
                    <a:gd name="connsiteY1" fmla="*/ 747528 h 747527"/>
                    <a:gd name="connsiteX2" fmla="*/ 0 w 647940"/>
                    <a:gd name="connsiteY2" fmla="*/ 681803 h 747527"/>
                    <a:gd name="connsiteX3" fmla="*/ 0 w 647940"/>
                    <a:gd name="connsiteY3" fmla="*/ 65725 h 747527"/>
                    <a:gd name="connsiteX4" fmla="*/ 65725 w 647940"/>
                    <a:gd name="connsiteY4" fmla="*/ 0 h 747527"/>
                    <a:gd name="connsiteX5" fmla="*/ 582216 w 647940"/>
                    <a:gd name="connsiteY5" fmla="*/ 0 h 747527"/>
                    <a:gd name="connsiteX6" fmla="*/ 647941 w 647940"/>
                    <a:gd name="connsiteY6" fmla="*/ 65725 h 747527"/>
                    <a:gd name="connsiteX7" fmla="*/ 647941 w 647940"/>
                    <a:gd name="connsiteY7" fmla="*/ 681803 h 747527"/>
                    <a:gd name="connsiteX8" fmla="*/ 582216 w 647940"/>
                    <a:gd name="connsiteY8" fmla="*/ 747528 h 74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7940" h="747527">
                      <a:moveTo>
                        <a:pt x="582216" y="747528"/>
                      </a:moveTo>
                      <a:lnTo>
                        <a:pt x="65725" y="747528"/>
                      </a:lnTo>
                      <a:cubicBezTo>
                        <a:pt x="29579" y="747528"/>
                        <a:pt x="0" y="717949"/>
                        <a:pt x="0" y="681803"/>
                      </a:cubicBezTo>
                      <a:lnTo>
                        <a:pt x="0" y="65725"/>
                      </a:lnTo>
                      <a:cubicBezTo>
                        <a:pt x="0" y="29579"/>
                        <a:pt x="29579" y="0"/>
                        <a:pt x="65725" y="0"/>
                      </a:cubicBezTo>
                      <a:lnTo>
                        <a:pt x="582216" y="0"/>
                      </a:lnTo>
                      <a:cubicBezTo>
                        <a:pt x="618362" y="0"/>
                        <a:pt x="647941" y="29579"/>
                        <a:pt x="647941" y="65725"/>
                      </a:cubicBezTo>
                      <a:lnTo>
                        <a:pt x="647941" y="681803"/>
                      </a:lnTo>
                      <a:cubicBezTo>
                        <a:pt x="647941" y="717949"/>
                        <a:pt x="618362" y="747528"/>
                        <a:pt x="582216" y="747528"/>
                      </a:cubicBezTo>
                      <a:close/>
                    </a:path>
                  </a:pathLst>
                </a:custGeom>
                <a:solidFill>
                  <a:srgbClr val="978C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01" name="图形 2">
                  <a:extLst>
                    <a:ext uri="{FF2B5EF4-FFF2-40B4-BE49-F238E27FC236}">
                      <a16:creationId xmlns:a16="http://schemas.microsoft.com/office/drawing/2014/main" id="{C0AF43EF-B9DA-434A-AB5F-19303D9F6E90}"/>
                    </a:ext>
                  </a:extLst>
                </p:cNvPr>
                <p:cNvGrpSpPr/>
                <p:nvPr/>
              </p:nvGrpSpPr>
              <p:grpSpPr>
                <a:xfrm>
                  <a:off x="3350743" y="1268758"/>
                  <a:ext cx="5177076" cy="3287500"/>
                  <a:chOff x="3350743" y="1268758"/>
                  <a:chExt cx="5177076" cy="3287500"/>
                </a:xfrm>
              </p:grpSpPr>
              <p:sp>
                <p:nvSpPr>
                  <p:cNvPr id="102" name="任意多边形: 形状 101">
                    <a:extLst>
                      <a:ext uri="{FF2B5EF4-FFF2-40B4-BE49-F238E27FC236}">
                        <a16:creationId xmlns:a16="http://schemas.microsoft.com/office/drawing/2014/main" id="{A3980F3D-A9E6-410B-9175-A75D5ADE5CA3}"/>
                      </a:ext>
                    </a:extLst>
                  </p:cNvPr>
                  <p:cNvSpPr/>
                  <p:nvPr/>
                </p:nvSpPr>
                <p:spPr>
                  <a:xfrm>
                    <a:off x="3350743" y="1268758"/>
                    <a:ext cx="5177076" cy="3287500"/>
                  </a:xfrm>
                  <a:custGeom>
                    <a:avLst/>
                    <a:gdLst>
                      <a:gd name="connsiteX0" fmla="*/ 4996119 w 5177076"/>
                      <a:gd name="connsiteY0" fmla="*/ 3287500 h 3287500"/>
                      <a:gd name="connsiteX1" fmla="*/ 180958 w 5177076"/>
                      <a:gd name="connsiteY1" fmla="*/ 3287500 h 3287500"/>
                      <a:gd name="connsiteX2" fmla="*/ 0 w 5177076"/>
                      <a:gd name="connsiteY2" fmla="*/ 3106543 h 3287500"/>
                      <a:gd name="connsiteX3" fmla="*/ 0 w 5177076"/>
                      <a:gd name="connsiteY3" fmla="*/ 180958 h 3287500"/>
                      <a:gd name="connsiteX4" fmla="*/ 180958 w 5177076"/>
                      <a:gd name="connsiteY4" fmla="*/ 0 h 3287500"/>
                      <a:gd name="connsiteX5" fmla="*/ 4996119 w 5177076"/>
                      <a:gd name="connsiteY5" fmla="*/ 0 h 3287500"/>
                      <a:gd name="connsiteX6" fmla="*/ 5177077 w 5177076"/>
                      <a:gd name="connsiteY6" fmla="*/ 180958 h 3287500"/>
                      <a:gd name="connsiteX7" fmla="*/ 5177077 w 5177076"/>
                      <a:gd name="connsiteY7" fmla="*/ 3106543 h 3287500"/>
                      <a:gd name="connsiteX8" fmla="*/ 4996119 w 5177076"/>
                      <a:gd name="connsiteY8" fmla="*/ 3287500 h 328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77076" h="3287500">
                        <a:moveTo>
                          <a:pt x="4996119" y="3287500"/>
                        </a:moveTo>
                        <a:lnTo>
                          <a:pt x="180958" y="3287500"/>
                        </a:lnTo>
                        <a:cubicBezTo>
                          <a:pt x="81428" y="3287500"/>
                          <a:pt x="0" y="3206072"/>
                          <a:pt x="0" y="3106543"/>
                        </a:cubicBezTo>
                        <a:lnTo>
                          <a:pt x="0" y="180958"/>
                        </a:lnTo>
                        <a:cubicBezTo>
                          <a:pt x="0" y="81428"/>
                          <a:pt x="81428" y="0"/>
                          <a:pt x="180958" y="0"/>
                        </a:cubicBezTo>
                        <a:lnTo>
                          <a:pt x="4996119" y="0"/>
                        </a:lnTo>
                        <a:cubicBezTo>
                          <a:pt x="5095649" y="0"/>
                          <a:pt x="5177077" y="81428"/>
                          <a:pt x="5177077" y="180958"/>
                        </a:cubicBezTo>
                        <a:lnTo>
                          <a:pt x="5177077" y="3106543"/>
                        </a:lnTo>
                        <a:cubicBezTo>
                          <a:pt x="5177134" y="3206072"/>
                          <a:pt x="5095649" y="3287500"/>
                          <a:pt x="4996119" y="328750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3" name="任意多边形: 形状 102">
                    <a:extLst>
                      <a:ext uri="{FF2B5EF4-FFF2-40B4-BE49-F238E27FC236}">
                        <a16:creationId xmlns:a16="http://schemas.microsoft.com/office/drawing/2014/main" id="{E5E02E2F-D354-4BC8-A6EC-11828858CD46}"/>
                      </a:ext>
                    </a:extLst>
                  </p:cNvPr>
                  <p:cNvSpPr/>
                  <p:nvPr/>
                </p:nvSpPr>
                <p:spPr>
                  <a:xfrm>
                    <a:off x="3435198" y="1345275"/>
                    <a:ext cx="1557925" cy="1214796"/>
                  </a:xfrm>
                  <a:custGeom>
                    <a:avLst/>
                    <a:gdLst>
                      <a:gd name="connsiteX0" fmla="*/ 162856 w 1557925"/>
                      <a:gd name="connsiteY0" fmla="*/ 0 h 1214796"/>
                      <a:gd name="connsiteX1" fmla="*/ 0 w 1557925"/>
                      <a:gd name="connsiteY1" fmla="*/ 162856 h 1214796"/>
                      <a:gd name="connsiteX2" fmla="*/ 0 w 1557925"/>
                      <a:gd name="connsiteY2" fmla="*/ 1214797 h 1214796"/>
                      <a:gd name="connsiteX3" fmla="*/ 1557925 w 1557925"/>
                      <a:gd name="connsiteY3" fmla="*/ 0 h 1214796"/>
                      <a:gd name="connsiteX4" fmla="*/ 162856 w 1557925"/>
                      <a:gd name="connsiteY4" fmla="*/ 0 h 1214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7925" h="1214796">
                        <a:moveTo>
                          <a:pt x="162856" y="0"/>
                        </a:moveTo>
                        <a:cubicBezTo>
                          <a:pt x="73262" y="0"/>
                          <a:pt x="0" y="73262"/>
                          <a:pt x="0" y="162856"/>
                        </a:cubicBezTo>
                        <a:lnTo>
                          <a:pt x="0" y="1214797"/>
                        </a:lnTo>
                        <a:cubicBezTo>
                          <a:pt x="512666" y="803203"/>
                          <a:pt x="1032697" y="399032"/>
                          <a:pt x="1557925" y="0"/>
                        </a:cubicBezTo>
                        <a:lnTo>
                          <a:pt x="162856" y="0"/>
                        </a:lnTo>
                        <a:close/>
                      </a:path>
                    </a:pathLst>
                  </a:custGeom>
                  <a:solidFill>
                    <a:srgbClr val="EFF0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" name="任意多边形: 形状 103">
                    <a:extLst>
                      <a:ext uri="{FF2B5EF4-FFF2-40B4-BE49-F238E27FC236}">
                        <a16:creationId xmlns:a16="http://schemas.microsoft.com/office/drawing/2014/main" id="{9E864D00-D57C-4F19-8D25-33BF71C595A6}"/>
                      </a:ext>
                    </a:extLst>
                  </p:cNvPr>
                  <p:cNvSpPr/>
                  <p:nvPr/>
                </p:nvSpPr>
                <p:spPr>
                  <a:xfrm>
                    <a:off x="3435141" y="1345275"/>
                    <a:ext cx="4988352" cy="2879674"/>
                  </a:xfrm>
                  <a:custGeom>
                    <a:avLst/>
                    <a:gdLst>
                      <a:gd name="connsiteX0" fmla="*/ 4825554 w 4988352"/>
                      <a:gd name="connsiteY0" fmla="*/ 0 h 2879674"/>
                      <a:gd name="connsiteX1" fmla="*/ 4360284 w 4988352"/>
                      <a:gd name="connsiteY1" fmla="*/ 0 h 2879674"/>
                      <a:gd name="connsiteX2" fmla="*/ 1557925 w 4988352"/>
                      <a:gd name="connsiteY2" fmla="*/ 0 h 2879674"/>
                      <a:gd name="connsiteX3" fmla="*/ 0 w 4988352"/>
                      <a:gd name="connsiteY3" fmla="*/ 1214797 h 2879674"/>
                      <a:gd name="connsiteX4" fmla="*/ 0 w 4988352"/>
                      <a:gd name="connsiteY4" fmla="*/ 2319215 h 2879674"/>
                      <a:gd name="connsiteX5" fmla="*/ 0 w 4988352"/>
                      <a:gd name="connsiteY5" fmla="*/ 2716819 h 2879674"/>
                      <a:gd name="connsiteX6" fmla="*/ 162856 w 4988352"/>
                      <a:gd name="connsiteY6" fmla="*/ 2879675 h 2879674"/>
                      <a:gd name="connsiteX7" fmla="*/ 4825497 w 4988352"/>
                      <a:gd name="connsiteY7" fmla="*/ 2879675 h 2879674"/>
                      <a:gd name="connsiteX8" fmla="*/ 4988353 w 4988352"/>
                      <a:gd name="connsiteY8" fmla="*/ 2716819 h 2879674"/>
                      <a:gd name="connsiteX9" fmla="*/ 4988353 w 4988352"/>
                      <a:gd name="connsiteY9" fmla="*/ 162856 h 2879674"/>
                      <a:gd name="connsiteX10" fmla="*/ 4825554 w 4988352"/>
                      <a:gd name="connsiteY10" fmla="*/ 0 h 2879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88352" h="2879674">
                        <a:moveTo>
                          <a:pt x="4825554" y="0"/>
                        </a:moveTo>
                        <a:lnTo>
                          <a:pt x="4360284" y="0"/>
                        </a:lnTo>
                        <a:lnTo>
                          <a:pt x="1557925" y="0"/>
                        </a:lnTo>
                        <a:cubicBezTo>
                          <a:pt x="1032697" y="399032"/>
                          <a:pt x="512666" y="803203"/>
                          <a:pt x="0" y="1214797"/>
                        </a:cubicBezTo>
                        <a:lnTo>
                          <a:pt x="0" y="2319215"/>
                        </a:lnTo>
                        <a:lnTo>
                          <a:pt x="0" y="2716819"/>
                        </a:lnTo>
                        <a:cubicBezTo>
                          <a:pt x="0" y="2806413"/>
                          <a:pt x="73319" y="2879675"/>
                          <a:pt x="162856" y="2879675"/>
                        </a:cubicBezTo>
                        <a:lnTo>
                          <a:pt x="4825497" y="2879675"/>
                        </a:lnTo>
                        <a:cubicBezTo>
                          <a:pt x="4915091" y="2879675"/>
                          <a:pt x="4988353" y="2806355"/>
                          <a:pt x="4988353" y="2716819"/>
                        </a:cubicBezTo>
                        <a:lnTo>
                          <a:pt x="4988353" y="162856"/>
                        </a:lnTo>
                        <a:cubicBezTo>
                          <a:pt x="4988410" y="73262"/>
                          <a:pt x="4915091" y="0"/>
                          <a:pt x="4825554" y="0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3E41A5C1-EBD2-4D52-A2BE-C8BB7DD9FF1A}"/>
                  </a:ext>
                </a:extLst>
              </p:cNvPr>
              <p:cNvSpPr/>
              <p:nvPr/>
            </p:nvSpPr>
            <p:spPr>
              <a:xfrm>
                <a:off x="5884377" y="4324365"/>
                <a:ext cx="89993" cy="89993"/>
              </a:xfrm>
              <a:custGeom>
                <a:avLst/>
                <a:gdLst>
                  <a:gd name="connsiteX0" fmla="*/ 89993 w 89993"/>
                  <a:gd name="connsiteY0" fmla="*/ 44997 h 89993"/>
                  <a:gd name="connsiteX1" fmla="*/ 44997 w 89993"/>
                  <a:gd name="connsiteY1" fmla="*/ 89993 h 89993"/>
                  <a:gd name="connsiteX2" fmla="*/ 0 w 89993"/>
                  <a:gd name="connsiteY2" fmla="*/ 44997 h 89993"/>
                  <a:gd name="connsiteX3" fmla="*/ 44997 w 89993"/>
                  <a:gd name="connsiteY3" fmla="*/ 0 h 89993"/>
                  <a:gd name="connsiteX4" fmla="*/ 89993 w 89993"/>
                  <a:gd name="connsiteY4" fmla="*/ 44997 h 8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993" h="89993">
                    <a:moveTo>
                      <a:pt x="89993" y="44997"/>
                    </a:moveTo>
                    <a:cubicBezTo>
                      <a:pt x="89993" y="69848"/>
                      <a:pt x="69848" y="89993"/>
                      <a:pt x="44997" y="89993"/>
                    </a:cubicBezTo>
                    <a:cubicBezTo>
                      <a:pt x="20146" y="89993"/>
                      <a:pt x="0" y="69848"/>
                      <a:pt x="0" y="44997"/>
                    </a:cubicBezTo>
                    <a:cubicBezTo>
                      <a:pt x="0" y="20146"/>
                      <a:pt x="20146" y="0"/>
                      <a:pt x="44997" y="0"/>
                    </a:cubicBezTo>
                    <a:cubicBezTo>
                      <a:pt x="69848" y="0"/>
                      <a:pt x="89993" y="20146"/>
                      <a:pt x="89993" y="44997"/>
                    </a:cubicBez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图形 2">
              <a:extLst>
                <a:ext uri="{FF2B5EF4-FFF2-40B4-BE49-F238E27FC236}">
                  <a16:creationId xmlns:a16="http://schemas.microsoft.com/office/drawing/2014/main" id="{B022D3ED-FE02-47E8-9A8A-1F876C0832D7}"/>
                </a:ext>
              </a:extLst>
            </p:cNvPr>
            <p:cNvGrpSpPr/>
            <p:nvPr/>
          </p:nvGrpSpPr>
          <p:grpSpPr>
            <a:xfrm>
              <a:off x="4864100" y="3281878"/>
              <a:ext cx="4166397" cy="2101313"/>
              <a:chOff x="1908181" y="2785387"/>
              <a:chExt cx="5306882" cy="2676515"/>
            </a:xfrm>
          </p:grpSpPr>
          <p:grpSp>
            <p:nvGrpSpPr>
              <p:cNvPr id="79" name="图形 2">
                <a:extLst>
                  <a:ext uri="{FF2B5EF4-FFF2-40B4-BE49-F238E27FC236}">
                    <a16:creationId xmlns:a16="http://schemas.microsoft.com/office/drawing/2014/main" id="{7E0D5D2B-8B8A-48C0-8B60-B16E2C040751}"/>
                  </a:ext>
                </a:extLst>
              </p:cNvPr>
              <p:cNvGrpSpPr/>
              <p:nvPr/>
            </p:nvGrpSpPr>
            <p:grpSpPr>
              <a:xfrm>
                <a:off x="1908181" y="4239116"/>
                <a:ext cx="794438" cy="1222786"/>
                <a:chOff x="1908181" y="4239116"/>
                <a:chExt cx="794438" cy="1222786"/>
              </a:xfrm>
            </p:grpSpPr>
            <p:grpSp>
              <p:nvGrpSpPr>
                <p:cNvPr id="92" name="图形 2">
                  <a:extLst>
                    <a:ext uri="{FF2B5EF4-FFF2-40B4-BE49-F238E27FC236}">
                      <a16:creationId xmlns:a16="http://schemas.microsoft.com/office/drawing/2014/main" id="{E82444BA-9AD1-4304-9004-CD5EE2982AE4}"/>
                    </a:ext>
                  </a:extLst>
                </p:cNvPr>
                <p:cNvGrpSpPr/>
                <p:nvPr/>
              </p:nvGrpSpPr>
              <p:grpSpPr>
                <a:xfrm>
                  <a:off x="1908181" y="4239116"/>
                  <a:ext cx="794438" cy="1222786"/>
                  <a:chOff x="1908181" y="4239116"/>
                  <a:chExt cx="794438" cy="1222786"/>
                </a:xfrm>
              </p:grpSpPr>
              <p:sp>
                <p:nvSpPr>
                  <p:cNvPr id="94" name="任意多边形: 形状 93">
                    <a:extLst>
                      <a:ext uri="{FF2B5EF4-FFF2-40B4-BE49-F238E27FC236}">
                        <a16:creationId xmlns:a16="http://schemas.microsoft.com/office/drawing/2014/main" id="{C9B5F3C7-1D34-4A20-9B04-9EC4EABBC52F}"/>
                      </a:ext>
                    </a:extLst>
                  </p:cNvPr>
                  <p:cNvSpPr/>
                  <p:nvPr/>
                </p:nvSpPr>
                <p:spPr>
                  <a:xfrm>
                    <a:off x="1908181" y="4239116"/>
                    <a:ext cx="794438" cy="1142016"/>
                  </a:xfrm>
                  <a:custGeom>
                    <a:avLst/>
                    <a:gdLst>
                      <a:gd name="connsiteX0" fmla="*/ 90377 w 794438"/>
                      <a:gd name="connsiteY0" fmla="*/ 933506 h 1142016"/>
                      <a:gd name="connsiteX1" fmla="*/ 71362 w 794438"/>
                      <a:gd name="connsiteY1" fmla="*/ 905012 h 1142016"/>
                      <a:gd name="connsiteX2" fmla="*/ 93118 w 794438"/>
                      <a:gd name="connsiteY2" fmla="*/ 870750 h 1142016"/>
                      <a:gd name="connsiteX3" fmla="*/ 199386 w 794438"/>
                      <a:gd name="connsiteY3" fmla="*/ 839516 h 1142016"/>
                      <a:gd name="connsiteX4" fmla="*/ 275789 w 794438"/>
                      <a:gd name="connsiteY4" fmla="*/ 768708 h 1142016"/>
                      <a:gd name="connsiteX5" fmla="*/ 103854 w 794438"/>
                      <a:gd name="connsiteY5" fmla="*/ 590263 h 1142016"/>
                      <a:gd name="connsiteX6" fmla="*/ 13346 w 794438"/>
                      <a:gd name="connsiteY6" fmla="*/ 490905 h 1142016"/>
                      <a:gd name="connsiteX7" fmla="*/ 26994 w 794438"/>
                      <a:gd name="connsiteY7" fmla="*/ 365223 h 1142016"/>
                      <a:gd name="connsiteX8" fmla="*/ 286467 w 794438"/>
                      <a:gd name="connsiteY8" fmla="*/ 327192 h 1142016"/>
                      <a:gd name="connsiteX9" fmla="*/ 280129 w 794438"/>
                      <a:gd name="connsiteY9" fmla="*/ 128305 h 1142016"/>
                      <a:gd name="connsiteX10" fmla="*/ 465997 w 794438"/>
                      <a:gd name="connsiteY10" fmla="*/ 50017 h 1142016"/>
                      <a:gd name="connsiteX11" fmla="*/ 615320 w 794438"/>
                      <a:gd name="connsiteY11" fmla="*/ 158512 h 1142016"/>
                      <a:gd name="connsiteX12" fmla="*/ 733579 w 794438"/>
                      <a:gd name="connsiteY12" fmla="*/ 156399 h 1142016"/>
                      <a:gd name="connsiteX13" fmla="*/ 747740 w 794438"/>
                      <a:gd name="connsiteY13" fmla="*/ 113630 h 1142016"/>
                      <a:gd name="connsiteX14" fmla="*/ 699832 w 794438"/>
                      <a:gd name="connsiteY14" fmla="*/ 640742 h 1142016"/>
                      <a:gd name="connsiteX15" fmla="*/ 794336 w 794438"/>
                      <a:gd name="connsiteY15" fmla="*/ 818616 h 1142016"/>
                      <a:gd name="connsiteX16" fmla="*/ 753736 w 794438"/>
                      <a:gd name="connsiteY16" fmla="*/ 967025 h 1142016"/>
                      <a:gd name="connsiteX17" fmla="*/ 633250 w 794438"/>
                      <a:gd name="connsiteY17" fmla="*/ 1125484 h 1142016"/>
                      <a:gd name="connsiteX18" fmla="*/ 465483 w 794438"/>
                      <a:gd name="connsiteY18" fmla="*/ 1129767 h 1142016"/>
                      <a:gd name="connsiteX19" fmla="*/ 90377 w 794438"/>
                      <a:gd name="connsiteY19" fmla="*/ 933506 h 1142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94438" h="1142016">
                        <a:moveTo>
                          <a:pt x="90377" y="933506"/>
                        </a:moveTo>
                        <a:cubicBezTo>
                          <a:pt x="81641" y="925740"/>
                          <a:pt x="72504" y="916661"/>
                          <a:pt x="71362" y="905012"/>
                        </a:cubicBezTo>
                        <a:cubicBezTo>
                          <a:pt x="69992" y="890851"/>
                          <a:pt x="81127" y="878459"/>
                          <a:pt x="93118" y="870750"/>
                        </a:cubicBezTo>
                        <a:cubicBezTo>
                          <a:pt x="124296" y="850593"/>
                          <a:pt x="163468" y="848994"/>
                          <a:pt x="199386" y="839516"/>
                        </a:cubicBezTo>
                        <a:cubicBezTo>
                          <a:pt x="235303" y="830036"/>
                          <a:pt x="273276" y="805711"/>
                          <a:pt x="275789" y="768708"/>
                        </a:cubicBezTo>
                        <a:cubicBezTo>
                          <a:pt x="280871" y="693505"/>
                          <a:pt x="151705" y="629778"/>
                          <a:pt x="103854" y="590263"/>
                        </a:cubicBezTo>
                        <a:cubicBezTo>
                          <a:pt x="69021" y="561484"/>
                          <a:pt x="33218" y="531448"/>
                          <a:pt x="13346" y="490905"/>
                        </a:cubicBezTo>
                        <a:cubicBezTo>
                          <a:pt x="-6525" y="450362"/>
                          <a:pt x="-5954" y="396115"/>
                          <a:pt x="26994" y="365223"/>
                        </a:cubicBezTo>
                        <a:cubicBezTo>
                          <a:pt x="67822" y="326907"/>
                          <a:pt x="241128" y="360141"/>
                          <a:pt x="286467" y="327192"/>
                        </a:cubicBezTo>
                        <a:cubicBezTo>
                          <a:pt x="345168" y="284537"/>
                          <a:pt x="-42043" y="173758"/>
                          <a:pt x="280129" y="128305"/>
                        </a:cubicBezTo>
                        <a:cubicBezTo>
                          <a:pt x="209150" y="-61618"/>
                          <a:pt x="418831" y="2394"/>
                          <a:pt x="465997" y="50017"/>
                        </a:cubicBezTo>
                        <a:cubicBezTo>
                          <a:pt x="496261" y="80567"/>
                          <a:pt x="577118" y="178326"/>
                          <a:pt x="615320" y="158512"/>
                        </a:cubicBezTo>
                        <a:cubicBezTo>
                          <a:pt x="632965" y="149376"/>
                          <a:pt x="721302" y="172102"/>
                          <a:pt x="733579" y="156399"/>
                        </a:cubicBezTo>
                        <a:cubicBezTo>
                          <a:pt x="783772" y="92273"/>
                          <a:pt x="677561" y="154172"/>
                          <a:pt x="747740" y="113630"/>
                        </a:cubicBezTo>
                        <a:cubicBezTo>
                          <a:pt x="828198" y="268206"/>
                          <a:pt x="710224" y="479999"/>
                          <a:pt x="699832" y="640742"/>
                        </a:cubicBezTo>
                        <a:cubicBezTo>
                          <a:pt x="694635" y="721428"/>
                          <a:pt x="791367" y="730964"/>
                          <a:pt x="794336" y="818616"/>
                        </a:cubicBezTo>
                        <a:cubicBezTo>
                          <a:pt x="796106" y="870351"/>
                          <a:pt x="774693" y="919687"/>
                          <a:pt x="753736" y="967025"/>
                        </a:cubicBezTo>
                        <a:cubicBezTo>
                          <a:pt x="726270" y="1029038"/>
                          <a:pt x="694293" y="1095848"/>
                          <a:pt x="633250" y="1125484"/>
                        </a:cubicBezTo>
                        <a:cubicBezTo>
                          <a:pt x="581915" y="1150438"/>
                          <a:pt x="520987" y="1143129"/>
                          <a:pt x="465483" y="1129767"/>
                        </a:cubicBezTo>
                        <a:cubicBezTo>
                          <a:pt x="326839" y="1096362"/>
                          <a:pt x="196759" y="1028296"/>
                          <a:pt x="90377" y="933506"/>
                        </a:cubicBezTo>
                        <a:close/>
                      </a:path>
                    </a:pathLst>
                  </a:custGeom>
                  <a:solidFill>
                    <a:srgbClr val="5A54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任意多边形: 形状 94">
                    <a:extLst>
                      <a:ext uri="{FF2B5EF4-FFF2-40B4-BE49-F238E27FC236}">
                        <a16:creationId xmlns:a16="http://schemas.microsoft.com/office/drawing/2014/main" id="{A55F30BE-5322-4AA5-97CD-C1F19333D908}"/>
                      </a:ext>
                    </a:extLst>
                  </p:cNvPr>
                  <p:cNvSpPr/>
                  <p:nvPr/>
                </p:nvSpPr>
                <p:spPr>
                  <a:xfrm>
                    <a:off x="2275710" y="4570681"/>
                    <a:ext cx="320962" cy="891221"/>
                  </a:xfrm>
                  <a:custGeom>
                    <a:avLst/>
                    <a:gdLst>
                      <a:gd name="connsiteX0" fmla="*/ 310261 w 320962"/>
                      <a:gd name="connsiteY0" fmla="*/ 891221 h 891221"/>
                      <a:gd name="connsiteX1" fmla="*/ 300154 w 320962"/>
                      <a:gd name="connsiteY1" fmla="*/ 884026 h 891221"/>
                      <a:gd name="connsiteX2" fmla="*/ 595 w 320962"/>
                      <a:gd name="connsiteY2" fmla="*/ 14185 h 891221"/>
                      <a:gd name="connsiteX3" fmla="*/ 7219 w 320962"/>
                      <a:gd name="connsiteY3" fmla="*/ 595 h 891221"/>
                      <a:gd name="connsiteX4" fmla="*/ 20809 w 320962"/>
                      <a:gd name="connsiteY4" fmla="*/ 7219 h 891221"/>
                      <a:gd name="connsiteX5" fmla="*/ 320368 w 320962"/>
                      <a:gd name="connsiteY5" fmla="*/ 877060 h 891221"/>
                      <a:gd name="connsiteX6" fmla="*/ 313744 w 320962"/>
                      <a:gd name="connsiteY6" fmla="*/ 890650 h 891221"/>
                      <a:gd name="connsiteX7" fmla="*/ 310261 w 320962"/>
                      <a:gd name="connsiteY7" fmla="*/ 891221 h 891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0962" h="891221">
                        <a:moveTo>
                          <a:pt x="310261" y="891221"/>
                        </a:moveTo>
                        <a:cubicBezTo>
                          <a:pt x="305807" y="891221"/>
                          <a:pt x="301696" y="888423"/>
                          <a:pt x="300154" y="884026"/>
                        </a:cubicBezTo>
                        <a:lnTo>
                          <a:pt x="595" y="14185"/>
                        </a:lnTo>
                        <a:cubicBezTo>
                          <a:pt x="-1347" y="8589"/>
                          <a:pt x="1622" y="2536"/>
                          <a:pt x="7219" y="595"/>
                        </a:cubicBezTo>
                        <a:cubicBezTo>
                          <a:pt x="12815" y="-1347"/>
                          <a:pt x="18867" y="1622"/>
                          <a:pt x="20809" y="7219"/>
                        </a:cubicBezTo>
                        <a:lnTo>
                          <a:pt x="320368" y="877060"/>
                        </a:lnTo>
                        <a:cubicBezTo>
                          <a:pt x="322310" y="882656"/>
                          <a:pt x="319340" y="888709"/>
                          <a:pt x="313744" y="890650"/>
                        </a:cubicBezTo>
                        <a:cubicBezTo>
                          <a:pt x="312602" y="891050"/>
                          <a:pt x="311403" y="891221"/>
                          <a:pt x="310261" y="8912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任意多边形: 形状 95">
                    <a:extLst>
                      <a:ext uri="{FF2B5EF4-FFF2-40B4-BE49-F238E27FC236}">
                        <a16:creationId xmlns:a16="http://schemas.microsoft.com/office/drawing/2014/main" id="{8512EE58-9A3D-48A2-8317-204ED74BB79A}"/>
                      </a:ext>
                    </a:extLst>
                  </p:cNvPr>
                  <p:cNvSpPr/>
                  <p:nvPr/>
                </p:nvSpPr>
                <p:spPr>
                  <a:xfrm>
                    <a:off x="2125637" y="4737988"/>
                    <a:ext cx="267647" cy="133190"/>
                  </a:xfrm>
                  <a:custGeom>
                    <a:avLst/>
                    <a:gdLst>
                      <a:gd name="connsiteX0" fmla="*/ 256935 w 267647"/>
                      <a:gd name="connsiteY0" fmla="*/ 133190 h 133190"/>
                      <a:gd name="connsiteX1" fmla="*/ 252766 w 267647"/>
                      <a:gd name="connsiteY1" fmla="*/ 132334 h 133190"/>
                      <a:gd name="connsiteX2" fmla="*/ 31 w 267647"/>
                      <a:gd name="connsiteY2" fmla="*/ 10591 h 133190"/>
                      <a:gd name="connsiteX3" fmla="*/ 7682 w 267647"/>
                      <a:gd name="connsiteY3" fmla="*/ 541 h 133190"/>
                      <a:gd name="connsiteX4" fmla="*/ 20245 w 267647"/>
                      <a:gd name="connsiteY4" fmla="*/ 5224 h 133190"/>
                      <a:gd name="connsiteX5" fmla="*/ 261103 w 267647"/>
                      <a:gd name="connsiteY5" fmla="*/ 112690 h 133190"/>
                      <a:gd name="connsiteX6" fmla="*/ 266813 w 267647"/>
                      <a:gd name="connsiteY6" fmla="*/ 126680 h 133190"/>
                      <a:gd name="connsiteX7" fmla="*/ 256935 w 267647"/>
                      <a:gd name="connsiteY7" fmla="*/ 133190 h 133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7647" h="133190">
                        <a:moveTo>
                          <a:pt x="256935" y="133190"/>
                        </a:moveTo>
                        <a:cubicBezTo>
                          <a:pt x="255564" y="133190"/>
                          <a:pt x="254136" y="132905"/>
                          <a:pt x="252766" y="132334"/>
                        </a:cubicBezTo>
                        <a:cubicBezTo>
                          <a:pt x="-540" y="25438"/>
                          <a:pt x="-369" y="19842"/>
                          <a:pt x="31" y="10591"/>
                        </a:cubicBezTo>
                        <a:cubicBezTo>
                          <a:pt x="202" y="6137"/>
                          <a:pt x="3400" y="1912"/>
                          <a:pt x="7682" y="541"/>
                        </a:cubicBezTo>
                        <a:cubicBezTo>
                          <a:pt x="12536" y="-1058"/>
                          <a:pt x="17732" y="998"/>
                          <a:pt x="20245" y="5224"/>
                        </a:cubicBezTo>
                        <a:cubicBezTo>
                          <a:pt x="40288" y="17900"/>
                          <a:pt x="176649" y="77001"/>
                          <a:pt x="261103" y="112690"/>
                        </a:cubicBezTo>
                        <a:cubicBezTo>
                          <a:pt x="266528" y="114975"/>
                          <a:pt x="269097" y="121256"/>
                          <a:pt x="266813" y="126680"/>
                        </a:cubicBezTo>
                        <a:cubicBezTo>
                          <a:pt x="265043" y="130735"/>
                          <a:pt x="261103" y="133190"/>
                          <a:pt x="256935" y="1331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3" name="任意多边形: 形状 92">
                  <a:extLst>
                    <a:ext uri="{FF2B5EF4-FFF2-40B4-BE49-F238E27FC236}">
                      <a16:creationId xmlns:a16="http://schemas.microsoft.com/office/drawing/2014/main" id="{69AE2650-6514-499C-949B-B1B6EF2ACE4E}"/>
                    </a:ext>
                  </a:extLst>
                </p:cNvPr>
                <p:cNvSpPr/>
                <p:nvPr/>
              </p:nvSpPr>
              <p:spPr>
                <a:xfrm>
                  <a:off x="2193677" y="5157033"/>
                  <a:ext cx="345301" cy="137445"/>
                </a:xfrm>
                <a:custGeom>
                  <a:avLst/>
                  <a:gdLst>
                    <a:gd name="connsiteX0" fmla="*/ 334620 w 345301"/>
                    <a:gd name="connsiteY0" fmla="*/ 137446 h 137445"/>
                    <a:gd name="connsiteX1" fmla="*/ 331023 w 345301"/>
                    <a:gd name="connsiteY1" fmla="*/ 136818 h 137445"/>
                    <a:gd name="connsiteX2" fmla="*/ 0 w 345301"/>
                    <a:gd name="connsiteY2" fmla="*/ 20157 h 137445"/>
                    <a:gd name="connsiteX3" fmla="*/ 7081 w 345301"/>
                    <a:gd name="connsiteY3" fmla="*/ 0 h 137445"/>
                    <a:gd name="connsiteX4" fmla="*/ 342158 w 345301"/>
                    <a:gd name="connsiteY4" fmla="*/ 119230 h 137445"/>
                    <a:gd name="connsiteX5" fmla="*/ 343642 w 345301"/>
                    <a:gd name="connsiteY5" fmla="*/ 132535 h 137445"/>
                    <a:gd name="connsiteX6" fmla="*/ 334620 w 345301"/>
                    <a:gd name="connsiteY6" fmla="*/ 137446 h 137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301" h="137445">
                      <a:moveTo>
                        <a:pt x="334620" y="137446"/>
                      </a:moveTo>
                      <a:cubicBezTo>
                        <a:pt x="333421" y="137446"/>
                        <a:pt x="332222" y="137217"/>
                        <a:pt x="331023" y="136818"/>
                      </a:cubicBezTo>
                      <a:cubicBezTo>
                        <a:pt x="328682" y="135961"/>
                        <a:pt x="0" y="20157"/>
                        <a:pt x="0" y="20157"/>
                      </a:cubicBezTo>
                      <a:lnTo>
                        <a:pt x="7081" y="0"/>
                      </a:lnTo>
                      <a:cubicBezTo>
                        <a:pt x="340445" y="117460"/>
                        <a:pt x="340445" y="117460"/>
                        <a:pt x="342158" y="119230"/>
                      </a:cubicBezTo>
                      <a:cubicBezTo>
                        <a:pt x="345698" y="122770"/>
                        <a:pt x="346326" y="128252"/>
                        <a:pt x="343642" y="132535"/>
                      </a:cubicBezTo>
                      <a:cubicBezTo>
                        <a:pt x="341701" y="135618"/>
                        <a:pt x="338218" y="137446"/>
                        <a:pt x="334620" y="1374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0" name="图形 2">
                <a:extLst>
                  <a:ext uri="{FF2B5EF4-FFF2-40B4-BE49-F238E27FC236}">
                    <a16:creationId xmlns:a16="http://schemas.microsoft.com/office/drawing/2014/main" id="{DE6CCE07-0F1D-42F4-9757-ED06BF2FE726}"/>
                  </a:ext>
                </a:extLst>
              </p:cNvPr>
              <p:cNvGrpSpPr/>
              <p:nvPr/>
            </p:nvGrpSpPr>
            <p:grpSpPr>
              <a:xfrm>
                <a:off x="3539756" y="2785387"/>
                <a:ext cx="1327544" cy="2415157"/>
                <a:chOff x="3539756" y="2785387"/>
                <a:chExt cx="1327544" cy="2415157"/>
              </a:xfrm>
            </p:grpSpPr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77CC41A8-4E29-4AC6-8E53-537A046AD7BA}"/>
                    </a:ext>
                  </a:extLst>
                </p:cNvPr>
                <p:cNvSpPr/>
                <p:nvPr/>
              </p:nvSpPr>
              <p:spPr>
                <a:xfrm>
                  <a:off x="3539756" y="2785387"/>
                  <a:ext cx="1327544" cy="2401345"/>
                </a:xfrm>
                <a:custGeom>
                  <a:avLst/>
                  <a:gdLst>
                    <a:gd name="connsiteX0" fmla="*/ 960402 w 1327544"/>
                    <a:gd name="connsiteY0" fmla="*/ 2217241 h 2401345"/>
                    <a:gd name="connsiteX1" fmla="*/ 1012765 w 1327544"/>
                    <a:gd name="connsiteY1" fmla="*/ 2147462 h 2401345"/>
                    <a:gd name="connsiteX2" fmla="*/ 952236 w 1327544"/>
                    <a:gd name="connsiteY2" fmla="*/ 2084820 h 2401345"/>
                    <a:gd name="connsiteX3" fmla="*/ 865954 w 1327544"/>
                    <a:gd name="connsiteY3" fmla="*/ 2120509 h 2401345"/>
                    <a:gd name="connsiteX4" fmla="*/ 1016134 w 1327544"/>
                    <a:gd name="connsiteY4" fmla="*/ 1855326 h 2401345"/>
                    <a:gd name="connsiteX5" fmla="*/ 873264 w 1327544"/>
                    <a:gd name="connsiteY5" fmla="*/ 1899923 h 2401345"/>
                    <a:gd name="connsiteX6" fmla="*/ 946812 w 1327544"/>
                    <a:gd name="connsiteY6" fmla="*/ 1661577 h 2401345"/>
                    <a:gd name="connsiteX7" fmla="*/ 1046512 w 1327544"/>
                    <a:gd name="connsiteY7" fmla="*/ 1428200 h 2401345"/>
                    <a:gd name="connsiteX8" fmla="*/ 909238 w 1327544"/>
                    <a:gd name="connsiteY8" fmla="*/ 1468057 h 2401345"/>
                    <a:gd name="connsiteX9" fmla="*/ 898275 w 1327544"/>
                    <a:gd name="connsiteY9" fmla="*/ 1337407 h 2401345"/>
                    <a:gd name="connsiteX10" fmla="*/ 921801 w 1327544"/>
                    <a:gd name="connsiteY10" fmla="*/ 1260204 h 2401345"/>
                    <a:gd name="connsiteX11" fmla="*/ 780130 w 1327544"/>
                    <a:gd name="connsiteY11" fmla="*/ 1214808 h 2401345"/>
                    <a:gd name="connsiteX12" fmla="*/ 551606 w 1327544"/>
                    <a:gd name="connsiteY12" fmla="*/ 953964 h 2401345"/>
                    <a:gd name="connsiteX13" fmla="*/ 427123 w 1327544"/>
                    <a:gd name="connsiteY13" fmla="*/ 1038818 h 2401345"/>
                    <a:gd name="connsiteX14" fmla="*/ 446423 w 1327544"/>
                    <a:gd name="connsiteY14" fmla="*/ 1095064 h 2401345"/>
                    <a:gd name="connsiteX15" fmla="*/ 477487 w 1327544"/>
                    <a:gd name="connsiteY15" fmla="*/ 1359677 h 2401345"/>
                    <a:gd name="connsiteX16" fmla="*/ 467837 w 1327544"/>
                    <a:gd name="connsiteY16" fmla="*/ 1593054 h 2401345"/>
                    <a:gd name="connsiteX17" fmla="*/ 517287 w 1327544"/>
                    <a:gd name="connsiteY17" fmla="*/ 1653126 h 2401345"/>
                    <a:gd name="connsiteX18" fmla="*/ 541556 w 1327544"/>
                    <a:gd name="connsiteY18" fmla="*/ 1740321 h 2401345"/>
                    <a:gd name="connsiteX19" fmla="*/ 645653 w 1327544"/>
                    <a:gd name="connsiteY19" fmla="*/ 2317284 h 2401345"/>
                    <a:gd name="connsiteX20" fmla="*/ 1065927 w 1327544"/>
                    <a:gd name="connsiteY20" fmla="*/ 2208390 h 2401345"/>
                    <a:gd name="connsiteX21" fmla="*/ 1327285 w 1327544"/>
                    <a:gd name="connsiteY21" fmla="*/ 1734211 h 2401345"/>
                    <a:gd name="connsiteX22" fmla="*/ 1317178 w 1327544"/>
                    <a:gd name="connsiteY22" fmla="*/ 1703034 h 2401345"/>
                    <a:gd name="connsiteX23" fmla="*/ 1281603 w 1327544"/>
                    <a:gd name="connsiteY23" fmla="*/ 1696809 h 2401345"/>
                    <a:gd name="connsiteX24" fmla="*/ 1115720 w 1327544"/>
                    <a:gd name="connsiteY24" fmla="*/ 1714397 h 2401345"/>
                    <a:gd name="connsiteX25" fmla="*/ 1302217 w 1327544"/>
                    <a:gd name="connsiteY25" fmla="*/ 1327699 h 2401345"/>
                    <a:gd name="connsiteX26" fmla="*/ 1183787 w 1327544"/>
                    <a:gd name="connsiteY26" fmla="*/ 1314851 h 2401345"/>
                    <a:gd name="connsiteX27" fmla="*/ 1258362 w 1327544"/>
                    <a:gd name="connsiteY27" fmla="*/ 1146628 h 2401345"/>
                    <a:gd name="connsiteX28" fmla="*/ 1193037 w 1327544"/>
                    <a:gd name="connsiteY28" fmla="*/ 985085 h 2401345"/>
                    <a:gd name="connsiteX29" fmla="*/ 947897 w 1327544"/>
                    <a:gd name="connsiteY29" fmla="*/ 1053379 h 2401345"/>
                    <a:gd name="connsiteX30" fmla="*/ 872978 w 1327544"/>
                    <a:gd name="connsiteY30" fmla="*/ 303510 h 2401345"/>
                    <a:gd name="connsiteX31" fmla="*/ 746782 w 1327544"/>
                    <a:gd name="connsiteY31" fmla="*/ 323953 h 2401345"/>
                    <a:gd name="connsiteX32" fmla="*/ 686196 w 1327544"/>
                    <a:gd name="connsiteY32" fmla="*/ 57114 h 2401345"/>
                    <a:gd name="connsiteX33" fmla="*/ 607851 w 1327544"/>
                    <a:gd name="connsiteY33" fmla="*/ 7606 h 2401345"/>
                    <a:gd name="connsiteX34" fmla="*/ 402454 w 1327544"/>
                    <a:gd name="connsiteY34" fmla="*/ 54315 h 2401345"/>
                    <a:gd name="connsiteX35" fmla="*/ 327079 w 1327544"/>
                    <a:gd name="connsiteY35" fmla="*/ 251033 h 2401345"/>
                    <a:gd name="connsiteX36" fmla="*/ 383325 w 1327544"/>
                    <a:gd name="connsiteY36" fmla="*/ 402469 h 2401345"/>
                    <a:gd name="connsiteX37" fmla="*/ 56185 w 1327544"/>
                    <a:gd name="connsiteY37" fmla="*/ 718588 h 2401345"/>
                    <a:gd name="connsiteX38" fmla="*/ 225494 w 1327544"/>
                    <a:gd name="connsiteY38" fmla="*/ 800530 h 2401345"/>
                    <a:gd name="connsiteX39" fmla="*/ 6620 w 1327544"/>
                    <a:gd name="connsiteY39" fmla="*/ 1039960 h 2401345"/>
                    <a:gd name="connsiteX40" fmla="*/ 185808 w 1327544"/>
                    <a:gd name="connsiteY40" fmla="*/ 1304116 h 2401345"/>
                    <a:gd name="connsiteX41" fmla="*/ 335130 w 1327544"/>
                    <a:gd name="connsiteY41" fmla="*/ 1580777 h 2401345"/>
                    <a:gd name="connsiteX42" fmla="*/ 259984 w 1327544"/>
                    <a:gd name="connsiteY42" fmla="*/ 1752884 h 2401345"/>
                    <a:gd name="connsiteX43" fmla="*/ 292304 w 1327544"/>
                    <a:gd name="connsiteY43" fmla="*/ 1922021 h 2401345"/>
                    <a:gd name="connsiteX44" fmla="*/ 394688 w 1327544"/>
                    <a:gd name="connsiteY44" fmla="*/ 1960223 h 2401345"/>
                    <a:gd name="connsiteX45" fmla="*/ 428207 w 1327544"/>
                    <a:gd name="connsiteY45" fmla="*/ 2054270 h 2401345"/>
                    <a:gd name="connsiteX46" fmla="*/ 627781 w 1327544"/>
                    <a:gd name="connsiteY46" fmla="*/ 2389576 h 2401345"/>
                    <a:gd name="connsiteX47" fmla="*/ 960402 w 1327544"/>
                    <a:gd name="connsiteY47" fmla="*/ 2217241 h 2401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27544" h="2401345">
                      <a:moveTo>
                        <a:pt x="960402" y="2217241"/>
                      </a:moveTo>
                      <a:cubicBezTo>
                        <a:pt x="984613" y="2199368"/>
                        <a:pt x="1011052" y="2177498"/>
                        <a:pt x="1012765" y="2147462"/>
                      </a:cubicBezTo>
                      <a:cubicBezTo>
                        <a:pt x="1014592" y="2115427"/>
                        <a:pt x="984157" y="2087847"/>
                        <a:pt x="952236" y="2084820"/>
                      </a:cubicBezTo>
                      <a:cubicBezTo>
                        <a:pt x="920259" y="2081794"/>
                        <a:pt x="889138" y="2098239"/>
                        <a:pt x="865954" y="2120509"/>
                      </a:cubicBezTo>
                      <a:cubicBezTo>
                        <a:pt x="840430" y="2016697"/>
                        <a:pt x="1032237" y="1960965"/>
                        <a:pt x="1016134" y="1855326"/>
                      </a:cubicBezTo>
                      <a:cubicBezTo>
                        <a:pt x="965655" y="1837795"/>
                        <a:pt x="904841" y="1856753"/>
                        <a:pt x="873264" y="1899923"/>
                      </a:cubicBezTo>
                      <a:cubicBezTo>
                        <a:pt x="838831" y="1819465"/>
                        <a:pt x="892279" y="1730043"/>
                        <a:pt x="946812" y="1661577"/>
                      </a:cubicBezTo>
                      <a:cubicBezTo>
                        <a:pt x="1001344" y="1593112"/>
                        <a:pt x="1063300" y="1514082"/>
                        <a:pt x="1046512" y="1428200"/>
                      </a:cubicBezTo>
                      <a:cubicBezTo>
                        <a:pt x="997918" y="1420434"/>
                        <a:pt x="946126" y="1435452"/>
                        <a:pt x="909238" y="1468057"/>
                      </a:cubicBezTo>
                      <a:cubicBezTo>
                        <a:pt x="885769" y="1429342"/>
                        <a:pt x="881600" y="1379491"/>
                        <a:pt x="898275" y="1337407"/>
                      </a:cubicBezTo>
                      <a:cubicBezTo>
                        <a:pt x="908324" y="1311996"/>
                        <a:pt x="925855" y="1287214"/>
                        <a:pt x="921801" y="1260204"/>
                      </a:cubicBezTo>
                      <a:cubicBezTo>
                        <a:pt x="913521" y="1204758"/>
                        <a:pt x="834777" y="1202245"/>
                        <a:pt x="780130" y="1214808"/>
                      </a:cubicBezTo>
                      <a:cubicBezTo>
                        <a:pt x="788181" y="1086784"/>
                        <a:pt x="679572" y="962815"/>
                        <a:pt x="551606" y="953964"/>
                      </a:cubicBezTo>
                      <a:cubicBezTo>
                        <a:pt x="494960" y="950024"/>
                        <a:pt x="424781" y="982059"/>
                        <a:pt x="427123" y="1038818"/>
                      </a:cubicBezTo>
                      <a:cubicBezTo>
                        <a:pt x="427922" y="1058804"/>
                        <a:pt x="437915" y="1077020"/>
                        <a:pt x="446423" y="1095064"/>
                      </a:cubicBezTo>
                      <a:cubicBezTo>
                        <a:pt x="484853" y="1176835"/>
                        <a:pt x="495931" y="1271225"/>
                        <a:pt x="477487" y="1359677"/>
                      </a:cubicBezTo>
                      <a:cubicBezTo>
                        <a:pt x="461099" y="1438307"/>
                        <a:pt x="423753" y="1525902"/>
                        <a:pt x="467837" y="1593054"/>
                      </a:cubicBezTo>
                      <a:cubicBezTo>
                        <a:pt x="482055" y="1614753"/>
                        <a:pt x="503526" y="1631084"/>
                        <a:pt x="517287" y="1653126"/>
                      </a:cubicBezTo>
                      <a:cubicBezTo>
                        <a:pt x="533447" y="1678936"/>
                        <a:pt x="537673" y="1710172"/>
                        <a:pt x="541556" y="1740321"/>
                      </a:cubicBezTo>
                      <a:cubicBezTo>
                        <a:pt x="561713" y="1897353"/>
                        <a:pt x="541385" y="2187890"/>
                        <a:pt x="645653" y="2317284"/>
                      </a:cubicBezTo>
                      <a:cubicBezTo>
                        <a:pt x="747696" y="2443938"/>
                        <a:pt x="970680" y="2279026"/>
                        <a:pt x="1065927" y="2208390"/>
                      </a:cubicBezTo>
                      <a:cubicBezTo>
                        <a:pt x="1216792" y="2096583"/>
                        <a:pt x="1333795" y="1921850"/>
                        <a:pt x="1327285" y="1734211"/>
                      </a:cubicBezTo>
                      <a:cubicBezTo>
                        <a:pt x="1326885" y="1722962"/>
                        <a:pt x="1325515" y="1710571"/>
                        <a:pt x="1317178" y="1703034"/>
                      </a:cubicBezTo>
                      <a:cubicBezTo>
                        <a:pt x="1307985" y="1694697"/>
                        <a:pt x="1293937" y="1695496"/>
                        <a:pt x="1281603" y="1696809"/>
                      </a:cubicBezTo>
                      <a:cubicBezTo>
                        <a:pt x="1226328" y="1702691"/>
                        <a:pt x="1170996" y="1708515"/>
                        <a:pt x="1115720" y="1714397"/>
                      </a:cubicBezTo>
                      <a:cubicBezTo>
                        <a:pt x="1143073" y="1571527"/>
                        <a:pt x="1308613" y="1473025"/>
                        <a:pt x="1302217" y="1327699"/>
                      </a:cubicBezTo>
                      <a:cubicBezTo>
                        <a:pt x="1262759" y="1323417"/>
                        <a:pt x="1223244" y="1319134"/>
                        <a:pt x="1183787" y="1314851"/>
                      </a:cubicBezTo>
                      <a:cubicBezTo>
                        <a:pt x="1216164" y="1262203"/>
                        <a:pt x="1249169" y="1207727"/>
                        <a:pt x="1258362" y="1146628"/>
                      </a:cubicBezTo>
                      <a:cubicBezTo>
                        <a:pt x="1267556" y="1085528"/>
                        <a:pt x="1246771" y="1015520"/>
                        <a:pt x="1193037" y="985085"/>
                      </a:cubicBezTo>
                      <a:cubicBezTo>
                        <a:pt x="1114464" y="940602"/>
                        <a:pt x="1019160" y="998218"/>
                        <a:pt x="947897" y="1053379"/>
                      </a:cubicBezTo>
                      <a:cubicBezTo>
                        <a:pt x="1102016" y="932608"/>
                        <a:pt x="1229868" y="126093"/>
                        <a:pt x="872978" y="303510"/>
                      </a:cubicBezTo>
                      <a:cubicBezTo>
                        <a:pt x="833749" y="323039"/>
                        <a:pt x="788067" y="338514"/>
                        <a:pt x="746782" y="323953"/>
                      </a:cubicBezTo>
                      <a:cubicBezTo>
                        <a:pt x="647309" y="288892"/>
                        <a:pt x="738102" y="129234"/>
                        <a:pt x="686196" y="57114"/>
                      </a:cubicBezTo>
                      <a:cubicBezTo>
                        <a:pt x="667809" y="31532"/>
                        <a:pt x="638230" y="15886"/>
                        <a:pt x="607851" y="7606"/>
                      </a:cubicBezTo>
                      <a:cubicBezTo>
                        <a:pt x="537330" y="-11695"/>
                        <a:pt x="457672" y="6407"/>
                        <a:pt x="402454" y="54315"/>
                      </a:cubicBezTo>
                      <a:cubicBezTo>
                        <a:pt x="347236" y="102224"/>
                        <a:pt x="318000" y="178456"/>
                        <a:pt x="327079" y="251033"/>
                      </a:cubicBezTo>
                      <a:cubicBezTo>
                        <a:pt x="333817" y="304710"/>
                        <a:pt x="359627" y="353818"/>
                        <a:pt x="383325" y="402469"/>
                      </a:cubicBezTo>
                      <a:cubicBezTo>
                        <a:pt x="459899" y="559615"/>
                        <a:pt x="-190554" y="137856"/>
                        <a:pt x="56185" y="718588"/>
                      </a:cubicBezTo>
                      <a:cubicBezTo>
                        <a:pt x="-41860" y="652121"/>
                        <a:pt x="342440" y="781686"/>
                        <a:pt x="225494" y="800530"/>
                      </a:cubicBezTo>
                      <a:cubicBezTo>
                        <a:pt x="108548" y="819374"/>
                        <a:pt x="510" y="921644"/>
                        <a:pt x="6620" y="1039960"/>
                      </a:cubicBezTo>
                      <a:cubicBezTo>
                        <a:pt x="12330" y="1149254"/>
                        <a:pt x="104322" y="1231082"/>
                        <a:pt x="185808" y="1304116"/>
                      </a:cubicBezTo>
                      <a:cubicBezTo>
                        <a:pt x="267350" y="1377150"/>
                        <a:pt x="351690" y="1472568"/>
                        <a:pt x="335130" y="1580777"/>
                      </a:cubicBezTo>
                      <a:cubicBezTo>
                        <a:pt x="325594" y="1642905"/>
                        <a:pt x="283852" y="1694697"/>
                        <a:pt x="259984" y="1752884"/>
                      </a:cubicBezTo>
                      <a:cubicBezTo>
                        <a:pt x="236058" y="1811014"/>
                        <a:pt x="237485" y="1891243"/>
                        <a:pt x="292304" y="1922021"/>
                      </a:cubicBezTo>
                      <a:cubicBezTo>
                        <a:pt x="324338" y="1940009"/>
                        <a:pt x="367051" y="1936011"/>
                        <a:pt x="394688" y="1960223"/>
                      </a:cubicBezTo>
                      <a:cubicBezTo>
                        <a:pt x="420327" y="1982664"/>
                        <a:pt x="423411" y="2020523"/>
                        <a:pt x="428207" y="2054270"/>
                      </a:cubicBezTo>
                      <a:cubicBezTo>
                        <a:pt x="444710" y="2170531"/>
                        <a:pt x="519229" y="2330018"/>
                        <a:pt x="627781" y="2389576"/>
                      </a:cubicBezTo>
                      <a:cubicBezTo>
                        <a:pt x="731478" y="2446107"/>
                        <a:pt x="869837" y="2284222"/>
                        <a:pt x="960402" y="2217241"/>
                      </a:cubicBezTo>
                      <a:close/>
                    </a:path>
                  </a:pathLst>
                </a:custGeom>
                <a:solidFill>
                  <a:srgbClr val="FAE02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88" name="图形 2">
                  <a:extLst>
                    <a:ext uri="{FF2B5EF4-FFF2-40B4-BE49-F238E27FC236}">
                      <a16:creationId xmlns:a16="http://schemas.microsoft.com/office/drawing/2014/main" id="{9E31919B-5E66-4809-9543-EC5C0E0A3400}"/>
                    </a:ext>
                  </a:extLst>
                </p:cNvPr>
                <p:cNvGrpSpPr/>
                <p:nvPr/>
              </p:nvGrpSpPr>
              <p:grpSpPr>
                <a:xfrm>
                  <a:off x="4117599" y="3342803"/>
                  <a:ext cx="472524" cy="1857742"/>
                  <a:chOff x="4117599" y="3342803"/>
                  <a:chExt cx="472524" cy="1857742"/>
                </a:xfrm>
                <a:solidFill>
                  <a:srgbClr val="FFFFFF"/>
                </a:solidFill>
              </p:grpSpPr>
              <p:sp>
                <p:nvSpPr>
                  <p:cNvPr id="89" name="任意多边形: 形状 88">
                    <a:extLst>
                      <a:ext uri="{FF2B5EF4-FFF2-40B4-BE49-F238E27FC236}">
                        <a16:creationId xmlns:a16="http://schemas.microsoft.com/office/drawing/2014/main" id="{8E4B5E0B-F070-40D5-84FB-71DDE5E4A7D4}"/>
                      </a:ext>
                    </a:extLst>
                  </p:cNvPr>
                  <p:cNvSpPr/>
                  <p:nvPr/>
                </p:nvSpPr>
                <p:spPr>
                  <a:xfrm>
                    <a:off x="4192763" y="3796555"/>
                    <a:ext cx="283253" cy="1403989"/>
                  </a:xfrm>
                  <a:custGeom>
                    <a:avLst/>
                    <a:gdLst>
                      <a:gd name="connsiteX0" fmla="*/ 272563 w 283253"/>
                      <a:gd name="connsiteY0" fmla="*/ 1403990 h 1403989"/>
                      <a:gd name="connsiteX1" fmla="*/ 262056 w 283253"/>
                      <a:gd name="connsiteY1" fmla="*/ 1395310 h 1403989"/>
                      <a:gd name="connsiteX2" fmla="*/ 184 w 283253"/>
                      <a:gd name="connsiteY2" fmla="*/ 12689 h 1403989"/>
                      <a:gd name="connsiteX3" fmla="*/ 8692 w 283253"/>
                      <a:gd name="connsiteY3" fmla="*/ 184 h 1403989"/>
                      <a:gd name="connsiteX4" fmla="*/ 21198 w 283253"/>
                      <a:gd name="connsiteY4" fmla="*/ 8692 h 1403989"/>
                      <a:gd name="connsiteX5" fmla="*/ 283070 w 283253"/>
                      <a:gd name="connsiteY5" fmla="*/ 1391313 h 1403989"/>
                      <a:gd name="connsiteX6" fmla="*/ 274561 w 283253"/>
                      <a:gd name="connsiteY6" fmla="*/ 1403819 h 1403989"/>
                      <a:gd name="connsiteX7" fmla="*/ 272563 w 283253"/>
                      <a:gd name="connsiteY7" fmla="*/ 1403990 h 1403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253" h="1403989">
                        <a:moveTo>
                          <a:pt x="272563" y="1403990"/>
                        </a:moveTo>
                        <a:cubicBezTo>
                          <a:pt x="267538" y="1403990"/>
                          <a:pt x="263027" y="1400392"/>
                          <a:pt x="262056" y="1395310"/>
                        </a:cubicBezTo>
                        <a:lnTo>
                          <a:pt x="184" y="12689"/>
                        </a:lnTo>
                        <a:cubicBezTo>
                          <a:pt x="-901" y="6865"/>
                          <a:pt x="2925" y="1269"/>
                          <a:pt x="8692" y="184"/>
                        </a:cubicBezTo>
                        <a:cubicBezTo>
                          <a:pt x="14631" y="-901"/>
                          <a:pt x="20113" y="2925"/>
                          <a:pt x="21198" y="8692"/>
                        </a:cubicBezTo>
                        <a:lnTo>
                          <a:pt x="283070" y="1391313"/>
                        </a:lnTo>
                        <a:cubicBezTo>
                          <a:pt x="284155" y="1397137"/>
                          <a:pt x="280328" y="1402734"/>
                          <a:pt x="274561" y="1403819"/>
                        </a:cubicBezTo>
                        <a:cubicBezTo>
                          <a:pt x="273876" y="1403932"/>
                          <a:pt x="273191" y="1403990"/>
                          <a:pt x="272563" y="14039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任意多边形: 形状 89">
                    <a:extLst>
                      <a:ext uri="{FF2B5EF4-FFF2-40B4-BE49-F238E27FC236}">
                        <a16:creationId xmlns:a16="http://schemas.microsoft.com/office/drawing/2014/main" id="{D7C60B6B-5E7D-4964-8CA8-D1C629F8F5EF}"/>
                      </a:ext>
                    </a:extLst>
                  </p:cNvPr>
                  <p:cNvSpPr/>
                  <p:nvPr/>
                </p:nvSpPr>
                <p:spPr>
                  <a:xfrm>
                    <a:off x="4326194" y="4109973"/>
                    <a:ext cx="263929" cy="412537"/>
                  </a:xfrm>
                  <a:custGeom>
                    <a:avLst/>
                    <a:gdLst>
                      <a:gd name="connsiteX0" fmla="*/ 10708 w 263929"/>
                      <a:gd name="connsiteY0" fmla="*/ 412537 h 412537"/>
                      <a:gd name="connsiteX1" fmla="*/ 5055 w 263929"/>
                      <a:gd name="connsiteY1" fmla="*/ 410938 h 412537"/>
                      <a:gd name="connsiteX2" fmla="*/ 1628 w 263929"/>
                      <a:gd name="connsiteY2" fmla="*/ 396206 h 412537"/>
                      <a:gd name="connsiteX3" fmla="*/ 244142 w 263929"/>
                      <a:gd name="connsiteY3" fmla="*/ 5055 h 412537"/>
                      <a:gd name="connsiteX4" fmla="*/ 258875 w 263929"/>
                      <a:gd name="connsiteY4" fmla="*/ 1628 h 412537"/>
                      <a:gd name="connsiteX5" fmla="*/ 262301 w 263929"/>
                      <a:gd name="connsiteY5" fmla="*/ 16361 h 412537"/>
                      <a:gd name="connsiteX6" fmla="*/ 19787 w 263929"/>
                      <a:gd name="connsiteY6" fmla="*/ 407512 h 412537"/>
                      <a:gd name="connsiteX7" fmla="*/ 10708 w 263929"/>
                      <a:gd name="connsiteY7" fmla="*/ 412537 h 41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929" h="412537">
                        <a:moveTo>
                          <a:pt x="10708" y="412537"/>
                        </a:moveTo>
                        <a:cubicBezTo>
                          <a:pt x="8766" y="412537"/>
                          <a:pt x="6825" y="412023"/>
                          <a:pt x="5055" y="410938"/>
                        </a:cubicBezTo>
                        <a:cubicBezTo>
                          <a:pt x="30" y="407798"/>
                          <a:pt x="-1512" y="401231"/>
                          <a:pt x="1628" y="396206"/>
                        </a:cubicBezTo>
                        <a:lnTo>
                          <a:pt x="244142" y="5055"/>
                        </a:lnTo>
                        <a:cubicBezTo>
                          <a:pt x="247283" y="30"/>
                          <a:pt x="253850" y="-1512"/>
                          <a:pt x="258875" y="1628"/>
                        </a:cubicBezTo>
                        <a:cubicBezTo>
                          <a:pt x="263900" y="4769"/>
                          <a:pt x="265441" y="11336"/>
                          <a:pt x="262301" y="16361"/>
                        </a:cubicBezTo>
                        <a:lnTo>
                          <a:pt x="19787" y="407512"/>
                        </a:lnTo>
                        <a:cubicBezTo>
                          <a:pt x="17731" y="410710"/>
                          <a:pt x="14248" y="412537"/>
                          <a:pt x="10708" y="4125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任意多边形: 形状 90">
                    <a:extLst>
                      <a:ext uri="{FF2B5EF4-FFF2-40B4-BE49-F238E27FC236}">
                        <a16:creationId xmlns:a16="http://schemas.microsoft.com/office/drawing/2014/main" id="{82178170-93E0-4444-BE0B-698239ED2A96}"/>
                      </a:ext>
                    </a:extLst>
                  </p:cNvPr>
                  <p:cNvSpPr/>
                  <p:nvPr/>
                </p:nvSpPr>
                <p:spPr>
                  <a:xfrm>
                    <a:off x="4117599" y="3342803"/>
                    <a:ext cx="263929" cy="412537"/>
                  </a:xfrm>
                  <a:custGeom>
                    <a:avLst/>
                    <a:gdLst>
                      <a:gd name="connsiteX0" fmla="*/ 10707 w 263929"/>
                      <a:gd name="connsiteY0" fmla="*/ 412537 h 412537"/>
                      <a:gd name="connsiteX1" fmla="*/ 5054 w 263929"/>
                      <a:gd name="connsiteY1" fmla="*/ 410938 h 412537"/>
                      <a:gd name="connsiteX2" fmla="*/ 1628 w 263929"/>
                      <a:gd name="connsiteY2" fmla="*/ 396206 h 412537"/>
                      <a:gd name="connsiteX3" fmla="*/ 244142 w 263929"/>
                      <a:gd name="connsiteY3" fmla="*/ 5054 h 412537"/>
                      <a:gd name="connsiteX4" fmla="*/ 258875 w 263929"/>
                      <a:gd name="connsiteY4" fmla="*/ 1628 h 412537"/>
                      <a:gd name="connsiteX5" fmla="*/ 262301 w 263929"/>
                      <a:gd name="connsiteY5" fmla="*/ 16361 h 412537"/>
                      <a:gd name="connsiteX6" fmla="*/ 19787 w 263929"/>
                      <a:gd name="connsiteY6" fmla="*/ 407512 h 412537"/>
                      <a:gd name="connsiteX7" fmla="*/ 10707 w 263929"/>
                      <a:gd name="connsiteY7" fmla="*/ 412537 h 41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929" h="412537">
                        <a:moveTo>
                          <a:pt x="10707" y="412537"/>
                        </a:moveTo>
                        <a:cubicBezTo>
                          <a:pt x="8766" y="412537"/>
                          <a:pt x="6824" y="412023"/>
                          <a:pt x="5054" y="410938"/>
                        </a:cubicBezTo>
                        <a:cubicBezTo>
                          <a:pt x="29" y="407798"/>
                          <a:pt x="-1512" y="401231"/>
                          <a:pt x="1628" y="396206"/>
                        </a:cubicBezTo>
                        <a:lnTo>
                          <a:pt x="244142" y="5054"/>
                        </a:lnTo>
                        <a:cubicBezTo>
                          <a:pt x="247283" y="29"/>
                          <a:pt x="253850" y="-1512"/>
                          <a:pt x="258875" y="1628"/>
                        </a:cubicBezTo>
                        <a:cubicBezTo>
                          <a:pt x="263900" y="4769"/>
                          <a:pt x="265442" y="11336"/>
                          <a:pt x="262301" y="16361"/>
                        </a:cubicBezTo>
                        <a:lnTo>
                          <a:pt x="19787" y="407512"/>
                        </a:lnTo>
                        <a:cubicBezTo>
                          <a:pt x="17788" y="410767"/>
                          <a:pt x="14305" y="412537"/>
                          <a:pt x="10707" y="4125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81" name="图形 2">
                <a:extLst>
                  <a:ext uri="{FF2B5EF4-FFF2-40B4-BE49-F238E27FC236}">
                    <a16:creationId xmlns:a16="http://schemas.microsoft.com/office/drawing/2014/main" id="{D32B5A91-3132-4264-A2C5-3C7C53461EF5}"/>
                  </a:ext>
                </a:extLst>
              </p:cNvPr>
              <p:cNvGrpSpPr/>
              <p:nvPr/>
            </p:nvGrpSpPr>
            <p:grpSpPr>
              <a:xfrm>
                <a:off x="6082214" y="3368598"/>
                <a:ext cx="1132848" cy="1717799"/>
                <a:chOff x="6082214" y="3368598"/>
                <a:chExt cx="1132848" cy="1717799"/>
              </a:xfrm>
            </p:grpSpPr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86C628A8-FC7A-4A69-BED4-AEECF1618053}"/>
                    </a:ext>
                  </a:extLst>
                </p:cNvPr>
                <p:cNvSpPr/>
                <p:nvPr/>
              </p:nvSpPr>
              <p:spPr>
                <a:xfrm>
                  <a:off x="6082214" y="3368598"/>
                  <a:ext cx="1132848" cy="1715931"/>
                </a:xfrm>
                <a:custGeom>
                  <a:avLst/>
                  <a:gdLst>
                    <a:gd name="connsiteX0" fmla="*/ 75113 w 1132848"/>
                    <a:gd name="connsiteY0" fmla="*/ 1031543 h 1715931"/>
                    <a:gd name="connsiteX1" fmla="*/ 114685 w 1132848"/>
                    <a:gd name="connsiteY1" fmla="*/ 1013327 h 1715931"/>
                    <a:gd name="connsiteX2" fmla="*/ 283023 w 1132848"/>
                    <a:gd name="connsiteY2" fmla="*/ 1066318 h 1715931"/>
                    <a:gd name="connsiteX3" fmla="*/ 430233 w 1132848"/>
                    <a:gd name="connsiteY3" fmla="*/ 1173956 h 1715931"/>
                    <a:gd name="connsiteX4" fmla="*/ 501382 w 1132848"/>
                    <a:gd name="connsiteY4" fmla="*/ 1155226 h 1715931"/>
                    <a:gd name="connsiteX5" fmla="*/ 488192 w 1132848"/>
                    <a:gd name="connsiteY5" fmla="*/ 1119024 h 1715931"/>
                    <a:gd name="connsiteX6" fmla="*/ 214842 w 1132848"/>
                    <a:gd name="connsiteY6" fmla="*/ 837794 h 1715931"/>
                    <a:gd name="connsiteX7" fmla="*/ 176012 w 1132848"/>
                    <a:gd name="connsiteY7" fmla="*/ 746944 h 1715931"/>
                    <a:gd name="connsiteX8" fmla="*/ 274457 w 1132848"/>
                    <a:gd name="connsiteY8" fmla="*/ 728843 h 1715931"/>
                    <a:gd name="connsiteX9" fmla="*/ 367705 w 1132848"/>
                    <a:gd name="connsiteY9" fmla="*/ 792169 h 1715931"/>
                    <a:gd name="connsiteX10" fmla="*/ 396428 w 1132848"/>
                    <a:gd name="connsiteY10" fmla="*/ 796680 h 1715931"/>
                    <a:gd name="connsiteX11" fmla="*/ 427263 w 1132848"/>
                    <a:gd name="connsiteY11" fmla="*/ 754881 h 1715931"/>
                    <a:gd name="connsiteX12" fmla="*/ 239339 w 1132848"/>
                    <a:gd name="connsiteY12" fmla="*/ 471482 h 1715931"/>
                    <a:gd name="connsiteX13" fmla="*/ 204221 w 1132848"/>
                    <a:gd name="connsiteY13" fmla="*/ 215149 h 1715931"/>
                    <a:gd name="connsiteX14" fmla="*/ 266349 w 1132848"/>
                    <a:gd name="connsiteY14" fmla="*/ 23514 h 1715931"/>
                    <a:gd name="connsiteX15" fmla="*/ 304893 w 1132848"/>
                    <a:gd name="connsiteY15" fmla="*/ 102 h 1715931"/>
                    <a:gd name="connsiteX16" fmla="*/ 410475 w 1132848"/>
                    <a:gd name="connsiteY16" fmla="*/ 167069 h 1715931"/>
                    <a:gd name="connsiteX17" fmla="*/ 509148 w 1132848"/>
                    <a:gd name="connsiteY17" fmla="*/ 260089 h 1715931"/>
                    <a:gd name="connsiteX18" fmla="*/ 529419 w 1132848"/>
                    <a:gd name="connsiteY18" fmla="*/ 429398 h 1715931"/>
                    <a:gd name="connsiteX19" fmla="*/ 654931 w 1132848"/>
                    <a:gd name="connsiteY19" fmla="*/ 603446 h 1715931"/>
                    <a:gd name="connsiteX20" fmla="*/ 656301 w 1132848"/>
                    <a:gd name="connsiteY20" fmla="*/ 446757 h 1715931"/>
                    <a:gd name="connsiteX21" fmla="*/ 669663 w 1132848"/>
                    <a:gd name="connsiteY21" fmla="*/ 400218 h 1715931"/>
                    <a:gd name="connsiteX22" fmla="*/ 744753 w 1132848"/>
                    <a:gd name="connsiteY22" fmla="*/ 448813 h 1715931"/>
                    <a:gd name="connsiteX23" fmla="*/ 746180 w 1132848"/>
                    <a:gd name="connsiteY23" fmla="*/ 591683 h 1715931"/>
                    <a:gd name="connsiteX24" fmla="*/ 802197 w 1132848"/>
                    <a:gd name="connsiteY24" fmla="*/ 716623 h 1715931"/>
                    <a:gd name="connsiteX25" fmla="*/ 955004 w 1132848"/>
                    <a:gd name="connsiteY25" fmla="*/ 709028 h 1715931"/>
                    <a:gd name="connsiteX26" fmla="*/ 1103470 w 1132848"/>
                    <a:gd name="connsiteY26" fmla="*/ 723818 h 1715931"/>
                    <a:gd name="connsiteX27" fmla="*/ 1128310 w 1132848"/>
                    <a:gd name="connsiteY27" fmla="*/ 779721 h 1715931"/>
                    <a:gd name="connsiteX28" fmla="*/ 1049451 w 1132848"/>
                    <a:gd name="connsiteY28" fmla="*/ 1290388 h 1715931"/>
                    <a:gd name="connsiteX29" fmla="*/ 1036089 w 1132848"/>
                    <a:gd name="connsiteY29" fmla="*/ 1652589 h 1715931"/>
                    <a:gd name="connsiteX30" fmla="*/ 820013 w 1132848"/>
                    <a:gd name="connsiteY30" fmla="*/ 1709748 h 1715931"/>
                    <a:gd name="connsiteX31" fmla="*/ 644309 w 1132848"/>
                    <a:gd name="connsiteY31" fmla="*/ 1632603 h 1715931"/>
                    <a:gd name="connsiteX32" fmla="*/ 272687 w 1132848"/>
                    <a:gd name="connsiteY32" fmla="*/ 1495500 h 1715931"/>
                    <a:gd name="connsiteX33" fmla="*/ 49359 w 1132848"/>
                    <a:gd name="connsiteY33" fmla="*/ 1338525 h 1715931"/>
                    <a:gd name="connsiteX34" fmla="*/ 30173 w 1132848"/>
                    <a:gd name="connsiteY34" fmla="*/ 1078252 h 1715931"/>
                    <a:gd name="connsiteX35" fmla="*/ 75113 w 1132848"/>
                    <a:gd name="connsiteY35" fmla="*/ 1031543 h 171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32848" h="1715931">
                      <a:moveTo>
                        <a:pt x="75113" y="1031543"/>
                      </a:moveTo>
                      <a:cubicBezTo>
                        <a:pt x="87218" y="1023320"/>
                        <a:pt x="100523" y="1017039"/>
                        <a:pt x="114685" y="1013327"/>
                      </a:cubicBezTo>
                      <a:cubicBezTo>
                        <a:pt x="173729" y="997852"/>
                        <a:pt x="235057" y="1028630"/>
                        <a:pt x="283023" y="1066318"/>
                      </a:cubicBezTo>
                      <a:cubicBezTo>
                        <a:pt x="331046" y="1104006"/>
                        <a:pt x="373987" y="1150258"/>
                        <a:pt x="430233" y="1173956"/>
                      </a:cubicBezTo>
                      <a:cubicBezTo>
                        <a:pt x="456386" y="1184977"/>
                        <a:pt x="496928" y="1183264"/>
                        <a:pt x="501382" y="1155226"/>
                      </a:cubicBezTo>
                      <a:cubicBezTo>
                        <a:pt x="503438" y="1142207"/>
                        <a:pt x="495786" y="1129816"/>
                        <a:pt x="488192" y="1119024"/>
                      </a:cubicBezTo>
                      <a:cubicBezTo>
                        <a:pt x="412017" y="1010643"/>
                        <a:pt x="308776" y="929558"/>
                        <a:pt x="214842" y="837794"/>
                      </a:cubicBezTo>
                      <a:cubicBezTo>
                        <a:pt x="189717" y="813240"/>
                        <a:pt x="162422" y="779321"/>
                        <a:pt x="176012" y="746944"/>
                      </a:cubicBezTo>
                      <a:cubicBezTo>
                        <a:pt x="190574" y="712169"/>
                        <a:pt x="241395" y="710798"/>
                        <a:pt x="274457" y="728843"/>
                      </a:cubicBezTo>
                      <a:cubicBezTo>
                        <a:pt x="307520" y="746887"/>
                        <a:pt x="332987" y="777608"/>
                        <a:pt x="367705" y="792169"/>
                      </a:cubicBezTo>
                      <a:cubicBezTo>
                        <a:pt x="376785" y="795995"/>
                        <a:pt x="386778" y="798622"/>
                        <a:pt x="396428" y="796680"/>
                      </a:cubicBezTo>
                      <a:cubicBezTo>
                        <a:pt x="414701" y="793026"/>
                        <a:pt x="426350" y="773497"/>
                        <a:pt x="427263" y="754881"/>
                      </a:cubicBezTo>
                      <a:cubicBezTo>
                        <a:pt x="432917" y="640334"/>
                        <a:pt x="289076" y="561190"/>
                        <a:pt x="239339" y="471482"/>
                      </a:cubicBezTo>
                      <a:cubicBezTo>
                        <a:pt x="196912" y="394908"/>
                        <a:pt x="197026" y="302402"/>
                        <a:pt x="204221" y="215149"/>
                      </a:cubicBezTo>
                      <a:cubicBezTo>
                        <a:pt x="209875" y="147026"/>
                        <a:pt x="221124" y="74735"/>
                        <a:pt x="266349" y="23514"/>
                      </a:cubicBezTo>
                      <a:cubicBezTo>
                        <a:pt x="276570" y="11922"/>
                        <a:pt x="289532" y="1187"/>
                        <a:pt x="304893" y="102"/>
                      </a:cubicBezTo>
                      <a:cubicBezTo>
                        <a:pt x="363480" y="-4238"/>
                        <a:pt x="375129" y="131608"/>
                        <a:pt x="410475" y="167069"/>
                      </a:cubicBezTo>
                      <a:cubicBezTo>
                        <a:pt x="442624" y="199275"/>
                        <a:pt x="486935" y="220403"/>
                        <a:pt x="509148" y="260089"/>
                      </a:cubicBezTo>
                      <a:cubicBezTo>
                        <a:pt x="537185" y="310168"/>
                        <a:pt x="521140" y="372581"/>
                        <a:pt x="529419" y="429398"/>
                      </a:cubicBezTo>
                      <a:cubicBezTo>
                        <a:pt x="542610" y="520248"/>
                        <a:pt x="625808" y="536350"/>
                        <a:pt x="654931" y="603446"/>
                      </a:cubicBezTo>
                      <a:cubicBezTo>
                        <a:pt x="655730" y="551540"/>
                        <a:pt x="655901" y="498948"/>
                        <a:pt x="656301" y="446757"/>
                      </a:cubicBezTo>
                      <a:cubicBezTo>
                        <a:pt x="656415" y="430140"/>
                        <a:pt x="657386" y="411467"/>
                        <a:pt x="669663" y="400218"/>
                      </a:cubicBezTo>
                      <a:cubicBezTo>
                        <a:pt x="696387" y="375664"/>
                        <a:pt x="737101" y="413352"/>
                        <a:pt x="744753" y="448813"/>
                      </a:cubicBezTo>
                      <a:cubicBezTo>
                        <a:pt x="754860" y="495465"/>
                        <a:pt x="745609" y="543945"/>
                        <a:pt x="746180" y="591683"/>
                      </a:cubicBezTo>
                      <a:cubicBezTo>
                        <a:pt x="746751" y="639420"/>
                        <a:pt x="761027" y="692411"/>
                        <a:pt x="802197" y="716623"/>
                      </a:cubicBezTo>
                      <a:cubicBezTo>
                        <a:pt x="847594" y="743290"/>
                        <a:pt x="904697" y="724560"/>
                        <a:pt x="955004" y="709028"/>
                      </a:cubicBezTo>
                      <a:cubicBezTo>
                        <a:pt x="1005311" y="693496"/>
                        <a:pt x="1068010" y="684874"/>
                        <a:pt x="1103470" y="723818"/>
                      </a:cubicBezTo>
                      <a:cubicBezTo>
                        <a:pt x="1117403" y="739064"/>
                        <a:pt x="1124370" y="759450"/>
                        <a:pt x="1128310" y="779721"/>
                      </a:cubicBezTo>
                      <a:cubicBezTo>
                        <a:pt x="1161543" y="951542"/>
                        <a:pt x="999715" y="1122621"/>
                        <a:pt x="1049451" y="1290388"/>
                      </a:cubicBezTo>
                      <a:cubicBezTo>
                        <a:pt x="1094049" y="1440796"/>
                        <a:pt x="1191579" y="1527877"/>
                        <a:pt x="1036089" y="1652589"/>
                      </a:cubicBezTo>
                      <a:cubicBezTo>
                        <a:pt x="972363" y="1703695"/>
                        <a:pt x="901784" y="1728363"/>
                        <a:pt x="820013" y="1709748"/>
                      </a:cubicBezTo>
                      <a:cubicBezTo>
                        <a:pt x="757429" y="1695529"/>
                        <a:pt x="700841" y="1662924"/>
                        <a:pt x="644309" y="1632603"/>
                      </a:cubicBezTo>
                      <a:cubicBezTo>
                        <a:pt x="527535" y="1570076"/>
                        <a:pt x="396028" y="1543352"/>
                        <a:pt x="272687" y="1495500"/>
                      </a:cubicBezTo>
                      <a:cubicBezTo>
                        <a:pt x="186634" y="1462095"/>
                        <a:pt x="102636" y="1413957"/>
                        <a:pt x="49359" y="1338525"/>
                      </a:cubicBezTo>
                      <a:cubicBezTo>
                        <a:pt x="-3917" y="1263093"/>
                        <a:pt x="-19677" y="1155969"/>
                        <a:pt x="30173" y="1078252"/>
                      </a:cubicBezTo>
                      <a:cubicBezTo>
                        <a:pt x="41879" y="1059980"/>
                        <a:pt x="57182" y="1043705"/>
                        <a:pt x="75113" y="1031543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F85C1D1A-A9A9-49AE-9EAD-C7ADA6EBA3BC}"/>
                    </a:ext>
                  </a:extLst>
                </p:cNvPr>
                <p:cNvSpPr/>
                <p:nvPr/>
              </p:nvSpPr>
              <p:spPr>
                <a:xfrm>
                  <a:off x="6476593" y="3771613"/>
                  <a:ext cx="551653" cy="1314784"/>
                </a:xfrm>
                <a:custGeom>
                  <a:avLst/>
                  <a:gdLst>
                    <a:gd name="connsiteX0" fmla="*/ 540982 w 551653"/>
                    <a:gd name="connsiteY0" fmla="*/ 1314785 h 1314784"/>
                    <a:gd name="connsiteX1" fmla="*/ 531104 w 551653"/>
                    <a:gd name="connsiteY1" fmla="*/ 1308161 h 1314784"/>
                    <a:gd name="connsiteX2" fmla="*/ 793 w 551653"/>
                    <a:gd name="connsiteY2" fmla="*/ 14734 h 1314784"/>
                    <a:gd name="connsiteX3" fmla="*/ 6618 w 551653"/>
                    <a:gd name="connsiteY3" fmla="*/ 801 h 1314784"/>
                    <a:gd name="connsiteX4" fmla="*/ 20551 w 551653"/>
                    <a:gd name="connsiteY4" fmla="*/ 6625 h 1314784"/>
                    <a:gd name="connsiteX5" fmla="*/ 550861 w 551653"/>
                    <a:gd name="connsiteY5" fmla="*/ 1300052 h 1314784"/>
                    <a:gd name="connsiteX6" fmla="*/ 545036 w 551653"/>
                    <a:gd name="connsiteY6" fmla="*/ 1313985 h 1314784"/>
                    <a:gd name="connsiteX7" fmla="*/ 540982 w 551653"/>
                    <a:gd name="connsiteY7" fmla="*/ 1314785 h 131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1653" h="1314784">
                      <a:moveTo>
                        <a:pt x="540982" y="1314785"/>
                      </a:moveTo>
                      <a:cubicBezTo>
                        <a:pt x="536757" y="1314785"/>
                        <a:pt x="532759" y="1312272"/>
                        <a:pt x="531104" y="1308161"/>
                      </a:cubicBezTo>
                      <a:lnTo>
                        <a:pt x="793" y="14734"/>
                      </a:lnTo>
                      <a:cubicBezTo>
                        <a:pt x="-1434" y="9252"/>
                        <a:pt x="1193" y="3028"/>
                        <a:pt x="6618" y="801"/>
                      </a:cubicBezTo>
                      <a:cubicBezTo>
                        <a:pt x="12042" y="-1426"/>
                        <a:pt x="18381" y="1143"/>
                        <a:pt x="20551" y="6625"/>
                      </a:cubicBezTo>
                      <a:lnTo>
                        <a:pt x="550861" y="1300052"/>
                      </a:lnTo>
                      <a:cubicBezTo>
                        <a:pt x="553088" y="1305534"/>
                        <a:pt x="550461" y="1311758"/>
                        <a:pt x="545036" y="1313985"/>
                      </a:cubicBezTo>
                      <a:cubicBezTo>
                        <a:pt x="543723" y="1314499"/>
                        <a:pt x="542353" y="1314785"/>
                        <a:pt x="540982" y="13147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CDECDDEB-8BC0-4A79-BB39-EC75AE77140B}"/>
                    </a:ext>
                  </a:extLst>
                </p:cNvPr>
                <p:cNvSpPr/>
                <p:nvPr/>
              </p:nvSpPr>
              <p:spPr>
                <a:xfrm>
                  <a:off x="6373175" y="4693476"/>
                  <a:ext cx="549323" cy="134875"/>
                </a:xfrm>
                <a:custGeom>
                  <a:avLst/>
                  <a:gdLst>
                    <a:gd name="connsiteX0" fmla="*/ 538646 w 549323"/>
                    <a:gd name="connsiteY0" fmla="*/ 134875 h 134875"/>
                    <a:gd name="connsiteX1" fmla="*/ 536362 w 549323"/>
                    <a:gd name="connsiteY1" fmla="*/ 134647 h 134875"/>
                    <a:gd name="connsiteX2" fmla="*/ 8450 w 549323"/>
                    <a:gd name="connsiteY2" fmla="*/ 21127 h 134875"/>
                    <a:gd name="connsiteX3" fmla="*/ 228 w 549323"/>
                    <a:gd name="connsiteY3" fmla="*/ 8450 h 134875"/>
                    <a:gd name="connsiteX4" fmla="*/ 12961 w 549323"/>
                    <a:gd name="connsiteY4" fmla="*/ 228 h 134875"/>
                    <a:gd name="connsiteX5" fmla="*/ 540873 w 549323"/>
                    <a:gd name="connsiteY5" fmla="*/ 113747 h 134875"/>
                    <a:gd name="connsiteX6" fmla="*/ 549096 w 549323"/>
                    <a:gd name="connsiteY6" fmla="*/ 126424 h 134875"/>
                    <a:gd name="connsiteX7" fmla="*/ 538646 w 549323"/>
                    <a:gd name="connsiteY7" fmla="*/ 134875 h 13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9323" h="134875">
                      <a:moveTo>
                        <a:pt x="538646" y="134875"/>
                      </a:moveTo>
                      <a:cubicBezTo>
                        <a:pt x="537904" y="134875"/>
                        <a:pt x="537162" y="134818"/>
                        <a:pt x="536362" y="134647"/>
                      </a:cubicBezTo>
                      <a:lnTo>
                        <a:pt x="8450" y="21127"/>
                      </a:lnTo>
                      <a:cubicBezTo>
                        <a:pt x="2683" y="19871"/>
                        <a:pt x="-972" y="14218"/>
                        <a:pt x="228" y="8450"/>
                      </a:cubicBezTo>
                      <a:cubicBezTo>
                        <a:pt x="1484" y="2683"/>
                        <a:pt x="7137" y="-971"/>
                        <a:pt x="12961" y="228"/>
                      </a:cubicBezTo>
                      <a:lnTo>
                        <a:pt x="540873" y="113747"/>
                      </a:lnTo>
                      <a:cubicBezTo>
                        <a:pt x="546641" y="115004"/>
                        <a:pt x="550295" y="120657"/>
                        <a:pt x="549096" y="126424"/>
                      </a:cubicBezTo>
                      <a:cubicBezTo>
                        <a:pt x="548011" y="131449"/>
                        <a:pt x="543557" y="134875"/>
                        <a:pt x="538646" y="1348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661B2C68-3C7B-4CEF-ADFD-E7B551FE3F9B}"/>
                    </a:ext>
                  </a:extLst>
                </p:cNvPr>
                <p:cNvSpPr/>
                <p:nvPr/>
              </p:nvSpPr>
              <p:spPr>
                <a:xfrm>
                  <a:off x="6497970" y="4249473"/>
                  <a:ext cx="225443" cy="93336"/>
                </a:xfrm>
                <a:custGeom>
                  <a:avLst/>
                  <a:gdLst>
                    <a:gd name="connsiteX0" fmla="*/ 214735 w 225443"/>
                    <a:gd name="connsiteY0" fmla="*/ 93336 h 93336"/>
                    <a:gd name="connsiteX1" fmla="*/ 211195 w 225443"/>
                    <a:gd name="connsiteY1" fmla="*/ 92708 h 93336"/>
                    <a:gd name="connsiteX2" fmla="*/ 7168 w 225443"/>
                    <a:gd name="connsiteY2" fmla="*/ 20759 h 93336"/>
                    <a:gd name="connsiteX3" fmla="*/ 601 w 225443"/>
                    <a:gd name="connsiteY3" fmla="*/ 7111 h 93336"/>
                    <a:gd name="connsiteX4" fmla="*/ 14249 w 225443"/>
                    <a:gd name="connsiteY4" fmla="*/ 602 h 93336"/>
                    <a:gd name="connsiteX5" fmla="*/ 218276 w 225443"/>
                    <a:gd name="connsiteY5" fmla="*/ 72551 h 93336"/>
                    <a:gd name="connsiteX6" fmla="*/ 224842 w 225443"/>
                    <a:gd name="connsiteY6" fmla="*/ 86198 h 93336"/>
                    <a:gd name="connsiteX7" fmla="*/ 214735 w 225443"/>
                    <a:gd name="connsiteY7" fmla="*/ 93336 h 93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443" h="93336">
                      <a:moveTo>
                        <a:pt x="214735" y="93336"/>
                      </a:moveTo>
                      <a:cubicBezTo>
                        <a:pt x="213593" y="93336"/>
                        <a:pt x="212337" y="93165"/>
                        <a:pt x="211195" y="92708"/>
                      </a:cubicBezTo>
                      <a:lnTo>
                        <a:pt x="7168" y="20759"/>
                      </a:lnTo>
                      <a:cubicBezTo>
                        <a:pt x="1572" y="18817"/>
                        <a:pt x="-1340" y="12707"/>
                        <a:pt x="601" y="7111"/>
                      </a:cubicBezTo>
                      <a:cubicBezTo>
                        <a:pt x="2543" y="1573"/>
                        <a:pt x="8710" y="-1340"/>
                        <a:pt x="14249" y="602"/>
                      </a:cubicBezTo>
                      <a:lnTo>
                        <a:pt x="218276" y="72551"/>
                      </a:lnTo>
                      <a:cubicBezTo>
                        <a:pt x="223871" y="74492"/>
                        <a:pt x="226784" y="80602"/>
                        <a:pt x="224842" y="86198"/>
                      </a:cubicBezTo>
                      <a:cubicBezTo>
                        <a:pt x="223301" y="90538"/>
                        <a:pt x="219132" y="93336"/>
                        <a:pt x="214735" y="933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137B26BD-B706-441F-AB4E-6C7AF6863787}"/>
                    </a:ext>
                  </a:extLst>
                </p:cNvPr>
                <p:cNvSpPr/>
                <p:nvPr/>
              </p:nvSpPr>
              <p:spPr>
                <a:xfrm>
                  <a:off x="6762524" y="4199435"/>
                  <a:ext cx="99821" cy="290927"/>
                </a:xfrm>
                <a:custGeom>
                  <a:avLst/>
                  <a:gdLst>
                    <a:gd name="connsiteX0" fmla="*/ 10710 w 99821"/>
                    <a:gd name="connsiteY0" fmla="*/ 290927 h 290927"/>
                    <a:gd name="connsiteX1" fmla="*/ 7741 w 99821"/>
                    <a:gd name="connsiteY1" fmla="*/ 290471 h 290927"/>
                    <a:gd name="connsiteX2" fmla="*/ 431 w 99821"/>
                    <a:gd name="connsiteY2" fmla="*/ 277223 h 290927"/>
                    <a:gd name="connsiteX3" fmla="*/ 78833 w 99821"/>
                    <a:gd name="connsiteY3" fmla="*/ 7757 h 290927"/>
                    <a:gd name="connsiteX4" fmla="*/ 92081 w 99821"/>
                    <a:gd name="connsiteY4" fmla="*/ 447 h 290927"/>
                    <a:gd name="connsiteX5" fmla="*/ 99390 w 99821"/>
                    <a:gd name="connsiteY5" fmla="*/ 13695 h 290927"/>
                    <a:gd name="connsiteX6" fmla="*/ 20988 w 99821"/>
                    <a:gd name="connsiteY6" fmla="*/ 283162 h 290927"/>
                    <a:gd name="connsiteX7" fmla="*/ 10710 w 99821"/>
                    <a:gd name="connsiteY7" fmla="*/ 290927 h 290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821" h="290927">
                      <a:moveTo>
                        <a:pt x="10710" y="290927"/>
                      </a:moveTo>
                      <a:cubicBezTo>
                        <a:pt x="9739" y="290927"/>
                        <a:pt x="8711" y="290813"/>
                        <a:pt x="7741" y="290471"/>
                      </a:cubicBezTo>
                      <a:cubicBezTo>
                        <a:pt x="2030" y="288815"/>
                        <a:pt x="-1225" y="282876"/>
                        <a:pt x="431" y="277223"/>
                      </a:cubicBezTo>
                      <a:lnTo>
                        <a:pt x="78833" y="7757"/>
                      </a:lnTo>
                      <a:cubicBezTo>
                        <a:pt x="80489" y="2103"/>
                        <a:pt x="86370" y="-1266"/>
                        <a:pt x="92081" y="447"/>
                      </a:cubicBezTo>
                      <a:cubicBezTo>
                        <a:pt x="97791" y="2103"/>
                        <a:pt x="101046" y="8042"/>
                        <a:pt x="99390" y="13695"/>
                      </a:cubicBezTo>
                      <a:lnTo>
                        <a:pt x="20988" y="283162"/>
                      </a:lnTo>
                      <a:cubicBezTo>
                        <a:pt x="19618" y="287901"/>
                        <a:pt x="15335" y="290927"/>
                        <a:pt x="10710" y="2909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图形 2">
              <a:extLst>
                <a:ext uri="{FF2B5EF4-FFF2-40B4-BE49-F238E27FC236}">
                  <a16:creationId xmlns:a16="http://schemas.microsoft.com/office/drawing/2014/main" id="{54248BC4-BD2A-4D36-9B00-38DB658D8F9A}"/>
                </a:ext>
              </a:extLst>
            </p:cNvPr>
            <p:cNvGrpSpPr/>
            <p:nvPr/>
          </p:nvGrpSpPr>
          <p:grpSpPr>
            <a:xfrm>
              <a:off x="5236496" y="2762702"/>
              <a:ext cx="5601432" cy="2719879"/>
              <a:chOff x="2382515" y="2124095"/>
              <a:chExt cx="7134736" cy="3464403"/>
            </a:xfrm>
          </p:grpSpPr>
          <p:grpSp>
            <p:nvGrpSpPr>
              <p:cNvPr id="14" name="图形 2">
                <a:extLst>
                  <a:ext uri="{FF2B5EF4-FFF2-40B4-BE49-F238E27FC236}">
                    <a16:creationId xmlns:a16="http://schemas.microsoft.com/office/drawing/2014/main" id="{3286C573-E654-4518-AFD1-715745A0A581}"/>
                  </a:ext>
                </a:extLst>
              </p:cNvPr>
              <p:cNvGrpSpPr/>
              <p:nvPr/>
            </p:nvGrpSpPr>
            <p:grpSpPr>
              <a:xfrm>
                <a:off x="2715854" y="2368265"/>
                <a:ext cx="3290608" cy="3220233"/>
                <a:chOff x="2715854" y="2368265"/>
                <a:chExt cx="3290608" cy="3220233"/>
              </a:xfrm>
              <a:solidFill>
                <a:srgbClr val="4B369D"/>
              </a:solidFill>
            </p:grpSpPr>
            <p:grpSp>
              <p:nvGrpSpPr>
                <p:cNvPr id="71" name="图形 2">
                  <a:extLst>
                    <a:ext uri="{FF2B5EF4-FFF2-40B4-BE49-F238E27FC236}">
                      <a16:creationId xmlns:a16="http://schemas.microsoft.com/office/drawing/2014/main" id="{45A88E56-9057-460E-A4C5-46CE43EC7CC2}"/>
                    </a:ext>
                  </a:extLst>
                </p:cNvPr>
                <p:cNvGrpSpPr/>
                <p:nvPr/>
              </p:nvGrpSpPr>
              <p:grpSpPr>
                <a:xfrm>
                  <a:off x="2715854" y="2368265"/>
                  <a:ext cx="643916" cy="1562436"/>
                  <a:chOff x="2715854" y="2368265"/>
                  <a:chExt cx="643916" cy="1562436"/>
                </a:xfrm>
                <a:solidFill>
                  <a:srgbClr val="4B369D"/>
                </a:solidFill>
              </p:grpSpPr>
              <p:sp>
                <p:nvSpPr>
                  <p:cNvPr id="76" name="任意多边形: 形状 75">
                    <a:extLst>
                      <a:ext uri="{FF2B5EF4-FFF2-40B4-BE49-F238E27FC236}">
                        <a16:creationId xmlns:a16="http://schemas.microsoft.com/office/drawing/2014/main" id="{29EE226C-B927-4561-9F99-26B29379DDD0}"/>
                      </a:ext>
                    </a:extLst>
                  </p:cNvPr>
                  <p:cNvSpPr/>
                  <p:nvPr/>
                </p:nvSpPr>
                <p:spPr>
                  <a:xfrm>
                    <a:off x="2716906" y="3877253"/>
                    <a:ext cx="21356" cy="53447"/>
                  </a:xfrm>
                  <a:custGeom>
                    <a:avLst/>
                    <a:gdLst>
                      <a:gd name="connsiteX0" fmla="*/ 10678 w 21356"/>
                      <a:gd name="connsiteY0" fmla="*/ 53448 h 53447"/>
                      <a:gd name="connsiteX1" fmla="*/ 0 w 21356"/>
                      <a:gd name="connsiteY1" fmla="*/ 42770 h 53447"/>
                      <a:gd name="connsiteX2" fmla="*/ 0 w 21356"/>
                      <a:gd name="connsiteY2" fmla="*/ 10678 h 53447"/>
                      <a:gd name="connsiteX3" fmla="*/ 10678 w 21356"/>
                      <a:gd name="connsiteY3" fmla="*/ 0 h 53447"/>
                      <a:gd name="connsiteX4" fmla="*/ 21356 w 21356"/>
                      <a:gd name="connsiteY4" fmla="*/ 10678 h 53447"/>
                      <a:gd name="connsiteX5" fmla="*/ 21356 w 21356"/>
                      <a:gd name="connsiteY5" fmla="*/ 42770 h 53447"/>
                      <a:gd name="connsiteX6" fmla="*/ 10678 w 21356"/>
                      <a:gd name="connsiteY6" fmla="*/ 53448 h 5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356" h="53447">
                        <a:moveTo>
                          <a:pt x="10678" y="53448"/>
                        </a:moveTo>
                        <a:cubicBezTo>
                          <a:pt x="4740" y="53448"/>
                          <a:pt x="0" y="48651"/>
                          <a:pt x="0" y="42770"/>
                        </a:cubicBezTo>
                        <a:lnTo>
                          <a:pt x="0" y="10678"/>
                        </a:lnTo>
                        <a:cubicBezTo>
                          <a:pt x="0" y="4740"/>
                          <a:pt x="4797" y="0"/>
                          <a:pt x="10678" y="0"/>
                        </a:cubicBezTo>
                        <a:cubicBezTo>
                          <a:pt x="16560" y="0"/>
                          <a:pt x="21356" y="4797"/>
                          <a:pt x="21356" y="10678"/>
                        </a:cubicBezTo>
                        <a:lnTo>
                          <a:pt x="21356" y="42770"/>
                        </a:lnTo>
                        <a:cubicBezTo>
                          <a:pt x="21356" y="48651"/>
                          <a:pt x="16617" y="53448"/>
                          <a:pt x="10678" y="53448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任意多边形: 形状 76">
                    <a:extLst>
                      <a:ext uri="{FF2B5EF4-FFF2-40B4-BE49-F238E27FC236}">
                        <a16:creationId xmlns:a16="http://schemas.microsoft.com/office/drawing/2014/main" id="{8EF1CD62-A6EC-4070-A58E-A545D7A35460}"/>
                      </a:ext>
                    </a:extLst>
                  </p:cNvPr>
                  <p:cNvSpPr/>
                  <p:nvPr/>
                </p:nvSpPr>
                <p:spPr>
                  <a:xfrm>
                    <a:off x="2715854" y="2368265"/>
                    <a:ext cx="546266" cy="1465133"/>
                  </a:xfrm>
                  <a:custGeom>
                    <a:avLst/>
                    <a:gdLst>
                      <a:gd name="connsiteX0" fmla="*/ 11731 w 546266"/>
                      <a:gd name="connsiteY0" fmla="*/ 1465134 h 1465133"/>
                      <a:gd name="connsiteX1" fmla="*/ 1052 w 546266"/>
                      <a:gd name="connsiteY1" fmla="*/ 1454456 h 1465133"/>
                      <a:gd name="connsiteX2" fmla="*/ 1052 w 546266"/>
                      <a:gd name="connsiteY2" fmla="*/ 1389245 h 1465133"/>
                      <a:gd name="connsiteX3" fmla="*/ 11731 w 546266"/>
                      <a:gd name="connsiteY3" fmla="*/ 1378566 h 1465133"/>
                      <a:gd name="connsiteX4" fmla="*/ 22409 w 546266"/>
                      <a:gd name="connsiteY4" fmla="*/ 1389245 h 1465133"/>
                      <a:gd name="connsiteX5" fmla="*/ 22409 w 546266"/>
                      <a:gd name="connsiteY5" fmla="*/ 1454456 h 1465133"/>
                      <a:gd name="connsiteX6" fmla="*/ 11731 w 546266"/>
                      <a:gd name="connsiteY6" fmla="*/ 1465134 h 1465133"/>
                      <a:gd name="connsiteX7" fmla="*/ 11731 w 546266"/>
                      <a:gd name="connsiteY7" fmla="*/ 1334712 h 1465133"/>
                      <a:gd name="connsiteX8" fmla="*/ 1052 w 546266"/>
                      <a:gd name="connsiteY8" fmla="*/ 1324034 h 1465133"/>
                      <a:gd name="connsiteX9" fmla="*/ 1052 w 546266"/>
                      <a:gd name="connsiteY9" fmla="*/ 1258823 h 1465133"/>
                      <a:gd name="connsiteX10" fmla="*/ 11731 w 546266"/>
                      <a:gd name="connsiteY10" fmla="*/ 1248145 h 1465133"/>
                      <a:gd name="connsiteX11" fmla="*/ 22409 w 546266"/>
                      <a:gd name="connsiteY11" fmla="*/ 1258823 h 1465133"/>
                      <a:gd name="connsiteX12" fmla="*/ 22409 w 546266"/>
                      <a:gd name="connsiteY12" fmla="*/ 1324034 h 1465133"/>
                      <a:gd name="connsiteX13" fmla="*/ 11731 w 546266"/>
                      <a:gd name="connsiteY13" fmla="*/ 1334712 h 1465133"/>
                      <a:gd name="connsiteX14" fmla="*/ 11731 w 546266"/>
                      <a:gd name="connsiteY14" fmla="*/ 1204290 h 1465133"/>
                      <a:gd name="connsiteX15" fmla="*/ 1052 w 546266"/>
                      <a:gd name="connsiteY15" fmla="*/ 1193612 h 1465133"/>
                      <a:gd name="connsiteX16" fmla="*/ 1052 w 546266"/>
                      <a:gd name="connsiteY16" fmla="*/ 1128401 h 1465133"/>
                      <a:gd name="connsiteX17" fmla="*/ 11731 w 546266"/>
                      <a:gd name="connsiteY17" fmla="*/ 1117723 h 1465133"/>
                      <a:gd name="connsiteX18" fmla="*/ 22409 w 546266"/>
                      <a:gd name="connsiteY18" fmla="*/ 1128401 h 1465133"/>
                      <a:gd name="connsiteX19" fmla="*/ 22409 w 546266"/>
                      <a:gd name="connsiteY19" fmla="*/ 1193612 h 1465133"/>
                      <a:gd name="connsiteX20" fmla="*/ 11731 w 546266"/>
                      <a:gd name="connsiteY20" fmla="*/ 1204290 h 1465133"/>
                      <a:gd name="connsiteX21" fmla="*/ 11731 w 546266"/>
                      <a:gd name="connsiteY21" fmla="*/ 1073868 h 1465133"/>
                      <a:gd name="connsiteX22" fmla="*/ 1052 w 546266"/>
                      <a:gd name="connsiteY22" fmla="*/ 1063190 h 1465133"/>
                      <a:gd name="connsiteX23" fmla="*/ 1052 w 546266"/>
                      <a:gd name="connsiteY23" fmla="*/ 997922 h 1465133"/>
                      <a:gd name="connsiteX24" fmla="*/ 11731 w 546266"/>
                      <a:gd name="connsiteY24" fmla="*/ 987244 h 1465133"/>
                      <a:gd name="connsiteX25" fmla="*/ 22409 w 546266"/>
                      <a:gd name="connsiteY25" fmla="*/ 997922 h 1465133"/>
                      <a:gd name="connsiteX26" fmla="*/ 22409 w 546266"/>
                      <a:gd name="connsiteY26" fmla="*/ 1063133 h 1465133"/>
                      <a:gd name="connsiteX27" fmla="*/ 11731 w 546266"/>
                      <a:gd name="connsiteY27" fmla="*/ 1073868 h 1465133"/>
                      <a:gd name="connsiteX28" fmla="*/ 11731 w 546266"/>
                      <a:gd name="connsiteY28" fmla="*/ 943446 h 1465133"/>
                      <a:gd name="connsiteX29" fmla="*/ 1052 w 546266"/>
                      <a:gd name="connsiteY29" fmla="*/ 932768 h 1465133"/>
                      <a:gd name="connsiteX30" fmla="*/ 1052 w 546266"/>
                      <a:gd name="connsiteY30" fmla="*/ 867557 h 1465133"/>
                      <a:gd name="connsiteX31" fmla="*/ 11731 w 546266"/>
                      <a:gd name="connsiteY31" fmla="*/ 856879 h 1465133"/>
                      <a:gd name="connsiteX32" fmla="*/ 22409 w 546266"/>
                      <a:gd name="connsiteY32" fmla="*/ 867557 h 1465133"/>
                      <a:gd name="connsiteX33" fmla="*/ 22409 w 546266"/>
                      <a:gd name="connsiteY33" fmla="*/ 932768 h 1465133"/>
                      <a:gd name="connsiteX34" fmla="*/ 11731 w 546266"/>
                      <a:gd name="connsiteY34" fmla="*/ 943446 h 1465133"/>
                      <a:gd name="connsiteX35" fmla="*/ 11731 w 546266"/>
                      <a:gd name="connsiteY35" fmla="*/ 813024 h 1465133"/>
                      <a:gd name="connsiteX36" fmla="*/ 1052 w 546266"/>
                      <a:gd name="connsiteY36" fmla="*/ 802346 h 1465133"/>
                      <a:gd name="connsiteX37" fmla="*/ 1052 w 546266"/>
                      <a:gd name="connsiteY37" fmla="*/ 737135 h 1465133"/>
                      <a:gd name="connsiteX38" fmla="*/ 11731 w 546266"/>
                      <a:gd name="connsiteY38" fmla="*/ 726457 h 1465133"/>
                      <a:gd name="connsiteX39" fmla="*/ 22409 w 546266"/>
                      <a:gd name="connsiteY39" fmla="*/ 737135 h 1465133"/>
                      <a:gd name="connsiteX40" fmla="*/ 22409 w 546266"/>
                      <a:gd name="connsiteY40" fmla="*/ 802346 h 1465133"/>
                      <a:gd name="connsiteX41" fmla="*/ 11731 w 546266"/>
                      <a:gd name="connsiteY41" fmla="*/ 813024 h 1465133"/>
                      <a:gd name="connsiteX42" fmla="*/ 11731 w 546266"/>
                      <a:gd name="connsiteY42" fmla="*/ 682603 h 1465133"/>
                      <a:gd name="connsiteX43" fmla="*/ 1052 w 546266"/>
                      <a:gd name="connsiteY43" fmla="*/ 671924 h 1465133"/>
                      <a:gd name="connsiteX44" fmla="*/ 1052 w 546266"/>
                      <a:gd name="connsiteY44" fmla="*/ 606713 h 1465133"/>
                      <a:gd name="connsiteX45" fmla="*/ 11731 w 546266"/>
                      <a:gd name="connsiteY45" fmla="*/ 596035 h 1465133"/>
                      <a:gd name="connsiteX46" fmla="*/ 22409 w 546266"/>
                      <a:gd name="connsiteY46" fmla="*/ 606713 h 1465133"/>
                      <a:gd name="connsiteX47" fmla="*/ 22409 w 546266"/>
                      <a:gd name="connsiteY47" fmla="*/ 671924 h 1465133"/>
                      <a:gd name="connsiteX48" fmla="*/ 11731 w 546266"/>
                      <a:gd name="connsiteY48" fmla="*/ 682603 h 1465133"/>
                      <a:gd name="connsiteX49" fmla="*/ 11731 w 546266"/>
                      <a:gd name="connsiteY49" fmla="*/ 552180 h 1465133"/>
                      <a:gd name="connsiteX50" fmla="*/ 1052 w 546266"/>
                      <a:gd name="connsiteY50" fmla="*/ 541502 h 1465133"/>
                      <a:gd name="connsiteX51" fmla="*/ 1052 w 546266"/>
                      <a:gd name="connsiteY51" fmla="*/ 476291 h 1465133"/>
                      <a:gd name="connsiteX52" fmla="*/ 11731 w 546266"/>
                      <a:gd name="connsiteY52" fmla="*/ 465613 h 1465133"/>
                      <a:gd name="connsiteX53" fmla="*/ 22409 w 546266"/>
                      <a:gd name="connsiteY53" fmla="*/ 476291 h 1465133"/>
                      <a:gd name="connsiteX54" fmla="*/ 22409 w 546266"/>
                      <a:gd name="connsiteY54" fmla="*/ 541502 h 1465133"/>
                      <a:gd name="connsiteX55" fmla="*/ 11731 w 546266"/>
                      <a:gd name="connsiteY55" fmla="*/ 552180 h 1465133"/>
                      <a:gd name="connsiteX56" fmla="*/ 11731 w 546266"/>
                      <a:gd name="connsiteY56" fmla="*/ 421759 h 1465133"/>
                      <a:gd name="connsiteX57" fmla="*/ 1052 w 546266"/>
                      <a:gd name="connsiteY57" fmla="*/ 411080 h 1465133"/>
                      <a:gd name="connsiteX58" fmla="*/ 1052 w 546266"/>
                      <a:gd name="connsiteY58" fmla="*/ 345812 h 1465133"/>
                      <a:gd name="connsiteX59" fmla="*/ 11731 w 546266"/>
                      <a:gd name="connsiteY59" fmla="*/ 335134 h 1465133"/>
                      <a:gd name="connsiteX60" fmla="*/ 22409 w 546266"/>
                      <a:gd name="connsiteY60" fmla="*/ 345812 h 1465133"/>
                      <a:gd name="connsiteX61" fmla="*/ 22409 w 546266"/>
                      <a:gd name="connsiteY61" fmla="*/ 411023 h 1465133"/>
                      <a:gd name="connsiteX62" fmla="*/ 11731 w 546266"/>
                      <a:gd name="connsiteY62" fmla="*/ 421759 h 1465133"/>
                      <a:gd name="connsiteX63" fmla="*/ 11731 w 546266"/>
                      <a:gd name="connsiteY63" fmla="*/ 291337 h 1465133"/>
                      <a:gd name="connsiteX64" fmla="*/ 1052 w 546266"/>
                      <a:gd name="connsiteY64" fmla="*/ 280659 h 1465133"/>
                      <a:gd name="connsiteX65" fmla="*/ 1052 w 546266"/>
                      <a:gd name="connsiteY65" fmla="*/ 226640 h 1465133"/>
                      <a:gd name="connsiteX66" fmla="*/ 25 w 546266"/>
                      <a:gd name="connsiteY66" fmla="*/ 216190 h 1465133"/>
                      <a:gd name="connsiteX67" fmla="*/ 10018 w 546266"/>
                      <a:gd name="connsiteY67" fmla="*/ 204826 h 1465133"/>
                      <a:gd name="connsiteX68" fmla="*/ 21381 w 546266"/>
                      <a:gd name="connsiteY68" fmla="*/ 214819 h 1465133"/>
                      <a:gd name="connsiteX69" fmla="*/ 22295 w 546266"/>
                      <a:gd name="connsiteY69" fmla="*/ 224755 h 1465133"/>
                      <a:gd name="connsiteX70" fmla="*/ 22409 w 546266"/>
                      <a:gd name="connsiteY70" fmla="*/ 280659 h 1465133"/>
                      <a:gd name="connsiteX71" fmla="*/ 11731 w 546266"/>
                      <a:gd name="connsiteY71" fmla="*/ 291337 h 1465133"/>
                      <a:gd name="connsiteX72" fmla="*/ 15385 w 546266"/>
                      <a:gd name="connsiteY72" fmla="*/ 161257 h 1465133"/>
                      <a:gd name="connsiteX73" fmla="*/ 13158 w 546266"/>
                      <a:gd name="connsiteY73" fmla="*/ 161029 h 1465133"/>
                      <a:gd name="connsiteX74" fmla="*/ 4936 w 546266"/>
                      <a:gd name="connsiteY74" fmla="*/ 148352 h 1465133"/>
                      <a:gd name="connsiteX75" fmla="*/ 30403 w 546266"/>
                      <a:gd name="connsiteY75" fmla="*/ 84569 h 1465133"/>
                      <a:gd name="connsiteX76" fmla="*/ 45193 w 546266"/>
                      <a:gd name="connsiteY76" fmla="*/ 81314 h 1465133"/>
                      <a:gd name="connsiteX77" fmla="*/ 48448 w 546266"/>
                      <a:gd name="connsiteY77" fmla="*/ 96103 h 1465133"/>
                      <a:gd name="connsiteX78" fmla="*/ 25892 w 546266"/>
                      <a:gd name="connsiteY78" fmla="*/ 152863 h 1465133"/>
                      <a:gd name="connsiteX79" fmla="*/ 15385 w 546266"/>
                      <a:gd name="connsiteY79" fmla="*/ 161257 h 1465133"/>
                      <a:gd name="connsiteX80" fmla="*/ 84936 w 546266"/>
                      <a:gd name="connsiteY80" fmla="*/ 55104 h 1465133"/>
                      <a:gd name="connsiteX81" fmla="*/ 75914 w 546266"/>
                      <a:gd name="connsiteY81" fmla="*/ 50193 h 1465133"/>
                      <a:gd name="connsiteX82" fmla="*/ 79112 w 546266"/>
                      <a:gd name="connsiteY82" fmla="*/ 35404 h 1465133"/>
                      <a:gd name="connsiteX83" fmla="*/ 142495 w 546266"/>
                      <a:gd name="connsiteY83" fmla="*/ 9479 h 1465133"/>
                      <a:gd name="connsiteX84" fmla="*/ 155286 w 546266"/>
                      <a:gd name="connsiteY84" fmla="*/ 17530 h 1465133"/>
                      <a:gd name="connsiteX85" fmla="*/ 147235 w 546266"/>
                      <a:gd name="connsiteY85" fmla="*/ 30321 h 1465133"/>
                      <a:gd name="connsiteX86" fmla="*/ 90703 w 546266"/>
                      <a:gd name="connsiteY86" fmla="*/ 53391 h 1465133"/>
                      <a:gd name="connsiteX87" fmla="*/ 84936 w 546266"/>
                      <a:gd name="connsiteY87" fmla="*/ 55104 h 1465133"/>
                      <a:gd name="connsiteX88" fmla="*/ 209533 w 546266"/>
                      <a:gd name="connsiteY88" fmla="*/ 23755 h 1465133"/>
                      <a:gd name="connsiteX89" fmla="*/ 198855 w 546266"/>
                      <a:gd name="connsiteY89" fmla="*/ 13305 h 1465133"/>
                      <a:gd name="connsiteX90" fmla="*/ 209305 w 546266"/>
                      <a:gd name="connsiteY90" fmla="*/ 2341 h 1465133"/>
                      <a:gd name="connsiteX91" fmla="*/ 274630 w 546266"/>
                      <a:gd name="connsiteY91" fmla="*/ 971 h 1465133"/>
                      <a:gd name="connsiteX92" fmla="*/ 285480 w 546266"/>
                      <a:gd name="connsiteY92" fmla="*/ 11478 h 1465133"/>
                      <a:gd name="connsiteX93" fmla="*/ 274973 w 546266"/>
                      <a:gd name="connsiteY93" fmla="*/ 22327 h 1465133"/>
                      <a:gd name="connsiteX94" fmla="*/ 209876 w 546266"/>
                      <a:gd name="connsiteY94" fmla="*/ 23698 h 1465133"/>
                      <a:gd name="connsiteX95" fmla="*/ 209533 w 546266"/>
                      <a:gd name="connsiteY95" fmla="*/ 23755 h 1465133"/>
                      <a:gd name="connsiteX96" fmla="*/ 535588 w 546266"/>
                      <a:gd name="connsiteY96" fmla="*/ 22213 h 1465133"/>
                      <a:gd name="connsiteX97" fmla="*/ 535417 w 546266"/>
                      <a:gd name="connsiteY97" fmla="*/ 22213 h 1465133"/>
                      <a:gd name="connsiteX98" fmla="*/ 470263 w 546266"/>
                      <a:gd name="connsiteY98" fmla="*/ 21585 h 1465133"/>
                      <a:gd name="connsiteX99" fmla="*/ 459642 w 546266"/>
                      <a:gd name="connsiteY99" fmla="*/ 10850 h 1465133"/>
                      <a:gd name="connsiteX100" fmla="*/ 470377 w 546266"/>
                      <a:gd name="connsiteY100" fmla="*/ 228 h 1465133"/>
                      <a:gd name="connsiteX101" fmla="*/ 535702 w 546266"/>
                      <a:gd name="connsiteY101" fmla="*/ 857 h 1465133"/>
                      <a:gd name="connsiteX102" fmla="*/ 546266 w 546266"/>
                      <a:gd name="connsiteY102" fmla="*/ 11706 h 1465133"/>
                      <a:gd name="connsiteX103" fmla="*/ 535588 w 546266"/>
                      <a:gd name="connsiteY103" fmla="*/ 22213 h 1465133"/>
                      <a:gd name="connsiteX104" fmla="*/ 339955 w 546266"/>
                      <a:gd name="connsiteY104" fmla="*/ 21699 h 1465133"/>
                      <a:gd name="connsiteX105" fmla="*/ 329277 w 546266"/>
                      <a:gd name="connsiteY105" fmla="*/ 11078 h 1465133"/>
                      <a:gd name="connsiteX106" fmla="*/ 339898 w 546266"/>
                      <a:gd name="connsiteY106" fmla="*/ 286 h 1465133"/>
                      <a:gd name="connsiteX107" fmla="*/ 405223 w 546266"/>
                      <a:gd name="connsiteY107" fmla="*/ 0 h 1465133"/>
                      <a:gd name="connsiteX108" fmla="*/ 415902 w 546266"/>
                      <a:gd name="connsiteY108" fmla="*/ 10678 h 1465133"/>
                      <a:gd name="connsiteX109" fmla="*/ 405223 w 546266"/>
                      <a:gd name="connsiteY109" fmla="*/ 21356 h 1465133"/>
                      <a:gd name="connsiteX110" fmla="*/ 340069 w 546266"/>
                      <a:gd name="connsiteY110" fmla="*/ 21642 h 1465133"/>
                      <a:gd name="connsiteX111" fmla="*/ 339955 w 546266"/>
                      <a:gd name="connsiteY111" fmla="*/ 21699 h 1465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</a:cxnLst>
                    <a:rect l="l" t="t" r="r" b="b"/>
                    <a:pathLst>
                      <a:path w="546266" h="1465133">
                        <a:moveTo>
                          <a:pt x="11731" y="1465134"/>
                        </a:moveTo>
                        <a:cubicBezTo>
                          <a:pt x="5792" y="1465134"/>
                          <a:pt x="1052" y="1460337"/>
                          <a:pt x="1052" y="1454456"/>
                        </a:cubicBezTo>
                        <a:lnTo>
                          <a:pt x="1052" y="1389245"/>
                        </a:lnTo>
                        <a:cubicBezTo>
                          <a:pt x="1052" y="1383306"/>
                          <a:pt x="5849" y="1378566"/>
                          <a:pt x="11731" y="1378566"/>
                        </a:cubicBezTo>
                        <a:cubicBezTo>
                          <a:pt x="17612" y="1378566"/>
                          <a:pt x="22409" y="1383363"/>
                          <a:pt x="22409" y="1389245"/>
                        </a:cubicBezTo>
                        <a:lnTo>
                          <a:pt x="22409" y="1454456"/>
                        </a:lnTo>
                        <a:cubicBezTo>
                          <a:pt x="22409" y="1460337"/>
                          <a:pt x="17669" y="1465134"/>
                          <a:pt x="11731" y="1465134"/>
                        </a:cubicBezTo>
                        <a:close/>
                        <a:moveTo>
                          <a:pt x="11731" y="1334712"/>
                        </a:moveTo>
                        <a:cubicBezTo>
                          <a:pt x="5792" y="1334712"/>
                          <a:pt x="1052" y="1329915"/>
                          <a:pt x="1052" y="1324034"/>
                        </a:cubicBezTo>
                        <a:lnTo>
                          <a:pt x="1052" y="1258823"/>
                        </a:lnTo>
                        <a:cubicBezTo>
                          <a:pt x="1052" y="1252884"/>
                          <a:pt x="5849" y="1248145"/>
                          <a:pt x="11731" y="1248145"/>
                        </a:cubicBezTo>
                        <a:cubicBezTo>
                          <a:pt x="17612" y="1248145"/>
                          <a:pt x="22409" y="1252941"/>
                          <a:pt x="22409" y="1258823"/>
                        </a:cubicBezTo>
                        <a:lnTo>
                          <a:pt x="22409" y="1324034"/>
                        </a:lnTo>
                        <a:cubicBezTo>
                          <a:pt x="22409" y="1329915"/>
                          <a:pt x="17669" y="1334712"/>
                          <a:pt x="11731" y="1334712"/>
                        </a:cubicBezTo>
                        <a:close/>
                        <a:moveTo>
                          <a:pt x="11731" y="1204290"/>
                        </a:moveTo>
                        <a:cubicBezTo>
                          <a:pt x="5792" y="1204290"/>
                          <a:pt x="1052" y="1199493"/>
                          <a:pt x="1052" y="1193612"/>
                        </a:cubicBezTo>
                        <a:lnTo>
                          <a:pt x="1052" y="1128401"/>
                        </a:lnTo>
                        <a:cubicBezTo>
                          <a:pt x="1052" y="1122462"/>
                          <a:pt x="5849" y="1117723"/>
                          <a:pt x="11731" y="1117723"/>
                        </a:cubicBezTo>
                        <a:cubicBezTo>
                          <a:pt x="17612" y="1117723"/>
                          <a:pt x="22409" y="1122519"/>
                          <a:pt x="22409" y="1128401"/>
                        </a:cubicBezTo>
                        <a:lnTo>
                          <a:pt x="22409" y="1193612"/>
                        </a:lnTo>
                        <a:cubicBezTo>
                          <a:pt x="22409" y="1199493"/>
                          <a:pt x="17669" y="1204290"/>
                          <a:pt x="11731" y="1204290"/>
                        </a:cubicBezTo>
                        <a:close/>
                        <a:moveTo>
                          <a:pt x="11731" y="1073868"/>
                        </a:moveTo>
                        <a:cubicBezTo>
                          <a:pt x="5792" y="1073868"/>
                          <a:pt x="1052" y="1069072"/>
                          <a:pt x="1052" y="1063190"/>
                        </a:cubicBezTo>
                        <a:lnTo>
                          <a:pt x="1052" y="997922"/>
                        </a:lnTo>
                        <a:cubicBezTo>
                          <a:pt x="1052" y="991983"/>
                          <a:pt x="5849" y="987244"/>
                          <a:pt x="11731" y="987244"/>
                        </a:cubicBezTo>
                        <a:cubicBezTo>
                          <a:pt x="17612" y="987244"/>
                          <a:pt x="22409" y="992040"/>
                          <a:pt x="22409" y="997922"/>
                        </a:cubicBezTo>
                        <a:lnTo>
                          <a:pt x="22409" y="1063133"/>
                        </a:lnTo>
                        <a:cubicBezTo>
                          <a:pt x="22409" y="1069072"/>
                          <a:pt x="17669" y="1073868"/>
                          <a:pt x="11731" y="1073868"/>
                        </a:cubicBezTo>
                        <a:close/>
                        <a:moveTo>
                          <a:pt x="11731" y="943446"/>
                        </a:moveTo>
                        <a:cubicBezTo>
                          <a:pt x="5792" y="943446"/>
                          <a:pt x="1052" y="938650"/>
                          <a:pt x="1052" y="932768"/>
                        </a:cubicBezTo>
                        <a:lnTo>
                          <a:pt x="1052" y="867557"/>
                        </a:lnTo>
                        <a:cubicBezTo>
                          <a:pt x="1052" y="861618"/>
                          <a:pt x="5849" y="856879"/>
                          <a:pt x="11731" y="856879"/>
                        </a:cubicBezTo>
                        <a:cubicBezTo>
                          <a:pt x="17612" y="856879"/>
                          <a:pt x="22409" y="861676"/>
                          <a:pt x="22409" y="867557"/>
                        </a:cubicBezTo>
                        <a:lnTo>
                          <a:pt x="22409" y="932768"/>
                        </a:lnTo>
                        <a:cubicBezTo>
                          <a:pt x="22409" y="938650"/>
                          <a:pt x="17669" y="943446"/>
                          <a:pt x="11731" y="943446"/>
                        </a:cubicBezTo>
                        <a:close/>
                        <a:moveTo>
                          <a:pt x="11731" y="813024"/>
                        </a:moveTo>
                        <a:cubicBezTo>
                          <a:pt x="5792" y="813024"/>
                          <a:pt x="1052" y="808228"/>
                          <a:pt x="1052" y="802346"/>
                        </a:cubicBezTo>
                        <a:lnTo>
                          <a:pt x="1052" y="737135"/>
                        </a:lnTo>
                        <a:cubicBezTo>
                          <a:pt x="1052" y="731196"/>
                          <a:pt x="5849" y="726457"/>
                          <a:pt x="11731" y="726457"/>
                        </a:cubicBezTo>
                        <a:cubicBezTo>
                          <a:pt x="17612" y="726457"/>
                          <a:pt x="22409" y="731254"/>
                          <a:pt x="22409" y="737135"/>
                        </a:cubicBezTo>
                        <a:lnTo>
                          <a:pt x="22409" y="802346"/>
                        </a:lnTo>
                        <a:cubicBezTo>
                          <a:pt x="22409" y="808228"/>
                          <a:pt x="17669" y="813024"/>
                          <a:pt x="11731" y="813024"/>
                        </a:cubicBezTo>
                        <a:close/>
                        <a:moveTo>
                          <a:pt x="11731" y="682603"/>
                        </a:moveTo>
                        <a:cubicBezTo>
                          <a:pt x="5792" y="682603"/>
                          <a:pt x="1052" y="677806"/>
                          <a:pt x="1052" y="671924"/>
                        </a:cubicBezTo>
                        <a:lnTo>
                          <a:pt x="1052" y="606713"/>
                        </a:lnTo>
                        <a:cubicBezTo>
                          <a:pt x="1052" y="600775"/>
                          <a:pt x="5849" y="596035"/>
                          <a:pt x="11731" y="596035"/>
                        </a:cubicBezTo>
                        <a:cubicBezTo>
                          <a:pt x="17612" y="596035"/>
                          <a:pt x="22409" y="600832"/>
                          <a:pt x="22409" y="606713"/>
                        </a:cubicBezTo>
                        <a:lnTo>
                          <a:pt x="22409" y="671924"/>
                        </a:lnTo>
                        <a:cubicBezTo>
                          <a:pt x="22409" y="677806"/>
                          <a:pt x="17669" y="682603"/>
                          <a:pt x="11731" y="682603"/>
                        </a:cubicBezTo>
                        <a:close/>
                        <a:moveTo>
                          <a:pt x="11731" y="552180"/>
                        </a:moveTo>
                        <a:cubicBezTo>
                          <a:pt x="5792" y="552180"/>
                          <a:pt x="1052" y="547384"/>
                          <a:pt x="1052" y="541502"/>
                        </a:cubicBezTo>
                        <a:lnTo>
                          <a:pt x="1052" y="476291"/>
                        </a:lnTo>
                        <a:cubicBezTo>
                          <a:pt x="1052" y="470353"/>
                          <a:pt x="5849" y="465613"/>
                          <a:pt x="11731" y="465613"/>
                        </a:cubicBezTo>
                        <a:cubicBezTo>
                          <a:pt x="17612" y="465613"/>
                          <a:pt x="22409" y="470410"/>
                          <a:pt x="22409" y="476291"/>
                        </a:cubicBezTo>
                        <a:lnTo>
                          <a:pt x="22409" y="541502"/>
                        </a:lnTo>
                        <a:cubicBezTo>
                          <a:pt x="22409" y="547384"/>
                          <a:pt x="17669" y="552180"/>
                          <a:pt x="11731" y="552180"/>
                        </a:cubicBezTo>
                        <a:close/>
                        <a:moveTo>
                          <a:pt x="11731" y="421759"/>
                        </a:moveTo>
                        <a:cubicBezTo>
                          <a:pt x="5792" y="421759"/>
                          <a:pt x="1052" y="416962"/>
                          <a:pt x="1052" y="411080"/>
                        </a:cubicBezTo>
                        <a:lnTo>
                          <a:pt x="1052" y="345812"/>
                        </a:lnTo>
                        <a:cubicBezTo>
                          <a:pt x="1052" y="339874"/>
                          <a:pt x="5849" y="335134"/>
                          <a:pt x="11731" y="335134"/>
                        </a:cubicBezTo>
                        <a:cubicBezTo>
                          <a:pt x="17612" y="335134"/>
                          <a:pt x="22409" y="339931"/>
                          <a:pt x="22409" y="345812"/>
                        </a:cubicBezTo>
                        <a:lnTo>
                          <a:pt x="22409" y="411023"/>
                        </a:lnTo>
                        <a:cubicBezTo>
                          <a:pt x="22409" y="416962"/>
                          <a:pt x="17669" y="421759"/>
                          <a:pt x="11731" y="421759"/>
                        </a:cubicBezTo>
                        <a:close/>
                        <a:moveTo>
                          <a:pt x="11731" y="291337"/>
                        </a:moveTo>
                        <a:cubicBezTo>
                          <a:pt x="5792" y="291337"/>
                          <a:pt x="1052" y="286540"/>
                          <a:pt x="1052" y="280659"/>
                        </a:cubicBezTo>
                        <a:lnTo>
                          <a:pt x="1052" y="226640"/>
                        </a:lnTo>
                        <a:cubicBezTo>
                          <a:pt x="938" y="226411"/>
                          <a:pt x="424" y="222414"/>
                          <a:pt x="25" y="216190"/>
                        </a:cubicBezTo>
                        <a:cubicBezTo>
                          <a:pt x="-375" y="210308"/>
                          <a:pt x="4136" y="205226"/>
                          <a:pt x="10018" y="204826"/>
                        </a:cubicBezTo>
                        <a:cubicBezTo>
                          <a:pt x="15842" y="204484"/>
                          <a:pt x="20981" y="208938"/>
                          <a:pt x="21381" y="214819"/>
                        </a:cubicBezTo>
                        <a:cubicBezTo>
                          <a:pt x="21781" y="220929"/>
                          <a:pt x="22295" y="224527"/>
                          <a:pt x="22295" y="224755"/>
                        </a:cubicBezTo>
                        <a:lnTo>
                          <a:pt x="22409" y="280659"/>
                        </a:lnTo>
                        <a:cubicBezTo>
                          <a:pt x="22409" y="286540"/>
                          <a:pt x="17669" y="291337"/>
                          <a:pt x="11731" y="291337"/>
                        </a:cubicBezTo>
                        <a:close/>
                        <a:moveTo>
                          <a:pt x="15385" y="161257"/>
                        </a:moveTo>
                        <a:cubicBezTo>
                          <a:pt x="14643" y="161257"/>
                          <a:pt x="13900" y="161200"/>
                          <a:pt x="13158" y="161029"/>
                        </a:cubicBezTo>
                        <a:cubicBezTo>
                          <a:pt x="7391" y="159773"/>
                          <a:pt x="3679" y="154120"/>
                          <a:pt x="4936" y="148352"/>
                        </a:cubicBezTo>
                        <a:cubicBezTo>
                          <a:pt x="10018" y="124540"/>
                          <a:pt x="18583" y="103070"/>
                          <a:pt x="30403" y="84569"/>
                        </a:cubicBezTo>
                        <a:cubicBezTo>
                          <a:pt x="33601" y="79601"/>
                          <a:pt x="40225" y="78116"/>
                          <a:pt x="45193" y="81314"/>
                        </a:cubicBezTo>
                        <a:cubicBezTo>
                          <a:pt x="50161" y="84512"/>
                          <a:pt x="51645" y="91078"/>
                          <a:pt x="48448" y="96103"/>
                        </a:cubicBezTo>
                        <a:cubicBezTo>
                          <a:pt x="37998" y="112492"/>
                          <a:pt x="30403" y="131564"/>
                          <a:pt x="25892" y="152863"/>
                        </a:cubicBezTo>
                        <a:cubicBezTo>
                          <a:pt x="24750" y="157774"/>
                          <a:pt x="20296" y="161257"/>
                          <a:pt x="15385" y="161257"/>
                        </a:cubicBezTo>
                        <a:close/>
                        <a:moveTo>
                          <a:pt x="84936" y="55104"/>
                        </a:moveTo>
                        <a:cubicBezTo>
                          <a:pt x="81453" y="55104"/>
                          <a:pt x="77969" y="53391"/>
                          <a:pt x="75914" y="50193"/>
                        </a:cubicBezTo>
                        <a:cubicBezTo>
                          <a:pt x="72716" y="45225"/>
                          <a:pt x="74144" y="38601"/>
                          <a:pt x="79112" y="35404"/>
                        </a:cubicBezTo>
                        <a:cubicBezTo>
                          <a:pt x="97327" y="23640"/>
                          <a:pt x="118683" y="14904"/>
                          <a:pt x="142495" y="9479"/>
                        </a:cubicBezTo>
                        <a:cubicBezTo>
                          <a:pt x="148148" y="8051"/>
                          <a:pt x="153973" y="11763"/>
                          <a:pt x="155286" y="17530"/>
                        </a:cubicBezTo>
                        <a:cubicBezTo>
                          <a:pt x="156600" y="23298"/>
                          <a:pt x="153002" y="29008"/>
                          <a:pt x="147235" y="30321"/>
                        </a:cubicBezTo>
                        <a:cubicBezTo>
                          <a:pt x="125821" y="35175"/>
                          <a:pt x="106806" y="42941"/>
                          <a:pt x="90703" y="53391"/>
                        </a:cubicBezTo>
                        <a:cubicBezTo>
                          <a:pt x="88933" y="54533"/>
                          <a:pt x="86935" y="55104"/>
                          <a:pt x="84936" y="55104"/>
                        </a:cubicBezTo>
                        <a:close/>
                        <a:moveTo>
                          <a:pt x="209533" y="23755"/>
                        </a:moveTo>
                        <a:cubicBezTo>
                          <a:pt x="203766" y="23755"/>
                          <a:pt x="198969" y="19129"/>
                          <a:pt x="198855" y="13305"/>
                        </a:cubicBezTo>
                        <a:cubicBezTo>
                          <a:pt x="198684" y="7423"/>
                          <a:pt x="203366" y="2513"/>
                          <a:pt x="209305" y="2341"/>
                        </a:cubicBezTo>
                        <a:cubicBezTo>
                          <a:pt x="231232" y="1770"/>
                          <a:pt x="253045" y="1371"/>
                          <a:pt x="274630" y="971"/>
                        </a:cubicBezTo>
                        <a:cubicBezTo>
                          <a:pt x="281540" y="1142"/>
                          <a:pt x="285423" y="5596"/>
                          <a:pt x="285480" y="11478"/>
                        </a:cubicBezTo>
                        <a:cubicBezTo>
                          <a:pt x="285594" y="17416"/>
                          <a:pt x="280854" y="22270"/>
                          <a:pt x="274973" y="22327"/>
                        </a:cubicBezTo>
                        <a:cubicBezTo>
                          <a:pt x="253502" y="22670"/>
                          <a:pt x="231746" y="23127"/>
                          <a:pt x="209876" y="23698"/>
                        </a:cubicBezTo>
                        <a:cubicBezTo>
                          <a:pt x="209705" y="23755"/>
                          <a:pt x="209648" y="23755"/>
                          <a:pt x="209533" y="23755"/>
                        </a:cubicBezTo>
                        <a:close/>
                        <a:moveTo>
                          <a:pt x="535588" y="22213"/>
                        </a:moveTo>
                        <a:cubicBezTo>
                          <a:pt x="535531" y="22213"/>
                          <a:pt x="535474" y="22213"/>
                          <a:pt x="535417" y="22213"/>
                        </a:cubicBezTo>
                        <a:cubicBezTo>
                          <a:pt x="515888" y="21927"/>
                          <a:pt x="494018" y="21756"/>
                          <a:pt x="470263" y="21585"/>
                        </a:cubicBezTo>
                        <a:cubicBezTo>
                          <a:pt x="464324" y="21528"/>
                          <a:pt x="459585" y="16731"/>
                          <a:pt x="459642" y="10850"/>
                        </a:cubicBezTo>
                        <a:cubicBezTo>
                          <a:pt x="459699" y="4968"/>
                          <a:pt x="465238" y="742"/>
                          <a:pt x="470377" y="228"/>
                        </a:cubicBezTo>
                        <a:cubicBezTo>
                          <a:pt x="494132" y="400"/>
                          <a:pt x="516116" y="571"/>
                          <a:pt x="535702" y="857"/>
                        </a:cubicBezTo>
                        <a:cubicBezTo>
                          <a:pt x="541584" y="914"/>
                          <a:pt x="546324" y="5767"/>
                          <a:pt x="546266" y="11706"/>
                        </a:cubicBezTo>
                        <a:cubicBezTo>
                          <a:pt x="546209" y="17530"/>
                          <a:pt x="541470" y="22213"/>
                          <a:pt x="535588" y="22213"/>
                        </a:cubicBezTo>
                        <a:close/>
                        <a:moveTo>
                          <a:pt x="339955" y="21699"/>
                        </a:moveTo>
                        <a:cubicBezTo>
                          <a:pt x="334074" y="21699"/>
                          <a:pt x="329277" y="16959"/>
                          <a:pt x="329277" y="11078"/>
                        </a:cubicBezTo>
                        <a:cubicBezTo>
                          <a:pt x="329220" y="5196"/>
                          <a:pt x="333960" y="343"/>
                          <a:pt x="339898" y="286"/>
                        </a:cubicBezTo>
                        <a:cubicBezTo>
                          <a:pt x="362340" y="114"/>
                          <a:pt x="384210" y="0"/>
                          <a:pt x="405223" y="0"/>
                        </a:cubicBezTo>
                        <a:cubicBezTo>
                          <a:pt x="411162" y="0"/>
                          <a:pt x="415902" y="4797"/>
                          <a:pt x="415902" y="10678"/>
                        </a:cubicBezTo>
                        <a:cubicBezTo>
                          <a:pt x="415902" y="16617"/>
                          <a:pt x="411105" y="21356"/>
                          <a:pt x="405223" y="21356"/>
                        </a:cubicBezTo>
                        <a:cubicBezTo>
                          <a:pt x="384267" y="21356"/>
                          <a:pt x="362454" y="21413"/>
                          <a:pt x="340069" y="21642"/>
                        </a:cubicBezTo>
                        <a:cubicBezTo>
                          <a:pt x="340013" y="21699"/>
                          <a:pt x="340013" y="21699"/>
                          <a:pt x="339955" y="21699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任意多边形: 形状 77">
                    <a:extLst>
                      <a:ext uri="{FF2B5EF4-FFF2-40B4-BE49-F238E27FC236}">
                        <a16:creationId xmlns:a16="http://schemas.microsoft.com/office/drawing/2014/main" id="{D97439CB-9F2B-4114-B264-3364012EB3DA}"/>
                      </a:ext>
                    </a:extLst>
                  </p:cNvPr>
                  <p:cNvSpPr/>
                  <p:nvPr/>
                </p:nvSpPr>
                <p:spPr>
                  <a:xfrm>
                    <a:off x="3306373" y="2370149"/>
                    <a:ext cx="53397" cy="22155"/>
                  </a:xfrm>
                  <a:custGeom>
                    <a:avLst/>
                    <a:gdLst>
                      <a:gd name="connsiteX0" fmla="*/ 42772 w 53397"/>
                      <a:gd name="connsiteY0" fmla="*/ 22156 h 22155"/>
                      <a:gd name="connsiteX1" fmla="*/ 42486 w 53397"/>
                      <a:gd name="connsiteY1" fmla="*/ 22156 h 22155"/>
                      <a:gd name="connsiteX2" fmla="*/ 10509 w 53397"/>
                      <a:gd name="connsiteY2" fmla="*/ 21413 h 22155"/>
                      <a:gd name="connsiteX3" fmla="*/ 2 w 53397"/>
                      <a:gd name="connsiteY3" fmla="*/ 10507 h 22155"/>
                      <a:gd name="connsiteX4" fmla="*/ 10909 w 53397"/>
                      <a:gd name="connsiteY4" fmla="*/ 0 h 22155"/>
                      <a:gd name="connsiteX5" fmla="*/ 43000 w 53397"/>
                      <a:gd name="connsiteY5" fmla="*/ 742 h 22155"/>
                      <a:gd name="connsiteX6" fmla="*/ 53393 w 53397"/>
                      <a:gd name="connsiteY6" fmla="*/ 11706 h 22155"/>
                      <a:gd name="connsiteX7" fmla="*/ 42772 w 53397"/>
                      <a:gd name="connsiteY7" fmla="*/ 22156 h 22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397" h="22155">
                        <a:moveTo>
                          <a:pt x="42772" y="22156"/>
                        </a:moveTo>
                        <a:cubicBezTo>
                          <a:pt x="42658" y="22156"/>
                          <a:pt x="42600" y="22156"/>
                          <a:pt x="42486" y="22156"/>
                        </a:cubicBezTo>
                        <a:cubicBezTo>
                          <a:pt x="42486" y="22156"/>
                          <a:pt x="30952" y="21870"/>
                          <a:pt x="10509" y="21413"/>
                        </a:cubicBezTo>
                        <a:cubicBezTo>
                          <a:pt x="4627" y="21299"/>
                          <a:pt x="-112" y="16388"/>
                          <a:pt x="2" y="10507"/>
                        </a:cubicBezTo>
                        <a:cubicBezTo>
                          <a:pt x="116" y="4625"/>
                          <a:pt x="5598" y="457"/>
                          <a:pt x="10909" y="0"/>
                        </a:cubicBezTo>
                        <a:cubicBezTo>
                          <a:pt x="31408" y="400"/>
                          <a:pt x="43000" y="742"/>
                          <a:pt x="43000" y="742"/>
                        </a:cubicBezTo>
                        <a:cubicBezTo>
                          <a:pt x="48882" y="914"/>
                          <a:pt x="53564" y="5824"/>
                          <a:pt x="53393" y="11706"/>
                        </a:cubicBezTo>
                        <a:cubicBezTo>
                          <a:pt x="53278" y="17530"/>
                          <a:pt x="48539" y="22156"/>
                          <a:pt x="42772" y="22156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2" name="图形 2">
                  <a:extLst>
                    <a:ext uri="{FF2B5EF4-FFF2-40B4-BE49-F238E27FC236}">
                      <a16:creationId xmlns:a16="http://schemas.microsoft.com/office/drawing/2014/main" id="{2D8F4D55-20F4-40BF-BDE5-6E968931EA38}"/>
                    </a:ext>
                  </a:extLst>
                </p:cNvPr>
                <p:cNvGrpSpPr/>
                <p:nvPr/>
              </p:nvGrpSpPr>
              <p:grpSpPr>
                <a:xfrm>
                  <a:off x="3552714" y="5056647"/>
                  <a:ext cx="2453748" cy="531851"/>
                  <a:chOff x="3552714" y="5056647"/>
                  <a:chExt cx="2453748" cy="531851"/>
                </a:xfrm>
                <a:solidFill>
                  <a:srgbClr val="4B369D"/>
                </a:solidFill>
              </p:grpSpPr>
              <p:sp>
                <p:nvSpPr>
                  <p:cNvPr id="73" name="任意多边形: 形状 72">
                    <a:extLst>
                      <a:ext uri="{FF2B5EF4-FFF2-40B4-BE49-F238E27FC236}">
                        <a16:creationId xmlns:a16="http://schemas.microsoft.com/office/drawing/2014/main" id="{12E4712B-33AF-4302-A4CD-AEB78BE3AF9B}"/>
                      </a:ext>
                    </a:extLst>
                  </p:cNvPr>
                  <p:cNvSpPr/>
                  <p:nvPr/>
                </p:nvSpPr>
                <p:spPr>
                  <a:xfrm>
                    <a:off x="5982703" y="5056647"/>
                    <a:ext cx="22219" cy="53448"/>
                  </a:xfrm>
                  <a:custGeom>
                    <a:avLst/>
                    <a:gdLst>
                      <a:gd name="connsiteX0" fmla="*/ 11482 w 22219"/>
                      <a:gd name="connsiteY0" fmla="*/ 53391 h 53448"/>
                      <a:gd name="connsiteX1" fmla="*/ 804 w 22219"/>
                      <a:gd name="connsiteY1" fmla="*/ 42941 h 53448"/>
                      <a:gd name="connsiteX2" fmla="*/ 5 w 22219"/>
                      <a:gd name="connsiteY2" fmla="*/ 11021 h 53448"/>
                      <a:gd name="connsiteX3" fmla="*/ 10397 w 22219"/>
                      <a:gd name="connsiteY3" fmla="*/ 0 h 53448"/>
                      <a:gd name="connsiteX4" fmla="*/ 21418 w 22219"/>
                      <a:gd name="connsiteY4" fmla="*/ 10393 h 53448"/>
                      <a:gd name="connsiteX5" fmla="*/ 22218 w 22219"/>
                      <a:gd name="connsiteY5" fmla="*/ 42541 h 53448"/>
                      <a:gd name="connsiteX6" fmla="*/ 11768 w 22219"/>
                      <a:gd name="connsiteY6" fmla="*/ 53448 h 53448"/>
                      <a:gd name="connsiteX7" fmla="*/ 11482 w 22219"/>
                      <a:gd name="connsiteY7" fmla="*/ 53391 h 5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219" h="53448">
                        <a:moveTo>
                          <a:pt x="11482" y="53391"/>
                        </a:moveTo>
                        <a:cubicBezTo>
                          <a:pt x="5658" y="53391"/>
                          <a:pt x="918" y="48766"/>
                          <a:pt x="804" y="42941"/>
                        </a:cubicBezTo>
                        <a:cubicBezTo>
                          <a:pt x="347" y="22670"/>
                          <a:pt x="5" y="11021"/>
                          <a:pt x="5" y="11021"/>
                        </a:cubicBezTo>
                        <a:cubicBezTo>
                          <a:pt x="-167" y="5139"/>
                          <a:pt x="4459" y="171"/>
                          <a:pt x="10397" y="0"/>
                        </a:cubicBezTo>
                        <a:cubicBezTo>
                          <a:pt x="15879" y="57"/>
                          <a:pt x="21247" y="4454"/>
                          <a:pt x="21418" y="10393"/>
                        </a:cubicBezTo>
                        <a:cubicBezTo>
                          <a:pt x="21418" y="10393"/>
                          <a:pt x="21761" y="22099"/>
                          <a:pt x="22218" y="42541"/>
                        </a:cubicBezTo>
                        <a:cubicBezTo>
                          <a:pt x="22332" y="48423"/>
                          <a:pt x="17649" y="53334"/>
                          <a:pt x="11768" y="53448"/>
                        </a:cubicBezTo>
                        <a:cubicBezTo>
                          <a:pt x="11654" y="53391"/>
                          <a:pt x="11539" y="53391"/>
                          <a:pt x="11482" y="53391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任意多边形: 形状 73">
                    <a:extLst>
                      <a:ext uri="{FF2B5EF4-FFF2-40B4-BE49-F238E27FC236}">
                        <a16:creationId xmlns:a16="http://schemas.microsoft.com/office/drawing/2014/main" id="{C4000B76-1719-4DC4-AA8E-9748CE0F9330}"/>
                      </a:ext>
                    </a:extLst>
                  </p:cNvPr>
                  <p:cNvSpPr/>
                  <p:nvPr/>
                </p:nvSpPr>
                <p:spPr>
                  <a:xfrm>
                    <a:off x="3552714" y="5152048"/>
                    <a:ext cx="2453748" cy="436450"/>
                  </a:xfrm>
                  <a:custGeom>
                    <a:avLst/>
                    <a:gdLst>
                      <a:gd name="connsiteX0" fmla="*/ 2271534 w 2453748"/>
                      <a:gd name="connsiteY0" fmla="*/ 436450 h 436450"/>
                      <a:gd name="connsiteX1" fmla="*/ 2246695 w 2453748"/>
                      <a:gd name="connsiteY1" fmla="*/ 435137 h 436450"/>
                      <a:gd name="connsiteX2" fmla="*/ 2218772 w 2453748"/>
                      <a:gd name="connsiteY2" fmla="*/ 435251 h 436450"/>
                      <a:gd name="connsiteX3" fmla="*/ 2208093 w 2453748"/>
                      <a:gd name="connsiteY3" fmla="*/ 424573 h 436450"/>
                      <a:gd name="connsiteX4" fmla="*/ 2218772 w 2453748"/>
                      <a:gd name="connsiteY4" fmla="*/ 413895 h 436450"/>
                      <a:gd name="connsiteX5" fmla="*/ 2248179 w 2453748"/>
                      <a:gd name="connsiteY5" fmla="*/ 413895 h 436450"/>
                      <a:gd name="connsiteX6" fmla="*/ 2281870 w 2453748"/>
                      <a:gd name="connsiteY6" fmla="*/ 414923 h 436450"/>
                      <a:gd name="connsiteX7" fmla="*/ 2293005 w 2453748"/>
                      <a:gd name="connsiteY7" fmla="*/ 425144 h 436450"/>
                      <a:gd name="connsiteX8" fmla="*/ 2282784 w 2453748"/>
                      <a:gd name="connsiteY8" fmla="*/ 436279 h 436450"/>
                      <a:gd name="connsiteX9" fmla="*/ 2271534 w 2453748"/>
                      <a:gd name="connsiteY9" fmla="*/ 436450 h 436450"/>
                      <a:gd name="connsiteX10" fmla="*/ 2155160 w 2453748"/>
                      <a:gd name="connsiteY10" fmla="*/ 435194 h 436450"/>
                      <a:gd name="connsiteX11" fmla="*/ 2091605 w 2453748"/>
                      <a:gd name="connsiteY11" fmla="*/ 435194 h 436450"/>
                      <a:gd name="connsiteX12" fmla="*/ 2080927 w 2453748"/>
                      <a:gd name="connsiteY12" fmla="*/ 424516 h 436450"/>
                      <a:gd name="connsiteX13" fmla="*/ 2091605 w 2453748"/>
                      <a:gd name="connsiteY13" fmla="*/ 413838 h 436450"/>
                      <a:gd name="connsiteX14" fmla="*/ 2155160 w 2453748"/>
                      <a:gd name="connsiteY14" fmla="*/ 413838 h 436450"/>
                      <a:gd name="connsiteX15" fmla="*/ 2165838 w 2453748"/>
                      <a:gd name="connsiteY15" fmla="*/ 424516 h 436450"/>
                      <a:gd name="connsiteX16" fmla="*/ 2155160 w 2453748"/>
                      <a:gd name="connsiteY16" fmla="*/ 435194 h 436450"/>
                      <a:gd name="connsiteX17" fmla="*/ 2027993 w 2453748"/>
                      <a:gd name="connsiteY17" fmla="*/ 435194 h 436450"/>
                      <a:gd name="connsiteX18" fmla="*/ 1964438 w 2453748"/>
                      <a:gd name="connsiteY18" fmla="*/ 435194 h 436450"/>
                      <a:gd name="connsiteX19" fmla="*/ 1953759 w 2453748"/>
                      <a:gd name="connsiteY19" fmla="*/ 424516 h 436450"/>
                      <a:gd name="connsiteX20" fmla="*/ 1964438 w 2453748"/>
                      <a:gd name="connsiteY20" fmla="*/ 413838 h 436450"/>
                      <a:gd name="connsiteX21" fmla="*/ 2027993 w 2453748"/>
                      <a:gd name="connsiteY21" fmla="*/ 413838 h 436450"/>
                      <a:gd name="connsiteX22" fmla="*/ 2038671 w 2453748"/>
                      <a:gd name="connsiteY22" fmla="*/ 424516 h 436450"/>
                      <a:gd name="connsiteX23" fmla="*/ 2027993 w 2453748"/>
                      <a:gd name="connsiteY23" fmla="*/ 435194 h 436450"/>
                      <a:gd name="connsiteX24" fmla="*/ 1900882 w 2453748"/>
                      <a:gd name="connsiteY24" fmla="*/ 435194 h 436450"/>
                      <a:gd name="connsiteX25" fmla="*/ 1837327 w 2453748"/>
                      <a:gd name="connsiteY25" fmla="*/ 435194 h 436450"/>
                      <a:gd name="connsiteX26" fmla="*/ 1826649 w 2453748"/>
                      <a:gd name="connsiteY26" fmla="*/ 424516 h 436450"/>
                      <a:gd name="connsiteX27" fmla="*/ 1837327 w 2453748"/>
                      <a:gd name="connsiteY27" fmla="*/ 413838 h 436450"/>
                      <a:gd name="connsiteX28" fmla="*/ 1900882 w 2453748"/>
                      <a:gd name="connsiteY28" fmla="*/ 413838 h 436450"/>
                      <a:gd name="connsiteX29" fmla="*/ 1911561 w 2453748"/>
                      <a:gd name="connsiteY29" fmla="*/ 424516 h 436450"/>
                      <a:gd name="connsiteX30" fmla="*/ 1900882 w 2453748"/>
                      <a:gd name="connsiteY30" fmla="*/ 435194 h 436450"/>
                      <a:gd name="connsiteX31" fmla="*/ 1773772 w 2453748"/>
                      <a:gd name="connsiteY31" fmla="*/ 435194 h 436450"/>
                      <a:gd name="connsiteX32" fmla="*/ 1710217 w 2453748"/>
                      <a:gd name="connsiteY32" fmla="*/ 435194 h 436450"/>
                      <a:gd name="connsiteX33" fmla="*/ 1699539 w 2453748"/>
                      <a:gd name="connsiteY33" fmla="*/ 424516 h 436450"/>
                      <a:gd name="connsiteX34" fmla="*/ 1710217 w 2453748"/>
                      <a:gd name="connsiteY34" fmla="*/ 413838 h 436450"/>
                      <a:gd name="connsiteX35" fmla="*/ 1773772 w 2453748"/>
                      <a:gd name="connsiteY35" fmla="*/ 413838 h 436450"/>
                      <a:gd name="connsiteX36" fmla="*/ 1784451 w 2453748"/>
                      <a:gd name="connsiteY36" fmla="*/ 424516 h 436450"/>
                      <a:gd name="connsiteX37" fmla="*/ 1773772 w 2453748"/>
                      <a:gd name="connsiteY37" fmla="*/ 435194 h 436450"/>
                      <a:gd name="connsiteX38" fmla="*/ 1646662 w 2453748"/>
                      <a:gd name="connsiteY38" fmla="*/ 435194 h 436450"/>
                      <a:gd name="connsiteX39" fmla="*/ 1583107 w 2453748"/>
                      <a:gd name="connsiteY39" fmla="*/ 435194 h 436450"/>
                      <a:gd name="connsiteX40" fmla="*/ 1572429 w 2453748"/>
                      <a:gd name="connsiteY40" fmla="*/ 424516 h 436450"/>
                      <a:gd name="connsiteX41" fmla="*/ 1583107 w 2453748"/>
                      <a:gd name="connsiteY41" fmla="*/ 413838 h 436450"/>
                      <a:gd name="connsiteX42" fmla="*/ 1646662 w 2453748"/>
                      <a:gd name="connsiteY42" fmla="*/ 413838 h 436450"/>
                      <a:gd name="connsiteX43" fmla="*/ 1657341 w 2453748"/>
                      <a:gd name="connsiteY43" fmla="*/ 424516 h 436450"/>
                      <a:gd name="connsiteX44" fmla="*/ 1646662 w 2453748"/>
                      <a:gd name="connsiteY44" fmla="*/ 435194 h 436450"/>
                      <a:gd name="connsiteX45" fmla="*/ 1519496 w 2453748"/>
                      <a:gd name="connsiteY45" fmla="*/ 435194 h 436450"/>
                      <a:gd name="connsiteX46" fmla="*/ 1455941 w 2453748"/>
                      <a:gd name="connsiteY46" fmla="*/ 435194 h 436450"/>
                      <a:gd name="connsiteX47" fmla="*/ 1445262 w 2453748"/>
                      <a:gd name="connsiteY47" fmla="*/ 424516 h 436450"/>
                      <a:gd name="connsiteX48" fmla="*/ 1455941 w 2453748"/>
                      <a:gd name="connsiteY48" fmla="*/ 413838 h 436450"/>
                      <a:gd name="connsiteX49" fmla="*/ 1519496 w 2453748"/>
                      <a:gd name="connsiteY49" fmla="*/ 413838 h 436450"/>
                      <a:gd name="connsiteX50" fmla="*/ 1530174 w 2453748"/>
                      <a:gd name="connsiteY50" fmla="*/ 424516 h 436450"/>
                      <a:gd name="connsiteX51" fmla="*/ 1519496 w 2453748"/>
                      <a:gd name="connsiteY51" fmla="*/ 435194 h 436450"/>
                      <a:gd name="connsiteX52" fmla="*/ 1392386 w 2453748"/>
                      <a:gd name="connsiteY52" fmla="*/ 435194 h 436450"/>
                      <a:gd name="connsiteX53" fmla="*/ 1328831 w 2453748"/>
                      <a:gd name="connsiteY53" fmla="*/ 435194 h 436450"/>
                      <a:gd name="connsiteX54" fmla="*/ 1318152 w 2453748"/>
                      <a:gd name="connsiteY54" fmla="*/ 424516 h 436450"/>
                      <a:gd name="connsiteX55" fmla="*/ 1328831 w 2453748"/>
                      <a:gd name="connsiteY55" fmla="*/ 413838 h 436450"/>
                      <a:gd name="connsiteX56" fmla="*/ 1392386 w 2453748"/>
                      <a:gd name="connsiteY56" fmla="*/ 413838 h 436450"/>
                      <a:gd name="connsiteX57" fmla="*/ 1403064 w 2453748"/>
                      <a:gd name="connsiteY57" fmla="*/ 424516 h 436450"/>
                      <a:gd name="connsiteX58" fmla="*/ 1392386 w 2453748"/>
                      <a:gd name="connsiteY58" fmla="*/ 435194 h 436450"/>
                      <a:gd name="connsiteX59" fmla="*/ 1265276 w 2453748"/>
                      <a:gd name="connsiteY59" fmla="*/ 435194 h 436450"/>
                      <a:gd name="connsiteX60" fmla="*/ 1201720 w 2453748"/>
                      <a:gd name="connsiteY60" fmla="*/ 435194 h 436450"/>
                      <a:gd name="connsiteX61" fmla="*/ 1191042 w 2453748"/>
                      <a:gd name="connsiteY61" fmla="*/ 424516 h 436450"/>
                      <a:gd name="connsiteX62" fmla="*/ 1201720 w 2453748"/>
                      <a:gd name="connsiteY62" fmla="*/ 413838 h 436450"/>
                      <a:gd name="connsiteX63" fmla="*/ 1265276 w 2453748"/>
                      <a:gd name="connsiteY63" fmla="*/ 413838 h 436450"/>
                      <a:gd name="connsiteX64" fmla="*/ 1275954 w 2453748"/>
                      <a:gd name="connsiteY64" fmla="*/ 424516 h 436450"/>
                      <a:gd name="connsiteX65" fmla="*/ 1265276 w 2453748"/>
                      <a:gd name="connsiteY65" fmla="*/ 435194 h 436450"/>
                      <a:gd name="connsiteX66" fmla="*/ 1138108 w 2453748"/>
                      <a:gd name="connsiteY66" fmla="*/ 435194 h 436450"/>
                      <a:gd name="connsiteX67" fmla="*/ 1074553 w 2453748"/>
                      <a:gd name="connsiteY67" fmla="*/ 435194 h 436450"/>
                      <a:gd name="connsiteX68" fmla="*/ 1063875 w 2453748"/>
                      <a:gd name="connsiteY68" fmla="*/ 424516 h 436450"/>
                      <a:gd name="connsiteX69" fmla="*/ 1074553 w 2453748"/>
                      <a:gd name="connsiteY69" fmla="*/ 413838 h 436450"/>
                      <a:gd name="connsiteX70" fmla="*/ 1138108 w 2453748"/>
                      <a:gd name="connsiteY70" fmla="*/ 413838 h 436450"/>
                      <a:gd name="connsiteX71" fmla="*/ 1148786 w 2453748"/>
                      <a:gd name="connsiteY71" fmla="*/ 424516 h 436450"/>
                      <a:gd name="connsiteX72" fmla="*/ 1138108 w 2453748"/>
                      <a:gd name="connsiteY72" fmla="*/ 435194 h 436450"/>
                      <a:gd name="connsiteX73" fmla="*/ 1010998 w 2453748"/>
                      <a:gd name="connsiteY73" fmla="*/ 435194 h 436450"/>
                      <a:gd name="connsiteX74" fmla="*/ 947444 w 2453748"/>
                      <a:gd name="connsiteY74" fmla="*/ 435194 h 436450"/>
                      <a:gd name="connsiteX75" fmla="*/ 936765 w 2453748"/>
                      <a:gd name="connsiteY75" fmla="*/ 424516 h 436450"/>
                      <a:gd name="connsiteX76" fmla="*/ 947444 w 2453748"/>
                      <a:gd name="connsiteY76" fmla="*/ 413838 h 436450"/>
                      <a:gd name="connsiteX77" fmla="*/ 1010998 w 2453748"/>
                      <a:gd name="connsiteY77" fmla="*/ 413838 h 436450"/>
                      <a:gd name="connsiteX78" fmla="*/ 1021677 w 2453748"/>
                      <a:gd name="connsiteY78" fmla="*/ 424516 h 436450"/>
                      <a:gd name="connsiteX79" fmla="*/ 1010998 w 2453748"/>
                      <a:gd name="connsiteY79" fmla="*/ 435194 h 436450"/>
                      <a:gd name="connsiteX80" fmla="*/ 883889 w 2453748"/>
                      <a:gd name="connsiteY80" fmla="*/ 435194 h 436450"/>
                      <a:gd name="connsiteX81" fmla="*/ 820334 w 2453748"/>
                      <a:gd name="connsiteY81" fmla="*/ 435194 h 436450"/>
                      <a:gd name="connsiteX82" fmla="*/ 809655 w 2453748"/>
                      <a:gd name="connsiteY82" fmla="*/ 424516 h 436450"/>
                      <a:gd name="connsiteX83" fmla="*/ 820334 w 2453748"/>
                      <a:gd name="connsiteY83" fmla="*/ 413838 h 436450"/>
                      <a:gd name="connsiteX84" fmla="*/ 883889 w 2453748"/>
                      <a:gd name="connsiteY84" fmla="*/ 413838 h 436450"/>
                      <a:gd name="connsiteX85" fmla="*/ 894567 w 2453748"/>
                      <a:gd name="connsiteY85" fmla="*/ 424516 h 436450"/>
                      <a:gd name="connsiteX86" fmla="*/ 883889 w 2453748"/>
                      <a:gd name="connsiteY86" fmla="*/ 435194 h 436450"/>
                      <a:gd name="connsiteX87" fmla="*/ 756721 w 2453748"/>
                      <a:gd name="connsiteY87" fmla="*/ 435194 h 436450"/>
                      <a:gd name="connsiteX88" fmla="*/ 693166 w 2453748"/>
                      <a:gd name="connsiteY88" fmla="*/ 435194 h 436450"/>
                      <a:gd name="connsiteX89" fmla="*/ 682488 w 2453748"/>
                      <a:gd name="connsiteY89" fmla="*/ 424516 h 436450"/>
                      <a:gd name="connsiteX90" fmla="*/ 693166 w 2453748"/>
                      <a:gd name="connsiteY90" fmla="*/ 413838 h 436450"/>
                      <a:gd name="connsiteX91" fmla="*/ 756721 w 2453748"/>
                      <a:gd name="connsiteY91" fmla="*/ 413838 h 436450"/>
                      <a:gd name="connsiteX92" fmla="*/ 767399 w 2453748"/>
                      <a:gd name="connsiteY92" fmla="*/ 424516 h 436450"/>
                      <a:gd name="connsiteX93" fmla="*/ 756721 w 2453748"/>
                      <a:gd name="connsiteY93" fmla="*/ 435194 h 436450"/>
                      <a:gd name="connsiteX94" fmla="*/ 629611 w 2453748"/>
                      <a:gd name="connsiteY94" fmla="*/ 435194 h 436450"/>
                      <a:gd name="connsiteX95" fmla="*/ 566056 w 2453748"/>
                      <a:gd name="connsiteY95" fmla="*/ 435194 h 436450"/>
                      <a:gd name="connsiteX96" fmla="*/ 555378 w 2453748"/>
                      <a:gd name="connsiteY96" fmla="*/ 424516 h 436450"/>
                      <a:gd name="connsiteX97" fmla="*/ 566056 w 2453748"/>
                      <a:gd name="connsiteY97" fmla="*/ 413838 h 436450"/>
                      <a:gd name="connsiteX98" fmla="*/ 629611 w 2453748"/>
                      <a:gd name="connsiteY98" fmla="*/ 413838 h 436450"/>
                      <a:gd name="connsiteX99" fmla="*/ 640289 w 2453748"/>
                      <a:gd name="connsiteY99" fmla="*/ 424516 h 436450"/>
                      <a:gd name="connsiteX100" fmla="*/ 629611 w 2453748"/>
                      <a:gd name="connsiteY100" fmla="*/ 435194 h 436450"/>
                      <a:gd name="connsiteX101" fmla="*/ 502501 w 2453748"/>
                      <a:gd name="connsiteY101" fmla="*/ 435194 h 436450"/>
                      <a:gd name="connsiteX102" fmla="*/ 438946 w 2453748"/>
                      <a:gd name="connsiteY102" fmla="*/ 435194 h 436450"/>
                      <a:gd name="connsiteX103" fmla="*/ 428268 w 2453748"/>
                      <a:gd name="connsiteY103" fmla="*/ 424516 h 436450"/>
                      <a:gd name="connsiteX104" fmla="*/ 438946 w 2453748"/>
                      <a:gd name="connsiteY104" fmla="*/ 413838 h 436450"/>
                      <a:gd name="connsiteX105" fmla="*/ 502501 w 2453748"/>
                      <a:gd name="connsiteY105" fmla="*/ 413838 h 436450"/>
                      <a:gd name="connsiteX106" fmla="*/ 513179 w 2453748"/>
                      <a:gd name="connsiteY106" fmla="*/ 424516 h 436450"/>
                      <a:gd name="connsiteX107" fmla="*/ 502501 w 2453748"/>
                      <a:gd name="connsiteY107" fmla="*/ 435194 h 436450"/>
                      <a:gd name="connsiteX108" fmla="*/ 375391 w 2453748"/>
                      <a:gd name="connsiteY108" fmla="*/ 435194 h 436450"/>
                      <a:gd name="connsiteX109" fmla="*/ 311836 w 2453748"/>
                      <a:gd name="connsiteY109" fmla="*/ 435194 h 436450"/>
                      <a:gd name="connsiteX110" fmla="*/ 301158 w 2453748"/>
                      <a:gd name="connsiteY110" fmla="*/ 424516 h 436450"/>
                      <a:gd name="connsiteX111" fmla="*/ 311836 w 2453748"/>
                      <a:gd name="connsiteY111" fmla="*/ 413838 h 436450"/>
                      <a:gd name="connsiteX112" fmla="*/ 375391 w 2453748"/>
                      <a:gd name="connsiteY112" fmla="*/ 413838 h 436450"/>
                      <a:gd name="connsiteX113" fmla="*/ 386069 w 2453748"/>
                      <a:gd name="connsiteY113" fmla="*/ 424516 h 436450"/>
                      <a:gd name="connsiteX114" fmla="*/ 375391 w 2453748"/>
                      <a:gd name="connsiteY114" fmla="*/ 435194 h 436450"/>
                      <a:gd name="connsiteX115" fmla="*/ 248224 w 2453748"/>
                      <a:gd name="connsiteY115" fmla="*/ 435194 h 436450"/>
                      <a:gd name="connsiteX116" fmla="*/ 184669 w 2453748"/>
                      <a:gd name="connsiteY116" fmla="*/ 435194 h 436450"/>
                      <a:gd name="connsiteX117" fmla="*/ 173991 w 2453748"/>
                      <a:gd name="connsiteY117" fmla="*/ 424516 h 436450"/>
                      <a:gd name="connsiteX118" fmla="*/ 184669 w 2453748"/>
                      <a:gd name="connsiteY118" fmla="*/ 413838 h 436450"/>
                      <a:gd name="connsiteX119" fmla="*/ 248224 w 2453748"/>
                      <a:gd name="connsiteY119" fmla="*/ 413838 h 436450"/>
                      <a:gd name="connsiteX120" fmla="*/ 258903 w 2453748"/>
                      <a:gd name="connsiteY120" fmla="*/ 424516 h 436450"/>
                      <a:gd name="connsiteX121" fmla="*/ 248224 w 2453748"/>
                      <a:gd name="connsiteY121" fmla="*/ 435194 h 436450"/>
                      <a:gd name="connsiteX122" fmla="*/ 121171 w 2453748"/>
                      <a:gd name="connsiteY122" fmla="*/ 430912 h 436450"/>
                      <a:gd name="connsiteX123" fmla="*/ 119515 w 2453748"/>
                      <a:gd name="connsiteY123" fmla="*/ 430797 h 436450"/>
                      <a:gd name="connsiteX124" fmla="*/ 55618 w 2453748"/>
                      <a:gd name="connsiteY124" fmla="*/ 412582 h 436450"/>
                      <a:gd name="connsiteX125" fmla="*/ 50422 w 2453748"/>
                      <a:gd name="connsiteY125" fmla="*/ 398363 h 436450"/>
                      <a:gd name="connsiteX126" fmla="*/ 64640 w 2453748"/>
                      <a:gd name="connsiteY126" fmla="*/ 393167 h 436450"/>
                      <a:gd name="connsiteX127" fmla="*/ 122827 w 2453748"/>
                      <a:gd name="connsiteY127" fmla="*/ 409612 h 436450"/>
                      <a:gd name="connsiteX128" fmla="*/ 131735 w 2453748"/>
                      <a:gd name="connsiteY128" fmla="*/ 421832 h 436450"/>
                      <a:gd name="connsiteX129" fmla="*/ 121171 w 2453748"/>
                      <a:gd name="connsiteY129" fmla="*/ 430912 h 436450"/>
                      <a:gd name="connsiteX130" fmla="*/ 2344626 w 2453748"/>
                      <a:gd name="connsiteY130" fmla="*/ 424687 h 436450"/>
                      <a:gd name="connsiteX131" fmla="*/ 2334518 w 2453748"/>
                      <a:gd name="connsiteY131" fmla="*/ 417549 h 436450"/>
                      <a:gd name="connsiteX132" fmla="*/ 2341028 w 2453748"/>
                      <a:gd name="connsiteY132" fmla="*/ 403902 h 436450"/>
                      <a:gd name="connsiteX133" fmla="*/ 2390878 w 2453748"/>
                      <a:gd name="connsiteY133" fmla="*/ 373580 h 436450"/>
                      <a:gd name="connsiteX134" fmla="*/ 2406011 w 2453748"/>
                      <a:gd name="connsiteY134" fmla="*/ 373638 h 436450"/>
                      <a:gd name="connsiteX135" fmla="*/ 2405954 w 2453748"/>
                      <a:gd name="connsiteY135" fmla="*/ 388770 h 436450"/>
                      <a:gd name="connsiteX136" fmla="*/ 2348166 w 2453748"/>
                      <a:gd name="connsiteY136" fmla="*/ 424059 h 436450"/>
                      <a:gd name="connsiteX137" fmla="*/ 2344626 w 2453748"/>
                      <a:gd name="connsiteY137" fmla="*/ 424687 h 436450"/>
                      <a:gd name="connsiteX138" fmla="*/ 14733 w 2453748"/>
                      <a:gd name="connsiteY138" fmla="*/ 371297 h 436450"/>
                      <a:gd name="connsiteX139" fmla="*/ 4854 w 2453748"/>
                      <a:gd name="connsiteY139" fmla="*/ 364673 h 436450"/>
                      <a:gd name="connsiteX140" fmla="*/ 114 w 2453748"/>
                      <a:gd name="connsiteY140" fmla="*/ 346971 h 436450"/>
                      <a:gd name="connsiteX141" fmla="*/ 0 w 2453748"/>
                      <a:gd name="connsiteY141" fmla="*/ 297634 h 436450"/>
                      <a:gd name="connsiteX142" fmla="*/ 10678 w 2453748"/>
                      <a:gd name="connsiteY142" fmla="*/ 286956 h 436450"/>
                      <a:gd name="connsiteX143" fmla="*/ 21356 w 2453748"/>
                      <a:gd name="connsiteY143" fmla="*/ 297634 h 436450"/>
                      <a:gd name="connsiteX144" fmla="*/ 21356 w 2453748"/>
                      <a:gd name="connsiteY144" fmla="*/ 345486 h 436450"/>
                      <a:gd name="connsiteX145" fmla="*/ 24554 w 2453748"/>
                      <a:gd name="connsiteY145" fmla="*/ 356507 h 436450"/>
                      <a:gd name="connsiteX146" fmla="*/ 18730 w 2453748"/>
                      <a:gd name="connsiteY146" fmla="*/ 370440 h 436450"/>
                      <a:gd name="connsiteX147" fmla="*/ 14733 w 2453748"/>
                      <a:gd name="connsiteY147" fmla="*/ 371297 h 436450"/>
                      <a:gd name="connsiteX148" fmla="*/ 2431193 w 2453748"/>
                      <a:gd name="connsiteY148" fmla="*/ 338234 h 436450"/>
                      <a:gd name="connsiteX149" fmla="*/ 2427824 w 2453748"/>
                      <a:gd name="connsiteY149" fmla="*/ 337663 h 436450"/>
                      <a:gd name="connsiteX150" fmla="*/ 2421085 w 2453748"/>
                      <a:gd name="connsiteY150" fmla="*/ 324130 h 436450"/>
                      <a:gd name="connsiteX151" fmla="*/ 2429993 w 2453748"/>
                      <a:gd name="connsiteY151" fmla="*/ 269940 h 436450"/>
                      <a:gd name="connsiteX152" fmla="*/ 2430165 w 2453748"/>
                      <a:gd name="connsiteY152" fmla="*/ 264686 h 436450"/>
                      <a:gd name="connsiteX153" fmla="*/ 2441186 w 2453748"/>
                      <a:gd name="connsiteY153" fmla="*/ 254294 h 436450"/>
                      <a:gd name="connsiteX154" fmla="*/ 2451578 w 2453748"/>
                      <a:gd name="connsiteY154" fmla="*/ 265315 h 436450"/>
                      <a:gd name="connsiteX155" fmla="*/ 2451407 w 2453748"/>
                      <a:gd name="connsiteY155" fmla="*/ 270568 h 436450"/>
                      <a:gd name="connsiteX156" fmla="*/ 2441357 w 2453748"/>
                      <a:gd name="connsiteY156" fmla="*/ 330868 h 436450"/>
                      <a:gd name="connsiteX157" fmla="*/ 2431193 w 2453748"/>
                      <a:gd name="connsiteY157" fmla="*/ 338234 h 436450"/>
                      <a:gd name="connsiteX158" fmla="*/ 2442213 w 2453748"/>
                      <a:gd name="connsiteY158" fmla="*/ 212152 h 436450"/>
                      <a:gd name="connsiteX159" fmla="*/ 2442042 w 2453748"/>
                      <a:gd name="connsiteY159" fmla="*/ 212152 h 436450"/>
                      <a:gd name="connsiteX160" fmla="*/ 2431535 w 2453748"/>
                      <a:gd name="connsiteY160" fmla="*/ 201303 h 436450"/>
                      <a:gd name="connsiteX161" fmla="*/ 2432220 w 2453748"/>
                      <a:gd name="connsiteY161" fmla="*/ 137862 h 436450"/>
                      <a:gd name="connsiteX162" fmla="*/ 2442899 w 2453748"/>
                      <a:gd name="connsiteY162" fmla="*/ 127241 h 436450"/>
                      <a:gd name="connsiteX163" fmla="*/ 2442956 w 2453748"/>
                      <a:gd name="connsiteY163" fmla="*/ 127241 h 436450"/>
                      <a:gd name="connsiteX164" fmla="*/ 2453577 w 2453748"/>
                      <a:gd name="connsiteY164" fmla="*/ 137976 h 436450"/>
                      <a:gd name="connsiteX165" fmla="*/ 2452892 w 2453748"/>
                      <a:gd name="connsiteY165" fmla="*/ 201645 h 436450"/>
                      <a:gd name="connsiteX166" fmla="*/ 2442213 w 2453748"/>
                      <a:gd name="connsiteY166" fmla="*/ 212152 h 436450"/>
                      <a:gd name="connsiteX167" fmla="*/ 2443013 w 2453748"/>
                      <a:gd name="connsiteY167" fmla="*/ 85042 h 436450"/>
                      <a:gd name="connsiteX168" fmla="*/ 2432335 w 2453748"/>
                      <a:gd name="connsiteY168" fmla="*/ 74364 h 436450"/>
                      <a:gd name="connsiteX169" fmla="*/ 2431821 w 2453748"/>
                      <a:gd name="connsiteY169" fmla="*/ 10866 h 436450"/>
                      <a:gd name="connsiteX170" fmla="*/ 2442385 w 2453748"/>
                      <a:gd name="connsiteY170" fmla="*/ 17 h 436450"/>
                      <a:gd name="connsiteX171" fmla="*/ 2453234 w 2453748"/>
                      <a:gd name="connsiteY171" fmla="*/ 10580 h 436450"/>
                      <a:gd name="connsiteX172" fmla="*/ 2453748 w 2453748"/>
                      <a:gd name="connsiteY172" fmla="*/ 74250 h 436450"/>
                      <a:gd name="connsiteX173" fmla="*/ 2443013 w 2453748"/>
                      <a:gd name="connsiteY173" fmla="*/ 85042 h 436450"/>
                      <a:gd name="connsiteX174" fmla="*/ 2443013 w 2453748"/>
                      <a:gd name="connsiteY174" fmla="*/ 85042 h 436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</a:cxnLst>
                    <a:rect l="l" t="t" r="r" b="b"/>
                    <a:pathLst>
                      <a:path w="2453748" h="436450">
                        <a:moveTo>
                          <a:pt x="2271534" y="436450"/>
                        </a:moveTo>
                        <a:cubicBezTo>
                          <a:pt x="2256688" y="436450"/>
                          <a:pt x="2247095" y="435137"/>
                          <a:pt x="2246695" y="435137"/>
                        </a:cubicBezTo>
                        <a:lnTo>
                          <a:pt x="2218772" y="435251"/>
                        </a:lnTo>
                        <a:cubicBezTo>
                          <a:pt x="2212833" y="435251"/>
                          <a:pt x="2208093" y="430455"/>
                          <a:pt x="2208093" y="424573"/>
                        </a:cubicBezTo>
                        <a:cubicBezTo>
                          <a:pt x="2208093" y="418634"/>
                          <a:pt x="2212890" y="413895"/>
                          <a:pt x="2218772" y="413895"/>
                        </a:cubicBezTo>
                        <a:lnTo>
                          <a:pt x="2248179" y="413895"/>
                        </a:lnTo>
                        <a:cubicBezTo>
                          <a:pt x="2250064" y="414009"/>
                          <a:pt x="2262969" y="415722"/>
                          <a:pt x="2281870" y="414923"/>
                        </a:cubicBezTo>
                        <a:cubicBezTo>
                          <a:pt x="2287751" y="414751"/>
                          <a:pt x="2292776" y="419262"/>
                          <a:pt x="2293005" y="425144"/>
                        </a:cubicBezTo>
                        <a:cubicBezTo>
                          <a:pt x="2293290" y="431025"/>
                          <a:pt x="2288665" y="436051"/>
                          <a:pt x="2282784" y="436279"/>
                        </a:cubicBezTo>
                        <a:cubicBezTo>
                          <a:pt x="2278729" y="436393"/>
                          <a:pt x="2274961" y="436450"/>
                          <a:pt x="2271534" y="436450"/>
                        </a:cubicBezTo>
                        <a:close/>
                        <a:moveTo>
                          <a:pt x="2155160" y="435194"/>
                        </a:moveTo>
                        <a:lnTo>
                          <a:pt x="2091605" y="435194"/>
                        </a:lnTo>
                        <a:cubicBezTo>
                          <a:pt x="2085666" y="435194"/>
                          <a:pt x="2080927" y="430397"/>
                          <a:pt x="2080927" y="424516"/>
                        </a:cubicBezTo>
                        <a:cubicBezTo>
                          <a:pt x="2080927" y="418577"/>
                          <a:pt x="2085723" y="413838"/>
                          <a:pt x="2091605" y="413838"/>
                        </a:cubicBezTo>
                        <a:lnTo>
                          <a:pt x="2155160" y="413838"/>
                        </a:lnTo>
                        <a:cubicBezTo>
                          <a:pt x="2161098" y="413838"/>
                          <a:pt x="2165838" y="418634"/>
                          <a:pt x="2165838" y="424516"/>
                        </a:cubicBezTo>
                        <a:cubicBezTo>
                          <a:pt x="2165838" y="430397"/>
                          <a:pt x="2161041" y="435194"/>
                          <a:pt x="2155160" y="435194"/>
                        </a:cubicBezTo>
                        <a:close/>
                        <a:moveTo>
                          <a:pt x="2027993" y="435194"/>
                        </a:moveTo>
                        <a:lnTo>
                          <a:pt x="1964438" y="435194"/>
                        </a:lnTo>
                        <a:cubicBezTo>
                          <a:pt x="1958499" y="435194"/>
                          <a:pt x="1953759" y="430397"/>
                          <a:pt x="1953759" y="424516"/>
                        </a:cubicBezTo>
                        <a:cubicBezTo>
                          <a:pt x="1953759" y="418577"/>
                          <a:pt x="1958556" y="413838"/>
                          <a:pt x="1964438" y="413838"/>
                        </a:cubicBezTo>
                        <a:lnTo>
                          <a:pt x="2027993" y="413838"/>
                        </a:lnTo>
                        <a:cubicBezTo>
                          <a:pt x="2033931" y="413838"/>
                          <a:pt x="2038671" y="418634"/>
                          <a:pt x="2038671" y="424516"/>
                        </a:cubicBezTo>
                        <a:cubicBezTo>
                          <a:pt x="2038728" y="430397"/>
                          <a:pt x="2033931" y="435194"/>
                          <a:pt x="2027993" y="435194"/>
                        </a:cubicBezTo>
                        <a:close/>
                        <a:moveTo>
                          <a:pt x="1900882" y="435194"/>
                        </a:moveTo>
                        <a:lnTo>
                          <a:pt x="1837327" y="435194"/>
                        </a:lnTo>
                        <a:cubicBezTo>
                          <a:pt x="1831389" y="435194"/>
                          <a:pt x="1826649" y="430397"/>
                          <a:pt x="1826649" y="424516"/>
                        </a:cubicBezTo>
                        <a:cubicBezTo>
                          <a:pt x="1826649" y="418577"/>
                          <a:pt x="1831446" y="413838"/>
                          <a:pt x="1837327" y="413838"/>
                        </a:cubicBezTo>
                        <a:lnTo>
                          <a:pt x="1900882" y="413838"/>
                        </a:lnTo>
                        <a:cubicBezTo>
                          <a:pt x="1906821" y="413838"/>
                          <a:pt x="1911561" y="418634"/>
                          <a:pt x="1911561" y="424516"/>
                        </a:cubicBezTo>
                        <a:cubicBezTo>
                          <a:pt x="1911618" y="430397"/>
                          <a:pt x="1906821" y="435194"/>
                          <a:pt x="1900882" y="435194"/>
                        </a:cubicBezTo>
                        <a:close/>
                        <a:moveTo>
                          <a:pt x="1773772" y="435194"/>
                        </a:moveTo>
                        <a:lnTo>
                          <a:pt x="1710217" y="435194"/>
                        </a:lnTo>
                        <a:cubicBezTo>
                          <a:pt x="1704279" y="435194"/>
                          <a:pt x="1699539" y="430397"/>
                          <a:pt x="1699539" y="424516"/>
                        </a:cubicBezTo>
                        <a:cubicBezTo>
                          <a:pt x="1699539" y="418577"/>
                          <a:pt x="1704336" y="413838"/>
                          <a:pt x="1710217" y="413838"/>
                        </a:cubicBezTo>
                        <a:lnTo>
                          <a:pt x="1773772" y="413838"/>
                        </a:lnTo>
                        <a:cubicBezTo>
                          <a:pt x="1779711" y="413838"/>
                          <a:pt x="1784451" y="418634"/>
                          <a:pt x="1784451" y="424516"/>
                        </a:cubicBezTo>
                        <a:cubicBezTo>
                          <a:pt x="1784451" y="430397"/>
                          <a:pt x="1779654" y="435194"/>
                          <a:pt x="1773772" y="435194"/>
                        </a:cubicBezTo>
                        <a:close/>
                        <a:moveTo>
                          <a:pt x="1646662" y="435194"/>
                        </a:moveTo>
                        <a:lnTo>
                          <a:pt x="1583107" y="435194"/>
                        </a:lnTo>
                        <a:cubicBezTo>
                          <a:pt x="1577169" y="435194"/>
                          <a:pt x="1572429" y="430397"/>
                          <a:pt x="1572429" y="424516"/>
                        </a:cubicBezTo>
                        <a:cubicBezTo>
                          <a:pt x="1572429" y="418577"/>
                          <a:pt x="1577226" y="413838"/>
                          <a:pt x="1583107" y="413838"/>
                        </a:cubicBezTo>
                        <a:lnTo>
                          <a:pt x="1646662" y="413838"/>
                        </a:lnTo>
                        <a:cubicBezTo>
                          <a:pt x="1652601" y="413838"/>
                          <a:pt x="1657341" y="418634"/>
                          <a:pt x="1657341" y="424516"/>
                        </a:cubicBezTo>
                        <a:cubicBezTo>
                          <a:pt x="1657341" y="430397"/>
                          <a:pt x="1652544" y="435194"/>
                          <a:pt x="1646662" y="435194"/>
                        </a:cubicBezTo>
                        <a:close/>
                        <a:moveTo>
                          <a:pt x="1519496" y="435194"/>
                        </a:moveTo>
                        <a:lnTo>
                          <a:pt x="1455941" y="435194"/>
                        </a:lnTo>
                        <a:cubicBezTo>
                          <a:pt x="1450002" y="435194"/>
                          <a:pt x="1445262" y="430397"/>
                          <a:pt x="1445262" y="424516"/>
                        </a:cubicBezTo>
                        <a:cubicBezTo>
                          <a:pt x="1445262" y="418577"/>
                          <a:pt x="1450059" y="413838"/>
                          <a:pt x="1455941" y="413838"/>
                        </a:cubicBezTo>
                        <a:lnTo>
                          <a:pt x="1519496" y="413838"/>
                        </a:lnTo>
                        <a:cubicBezTo>
                          <a:pt x="1525434" y="413838"/>
                          <a:pt x="1530174" y="418634"/>
                          <a:pt x="1530174" y="424516"/>
                        </a:cubicBezTo>
                        <a:cubicBezTo>
                          <a:pt x="1530231" y="430397"/>
                          <a:pt x="1525434" y="435194"/>
                          <a:pt x="1519496" y="435194"/>
                        </a:cubicBezTo>
                        <a:close/>
                        <a:moveTo>
                          <a:pt x="1392386" y="435194"/>
                        </a:moveTo>
                        <a:lnTo>
                          <a:pt x="1328831" y="435194"/>
                        </a:lnTo>
                        <a:cubicBezTo>
                          <a:pt x="1322892" y="435194"/>
                          <a:pt x="1318152" y="430397"/>
                          <a:pt x="1318152" y="424516"/>
                        </a:cubicBezTo>
                        <a:cubicBezTo>
                          <a:pt x="1318152" y="418577"/>
                          <a:pt x="1322949" y="413838"/>
                          <a:pt x="1328831" y="413838"/>
                        </a:cubicBezTo>
                        <a:lnTo>
                          <a:pt x="1392386" y="413838"/>
                        </a:lnTo>
                        <a:cubicBezTo>
                          <a:pt x="1398324" y="413838"/>
                          <a:pt x="1403064" y="418634"/>
                          <a:pt x="1403064" y="424516"/>
                        </a:cubicBezTo>
                        <a:cubicBezTo>
                          <a:pt x="1403064" y="430397"/>
                          <a:pt x="1398324" y="435194"/>
                          <a:pt x="1392386" y="435194"/>
                        </a:cubicBezTo>
                        <a:close/>
                        <a:moveTo>
                          <a:pt x="1265276" y="435194"/>
                        </a:moveTo>
                        <a:lnTo>
                          <a:pt x="1201720" y="435194"/>
                        </a:lnTo>
                        <a:cubicBezTo>
                          <a:pt x="1195782" y="435194"/>
                          <a:pt x="1191042" y="430397"/>
                          <a:pt x="1191042" y="424516"/>
                        </a:cubicBezTo>
                        <a:cubicBezTo>
                          <a:pt x="1191042" y="418577"/>
                          <a:pt x="1195839" y="413838"/>
                          <a:pt x="1201720" y="413838"/>
                        </a:cubicBezTo>
                        <a:lnTo>
                          <a:pt x="1265276" y="413838"/>
                        </a:lnTo>
                        <a:cubicBezTo>
                          <a:pt x="1271214" y="413838"/>
                          <a:pt x="1275954" y="418634"/>
                          <a:pt x="1275954" y="424516"/>
                        </a:cubicBezTo>
                        <a:cubicBezTo>
                          <a:pt x="1275954" y="430397"/>
                          <a:pt x="1271157" y="435194"/>
                          <a:pt x="1265276" y="435194"/>
                        </a:cubicBezTo>
                        <a:close/>
                        <a:moveTo>
                          <a:pt x="1138108" y="435194"/>
                        </a:moveTo>
                        <a:lnTo>
                          <a:pt x="1074553" y="435194"/>
                        </a:lnTo>
                        <a:cubicBezTo>
                          <a:pt x="1068615" y="435194"/>
                          <a:pt x="1063875" y="430397"/>
                          <a:pt x="1063875" y="424516"/>
                        </a:cubicBezTo>
                        <a:cubicBezTo>
                          <a:pt x="1063875" y="418577"/>
                          <a:pt x="1068672" y="413838"/>
                          <a:pt x="1074553" y="413838"/>
                        </a:cubicBezTo>
                        <a:lnTo>
                          <a:pt x="1138108" y="413838"/>
                        </a:lnTo>
                        <a:cubicBezTo>
                          <a:pt x="1144047" y="413838"/>
                          <a:pt x="1148786" y="418634"/>
                          <a:pt x="1148786" y="424516"/>
                        </a:cubicBezTo>
                        <a:cubicBezTo>
                          <a:pt x="1148844" y="430397"/>
                          <a:pt x="1144047" y="435194"/>
                          <a:pt x="1138108" y="435194"/>
                        </a:cubicBezTo>
                        <a:close/>
                        <a:moveTo>
                          <a:pt x="1010998" y="435194"/>
                        </a:moveTo>
                        <a:lnTo>
                          <a:pt x="947444" y="435194"/>
                        </a:lnTo>
                        <a:cubicBezTo>
                          <a:pt x="941505" y="435194"/>
                          <a:pt x="936765" y="430397"/>
                          <a:pt x="936765" y="424516"/>
                        </a:cubicBezTo>
                        <a:cubicBezTo>
                          <a:pt x="936765" y="418577"/>
                          <a:pt x="941562" y="413838"/>
                          <a:pt x="947444" y="413838"/>
                        </a:cubicBezTo>
                        <a:lnTo>
                          <a:pt x="1010998" y="413838"/>
                        </a:lnTo>
                        <a:cubicBezTo>
                          <a:pt x="1016937" y="413838"/>
                          <a:pt x="1021677" y="418634"/>
                          <a:pt x="1021677" y="424516"/>
                        </a:cubicBezTo>
                        <a:cubicBezTo>
                          <a:pt x="1021677" y="430397"/>
                          <a:pt x="1016937" y="435194"/>
                          <a:pt x="1010998" y="435194"/>
                        </a:cubicBezTo>
                        <a:close/>
                        <a:moveTo>
                          <a:pt x="883889" y="435194"/>
                        </a:moveTo>
                        <a:lnTo>
                          <a:pt x="820334" y="435194"/>
                        </a:lnTo>
                        <a:cubicBezTo>
                          <a:pt x="814395" y="435194"/>
                          <a:pt x="809655" y="430397"/>
                          <a:pt x="809655" y="424516"/>
                        </a:cubicBezTo>
                        <a:cubicBezTo>
                          <a:pt x="809655" y="418577"/>
                          <a:pt x="814452" y="413838"/>
                          <a:pt x="820334" y="413838"/>
                        </a:cubicBezTo>
                        <a:lnTo>
                          <a:pt x="883889" y="413838"/>
                        </a:lnTo>
                        <a:cubicBezTo>
                          <a:pt x="889827" y="413838"/>
                          <a:pt x="894567" y="418634"/>
                          <a:pt x="894567" y="424516"/>
                        </a:cubicBezTo>
                        <a:cubicBezTo>
                          <a:pt x="894567" y="430397"/>
                          <a:pt x="889770" y="435194"/>
                          <a:pt x="883889" y="435194"/>
                        </a:cubicBezTo>
                        <a:close/>
                        <a:moveTo>
                          <a:pt x="756721" y="435194"/>
                        </a:moveTo>
                        <a:lnTo>
                          <a:pt x="693166" y="435194"/>
                        </a:lnTo>
                        <a:cubicBezTo>
                          <a:pt x="687228" y="435194"/>
                          <a:pt x="682488" y="430397"/>
                          <a:pt x="682488" y="424516"/>
                        </a:cubicBezTo>
                        <a:cubicBezTo>
                          <a:pt x="682488" y="418577"/>
                          <a:pt x="687285" y="413838"/>
                          <a:pt x="693166" y="413838"/>
                        </a:cubicBezTo>
                        <a:lnTo>
                          <a:pt x="756721" y="413838"/>
                        </a:lnTo>
                        <a:cubicBezTo>
                          <a:pt x="762660" y="413838"/>
                          <a:pt x="767399" y="418634"/>
                          <a:pt x="767399" y="424516"/>
                        </a:cubicBezTo>
                        <a:cubicBezTo>
                          <a:pt x="767457" y="430397"/>
                          <a:pt x="762660" y="435194"/>
                          <a:pt x="756721" y="435194"/>
                        </a:cubicBezTo>
                        <a:close/>
                        <a:moveTo>
                          <a:pt x="629611" y="435194"/>
                        </a:moveTo>
                        <a:lnTo>
                          <a:pt x="566056" y="435194"/>
                        </a:lnTo>
                        <a:cubicBezTo>
                          <a:pt x="560118" y="435194"/>
                          <a:pt x="555378" y="430397"/>
                          <a:pt x="555378" y="424516"/>
                        </a:cubicBezTo>
                        <a:cubicBezTo>
                          <a:pt x="555378" y="418577"/>
                          <a:pt x="560175" y="413838"/>
                          <a:pt x="566056" y="413838"/>
                        </a:cubicBezTo>
                        <a:lnTo>
                          <a:pt x="629611" y="413838"/>
                        </a:lnTo>
                        <a:cubicBezTo>
                          <a:pt x="635550" y="413838"/>
                          <a:pt x="640289" y="418634"/>
                          <a:pt x="640289" y="424516"/>
                        </a:cubicBezTo>
                        <a:cubicBezTo>
                          <a:pt x="640289" y="430397"/>
                          <a:pt x="635550" y="435194"/>
                          <a:pt x="629611" y="435194"/>
                        </a:cubicBezTo>
                        <a:close/>
                        <a:moveTo>
                          <a:pt x="502501" y="435194"/>
                        </a:moveTo>
                        <a:lnTo>
                          <a:pt x="438946" y="435194"/>
                        </a:lnTo>
                        <a:cubicBezTo>
                          <a:pt x="433008" y="435194"/>
                          <a:pt x="428268" y="430397"/>
                          <a:pt x="428268" y="424516"/>
                        </a:cubicBezTo>
                        <a:cubicBezTo>
                          <a:pt x="428268" y="418577"/>
                          <a:pt x="433065" y="413838"/>
                          <a:pt x="438946" y="413838"/>
                        </a:cubicBezTo>
                        <a:lnTo>
                          <a:pt x="502501" y="413838"/>
                        </a:lnTo>
                        <a:cubicBezTo>
                          <a:pt x="508440" y="413838"/>
                          <a:pt x="513179" y="418634"/>
                          <a:pt x="513179" y="424516"/>
                        </a:cubicBezTo>
                        <a:cubicBezTo>
                          <a:pt x="513179" y="430397"/>
                          <a:pt x="508383" y="435194"/>
                          <a:pt x="502501" y="435194"/>
                        </a:cubicBezTo>
                        <a:close/>
                        <a:moveTo>
                          <a:pt x="375391" y="435194"/>
                        </a:moveTo>
                        <a:lnTo>
                          <a:pt x="311836" y="435194"/>
                        </a:lnTo>
                        <a:cubicBezTo>
                          <a:pt x="305898" y="435194"/>
                          <a:pt x="301158" y="430397"/>
                          <a:pt x="301158" y="424516"/>
                        </a:cubicBezTo>
                        <a:cubicBezTo>
                          <a:pt x="301158" y="418577"/>
                          <a:pt x="305955" y="413838"/>
                          <a:pt x="311836" y="413838"/>
                        </a:cubicBezTo>
                        <a:lnTo>
                          <a:pt x="375391" y="413838"/>
                        </a:lnTo>
                        <a:cubicBezTo>
                          <a:pt x="381330" y="413838"/>
                          <a:pt x="386069" y="418634"/>
                          <a:pt x="386069" y="424516"/>
                        </a:cubicBezTo>
                        <a:cubicBezTo>
                          <a:pt x="386069" y="430397"/>
                          <a:pt x="381273" y="435194"/>
                          <a:pt x="375391" y="435194"/>
                        </a:cubicBezTo>
                        <a:close/>
                        <a:moveTo>
                          <a:pt x="248224" y="435194"/>
                        </a:moveTo>
                        <a:lnTo>
                          <a:pt x="184669" y="435194"/>
                        </a:lnTo>
                        <a:cubicBezTo>
                          <a:pt x="178731" y="435194"/>
                          <a:pt x="173991" y="430397"/>
                          <a:pt x="173991" y="424516"/>
                        </a:cubicBezTo>
                        <a:cubicBezTo>
                          <a:pt x="173991" y="418577"/>
                          <a:pt x="178788" y="413838"/>
                          <a:pt x="184669" y="413838"/>
                        </a:cubicBezTo>
                        <a:lnTo>
                          <a:pt x="248224" y="413838"/>
                        </a:lnTo>
                        <a:cubicBezTo>
                          <a:pt x="254163" y="413838"/>
                          <a:pt x="258903" y="418634"/>
                          <a:pt x="258903" y="424516"/>
                        </a:cubicBezTo>
                        <a:cubicBezTo>
                          <a:pt x="258903" y="430397"/>
                          <a:pt x="254163" y="435194"/>
                          <a:pt x="248224" y="435194"/>
                        </a:cubicBezTo>
                        <a:close/>
                        <a:moveTo>
                          <a:pt x="121171" y="430912"/>
                        </a:moveTo>
                        <a:cubicBezTo>
                          <a:pt x="120600" y="430912"/>
                          <a:pt x="120087" y="430854"/>
                          <a:pt x="119515" y="430797"/>
                        </a:cubicBezTo>
                        <a:cubicBezTo>
                          <a:pt x="94676" y="426914"/>
                          <a:pt x="73205" y="420747"/>
                          <a:pt x="55618" y="412582"/>
                        </a:cubicBezTo>
                        <a:cubicBezTo>
                          <a:pt x="50250" y="410069"/>
                          <a:pt x="47966" y="403731"/>
                          <a:pt x="50422" y="398363"/>
                        </a:cubicBezTo>
                        <a:cubicBezTo>
                          <a:pt x="52877" y="392995"/>
                          <a:pt x="59215" y="390711"/>
                          <a:pt x="64640" y="393167"/>
                        </a:cubicBezTo>
                        <a:cubicBezTo>
                          <a:pt x="80400" y="400476"/>
                          <a:pt x="99986" y="406015"/>
                          <a:pt x="122827" y="409612"/>
                        </a:cubicBezTo>
                        <a:cubicBezTo>
                          <a:pt x="128652" y="410526"/>
                          <a:pt x="132649" y="416008"/>
                          <a:pt x="131735" y="421832"/>
                        </a:cubicBezTo>
                        <a:cubicBezTo>
                          <a:pt x="130879" y="427143"/>
                          <a:pt x="126311" y="430912"/>
                          <a:pt x="121171" y="430912"/>
                        </a:cubicBezTo>
                        <a:close/>
                        <a:moveTo>
                          <a:pt x="2344626" y="424687"/>
                        </a:moveTo>
                        <a:cubicBezTo>
                          <a:pt x="2340229" y="424687"/>
                          <a:pt x="2336117" y="421946"/>
                          <a:pt x="2334518" y="417549"/>
                        </a:cubicBezTo>
                        <a:cubicBezTo>
                          <a:pt x="2332520" y="411953"/>
                          <a:pt x="2335489" y="405843"/>
                          <a:pt x="2341028" y="403902"/>
                        </a:cubicBezTo>
                        <a:cubicBezTo>
                          <a:pt x="2360842" y="396878"/>
                          <a:pt x="2377573" y="386714"/>
                          <a:pt x="2390878" y="373580"/>
                        </a:cubicBezTo>
                        <a:cubicBezTo>
                          <a:pt x="2395104" y="369412"/>
                          <a:pt x="2401842" y="369469"/>
                          <a:pt x="2406011" y="373638"/>
                        </a:cubicBezTo>
                        <a:cubicBezTo>
                          <a:pt x="2410179" y="377863"/>
                          <a:pt x="2410122" y="384601"/>
                          <a:pt x="2405954" y="388770"/>
                        </a:cubicBezTo>
                        <a:cubicBezTo>
                          <a:pt x="2390421" y="404130"/>
                          <a:pt x="2370950" y="416008"/>
                          <a:pt x="2348166" y="424059"/>
                        </a:cubicBezTo>
                        <a:cubicBezTo>
                          <a:pt x="2346967" y="424459"/>
                          <a:pt x="2345767" y="424687"/>
                          <a:pt x="2344626" y="424687"/>
                        </a:cubicBezTo>
                        <a:close/>
                        <a:moveTo>
                          <a:pt x="14733" y="371297"/>
                        </a:moveTo>
                        <a:cubicBezTo>
                          <a:pt x="10507" y="371297"/>
                          <a:pt x="6510" y="368784"/>
                          <a:pt x="4854" y="364673"/>
                        </a:cubicBezTo>
                        <a:cubicBezTo>
                          <a:pt x="2570" y="359077"/>
                          <a:pt x="971" y="353138"/>
                          <a:pt x="114" y="346971"/>
                        </a:cubicBezTo>
                        <a:lnTo>
                          <a:pt x="0" y="297634"/>
                        </a:lnTo>
                        <a:cubicBezTo>
                          <a:pt x="0" y="291696"/>
                          <a:pt x="4797" y="286956"/>
                          <a:pt x="10678" y="286956"/>
                        </a:cubicBezTo>
                        <a:cubicBezTo>
                          <a:pt x="16560" y="286956"/>
                          <a:pt x="21356" y="291753"/>
                          <a:pt x="21356" y="297634"/>
                        </a:cubicBezTo>
                        <a:lnTo>
                          <a:pt x="21356" y="345486"/>
                        </a:lnTo>
                        <a:cubicBezTo>
                          <a:pt x="21870" y="348398"/>
                          <a:pt x="22955" y="352567"/>
                          <a:pt x="24554" y="356507"/>
                        </a:cubicBezTo>
                        <a:cubicBezTo>
                          <a:pt x="26781" y="361989"/>
                          <a:pt x="24154" y="368213"/>
                          <a:pt x="18730" y="370440"/>
                        </a:cubicBezTo>
                        <a:cubicBezTo>
                          <a:pt x="17474" y="371011"/>
                          <a:pt x="16103" y="371297"/>
                          <a:pt x="14733" y="371297"/>
                        </a:cubicBezTo>
                        <a:close/>
                        <a:moveTo>
                          <a:pt x="2431193" y="338234"/>
                        </a:moveTo>
                        <a:cubicBezTo>
                          <a:pt x="2430051" y="338234"/>
                          <a:pt x="2428908" y="338063"/>
                          <a:pt x="2427824" y="337663"/>
                        </a:cubicBezTo>
                        <a:cubicBezTo>
                          <a:pt x="2422228" y="335779"/>
                          <a:pt x="2419201" y="329726"/>
                          <a:pt x="2421085" y="324130"/>
                        </a:cubicBezTo>
                        <a:cubicBezTo>
                          <a:pt x="2426396" y="308141"/>
                          <a:pt x="2429423" y="289926"/>
                          <a:pt x="2429993" y="269940"/>
                        </a:cubicBezTo>
                        <a:lnTo>
                          <a:pt x="2430165" y="264686"/>
                        </a:lnTo>
                        <a:cubicBezTo>
                          <a:pt x="2430336" y="258805"/>
                          <a:pt x="2435704" y="254179"/>
                          <a:pt x="2441186" y="254294"/>
                        </a:cubicBezTo>
                        <a:cubicBezTo>
                          <a:pt x="2447067" y="254465"/>
                          <a:pt x="2451749" y="259376"/>
                          <a:pt x="2451578" y="265315"/>
                        </a:cubicBezTo>
                        <a:lnTo>
                          <a:pt x="2451407" y="270568"/>
                        </a:lnTo>
                        <a:cubicBezTo>
                          <a:pt x="2450722" y="292666"/>
                          <a:pt x="2447353" y="312938"/>
                          <a:pt x="2441357" y="330868"/>
                        </a:cubicBezTo>
                        <a:cubicBezTo>
                          <a:pt x="2439815" y="335379"/>
                          <a:pt x="2435647" y="338234"/>
                          <a:pt x="2431193" y="338234"/>
                        </a:cubicBezTo>
                        <a:close/>
                        <a:moveTo>
                          <a:pt x="2442213" y="212152"/>
                        </a:moveTo>
                        <a:cubicBezTo>
                          <a:pt x="2442156" y="212152"/>
                          <a:pt x="2442099" y="212152"/>
                          <a:pt x="2442042" y="212152"/>
                        </a:cubicBezTo>
                        <a:cubicBezTo>
                          <a:pt x="2436161" y="212038"/>
                          <a:pt x="2431421" y="207184"/>
                          <a:pt x="2431535" y="201303"/>
                        </a:cubicBezTo>
                        <a:cubicBezTo>
                          <a:pt x="2431878" y="179661"/>
                          <a:pt x="2432107" y="158361"/>
                          <a:pt x="2432220" y="137862"/>
                        </a:cubicBezTo>
                        <a:cubicBezTo>
                          <a:pt x="2432278" y="131980"/>
                          <a:pt x="2437017" y="127241"/>
                          <a:pt x="2442899" y="127241"/>
                        </a:cubicBezTo>
                        <a:cubicBezTo>
                          <a:pt x="2442899" y="127241"/>
                          <a:pt x="2442956" y="127241"/>
                          <a:pt x="2442956" y="127241"/>
                        </a:cubicBezTo>
                        <a:cubicBezTo>
                          <a:pt x="2448894" y="127298"/>
                          <a:pt x="2453634" y="132094"/>
                          <a:pt x="2453577" y="137976"/>
                        </a:cubicBezTo>
                        <a:cubicBezTo>
                          <a:pt x="2453463" y="158590"/>
                          <a:pt x="2453234" y="179889"/>
                          <a:pt x="2452892" y="201645"/>
                        </a:cubicBezTo>
                        <a:cubicBezTo>
                          <a:pt x="2452834" y="207470"/>
                          <a:pt x="2448095" y="212152"/>
                          <a:pt x="2442213" y="212152"/>
                        </a:cubicBezTo>
                        <a:close/>
                        <a:moveTo>
                          <a:pt x="2443013" y="85042"/>
                        </a:moveTo>
                        <a:cubicBezTo>
                          <a:pt x="2437131" y="85042"/>
                          <a:pt x="2432335" y="80303"/>
                          <a:pt x="2432335" y="74364"/>
                        </a:cubicBezTo>
                        <a:cubicBezTo>
                          <a:pt x="2432278" y="51352"/>
                          <a:pt x="2432049" y="29995"/>
                          <a:pt x="2431821" y="10866"/>
                        </a:cubicBezTo>
                        <a:cubicBezTo>
                          <a:pt x="2431764" y="4984"/>
                          <a:pt x="2436503" y="131"/>
                          <a:pt x="2442385" y="17"/>
                        </a:cubicBezTo>
                        <a:cubicBezTo>
                          <a:pt x="2447467" y="-326"/>
                          <a:pt x="2453120" y="4699"/>
                          <a:pt x="2453234" y="10580"/>
                        </a:cubicBezTo>
                        <a:cubicBezTo>
                          <a:pt x="2453463" y="29767"/>
                          <a:pt x="2453634" y="51180"/>
                          <a:pt x="2453748" y="74250"/>
                        </a:cubicBezTo>
                        <a:cubicBezTo>
                          <a:pt x="2453748" y="80188"/>
                          <a:pt x="2448951" y="85042"/>
                          <a:pt x="2443013" y="85042"/>
                        </a:cubicBezTo>
                        <a:cubicBezTo>
                          <a:pt x="2443013" y="85042"/>
                          <a:pt x="2443013" y="85042"/>
                          <a:pt x="2443013" y="85042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任意多边形: 形状 74">
                    <a:extLst>
                      <a:ext uri="{FF2B5EF4-FFF2-40B4-BE49-F238E27FC236}">
                        <a16:creationId xmlns:a16="http://schemas.microsoft.com/office/drawing/2014/main" id="{E33478EE-2FAA-4769-A4F2-47F96BBECD36}"/>
                      </a:ext>
                    </a:extLst>
                  </p:cNvPr>
                  <p:cNvSpPr/>
                  <p:nvPr/>
                </p:nvSpPr>
                <p:spPr>
                  <a:xfrm>
                    <a:off x="3552772" y="5342901"/>
                    <a:ext cx="21356" cy="53448"/>
                  </a:xfrm>
                  <a:custGeom>
                    <a:avLst/>
                    <a:gdLst>
                      <a:gd name="connsiteX0" fmla="*/ 10678 w 21356"/>
                      <a:gd name="connsiteY0" fmla="*/ 53448 h 53448"/>
                      <a:gd name="connsiteX1" fmla="*/ 0 w 21356"/>
                      <a:gd name="connsiteY1" fmla="*/ 42770 h 53448"/>
                      <a:gd name="connsiteX2" fmla="*/ 0 w 21356"/>
                      <a:gd name="connsiteY2" fmla="*/ 10678 h 53448"/>
                      <a:gd name="connsiteX3" fmla="*/ 10678 w 21356"/>
                      <a:gd name="connsiteY3" fmla="*/ 0 h 53448"/>
                      <a:gd name="connsiteX4" fmla="*/ 21356 w 21356"/>
                      <a:gd name="connsiteY4" fmla="*/ 10678 h 53448"/>
                      <a:gd name="connsiteX5" fmla="*/ 21356 w 21356"/>
                      <a:gd name="connsiteY5" fmla="*/ 42770 h 53448"/>
                      <a:gd name="connsiteX6" fmla="*/ 10678 w 21356"/>
                      <a:gd name="connsiteY6" fmla="*/ 53448 h 5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356" h="53448">
                        <a:moveTo>
                          <a:pt x="10678" y="53448"/>
                        </a:moveTo>
                        <a:cubicBezTo>
                          <a:pt x="4740" y="53448"/>
                          <a:pt x="0" y="48651"/>
                          <a:pt x="0" y="42770"/>
                        </a:cubicBezTo>
                        <a:lnTo>
                          <a:pt x="0" y="10678"/>
                        </a:lnTo>
                        <a:cubicBezTo>
                          <a:pt x="0" y="4740"/>
                          <a:pt x="4797" y="0"/>
                          <a:pt x="10678" y="0"/>
                        </a:cubicBezTo>
                        <a:cubicBezTo>
                          <a:pt x="16560" y="0"/>
                          <a:pt x="21356" y="4797"/>
                          <a:pt x="21356" y="10678"/>
                        </a:cubicBezTo>
                        <a:lnTo>
                          <a:pt x="21356" y="42770"/>
                        </a:lnTo>
                        <a:cubicBezTo>
                          <a:pt x="21413" y="48651"/>
                          <a:pt x="16617" y="53448"/>
                          <a:pt x="10678" y="53448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5" name="图形 2">
                <a:extLst>
                  <a:ext uri="{FF2B5EF4-FFF2-40B4-BE49-F238E27FC236}">
                    <a16:creationId xmlns:a16="http://schemas.microsoft.com/office/drawing/2014/main" id="{87ADBC6D-A20B-4D82-84C5-48C4FF3887E1}"/>
                  </a:ext>
                </a:extLst>
              </p:cNvPr>
              <p:cNvGrpSpPr/>
              <p:nvPr/>
            </p:nvGrpSpPr>
            <p:grpSpPr>
              <a:xfrm>
                <a:off x="3124561" y="2124095"/>
                <a:ext cx="1742651" cy="509810"/>
                <a:chOff x="3124561" y="2124095"/>
                <a:chExt cx="1742651" cy="509810"/>
              </a:xfrm>
            </p:grpSpPr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43024C02-B417-4FD6-A277-08AF62A7474E}"/>
                    </a:ext>
                  </a:extLst>
                </p:cNvPr>
                <p:cNvSpPr/>
                <p:nvPr/>
              </p:nvSpPr>
              <p:spPr>
                <a:xfrm>
                  <a:off x="3124561" y="2124095"/>
                  <a:ext cx="1742651" cy="509810"/>
                </a:xfrm>
                <a:custGeom>
                  <a:avLst/>
                  <a:gdLst>
                    <a:gd name="connsiteX0" fmla="*/ 1487746 w 1742651"/>
                    <a:gd name="connsiteY0" fmla="*/ 509810 h 509810"/>
                    <a:gd name="connsiteX1" fmla="*/ 254905 w 1742651"/>
                    <a:gd name="connsiteY1" fmla="*/ 509810 h 509810"/>
                    <a:gd name="connsiteX2" fmla="*/ 0 w 1742651"/>
                    <a:gd name="connsiteY2" fmla="*/ 254905 h 509810"/>
                    <a:gd name="connsiteX3" fmla="*/ 0 w 1742651"/>
                    <a:gd name="connsiteY3" fmla="*/ 254905 h 509810"/>
                    <a:gd name="connsiteX4" fmla="*/ 254905 w 1742651"/>
                    <a:gd name="connsiteY4" fmla="*/ 0 h 509810"/>
                    <a:gd name="connsiteX5" fmla="*/ 1487746 w 1742651"/>
                    <a:gd name="connsiteY5" fmla="*/ 0 h 509810"/>
                    <a:gd name="connsiteX6" fmla="*/ 1742652 w 1742651"/>
                    <a:gd name="connsiteY6" fmla="*/ 254905 h 509810"/>
                    <a:gd name="connsiteX7" fmla="*/ 1742652 w 1742651"/>
                    <a:gd name="connsiteY7" fmla="*/ 254905 h 509810"/>
                    <a:gd name="connsiteX8" fmla="*/ 1487746 w 1742651"/>
                    <a:gd name="connsiteY8" fmla="*/ 509810 h 50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2651" h="509810">
                      <a:moveTo>
                        <a:pt x="1487746" y="509810"/>
                      </a:moveTo>
                      <a:lnTo>
                        <a:pt x="254905" y="509810"/>
                      </a:lnTo>
                      <a:cubicBezTo>
                        <a:pt x="114719" y="509810"/>
                        <a:pt x="0" y="395092"/>
                        <a:pt x="0" y="254905"/>
                      </a:cubicBezTo>
                      <a:lnTo>
                        <a:pt x="0" y="254905"/>
                      </a:lnTo>
                      <a:cubicBezTo>
                        <a:pt x="0" y="114719"/>
                        <a:pt x="114719" y="0"/>
                        <a:pt x="254905" y="0"/>
                      </a:cubicBezTo>
                      <a:lnTo>
                        <a:pt x="1487746" y="0"/>
                      </a:lnTo>
                      <a:cubicBezTo>
                        <a:pt x="1627933" y="0"/>
                        <a:pt x="1742652" y="114719"/>
                        <a:pt x="1742652" y="254905"/>
                      </a:cubicBezTo>
                      <a:lnTo>
                        <a:pt x="1742652" y="254905"/>
                      </a:lnTo>
                      <a:cubicBezTo>
                        <a:pt x="1742709" y="395092"/>
                        <a:pt x="1627990" y="509810"/>
                        <a:pt x="1487746" y="509810"/>
                      </a:cubicBezTo>
                      <a:close/>
                    </a:path>
                  </a:pathLst>
                </a:custGeom>
                <a:solidFill>
                  <a:srgbClr val="4B369D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66" name="图形 2">
                  <a:extLst>
                    <a:ext uri="{FF2B5EF4-FFF2-40B4-BE49-F238E27FC236}">
                      <a16:creationId xmlns:a16="http://schemas.microsoft.com/office/drawing/2014/main" id="{D01C7611-2593-4ADE-9BA3-D0A9CD90E64E}"/>
                    </a:ext>
                  </a:extLst>
                </p:cNvPr>
                <p:cNvGrpSpPr/>
                <p:nvPr/>
              </p:nvGrpSpPr>
              <p:grpSpPr>
                <a:xfrm>
                  <a:off x="4394605" y="2251548"/>
                  <a:ext cx="321598" cy="275005"/>
                  <a:chOff x="4394605" y="2251548"/>
                  <a:chExt cx="321598" cy="275005"/>
                </a:xfrm>
                <a:solidFill>
                  <a:srgbClr val="FFFFFF"/>
                </a:solidFill>
              </p:grpSpPr>
              <p:sp>
                <p:nvSpPr>
                  <p:cNvPr id="67" name="任意多边形: 形状 66">
                    <a:extLst>
                      <a:ext uri="{FF2B5EF4-FFF2-40B4-BE49-F238E27FC236}">
                        <a16:creationId xmlns:a16="http://schemas.microsoft.com/office/drawing/2014/main" id="{3890C82B-DC89-4F5C-B0CA-4C653478927D}"/>
                      </a:ext>
                    </a:extLst>
                  </p:cNvPr>
                  <p:cNvSpPr/>
                  <p:nvPr/>
                </p:nvSpPr>
                <p:spPr>
                  <a:xfrm>
                    <a:off x="4579359" y="2265852"/>
                    <a:ext cx="136844" cy="247878"/>
                  </a:xfrm>
                  <a:custGeom>
                    <a:avLst/>
                    <a:gdLst>
                      <a:gd name="connsiteX0" fmla="*/ 0 w 136844"/>
                      <a:gd name="connsiteY0" fmla="*/ 657 h 247878"/>
                      <a:gd name="connsiteX1" fmla="*/ 15475 w 136844"/>
                      <a:gd name="connsiteY1" fmla="*/ 29 h 247878"/>
                      <a:gd name="connsiteX2" fmla="*/ 136817 w 136844"/>
                      <a:gd name="connsiteY2" fmla="*/ 126511 h 247878"/>
                      <a:gd name="connsiteX3" fmla="*/ 10336 w 136844"/>
                      <a:gd name="connsiteY3" fmla="*/ 247853 h 247878"/>
                      <a:gd name="connsiteX4" fmla="*/ 10964 w 136844"/>
                      <a:gd name="connsiteY4" fmla="*/ 218160 h 247878"/>
                      <a:gd name="connsiteX5" fmla="*/ 107124 w 136844"/>
                      <a:gd name="connsiteY5" fmla="*/ 125940 h 247878"/>
                      <a:gd name="connsiteX6" fmla="*/ 14904 w 136844"/>
                      <a:gd name="connsiteY6" fmla="*/ 29779 h 247878"/>
                      <a:gd name="connsiteX7" fmla="*/ 3083 w 136844"/>
                      <a:gd name="connsiteY7" fmla="*/ 30293 h 247878"/>
                      <a:gd name="connsiteX8" fmla="*/ 0 w 136844"/>
                      <a:gd name="connsiteY8" fmla="*/ 657 h 247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6844" h="247878">
                        <a:moveTo>
                          <a:pt x="0" y="657"/>
                        </a:moveTo>
                        <a:cubicBezTo>
                          <a:pt x="5139" y="143"/>
                          <a:pt x="10336" y="-85"/>
                          <a:pt x="15475" y="29"/>
                        </a:cubicBezTo>
                        <a:cubicBezTo>
                          <a:pt x="83769" y="1456"/>
                          <a:pt x="138245" y="58159"/>
                          <a:pt x="136817" y="126511"/>
                        </a:cubicBezTo>
                        <a:cubicBezTo>
                          <a:pt x="135390" y="194805"/>
                          <a:pt x="78687" y="249224"/>
                          <a:pt x="10336" y="247853"/>
                        </a:cubicBezTo>
                        <a:lnTo>
                          <a:pt x="10964" y="218160"/>
                        </a:lnTo>
                        <a:cubicBezTo>
                          <a:pt x="62927" y="219245"/>
                          <a:pt x="106039" y="177846"/>
                          <a:pt x="107124" y="125940"/>
                        </a:cubicBezTo>
                        <a:cubicBezTo>
                          <a:pt x="108209" y="73977"/>
                          <a:pt x="66810" y="30864"/>
                          <a:pt x="14904" y="29779"/>
                        </a:cubicBezTo>
                        <a:cubicBezTo>
                          <a:pt x="11021" y="29722"/>
                          <a:pt x="7023" y="29836"/>
                          <a:pt x="3083" y="30293"/>
                        </a:cubicBezTo>
                        <a:lnTo>
                          <a:pt x="0" y="6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任意多边形: 形状 67">
                    <a:extLst>
                      <a:ext uri="{FF2B5EF4-FFF2-40B4-BE49-F238E27FC236}">
                        <a16:creationId xmlns:a16="http://schemas.microsoft.com/office/drawing/2014/main" id="{B0DD8A4D-7338-421A-9D7C-14AE1B74D3E6}"/>
                      </a:ext>
                    </a:extLst>
                  </p:cNvPr>
                  <p:cNvSpPr/>
                  <p:nvPr/>
                </p:nvSpPr>
                <p:spPr>
                  <a:xfrm>
                    <a:off x="4549666" y="2471449"/>
                    <a:ext cx="48308" cy="55103"/>
                  </a:xfrm>
                  <a:custGeom>
                    <a:avLst/>
                    <a:gdLst>
                      <a:gd name="connsiteX0" fmla="*/ 0 w 48308"/>
                      <a:gd name="connsiteY0" fmla="*/ 26553 h 55103"/>
                      <a:gd name="connsiteX1" fmla="*/ 47167 w 48308"/>
                      <a:gd name="connsiteY1" fmla="*/ 55104 h 55103"/>
                      <a:gd name="connsiteX2" fmla="*/ 48308 w 48308"/>
                      <a:gd name="connsiteY2" fmla="*/ 0 h 55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8308" h="55103">
                        <a:moveTo>
                          <a:pt x="0" y="26553"/>
                        </a:moveTo>
                        <a:lnTo>
                          <a:pt x="47167" y="55104"/>
                        </a:lnTo>
                        <a:lnTo>
                          <a:pt x="483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任意多边形: 形状 68">
                    <a:extLst>
                      <a:ext uri="{FF2B5EF4-FFF2-40B4-BE49-F238E27FC236}">
                        <a16:creationId xmlns:a16="http://schemas.microsoft.com/office/drawing/2014/main" id="{695B8F4F-817F-40A2-961A-37DF03A23F03}"/>
                      </a:ext>
                    </a:extLst>
                  </p:cNvPr>
                  <p:cNvSpPr/>
                  <p:nvPr/>
                </p:nvSpPr>
                <p:spPr>
                  <a:xfrm>
                    <a:off x="4394605" y="2264313"/>
                    <a:ext cx="136844" cy="247878"/>
                  </a:xfrm>
                  <a:custGeom>
                    <a:avLst/>
                    <a:gdLst>
                      <a:gd name="connsiteX0" fmla="*/ 136845 w 136844"/>
                      <a:gd name="connsiteY0" fmla="*/ 247222 h 247878"/>
                      <a:gd name="connsiteX1" fmla="*/ 121370 w 136844"/>
                      <a:gd name="connsiteY1" fmla="*/ 247850 h 247878"/>
                      <a:gd name="connsiteX2" fmla="*/ 27 w 136844"/>
                      <a:gd name="connsiteY2" fmla="*/ 121368 h 247878"/>
                      <a:gd name="connsiteX3" fmla="*/ 126509 w 136844"/>
                      <a:gd name="connsiteY3" fmla="*/ 25 h 247878"/>
                      <a:gd name="connsiteX4" fmla="*/ 125881 w 136844"/>
                      <a:gd name="connsiteY4" fmla="*/ 29718 h 247878"/>
                      <a:gd name="connsiteX5" fmla="*/ 29721 w 136844"/>
                      <a:gd name="connsiteY5" fmla="*/ 121939 h 247878"/>
                      <a:gd name="connsiteX6" fmla="*/ 121941 w 136844"/>
                      <a:gd name="connsiteY6" fmla="*/ 218099 h 247878"/>
                      <a:gd name="connsiteX7" fmla="*/ 133761 w 136844"/>
                      <a:gd name="connsiteY7" fmla="*/ 217586 h 247878"/>
                      <a:gd name="connsiteX8" fmla="*/ 136845 w 136844"/>
                      <a:gd name="connsiteY8" fmla="*/ 247222 h 247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6844" h="247878">
                        <a:moveTo>
                          <a:pt x="136845" y="247222"/>
                        </a:moveTo>
                        <a:cubicBezTo>
                          <a:pt x="131706" y="247736"/>
                          <a:pt x="126509" y="247964"/>
                          <a:pt x="121370" y="247850"/>
                        </a:cubicBezTo>
                        <a:cubicBezTo>
                          <a:pt x="53076" y="246422"/>
                          <a:pt x="-1400" y="189720"/>
                          <a:pt x="27" y="121368"/>
                        </a:cubicBezTo>
                        <a:cubicBezTo>
                          <a:pt x="1455" y="53073"/>
                          <a:pt x="58158" y="-1345"/>
                          <a:pt x="126509" y="25"/>
                        </a:cubicBezTo>
                        <a:lnTo>
                          <a:pt x="125881" y="29718"/>
                        </a:lnTo>
                        <a:cubicBezTo>
                          <a:pt x="73918" y="28634"/>
                          <a:pt x="30806" y="70033"/>
                          <a:pt x="29721" y="121939"/>
                        </a:cubicBezTo>
                        <a:cubicBezTo>
                          <a:pt x="28636" y="173902"/>
                          <a:pt x="70035" y="217015"/>
                          <a:pt x="121941" y="218099"/>
                        </a:cubicBezTo>
                        <a:cubicBezTo>
                          <a:pt x="125824" y="218156"/>
                          <a:pt x="129821" y="218042"/>
                          <a:pt x="133761" y="217586"/>
                        </a:cubicBezTo>
                        <a:lnTo>
                          <a:pt x="136845" y="2472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任意多边形: 形状 69">
                    <a:extLst>
                      <a:ext uri="{FF2B5EF4-FFF2-40B4-BE49-F238E27FC236}">
                        <a16:creationId xmlns:a16="http://schemas.microsoft.com/office/drawing/2014/main" id="{90CF76A4-9EF0-4880-85D4-110B6C551FB7}"/>
                      </a:ext>
                    </a:extLst>
                  </p:cNvPr>
                  <p:cNvSpPr/>
                  <p:nvPr/>
                </p:nvSpPr>
                <p:spPr>
                  <a:xfrm>
                    <a:off x="4512892" y="2251548"/>
                    <a:ext cx="48251" cy="55046"/>
                  </a:xfrm>
                  <a:custGeom>
                    <a:avLst/>
                    <a:gdLst>
                      <a:gd name="connsiteX0" fmla="*/ 48252 w 48251"/>
                      <a:gd name="connsiteY0" fmla="*/ 28494 h 55046"/>
                      <a:gd name="connsiteX1" fmla="*/ 1142 w 48251"/>
                      <a:gd name="connsiteY1" fmla="*/ 0 h 55046"/>
                      <a:gd name="connsiteX2" fmla="*/ 0 w 48251"/>
                      <a:gd name="connsiteY2" fmla="*/ 55047 h 55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8251" h="55046">
                        <a:moveTo>
                          <a:pt x="48252" y="28494"/>
                        </a:moveTo>
                        <a:lnTo>
                          <a:pt x="1142" y="0"/>
                        </a:lnTo>
                        <a:lnTo>
                          <a:pt x="0" y="550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6" name="图形 2">
                <a:extLst>
                  <a:ext uri="{FF2B5EF4-FFF2-40B4-BE49-F238E27FC236}">
                    <a16:creationId xmlns:a16="http://schemas.microsoft.com/office/drawing/2014/main" id="{A36A0CFE-3AA9-4DBF-AEA3-6BC8BDD650E7}"/>
                  </a:ext>
                </a:extLst>
              </p:cNvPr>
              <p:cNvGrpSpPr/>
              <p:nvPr/>
            </p:nvGrpSpPr>
            <p:grpSpPr>
              <a:xfrm>
                <a:off x="6730502" y="3207214"/>
                <a:ext cx="2786749" cy="2177846"/>
                <a:chOff x="6730502" y="3207214"/>
                <a:chExt cx="2786749" cy="2177846"/>
              </a:xfrm>
            </p:grpSpPr>
            <p:grpSp>
              <p:nvGrpSpPr>
                <p:cNvPr id="37" name="图形 2">
                  <a:extLst>
                    <a:ext uri="{FF2B5EF4-FFF2-40B4-BE49-F238E27FC236}">
                      <a16:creationId xmlns:a16="http://schemas.microsoft.com/office/drawing/2014/main" id="{145C9C03-F05A-4A92-A3F5-E683A34EC532}"/>
                    </a:ext>
                  </a:extLst>
                </p:cNvPr>
                <p:cNvGrpSpPr/>
                <p:nvPr/>
              </p:nvGrpSpPr>
              <p:grpSpPr>
                <a:xfrm>
                  <a:off x="6730502" y="3207214"/>
                  <a:ext cx="2786749" cy="2177846"/>
                  <a:chOff x="6730502" y="3207214"/>
                  <a:chExt cx="2786749" cy="2177846"/>
                </a:xfrm>
              </p:grpSpPr>
              <p:grpSp>
                <p:nvGrpSpPr>
                  <p:cNvPr id="41" name="图形 2">
                    <a:extLst>
                      <a:ext uri="{FF2B5EF4-FFF2-40B4-BE49-F238E27FC236}">
                        <a16:creationId xmlns:a16="http://schemas.microsoft.com/office/drawing/2014/main" id="{6E58EC52-A078-4919-9E83-B253E89376A5}"/>
                      </a:ext>
                    </a:extLst>
                  </p:cNvPr>
                  <p:cNvGrpSpPr/>
                  <p:nvPr/>
                </p:nvGrpSpPr>
                <p:grpSpPr>
                  <a:xfrm>
                    <a:off x="6730502" y="3207214"/>
                    <a:ext cx="2786749" cy="2177846"/>
                    <a:chOff x="6730502" y="3207214"/>
                    <a:chExt cx="2786749" cy="2177846"/>
                  </a:xfrm>
                </p:grpSpPr>
                <p:sp>
                  <p:nvSpPr>
                    <p:cNvPr id="56" name="任意多边形: 形状 55">
                      <a:extLst>
                        <a:ext uri="{FF2B5EF4-FFF2-40B4-BE49-F238E27FC236}">
                          <a16:creationId xmlns:a16="http://schemas.microsoft.com/office/drawing/2014/main" id="{0D68E3F6-19BA-437C-9BB8-AE6FF8B5C4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0502" y="5089074"/>
                      <a:ext cx="2786749" cy="295985"/>
                    </a:xfrm>
                    <a:custGeom>
                      <a:avLst/>
                      <a:gdLst>
                        <a:gd name="connsiteX0" fmla="*/ 2775540 w 2786749"/>
                        <a:gd name="connsiteY0" fmla="*/ 280037 h 295985"/>
                        <a:gd name="connsiteX1" fmla="*/ 2739565 w 2786749"/>
                        <a:gd name="connsiteY1" fmla="*/ 285861 h 295985"/>
                        <a:gd name="connsiteX2" fmla="*/ 1371676 w 2786749"/>
                        <a:gd name="connsiteY2" fmla="*/ 286946 h 295985"/>
                        <a:gd name="connsiteX3" fmla="*/ 686447 w 2786749"/>
                        <a:gd name="connsiteY3" fmla="*/ 286432 h 295985"/>
                        <a:gd name="connsiteX4" fmla="*/ 340407 w 2786749"/>
                        <a:gd name="connsiteY4" fmla="*/ 289402 h 295985"/>
                        <a:gd name="connsiteX5" fmla="*/ 167387 w 2786749"/>
                        <a:gd name="connsiteY5" fmla="*/ 293227 h 295985"/>
                        <a:gd name="connsiteX6" fmla="*/ 33139 w 2786749"/>
                        <a:gd name="connsiteY6" fmla="*/ 284605 h 295985"/>
                        <a:gd name="connsiteX7" fmla="*/ 876 w 2786749"/>
                        <a:gd name="connsiteY7" fmla="*/ 255711 h 295985"/>
                        <a:gd name="connsiteX8" fmla="*/ 191 w 2786749"/>
                        <a:gd name="connsiteY8" fmla="*/ 245090 h 295985"/>
                        <a:gd name="connsiteX9" fmla="*/ 70255 w 2786749"/>
                        <a:gd name="connsiteY9" fmla="*/ 137338 h 295985"/>
                        <a:gd name="connsiteX10" fmla="*/ 215182 w 2786749"/>
                        <a:gd name="connsiteY10" fmla="*/ 10171 h 295985"/>
                        <a:gd name="connsiteX11" fmla="*/ 337723 w 2786749"/>
                        <a:gd name="connsiteY11" fmla="*/ 63 h 295985"/>
                        <a:gd name="connsiteX12" fmla="*/ 2501848 w 2786749"/>
                        <a:gd name="connsiteY12" fmla="*/ 6288 h 295985"/>
                        <a:gd name="connsiteX13" fmla="*/ 2634382 w 2786749"/>
                        <a:gd name="connsiteY13" fmla="*/ 47630 h 295985"/>
                        <a:gd name="connsiteX14" fmla="*/ 2741964 w 2786749"/>
                        <a:gd name="connsiteY14" fmla="*/ 188216 h 295985"/>
                        <a:gd name="connsiteX15" fmla="*/ 2775540 w 2786749"/>
                        <a:gd name="connsiteY15" fmla="*/ 280037 h 2959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786749" h="295985">
                          <a:moveTo>
                            <a:pt x="2775540" y="280037"/>
                          </a:moveTo>
                          <a:cubicBezTo>
                            <a:pt x="2768116" y="283748"/>
                            <a:pt x="2756524" y="285861"/>
                            <a:pt x="2739565" y="285861"/>
                          </a:cubicBezTo>
                          <a:cubicBezTo>
                            <a:pt x="2283545" y="285804"/>
                            <a:pt x="1827753" y="285690"/>
                            <a:pt x="1371676" y="286946"/>
                          </a:cubicBezTo>
                          <a:cubicBezTo>
                            <a:pt x="1143267" y="287574"/>
                            <a:pt x="914857" y="285918"/>
                            <a:pt x="686447" y="286432"/>
                          </a:cubicBezTo>
                          <a:cubicBezTo>
                            <a:pt x="571101" y="286660"/>
                            <a:pt x="455754" y="287517"/>
                            <a:pt x="340407" y="289402"/>
                          </a:cubicBezTo>
                          <a:cubicBezTo>
                            <a:pt x="282733" y="290372"/>
                            <a:pt x="225060" y="291628"/>
                            <a:pt x="167387" y="293227"/>
                          </a:cubicBezTo>
                          <a:cubicBezTo>
                            <a:pt x="124959" y="294427"/>
                            <a:pt x="73510" y="302250"/>
                            <a:pt x="33139" y="284605"/>
                          </a:cubicBezTo>
                          <a:cubicBezTo>
                            <a:pt x="19377" y="278609"/>
                            <a:pt x="6358" y="270558"/>
                            <a:pt x="876" y="255711"/>
                          </a:cubicBezTo>
                          <a:cubicBezTo>
                            <a:pt x="19" y="252228"/>
                            <a:pt x="-209" y="248688"/>
                            <a:pt x="191" y="245090"/>
                          </a:cubicBezTo>
                          <a:cubicBezTo>
                            <a:pt x="4645" y="214369"/>
                            <a:pt x="51754" y="162748"/>
                            <a:pt x="70255" y="137338"/>
                          </a:cubicBezTo>
                          <a:cubicBezTo>
                            <a:pt x="108228" y="85089"/>
                            <a:pt x="147058" y="28272"/>
                            <a:pt x="215182" y="10171"/>
                          </a:cubicBezTo>
                          <a:cubicBezTo>
                            <a:pt x="254810" y="-336"/>
                            <a:pt x="296553" y="-165"/>
                            <a:pt x="337723" y="63"/>
                          </a:cubicBezTo>
                          <a:cubicBezTo>
                            <a:pt x="1059098" y="63"/>
                            <a:pt x="1780473" y="4061"/>
                            <a:pt x="2501848" y="6288"/>
                          </a:cubicBezTo>
                          <a:cubicBezTo>
                            <a:pt x="2547073" y="6402"/>
                            <a:pt x="2602919" y="13083"/>
                            <a:pt x="2634382" y="47630"/>
                          </a:cubicBezTo>
                          <a:cubicBezTo>
                            <a:pt x="2674354" y="91484"/>
                            <a:pt x="2709586" y="138994"/>
                            <a:pt x="2741964" y="188216"/>
                          </a:cubicBezTo>
                          <a:cubicBezTo>
                            <a:pt x="2761321" y="217624"/>
                            <a:pt x="2808088" y="263877"/>
                            <a:pt x="2775540" y="280037"/>
                          </a:cubicBezTo>
                          <a:close/>
                        </a:path>
                      </a:pathLst>
                    </a:custGeom>
                    <a:solidFill>
                      <a:srgbClr val="978C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grpSp>
                  <p:nvGrpSpPr>
                    <p:cNvPr id="57" name="图形 2">
                      <a:extLst>
                        <a:ext uri="{FF2B5EF4-FFF2-40B4-BE49-F238E27FC236}">
                          <a16:creationId xmlns:a16="http://schemas.microsoft.com/office/drawing/2014/main" id="{E29D2BC5-9E18-4FA5-9810-31502DCCF3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42042" y="3207214"/>
                      <a:ext cx="2546596" cy="1919040"/>
                      <a:chOff x="6842042" y="3207214"/>
                      <a:chExt cx="2546596" cy="1919040"/>
                    </a:xfrm>
                  </p:grpSpPr>
                  <p:sp>
                    <p:nvSpPr>
                      <p:cNvPr id="58" name="任意多边形: 形状 57">
                        <a:extLst>
                          <a:ext uri="{FF2B5EF4-FFF2-40B4-BE49-F238E27FC236}">
                            <a16:creationId xmlns:a16="http://schemas.microsoft.com/office/drawing/2014/main" id="{B025C97B-CE18-4D9B-B417-028E89D5E6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2042" y="3207214"/>
                        <a:ext cx="2546596" cy="1919040"/>
                      </a:xfrm>
                      <a:custGeom>
                        <a:avLst/>
                        <a:gdLst>
                          <a:gd name="connsiteX0" fmla="*/ 2289864 w 2546596"/>
                          <a:gd name="connsiteY0" fmla="*/ 1919041 h 1919040"/>
                          <a:gd name="connsiteX1" fmla="*/ 256732 w 2546596"/>
                          <a:gd name="connsiteY1" fmla="*/ 1919041 h 1919040"/>
                          <a:gd name="connsiteX2" fmla="*/ 0 w 2546596"/>
                          <a:gd name="connsiteY2" fmla="*/ 1662309 h 1919040"/>
                          <a:gd name="connsiteX3" fmla="*/ 0 w 2546596"/>
                          <a:gd name="connsiteY3" fmla="*/ 256733 h 1919040"/>
                          <a:gd name="connsiteX4" fmla="*/ 256732 w 2546596"/>
                          <a:gd name="connsiteY4" fmla="*/ 0 h 1919040"/>
                          <a:gd name="connsiteX5" fmla="*/ 2289864 w 2546596"/>
                          <a:gd name="connsiteY5" fmla="*/ 0 h 1919040"/>
                          <a:gd name="connsiteX6" fmla="*/ 2546596 w 2546596"/>
                          <a:gd name="connsiteY6" fmla="*/ 256733 h 1919040"/>
                          <a:gd name="connsiteX7" fmla="*/ 2546596 w 2546596"/>
                          <a:gd name="connsiteY7" fmla="*/ 1662252 h 1919040"/>
                          <a:gd name="connsiteX8" fmla="*/ 2289864 w 2546596"/>
                          <a:gd name="connsiteY8" fmla="*/ 1919041 h 19190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596" h="1919040">
                            <a:moveTo>
                              <a:pt x="2289864" y="1919041"/>
                            </a:moveTo>
                            <a:lnTo>
                              <a:pt x="256732" y="1919041"/>
                            </a:lnTo>
                            <a:cubicBezTo>
                              <a:pt x="115518" y="1919041"/>
                              <a:pt x="0" y="1803523"/>
                              <a:pt x="0" y="1662309"/>
                            </a:cubicBezTo>
                            <a:lnTo>
                              <a:pt x="0" y="256733"/>
                            </a:lnTo>
                            <a:cubicBezTo>
                              <a:pt x="0" y="115518"/>
                              <a:pt x="115518" y="0"/>
                              <a:pt x="256732" y="0"/>
                            </a:cubicBezTo>
                            <a:lnTo>
                              <a:pt x="2289864" y="0"/>
                            </a:lnTo>
                            <a:cubicBezTo>
                              <a:pt x="2431078" y="0"/>
                              <a:pt x="2546596" y="115518"/>
                              <a:pt x="2546596" y="256733"/>
                            </a:cubicBezTo>
                            <a:lnTo>
                              <a:pt x="2546596" y="1662252"/>
                            </a:lnTo>
                            <a:cubicBezTo>
                              <a:pt x="2546596" y="1803523"/>
                              <a:pt x="2431078" y="1919041"/>
                              <a:pt x="2289864" y="1919041"/>
                            </a:cubicBezTo>
                            <a:close/>
                          </a:path>
                        </a:pathLst>
                      </a:custGeom>
                      <a:solidFill>
                        <a:srgbClr val="A7ADFF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9" name="任意多边形: 形状 58">
                        <a:extLst>
                          <a:ext uri="{FF2B5EF4-FFF2-40B4-BE49-F238E27FC236}">
                            <a16:creationId xmlns:a16="http://schemas.microsoft.com/office/drawing/2014/main" id="{C76FF4F8-5024-4077-BF63-2D296BA8ED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2171" y="3290640"/>
                        <a:ext cx="1903108" cy="1248829"/>
                      </a:xfrm>
                      <a:custGeom>
                        <a:avLst/>
                        <a:gdLst>
                          <a:gd name="connsiteX0" fmla="*/ 200086 w 1903108"/>
                          <a:gd name="connsiteY0" fmla="*/ 0 h 1248829"/>
                          <a:gd name="connsiteX1" fmla="*/ 0 w 1903108"/>
                          <a:gd name="connsiteY1" fmla="*/ 200087 h 1248829"/>
                          <a:gd name="connsiteX2" fmla="*/ 0 w 1903108"/>
                          <a:gd name="connsiteY2" fmla="*/ 1248830 h 1248829"/>
                          <a:gd name="connsiteX3" fmla="*/ 1903109 w 1903108"/>
                          <a:gd name="connsiteY3" fmla="*/ 57 h 1248829"/>
                          <a:gd name="connsiteX4" fmla="*/ 200086 w 1903108"/>
                          <a:gd name="connsiteY4" fmla="*/ 57 h 12488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03108" h="1248829">
                            <a:moveTo>
                              <a:pt x="200086" y="0"/>
                            </a:moveTo>
                            <a:cubicBezTo>
                              <a:pt x="90050" y="0"/>
                              <a:pt x="0" y="90050"/>
                              <a:pt x="0" y="200087"/>
                            </a:cubicBezTo>
                            <a:lnTo>
                              <a:pt x="0" y="1248830"/>
                            </a:lnTo>
                            <a:cubicBezTo>
                              <a:pt x="651196" y="858021"/>
                              <a:pt x="1288116" y="445056"/>
                              <a:pt x="1903109" y="57"/>
                            </a:cubicBezTo>
                            <a:lnTo>
                              <a:pt x="200086" y="57"/>
                            </a:lnTo>
                            <a:close/>
                          </a:path>
                        </a:pathLst>
                      </a:custGeom>
                      <a:solidFill>
                        <a:srgbClr val="EFF0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0" name="任意多边形: 形状 59">
                        <a:extLst>
                          <a:ext uri="{FF2B5EF4-FFF2-40B4-BE49-F238E27FC236}">
                            <a16:creationId xmlns:a16="http://schemas.microsoft.com/office/drawing/2014/main" id="{74BD108D-4A3D-4EF8-BA1D-68FDB0F8BF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2228" y="3290640"/>
                        <a:ext cx="2415375" cy="1675556"/>
                      </a:xfrm>
                      <a:custGeom>
                        <a:avLst/>
                        <a:gdLst>
                          <a:gd name="connsiteX0" fmla="*/ 2215232 w 2415375"/>
                          <a:gd name="connsiteY0" fmla="*/ 0 h 1675556"/>
                          <a:gd name="connsiteX1" fmla="*/ 1903110 w 2415375"/>
                          <a:gd name="connsiteY1" fmla="*/ 0 h 1675556"/>
                          <a:gd name="connsiteX2" fmla="*/ 0 w 2415375"/>
                          <a:gd name="connsiteY2" fmla="*/ 1248773 h 1675556"/>
                          <a:gd name="connsiteX3" fmla="*/ 0 w 2415375"/>
                          <a:gd name="connsiteY3" fmla="*/ 1475469 h 1675556"/>
                          <a:gd name="connsiteX4" fmla="*/ 200087 w 2415375"/>
                          <a:gd name="connsiteY4" fmla="*/ 1675556 h 1675556"/>
                          <a:gd name="connsiteX5" fmla="*/ 2215289 w 2415375"/>
                          <a:gd name="connsiteY5" fmla="*/ 1675556 h 1675556"/>
                          <a:gd name="connsiteX6" fmla="*/ 2415376 w 2415375"/>
                          <a:gd name="connsiteY6" fmla="*/ 1475469 h 1675556"/>
                          <a:gd name="connsiteX7" fmla="*/ 2415376 w 2415375"/>
                          <a:gd name="connsiteY7" fmla="*/ 200087 h 1675556"/>
                          <a:gd name="connsiteX8" fmla="*/ 2215232 w 2415375"/>
                          <a:gd name="connsiteY8" fmla="*/ 0 h 16755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415375" h="1675556">
                            <a:moveTo>
                              <a:pt x="2215232" y="0"/>
                            </a:moveTo>
                            <a:lnTo>
                              <a:pt x="1903110" y="0"/>
                            </a:lnTo>
                            <a:cubicBezTo>
                              <a:pt x="1288060" y="444999"/>
                              <a:pt x="651196" y="858021"/>
                              <a:pt x="0" y="1248773"/>
                            </a:cubicBezTo>
                            <a:lnTo>
                              <a:pt x="0" y="1475469"/>
                            </a:lnTo>
                            <a:cubicBezTo>
                              <a:pt x="0" y="1585506"/>
                              <a:pt x="90051" y="1675556"/>
                              <a:pt x="200087" y="1675556"/>
                            </a:cubicBezTo>
                            <a:lnTo>
                              <a:pt x="2215289" y="1675556"/>
                            </a:lnTo>
                            <a:cubicBezTo>
                              <a:pt x="2325325" y="1675556"/>
                              <a:pt x="2415376" y="1585506"/>
                              <a:pt x="2415376" y="1475469"/>
                            </a:cubicBezTo>
                            <a:lnTo>
                              <a:pt x="2415376" y="200087"/>
                            </a:lnTo>
                            <a:cubicBezTo>
                              <a:pt x="2415319" y="90050"/>
                              <a:pt x="2325268" y="0"/>
                              <a:pt x="2215232" y="0"/>
                            </a:cubicBezTo>
                            <a:close/>
                          </a:path>
                        </a:pathLst>
                      </a:custGeom>
                      <a:solidFill>
                        <a:srgbClr val="E3E5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1" name="任意多边形: 形状 60">
                        <a:extLst>
                          <a:ext uri="{FF2B5EF4-FFF2-40B4-BE49-F238E27FC236}">
                            <a16:creationId xmlns:a16="http://schemas.microsoft.com/office/drawing/2014/main" id="{5563ADB1-6386-4C4A-A880-65D12D430D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349" y="5022956"/>
                        <a:ext cx="194376" cy="15760"/>
                      </a:xfrm>
                      <a:custGeom>
                        <a:avLst/>
                        <a:gdLst>
                          <a:gd name="connsiteX0" fmla="*/ 186496 w 194376"/>
                          <a:gd name="connsiteY0" fmla="*/ 15760 h 15760"/>
                          <a:gd name="connsiteX1" fmla="*/ 7880 w 194376"/>
                          <a:gd name="connsiteY1" fmla="*/ 15760 h 15760"/>
                          <a:gd name="connsiteX2" fmla="*/ 0 w 194376"/>
                          <a:gd name="connsiteY2" fmla="*/ 7880 h 15760"/>
                          <a:gd name="connsiteX3" fmla="*/ 0 w 194376"/>
                          <a:gd name="connsiteY3" fmla="*/ 7880 h 15760"/>
                          <a:gd name="connsiteX4" fmla="*/ 7880 w 194376"/>
                          <a:gd name="connsiteY4" fmla="*/ 0 h 15760"/>
                          <a:gd name="connsiteX5" fmla="*/ 186496 w 194376"/>
                          <a:gd name="connsiteY5" fmla="*/ 0 h 15760"/>
                          <a:gd name="connsiteX6" fmla="*/ 194376 w 194376"/>
                          <a:gd name="connsiteY6" fmla="*/ 7880 h 15760"/>
                          <a:gd name="connsiteX7" fmla="*/ 194376 w 194376"/>
                          <a:gd name="connsiteY7" fmla="*/ 7880 h 15760"/>
                          <a:gd name="connsiteX8" fmla="*/ 186496 w 194376"/>
                          <a:gd name="connsiteY8" fmla="*/ 15760 h 157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94376" h="15760">
                            <a:moveTo>
                              <a:pt x="186496" y="15760"/>
                            </a:moveTo>
                            <a:lnTo>
                              <a:pt x="7880" y="15760"/>
                            </a:lnTo>
                            <a:cubicBezTo>
                              <a:pt x="3540" y="15760"/>
                              <a:pt x="0" y="12220"/>
                              <a:pt x="0" y="7880"/>
                            </a:cubicBezTo>
                            <a:lnTo>
                              <a:pt x="0" y="7880"/>
                            </a:lnTo>
                            <a:cubicBezTo>
                              <a:pt x="0" y="3540"/>
                              <a:pt x="3540" y="0"/>
                              <a:pt x="7880" y="0"/>
                            </a:cubicBezTo>
                            <a:lnTo>
                              <a:pt x="186496" y="0"/>
                            </a:lnTo>
                            <a:cubicBezTo>
                              <a:pt x="190836" y="0"/>
                              <a:pt x="194376" y="3540"/>
                              <a:pt x="194376" y="7880"/>
                            </a:cubicBezTo>
                            <a:lnTo>
                              <a:pt x="194376" y="7880"/>
                            </a:lnTo>
                            <a:cubicBezTo>
                              <a:pt x="194433" y="12220"/>
                              <a:pt x="190836" y="15760"/>
                              <a:pt x="186496" y="15760"/>
                            </a:cubicBezTo>
                            <a:close/>
                          </a:path>
                        </a:pathLst>
                      </a:custGeom>
                      <a:solidFill>
                        <a:srgbClr val="E3E5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2" name="任意多边形: 形状 61">
                        <a:extLst>
                          <a:ext uri="{FF2B5EF4-FFF2-40B4-BE49-F238E27FC236}">
                            <a16:creationId xmlns:a16="http://schemas.microsoft.com/office/drawing/2014/main" id="{15EC3042-8A1B-4C0C-A889-0AE2561E80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67140" y="3236165"/>
                        <a:ext cx="35517" cy="35517"/>
                      </a:xfrm>
                      <a:custGeom>
                        <a:avLst/>
                        <a:gdLst>
                          <a:gd name="connsiteX0" fmla="*/ 35518 w 35517"/>
                          <a:gd name="connsiteY0" fmla="*/ 17759 h 35517"/>
                          <a:gd name="connsiteX1" fmla="*/ 17759 w 35517"/>
                          <a:gd name="connsiteY1" fmla="*/ 35518 h 35517"/>
                          <a:gd name="connsiteX2" fmla="*/ 0 w 35517"/>
                          <a:gd name="connsiteY2" fmla="*/ 17759 h 35517"/>
                          <a:gd name="connsiteX3" fmla="*/ 17759 w 35517"/>
                          <a:gd name="connsiteY3" fmla="*/ 0 h 35517"/>
                          <a:gd name="connsiteX4" fmla="*/ 35518 w 35517"/>
                          <a:gd name="connsiteY4" fmla="*/ 17759 h 355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7" h="35517">
                            <a:moveTo>
                              <a:pt x="35518" y="17759"/>
                            </a:moveTo>
                            <a:cubicBezTo>
                              <a:pt x="35518" y="27567"/>
                              <a:pt x="27567" y="35518"/>
                              <a:pt x="17759" y="35518"/>
                            </a:cubicBezTo>
                            <a:cubicBezTo>
                              <a:pt x="7951" y="35518"/>
                              <a:pt x="0" y="27567"/>
                              <a:pt x="0" y="17759"/>
                            </a:cubicBezTo>
                            <a:cubicBezTo>
                              <a:pt x="0" y="7951"/>
                              <a:pt x="7951" y="0"/>
                              <a:pt x="17759" y="0"/>
                            </a:cubicBezTo>
                            <a:cubicBezTo>
                              <a:pt x="27567" y="0"/>
                              <a:pt x="35518" y="7951"/>
                              <a:pt x="35518" y="17759"/>
                            </a:cubicBezTo>
                            <a:close/>
                          </a:path>
                        </a:pathLst>
                      </a:custGeom>
                      <a:solidFill>
                        <a:srgbClr val="E3E5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3" name="任意多边形: 形状 62">
                        <a:extLst>
                          <a:ext uri="{FF2B5EF4-FFF2-40B4-BE49-F238E27FC236}">
                            <a16:creationId xmlns:a16="http://schemas.microsoft.com/office/drawing/2014/main" id="{6738E573-98B0-4C63-B59C-114BB266E4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3657" y="3236165"/>
                        <a:ext cx="35517" cy="35517"/>
                      </a:xfrm>
                      <a:custGeom>
                        <a:avLst/>
                        <a:gdLst>
                          <a:gd name="connsiteX0" fmla="*/ 35517 w 35517"/>
                          <a:gd name="connsiteY0" fmla="*/ 17759 h 35517"/>
                          <a:gd name="connsiteX1" fmla="*/ 17759 w 35517"/>
                          <a:gd name="connsiteY1" fmla="*/ 35518 h 35517"/>
                          <a:gd name="connsiteX2" fmla="*/ 0 w 35517"/>
                          <a:gd name="connsiteY2" fmla="*/ 17759 h 35517"/>
                          <a:gd name="connsiteX3" fmla="*/ 17759 w 35517"/>
                          <a:gd name="connsiteY3" fmla="*/ 0 h 35517"/>
                          <a:gd name="connsiteX4" fmla="*/ 35517 w 35517"/>
                          <a:gd name="connsiteY4" fmla="*/ 17759 h 355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7" h="35517">
                            <a:moveTo>
                              <a:pt x="35517" y="17759"/>
                            </a:moveTo>
                            <a:cubicBezTo>
                              <a:pt x="35517" y="27567"/>
                              <a:pt x="27567" y="35518"/>
                              <a:pt x="17759" y="35518"/>
                            </a:cubicBezTo>
                            <a:cubicBezTo>
                              <a:pt x="7950" y="35518"/>
                              <a:pt x="0" y="27567"/>
                              <a:pt x="0" y="17759"/>
                            </a:cubicBezTo>
                            <a:cubicBezTo>
                              <a:pt x="0" y="7951"/>
                              <a:pt x="7950" y="0"/>
                              <a:pt x="17759" y="0"/>
                            </a:cubicBezTo>
                            <a:cubicBezTo>
                              <a:pt x="27567" y="0"/>
                              <a:pt x="35517" y="7951"/>
                              <a:pt x="35517" y="1775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4" name="任意多边形: 形状 63">
                        <a:extLst>
                          <a:ext uri="{FF2B5EF4-FFF2-40B4-BE49-F238E27FC236}">
                            <a16:creationId xmlns:a16="http://schemas.microsoft.com/office/drawing/2014/main" id="{08AF0CE6-0CAD-4B21-A6E6-1B0C30366D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20860" y="3236165"/>
                        <a:ext cx="35517" cy="35517"/>
                      </a:xfrm>
                      <a:custGeom>
                        <a:avLst/>
                        <a:gdLst>
                          <a:gd name="connsiteX0" fmla="*/ 35517 w 35517"/>
                          <a:gd name="connsiteY0" fmla="*/ 17759 h 35517"/>
                          <a:gd name="connsiteX1" fmla="*/ 17759 w 35517"/>
                          <a:gd name="connsiteY1" fmla="*/ 35518 h 35517"/>
                          <a:gd name="connsiteX2" fmla="*/ 0 w 35517"/>
                          <a:gd name="connsiteY2" fmla="*/ 17759 h 35517"/>
                          <a:gd name="connsiteX3" fmla="*/ 17759 w 35517"/>
                          <a:gd name="connsiteY3" fmla="*/ 0 h 35517"/>
                          <a:gd name="connsiteX4" fmla="*/ 35517 w 35517"/>
                          <a:gd name="connsiteY4" fmla="*/ 17759 h 355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7" h="35517">
                            <a:moveTo>
                              <a:pt x="35517" y="17759"/>
                            </a:moveTo>
                            <a:cubicBezTo>
                              <a:pt x="35517" y="27567"/>
                              <a:pt x="27567" y="35518"/>
                              <a:pt x="17759" y="35518"/>
                            </a:cubicBezTo>
                            <a:cubicBezTo>
                              <a:pt x="7951" y="35518"/>
                              <a:pt x="0" y="27567"/>
                              <a:pt x="0" y="17759"/>
                            </a:cubicBezTo>
                            <a:cubicBezTo>
                              <a:pt x="0" y="7951"/>
                              <a:pt x="7951" y="0"/>
                              <a:pt x="17759" y="0"/>
                            </a:cubicBezTo>
                            <a:cubicBezTo>
                              <a:pt x="27567" y="0"/>
                              <a:pt x="35517" y="7951"/>
                              <a:pt x="35517" y="17759"/>
                            </a:cubicBezTo>
                            <a:close/>
                          </a:path>
                        </a:pathLst>
                      </a:custGeom>
                      <a:solidFill>
                        <a:srgbClr val="4B369D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42" name="图形 2">
                    <a:extLst>
                      <a:ext uri="{FF2B5EF4-FFF2-40B4-BE49-F238E27FC236}">
                        <a16:creationId xmlns:a16="http://schemas.microsoft.com/office/drawing/2014/main" id="{6D081428-BEF0-4B65-9007-98F38B8F49A4}"/>
                      </a:ext>
                    </a:extLst>
                  </p:cNvPr>
                  <p:cNvGrpSpPr/>
                  <p:nvPr/>
                </p:nvGrpSpPr>
                <p:grpSpPr>
                  <a:xfrm>
                    <a:off x="6955219" y="5174906"/>
                    <a:ext cx="2212547" cy="45453"/>
                    <a:chOff x="6955219" y="5174906"/>
                    <a:chExt cx="2212547" cy="45453"/>
                  </a:xfrm>
                  <a:solidFill>
                    <a:srgbClr val="E3E5FC"/>
                  </a:solidFill>
                </p:grpSpPr>
                <p:sp>
                  <p:nvSpPr>
                    <p:cNvPr id="43" name="任意多边形: 形状 42">
                      <a:extLst>
                        <a:ext uri="{FF2B5EF4-FFF2-40B4-BE49-F238E27FC236}">
                          <a16:creationId xmlns:a16="http://schemas.microsoft.com/office/drawing/2014/main" id="{3B483C70-14BD-42F4-A37D-702F03ACE0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521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4" name="任意多边形: 形状 43">
                      <a:extLst>
                        <a:ext uri="{FF2B5EF4-FFF2-40B4-BE49-F238E27FC236}">
                          <a16:creationId xmlns:a16="http://schemas.microsoft.com/office/drawing/2014/main" id="{9D423DFA-89D7-4494-A766-ACF1F6A36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3080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5" name="任意多边形: 形状 44">
                      <a:extLst>
                        <a:ext uri="{FF2B5EF4-FFF2-40B4-BE49-F238E27FC236}">
                          <a16:creationId xmlns:a16="http://schemas.microsoft.com/office/drawing/2014/main" id="{0897C9A2-9525-43D3-9612-8415CA619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639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6" name="任意多边形: 形状 45">
                      <a:extLst>
                        <a:ext uri="{FF2B5EF4-FFF2-40B4-BE49-F238E27FC236}">
                          <a16:creationId xmlns:a16="http://schemas.microsoft.com/office/drawing/2014/main" id="{F4D27E26-CFB2-4D69-90BB-CA17E2161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8198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7" name="任意多边形: 形状 46">
                      <a:extLst>
                        <a:ext uri="{FF2B5EF4-FFF2-40B4-BE49-F238E27FC236}">
                          <a16:creationId xmlns:a16="http://schemas.microsoft.com/office/drawing/2014/main" id="{96EAE44F-8E71-4F6C-9055-B3160F1F12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5757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8" name="任意多边形: 形状 47">
                      <a:extLst>
                        <a:ext uri="{FF2B5EF4-FFF2-40B4-BE49-F238E27FC236}">
                          <a16:creationId xmlns:a16="http://schemas.microsoft.com/office/drawing/2014/main" id="{352D30EA-11E5-4E28-80AD-6331D3402B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316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9" name="任意多边形: 形状 48">
                      <a:extLst>
                        <a:ext uri="{FF2B5EF4-FFF2-40B4-BE49-F238E27FC236}">
                          <a16:creationId xmlns:a16="http://schemas.microsoft.com/office/drawing/2014/main" id="{8732407C-FAE6-4918-9108-DB6D1F483B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70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61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0" name="任意多边形: 形状 49">
                      <a:extLst>
                        <a:ext uri="{FF2B5EF4-FFF2-40B4-BE49-F238E27FC236}">
                          <a16:creationId xmlns:a16="http://schemas.microsoft.com/office/drawing/2014/main" id="{CAA276A6-3135-4146-8CFB-3922F038A3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429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1" name="任意多边形: 形状 50">
                      <a:extLst>
                        <a:ext uri="{FF2B5EF4-FFF2-40B4-BE49-F238E27FC236}">
                          <a16:creationId xmlns:a16="http://schemas.microsoft.com/office/drawing/2014/main" id="{3E4A429A-F994-4FF0-AF75-8148BF4D7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988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2" name="任意多边形: 形状 51">
                      <a:extLst>
                        <a:ext uri="{FF2B5EF4-FFF2-40B4-BE49-F238E27FC236}">
                          <a16:creationId xmlns:a16="http://schemas.microsoft.com/office/drawing/2014/main" id="{59D1B283-4FC4-4B32-8DDD-DF571A929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3547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3" name="任意多边形: 形状 52">
                      <a:extLst>
                        <a:ext uri="{FF2B5EF4-FFF2-40B4-BE49-F238E27FC236}">
                          <a16:creationId xmlns:a16="http://schemas.microsoft.com/office/drawing/2014/main" id="{9A2155FB-905B-427F-8FE1-B7DBE5D65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1106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4" name="任意多边形: 形状 53">
                      <a:extLst>
                        <a:ext uri="{FF2B5EF4-FFF2-40B4-BE49-F238E27FC236}">
                          <a16:creationId xmlns:a16="http://schemas.microsoft.com/office/drawing/2014/main" id="{98D2A7FE-5EA4-40F6-96D6-A496203CF2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65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5" name="任意多边形: 形状 54">
                      <a:extLst>
                        <a:ext uri="{FF2B5EF4-FFF2-40B4-BE49-F238E27FC236}">
                          <a16:creationId xmlns:a16="http://schemas.microsoft.com/office/drawing/2014/main" id="{B00BE51D-0316-4197-AD0B-35E40613C9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224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38" name="图形 2">
                  <a:extLst>
                    <a:ext uri="{FF2B5EF4-FFF2-40B4-BE49-F238E27FC236}">
                      <a16:creationId xmlns:a16="http://schemas.microsoft.com/office/drawing/2014/main" id="{484D3644-70C8-4525-A00C-1C49AAE6A479}"/>
                    </a:ext>
                  </a:extLst>
                </p:cNvPr>
                <p:cNvGrpSpPr/>
                <p:nvPr/>
              </p:nvGrpSpPr>
              <p:grpSpPr>
                <a:xfrm>
                  <a:off x="8611532" y="3493125"/>
                  <a:ext cx="550124" cy="257360"/>
                  <a:chOff x="8611532" y="3493125"/>
                  <a:chExt cx="550124" cy="257360"/>
                </a:xfrm>
                <a:solidFill>
                  <a:srgbClr val="A7ADFF"/>
                </a:solidFill>
              </p:grpSpPr>
              <p:sp>
                <p:nvSpPr>
                  <p:cNvPr id="39" name="任意多边形: 形状 38">
                    <a:extLst>
                      <a:ext uri="{FF2B5EF4-FFF2-40B4-BE49-F238E27FC236}">
                        <a16:creationId xmlns:a16="http://schemas.microsoft.com/office/drawing/2014/main" id="{39BEDD0E-11D0-4298-B3CD-C82D5E6C7C63}"/>
                      </a:ext>
                    </a:extLst>
                  </p:cNvPr>
                  <p:cNvSpPr/>
                  <p:nvPr/>
                </p:nvSpPr>
                <p:spPr>
                  <a:xfrm>
                    <a:off x="8611532" y="3493125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任意多边形: 形状 39">
                    <a:extLst>
                      <a:ext uri="{FF2B5EF4-FFF2-40B4-BE49-F238E27FC236}">
                        <a16:creationId xmlns:a16="http://schemas.microsoft.com/office/drawing/2014/main" id="{C6B11A14-0088-4315-91A4-0C3388E3A674}"/>
                      </a:ext>
                    </a:extLst>
                  </p:cNvPr>
                  <p:cNvSpPr/>
                  <p:nvPr/>
                </p:nvSpPr>
                <p:spPr>
                  <a:xfrm>
                    <a:off x="8611532" y="3672256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7" name="图形 2">
                <a:extLst>
                  <a:ext uri="{FF2B5EF4-FFF2-40B4-BE49-F238E27FC236}">
                    <a16:creationId xmlns:a16="http://schemas.microsoft.com/office/drawing/2014/main" id="{4896CAF8-1B86-413F-9B36-EFDAEEAC30A8}"/>
                  </a:ext>
                </a:extLst>
              </p:cNvPr>
              <p:cNvGrpSpPr/>
              <p:nvPr/>
            </p:nvGrpSpPr>
            <p:grpSpPr>
              <a:xfrm>
                <a:off x="2878335" y="3437679"/>
                <a:ext cx="1381250" cy="1915843"/>
                <a:chOff x="2878335" y="3437679"/>
                <a:chExt cx="1381250" cy="1915843"/>
              </a:xfrm>
            </p:grpSpPr>
            <p:grpSp>
              <p:nvGrpSpPr>
                <p:cNvPr id="28" name="图形 2">
                  <a:extLst>
                    <a:ext uri="{FF2B5EF4-FFF2-40B4-BE49-F238E27FC236}">
                      <a16:creationId xmlns:a16="http://schemas.microsoft.com/office/drawing/2014/main" id="{0339B603-857A-4779-B3A1-018381E22380}"/>
                    </a:ext>
                  </a:extLst>
                </p:cNvPr>
                <p:cNvGrpSpPr/>
                <p:nvPr/>
              </p:nvGrpSpPr>
              <p:grpSpPr>
                <a:xfrm>
                  <a:off x="2878335" y="3437679"/>
                  <a:ext cx="1381250" cy="1915843"/>
                  <a:chOff x="2878335" y="3437679"/>
                  <a:chExt cx="1381250" cy="1915843"/>
                </a:xfrm>
              </p:grpSpPr>
              <p:grpSp>
                <p:nvGrpSpPr>
                  <p:cNvPr id="32" name="图形 2">
                    <a:extLst>
                      <a:ext uri="{FF2B5EF4-FFF2-40B4-BE49-F238E27FC236}">
                        <a16:creationId xmlns:a16="http://schemas.microsoft.com/office/drawing/2014/main" id="{D3AD59F6-1791-4E3C-BCED-05501FE6029E}"/>
                      </a:ext>
                    </a:extLst>
                  </p:cNvPr>
                  <p:cNvGrpSpPr/>
                  <p:nvPr/>
                </p:nvGrpSpPr>
                <p:grpSpPr>
                  <a:xfrm>
                    <a:off x="2878335" y="3437679"/>
                    <a:ext cx="1381250" cy="1915843"/>
                    <a:chOff x="2878335" y="3437679"/>
                    <a:chExt cx="1381250" cy="1915843"/>
                  </a:xfrm>
                </p:grpSpPr>
                <p:sp>
                  <p:nvSpPr>
                    <p:cNvPr id="34" name="任意多边形: 形状 33">
                      <a:extLst>
                        <a:ext uri="{FF2B5EF4-FFF2-40B4-BE49-F238E27FC236}">
                          <a16:creationId xmlns:a16="http://schemas.microsoft.com/office/drawing/2014/main" id="{CA9B5108-4992-4D4D-85D6-4935643C3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8335" y="3437679"/>
                      <a:ext cx="1381250" cy="1915843"/>
                    </a:xfrm>
                    <a:custGeom>
                      <a:avLst/>
                      <a:gdLst>
                        <a:gd name="connsiteX0" fmla="*/ 1381251 w 1381250"/>
                        <a:gd name="connsiteY0" fmla="*/ 210651 h 1915843"/>
                        <a:gd name="connsiteX1" fmla="*/ 1381251 w 1381250"/>
                        <a:gd name="connsiteY1" fmla="*/ 1705192 h 1915843"/>
                        <a:gd name="connsiteX2" fmla="*/ 1170600 w 1381250"/>
                        <a:gd name="connsiteY2" fmla="*/ 1915843 h 1915843"/>
                        <a:gd name="connsiteX3" fmla="*/ 210651 w 1381250"/>
                        <a:gd name="connsiteY3" fmla="*/ 1915843 h 1915843"/>
                        <a:gd name="connsiteX4" fmla="*/ 0 w 1381250"/>
                        <a:gd name="connsiteY4" fmla="*/ 1705192 h 1915843"/>
                        <a:gd name="connsiteX5" fmla="*/ 0 w 1381250"/>
                        <a:gd name="connsiteY5" fmla="*/ 210651 h 1915843"/>
                        <a:gd name="connsiteX6" fmla="*/ 210651 w 1381250"/>
                        <a:gd name="connsiteY6" fmla="*/ 0 h 1915843"/>
                        <a:gd name="connsiteX7" fmla="*/ 1170600 w 1381250"/>
                        <a:gd name="connsiteY7" fmla="*/ 0 h 1915843"/>
                        <a:gd name="connsiteX8" fmla="*/ 1381251 w 1381250"/>
                        <a:gd name="connsiteY8" fmla="*/ 210651 h 19158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81250" h="1915843">
                          <a:moveTo>
                            <a:pt x="1381251" y="210651"/>
                          </a:moveTo>
                          <a:lnTo>
                            <a:pt x="1381251" y="1705192"/>
                          </a:lnTo>
                          <a:cubicBezTo>
                            <a:pt x="1381251" y="1821053"/>
                            <a:pt x="1286460" y="1915843"/>
                            <a:pt x="1170600" y="1915843"/>
                          </a:cubicBezTo>
                          <a:lnTo>
                            <a:pt x="210651" y="1915843"/>
                          </a:lnTo>
                          <a:cubicBezTo>
                            <a:pt x="94790" y="1915843"/>
                            <a:pt x="0" y="1821053"/>
                            <a:pt x="0" y="1705192"/>
                          </a:cubicBezTo>
                          <a:lnTo>
                            <a:pt x="0" y="210651"/>
                          </a:lnTo>
                          <a:cubicBezTo>
                            <a:pt x="0" y="94790"/>
                            <a:pt x="94790" y="0"/>
                            <a:pt x="210651" y="0"/>
                          </a:cubicBezTo>
                          <a:lnTo>
                            <a:pt x="1170600" y="0"/>
                          </a:lnTo>
                          <a:cubicBezTo>
                            <a:pt x="1286460" y="-57"/>
                            <a:pt x="1381251" y="94790"/>
                            <a:pt x="1381251" y="210651"/>
                          </a:cubicBezTo>
                          <a:close/>
                        </a:path>
                      </a:pathLst>
                    </a:custGeom>
                    <a:solidFill>
                      <a:srgbClr val="A7AD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" name="任意多边形: 形状 34">
                      <a:extLst>
                        <a:ext uri="{FF2B5EF4-FFF2-40B4-BE49-F238E27FC236}">
                          <a16:creationId xmlns:a16="http://schemas.microsoft.com/office/drawing/2014/main" id="{6DB9B20F-7455-456E-9C60-BF02A7FF6B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7022" y="3549086"/>
                      <a:ext cx="1223590" cy="1735799"/>
                    </a:xfrm>
                    <a:custGeom>
                      <a:avLst/>
                      <a:gdLst>
                        <a:gd name="connsiteX0" fmla="*/ 0 w 1223590"/>
                        <a:gd name="connsiteY0" fmla="*/ 1589160 h 1735799"/>
                        <a:gd name="connsiteX1" fmla="*/ 9193 w 1223590"/>
                        <a:gd name="connsiteY1" fmla="*/ 1639696 h 1735799"/>
                        <a:gd name="connsiteX2" fmla="*/ 146125 w 1223590"/>
                        <a:gd name="connsiteY2" fmla="*/ 1735799 h 1735799"/>
                        <a:gd name="connsiteX3" fmla="*/ 911926 w 1223590"/>
                        <a:gd name="connsiteY3" fmla="*/ 1735799 h 1735799"/>
                        <a:gd name="connsiteX4" fmla="*/ 1077465 w 1223590"/>
                        <a:gd name="connsiteY4" fmla="*/ 1735799 h 1735799"/>
                        <a:gd name="connsiteX5" fmla="*/ 1223591 w 1223590"/>
                        <a:gd name="connsiteY5" fmla="*/ 1589160 h 1735799"/>
                        <a:gd name="connsiteX6" fmla="*/ 1223591 w 1223590"/>
                        <a:gd name="connsiteY6" fmla="*/ 112092 h 1735799"/>
                        <a:gd name="connsiteX7" fmla="*/ 1171342 w 1223590"/>
                        <a:gd name="connsiteY7" fmla="*/ 0 h 1735799"/>
                        <a:gd name="connsiteX8" fmla="*/ 0 w 1223590"/>
                        <a:gd name="connsiteY8" fmla="*/ 1032297 h 1735799"/>
                        <a:gd name="connsiteX9" fmla="*/ 0 w 1223590"/>
                        <a:gd name="connsiteY9" fmla="*/ 1589160 h 1735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3590" h="1735799">
                          <a:moveTo>
                            <a:pt x="0" y="1589160"/>
                          </a:moveTo>
                          <a:cubicBezTo>
                            <a:pt x="0" y="1606919"/>
                            <a:pt x="3369" y="1623878"/>
                            <a:pt x="9193" y="1639696"/>
                          </a:cubicBezTo>
                          <a:cubicBezTo>
                            <a:pt x="29864" y="1695599"/>
                            <a:pt x="83484" y="1735799"/>
                            <a:pt x="146125" y="1735799"/>
                          </a:cubicBezTo>
                          <a:lnTo>
                            <a:pt x="911926" y="1735799"/>
                          </a:lnTo>
                          <a:lnTo>
                            <a:pt x="1077465" y="1735799"/>
                          </a:lnTo>
                          <a:cubicBezTo>
                            <a:pt x="1157809" y="1735799"/>
                            <a:pt x="1223591" y="1669789"/>
                            <a:pt x="1223591" y="1589160"/>
                          </a:cubicBezTo>
                          <a:lnTo>
                            <a:pt x="1223591" y="112092"/>
                          </a:lnTo>
                          <a:cubicBezTo>
                            <a:pt x="1223591" y="67266"/>
                            <a:pt x="1203205" y="26952"/>
                            <a:pt x="1171342" y="0"/>
                          </a:cubicBezTo>
                          <a:cubicBezTo>
                            <a:pt x="796464" y="359688"/>
                            <a:pt x="398232" y="695964"/>
                            <a:pt x="0" y="1032297"/>
                          </a:cubicBezTo>
                          <a:lnTo>
                            <a:pt x="0" y="1589160"/>
                          </a:ln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" name="任意多边形: 形状 35">
                      <a:extLst>
                        <a:ext uri="{FF2B5EF4-FFF2-40B4-BE49-F238E27FC236}">
                          <a16:creationId xmlns:a16="http://schemas.microsoft.com/office/drawing/2014/main" id="{DF26E5E6-F0C6-461D-9AE5-D7E4BAB4F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6965" y="3514539"/>
                      <a:ext cx="1171341" cy="1066844"/>
                    </a:xfrm>
                    <a:custGeom>
                      <a:avLst/>
                      <a:gdLst>
                        <a:gd name="connsiteX0" fmla="*/ 912782 w 1171341"/>
                        <a:gd name="connsiteY0" fmla="*/ 0 h 1066844"/>
                        <a:gd name="connsiteX1" fmla="*/ 146125 w 1171341"/>
                        <a:gd name="connsiteY1" fmla="*/ 0 h 1066844"/>
                        <a:gd name="connsiteX2" fmla="*/ 0 w 1171341"/>
                        <a:gd name="connsiteY2" fmla="*/ 146639 h 1066844"/>
                        <a:gd name="connsiteX3" fmla="*/ 0 w 1171341"/>
                        <a:gd name="connsiteY3" fmla="*/ 375448 h 1066844"/>
                        <a:gd name="connsiteX4" fmla="*/ 0 w 1171341"/>
                        <a:gd name="connsiteY4" fmla="*/ 1066845 h 1066844"/>
                        <a:gd name="connsiteX5" fmla="*/ 1171342 w 1171341"/>
                        <a:gd name="connsiteY5" fmla="*/ 34547 h 1066844"/>
                        <a:gd name="connsiteX6" fmla="*/ 1077465 w 1171341"/>
                        <a:gd name="connsiteY6" fmla="*/ 0 h 1066844"/>
                        <a:gd name="connsiteX7" fmla="*/ 912782 w 1171341"/>
                        <a:gd name="connsiteY7" fmla="*/ 0 h 10668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1341" h="1066844">
                          <a:moveTo>
                            <a:pt x="912782" y="0"/>
                          </a:moveTo>
                          <a:lnTo>
                            <a:pt x="146125" y="0"/>
                          </a:lnTo>
                          <a:cubicBezTo>
                            <a:pt x="65782" y="0"/>
                            <a:pt x="0" y="66010"/>
                            <a:pt x="0" y="146639"/>
                          </a:cubicBezTo>
                          <a:lnTo>
                            <a:pt x="0" y="375448"/>
                          </a:lnTo>
                          <a:lnTo>
                            <a:pt x="0" y="1066845"/>
                          </a:lnTo>
                          <a:cubicBezTo>
                            <a:pt x="398232" y="730568"/>
                            <a:pt x="796465" y="394235"/>
                            <a:pt x="1171342" y="34547"/>
                          </a:cubicBezTo>
                          <a:cubicBezTo>
                            <a:pt x="1145874" y="13020"/>
                            <a:pt x="1113154" y="0"/>
                            <a:pt x="1077465" y="0"/>
                          </a:cubicBezTo>
                          <a:lnTo>
                            <a:pt x="912782" y="0"/>
                          </a:lnTo>
                          <a:close/>
                        </a:path>
                      </a:pathLst>
                    </a:custGeom>
                    <a:solidFill>
                      <a:srgbClr val="EFF0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33" name="任意多边形: 形状 32">
                    <a:extLst>
                      <a:ext uri="{FF2B5EF4-FFF2-40B4-BE49-F238E27FC236}">
                        <a16:creationId xmlns:a16="http://schemas.microsoft.com/office/drawing/2014/main" id="{6C3514FB-A0CB-4004-A131-8F0A5D661ADB}"/>
                      </a:ext>
                    </a:extLst>
                  </p:cNvPr>
                  <p:cNvSpPr/>
                  <p:nvPr/>
                </p:nvSpPr>
                <p:spPr>
                  <a:xfrm>
                    <a:off x="3542036" y="5283800"/>
                    <a:ext cx="53790" cy="53790"/>
                  </a:xfrm>
                  <a:custGeom>
                    <a:avLst/>
                    <a:gdLst>
                      <a:gd name="connsiteX0" fmla="*/ 53790 w 53790"/>
                      <a:gd name="connsiteY0" fmla="*/ 26895 h 53790"/>
                      <a:gd name="connsiteX1" fmla="*/ 26895 w 53790"/>
                      <a:gd name="connsiteY1" fmla="*/ 53791 h 53790"/>
                      <a:gd name="connsiteX2" fmla="*/ 0 w 53790"/>
                      <a:gd name="connsiteY2" fmla="*/ 26895 h 53790"/>
                      <a:gd name="connsiteX3" fmla="*/ 26895 w 53790"/>
                      <a:gd name="connsiteY3" fmla="*/ 0 h 53790"/>
                      <a:gd name="connsiteX4" fmla="*/ 53790 w 53790"/>
                      <a:gd name="connsiteY4" fmla="*/ 26895 h 53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90" h="53790">
                        <a:moveTo>
                          <a:pt x="53790" y="26895"/>
                        </a:moveTo>
                        <a:cubicBezTo>
                          <a:pt x="53790" y="41749"/>
                          <a:pt x="41749" y="53791"/>
                          <a:pt x="26895" y="53791"/>
                        </a:cubicBezTo>
                        <a:cubicBezTo>
                          <a:pt x="12042" y="53791"/>
                          <a:pt x="0" y="41749"/>
                          <a:pt x="0" y="26895"/>
                        </a:cubicBezTo>
                        <a:cubicBezTo>
                          <a:pt x="0" y="12042"/>
                          <a:pt x="12042" y="0"/>
                          <a:pt x="26895" y="0"/>
                        </a:cubicBezTo>
                        <a:cubicBezTo>
                          <a:pt x="41749" y="0"/>
                          <a:pt x="53790" y="12042"/>
                          <a:pt x="53790" y="26895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9" name="图形 2">
                  <a:extLst>
                    <a:ext uri="{FF2B5EF4-FFF2-40B4-BE49-F238E27FC236}">
                      <a16:creationId xmlns:a16="http://schemas.microsoft.com/office/drawing/2014/main" id="{BCAAF582-13AD-4847-982A-E681FFD42D5D}"/>
                    </a:ext>
                  </a:extLst>
                </p:cNvPr>
                <p:cNvGrpSpPr/>
                <p:nvPr/>
              </p:nvGrpSpPr>
              <p:grpSpPr>
                <a:xfrm>
                  <a:off x="3463635" y="3734726"/>
                  <a:ext cx="550124" cy="257360"/>
                  <a:chOff x="3463635" y="3734726"/>
                  <a:chExt cx="550124" cy="257360"/>
                </a:xfrm>
                <a:solidFill>
                  <a:srgbClr val="A7ADFF"/>
                </a:solidFill>
              </p:grpSpPr>
              <p:sp>
                <p:nvSpPr>
                  <p:cNvPr id="30" name="任意多边形: 形状 29">
                    <a:extLst>
                      <a:ext uri="{FF2B5EF4-FFF2-40B4-BE49-F238E27FC236}">
                        <a16:creationId xmlns:a16="http://schemas.microsoft.com/office/drawing/2014/main" id="{A1FB56CB-A711-4CBF-A098-D879D6C1583F}"/>
                      </a:ext>
                    </a:extLst>
                  </p:cNvPr>
                  <p:cNvSpPr/>
                  <p:nvPr/>
                </p:nvSpPr>
                <p:spPr>
                  <a:xfrm>
                    <a:off x="3463635" y="3734726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82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任意多边形: 形状 30">
                    <a:extLst>
                      <a:ext uri="{FF2B5EF4-FFF2-40B4-BE49-F238E27FC236}">
                        <a16:creationId xmlns:a16="http://schemas.microsoft.com/office/drawing/2014/main" id="{EA9D5D3C-A048-4040-926D-74E35F8005E3}"/>
                      </a:ext>
                    </a:extLst>
                  </p:cNvPr>
                  <p:cNvSpPr/>
                  <p:nvPr/>
                </p:nvSpPr>
                <p:spPr>
                  <a:xfrm>
                    <a:off x="3463635" y="3913856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82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8" name="图形 2">
                <a:extLst>
                  <a:ext uri="{FF2B5EF4-FFF2-40B4-BE49-F238E27FC236}">
                    <a16:creationId xmlns:a16="http://schemas.microsoft.com/office/drawing/2014/main" id="{3CE4F28A-FB76-44F4-81B7-7E35F85D47C6}"/>
                  </a:ext>
                </a:extLst>
              </p:cNvPr>
              <p:cNvGrpSpPr/>
              <p:nvPr/>
            </p:nvGrpSpPr>
            <p:grpSpPr>
              <a:xfrm>
                <a:off x="2382515" y="3919966"/>
                <a:ext cx="718462" cy="1454227"/>
                <a:chOff x="2382515" y="3919966"/>
                <a:chExt cx="718462" cy="1454227"/>
              </a:xfrm>
            </p:grpSpPr>
            <p:grpSp>
              <p:nvGrpSpPr>
                <p:cNvPr id="19" name="图形 2">
                  <a:extLst>
                    <a:ext uri="{FF2B5EF4-FFF2-40B4-BE49-F238E27FC236}">
                      <a16:creationId xmlns:a16="http://schemas.microsoft.com/office/drawing/2014/main" id="{9F2BBC99-9797-408B-BF4D-580E091C8406}"/>
                    </a:ext>
                  </a:extLst>
                </p:cNvPr>
                <p:cNvGrpSpPr/>
                <p:nvPr/>
              </p:nvGrpSpPr>
              <p:grpSpPr>
                <a:xfrm>
                  <a:off x="2382515" y="3919966"/>
                  <a:ext cx="718462" cy="1454227"/>
                  <a:chOff x="2382515" y="3919966"/>
                  <a:chExt cx="718462" cy="1454227"/>
                </a:xfrm>
              </p:grpSpPr>
              <p:sp>
                <p:nvSpPr>
                  <p:cNvPr id="23" name="任意多边形: 形状 22">
                    <a:extLst>
                      <a:ext uri="{FF2B5EF4-FFF2-40B4-BE49-F238E27FC236}">
                        <a16:creationId xmlns:a16="http://schemas.microsoft.com/office/drawing/2014/main" id="{1A9CCB51-129B-4353-AF2B-E61177AF1745}"/>
                      </a:ext>
                    </a:extLst>
                  </p:cNvPr>
                  <p:cNvSpPr/>
                  <p:nvPr/>
                </p:nvSpPr>
                <p:spPr>
                  <a:xfrm>
                    <a:off x="2382572" y="3919966"/>
                    <a:ext cx="690082" cy="614878"/>
                  </a:xfrm>
                  <a:custGeom>
                    <a:avLst/>
                    <a:gdLst>
                      <a:gd name="connsiteX0" fmla="*/ 613337 w 690082"/>
                      <a:gd name="connsiteY0" fmla="*/ 0 h 614878"/>
                      <a:gd name="connsiteX1" fmla="*/ 105068 w 690082"/>
                      <a:gd name="connsiteY1" fmla="*/ 0 h 614878"/>
                      <a:gd name="connsiteX2" fmla="*/ 0 w 690082"/>
                      <a:gd name="connsiteY2" fmla="*/ 105069 h 614878"/>
                      <a:gd name="connsiteX3" fmla="*/ 0 w 690082"/>
                      <a:gd name="connsiteY3" fmla="*/ 614879 h 614878"/>
                      <a:gd name="connsiteX4" fmla="*/ 690083 w 690082"/>
                      <a:gd name="connsiteY4" fmla="*/ 33748 h 614878"/>
                      <a:gd name="connsiteX5" fmla="*/ 613337 w 690082"/>
                      <a:gd name="connsiteY5" fmla="*/ 0 h 614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082" h="614878">
                        <a:moveTo>
                          <a:pt x="613337" y="0"/>
                        </a:moveTo>
                        <a:lnTo>
                          <a:pt x="105068" y="0"/>
                        </a:lnTo>
                        <a:cubicBezTo>
                          <a:pt x="47281" y="0"/>
                          <a:pt x="0" y="47281"/>
                          <a:pt x="0" y="105069"/>
                        </a:cubicBezTo>
                        <a:lnTo>
                          <a:pt x="0" y="614879"/>
                        </a:lnTo>
                        <a:cubicBezTo>
                          <a:pt x="223899" y="413879"/>
                          <a:pt x="452080" y="217789"/>
                          <a:pt x="690083" y="33748"/>
                        </a:cubicBezTo>
                        <a:cubicBezTo>
                          <a:pt x="670839" y="13134"/>
                          <a:pt x="643601" y="0"/>
                          <a:pt x="613337" y="0"/>
                        </a:cubicBezTo>
                        <a:close/>
                      </a:path>
                    </a:pathLst>
                  </a:custGeom>
                  <a:solidFill>
                    <a:srgbClr val="EFF0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任意多边形: 形状 23">
                    <a:extLst>
                      <a:ext uri="{FF2B5EF4-FFF2-40B4-BE49-F238E27FC236}">
                        <a16:creationId xmlns:a16="http://schemas.microsoft.com/office/drawing/2014/main" id="{68938456-7BE5-4A5D-897D-A906E9CACCBC}"/>
                      </a:ext>
                    </a:extLst>
                  </p:cNvPr>
                  <p:cNvSpPr/>
                  <p:nvPr/>
                </p:nvSpPr>
                <p:spPr>
                  <a:xfrm>
                    <a:off x="2382515" y="3953771"/>
                    <a:ext cx="718405" cy="1420422"/>
                  </a:xfrm>
                  <a:custGeom>
                    <a:avLst/>
                    <a:gdLst>
                      <a:gd name="connsiteX0" fmla="*/ 690083 w 718405"/>
                      <a:gd name="connsiteY0" fmla="*/ 0 h 1420422"/>
                      <a:gd name="connsiteX1" fmla="*/ 0 w 718405"/>
                      <a:gd name="connsiteY1" fmla="*/ 581131 h 1420422"/>
                      <a:gd name="connsiteX2" fmla="*/ 0 w 718405"/>
                      <a:gd name="connsiteY2" fmla="*/ 1027558 h 1420422"/>
                      <a:gd name="connsiteX3" fmla="*/ 0 w 718405"/>
                      <a:gd name="connsiteY3" fmla="*/ 1315354 h 1420422"/>
                      <a:gd name="connsiteX4" fmla="*/ 105068 w 718405"/>
                      <a:gd name="connsiteY4" fmla="*/ 1420423 h 1420422"/>
                      <a:gd name="connsiteX5" fmla="*/ 613337 w 718405"/>
                      <a:gd name="connsiteY5" fmla="*/ 1420423 h 1420422"/>
                      <a:gd name="connsiteX6" fmla="*/ 718406 w 718405"/>
                      <a:gd name="connsiteY6" fmla="*/ 1315354 h 1420422"/>
                      <a:gd name="connsiteX7" fmla="*/ 718406 w 718405"/>
                      <a:gd name="connsiteY7" fmla="*/ 71321 h 1420422"/>
                      <a:gd name="connsiteX8" fmla="*/ 691111 w 718405"/>
                      <a:gd name="connsiteY8" fmla="*/ 1028 h 1420422"/>
                      <a:gd name="connsiteX9" fmla="*/ 690083 w 718405"/>
                      <a:gd name="connsiteY9" fmla="*/ 0 h 1420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405" h="1420422">
                        <a:moveTo>
                          <a:pt x="690083" y="0"/>
                        </a:moveTo>
                        <a:cubicBezTo>
                          <a:pt x="452137" y="183984"/>
                          <a:pt x="223899" y="380130"/>
                          <a:pt x="0" y="581131"/>
                        </a:cubicBezTo>
                        <a:lnTo>
                          <a:pt x="0" y="1027558"/>
                        </a:lnTo>
                        <a:lnTo>
                          <a:pt x="0" y="1315354"/>
                        </a:lnTo>
                        <a:cubicBezTo>
                          <a:pt x="0" y="1373142"/>
                          <a:pt x="47281" y="1420423"/>
                          <a:pt x="105068" y="1420423"/>
                        </a:cubicBezTo>
                        <a:lnTo>
                          <a:pt x="613337" y="1420423"/>
                        </a:lnTo>
                        <a:cubicBezTo>
                          <a:pt x="671125" y="1420423"/>
                          <a:pt x="718406" y="1373142"/>
                          <a:pt x="718406" y="1315354"/>
                        </a:cubicBezTo>
                        <a:lnTo>
                          <a:pt x="718406" y="71321"/>
                        </a:lnTo>
                        <a:cubicBezTo>
                          <a:pt x="718406" y="44311"/>
                          <a:pt x="708013" y="19700"/>
                          <a:pt x="691111" y="1028"/>
                        </a:cubicBezTo>
                        <a:cubicBezTo>
                          <a:pt x="690825" y="628"/>
                          <a:pt x="690425" y="343"/>
                          <a:pt x="690083" y="0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任意多边形: 形状 24">
                    <a:extLst>
                      <a:ext uri="{FF2B5EF4-FFF2-40B4-BE49-F238E27FC236}">
                        <a16:creationId xmlns:a16="http://schemas.microsoft.com/office/drawing/2014/main" id="{A24CF48A-CE22-4471-97A5-46F4D7EAECC1}"/>
                      </a:ext>
                    </a:extLst>
                  </p:cNvPr>
                  <p:cNvSpPr/>
                  <p:nvPr/>
                </p:nvSpPr>
                <p:spPr>
                  <a:xfrm>
                    <a:off x="2382572" y="3919966"/>
                    <a:ext cx="718405" cy="1454170"/>
                  </a:xfrm>
                  <a:custGeom>
                    <a:avLst/>
                    <a:gdLst>
                      <a:gd name="connsiteX0" fmla="*/ 613337 w 718405"/>
                      <a:gd name="connsiteY0" fmla="*/ 0 h 1454170"/>
                      <a:gd name="connsiteX1" fmla="*/ 105068 w 718405"/>
                      <a:gd name="connsiteY1" fmla="*/ 0 h 1454170"/>
                      <a:gd name="connsiteX2" fmla="*/ 0 w 718405"/>
                      <a:gd name="connsiteY2" fmla="*/ 105069 h 1454170"/>
                      <a:gd name="connsiteX3" fmla="*/ 0 w 718405"/>
                      <a:gd name="connsiteY3" fmla="*/ 1349102 h 1454170"/>
                      <a:gd name="connsiteX4" fmla="*/ 105068 w 718405"/>
                      <a:gd name="connsiteY4" fmla="*/ 1454170 h 1454170"/>
                      <a:gd name="connsiteX5" fmla="*/ 613337 w 718405"/>
                      <a:gd name="connsiteY5" fmla="*/ 1454170 h 1454170"/>
                      <a:gd name="connsiteX6" fmla="*/ 718406 w 718405"/>
                      <a:gd name="connsiteY6" fmla="*/ 1349102 h 1454170"/>
                      <a:gd name="connsiteX7" fmla="*/ 718406 w 718405"/>
                      <a:gd name="connsiteY7" fmla="*/ 105069 h 1454170"/>
                      <a:gd name="connsiteX8" fmla="*/ 613337 w 718405"/>
                      <a:gd name="connsiteY8" fmla="*/ 0 h 1454170"/>
                      <a:gd name="connsiteX9" fmla="*/ 672781 w 718405"/>
                      <a:gd name="connsiteY9" fmla="*/ 1213426 h 1454170"/>
                      <a:gd name="connsiteX10" fmla="*/ 567712 w 718405"/>
                      <a:gd name="connsiteY10" fmla="*/ 1318495 h 1454170"/>
                      <a:gd name="connsiteX11" fmla="*/ 150636 w 718405"/>
                      <a:gd name="connsiteY11" fmla="*/ 1318495 h 1454170"/>
                      <a:gd name="connsiteX12" fmla="*/ 45568 w 718405"/>
                      <a:gd name="connsiteY12" fmla="*/ 1213426 h 1454170"/>
                      <a:gd name="connsiteX13" fmla="*/ 45568 w 718405"/>
                      <a:gd name="connsiteY13" fmla="*/ 153948 h 1454170"/>
                      <a:gd name="connsiteX14" fmla="*/ 150636 w 718405"/>
                      <a:gd name="connsiteY14" fmla="*/ 48880 h 1454170"/>
                      <a:gd name="connsiteX15" fmla="*/ 567712 w 718405"/>
                      <a:gd name="connsiteY15" fmla="*/ 48880 h 1454170"/>
                      <a:gd name="connsiteX16" fmla="*/ 672781 w 718405"/>
                      <a:gd name="connsiteY16" fmla="*/ 153948 h 1454170"/>
                      <a:gd name="connsiteX17" fmla="*/ 672781 w 718405"/>
                      <a:gd name="connsiteY17" fmla="*/ 1213426 h 1454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18405" h="1454170">
                        <a:moveTo>
                          <a:pt x="613337" y="0"/>
                        </a:moveTo>
                        <a:lnTo>
                          <a:pt x="105068" y="0"/>
                        </a:lnTo>
                        <a:cubicBezTo>
                          <a:pt x="47281" y="0"/>
                          <a:pt x="0" y="47281"/>
                          <a:pt x="0" y="105069"/>
                        </a:cubicBezTo>
                        <a:lnTo>
                          <a:pt x="0" y="1349102"/>
                        </a:lnTo>
                        <a:cubicBezTo>
                          <a:pt x="0" y="1406889"/>
                          <a:pt x="47281" y="1454170"/>
                          <a:pt x="105068" y="1454170"/>
                        </a:cubicBezTo>
                        <a:lnTo>
                          <a:pt x="613337" y="1454170"/>
                        </a:lnTo>
                        <a:cubicBezTo>
                          <a:pt x="671125" y="1454170"/>
                          <a:pt x="718406" y="1406889"/>
                          <a:pt x="718406" y="1349102"/>
                        </a:cubicBezTo>
                        <a:lnTo>
                          <a:pt x="718406" y="105069"/>
                        </a:lnTo>
                        <a:cubicBezTo>
                          <a:pt x="718406" y="47281"/>
                          <a:pt x="671125" y="0"/>
                          <a:pt x="613337" y="0"/>
                        </a:cubicBezTo>
                        <a:close/>
                        <a:moveTo>
                          <a:pt x="672781" y="1213426"/>
                        </a:moveTo>
                        <a:cubicBezTo>
                          <a:pt x="672781" y="1271214"/>
                          <a:pt x="625500" y="1318495"/>
                          <a:pt x="567712" y="1318495"/>
                        </a:cubicBezTo>
                        <a:lnTo>
                          <a:pt x="150636" y="1318495"/>
                        </a:lnTo>
                        <a:cubicBezTo>
                          <a:pt x="92849" y="1318495"/>
                          <a:pt x="45568" y="1271214"/>
                          <a:pt x="45568" y="1213426"/>
                        </a:cubicBezTo>
                        <a:lnTo>
                          <a:pt x="45568" y="153948"/>
                        </a:lnTo>
                        <a:cubicBezTo>
                          <a:pt x="45568" y="96161"/>
                          <a:pt x="92849" y="48880"/>
                          <a:pt x="150636" y="48880"/>
                        </a:cubicBezTo>
                        <a:lnTo>
                          <a:pt x="567712" y="48880"/>
                        </a:lnTo>
                        <a:cubicBezTo>
                          <a:pt x="625500" y="48880"/>
                          <a:pt x="672781" y="96161"/>
                          <a:pt x="672781" y="153948"/>
                        </a:cubicBezTo>
                        <a:lnTo>
                          <a:pt x="672781" y="1213426"/>
                        </a:lnTo>
                        <a:close/>
                      </a:path>
                    </a:pathLst>
                  </a:custGeom>
                  <a:solidFill>
                    <a:srgbClr val="978C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任意多边形: 形状 25">
                    <a:extLst>
                      <a:ext uri="{FF2B5EF4-FFF2-40B4-BE49-F238E27FC236}">
                        <a16:creationId xmlns:a16="http://schemas.microsoft.com/office/drawing/2014/main" id="{47D586D7-7930-4356-81E9-E3CE6A31A927}"/>
                      </a:ext>
                    </a:extLst>
                  </p:cNvPr>
                  <p:cNvSpPr/>
                  <p:nvPr/>
                </p:nvSpPr>
                <p:spPr>
                  <a:xfrm>
                    <a:off x="2668084" y="3941265"/>
                    <a:ext cx="147324" cy="11991"/>
                  </a:xfrm>
                  <a:custGeom>
                    <a:avLst/>
                    <a:gdLst>
                      <a:gd name="connsiteX0" fmla="*/ 141328 w 147324"/>
                      <a:gd name="connsiteY0" fmla="*/ 11991 h 11991"/>
                      <a:gd name="connsiteX1" fmla="*/ 5996 w 147324"/>
                      <a:gd name="connsiteY1" fmla="*/ 11991 h 11991"/>
                      <a:gd name="connsiteX2" fmla="*/ 0 w 147324"/>
                      <a:gd name="connsiteY2" fmla="*/ 5996 h 11991"/>
                      <a:gd name="connsiteX3" fmla="*/ 0 w 147324"/>
                      <a:gd name="connsiteY3" fmla="*/ 5996 h 11991"/>
                      <a:gd name="connsiteX4" fmla="*/ 5996 w 147324"/>
                      <a:gd name="connsiteY4" fmla="*/ 0 h 11991"/>
                      <a:gd name="connsiteX5" fmla="*/ 141328 w 147324"/>
                      <a:gd name="connsiteY5" fmla="*/ 0 h 11991"/>
                      <a:gd name="connsiteX6" fmla="*/ 147324 w 147324"/>
                      <a:gd name="connsiteY6" fmla="*/ 5996 h 11991"/>
                      <a:gd name="connsiteX7" fmla="*/ 147324 w 147324"/>
                      <a:gd name="connsiteY7" fmla="*/ 5996 h 11991"/>
                      <a:gd name="connsiteX8" fmla="*/ 141328 w 147324"/>
                      <a:gd name="connsiteY8" fmla="*/ 11991 h 11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324" h="11991">
                        <a:moveTo>
                          <a:pt x="141328" y="11991"/>
                        </a:moveTo>
                        <a:lnTo>
                          <a:pt x="5996" y="11991"/>
                        </a:lnTo>
                        <a:cubicBezTo>
                          <a:pt x="2684" y="11991"/>
                          <a:pt x="0" y="9308"/>
                          <a:pt x="0" y="5996"/>
                        </a:cubicBezTo>
                        <a:lnTo>
                          <a:pt x="0" y="5996"/>
                        </a:lnTo>
                        <a:cubicBezTo>
                          <a:pt x="0" y="2684"/>
                          <a:pt x="2684" y="0"/>
                          <a:pt x="5996" y="0"/>
                        </a:cubicBezTo>
                        <a:lnTo>
                          <a:pt x="141328" y="0"/>
                        </a:lnTo>
                        <a:cubicBezTo>
                          <a:pt x="144640" y="0"/>
                          <a:pt x="147324" y="2684"/>
                          <a:pt x="147324" y="5996"/>
                        </a:cubicBezTo>
                        <a:lnTo>
                          <a:pt x="147324" y="5996"/>
                        </a:lnTo>
                        <a:cubicBezTo>
                          <a:pt x="147324" y="9308"/>
                          <a:pt x="144640" y="11991"/>
                          <a:pt x="141328" y="11991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任意多边形: 形状 26">
                    <a:extLst>
                      <a:ext uri="{FF2B5EF4-FFF2-40B4-BE49-F238E27FC236}">
                        <a16:creationId xmlns:a16="http://schemas.microsoft.com/office/drawing/2014/main" id="{11829668-5A03-4BEC-AF2A-B57C0ECB556C}"/>
                      </a:ext>
                    </a:extLst>
                  </p:cNvPr>
                  <p:cNvSpPr/>
                  <p:nvPr/>
                </p:nvSpPr>
                <p:spPr>
                  <a:xfrm>
                    <a:off x="2704458" y="5264500"/>
                    <a:ext cx="74575" cy="74575"/>
                  </a:xfrm>
                  <a:custGeom>
                    <a:avLst/>
                    <a:gdLst>
                      <a:gd name="connsiteX0" fmla="*/ 74576 w 74575"/>
                      <a:gd name="connsiteY0" fmla="*/ 37288 h 74575"/>
                      <a:gd name="connsiteX1" fmla="*/ 37288 w 74575"/>
                      <a:gd name="connsiteY1" fmla="*/ 74576 h 74575"/>
                      <a:gd name="connsiteX2" fmla="*/ 0 w 74575"/>
                      <a:gd name="connsiteY2" fmla="*/ 37288 h 74575"/>
                      <a:gd name="connsiteX3" fmla="*/ 37288 w 74575"/>
                      <a:gd name="connsiteY3" fmla="*/ 0 h 74575"/>
                      <a:gd name="connsiteX4" fmla="*/ 74576 w 74575"/>
                      <a:gd name="connsiteY4" fmla="*/ 37288 h 74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75" h="74575">
                        <a:moveTo>
                          <a:pt x="74576" y="37288"/>
                        </a:moveTo>
                        <a:cubicBezTo>
                          <a:pt x="74576" y="57881"/>
                          <a:pt x="57881" y="74576"/>
                          <a:pt x="37288" y="74576"/>
                        </a:cubicBezTo>
                        <a:cubicBezTo>
                          <a:pt x="16694" y="74576"/>
                          <a:pt x="0" y="57881"/>
                          <a:pt x="0" y="37288"/>
                        </a:cubicBezTo>
                        <a:cubicBezTo>
                          <a:pt x="0" y="16694"/>
                          <a:pt x="16694" y="0"/>
                          <a:pt x="37288" y="0"/>
                        </a:cubicBezTo>
                        <a:cubicBezTo>
                          <a:pt x="57881" y="0"/>
                          <a:pt x="74576" y="16694"/>
                          <a:pt x="74576" y="37288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0" name="图形 2">
                  <a:extLst>
                    <a:ext uri="{FF2B5EF4-FFF2-40B4-BE49-F238E27FC236}">
                      <a16:creationId xmlns:a16="http://schemas.microsoft.com/office/drawing/2014/main" id="{39D5B262-0F13-4411-9059-2C9425B57DBF}"/>
                    </a:ext>
                  </a:extLst>
                </p:cNvPr>
                <p:cNvGrpSpPr/>
                <p:nvPr/>
              </p:nvGrpSpPr>
              <p:grpSpPr>
                <a:xfrm>
                  <a:off x="2466684" y="4837488"/>
                  <a:ext cx="550124" cy="257417"/>
                  <a:chOff x="2466684" y="4837488"/>
                  <a:chExt cx="550124" cy="257417"/>
                </a:xfrm>
                <a:solidFill>
                  <a:srgbClr val="FFFFFF"/>
                </a:solidFill>
              </p:grpSpPr>
              <p:sp>
                <p:nvSpPr>
                  <p:cNvPr id="21" name="任意多边形: 形状 20">
                    <a:extLst>
                      <a:ext uri="{FF2B5EF4-FFF2-40B4-BE49-F238E27FC236}">
                        <a16:creationId xmlns:a16="http://schemas.microsoft.com/office/drawing/2014/main" id="{A32E8E55-6E66-41E3-AF16-1D68117ADB58}"/>
                      </a:ext>
                    </a:extLst>
                  </p:cNvPr>
                  <p:cNvSpPr/>
                  <p:nvPr/>
                </p:nvSpPr>
                <p:spPr>
                  <a:xfrm>
                    <a:off x="2466684" y="4837488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任意多边形: 形状 21">
                    <a:extLst>
                      <a:ext uri="{FF2B5EF4-FFF2-40B4-BE49-F238E27FC236}">
                        <a16:creationId xmlns:a16="http://schemas.microsoft.com/office/drawing/2014/main" id="{33662B4E-0B4D-4816-BA08-ED23B8749BDA}"/>
                      </a:ext>
                    </a:extLst>
                  </p:cNvPr>
                  <p:cNvSpPr/>
                  <p:nvPr/>
                </p:nvSpPr>
                <p:spPr>
                  <a:xfrm>
                    <a:off x="2466684" y="5016675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586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893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工作成果展示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WORK RESULTS DISPLAY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E750587-BE0F-4A92-8EB8-C81B3520A13B}"/>
              </a:ext>
            </a:extLst>
          </p:cNvPr>
          <p:cNvSpPr/>
          <p:nvPr/>
        </p:nvSpPr>
        <p:spPr>
          <a:xfrm>
            <a:off x="683377" y="3986523"/>
            <a:ext cx="2282309" cy="19483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06E13A7-FDC4-4AD8-A003-4B350C5D589F}"/>
              </a:ext>
            </a:extLst>
          </p:cNvPr>
          <p:cNvCxnSpPr>
            <a:cxnSpLocks/>
          </p:cNvCxnSpPr>
          <p:nvPr/>
        </p:nvCxnSpPr>
        <p:spPr>
          <a:xfrm>
            <a:off x="683377" y="5934878"/>
            <a:ext cx="2282309" cy="0"/>
          </a:xfrm>
          <a:prstGeom prst="line">
            <a:avLst/>
          </a:prstGeom>
          <a:ln w="2222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六边形 59">
            <a:extLst>
              <a:ext uri="{FF2B5EF4-FFF2-40B4-BE49-F238E27FC236}">
                <a16:creationId xmlns:a16="http://schemas.microsoft.com/office/drawing/2014/main" id="{85E58030-346D-4B97-9704-12B90ECEE220}"/>
              </a:ext>
            </a:extLst>
          </p:cNvPr>
          <p:cNvSpPr/>
          <p:nvPr/>
        </p:nvSpPr>
        <p:spPr>
          <a:xfrm>
            <a:off x="1153911" y="1856849"/>
            <a:ext cx="1341240" cy="1551690"/>
          </a:xfrm>
          <a:custGeom>
            <a:avLst/>
            <a:gdLst>
              <a:gd name="connsiteX0" fmla="*/ 1181475 w 2266353"/>
              <a:gd name="connsiteY0" fmla="*/ 11393 h 2621964"/>
              <a:gd name="connsiteX1" fmla="*/ 2206652 w 2266353"/>
              <a:gd name="connsiteY1" fmla="*/ 523982 h 2621964"/>
              <a:gd name="connsiteX2" fmla="*/ 2266353 w 2266353"/>
              <a:gd name="connsiteY2" fmla="*/ 620580 h 2621964"/>
              <a:gd name="connsiteX3" fmla="*/ 2266353 w 2266353"/>
              <a:gd name="connsiteY3" fmla="*/ 2001385 h 2621964"/>
              <a:gd name="connsiteX4" fmla="*/ 2206652 w 2266353"/>
              <a:gd name="connsiteY4" fmla="*/ 2097984 h 2621964"/>
              <a:gd name="connsiteX5" fmla="*/ 1181475 w 2266353"/>
              <a:gd name="connsiteY5" fmla="*/ 2610572 h 2621964"/>
              <a:gd name="connsiteX6" fmla="*/ 1084876 w 2266353"/>
              <a:gd name="connsiteY6" fmla="*/ 2610572 h 2621964"/>
              <a:gd name="connsiteX7" fmla="*/ 59701 w 2266353"/>
              <a:gd name="connsiteY7" fmla="*/ 2097984 h 2621964"/>
              <a:gd name="connsiteX8" fmla="*/ 0 w 2266353"/>
              <a:gd name="connsiteY8" fmla="*/ 2001386 h 2621964"/>
              <a:gd name="connsiteX9" fmla="*/ 0 w 2266353"/>
              <a:gd name="connsiteY9" fmla="*/ 620580 h 2621964"/>
              <a:gd name="connsiteX10" fmla="*/ 59701 w 2266353"/>
              <a:gd name="connsiteY10" fmla="*/ 523982 h 2621964"/>
              <a:gd name="connsiteX11" fmla="*/ 1084876 w 2266353"/>
              <a:gd name="connsiteY11" fmla="*/ 11393 h 2621964"/>
              <a:gd name="connsiteX12" fmla="*/ 1181475 w 2266353"/>
              <a:gd name="connsiteY12" fmla="*/ 11393 h 262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6353" h="2621964">
                <a:moveTo>
                  <a:pt x="1181475" y="11393"/>
                </a:moveTo>
                <a:lnTo>
                  <a:pt x="2206652" y="523982"/>
                </a:lnTo>
                <a:cubicBezTo>
                  <a:pt x="2243249" y="542280"/>
                  <a:pt x="2266353" y="579663"/>
                  <a:pt x="2266353" y="620580"/>
                </a:cubicBezTo>
                <a:lnTo>
                  <a:pt x="2266353" y="2001385"/>
                </a:lnTo>
                <a:cubicBezTo>
                  <a:pt x="2266353" y="2042302"/>
                  <a:pt x="2243249" y="2079685"/>
                  <a:pt x="2206652" y="2097984"/>
                </a:cubicBezTo>
                <a:lnTo>
                  <a:pt x="1181475" y="2610572"/>
                </a:lnTo>
                <a:cubicBezTo>
                  <a:pt x="1151095" y="2625762"/>
                  <a:pt x="1115257" y="2625762"/>
                  <a:pt x="1084876" y="2610572"/>
                </a:cubicBezTo>
                <a:lnTo>
                  <a:pt x="59701" y="2097984"/>
                </a:lnTo>
                <a:cubicBezTo>
                  <a:pt x="23104" y="2079685"/>
                  <a:pt x="0" y="2042302"/>
                  <a:pt x="0" y="2001386"/>
                </a:cubicBezTo>
                <a:lnTo>
                  <a:pt x="0" y="620580"/>
                </a:lnTo>
                <a:cubicBezTo>
                  <a:pt x="0" y="579663"/>
                  <a:pt x="23104" y="542280"/>
                  <a:pt x="59701" y="523982"/>
                </a:cubicBezTo>
                <a:lnTo>
                  <a:pt x="1084876" y="11393"/>
                </a:lnTo>
                <a:cubicBezTo>
                  <a:pt x="1115257" y="-3797"/>
                  <a:pt x="1151095" y="-3797"/>
                  <a:pt x="1181475" y="11393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53000"/>
                  </a:schemeClr>
                </a:gs>
                <a:gs pos="35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六边形 60">
            <a:extLst>
              <a:ext uri="{FF2B5EF4-FFF2-40B4-BE49-F238E27FC236}">
                <a16:creationId xmlns:a16="http://schemas.microsoft.com/office/drawing/2014/main" id="{58C579EC-4F2C-4010-A42E-19B49DA0A389}"/>
              </a:ext>
            </a:extLst>
          </p:cNvPr>
          <p:cNvSpPr/>
          <p:nvPr/>
        </p:nvSpPr>
        <p:spPr>
          <a:xfrm>
            <a:off x="1153911" y="1630109"/>
            <a:ext cx="1341240" cy="1551690"/>
          </a:xfrm>
          <a:custGeom>
            <a:avLst/>
            <a:gdLst>
              <a:gd name="connsiteX0" fmla="*/ 1181475 w 2266353"/>
              <a:gd name="connsiteY0" fmla="*/ 11393 h 2621964"/>
              <a:gd name="connsiteX1" fmla="*/ 2206652 w 2266353"/>
              <a:gd name="connsiteY1" fmla="*/ 523981 h 2621964"/>
              <a:gd name="connsiteX2" fmla="*/ 2266353 w 2266353"/>
              <a:gd name="connsiteY2" fmla="*/ 620580 h 2621964"/>
              <a:gd name="connsiteX3" fmla="*/ 2266353 w 2266353"/>
              <a:gd name="connsiteY3" fmla="*/ 2001385 h 2621964"/>
              <a:gd name="connsiteX4" fmla="*/ 2206652 w 2266353"/>
              <a:gd name="connsiteY4" fmla="*/ 2097983 h 2621964"/>
              <a:gd name="connsiteX5" fmla="*/ 1181475 w 2266353"/>
              <a:gd name="connsiteY5" fmla="*/ 2610572 h 2621964"/>
              <a:gd name="connsiteX6" fmla="*/ 1084876 w 2266353"/>
              <a:gd name="connsiteY6" fmla="*/ 2610572 h 2621964"/>
              <a:gd name="connsiteX7" fmla="*/ 59701 w 2266353"/>
              <a:gd name="connsiteY7" fmla="*/ 2097983 h 2621964"/>
              <a:gd name="connsiteX8" fmla="*/ 0 w 2266353"/>
              <a:gd name="connsiteY8" fmla="*/ 2001385 h 2621964"/>
              <a:gd name="connsiteX9" fmla="*/ 0 w 2266353"/>
              <a:gd name="connsiteY9" fmla="*/ 620580 h 2621964"/>
              <a:gd name="connsiteX10" fmla="*/ 59701 w 2266353"/>
              <a:gd name="connsiteY10" fmla="*/ 523981 h 2621964"/>
              <a:gd name="connsiteX11" fmla="*/ 1084876 w 2266353"/>
              <a:gd name="connsiteY11" fmla="*/ 11393 h 2621964"/>
              <a:gd name="connsiteX12" fmla="*/ 1181475 w 2266353"/>
              <a:gd name="connsiteY12" fmla="*/ 11393 h 262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6353" h="2621964">
                <a:moveTo>
                  <a:pt x="1181475" y="11393"/>
                </a:moveTo>
                <a:lnTo>
                  <a:pt x="2206652" y="523981"/>
                </a:lnTo>
                <a:cubicBezTo>
                  <a:pt x="2243249" y="542280"/>
                  <a:pt x="2266353" y="579663"/>
                  <a:pt x="2266353" y="620580"/>
                </a:cubicBezTo>
                <a:lnTo>
                  <a:pt x="2266353" y="2001385"/>
                </a:lnTo>
                <a:cubicBezTo>
                  <a:pt x="2266353" y="2042302"/>
                  <a:pt x="2243249" y="2079685"/>
                  <a:pt x="2206652" y="2097983"/>
                </a:cubicBezTo>
                <a:lnTo>
                  <a:pt x="1181475" y="2610572"/>
                </a:lnTo>
                <a:cubicBezTo>
                  <a:pt x="1151095" y="2625762"/>
                  <a:pt x="1115257" y="2625762"/>
                  <a:pt x="1084876" y="2610572"/>
                </a:cubicBezTo>
                <a:lnTo>
                  <a:pt x="59701" y="2097983"/>
                </a:lnTo>
                <a:cubicBezTo>
                  <a:pt x="23104" y="2079685"/>
                  <a:pt x="0" y="2042302"/>
                  <a:pt x="0" y="2001385"/>
                </a:cubicBezTo>
                <a:lnTo>
                  <a:pt x="0" y="620580"/>
                </a:lnTo>
                <a:cubicBezTo>
                  <a:pt x="0" y="579663"/>
                  <a:pt x="23104" y="542280"/>
                  <a:pt x="59701" y="523981"/>
                </a:cubicBezTo>
                <a:lnTo>
                  <a:pt x="1084876" y="11393"/>
                </a:lnTo>
                <a:cubicBezTo>
                  <a:pt x="1115257" y="-3797"/>
                  <a:pt x="1151095" y="-3797"/>
                  <a:pt x="1181475" y="11393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7000"/>
                  </a:schemeClr>
                </a:gs>
                <a:gs pos="35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六边形 57">
            <a:extLst>
              <a:ext uri="{FF2B5EF4-FFF2-40B4-BE49-F238E27FC236}">
                <a16:creationId xmlns:a16="http://schemas.microsoft.com/office/drawing/2014/main" id="{207CB556-954F-46B8-927A-38F7A2D27F73}"/>
              </a:ext>
            </a:extLst>
          </p:cNvPr>
          <p:cNvSpPr/>
          <p:nvPr/>
        </p:nvSpPr>
        <p:spPr>
          <a:xfrm>
            <a:off x="1149191" y="2083587"/>
            <a:ext cx="1350680" cy="1551694"/>
          </a:xfrm>
          <a:custGeom>
            <a:avLst/>
            <a:gdLst>
              <a:gd name="connsiteX0" fmla="*/ 1189452 w 2282306"/>
              <a:gd name="connsiteY0" fmla="*/ 11393 h 2621965"/>
              <a:gd name="connsiteX1" fmla="*/ 2222605 w 2282306"/>
              <a:gd name="connsiteY1" fmla="*/ 527970 h 2621965"/>
              <a:gd name="connsiteX2" fmla="*/ 2282306 w 2282306"/>
              <a:gd name="connsiteY2" fmla="*/ 624568 h 2621965"/>
              <a:gd name="connsiteX3" fmla="*/ 2282306 w 2282306"/>
              <a:gd name="connsiteY3" fmla="*/ 1997397 h 2621965"/>
              <a:gd name="connsiteX4" fmla="*/ 2222605 w 2282306"/>
              <a:gd name="connsiteY4" fmla="*/ 2093995 h 2621965"/>
              <a:gd name="connsiteX5" fmla="*/ 1189452 w 2282306"/>
              <a:gd name="connsiteY5" fmla="*/ 2610572 h 2621965"/>
              <a:gd name="connsiteX6" fmla="*/ 1092854 w 2282306"/>
              <a:gd name="connsiteY6" fmla="*/ 2610572 h 2621965"/>
              <a:gd name="connsiteX7" fmla="*/ 59701 w 2282306"/>
              <a:gd name="connsiteY7" fmla="*/ 2093995 h 2621965"/>
              <a:gd name="connsiteX8" fmla="*/ 0 w 2282306"/>
              <a:gd name="connsiteY8" fmla="*/ 1997397 h 2621965"/>
              <a:gd name="connsiteX9" fmla="*/ 0 w 2282306"/>
              <a:gd name="connsiteY9" fmla="*/ 624568 h 2621965"/>
              <a:gd name="connsiteX10" fmla="*/ 59701 w 2282306"/>
              <a:gd name="connsiteY10" fmla="*/ 527970 h 2621965"/>
              <a:gd name="connsiteX11" fmla="*/ 1092854 w 2282306"/>
              <a:gd name="connsiteY11" fmla="*/ 11393 h 2621965"/>
              <a:gd name="connsiteX12" fmla="*/ 1189452 w 2282306"/>
              <a:gd name="connsiteY12" fmla="*/ 11393 h 262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2306" h="2621965">
                <a:moveTo>
                  <a:pt x="1189452" y="11393"/>
                </a:moveTo>
                <a:lnTo>
                  <a:pt x="2222605" y="527970"/>
                </a:lnTo>
                <a:cubicBezTo>
                  <a:pt x="2259202" y="546268"/>
                  <a:pt x="2282306" y="583651"/>
                  <a:pt x="2282306" y="624568"/>
                </a:cubicBezTo>
                <a:lnTo>
                  <a:pt x="2282306" y="1997397"/>
                </a:lnTo>
                <a:cubicBezTo>
                  <a:pt x="2282306" y="2038314"/>
                  <a:pt x="2259202" y="2075697"/>
                  <a:pt x="2222605" y="2093995"/>
                </a:cubicBezTo>
                <a:lnTo>
                  <a:pt x="1189452" y="2610572"/>
                </a:lnTo>
                <a:cubicBezTo>
                  <a:pt x="1159072" y="2625763"/>
                  <a:pt x="1123234" y="2625763"/>
                  <a:pt x="1092854" y="2610572"/>
                </a:cubicBezTo>
                <a:lnTo>
                  <a:pt x="59701" y="2093995"/>
                </a:lnTo>
                <a:cubicBezTo>
                  <a:pt x="23104" y="2075697"/>
                  <a:pt x="0" y="2038314"/>
                  <a:pt x="0" y="1997397"/>
                </a:cubicBezTo>
                <a:lnTo>
                  <a:pt x="0" y="624568"/>
                </a:lnTo>
                <a:cubicBezTo>
                  <a:pt x="0" y="583651"/>
                  <a:pt x="23104" y="546268"/>
                  <a:pt x="59701" y="527970"/>
                </a:cubicBezTo>
                <a:lnTo>
                  <a:pt x="1092854" y="11393"/>
                </a:lnTo>
                <a:cubicBezTo>
                  <a:pt x="1123234" y="-3797"/>
                  <a:pt x="1159072" y="-3797"/>
                  <a:pt x="1189452" y="11393"/>
                </a:cubicBezTo>
              </a:path>
            </a:pathLst>
          </a:custGeom>
          <a:solidFill>
            <a:schemeClr val="bg1"/>
          </a:solidFill>
          <a:ln w="6350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3683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95822" y="3735017"/>
            <a:ext cx="2457419" cy="340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>
                <a:cs typeface="+mn-ea"/>
                <a:sym typeface="+mn-lt"/>
              </a:rPr>
              <a:t>业绩方面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34279" y="4302048"/>
            <a:ext cx="178050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销售量达到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3000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万，客户满意度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99.23%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，回购率也在不断提升，综合评价良好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98886" y="2409854"/>
            <a:ext cx="1051291" cy="623480"/>
            <a:chOff x="4472272" y="-1428020"/>
            <a:chExt cx="742461" cy="623480"/>
          </a:xfrm>
        </p:grpSpPr>
        <p:sp>
          <p:nvSpPr>
            <p:cNvPr id="31" name="文本框 30"/>
            <p:cNvSpPr txBox="1"/>
            <p:nvPr/>
          </p:nvSpPr>
          <p:spPr>
            <a:xfrm>
              <a:off x="4472272" y="-1327760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4800" smtClean="0">
                  <a:solidFill>
                    <a:schemeClr val="accent2"/>
                  </a:solidFill>
                  <a:cs typeface="+mn-ea"/>
                  <a:sym typeface="+mn-lt"/>
                </a:rPr>
                <a:t>01</a:t>
              </a:r>
              <a:endParaRPr lang="zh-CN" altLang="en-US" sz="480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472272" y="-1428020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4800" smtClean="0">
                  <a:ln w="19050">
                    <a:gradFill>
                      <a:gsLst>
                        <a:gs pos="29000">
                          <a:schemeClr val="accent2"/>
                        </a:gs>
                        <a:gs pos="30000">
                          <a:schemeClr val="accent2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01</a:t>
              </a:r>
              <a:endParaRPr lang="zh-CN" altLang="en-US" sz="4800">
                <a:ln w="19050">
                  <a:gradFill>
                    <a:gsLst>
                      <a:gs pos="29000">
                        <a:schemeClr val="accent2"/>
                      </a:gs>
                      <a:gs pos="3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8E750587-BE0F-4A92-8EB8-C81B3520A13B}"/>
              </a:ext>
            </a:extLst>
          </p:cNvPr>
          <p:cNvSpPr/>
          <p:nvPr/>
        </p:nvSpPr>
        <p:spPr>
          <a:xfrm>
            <a:off x="3529513" y="3986523"/>
            <a:ext cx="2282309" cy="19483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706E13A7-FDC4-4AD8-A003-4B350C5D589F}"/>
              </a:ext>
            </a:extLst>
          </p:cNvPr>
          <p:cNvCxnSpPr>
            <a:cxnSpLocks/>
          </p:cNvCxnSpPr>
          <p:nvPr/>
        </p:nvCxnSpPr>
        <p:spPr>
          <a:xfrm>
            <a:off x="3529513" y="5934878"/>
            <a:ext cx="2282309" cy="0"/>
          </a:xfrm>
          <a:prstGeom prst="line">
            <a:avLst/>
          </a:prstGeom>
          <a:ln w="2222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六边形 59">
            <a:extLst>
              <a:ext uri="{FF2B5EF4-FFF2-40B4-BE49-F238E27FC236}">
                <a16:creationId xmlns:a16="http://schemas.microsoft.com/office/drawing/2014/main" id="{85E58030-346D-4B97-9704-12B90ECEE220}"/>
              </a:ext>
            </a:extLst>
          </p:cNvPr>
          <p:cNvSpPr/>
          <p:nvPr/>
        </p:nvSpPr>
        <p:spPr>
          <a:xfrm>
            <a:off x="4000047" y="1856849"/>
            <a:ext cx="1341240" cy="1551690"/>
          </a:xfrm>
          <a:custGeom>
            <a:avLst/>
            <a:gdLst>
              <a:gd name="connsiteX0" fmla="*/ 1181475 w 2266353"/>
              <a:gd name="connsiteY0" fmla="*/ 11393 h 2621964"/>
              <a:gd name="connsiteX1" fmla="*/ 2206652 w 2266353"/>
              <a:gd name="connsiteY1" fmla="*/ 523982 h 2621964"/>
              <a:gd name="connsiteX2" fmla="*/ 2266353 w 2266353"/>
              <a:gd name="connsiteY2" fmla="*/ 620580 h 2621964"/>
              <a:gd name="connsiteX3" fmla="*/ 2266353 w 2266353"/>
              <a:gd name="connsiteY3" fmla="*/ 2001385 h 2621964"/>
              <a:gd name="connsiteX4" fmla="*/ 2206652 w 2266353"/>
              <a:gd name="connsiteY4" fmla="*/ 2097984 h 2621964"/>
              <a:gd name="connsiteX5" fmla="*/ 1181475 w 2266353"/>
              <a:gd name="connsiteY5" fmla="*/ 2610572 h 2621964"/>
              <a:gd name="connsiteX6" fmla="*/ 1084876 w 2266353"/>
              <a:gd name="connsiteY6" fmla="*/ 2610572 h 2621964"/>
              <a:gd name="connsiteX7" fmla="*/ 59701 w 2266353"/>
              <a:gd name="connsiteY7" fmla="*/ 2097984 h 2621964"/>
              <a:gd name="connsiteX8" fmla="*/ 0 w 2266353"/>
              <a:gd name="connsiteY8" fmla="*/ 2001386 h 2621964"/>
              <a:gd name="connsiteX9" fmla="*/ 0 w 2266353"/>
              <a:gd name="connsiteY9" fmla="*/ 620580 h 2621964"/>
              <a:gd name="connsiteX10" fmla="*/ 59701 w 2266353"/>
              <a:gd name="connsiteY10" fmla="*/ 523982 h 2621964"/>
              <a:gd name="connsiteX11" fmla="*/ 1084876 w 2266353"/>
              <a:gd name="connsiteY11" fmla="*/ 11393 h 2621964"/>
              <a:gd name="connsiteX12" fmla="*/ 1181475 w 2266353"/>
              <a:gd name="connsiteY12" fmla="*/ 11393 h 262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6353" h="2621964">
                <a:moveTo>
                  <a:pt x="1181475" y="11393"/>
                </a:moveTo>
                <a:lnTo>
                  <a:pt x="2206652" y="523982"/>
                </a:lnTo>
                <a:cubicBezTo>
                  <a:pt x="2243249" y="542280"/>
                  <a:pt x="2266353" y="579663"/>
                  <a:pt x="2266353" y="620580"/>
                </a:cubicBezTo>
                <a:lnTo>
                  <a:pt x="2266353" y="2001385"/>
                </a:lnTo>
                <a:cubicBezTo>
                  <a:pt x="2266353" y="2042302"/>
                  <a:pt x="2243249" y="2079685"/>
                  <a:pt x="2206652" y="2097984"/>
                </a:cubicBezTo>
                <a:lnTo>
                  <a:pt x="1181475" y="2610572"/>
                </a:lnTo>
                <a:cubicBezTo>
                  <a:pt x="1151095" y="2625762"/>
                  <a:pt x="1115257" y="2625762"/>
                  <a:pt x="1084876" y="2610572"/>
                </a:cubicBezTo>
                <a:lnTo>
                  <a:pt x="59701" y="2097984"/>
                </a:lnTo>
                <a:cubicBezTo>
                  <a:pt x="23104" y="2079685"/>
                  <a:pt x="0" y="2042302"/>
                  <a:pt x="0" y="2001386"/>
                </a:cubicBezTo>
                <a:lnTo>
                  <a:pt x="0" y="620580"/>
                </a:lnTo>
                <a:cubicBezTo>
                  <a:pt x="0" y="579663"/>
                  <a:pt x="23104" y="542280"/>
                  <a:pt x="59701" y="523982"/>
                </a:cubicBezTo>
                <a:lnTo>
                  <a:pt x="1084876" y="11393"/>
                </a:lnTo>
                <a:cubicBezTo>
                  <a:pt x="1115257" y="-3797"/>
                  <a:pt x="1151095" y="-3797"/>
                  <a:pt x="1181475" y="11393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53000"/>
                  </a:schemeClr>
                </a:gs>
                <a:gs pos="35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六边形 60">
            <a:extLst>
              <a:ext uri="{FF2B5EF4-FFF2-40B4-BE49-F238E27FC236}">
                <a16:creationId xmlns:a16="http://schemas.microsoft.com/office/drawing/2014/main" id="{58C579EC-4F2C-4010-A42E-19B49DA0A389}"/>
              </a:ext>
            </a:extLst>
          </p:cNvPr>
          <p:cNvSpPr/>
          <p:nvPr/>
        </p:nvSpPr>
        <p:spPr>
          <a:xfrm>
            <a:off x="4000047" y="1630109"/>
            <a:ext cx="1341240" cy="1551690"/>
          </a:xfrm>
          <a:custGeom>
            <a:avLst/>
            <a:gdLst>
              <a:gd name="connsiteX0" fmla="*/ 1181475 w 2266353"/>
              <a:gd name="connsiteY0" fmla="*/ 11393 h 2621964"/>
              <a:gd name="connsiteX1" fmla="*/ 2206652 w 2266353"/>
              <a:gd name="connsiteY1" fmla="*/ 523981 h 2621964"/>
              <a:gd name="connsiteX2" fmla="*/ 2266353 w 2266353"/>
              <a:gd name="connsiteY2" fmla="*/ 620580 h 2621964"/>
              <a:gd name="connsiteX3" fmla="*/ 2266353 w 2266353"/>
              <a:gd name="connsiteY3" fmla="*/ 2001385 h 2621964"/>
              <a:gd name="connsiteX4" fmla="*/ 2206652 w 2266353"/>
              <a:gd name="connsiteY4" fmla="*/ 2097983 h 2621964"/>
              <a:gd name="connsiteX5" fmla="*/ 1181475 w 2266353"/>
              <a:gd name="connsiteY5" fmla="*/ 2610572 h 2621964"/>
              <a:gd name="connsiteX6" fmla="*/ 1084876 w 2266353"/>
              <a:gd name="connsiteY6" fmla="*/ 2610572 h 2621964"/>
              <a:gd name="connsiteX7" fmla="*/ 59701 w 2266353"/>
              <a:gd name="connsiteY7" fmla="*/ 2097983 h 2621964"/>
              <a:gd name="connsiteX8" fmla="*/ 0 w 2266353"/>
              <a:gd name="connsiteY8" fmla="*/ 2001385 h 2621964"/>
              <a:gd name="connsiteX9" fmla="*/ 0 w 2266353"/>
              <a:gd name="connsiteY9" fmla="*/ 620580 h 2621964"/>
              <a:gd name="connsiteX10" fmla="*/ 59701 w 2266353"/>
              <a:gd name="connsiteY10" fmla="*/ 523981 h 2621964"/>
              <a:gd name="connsiteX11" fmla="*/ 1084876 w 2266353"/>
              <a:gd name="connsiteY11" fmla="*/ 11393 h 2621964"/>
              <a:gd name="connsiteX12" fmla="*/ 1181475 w 2266353"/>
              <a:gd name="connsiteY12" fmla="*/ 11393 h 262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6353" h="2621964">
                <a:moveTo>
                  <a:pt x="1181475" y="11393"/>
                </a:moveTo>
                <a:lnTo>
                  <a:pt x="2206652" y="523981"/>
                </a:lnTo>
                <a:cubicBezTo>
                  <a:pt x="2243249" y="542280"/>
                  <a:pt x="2266353" y="579663"/>
                  <a:pt x="2266353" y="620580"/>
                </a:cubicBezTo>
                <a:lnTo>
                  <a:pt x="2266353" y="2001385"/>
                </a:lnTo>
                <a:cubicBezTo>
                  <a:pt x="2266353" y="2042302"/>
                  <a:pt x="2243249" y="2079685"/>
                  <a:pt x="2206652" y="2097983"/>
                </a:cubicBezTo>
                <a:lnTo>
                  <a:pt x="1181475" y="2610572"/>
                </a:lnTo>
                <a:cubicBezTo>
                  <a:pt x="1151095" y="2625762"/>
                  <a:pt x="1115257" y="2625762"/>
                  <a:pt x="1084876" y="2610572"/>
                </a:cubicBezTo>
                <a:lnTo>
                  <a:pt x="59701" y="2097983"/>
                </a:lnTo>
                <a:cubicBezTo>
                  <a:pt x="23104" y="2079685"/>
                  <a:pt x="0" y="2042302"/>
                  <a:pt x="0" y="2001385"/>
                </a:cubicBezTo>
                <a:lnTo>
                  <a:pt x="0" y="620580"/>
                </a:lnTo>
                <a:cubicBezTo>
                  <a:pt x="0" y="579663"/>
                  <a:pt x="23104" y="542280"/>
                  <a:pt x="59701" y="523981"/>
                </a:cubicBezTo>
                <a:lnTo>
                  <a:pt x="1084876" y="11393"/>
                </a:lnTo>
                <a:cubicBezTo>
                  <a:pt x="1115257" y="-3797"/>
                  <a:pt x="1151095" y="-3797"/>
                  <a:pt x="1181475" y="11393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7000"/>
                  </a:schemeClr>
                </a:gs>
                <a:gs pos="35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9" name="六边形 57">
            <a:extLst>
              <a:ext uri="{FF2B5EF4-FFF2-40B4-BE49-F238E27FC236}">
                <a16:creationId xmlns:a16="http://schemas.microsoft.com/office/drawing/2014/main" id="{207CB556-954F-46B8-927A-38F7A2D27F73}"/>
              </a:ext>
            </a:extLst>
          </p:cNvPr>
          <p:cNvSpPr/>
          <p:nvPr/>
        </p:nvSpPr>
        <p:spPr>
          <a:xfrm>
            <a:off x="3995327" y="2083587"/>
            <a:ext cx="1350680" cy="1551694"/>
          </a:xfrm>
          <a:custGeom>
            <a:avLst/>
            <a:gdLst>
              <a:gd name="connsiteX0" fmla="*/ 1189452 w 2282306"/>
              <a:gd name="connsiteY0" fmla="*/ 11393 h 2621965"/>
              <a:gd name="connsiteX1" fmla="*/ 2222605 w 2282306"/>
              <a:gd name="connsiteY1" fmla="*/ 527970 h 2621965"/>
              <a:gd name="connsiteX2" fmla="*/ 2282306 w 2282306"/>
              <a:gd name="connsiteY2" fmla="*/ 624568 h 2621965"/>
              <a:gd name="connsiteX3" fmla="*/ 2282306 w 2282306"/>
              <a:gd name="connsiteY3" fmla="*/ 1997397 h 2621965"/>
              <a:gd name="connsiteX4" fmla="*/ 2222605 w 2282306"/>
              <a:gd name="connsiteY4" fmla="*/ 2093995 h 2621965"/>
              <a:gd name="connsiteX5" fmla="*/ 1189452 w 2282306"/>
              <a:gd name="connsiteY5" fmla="*/ 2610572 h 2621965"/>
              <a:gd name="connsiteX6" fmla="*/ 1092854 w 2282306"/>
              <a:gd name="connsiteY6" fmla="*/ 2610572 h 2621965"/>
              <a:gd name="connsiteX7" fmla="*/ 59701 w 2282306"/>
              <a:gd name="connsiteY7" fmla="*/ 2093995 h 2621965"/>
              <a:gd name="connsiteX8" fmla="*/ 0 w 2282306"/>
              <a:gd name="connsiteY8" fmla="*/ 1997397 h 2621965"/>
              <a:gd name="connsiteX9" fmla="*/ 0 w 2282306"/>
              <a:gd name="connsiteY9" fmla="*/ 624568 h 2621965"/>
              <a:gd name="connsiteX10" fmla="*/ 59701 w 2282306"/>
              <a:gd name="connsiteY10" fmla="*/ 527970 h 2621965"/>
              <a:gd name="connsiteX11" fmla="*/ 1092854 w 2282306"/>
              <a:gd name="connsiteY11" fmla="*/ 11393 h 2621965"/>
              <a:gd name="connsiteX12" fmla="*/ 1189452 w 2282306"/>
              <a:gd name="connsiteY12" fmla="*/ 11393 h 262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2306" h="2621965">
                <a:moveTo>
                  <a:pt x="1189452" y="11393"/>
                </a:moveTo>
                <a:lnTo>
                  <a:pt x="2222605" y="527970"/>
                </a:lnTo>
                <a:cubicBezTo>
                  <a:pt x="2259202" y="546268"/>
                  <a:pt x="2282306" y="583651"/>
                  <a:pt x="2282306" y="624568"/>
                </a:cubicBezTo>
                <a:lnTo>
                  <a:pt x="2282306" y="1997397"/>
                </a:lnTo>
                <a:cubicBezTo>
                  <a:pt x="2282306" y="2038314"/>
                  <a:pt x="2259202" y="2075697"/>
                  <a:pt x="2222605" y="2093995"/>
                </a:cubicBezTo>
                <a:lnTo>
                  <a:pt x="1189452" y="2610572"/>
                </a:lnTo>
                <a:cubicBezTo>
                  <a:pt x="1159072" y="2625763"/>
                  <a:pt x="1123234" y="2625763"/>
                  <a:pt x="1092854" y="2610572"/>
                </a:cubicBezTo>
                <a:lnTo>
                  <a:pt x="59701" y="2093995"/>
                </a:lnTo>
                <a:cubicBezTo>
                  <a:pt x="23104" y="2075697"/>
                  <a:pt x="0" y="2038314"/>
                  <a:pt x="0" y="1997397"/>
                </a:cubicBezTo>
                <a:lnTo>
                  <a:pt x="0" y="624568"/>
                </a:lnTo>
                <a:cubicBezTo>
                  <a:pt x="0" y="583651"/>
                  <a:pt x="23104" y="546268"/>
                  <a:pt x="59701" y="527970"/>
                </a:cubicBezTo>
                <a:lnTo>
                  <a:pt x="1092854" y="11393"/>
                </a:lnTo>
                <a:cubicBezTo>
                  <a:pt x="1123234" y="-3797"/>
                  <a:pt x="1159072" y="-3797"/>
                  <a:pt x="1189452" y="11393"/>
                </a:cubicBezTo>
              </a:path>
            </a:pathLst>
          </a:custGeom>
          <a:solidFill>
            <a:schemeClr val="bg1"/>
          </a:solidFill>
          <a:ln w="6350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3683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41958" y="3735017"/>
            <a:ext cx="2457419" cy="340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>
                <a:cs typeface="+mn-ea"/>
                <a:sym typeface="+mn-lt"/>
              </a:rPr>
              <a:t>资质方面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80415" y="4302048"/>
            <a:ext cx="178050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销售量达到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3000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万，客户满意度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99.23%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，回购率也在不断提升，综合评价良好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145022" y="2409854"/>
            <a:ext cx="1051291" cy="623480"/>
            <a:chOff x="4472272" y="-1428020"/>
            <a:chExt cx="742461" cy="623480"/>
          </a:xfrm>
        </p:grpSpPr>
        <p:sp>
          <p:nvSpPr>
            <p:cNvPr id="44" name="文本框 43"/>
            <p:cNvSpPr txBox="1"/>
            <p:nvPr/>
          </p:nvSpPr>
          <p:spPr>
            <a:xfrm>
              <a:off x="4472272" y="-1428020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4800" smtClean="0">
                  <a:ln w="19050">
                    <a:gradFill>
                      <a:gsLst>
                        <a:gs pos="29000">
                          <a:schemeClr val="accent2"/>
                        </a:gs>
                        <a:gs pos="30000">
                          <a:schemeClr val="accent2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02</a:t>
              </a:r>
              <a:endParaRPr lang="zh-CN" altLang="en-US" sz="4800">
                <a:ln w="19050">
                  <a:gradFill>
                    <a:gsLst>
                      <a:gs pos="29000">
                        <a:schemeClr val="accent2"/>
                      </a:gs>
                      <a:gs pos="3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472272" y="-1327760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4800" smtClean="0">
                  <a:solidFill>
                    <a:schemeClr val="accent2"/>
                  </a:solidFill>
                  <a:cs typeface="+mn-ea"/>
                  <a:sym typeface="+mn-lt"/>
                </a:rPr>
                <a:t>02</a:t>
              </a:r>
              <a:endParaRPr lang="zh-CN" altLang="en-US" sz="480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8E750587-BE0F-4A92-8EB8-C81B3520A13B}"/>
              </a:ext>
            </a:extLst>
          </p:cNvPr>
          <p:cNvSpPr/>
          <p:nvPr/>
        </p:nvSpPr>
        <p:spPr>
          <a:xfrm>
            <a:off x="6375649" y="3986523"/>
            <a:ext cx="2282309" cy="19483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706E13A7-FDC4-4AD8-A003-4B350C5D589F}"/>
              </a:ext>
            </a:extLst>
          </p:cNvPr>
          <p:cNvCxnSpPr>
            <a:cxnSpLocks/>
          </p:cNvCxnSpPr>
          <p:nvPr/>
        </p:nvCxnSpPr>
        <p:spPr>
          <a:xfrm>
            <a:off x="6375649" y="5934878"/>
            <a:ext cx="2282309" cy="0"/>
          </a:xfrm>
          <a:prstGeom prst="line">
            <a:avLst/>
          </a:prstGeom>
          <a:ln w="2222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六边形 59">
            <a:extLst>
              <a:ext uri="{FF2B5EF4-FFF2-40B4-BE49-F238E27FC236}">
                <a16:creationId xmlns:a16="http://schemas.microsoft.com/office/drawing/2014/main" id="{85E58030-346D-4B97-9704-12B90ECEE220}"/>
              </a:ext>
            </a:extLst>
          </p:cNvPr>
          <p:cNvSpPr/>
          <p:nvPr/>
        </p:nvSpPr>
        <p:spPr>
          <a:xfrm>
            <a:off x="6846183" y="1856849"/>
            <a:ext cx="1341240" cy="1551690"/>
          </a:xfrm>
          <a:custGeom>
            <a:avLst/>
            <a:gdLst>
              <a:gd name="connsiteX0" fmla="*/ 1181475 w 2266353"/>
              <a:gd name="connsiteY0" fmla="*/ 11393 h 2621964"/>
              <a:gd name="connsiteX1" fmla="*/ 2206652 w 2266353"/>
              <a:gd name="connsiteY1" fmla="*/ 523982 h 2621964"/>
              <a:gd name="connsiteX2" fmla="*/ 2266353 w 2266353"/>
              <a:gd name="connsiteY2" fmla="*/ 620580 h 2621964"/>
              <a:gd name="connsiteX3" fmla="*/ 2266353 w 2266353"/>
              <a:gd name="connsiteY3" fmla="*/ 2001385 h 2621964"/>
              <a:gd name="connsiteX4" fmla="*/ 2206652 w 2266353"/>
              <a:gd name="connsiteY4" fmla="*/ 2097984 h 2621964"/>
              <a:gd name="connsiteX5" fmla="*/ 1181475 w 2266353"/>
              <a:gd name="connsiteY5" fmla="*/ 2610572 h 2621964"/>
              <a:gd name="connsiteX6" fmla="*/ 1084876 w 2266353"/>
              <a:gd name="connsiteY6" fmla="*/ 2610572 h 2621964"/>
              <a:gd name="connsiteX7" fmla="*/ 59701 w 2266353"/>
              <a:gd name="connsiteY7" fmla="*/ 2097984 h 2621964"/>
              <a:gd name="connsiteX8" fmla="*/ 0 w 2266353"/>
              <a:gd name="connsiteY8" fmla="*/ 2001386 h 2621964"/>
              <a:gd name="connsiteX9" fmla="*/ 0 w 2266353"/>
              <a:gd name="connsiteY9" fmla="*/ 620580 h 2621964"/>
              <a:gd name="connsiteX10" fmla="*/ 59701 w 2266353"/>
              <a:gd name="connsiteY10" fmla="*/ 523982 h 2621964"/>
              <a:gd name="connsiteX11" fmla="*/ 1084876 w 2266353"/>
              <a:gd name="connsiteY11" fmla="*/ 11393 h 2621964"/>
              <a:gd name="connsiteX12" fmla="*/ 1181475 w 2266353"/>
              <a:gd name="connsiteY12" fmla="*/ 11393 h 262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6353" h="2621964">
                <a:moveTo>
                  <a:pt x="1181475" y="11393"/>
                </a:moveTo>
                <a:lnTo>
                  <a:pt x="2206652" y="523982"/>
                </a:lnTo>
                <a:cubicBezTo>
                  <a:pt x="2243249" y="542280"/>
                  <a:pt x="2266353" y="579663"/>
                  <a:pt x="2266353" y="620580"/>
                </a:cubicBezTo>
                <a:lnTo>
                  <a:pt x="2266353" y="2001385"/>
                </a:lnTo>
                <a:cubicBezTo>
                  <a:pt x="2266353" y="2042302"/>
                  <a:pt x="2243249" y="2079685"/>
                  <a:pt x="2206652" y="2097984"/>
                </a:cubicBezTo>
                <a:lnTo>
                  <a:pt x="1181475" y="2610572"/>
                </a:lnTo>
                <a:cubicBezTo>
                  <a:pt x="1151095" y="2625762"/>
                  <a:pt x="1115257" y="2625762"/>
                  <a:pt x="1084876" y="2610572"/>
                </a:cubicBezTo>
                <a:lnTo>
                  <a:pt x="59701" y="2097984"/>
                </a:lnTo>
                <a:cubicBezTo>
                  <a:pt x="23104" y="2079685"/>
                  <a:pt x="0" y="2042302"/>
                  <a:pt x="0" y="2001386"/>
                </a:cubicBezTo>
                <a:lnTo>
                  <a:pt x="0" y="620580"/>
                </a:lnTo>
                <a:cubicBezTo>
                  <a:pt x="0" y="579663"/>
                  <a:pt x="23104" y="542280"/>
                  <a:pt x="59701" y="523982"/>
                </a:cubicBezTo>
                <a:lnTo>
                  <a:pt x="1084876" y="11393"/>
                </a:lnTo>
                <a:cubicBezTo>
                  <a:pt x="1115257" y="-3797"/>
                  <a:pt x="1151095" y="-3797"/>
                  <a:pt x="1181475" y="11393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53000"/>
                  </a:schemeClr>
                </a:gs>
                <a:gs pos="35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" name="六边形 60">
            <a:extLst>
              <a:ext uri="{FF2B5EF4-FFF2-40B4-BE49-F238E27FC236}">
                <a16:creationId xmlns:a16="http://schemas.microsoft.com/office/drawing/2014/main" id="{58C579EC-4F2C-4010-A42E-19B49DA0A389}"/>
              </a:ext>
            </a:extLst>
          </p:cNvPr>
          <p:cNvSpPr/>
          <p:nvPr/>
        </p:nvSpPr>
        <p:spPr>
          <a:xfrm>
            <a:off x="6846183" y="1630109"/>
            <a:ext cx="1341240" cy="1551690"/>
          </a:xfrm>
          <a:custGeom>
            <a:avLst/>
            <a:gdLst>
              <a:gd name="connsiteX0" fmla="*/ 1181475 w 2266353"/>
              <a:gd name="connsiteY0" fmla="*/ 11393 h 2621964"/>
              <a:gd name="connsiteX1" fmla="*/ 2206652 w 2266353"/>
              <a:gd name="connsiteY1" fmla="*/ 523981 h 2621964"/>
              <a:gd name="connsiteX2" fmla="*/ 2266353 w 2266353"/>
              <a:gd name="connsiteY2" fmla="*/ 620580 h 2621964"/>
              <a:gd name="connsiteX3" fmla="*/ 2266353 w 2266353"/>
              <a:gd name="connsiteY3" fmla="*/ 2001385 h 2621964"/>
              <a:gd name="connsiteX4" fmla="*/ 2206652 w 2266353"/>
              <a:gd name="connsiteY4" fmla="*/ 2097983 h 2621964"/>
              <a:gd name="connsiteX5" fmla="*/ 1181475 w 2266353"/>
              <a:gd name="connsiteY5" fmla="*/ 2610572 h 2621964"/>
              <a:gd name="connsiteX6" fmla="*/ 1084876 w 2266353"/>
              <a:gd name="connsiteY6" fmla="*/ 2610572 h 2621964"/>
              <a:gd name="connsiteX7" fmla="*/ 59701 w 2266353"/>
              <a:gd name="connsiteY7" fmla="*/ 2097983 h 2621964"/>
              <a:gd name="connsiteX8" fmla="*/ 0 w 2266353"/>
              <a:gd name="connsiteY8" fmla="*/ 2001385 h 2621964"/>
              <a:gd name="connsiteX9" fmla="*/ 0 w 2266353"/>
              <a:gd name="connsiteY9" fmla="*/ 620580 h 2621964"/>
              <a:gd name="connsiteX10" fmla="*/ 59701 w 2266353"/>
              <a:gd name="connsiteY10" fmla="*/ 523981 h 2621964"/>
              <a:gd name="connsiteX11" fmla="*/ 1084876 w 2266353"/>
              <a:gd name="connsiteY11" fmla="*/ 11393 h 2621964"/>
              <a:gd name="connsiteX12" fmla="*/ 1181475 w 2266353"/>
              <a:gd name="connsiteY12" fmla="*/ 11393 h 262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6353" h="2621964">
                <a:moveTo>
                  <a:pt x="1181475" y="11393"/>
                </a:moveTo>
                <a:lnTo>
                  <a:pt x="2206652" y="523981"/>
                </a:lnTo>
                <a:cubicBezTo>
                  <a:pt x="2243249" y="542280"/>
                  <a:pt x="2266353" y="579663"/>
                  <a:pt x="2266353" y="620580"/>
                </a:cubicBezTo>
                <a:lnTo>
                  <a:pt x="2266353" y="2001385"/>
                </a:lnTo>
                <a:cubicBezTo>
                  <a:pt x="2266353" y="2042302"/>
                  <a:pt x="2243249" y="2079685"/>
                  <a:pt x="2206652" y="2097983"/>
                </a:cubicBezTo>
                <a:lnTo>
                  <a:pt x="1181475" y="2610572"/>
                </a:lnTo>
                <a:cubicBezTo>
                  <a:pt x="1151095" y="2625762"/>
                  <a:pt x="1115257" y="2625762"/>
                  <a:pt x="1084876" y="2610572"/>
                </a:cubicBezTo>
                <a:lnTo>
                  <a:pt x="59701" y="2097983"/>
                </a:lnTo>
                <a:cubicBezTo>
                  <a:pt x="23104" y="2079685"/>
                  <a:pt x="0" y="2042302"/>
                  <a:pt x="0" y="2001385"/>
                </a:cubicBezTo>
                <a:lnTo>
                  <a:pt x="0" y="620580"/>
                </a:lnTo>
                <a:cubicBezTo>
                  <a:pt x="0" y="579663"/>
                  <a:pt x="23104" y="542280"/>
                  <a:pt x="59701" y="523981"/>
                </a:cubicBezTo>
                <a:lnTo>
                  <a:pt x="1084876" y="11393"/>
                </a:lnTo>
                <a:cubicBezTo>
                  <a:pt x="1115257" y="-3797"/>
                  <a:pt x="1151095" y="-3797"/>
                  <a:pt x="1181475" y="11393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7000"/>
                  </a:schemeClr>
                </a:gs>
                <a:gs pos="35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0" name="六边形 57">
            <a:extLst>
              <a:ext uri="{FF2B5EF4-FFF2-40B4-BE49-F238E27FC236}">
                <a16:creationId xmlns:a16="http://schemas.microsoft.com/office/drawing/2014/main" id="{207CB556-954F-46B8-927A-38F7A2D27F73}"/>
              </a:ext>
            </a:extLst>
          </p:cNvPr>
          <p:cNvSpPr/>
          <p:nvPr/>
        </p:nvSpPr>
        <p:spPr>
          <a:xfrm>
            <a:off x="6841463" y="2083587"/>
            <a:ext cx="1350680" cy="1551694"/>
          </a:xfrm>
          <a:custGeom>
            <a:avLst/>
            <a:gdLst>
              <a:gd name="connsiteX0" fmla="*/ 1189452 w 2282306"/>
              <a:gd name="connsiteY0" fmla="*/ 11393 h 2621965"/>
              <a:gd name="connsiteX1" fmla="*/ 2222605 w 2282306"/>
              <a:gd name="connsiteY1" fmla="*/ 527970 h 2621965"/>
              <a:gd name="connsiteX2" fmla="*/ 2282306 w 2282306"/>
              <a:gd name="connsiteY2" fmla="*/ 624568 h 2621965"/>
              <a:gd name="connsiteX3" fmla="*/ 2282306 w 2282306"/>
              <a:gd name="connsiteY3" fmla="*/ 1997397 h 2621965"/>
              <a:gd name="connsiteX4" fmla="*/ 2222605 w 2282306"/>
              <a:gd name="connsiteY4" fmla="*/ 2093995 h 2621965"/>
              <a:gd name="connsiteX5" fmla="*/ 1189452 w 2282306"/>
              <a:gd name="connsiteY5" fmla="*/ 2610572 h 2621965"/>
              <a:gd name="connsiteX6" fmla="*/ 1092854 w 2282306"/>
              <a:gd name="connsiteY6" fmla="*/ 2610572 h 2621965"/>
              <a:gd name="connsiteX7" fmla="*/ 59701 w 2282306"/>
              <a:gd name="connsiteY7" fmla="*/ 2093995 h 2621965"/>
              <a:gd name="connsiteX8" fmla="*/ 0 w 2282306"/>
              <a:gd name="connsiteY8" fmla="*/ 1997397 h 2621965"/>
              <a:gd name="connsiteX9" fmla="*/ 0 w 2282306"/>
              <a:gd name="connsiteY9" fmla="*/ 624568 h 2621965"/>
              <a:gd name="connsiteX10" fmla="*/ 59701 w 2282306"/>
              <a:gd name="connsiteY10" fmla="*/ 527970 h 2621965"/>
              <a:gd name="connsiteX11" fmla="*/ 1092854 w 2282306"/>
              <a:gd name="connsiteY11" fmla="*/ 11393 h 2621965"/>
              <a:gd name="connsiteX12" fmla="*/ 1189452 w 2282306"/>
              <a:gd name="connsiteY12" fmla="*/ 11393 h 262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2306" h="2621965">
                <a:moveTo>
                  <a:pt x="1189452" y="11393"/>
                </a:moveTo>
                <a:lnTo>
                  <a:pt x="2222605" y="527970"/>
                </a:lnTo>
                <a:cubicBezTo>
                  <a:pt x="2259202" y="546268"/>
                  <a:pt x="2282306" y="583651"/>
                  <a:pt x="2282306" y="624568"/>
                </a:cubicBezTo>
                <a:lnTo>
                  <a:pt x="2282306" y="1997397"/>
                </a:lnTo>
                <a:cubicBezTo>
                  <a:pt x="2282306" y="2038314"/>
                  <a:pt x="2259202" y="2075697"/>
                  <a:pt x="2222605" y="2093995"/>
                </a:cubicBezTo>
                <a:lnTo>
                  <a:pt x="1189452" y="2610572"/>
                </a:lnTo>
                <a:cubicBezTo>
                  <a:pt x="1159072" y="2625763"/>
                  <a:pt x="1123234" y="2625763"/>
                  <a:pt x="1092854" y="2610572"/>
                </a:cubicBezTo>
                <a:lnTo>
                  <a:pt x="59701" y="2093995"/>
                </a:lnTo>
                <a:cubicBezTo>
                  <a:pt x="23104" y="2075697"/>
                  <a:pt x="0" y="2038314"/>
                  <a:pt x="0" y="1997397"/>
                </a:cubicBezTo>
                <a:lnTo>
                  <a:pt x="0" y="624568"/>
                </a:lnTo>
                <a:cubicBezTo>
                  <a:pt x="0" y="583651"/>
                  <a:pt x="23104" y="546268"/>
                  <a:pt x="59701" y="527970"/>
                </a:cubicBezTo>
                <a:lnTo>
                  <a:pt x="1092854" y="11393"/>
                </a:lnTo>
                <a:cubicBezTo>
                  <a:pt x="1123234" y="-3797"/>
                  <a:pt x="1159072" y="-3797"/>
                  <a:pt x="1189452" y="11393"/>
                </a:cubicBezTo>
              </a:path>
            </a:pathLst>
          </a:custGeom>
          <a:solidFill>
            <a:schemeClr val="bg1"/>
          </a:solidFill>
          <a:ln w="6350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3683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288094" y="3735017"/>
            <a:ext cx="2457419" cy="340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>
                <a:cs typeface="+mn-ea"/>
                <a:sym typeface="+mn-lt"/>
              </a:rPr>
              <a:t>成就方面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626551" y="4302048"/>
            <a:ext cx="178050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销售量达到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3000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万，客户满意度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99.23%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，回购率也在不断提升，综合评价良好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991158" y="2409854"/>
            <a:ext cx="1051291" cy="623480"/>
            <a:chOff x="4472272" y="-1428020"/>
            <a:chExt cx="742461" cy="623480"/>
          </a:xfrm>
        </p:grpSpPr>
        <p:sp>
          <p:nvSpPr>
            <p:cNvPr id="55" name="文本框 54"/>
            <p:cNvSpPr txBox="1"/>
            <p:nvPr/>
          </p:nvSpPr>
          <p:spPr>
            <a:xfrm>
              <a:off x="4472272" y="-1428020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4800" smtClean="0">
                  <a:ln w="19050">
                    <a:gradFill>
                      <a:gsLst>
                        <a:gs pos="29000">
                          <a:schemeClr val="accent2"/>
                        </a:gs>
                        <a:gs pos="30000">
                          <a:schemeClr val="accent2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03</a:t>
              </a:r>
              <a:endParaRPr lang="zh-CN" altLang="en-US" sz="4800">
                <a:ln w="19050">
                  <a:gradFill>
                    <a:gsLst>
                      <a:gs pos="29000">
                        <a:schemeClr val="accent2"/>
                      </a:gs>
                      <a:gs pos="3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472272" y="-1327760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4800" smtClean="0">
                  <a:solidFill>
                    <a:schemeClr val="accent2"/>
                  </a:solidFill>
                  <a:cs typeface="+mn-ea"/>
                  <a:sym typeface="+mn-lt"/>
                </a:rPr>
                <a:t>03</a:t>
              </a:r>
              <a:endParaRPr lang="zh-CN" altLang="en-US" sz="480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8E750587-BE0F-4A92-8EB8-C81B3520A13B}"/>
              </a:ext>
            </a:extLst>
          </p:cNvPr>
          <p:cNvSpPr/>
          <p:nvPr/>
        </p:nvSpPr>
        <p:spPr>
          <a:xfrm>
            <a:off x="9221786" y="3986523"/>
            <a:ext cx="2282309" cy="19483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706E13A7-FDC4-4AD8-A003-4B350C5D589F}"/>
              </a:ext>
            </a:extLst>
          </p:cNvPr>
          <p:cNvCxnSpPr>
            <a:cxnSpLocks/>
          </p:cNvCxnSpPr>
          <p:nvPr/>
        </p:nvCxnSpPr>
        <p:spPr>
          <a:xfrm>
            <a:off x="9221786" y="5934878"/>
            <a:ext cx="2282309" cy="0"/>
          </a:xfrm>
          <a:prstGeom prst="line">
            <a:avLst/>
          </a:prstGeom>
          <a:ln w="2222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六边形 59">
            <a:extLst>
              <a:ext uri="{FF2B5EF4-FFF2-40B4-BE49-F238E27FC236}">
                <a16:creationId xmlns:a16="http://schemas.microsoft.com/office/drawing/2014/main" id="{85E58030-346D-4B97-9704-12B90ECEE220}"/>
              </a:ext>
            </a:extLst>
          </p:cNvPr>
          <p:cNvSpPr/>
          <p:nvPr/>
        </p:nvSpPr>
        <p:spPr>
          <a:xfrm>
            <a:off x="9692320" y="1856849"/>
            <a:ext cx="1341240" cy="1551690"/>
          </a:xfrm>
          <a:custGeom>
            <a:avLst/>
            <a:gdLst>
              <a:gd name="connsiteX0" fmla="*/ 1181475 w 2266353"/>
              <a:gd name="connsiteY0" fmla="*/ 11393 h 2621964"/>
              <a:gd name="connsiteX1" fmla="*/ 2206652 w 2266353"/>
              <a:gd name="connsiteY1" fmla="*/ 523982 h 2621964"/>
              <a:gd name="connsiteX2" fmla="*/ 2266353 w 2266353"/>
              <a:gd name="connsiteY2" fmla="*/ 620580 h 2621964"/>
              <a:gd name="connsiteX3" fmla="*/ 2266353 w 2266353"/>
              <a:gd name="connsiteY3" fmla="*/ 2001385 h 2621964"/>
              <a:gd name="connsiteX4" fmla="*/ 2206652 w 2266353"/>
              <a:gd name="connsiteY4" fmla="*/ 2097984 h 2621964"/>
              <a:gd name="connsiteX5" fmla="*/ 1181475 w 2266353"/>
              <a:gd name="connsiteY5" fmla="*/ 2610572 h 2621964"/>
              <a:gd name="connsiteX6" fmla="*/ 1084876 w 2266353"/>
              <a:gd name="connsiteY6" fmla="*/ 2610572 h 2621964"/>
              <a:gd name="connsiteX7" fmla="*/ 59701 w 2266353"/>
              <a:gd name="connsiteY7" fmla="*/ 2097984 h 2621964"/>
              <a:gd name="connsiteX8" fmla="*/ 0 w 2266353"/>
              <a:gd name="connsiteY8" fmla="*/ 2001386 h 2621964"/>
              <a:gd name="connsiteX9" fmla="*/ 0 w 2266353"/>
              <a:gd name="connsiteY9" fmla="*/ 620580 h 2621964"/>
              <a:gd name="connsiteX10" fmla="*/ 59701 w 2266353"/>
              <a:gd name="connsiteY10" fmla="*/ 523982 h 2621964"/>
              <a:gd name="connsiteX11" fmla="*/ 1084876 w 2266353"/>
              <a:gd name="connsiteY11" fmla="*/ 11393 h 2621964"/>
              <a:gd name="connsiteX12" fmla="*/ 1181475 w 2266353"/>
              <a:gd name="connsiteY12" fmla="*/ 11393 h 262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6353" h="2621964">
                <a:moveTo>
                  <a:pt x="1181475" y="11393"/>
                </a:moveTo>
                <a:lnTo>
                  <a:pt x="2206652" y="523982"/>
                </a:lnTo>
                <a:cubicBezTo>
                  <a:pt x="2243249" y="542280"/>
                  <a:pt x="2266353" y="579663"/>
                  <a:pt x="2266353" y="620580"/>
                </a:cubicBezTo>
                <a:lnTo>
                  <a:pt x="2266353" y="2001385"/>
                </a:lnTo>
                <a:cubicBezTo>
                  <a:pt x="2266353" y="2042302"/>
                  <a:pt x="2243249" y="2079685"/>
                  <a:pt x="2206652" y="2097984"/>
                </a:cubicBezTo>
                <a:lnTo>
                  <a:pt x="1181475" y="2610572"/>
                </a:lnTo>
                <a:cubicBezTo>
                  <a:pt x="1151095" y="2625762"/>
                  <a:pt x="1115257" y="2625762"/>
                  <a:pt x="1084876" y="2610572"/>
                </a:cubicBezTo>
                <a:lnTo>
                  <a:pt x="59701" y="2097984"/>
                </a:lnTo>
                <a:cubicBezTo>
                  <a:pt x="23104" y="2079685"/>
                  <a:pt x="0" y="2042302"/>
                  <a:pt x="0" y="2001386"/>
                </a:cubicBezTo>
                <a:lnTo>
                  <a:pt x="0" y="620580"/>
                </a:lnTo>
                <a:cubicBezTo>
                  <a:pt x="0" y="579663"/>
                  <a:pt x="23104" y="542280"/>
                  <a:pt x="59701" y="523982"/>
                </a:cubicBezTo>
                <a:lnTo>
                  <a:pt x="1084876" y="11393"/>
                </a:lnTo>
                <a:cubicBezTo>
                  <a:pt x="1115257" y="-3797"/>
                  <a:pt x="1151095" y="-3797"/>
                  <a:pt x="1181475" y="11393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53000"/>
                  </a:schemeClr>
                </a:gs>
                <a:gs pos="35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3" name="六边形 60">
            <a:extLst>
              <a:ext uri="{FF2B5EF4-FFF2-40B4-BE49-F238E27FC236}">
                <a16:creationId xmlns:a16="http://schemas.microsoft.com/office/drawing/2014/main" id="{58C579EC-4F2C-4010-A42E-19B49DA0A389}"/>
              </a:ext>
            </a:extLst>
          </p:cNvPr>
          <p:cNvSpPr/>
          <p:nvPr/>
        </p:nvSpPr>
        <p:spPr>
          <a:xfrm>
            <a:off x="9692320" y="1630109"/>
            <a:ext cx="1341240" cy="1551690"/>
          </a:xfrm>
          <a:custGeom>
            <a:avLst/>
            <a:gdLst>
              <a:gd name="connsiteX0" fmla="*/ 1181475 w 2266353"/>
              <a:gd name="connsiteY0" fmla="*/ 11393 h 2621964"/>
              <a:gd name="connsiteX1" fmla="*/ 2206652 w 2266353"/>
              <a:gd name="connsiteY1" fmla="*/ 523981 h 2621964"/>
              <a:gd name="connsiteX2" fmla="*/ 2266353 w 2266353"/>
              <a:gd name="connsiteY2" fmla="*/ 620580 h 2621964"/>
              <a:gd name="connsiteX3" fmla="*/ 2266353 w 2266353"/>
              <a:gd name="connsiteY3" fmla="*/ 2001385 h 2621964"/>
              <a:gd name="connsiteX4" fmla="*/ 2206652 w 2266353"/>
              <a:gd name="connsiteY4" fmla="*/ 2097983 h 2621964"/>
              <a:gd name="connsiteX5" fmla="*/ 1181475 w 2266353"/>
              <a:gd name="connsiteY5" fmla="*/ 2610572 h 2621964"/>
              <a:gd name="connsiteX6" fmla="*/ 1084876 w 2266353"/>
              <a:gd name="connsiteY6" fmla="*/ 2610572 h 2621964"/>
              <a:gd name="connsiteX7" fmla="*/ 59701 w 2266353"/>
              <a:gd name="connsiteY7" fmla="*/ 2097983 h 2621964"/>
              <a:gd name="connsiteX8" fmla="*/ 0 w 2266353"/>
              <a:gd name="connsiteY8" fmla="*/ 2001385 h 2621964"/>
              <a:gd name="connsiteX9" fmla="*/ 0 w 2266353"/>
              <a:gd name="connsiteY9" fmla="*/ 620580 h 2621964"/>
              <a:gd name="connsiteX10" fmla="*/ 59701 w 2266353"/>
              <a:gd name="connsiteY10" fmla="*/ 523981 h 2621964"/>
              <a:gd name="connsiteX11" fmla="*/ 1084876 w 2266353"/>
              <a:gd name="connsiteY11" fmla="*/ 11393 h 2621964"/>
              <a:gd name="connsiteX12" fmla="*/ 1181475 w 2266353"/>
              <a:gd name="connsiteY12" fmla="*/ 11393 h 262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6353" h="2621964">
                <a:moveTo>
                  <a:pt x="1181475" y="11393"/>
                </a:moveTo>
                <a:lnTo>
                  <a:pt x="2206652" y="523981"/>
                </a:lnTo>
                <a:cubicBezTo>
                  <a:pt x="2243249" y="542280"/>
                  <a:pt x="2266353" y="579663"/>
                  <a:pt x="2266353" y="620580"/>
                </a:cubicBezTo>
                <a:lnTo>
                  <a:pt x="2266353" y="2001385"/>
                </a:lnTo>
                <a:cubicBezTo>
                  <a:pt x="2266353" y="2042302"/>
                  <a:pt x="2243249" y="2079685"/>
                  <a:pt x="2206652" y="2097983"/>
                </a:cubicBezTo>
                <a:lnTo>
                  <a:pt x="1181475" y="2610572"/>
                </a:lnTo>
                <a:cubicBezTo>
                  <a:pt x="1151095" y="2625762"/>
                  <a:pt x="1115257" y="2625762"/>
                  <a:pt x="1084876" y="2610572"/>
                </a:cubicBezTo>
                <a:lnTo>
                  <a:pt x="59701" y="2097983"/>
                </a:lnTo>
                <a:cubicBezTo>
                  <a:pt x="23104" y="2079685"/>
                  <a:pt x="0" y="2042302"/>
                  <a:pt x="0" y="2001385"/>
                </a:cubicBezTo>
                <a:lnTo>
                  <a:pt x="0" y="620580"/>
                </a:lnTo>
                <a:cubicBezTo>
                  <a:pt x="0" y="579663"/>
                  <a:pt x="23104" y="542280"/>
                  <a:pt x="59701" y="523981"/>
                </a:cubicBezTo>
                <a:lnTo>
                  <a:pt x="1084876" y="11393"/>
                </a:lnTo>
                <a:cubicBezTo>
                  <a:pt x="1115257" y="-3797"/>
                  <a:pt x="1151095" y="-3797"/>
                  <a:pt x="1181475" y="11393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7000"/>
                  </a:schemeClr>
                </a:gs>
                <a:gs pos="35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0" name="六边形 57">
            <a:extLst>
              <a:ext uri="{FF2B5EF4-FFF2-40B4-BE49-F238E27FC236}">
                <a16:creationId xmlns:a16="http://schemas.microsoft.com/office/drawing/2014/main" id="{207CB556-954F-46B8-927A-38F7A2D27F73}"/>
              </a:ext>
            </a:extLst>
          </p:cNvPr>
          <p:cNvSpPr/>
          <p:nvPr/>
        </p:nvSpPr>
        <p:spPr>
          <a:xfrm>
            <a:off x="9687600" y="2083587"/>
            <a:ext cx="1350680" cy="1551694"/>
          </a:xfrm>
          <a:custGeom>
            <a:avLst/>
            <a:gdLst>
              <a:gd name="connsiteX0" fmla="*/ 1189452 w 2282306"/>
              <a:gd name="connsiteY0" fmla="*/ 11393 h 2621965"/>
              <a:gd name="connsiteX1" fmla="*/ 2222605 w 2282306"/>
              <a:gd name="connsiteY1" fmla="*/ 527970 h 2621965"/>
              <a:gd name="connsiteX2" fmla="*/ 2282306 w 2282306"/>
              <a:gd name="connsiteY2" fmla="*/ 624568 h 2621965"/>
              <a:gd name="connsiteX3" fmla="*/ 2282306 w 2282306"/>
              <a:gd name="connsiteY3" fmla="*/ 1997397 h 2621965"/>
              <a:gd name="connsiteX4" fmla="*/ 2222605 w 2282306"/>
              <a:gd name="connsiteY4" fmla="*/ 2093995 h 2621965"/>
              <a:gd name="connsiteX5" fmla="*/ 1189452 w 2282306"/>
              <a:gd name="connsiteY5" fmla="*/ 2610572 h 2621965"/>
              <a:gd name="connsiteX6" fmla="*/ 1092854 w 2282306"/>
              <a:gd name="connsiteY6" fmla="*/ 2610572 h 2621965"/>
              <a:gd name="connsiteX7" fmla="*/ 59701 w 2282306"/>
              <a:gd name="connsiteY7" fmla="*/ 2093995 h 2621965"/>
              <a:gd name="connsiteX8" fmla="*/ 0 w 2282306"/>
              <a:gd name="connsiteY8" fmla="*/ 1997397 h 2621965"/>
              <a:gd name="connsiteX9" fmla="*/ 0 w 2282306"/>
              <a:gd name="connsiteY9" fmla="*/ 624568 h 2621965"/>
              <a:gd name="connsiteX10" fmla="*/ 59701 w 2282306"/>
              <a:gd name="connsiteY10" fmla="*/ 527970 h 2621965"/>
              <a:gd name="connsiteX11" fmla="*/ 1092854 w 2282306"/>
              <a:gd name="connsiteY11" fmla="*/ 11393 h 2621965"/>
              <a:gd name="connsiteX12" fmla="*/ 1189452 w 2282306"/>
              <a:gd name="connsiteY12" fmla="*/ 11393 h 262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2306" h="2621965">
                <a:moveTo>
                  <a:pt x="1189452" y="11393"/>
                </a:moveTo>
                <a:lnTo>
                  <a:pt x="2222605" y="527970"/>
                </a:lnTo>
                <a:cubicBezTo>
                  <a:pt x="2259202" y="546268"/>
                  <a:pt x="2282306" y="583651"/>
                  <a:pt x="2282306" y="624568"/>
                </a:cubicBezTo>
                <a:lnTo>
                  <a:pt x="2282306" y="1997397"/>
                </a:lnTo>
                <a:cubicBezTo>
                  <a:pt x="2282306" y="2038314"/>
                  <a:pt x="2259202" y="2075697"/>
                  <a:pt x="2222605" y="2093995"/>
                </a:cubicBezTo>
                <a:lnTo>
                  <a:pt x="1189452" y="2610572"/>
                </a:lnTo>
                <a:cubicBezTo>
                  <a:pt x="1159072" y="2625763"/>
                  <a:pt x="1123234" y="2625763"/>
                  <a:pt x="1092854" y="2610572"/>
                </a:cubicBezTo>
                <a:lnTo>
                  <a:pt x="59701" y="2093995"/>
                </a:lnTo>
                <a:cubicBezTo>
                  <a:pt x="23104" y="2075697"/>
                  <a:pt x="0" y="2038314"/>
                  <a:pt x="0" y="1997397"/>
                </a:cubicBezTo>
                <a:lnTo>
                  <a:pt x="0" y="624568"/>
                </a:lnTo>
                <a:cubicBezTo>
                  <a:pt x="0" y="583651"/>
                  <a:pt x="23104" y="546268"/>
                  <a:pt x="59701" y="527970"/>
                </a:cubicBezTo>
                <a:lnTo>
                  <a:pt x="1092854" y="11393"/>
                </a:lnTo>
                <a:cubicBezTo>
                  <a:pt x="1123234" y="-3797"/>
                  <a:pt x="1159072" y="-3797"/>
                  <a:pt x="1189452" y="11393"/>
                </a:cubicBezTo>
              </a:path>
            </a:pathLst>
          </a:custGeom>
          <a:solidFill>
            <a:schemeClr val="bg1"/>
          </a:solidFill>
          <a:ln w="6350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3683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134231" y="3735017"/>
            <a:ext cx="2457419" cy="340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zh-CN" altLang="en-US">
                <a:cs typeface="+mn-ea"/>
                <a:sym typeface="+mn-lt"/>
              </a:rPr>
              <a:t>其他方面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9472688" y="4302048"/>
            <a:ext cx="178050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销售量达到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3000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万，客户满意度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99.23%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，回购率也在不断提升，综合评价良好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9837295" y="2409854"/>
            <a:ext cx="1051291" cy="623480"/>
            <a:chOff x="4472272" y="-1428020"/>
            <a:chExt cx="742461" cy="623480"/>
          </a:xfrm>
        </p:grpSpPr>
        <p:sp>
          <p:nvSpPr>
            <p:cNvPr id="85" name="文本框 84"/>
            <p:cNvSpPr txBox="1"/>
            <p:nvPr/>
          </p:nvSpPr>
          <p:spPr>
            <a:xfrm>
              <a:off x="4472272" y="-1428020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4800" smtClean="0">
                  <a:ln w="19050">
                    <a:gradFill>
                      <a:gsLst>
                        <a:gs pos="29000">
                          <a:schemeClr val="accent2"/>
                        </a:gs>
                        <a:gs pos="30000">
                          <a:schemeClr val="accent2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04</a:t>
              </a:r>
              <a:endParaRPr lang="zh-CN" altLang="en-US" sz="4800">
                <a:ln w="19050">
                  <a:gradFill>
                    <a:gsLst>
                      <a:gs pos="29000">
                        <a:schemeClr val="accent2"/>
                      </a:gs>
                      <a:gs pos="3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4472272" y="-1327760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4800" smtClean="0">
                  <a:solidFill>
                    <a:schemeClr val="accent2"/>
                  </a:solidFill>
                  <a:cs typeface="+mn-ea"/>
                  <a:sym typeface="+mn-lt"/>
                </a:rPr>
                <a:t>04</a:t>
              </a:r>
              <a:endParaRPr lang="zh-CN" altLang="en-US" sz="480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9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3AAF72D-9A5F-349C-3AC2-9C6ADDED37BB}"/>
              </a:ext>
            </a:extLst>
          </p:cNvPr>
          <p:cNvSpPr txBox="1"/>
          <p:nvPr/>
        </p:nvSpPr>
        <p:spPr>
          <a:xfrm>
            <a:off x="542952" y="3163710"/>
            <a:ext cx="4291221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6000" b="1">
                <a:ln>
                  <a:gradFill>
                    <a:gsLst>
                      <a:gs pos="27000">
                        <a:schemeClr val="tx1">
                          <a:lumMod val="75000"/>
                          <a:lumOff val="25000"/>
                          <a:alpha val="48000"/>
                        </a:schemeClr>
                      </a:gs>
                      <a:gs pos="28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问题分析</a:t>
            </a:r>
          </a:p>
        </p:txBody>
      </p:sp>
      <p:sp>
        <p:nvSpPr>
          <p:cNvPr id="6" name="矩形 5"/>
          <p:cNvSpPr/>
          <p:nvPr/>
        </p:nvSpPr>
        <p:spPr>
          <a:xfrm>
            <a:off x="665398" y="4067207"/>
            <a:ext cx="2949575" cy="108000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3AAF72D-9A5F-349C-3AC2-9C6ADDED37BB}"/>
              </a:ext>
            </a:extLst>
          </p:cNvPr>
          <p:cNvSpPr txBox="1"/>
          <p:nvPr/>
        </p:nvSpPr>
        <p:spPr>
          <a:xfrm>
            <a:off x="542952" y="3322373"/>
            <a:ext cx="4291221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6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问题分析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4169" y="1452658"/>
            <a:ext cx="7067216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0" b="1" kern="11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cs typeface="+mn-ea"/>
                <a:sym typeface="+mn-lt"/>
              </a:rPr>
              <a:t>PART  </a:t>
            </a:r>
            <a:r>
              <a:rPr lang="en-US" altLang="zh-CN" sz="9600" b="1" kern="110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cs typeface="+mn-ea"/>
                <a:sym typeface="+mn-lt"/>
              </a:rPr>
              <a:t>02</a:t>
            </a:r>
            <a:endParaRPr lang="zh-CN" altLang="en-US" sz="9600" b="1" kern="11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5649" y="4552832"/>
            <a:ext cx="727210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000">
                <a:ln w="1270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0" scaled="0"/>
                  </a:gradFill>
                </a:ln>
                <a:noFill/>
                <a:cs typeface="+mn-ea"/>
                <a:sym typeface="+mn-lt"/>
              </a:rPr>
              <a:t>PROBLEM ANALYSIS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110846" y="3429000"/>
            <a:ext cx="935469" cy="750673"/>
            <a:chOff x="5110846" y="3429000"/>
            <a:chExt cx="935469" cy="750673"/>
          </a:xfrm>
        </p:grpSpPr>
        <p:sp>
          <p:nvSpPr>
            <p:cNvPr id="11" name="同心圆 10"/>
            <p:cNvSpPr/>
            <p:nvPr/>
          </p:nvSpPr>
          <p:spPr>
            <a:xfrm>
              <a:off x="5110846" y="3647115"/>
              <a:ext cx="532558" cy="532558"/>
            </a:xfrm>
            <a:prstGeom prst="donut">
              <a:avLst>
                <a:gd name="adj" fmla="val 16694"/>
              </a:avLst>
            </a:prstGeom>
            <a:gradFill>
              <a:gsLst>
                <a:gs pos="100000">
                  <a:schemeClr val="accent2">
                    <a:alpha val="69000"/>
                  </a:schemeClr>
                </a:gs>
                <a:gs pos="0">
                  <a:schemeClr val="accent1">
                    <a:alpha val="59000"/>
                  </a:scheme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同心圆 11"/>
            <p:cNvSpPr/>
            <p:nvPr/>
          </p:nvSpPr>
          <p:spPr>
            <a:xfrm>
              <a:off x="5793839" y="3429000"/>
              <a:ext cx="252476" cy="252476"/>
            </a:xfrm>
            <a:prstGeom prst="donut">
              <a:avLst>
                <a:gd name="adj" fmla="val 27049"/>
              </a:avLst>
            </a:prstGeom>
            <a:gradFill>
              <a:gsLst>
                <a:gs pos="100000">
                  <a:schemeClr val="accent2">
                    <a:alpha val="69000"/>
                  </a:schemeClr>
                </a:gs>
                <a:gs pos="0">
                  <a:schemeClr val="accent1">
                    <a:alpha val="59000"/>
                  </a:scheme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01778" y="1996973"/>
            <a:ext cx="4993975" cy="3527075"/>
            <a:chOff x="3037502" y="1269329"/>
            <a:chExt cx="6114691" cy="4318599"/>
          </a:xfrm>
        </p:grpSpPr>
        <p:grpSp>
          <p:nvGrpSpPr>
            <p:cNvPr id="15" name="图形 2">
              <a:extLst>
                <a:ext uri="{FF2B5EF4-FFF2-40B4-BE49-F238E27FC236}">
                  <a16:creationId xmlns:a16="http://schemas.microsoft.com/office/drawing/2014/main" id="{DFFB6266-3EE8-4B73-8F7F-EBC1239DBB42}"/>
                </a:ext>
              </a:extLst>
            </p:cNvPr>
            <p:cNvGrpSpPr/>
            <p:nvPr/>
          </p:nvGrpSpPr>
          <p:grpSpPr>
            <a:xfrm>
              <a:off x="3037502" y="1371492"/>
              <a:ext cx="6114691" cy="4216436"/>
              <a:chOff x="3037502" y="1371492"/>
              <a:chExt cx="6114691" cy="4216436"/>
            </a:xfrm>
          </p:grpSpPr>
          <p:sp>
            <p:nvSpPr>
              <p:cNvPr id="19" name="任意多边形: 形状 5">
                <a:extLst>
                  <a:ext uri="{FF2B5EF4-FFF2-40B4-BE49-F238E27FC236}">
                    <a16:creationId xmlns:a16="http://schemas.microsoft.com/office/drawing/2014/main" id="{8A0D0ADF-5CEB-4B21-969B-78CF85BFD75F}"/>
                  </a:ext>
                </a:extLst>
              </p:cNvPr>
              <p:cNvSpPr/>
              <p:nvPr/>
            </p:nvSpPr>
            <p:spPr>
              <a:xfrm>
                <a:off x="3671373" y="4927595"/>
                <a:ext cx="5193579" cy="660332"/>
              </a:xfrm>
              <a:custGeom>
                <a:avLst/>
                <a:gdLst>
                  <a:gd name="connsiteX0" fmla="*/ 5193579 w 5193579"/>
                  <a:gd name="connsiteY0" fmla="*/ 330166 h 660332"/>
                  <a:gd name="connsiteX1" fmla="*/ 2596790 w 5193579"/>
                  <a:gd name="connsiteY1" fmla="*/ 660332 h 660332"/>
                  <a:gd name="connsiteX2" fmla="*/ 0 w 5193579"/>
                  <a:gd name="connsiteY2" fmla="*/ 330166 h 660332"/>
                  <a:gd name="connsiteX3" fmla="*/ 2596790 w 5193579"/>
                  <a:gd name="connsiteY3" fmla="*/ 0 h 660332"/>
                  <a:gd name="connsiteX4" fmla="*/ 5193579 w 5193579"/>
                  <a:gd name="connsiteY4" fmla="*/ 330166 h 66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579" h="660332">
                    <a:moveTo>
                      <a:pt x="5193579" y="330166"/>
                    </a:moveTo>
                    <a:cubicBezTo>
                      <a:pt x="5193579" y="512512"/>
                      <a:pt x="4030957" y="660332"/>
                      <a:pt x="2596790" y="660332"/>
                    </a:cubicBezTo>
                    <a:cubicBezTo>
                      <a:pt x="1162623" y="660332"/>
                      <a:pt x="0" y="512512"/>
                      <a:pt x="0" y="330166"/>
                    </a:cubicBezTo>
                    <a:cubicBezTo>
                      <a:pt x="0" y="147820"/>
                      <a:pt x="1162622" y="0"/>
                      <a:pt x="2596790" y="0"/>
                    </a:cubicBezTo>
                    <a:cubicBezTo>
                      <a:pt x="4030957" y="0"/>
                      <a:pt x="5193579" y="147820"/>
                      <a:pt x="5193579" y="330166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0" name="图形 2">
                <a:extLst>
                  <a:ext uri="{FF2B5EF4-FFF2-40B4-BE49-F238E27FC236}">
                    <a16:creationId xmlns:a16="http://schemas.microsoft.com/office/drawing/2014/main" id="{0315F2C3-5071-4F43-85BA-24AC3018F3DF}"/>
                  </a:ext>
                </a:extLst>
              </p:cNvPr>
              <p:cNvGrpSpPr/>
              <p:nvPr/>
            </p:nvGrpSpPr>
            <p:grpSpPr>
              <a:xfrm>
                <a:off x="6688066" y="1909403"/>
                <a:ext cx="1900614" cy="3066132"/>
                <a:chOff x="6688066" y="1909403"/>
                <a:chExt cx="1900614" cy="3066132"/>
              </a:xfrm>
            </p:grpSpPr>
            <p:sp>
              <p:nvSpPr>
                <p:cNvPr id="56" name="任意多边形: 形状 7">
                  <a:extLst>
                    <a:ext uri="{FF2B5EF4-FFF2-40B4-BE49-F238E27FC236}">
                      <a16:creationId xmlns:a16="http://schemas.microsoft.com/office/drawing/2014/main" id="{859B9772-B053-4CDC-A825-A7BE96445FFF}"/>
                    </a:ext>
                  </a:extLst>
                </p:cNvPr>
                <p:cNvSpPr/>
                <p:nvPr/>
              </p:nvSpPr>
              <p:spPr>
                <a:xfrm>
                  <a:off x="6688066" y="1909403"/>
                  <a:ext cx="1900614" cy="3016326"/>
                </a:xfrm>
                <a:custGeom>
                  <a:avLst/>
                  <a:gdLst>
                    <a:gd name="connsiteX0" fmla="*/ 90992 w 1900614"/>
                    <a:gd name="connsiteY0" fmla="*/ 2405941 h 3016326"/>
                    <a:gd name="connsiteX1" fmla="*/ 271208 w 1900614"/>
                    <a:gd name="connsiteY1" fmla="*/ 2279687 h 3016326"/>
                    <a:gd name="connsiteX2" fmla="*/ 375534 w 1900614"/>
                    <a:gd name="connsiteY2" fmla="*/ 2114775 h 3016326"/>
                    <a:gd name="connsiteX3" fmla="*/ 136332 w 1900614"/>
                    <a:gd name="connsiteY3" fmla="*/ 1838971 h 3016326"/>
                    <a:gd name="connsiteX4" fmla="*/ 377190 w 1900614"/>
                    <a:gd name="connsiteY4" fmla="*/ 1541296 h 3016326"/>
                    <a:gd name="connsiteX5" fmla="*/ 324141 w 1900614"/>
                    <a:gd name="connsiteY5" fmla="*/ 1334814 h 3016326"/>
                    <a:gd name="connsiteX6" fmla="*/ 144669 w 1900614"/>
                    <a:gd name="connsiteY6" fmla="*/ 1162650 h 3016326"/>
                    <a:gd name="connsiteX7" fmla="*/ 1456 w 1900614"/>
                    <a:gd name="connsiteY7" fmla="*/ 924190 h 3016326"/>
                    <a:gd name="connsiteX8" fmla="*/ 138159 w 1900614"/>
                    <a:gd name="connsiteY8" fmla="*/ 712911 h 3016326"/>
                    <a:gd name="connsiteX9" fmla="*/ 317632 w 1900614"/>
                    <a:gd name="connsiteY9" fmla="*/ 688300 h 3016326"/>
                    <a:gd name="connsiteX10" fmla="*/ 456677 w 1900614"/>
                    <a:gd name="connsiteY10" fmla="*/ 610412 h 3016326"/>
                    <a:gd name="connsiteX11" fmla="*/ 458104 w 1900614"/>
                    <a:gd name="connsiteY11" fmla="*/ 538178 h 3016326"/>
                    <a:gd name="connsiteX12" fmla="*/ 873067 w 1900614"/>
                    <a:gd name="connsiteY12" fmla="*/ 112308 h 3016326"/>
                    <a:gd name="connsiteX13" fmla="*/ 999264 w 1900614"/>
                    <a:gd name="connsiteY13" fmla="*/ 193222 h 3016326"/>
                    <a:gd name="connsiteX14" fmla="*/ 1133397 w 1900614"/>
                    <a:gd name="connsiteY14" fmla="*/ 100317 h 3016326"/>
                    <a:gd name="connsiteX15" fmla="*/ 1264504 w 1900614"/>
                    <a:gd name="connsiteY15" fmla="*/ 4213 h 3016326"/>
                    <a:gd name="connsiteX16" fmla="*/ 1414570 w 1900614"/>
                    <a:gd name="connsiteY16" fmla="*/ 16319 h 3016326"/>
                    <a:gd name="connsiteX17" fmla="*/ 1509759 w 1900614"/>
                    <a:gd name="connsiteY17" fmla="*/ 69196 h 3016326"/>
                    <a:gd name="connsiteX18" fmla="*/ 1511016 w 1900614"/>
                    <a:gd name="connsiteY18" fmla="*/ 107683 h 3016326"/>
                    <a:gd name="connsiteX19" fmla="*/ 1410801 w 1900614"/>
                    <a:gd name="connsiteY19" fmla="*/ 442474 h 3016326"/>
                    <a:gd name="connsiteX20" fmla="*/ 1473270 w 1900614"/>
                    <a:gd name="connsiteY20" fmla="*/ 783433 h 3016326"/>
                    <a:gd name="connsiteX21" fmla="*/ 1636926 w 1900614"/>
                    <a:gd name="connsiteY21" fmla="*/ 958280 h 3016326"/>
                    <a:gd name="connsiteX22" fmla="*/ 1543278 w 1900614"/>
                    <a:gd name="connsiteY22" fmla="*/ 1264349 h 3016326"/>
                    <a:gd name="connsiteX23" fmla="*/ 1422678 w 1900614"/>
                    <a:gd name="connsiteY23" fmla="*/ 1566307 h 3016326"/>
                    <a:gd name="connsiteX24" fmla="*/ 1879554 w 1900614"/>
                    <a:gd name="connsiteY24" fmla="*/ 2288082 h 3016326"/>
                    <a:gd name="connsiteX25" fmla="*/ 1638297 w 1900614"/>
                    <a:gd name="connsiteY25" fmla="*/ 2444085 h 3016326"/>
                    <a:gd name="connsiteX26" fmla="*/ 1473842 w 1900614"/>
                    <a:gd name="connsiteY26" fmla="*/ 2519632 h 3016326"/>
                    <a:gd name="connsiteX27" fmla="*/ 1565891 w 1900614"/>
                    <a:gd name="connsiteY27" fmla="*/ 2668669 h 3016326"/>
                    <a:gd name="connsiteX28" fmla="*/ 1515984 w 1900614"/>
                    <a:gd name="connsiteY28" fmla="*/ 2800062 h 3016326"/>
                    <a:gd name="connsiteX29" fmla="*/ 1615513 w 1900614"/>
                    <a:gd name="connsiteY29" fmla="*/ 2896279 h 3016326"/>
                    <a:gd name="connsiteX30" fmla="*/ 1437982 w 1900614"/>
                    <a:gd name="connsiteY30" fmla="*/ 3016308 h 3016326"/>
                    <a:gd name="connsiteX31" fmla="*/ 1281807 w 1900614"/>
                    <a:gd name="connsiteY31" fmla="*/ 2835408 h 3016326"/>
                    <a:gd name="connsiteX32" fmla="*/ 762232 w 1900614"/>
                    <a:gd name="connsiteY32" fmla="*/ 2997864 h 3016326"/>
                    <a:gd name="connsiteX33" fmla="*/ 437547 w 1900614"/>
                    <a:gd name="connsiteY33" fmla="*/ 2662045 h 3016326"/>
                    <a:gd name="connsiteX34" fmla="*/ 90992 w 1900614"/>
                    <a:gd name="connsiteY34" fmla="*/ 2405941 h 301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900614" h="3016326">
                      <a:moveTo>
                        <a:pt x="90992" y="2405941"/>
                      </a:moveTo>
                      <a:cubicBezTo>
                        <a:pt x="134390" y="2351922"/>
                        <a:pt x="208509" y="2319888"/>
                        <a:pt x="271208" y="2279687"/>
                      </a:cubicBezTo>
                      <a:cubicBezTo>
                        <a:pt x="333849" y="2239487"/>
                        <a:pt x="389752" y="2180900"/>
                        <a:pt x="375534" y="2114775"/>
                      </a:cubicBezTo>
                      <a:cubicBezTo>
                        <a:pt x="352007" y="2005082"/>
                        <a:pt x="156889" y="1948893"/>
                        <a:pt x="136332" y="1838971"/>
                      </a:cubicBezTo>
                      <a:cubicBezTo>
                        <a:pt x="112863" y="1713288"/>
                        <a:pt x="327339" y="1657556"/>
                        <a:pt x="377190" y="1541296"/>
                      </a:cubicBezTo>
                      <a:cubicBezTo>
                        <a:pt x="405627" y="1474943"/>
                        <a:pt x="374791" y="1397341"/>
                        <a:pt x="324141" y="1334814"/>
                      </a:cubicBezTo>
                      <a:cubicBezTo>
                        <a:pt x="273492" y="1272287"/>
                        <a:pt x="204341" y="1220209"/>
                        <a:pt x="144669" y="1162650"/>
                      </a:cubicBezTo>
                      <a:cubicBezTo>
                        <a:pt x="72377" y="1092928"/>
                        <a:pt x="12191" y="1011214"/>
                        <a:pt x="1456" y="924190"/>
                      </a:cubicBezTo>
                      <a:cubicBezTo>
                        <a:pt x="-9279" y="837166"/>
                        <a:pt x="39657" y="745288"/>
                        <a:pt x="138159" y="712911"/>
                      </a:cubicBezTo>
                      <a:cubicBezTo>
                        <a:pt x="193663" y="694696"/>
                        <a:pt x="257618" y="696523"/>
                        <a:pt x="317632" y="688300"/>
                      </a:cubicBezTo>
                      <a:cubicBezTo>
                        <a:pt x="377646" y="680077"/>
                        <a:pt x="440288" y="656551"/>
                        <a:pt x="456677" y="610412"/>
                      </a:cubicBezTo>
                      <a:cubicBezTo>
                        <a:pt x="464785" y="587514"/>
                        <a:pt x="460217" y="562504"/>
                        <a:pt x="458104" y="538178"/>
                      </a:cubicBezTo>
                      <a:cubicBezTo>
                        <a:pt x="440630" y="335807"/>
                        <a:pt x="625243" y="146284"/>
                        <a:pt x="873067" y="112308"/>
                      </a:cubicBezTo>
                      <a:cubicBezTo>
                        <a:pt x="858449" y="159988"/>
                        <a:pt x="938678" y="203786"/>
                        <a:pt x="999264" y="193222"/>
                      </a:cubicBezTo>
                      <a:cubicBezTo>
                        <a:pt x="1059850" y="182715"/>
                        <a:pt x="1099421" y="140345"/>
                        <a:pt x="1133397" y="100317"/>
                      </a:cubicBezTo>
                      <a:cubicBezTo>
                        <a:pt x="1167373" y="60288"/>
                        <a:pt x="1204946" y="17290"/>
                        <a:pt x="1264504" y="4213"/>
                      </a:cubicBezTo>
                      <a:cubicBezTo>
                        <a:pt x="1312299" y="-6294"/>
                        <a:pt x="1365004" y="4784"/>
                        <a:pt x="1414570" y="16319"/>
                      </a:cubicBezTo>
                      <a:cubicBezTo>
                        <a:pt x="1452942" y="25227"/>
                        <a:pt x="1497425" y="38988"/>
                        <a:pt x="1509759" y="69196"/>
                      </a:cubicBezTo>
                      <a:cubicBezTo>
                        <a:pt x="1514898" y="81758"/>
                        <a:pt x="1513186" y="95006"/>
                        <a:pt x="1511016" y="107683"/>
                      </a:cubicBezTo>
                      <a:cubicBezTo>
                        <a:pt x="1491315" y="222173"/>
                        <a:pt x="1437525" y="329297"/>
                        <a:pt x="1410801" y="442474"/>
                      </a:cubicBezTo>
                      <a:cubicBezTo>
                        <a:pt x="1384076" y="555651"/>
                        <a:pt x="1388074" y="682933"/>
                        <a:pt x="1473270" y="783433"/>
                      </a:cubicBezTo>
                      <a:cubicBezTo>
                        <a:pt x="1524492" y="843847"/>
                        <a:pt x="1602550" y="891528"/>
                        <a:pt x="1636926" y="958280"/>
                      </a:cubicBezTo>
                      <a:cubicBezTo>
                        <a:pt x="1691459" y="1064148"/>
                        <a:pt x="1618254" y="1174698"/>
                        <a:pt x="1543278" y="1264349"/>
                      </a:cubicBezTo>
                      <a:cubicBezTo>
                        <a:pt x="1468303" y="1354000"/>
                        <a:pt x="1385847" y="1456727"/>
                        <a:pt x="1422678" y="1566307"/>
                      </a:cubicBezTo>
                      <a:cubicBezTo>
                        <a:pt x="1459681" y="1676514"/>
                        <a:pt x="2014316" y="1609305"/>
                        <a:pt x="1879554" y="2288082"/>
                      </a:cubicBezTo>
                      <a:cubicBezTo>
                        <a:pt x="1846892" y="2452536"/>
                        <a:pt x="1612087" y="2277289"/>
                        <a:pt x="1638297" y="2444085"/>
                      </a:cubicBezTo>
                      <a:cubicBezTo>
                        <a:pt x="1649375" y="2514550"/>
                        <a:pt x="1489317" y="2451280"/>
                        <a:pt x="1473842" y="2519632"/>
                      </a:cubicBezTo>
                      <a:cubicBezTo>
                        <a:pt x="1468931" y="2541331"/>
                        <a:pt x="1574399" y="2647884"/>
                        <a:pt x="1565891" y="2668669"/>
                      </a:cubicBezTo>
                      <a:cubicBezTo>
                        <a:pt x="1536369" y="2740846"/>
                        <a:pt x="1445576" y="2741817"/>
                        <a:pt x="1515984" y="2800062"/>
                      </a:cubicBezTo>
                      <a:cubicBezTo>
                        <a:pt x="1552757" y="2830497"/>
                        <a:pt x="1602380" y="2856308"/>
                        <a:pt x="1615513" y="2896279"/>
                      </a:cubicBezTo>
                      <a:cubicBezTo>
                        <a:pt x="1639096" y="2968057"/>
                        <a:pt x="1529517" y="3013453"/>
                        <a:pt x="1437982" y="3016308"/>
                      </a:cubicBezTo>
                      <a:cubicBezTo>
                        <a:pt x="1361578" y="3018650"/>
                        <a:pt x="1345304" y="2799319"/>
                        <a:pt x="1281807" y="2835408"/>
                      </a:cubicBezTo>
                      <a:cubicBezTo>
                        <a:pt x="1207230" y="2877835"/>
                        <a:pt x="1128029" y="3044346"/>
                        <a:pt x="762232" y="2997864"/>
                      </a:cubicBezTo>
                      <a:cubicBezTo>
                        <a:pt x="611024" y="2978621"/>
                        <a:pt x="550896" y="2597520"/>
                        <a:pt x="437547" y="2662045"/>
                      </a:cubicBezTo>
                      <a:cubicBezTo>
                        <a:pt x="178359" y="2809484"/>
                        <a:pt x="-133877" y="2685914"/>
                        <a:pt x="90992" y="2405941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57" name="图形 2">
                  <a:extLst>
                    <a:ext uri="{FF2B5EF4-FFF2-40B4-BE49-F238E27FC236}">
                      <a16:creationId xmlns:a16="http://schemas.microsoft.com/office/drawing/2014/main" id="{6C656F70-1322-4603-A998-2757743454AD}"/>
                    </a:ext>
                  </a:extLst>
                </p:cNvPr>
                <p:cNvGrpSpPr/>
                <p:nvPr/>
              </p:nvGrpSpPr>
              <p:grpSpPr>
                <a:xfrm>
                  <a:off x="7133007" y="2774474"/>
                  <a:ext cx="733909" cy="2201060"/>
                  <a:chOff x="7133007" y="2774474"/>
                  <a:chExt cx="733909" cy="2201060"/>
                </a:xfrm>
                <a:solidFill>
                  <a:srgbClr val="FFFFFF"/>
                </a:solidFill>
              </p:grpSpPr>
              <p:sp>
                <p:nvSpPr>
                  <p:cNvPr id="58" name="任意多边形: 形状 9">
                    <a:extLst>
                      <a:ext uri="{FF2B5EF4-FFF2-40B4-BE49-F238E27FC236}">
                        <a16:creationId xmlns:a16="http://schemas.microsoft.com/office/drawing/2014/main" id="{5973E287-58C4-49D0-83F9-64D135504E63}"/>
                      </a:ext>
                    </a:extLst>
                  </p:cNvPr>
                  <p:cNvSpPr/>
                  <p:nvPr/>
                </p:nvSpPr>
                <p:spPr>
                  <a:xfrm rot="-5281030">
                    <a:off x="6427765" y="3864298"/>
                    <a:ext cx="2201638" cy="21413"/>
                  </a:xfrm>
                  <a:custGeom>
                    <a:avLst/>
                    <a:gdLst>
                      <a:gd name="connsiteX0" fmla="*/ 0 w 2201638"/>
                      <a:gd name="connsiteY0" fmla="*/ 0 h 21413"/>
                      <a:gd name="connsiteX1" fmla="*/ 2201639 w 2201638"/>
                      <a:gd name="connsiteY1" fmla="*/ 0 h 21413"/>
                      <a:gd name="connsiteX2" fmla="*/ 2201639 w 2201638"/>
                      <a:gd name="connsiteY2" fmla="*/ 21413 h 21413"/>
                      <a:gd name="connsiteX3" fmla="*/ 0 w 2201638"/>
                      <a:gd name="connsiteY3" fmla="*/ 21413 h 21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1638" h="21413">
                        <a:moveTo>
                          <a:pt x="0" y="0"/>
                        </a:moveTo>
                        <a:lnTo>
                          <a:pt x="2201639" y="0"/>
                        </a:lnTo>
                        <a:lnTo>
                          <a:pt x="2201639" y="21413"/>
                        </a:lnTo>
                        <a:lnTo>
                          <a:pt x="0" y="214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任意多边形: 形状 10">
                    <a:extLst>
                      <a:ext uri="{FF2B5EF4-FFF2-40B4-BE49-F238E27FC236}">
                        <a16:creationId xmlns:a16="http://schemas.microsoft.com/office/drawing/2014/main" id="{64142F3F-C226-4BBC-9200-ECDAC501EDD7}"/>
                      </a:ext>
                    </a:extLst>
                  </p:cNvPr>
                  <p:cNvSpPr/>
                  <p:nvPr/>
                </p:nvSpPr>
                <p:spPr>
                  <a:xfrm>
                    <a:off x="7484216" y="3620235"/>
                    <a:ext cx="382700" cy="245997"/>
                  </a:xfrm>
                  <a:custGeom>
                    <a:avLst/>
                    <a:gdLst>
                      <a:gd name="connsiteX0" fmla="*/ 12220 w 382700"/>
                      <a:gd name="connsiteY0" fmla="*/ 245997 h 245997"/>
                      <a:gd name="connsiteX1" fmla="*/ 0 w 382700"/>
                      <a:gd name="connsiteY1" fmla="*/ 228410 h 245997"/>
                      <a:gd name="connsiteX2" fmla="*/ 381387 w 382700"/>
                      <a:gd name="connsiteY2" fmla="*/ 0 h 245997"/>
                      <a:gd name="connsiteX3" fmla="*/ 382701 w 382700"/>
                      <a:gd name="connsiteY3" fmla="*/ 21356 h 245997"/>
                      <a:gd name="connsiteX4" fmla="*/ 12220 w 382700"/>
                      <a:gd name="connsiteY4" fmla="*/ 245997 h 245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700" h="245997">
                        <a:moveTo>
                          <a:pt x="12220" y="245997"/>
                        </a:moveTo>
                        <a:lnTo>
                          <a:pt x="0" y="228410"/>
                        </a:lnTo>
                        <a:cubicBezTo>
                          <a:pt x="33120" y="205398"/>
                          <a:pt x="325255" y="3540"/>
                          <a:pt x="381387" y="0"/>
                        </a:cubicBezTo>
                        <a:lnTo>
                          <a:pt x="382701" y="21356"/>
                        </a:lnTo>
                        <a:cubicBezTo>
                          <a:pt x="344784" y="23755"/>
                          <a:pt x="140357" y="157032"/>
                          <a:pt x="12220" y="2459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任意多边形: 形状 11">
                    <a:extLst>
                      <a:ext uri="{FF2B5EF4-FFF2-40B4-BE49-F238E27FC236}">
                        <a16:creationId xmlns:a16="http://schemas.microsoft.com/office/drawing/2014/main" id="{7CD1F16A-37A5-4998-A5E0-BCC89C366A42}"/>
                      </a:ext>
                    </a:extLst>
                  </p:cNvPr>
                  <p:cNvSpPr/>
                  <p:nvPr/>
                </p:nvSpPr>
                <p:spPr>
                  <a:xfrm>
                    <a:off x="7133007" y="2887554"/>
                    <a:ext cx="381872" cy="569311"/>
                  </a:xfrm>
                  <a:custGeom>
                    <a:avLst/>
                    <a:gdLst>
                      <a:gd name="connsiteX0" fmla="*/ 364628 w 381872"/>
                      <a:gd name="connsiteY0" fmla="*/ 569311 h 569311"/>
                      <a:gd name="connsiteX1" fmla="*/ 657 w 381872"/>
                      <a:gd name="connsiteY1" fmla="*/ 8337 h 569311"/>
                      <a:gd name="connsiteX2" fmla="*/ 11278 w 381872"/>
                      <a:gd name="connsiteY2" fmla="*/ 0 h 569311"/>
                      <a:gd name="connsiteX3" fmla="*/ 14533 w 381872"/>
                      <a:gd name="connsiteY3" fmla="*/ 21128 h 569311"/>
                      <a:gd name="connsiteX4" fmla="*/ 20814 w 381872"/>
                      <a:gd name="connsiteY4" fmla="*/ 14904 h 569311"/>
                      <a:gd name="connsiteX5" fmla="*/ 381873 w 381872"/>
                      <a:gd name="connsiteY5" fmla="*/ 556577 h 569311"/>
                      <a:gd name="connsiteX6" fmla="*/ 364628 w 381872"/>
                      <a:gd name="connsiteY6" fmla="*/ 569311 h 569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1872" h="569311">
                        <a:moveTo>
                          <a:pt x="364628" y="569311"/>
                        </a:moveTo>
                        <a:cubicBezTo>
                          <a:pt x="222386" y="375049"/>
                          <a:pt x="-14075" y="43912"/>
                          <a:pt x="657" y="8337"/>
                        </a:cubicBezTo>
                        <a:cubicBezTo>
                          <a:pt x="2542" y="3826"/>
                          <a:pt x="6424" y="742"/>
                          <a:pt x="11278" y="0"/>
                        </a:cubicBezTo>
                        <a:lnTo>
                          <a:pt x="14533" y="21128"/>
                        </a:lnTo>
                        <a:cubicBezTo>
                          <a:pt x="18644" y="20500"/>
                          <a:pt x="20814" y="16731"/>
                          <a:pt x="20814" y="14904"/>
                        </a:cubicBezTo>
                        <a:cubicBezTo>
                          <a:pt x="20358" y="49736"/>
                          <a:pt x="242029" y="365627"/>
                          <a:pt x="381873" y="556577"/>
                        </a:cubicBezTo>
                        <a:lnTo>
                          <a:pt x="364628" y="5693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任意多边形: 形状 12">
                    <a:extLst>
                      <a:ext uri="{FF2B5EF4-FFF2-40B4-BE49-F238E27FC236}">
                        <a16:creationId xmlns:a16="http://schemas.microsoft.com/office/drawing/2014/main" id="{1F056375-F785-43AA-A727-890D11771766}"/>
                      </a:ext>
                    </a:extLst>
                  </p:cNvPr>
                  <p:cNvSpPr/>
                  <p:nvPr/>
                </p:nvSpPr>
                <p:spPr>
                  <a:xfrm>
                    <a:off x="7537606" y="2793735"/>
                    <a:ext cx="303728" cy="273748"/>
                  </a:xfrm>
                  <a:custGeom>
                    <a:avLst/>
                    <a:gdLst>
                      <a:gd name="connsiteX0" fmla="*/ 14333 w 303728"/>
                      <a:gd name="connsiteY0" fmla="*/ 273749 h 273748"/>
                      <a:gd name="connsiteX1" fmla="*/ 0 w 303728"/>
                      <a:gd name="connsiteY1" fmla="*/ 257874 h 273748"/>
                      <a:gd name="connsiteX2" fmla="*/ 291052 w 303728"/>
                      <a:gd name="connsiteY2" fmla="*/ 0 h 273748"/>
                      <a:gd name="connsiteX3" fmla="*/ 303728 w 303728"/>
                      <a:gd name="connsiteY3" fmla="*/ 17245 h 273748"/>
                      <a:gd name="connsiteX4" fmla="*/ 14333 w 303728"/>
                      <a:gd name="connsiteY4" fmla="*/ 273749 h 273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728" h="273748">
                        <a:moveTo>
                          <a:pt x="14333" y="273749"/>
                        </a:moveTo>
                        <a:lnTo>
                          <a:pt x="0" y="257874"/>
                        </a:lnTo>
                        <a:cubicBezTo>
                          <a:pt x="10792" y="248167"/>
                          <a:pt x="264613" y="19472"/>
                          <a:pt x="291052" y="0"/>
                        </a:cubicBezTo>
                        <a:lnTo>
                          <a:pt x="303728" y="17245"/>
                        </a:lnTo>
                        <a:cubicBezTo>
                          <a:pt x="278146" y="36032"/>
                          <a:pt x="16960" y="271351"/>
                          <a:pt x="14333" y="2737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1" name="图形 2">
                <a:extLst>
                  <a:ext uri="{FF2B5EF4-FFF2-40B4-BE49-F238E27FC236}">
                    <a16:creationId xmlns:a16="http://schemas.microsoft.com/office/drawing/2014/main" id="{6D00605A-D002-49C1-A8D3-EC39B4F8F010}"/>
                  </a:ext>
                </a:extLst>
              </p:cNvPr>
              <p:cNvGrpSpPr/>
              <p:nvPr/>
            </p:nvGrpSpPr>
            <p:grpSpPr>
              <a:xfrm>
                <a:off x="7522453" y="2741745"/>
                <a:ext cx="1629740" cy="2098888"/>
                <a:chOff x="7522453" y="2741745"/>
                <a:chExt cx="1629740" cy="2098888"/>
              </a:xfrm>
            </p:grpSpPr>
            <p:sp>
              <p:nvSpPr>
                <p:cNvPr id="52" name="任意多边形: 形状 14">
                  <a:extLst>
                    <a:ext uri="{FF2B5EF4-FFF2-40B4-BE49-F238E27FC236}">
                      <a16:creationId xmlns:a16="http://schemas.microsoft.com/office/drawing/2014/main" id="{C6A94635-E2AD-4B76-B0D8-0BE5C916478C}"/>
                    </a:ext>
                  </a:extLst>
                </p:cNvPr>
                <p:cNvSpPr/>
                <p:nvPr/>
              </p:nvSpPr>
              <p:spPr>
                <a:xfrm>
                  <a:off x="7522453" y="2741745"/>
                  <a:ext cx="1629740" cy="2098888"/>
                </a:xfrm>
                <a:custGeom>
                  <a:avLst/>
                  <a:gdLst>
                    <a:gd name="connsiteX0" fmla="*/ 363593 w 1629740"/>
                    <a:gd name="connsiteY0" fmla="*/ 920404 h 2098888"/>
                    <a:gd name="connsiteX1" fmla="*/ 430574 w 1629740"/>
                    <a:gd name="connsiteY1" fmla="*/ 832466 h 2098888"/>
                    <a:gd name="connsiteX2" fmla="*/ 605821 w 1629740"/>
                    <a:gd name="connsiteY2" fmla="*/ 841773 h 2098888"/>
                    <a:gd name="connsiteX3" fmla="*/ 762739 w 1629740"/>
                    <a:gd name="connsiteY3" fmla="*/ 928569 h 2098888"/>
                    <a:gd name="connsiteX4" fmla="*/ 810191 w 1629740"/>
                    <a:gd name="connsiteY4" fmla="*/ 940561 h 2098888"/>
                    <a:gd name="connsiteX5" fmla="*/ 843824 w 1629740"/>
                    <a:gd name="connsiteY5" fmla="*/ 913608 h 2098888"/>
                    <a:gd name="connsiteX6" fmla="*/ 930848 w 1629740"/>
                    <a:gd name="connsiteY6" fmla="*/ 464098 h 2098888"/>
                    <a:gd name="connsiteX7" fmla="*/ 987494 w 1629740"/>
                    <a:gd name="connsiteY7" fmla="*/ 351492 h 2098888"/>
                    <a:gd name="connsiteX8" fmla="*/ 1185810 w 1629740"/>
                    <a:gd name="connsiteY8" fmla="*/ 237458 h 2098888"/>
                    <a:gd name="connsiteX9" fmla="*/ 1374248 w 1629740"/>
                    <a:gd name="connsiteY9" fmla="*/ 7793 h 2098888"/>
                    <a:gd name="connsiteX10" fmla="*/ 1478803 w 1629740"/>
                    <a:gd name="connsiteY10" fmla="*/ 393748 h 2098888"/>
                    <a:gd name="connsiteX11" fmla="*/ 1612309 w 1629740"/>
                    <a:gd name="connsiteY11" fmla="*/ 777933 h 2098888"/>
                    <a:gd name="connsiteX12" fmla="*/ 1457218 w 1629740"/>
                    <a:gd name="connsiteY12" fmla="*/ 983330 h 2098888"/>
                    <a:gd name="connsiteX13" fmla="*/ 1436319 w 1629740"/>
                    <a:gd name="connsiteY13" fmla="*/ 1219734 h 2098888"/>
                    <a:gd name="connsiteX14" fmla="*/ 1550409 w 1629740"/>
                    <a:gd name="connsiteY14" fmla="*/ 1360835 h 2098888"/>
                    <a:gd name="connsiteX15" fmla="*/ 1482229 w 1629740"/>
                    <a:gd name="connsiteY15" fmla="*/ 1429643 h 2098888"/>
                    <a:gd name="connsiteX16" fmla="*/ 1236689 w 1629740"/>
                    <a:gd name="connsiteY16" fmla="*/ 1534997 h 2098888"/>
                    <a:gd name="connsiteX17" fmla="*/ 1182327 w 1629740"/>
                    <a:gd name="connsiteY17" fmla="*/ 1567945 h 2098888"/>
                    <a:gd name="connsiteX18" fmla="*/ 1190664 w 1629740"/>
                    <a:gd name="connsiteY18" fmla="*/ 1650230 h 2098888"/>
                    <a:gd name="connsiteX19" fmla="*/ 1098215 w 1629740"/>
                    <a:gd name="connsiteY19" fmla="*/ 1919011 h 2098888"/>
                    <a:gd name="connsiteX20" fmla="*/ 778898 w 1629740"/>
                    <a:gd name="connsiteY20" fmla="*/ 2040296 h 2098888"/>
                    <a:gd name="connsiteX21" fmla="*/ 299753 w 1629740"/>
                    <a:gd name="connsiteY21" fmla="*/ 2098883 h 2098888"/>
                    <a:gd name="connsiteX22" fmla="*/ 94469 w 1629740"/>
                    <a:gd name="connsiteY22" fmla="*/ 1654855 h 2098888"/>
                    <a:gd name="connsiteX23" fmla="*/ 363593 w 1629740"/>
                    <a:gd name="connsiteY23" fmla="*/ 920404 h 2098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629740" h="2098888">
                      <a:moveTo>
                        <a:pt x="363593" y="920404"/>
                      </a:moveTo>
                      <a:cubicBezTo>
                        <a:pt x="376498" y="886656"/>
                        <a:pt x="391972" y="851252"/>
                        <a:pt x="430574" y="832466"/>
                      </a:cubicBezTo>
                      <a:cubicBezTo>
                        <a:pt x="479511" y="808825"/>
                        <a:pt x="550089" y="818590"/>
                        <a:pt x="605821" y="841773"/>
                      </a:cubicBezTo>
                      <a:cubicBezTo>
                        <a:pt x="661496" y="864957"/>
                        <a:pt x="708720" y="900418"/>
                        <a:pt x="762739" y="928569"/>
                      </a:cubicBezTo>
                      <a:cubicBezTo>
                        <a:pt x="777243" y="936107"/>
                        <a:pt x="794202" y="943416"/>
                        <a:pt x="810191" y="940561"/>
                      </a:cubicBezTo>
                      <a:cubicBezTo>
                        <a:pt x="826351" y="937705"/>
                        <a:pt x="836287" y="925371"/>
                        <a:pt x="843824" y="913608"/>
                      </a:cubicBezTo>
                      <a:cubicBezTo>
                        <a:pt x="927993" y="777590"/>
                        <a:pt x="900527" y="611879"/>
                        <a:pt x="930848" y="464098"/>
                      </a:cubicBezTo>
                      <a:cubicBezTo>
                        <a:pt x="938500" y="423726"/>
                        <a:pt x="952547" y="380329"/>
                        <a:pt x="987494" y="351492"/>
                      </a:cubicBezTo>
                      <a:cubicBezTo>
                        <a:pt x="1079314" y="271263"/>
                        <a:pt x="1097987" y="328366"/>
                        <a:pt x="1185810" y="237458"/>
                      </a:cubicBezTo>
                      <a:cubicBezTo>
                        <a:pt x="1247138" y="173961"/>
                        <a:pt x="1284255" y="39427"/>
                        <a:pt x="1374248" y="7793"/>
                      </a:cubicBezTo>
                      <a:cubicBezTo>
                        <a:pt x="1560346" y="-57590"/>
                        <a:pt x="1483542" y="307466"/>
                        <a:pt x="1478803" y="393748"/>
                      </a:cubicBezTo>
                      <a:cubicBezTo>
                        <a:pt x="1469895" y="557403"/>
                        <a:pt x="1692423" y="593321"/>
                        <a:pt x="1612309" y="777933"/>
                      </a:cubicBezTo>
                      <a:cubicBezTo>
                        <a:pt x="1577533" y="858105"/>
                        <a:pt x="1508611" y="915436"/>
                        <a:pt x="1457218" y="983330"/>
                      </a:cubicBezTo>
                      <a:cubicBezTo>
                        <a:pt x="1406340" y="1051625"/>
                        <a:pt x="1375162" y="1147500"/>
                        <a:pt x="1436319" y="1219734"/>
                      </a:cubicBezTo>
                      <a:cubicBezTo>
                        <a:pt x="1476120" y="1266787"/>
                        <a:pt x="1554863" y="1304646"/>
                        <a:pt x="1550409" y="1360835"/>
                      </a:cubicBezTo>
                      <a:cubicBezTo>
                        <a:pt x="1547668" y="1393897"/>
                        <a:pt x="1513921" y="1414111"/>
                        <a:pt x="1482229" y="1429643"/>
                      </a:cubicBezTo>
                      <a:cubicBezTo>
                        <a:pt x="1403143" y="1468815"/>
                        <a:pt x="1321201" y="1503933"/>
                        <a:pt x="1236689" y="1534997"/>
                      </a:cubicBezTo>
                      <a:cubicBezTo>
                        <a:pt x="1215333" y="1542877"/>
                        <a:pt x="1192606" y="1551214"/>
                        <a:pt x="1182327" y="1567945"/>
                      </a:cubicBezTo>
                      <a:cubicBezTo>
                        <a:pt x="1168223" y="1590786"/>
                        <a:pt x="1181814" y="1621792"/>
                        <a:pt x="1190664" y="1650230"/>
                      </a:cubicBezTo>
                      <a:cubicBezTo>
                        <a:pt x="1223327" y="1755127"/>
                        <a:pt x="1180728" y="1855056"/>
                        <a:pt x="1098215" y="1919011"/>
                      </a:cubicBezTo>
                      <a:cubicBezTo>
                        <a:pt x="1016159" y="1983251"/>
                        <a:pt x="898586" y="2016085"/>
                        <a:pt x="778898" y="2040296"/>
                      </a:cubicBezTo>
                      <a:cubicBezTo>
                        <a:pt x="624893" y="2071702"/>
                        <a:pt x="464778" y="2091460"/>
                        <a:pt x="299753" y="2098883"/>
                      </a:cubicBezTo>
                      <a:cubicBezTo>
                        <a:pt x="-180536" y="2100425"/>
                        <a:pt x="49415" y="1778538"/>
                        <a:pt x="94469" y="1654855"/>
                      </a:cubicBezTo>
                      <a:cubicBezTo>
                        <a:pt x="180979" y="1406402"/>
                        <a:pt x="270744" y="1161547"/>
                        <a:pt x="363593" y="920404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任意多边形: 形状 15">
                  <a:extLst>
                    <a:ext uri="{FF2B5EF4-FFF2-40B4-BE49-F238E27FC236}">
                      <a16:creationId xmlns:a16="http://schemas.microsoft.com/office/drawing/2014/main" id="{3C2E3DD6-5BAE-45AF-B8D6-9B2D416FCD8E}"/>
                    </a:ext>
                  </a:extLst>
                </p:cNvPr>
                <p:cNvSpPr/>
                <p:nvPr/>
              </p:nvSpPr>
              <p:spPr>
                <a:xfrm>
                  <a:off x="7957506" y="3425927"/>
                  <a:ext cx="828619" cy="1303751"/>
                </a:xfrm>
                <a:custGeom>
                  <a:avLst/>
                  <a:gdLst>
                    <a:gd name="connsiteX0" fmla="*/ 10710 w 828619"/>
                    <a:gd name="connsiteY0" fmla="*/ 1303751 h 1303751"/>
                    <a:gd name="connsiteX1" fmla="*/ 5000 w 828619"/>
                    <a:gd name="connsiteY1" fmla="*/ 1302095 h 1303751"/>
                    <a:gd name="connsiteX2" fmla="*/ 1631 w 828619"/>
                    <a:gd name="connsiteY2" fmla="*/ 1287362 h 1303751"/>
                    <a:gd name="connsiteX3" fmla="*/ 808888 w 828619"/>
                    <a:gd name="connsiteY3" fmla="*/ 5014 h 1303751"/>
                    <a:gd name="connsiteX4" fmla="*/ 823620 w 828619"/>
                    <a:gd name="connsiteY4" fmla="*/ 1645 h 1303751"/>
                    <a:gd name="connsiteX5" fmla="*/ 826989 w 828619"/>
                    <a:gd name="connsiteY5" fmla="*/ 16377 h 1303751"/>
                    <a:gd name="connsiteX6" fmla="*/ 19732 w 828619"/>
                    <a:gd name="connsiteY6" fmla="*/ 1298726 h 1303751"/>
                    <a:gd name="connsiteX7" fmla="*/ 10710 w 828619"/>
                    <a:gd name="connsiteY7" fmla="*/ 1303751 h 1303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8619" h="1303751">
                      <a:moveTo>
                        <a:pt x="10710" y="1303751"/>
                      </a:moveTo>
                      <a:cubicBezTo>
                        <a:pt x="8769" y="1303751"/>
                        <a:pt x="6770" y="1303237"/>
                        <a:pt x="5000" y="1302095"/>
                      </a:cubicBezTo>
                      <a:cubicBezTo>
                        <a:pt x="32" y="1298954"/>
                        <a:pt x="-1510" y="1292331"/>
                        <a:pt x="1631" y="1287362"/>
                      </a:cubicBezTo>
                      <a:lnTo>
                        <a:pt x="808888" y="5014"/>
                      </a:lnTo>
                      <a:cubicBezTo>
                        <a:pt x="812028" y="-11"/>
                        <a:pt x="818709" y="-1496"/>
                        <a:pt x="823620" y="1645"/>
                      </a:cubicBezTo>
                      <a:cubicBezTo>
                        <a:pt x="828588" y="4785"/>
                        <a:pt x="830130" y="11409"/>
                        <a:pt x="826989" y="16377"/>
                      </a:cubicBezTo>
                      <a:lnTo>
                        <a:pt x="19732" y="1298726"/>
                      </a:lnTo>
                      <a:cubicBezTo>
                        <a:pt x="17734" y="1301981"/>
                        <a:pt x="14250" y="1303751"/>
                        <a:pt x="10710" y="13037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任意多边形: 形状 16">
                  <a:extLst>
                    <a:ext uri="{FF2B5EF4-FFF2-40B4-BE49-F238E27FC236}">
                      <a16:creationId xmlns:a16="http://schemas.microsoft.com/office/drawing/2014/main" id="{D4E23D65-9780-4E0B-84EF-675C59942C25}"/>
                    </a:ext>
                  </a:extLst>
                </p:cNvPr>
                <p:cNvSpPr/>
                <p:nvPr/>
              </p:nvSpPr>
              <p:spPr>
                <a:xfrm>
                  <a:off x="8355872" y="3792496"/>
                  <a:ext cx="82081" cy="207356"/>
                </a:xfrm>
                <a:custGeom>
                  <a:avLst/>
                  <a:gdLst>
                    <a:gd name="connsiteX0" fmla="*/ 71391 w 82081"/>
                    <a:gd name="connsiteY0" fmla="*/ 207357 h 207356"/>
                    <a:gd name="connsiteX1" fmla="*/ 61226 w 82081"/>
                    <a:gd name="connsiteY1" fmla="*/ 199991 h 207356"/>
                    <a:gd name="connsiteX2" fmla="*/ 526 w 82081"/>
                    <a:gd name="connsiteY2" fmla="*/ 14008 h 207356"/>
                    <a:gd name="connsiteX3" fmla="*/ 7379 w 82081"/>
                    <a:gd name="connsiteY3" fmla="*/ 532 h 207356"/>
                    <a:gd name="connsiteX4" fmla="*/ 20855 w 82081"/>
                    <a:gd name="connsiteY4" fmla="*/ 7384 h 207356"/>
                    <a:gd name="connsiteX5" fmla="*/ 81555 w 82081"/>
                    <a:gd name="connsiteY5" fmla="*/ 193367 h 207356"/>
                    <a:gd name="connsiteX6" fmla="*/ 74702 w 82081"/>
                    <a:gd name="connsiteY6" fmla="*/ 206843 h 207356"/>
                    <a:gd name="connsiteX7" fmla="*/ 71391 w 82081"/>
                    <a:gd name="connsiteY7" fmla="*/ 207357 h 20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081" h="207356">
                      <a:moveTo>
                        <a:pt x="71391" y="207357"/>
                      </a:moveTo>
                      <a:cubicBezTo>
                        <a:pt x="66879" y="207357"/>
                        <a:pt x="62711" y="204502"/>
                        <a:pt x="61226" y="199991"/>
                      </a:cubicBezTo>
                      <a:lnTo>
                        <a:pt x="526" y="14008"/>
                      </a:lnTo>
                      <a:cubicBezTo>
                        <a:pt x="-1301" y="8412"/>
                        <a:pt x="1783" y="2359"/>
                        <a:pt x="7379" y="532"/>
                      </a:cubicBezTo>
                      <a:cubicBezTo>
                        <a:pt x="13032" y="-1295"/>
                        <a:pt x="19028" y="1731"/>
                        <a:pt x="20855" y="7384"/>
                      </a:cubicBezTo>
                      <a:lnTo>
                        <a:pt x="81555" y="193367"/>
                      </a:lnTo>
                      <a:cubicBezTo>
                        <a:pt x="83382" y="198963"/>
                        <a:pt x="80298" y="205016"/>
                        <a:pt x="74702" y="206843"/>
                      </a:cubicBezTo>
                      <a:cubicBezTo>
                        <a:pt x="73561" y="207186"/>
                        <a:pt x="72475" y="207357"/>
                        <a:pt x="71391" y="2073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任意多边形: 形状 17">
                  <a:extLst>
                    <a:ext uri="{FF2B5EF4-FFF2-40B4-BE49-F238E27FC236}">
                      <a16:creationId xmlns:a16="http://schemas.microsoft.com/office/drawing/2014/main" id="{7860E1CC-A4D7-481E-906E-541B2FB556AC}"/>
                    </a:ext>
                  </a:extLst>
                </p:cNvPr>
                <p:cNvSpPr/>
                <p:nvPr/>
              </p:nvSpPr>
              <p:spPr>
                <a:xfrm>
                  <a:off x="8532779" y="3752115"/>
                  <a:ext cx="211582" cy="67179"/>
                </a:xfrm>
                <a:custGeom>
                  <a:avLst/>
                  <a:gdLst>
                    <a:gd name="connsiteX0" fmla="*/ 10687 w 211582"/>
                    <a:gd name="connsiteY0" fmla="*/ 67180 h 67179"/>
                    <a:gd name="connsiteX1" fmla="*/ 295 w 211582"/>
                    <a:gd name="connsiteY1" fmla="*/ 58957 h 67179"/>
                    <a:gd name="connsiteX2" fmla="*/ 8175 w 211582"/>
                    <a:gd name="connsiteY2" fmla="*/ 46052 h 67179"/>
                    <a:gd name="connsiteX3" fmla="*/ 198383 w 211582"/>
                    <a:gd name="connsiteY3" fmla="*/ 313 h 67179"/>
                    <a:gd name="connsiteX4" fmla="*/ 211288 w 211582"/>
                    <a:gd name="connsiteY4" fmla="*/ 8193 h 67179"/>
                    <a:gd name="connsiteX5" fmla="*/ 203408 w 211582"/>
                    <a:gd name="connsiteY5" fmla="*/ 21098 h 67179"/>
                    <a:gd name="connsiteX6" fmla="*/ 13200 w 211582"/>
                    <a:gd name="connsiteY6" fmla="*/ 66837 h 67179"/>
                    <a:gd name="connsiteX7" fmla="*/ 10687 w 211582"/>
                    <a:gd name="connsiteY7" fmla="*/ 67180 h 67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582" h="67179">
                      <a:moveTo>
                        <a:pt x="10687" y="67180"/>
                      </a:moveTo>
                      <a:cubicBezTo>
                        <a:pt x="5834" y="67180"/>
                        <a:pt x="1494" y="63868"/>
                        <a:pt x="295" y="58957"/>
                      </a:cubicBezTo>
                      <a:cubicBezTo>
                        <a:pt x="-1076" y="53190"/>
                        <a:pt x="2465" y="47423"/>
                        <a:pt x="8175" y="46052"/>
                      </a:cubicBezTo>
                      <a:lnTo>
                        <a:pt x="198383" y="313"/>
                      </a:lnTo>
                      <a:cubicBezTo>
                        <a:pt x="204207" y="-1114"/>
                        <a:pt x="209917" y="2483"/>
                        <a:pt x="211288" y="8193"/>
                      </a:cubicBezTo>
                      <a:cubicBezTo>
                        <a:pt x="212658" y="13961"/>
                        <a:pt x="209118" y="19728"/>
                        <a:pt x="203408" y="21098"/>
                      </a:cubicBezTo>
                      <a:lnTo>
                        <a:pt x="13200" y="66837"/>
                      </a:lnTo>
                      <a:cubicBezTo>
                        <a:pt x="12400" y="67066"/>
                        <a:pt x="11544" y="67180"/>
                        <a:pt x="10687" y="67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图形 2">
                <a:extLst>
                  <a:ext uri="{FF2B5EF4-FFF2-40B4-BE49-F238E27FC236}">
                    <a16:creationId xmlns:a16="http://schemas.microsoft.com/office/drawing/2014/main" id="{CE950EAE-DFB4-4BF0-AD06-CD85287BB085}"/>
                  </a:ext>
                </a:extLst>
              </p:cNvPr>
              <p:cNvGrpSpPr/>
              <p:nvPr/>
            </p:nvGrpSpPr>
            <p:grpSpPr>
              <a:xfrm>
                <a:off x="6849666" y="3936615"/>
                <a:ext cx="1381564" cy="1188897"/>
                <a:chOff x="6849666" y="3936615"/>
                <a:chExt cx="1381564" cy="1188897"/>
              </a:xfrm>
            </p:grpSpPr>
            <p:sp>
              <p:nvSpPr>
                <p:cNvPr id="47" name="任意多边形: 形状 19">
                  <a:extLst>
                    <a:ext uri="{FF2B5EF4-FFF2-40B4-BE49-F238E27FC236}">
                      <a16:creationId xmlns:a16="http://schemas.microsoft.com/office/drawing/2014/main" id="{AFD281F9-00ED-404B-A771-311552FE0933}"/>
                    </a:ext>
                  </a:extLst>
                </p:cNvPr>
                <p:cNvSpPr/>
                <p:nvPr/>
              </p:nvSpPr>
              <p:spPr>
                <a:xfrm>
                  <a:off x="6849666" y="3936615"/>
                  <a:ext cx="1381564" cy="1181063"/>
                </a:xfrm>
                <a:custGeom>
                  <a:avLst/>
                  <a:gdLst>
                    <a:gd name="connsiteX0" fmla="*/ 10535 w 1381564"/>
                    <a:gd name="connsiteY0" fmla="*/ 791864 h 1181063"/>
                    <a:gd name="connsiteX1" fmla="*/ 8422 w 1381564"/>
                    <a:gd name="connsiteY1" fmla="*/ 699244 h 1181063"/>
                    <a:gd name="connsiteX2" fmla="*/ 171507 w 1381564"/>
                    <a:gd name="connsiteY2" fmla="*/ 671607 h 1181063"/>
                    <a:gd name="connsiteX3" fmla="*/ 328538 w 1381564"/>
                    <a:gd name="connsiteY3" fmla="*/ 767710 h 1181063"/>
                    <a:gd name="connsiteX4" fmla="*/ 470837 w 1381564"/>
                    <a:gd name="connsiteY4" fmla="*/ 698331 h 1181063"/>
                    <a:gd name="connsiteX5" fmla="*/ 434349 w 1381564"/>
                    <a:gd name="connsiteY5" fmla="*/ 614219 h 1181063"/>
                    <a:gd name="connsiteX6" fmla="*/ 353892 w 1381564"/>
                    <a:gd name="connsiteY6" fmla="*/ 362397 h 1181063"/>
                    <a:gd name="connsiteX7" fmla="*/ 397861 w 1381564"/>
                    <a:gd name="connsiteY7" fmla="*/ 282168 h 1181063"/>
                    <a:gd name="connsiteX8" fmla="*/ 448282 w 1381564"/>
                    <a:gd name="connsiteY8" fmla="*/ 310548 h 1181063"/>
                    <a:gd name="connsiteX9" fmla="*/ 620960 w 1381564"/>
                    <a:gd name="connsiteY9" fmla="*/ 486709 h 1181063"/>
                    <a:gd name="connsiteX10" fmla="*/ 781475 w 1381564"/>
                    <a:gd name="connsiteY10" fmla="*/ 25550 h 1181063"/>
                    <a:gd name="connsiteX11" fmla="*/ 865301 w 1381564"/>
                    <a:gd name="connsiteY11" fmla="*/ 9732 h 1181063"/>
                    <a:gd name="connsiteX12" fmla="*/ 882146 w 1381564"/>
                    <a:gd name="connsiteY12" fmla="*/ 46849 h 1181063"/>
                    <a:gd name="connsiteX13" fmla="*/ 897336 w 1381564"/>
                    <a:gd name="connsiteY13" fmla="*/ 371476 h 1181063"/>
                    <a:gd name="connsiteX14" fmla="*/ 920405 w 1381564"/>
                    <a:gd name="connsiteY14" fmla="*/ 413104 h 1181063"/>
                    <a:gd name="connsiteX15" fmla="*/ 1124489 w 1381564"/>
                    <a:gd name="connsiteY15" fmla="*/ 360170 h 1181063"/>
                    <a:gd name="connsiteX16" fmla="*/ 1164118 w 1381564"/>
                    <a:gd name="connsiteY16" fmla="*/ 482141 h 1181063"/>
                    <a:gd name="connsiteX17" fmla="*/ 1084575 w 1381564"/>
                    <a:gd name="connsiteY17" fmla="*/ 603826 h 1181063"/>
                    <a:gd name="connsiteX18" fmla="*/ 1103875 w 1381564"/>
                    <a:gd name="connsiteY18" fmla="*/ 733734 h 1181063"/>
                    <a:gd name="connsiteX19" fmla="*/ 1170342 w 1381564"/>
                    <a:gd name="connsiteY19" fmla="*/ 743042 h 1181063"/>
                    <a:gd name="connsiteX20" fmla="*/ 1381564 w 1381564"/>
                    <a:gd name="connsiteY20" fmla="*/ 733620 h 1181063"/>
                    <a:gd name="connsiteX21" fmla="*/ 1268730 w 1381564"/>
                    <a:gd name="connsiteY21" fmla="*/ 898475 h 1181063"/>
                    <a:gd name="connsiteX22" fmla="*/ 1252970 w 1381564"/>
                    <a:gd name="connsiteY22" fmla="*/ 946783 h 1181063"/>
                    <a:gd name="connsiteX23" fmla="*/ 1345304 w 1381564"/>
                    <a:gd name="connsiteY23" fmla="*/ 999660 h 1181063"/>
                    <a:gd name="connsiteX24" fmla="*/ 1311100 w 1381564"/>
                    <a:gd name="connsiteY24" fmla="*/ 1097533 h 1181063"/>
                    <a:gd name="connsiteX25" fmla="*/ 1188615 w 1381564"/>
                    <a:gd name="connsiteY25" fmla="*/ 1101074 h 1181063"/>
                    <a:gd name="connsiteX26" fmla="*/ 561002 w 1381564"/>
                    <a:gd name="connsiteY26" fmla="*/ 1152181 h 1181063"/>
                    <a:gd name="connsiteX27" fmla="*/ 10535 w 1381564"/>
                    <a:gd name="connsiteY27" fmla="*/ 791864 h 1181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81564" h="1181063">
                      <a:moveTo>
                        <a:pt x="10535" y="791864"/>
                      </a:moveTo>
                      <a:cubicBezTo>
                        <a:pt x="-201" y="762000"/>
                        <a:pt x="-5568" y="727739"/>
                        <a:pt x="8422" y="699244"/>
                      </a:cubicBezTo>
                      <a:cubicBezTo>
                        <a:pt x="35546" y="643969"/>
                        <a:pt x="116859" y="643398"/>
                        <a:pt x="171507" y="671607"/>
                      </a:cubicBezTo>
                      <a:cubicBezTo>
                        <a:pt x="226154" y="699815"/>
                        <a:pt x="270351" y="747610"/>
                        <a:pt x="328538" y="767710"/>
                      </a:cubicBezTo>
                      <a:cubicBezTo>
                        <a:pt x="386726" y="787810"/>
                        <a:pt x="469410" y="759830"/>
                        <a:pt x="470837" y="698331"/>
                      </a:cubicBezTo>
                      <a:cubicBezTo>
                        <a:pt x="471523" y="667267"/>
                        <a:pt x="451309" y="640258"/>
                        <a:pt x="434349" y="614219"/>
                      </a:cubicBezTo>
                      <a:cubicBezTo>
                        <a:pt x="385698" y="539472"/>
                        <a:pt x="357546" y="451477"/>
                        <a:pt x="353892" y="362397"/>
                      </a:cubicBezTo>
                      <a:cubicBezTo>
                        <a:pt x="352464" y="328478"/>
                        <a:pt x="363942" y="284110"/>
                        <a:pt x="397861" y="282168"/>
                      </a:cubicBezTo>
                      <a:cubicBezTo>
                        <a:pt x="417732" y="281026"/>
                        <a:pt x="434349" y="296329"/>
                        <a:pt x="448282" y="310548"/>
                      </a:cubicBezTo>
                      <a:cubicBezTo>
                        <a:pt x="505841" y="369249"/>
                        <a:pt x="563401" y="427951"/>
                        <a:pt x="620960" y="486709"/>
                      </a:cubicBezTo>
                      <a:cubicBezTo>
                        <a:pt x="633408" y="319856"/>
                        <a:pt x="654707" y="134730"/>
                        <a:pt x="781475" y="25550"/>
                      </a:cubicBezTo>
                      <a:cubicBezTo>
                        <a:pt x="805115" y="5221"/>
                        <a:pt x="842174" y="-11224"/>
                        <a:pt x="865301" y="9732"/>
                      </a:cubicBezTo>
                      <a:cubicBezTo>
                        <a:pt x="875523" y="19040"/>
                        <a:pt x="879520" y="33259"/>
                        <a:pt x="882146" y="46849"/>
                      </a:cubicBezTo>
                      <a:cubicBezTo>
                        <a:pt x="902817" y="153631"/>
                        <a:pt x="867813" y="266808"/>
                        <a:pt x="897336" y="371476"/>
                      </a:cubicBezTo>
                      <a:cubicBezTo>
                        <a:pt x="901733" y="387008"/>
                        <a:pt x="907957" y="402826"/>
                        <a:pt x="920405" y="413104"/>
                      </a:cubicBezTo>
                      <a:cubicBezTo>
                        <a:pt x="977850" y="460728"/>
                        <a:pt x="1052255" y="341326"/>
                        <a:pt x="1124489" y="360170"/>
                      </a:cubicBezTo>
                      <a:cubicBezTo>
                        <a:pt x="1171484" y="372447"/>
                        <a:pt x="1183076" y="437430"/>
                        <a:pt x="1164118" y="482141"/>
                      </a:cubicBezTo>
                      <a:cubicBezTo>
                        <a:pt x="1145160" y="526852"/>
                        <a:pt x="1107244" y="560885"/>
                        <a:pt x="1084575" y="603826"/>
                      </a:cubicBezTo>
                      <a:cubicBezTo>
                        <a:pt x="1061962" y="646767"/>
                        <a:pt x="1061448" y="710151"/>
                        <a:pt x="1103875" y="733734"/>
                      </a:cubicBezTo>
                      <a:cubicBezTo>
                        <a:pt x="1123690" y="744755"/>
                        <a:pt x="1147672" y="744070"/>
                        <a:pt x="1170342" y="743042"/>
                      </a:cubicBezTo>
                      <a:cubicBezTo>
                        <a:pt x="1240750" y="739901"/>
                        <a:pt x="1311157" y="736760"/>
                        <a:pt x="1381564" y="733620"/>
                      </a:cubicBezTo>
                      <a:cubicBezTo>
                        <a:pt x="1343933" y="788552"/>
                        <a:pt x="1306360" y="843542"/>
                        <a:pt x="1268730" y="898475"/>
                      </a:cubicBezTo>
                      <a:cubicBezTo>
                        <a:pt x="1258851" y="912922"/>
                        <a:pt x="1248458" y="929824"/>
                        <a:pt x="1252970" y="946783"/>
                      </a:cubicBezTo>
                      <a:cubicBezTo>
                        <a:pt x="1262392" y="982415"/>
                        <a:pt x="1318523" y="974307"/>
                        <a:pt x="1345304" y="999660"/>
                      </a:cubicBezTo>
                      <a:cubicBezTo>
                        <a:pt x="1375225" y="1027983"/>
                        <a:pt x="1349529" y="1082573"/>
                        <a:pt x="1311100" y="1097533"/>
                      </a:cubicBezTo>
                      <a:cubicBezTo>
                        <a:pt x="1272670" y="1112494"/>
                        <a:pt x="1229786" y="1103015"/>
                        <a:pt x="1188615" y="1101074"/>
                      </a:cubicBezTo>
                      <a:cubicBezTo>
                        <a:pt x="957579" y="1090053"/>
                        <a:pt x="793637" y="1242859"/>
                        <a:pt x="561002" y="1152181"/>
                      </a:cubicBezTo>
                      <a:cubicBezTo>
                        <a:pt x="371594" y="1078290"/>
                        <a:pt x="87794" y="1007083"/>
                        <a:pt x="10535" y="791864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任意多边形: 形状 20">
                  <a:extLst>
                    <a:ext uri="{FF2B5EF4-FFF2-40B4-BE49-F238E27FC236}">
                      <a16:creationId xmlns:a16="http://schemas.microsoft.com/office/drawing/2014/main" id="{91D5BFBF-61AB-4401-AFF3-9F79BEBD22A9}"/>
                    </a:ext>
                  </a:extLst>
                </p:cNvPr>
                <p:cNvSpPr/>
                <p:nvPr/>
              </p:nvSpPr>
              <p:spPr>
                <a:xfrm>
                  <a:off x="7562949" y="4509686"/>
                  <a:ext cx="74185" cy="615826"/>
                </a:xfrm>
                <a:custGeom>
                  <a:avLst/>
                  <a:gdLst>
                    <a:gd name="connsiteX0" fmla="*/ 8006 w 74185"/>
                    <a:gd name="connsiteY0" fmla="*/ 615827 h 615826"/>
                    <a:gd name="connsiteX1" fmla="*/ 7548 w 74185"/>
                    <a:gd name="connsiteY1" fmla="*/ 615827 h 615826"/>
                    <a:gd name="connsiteX2" fmla="*/ 11 w 74185"/>
                    <a:gd name="connsiteY2" fmla="*/ 607375 h 615826"/>
                    <a:gd name="connsiteX3" fmla="*/ 62709 w 74185"/>
                    <a:gd name="connsiteY3" fmla="*/ 777 h 615826"/>
                    <a:gd name="connsiteX4" fmla="*/ 73388 w 74185"/>
                    <a:gd name="connsiteY4" fmla="*/ 4545 h 615826"/>
                    <a:gd name="connsiteX5" fmla="*/ 70875 w 74185"/>
                    <a:gd name="connsiteY5" fmla="*/ 14481 h 615826"/>
                    <a:gd name="connsiteX6" fmla="*/ 15942 w 74185"/>
                    <a:gd name="connsiteY6" fmla="*/ 608289 h 615826"/>
                    <a:gd name="connsiteX7" fmla="*/ 8006 w 74185"/>
                    <a:gd name="connsiteY7" fmla="*/ 615827 h 615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185" h="615826">
                      <a:moveTo>
                        <a:pt x="8006" y="615827"/>
                      </a:moveTo>
                      <a:cubicBezTo>
                        <a:pt x="7834" y="615827"/>
                        <a:pt x="7720" y="615827"/>
                        <a:pt x="7548" y="615827"/>
                      </a:cubicBezTo>
                      <a:cubicBezTo>
                        <a:pt x="3094" y="615598"/>
                        <a:pt x="-217" y="611772"/>
                        <a:pt x="11" y="607375"/>
                      </a:cubicBezTo>
                      <a:cubicBezTo>
                        <a:pt x="12573" y="386046"/>
                        <a:pt x="37470" y="12882"/>
                        <a:pt x="62709" y="777"/>
                      </a:cubicBezTo>
                      <a:cubicBezTo>
                        <a:pt x="66706" y="-1108"/>
                        <a:pt x="71503" y="548"/>
                        <a:pt x="73388" y="4545"/>
                      </a:cubicBezTo>
                      <a:cubicBezTo>
                        <a:pt x="75101" y="8086"/>
                        <a:pt x="73959" y="12254"/>
                        <a:pt x="70875" y="14481"/>
                      </a:cubicBezTo>
                      <a:cubicBezTo>
                        <a:pt x="54030" y="40120"/>
                        <a:pt x="28277" y="391586"/>
                        <a:pt x="15942" y="608289"/>
                      </a:cubicBezTo>
                      <a:cubicBezTo>
                        <a:pt x="15771" y="612515"/>
                        <a:pt x="12231" y="615827"/>
                        <a:pt x="8006" y="615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任意多边形: 形状 21">
                  <a:extLst>
                    <a:ext uri="{FF2B5EF4-FFF2-40B4-BE49-F238E27FC236}">
                      <a16:creationId xmlns:a16="http://schemas.microsoft.com/office/drawing/2014/main" id="{8E8EA649-54E8-4894-980A-2CDFB5D8935D}"/>
                    </a:ext>
                  </a:extLst>
                </p:cNvPr>
                <p:cNvSpPr/>
                <p:nvPr/>
              </p:nvSpPr>
              <p:spPr>
                <a:xfrm>
                  <a:off x="7576388" y="4832472"/>
                  <a:ext cx="301824" cy="83588"/>
                </a:xfrm>
                <a:custGeom>
                  <a:avLst/>
                  <a:gdLst>
                    <a:gd name="connsiteX0" fmla="*/ 8042 w 301824"/>
                    <a:gd name="connsiteY0" fmla="*/ 83589 h 83588"/>
                    <a:gd name="connsiteX1" fmla="*/ 219 w 301824"/>
                    <a:gd name="connsiteY1" fmla="*/ 77422 h 83588"/>
                    <a:gd name="connsiteX2" fmla="*/ 6215 w 301824"/>
                    <a:gd name="connsiteY2" fmla="*/ 67772 h 83588"/>
                    <a:gd name="connsiteX3" fmla="*/ 291955 w 301824"/>
                    <a:gd name="connsiteY3" fmla="*/ 219 h 83588"/>
                    <a:gd name="connsiteX4" fmla="*/ 301605 w 301824"/>
                    <a:gd name="connsiteY4" fmla="*/ 6158 h 83588"/>
                    <a:gd name="connsiteX5" fmla="*/ 295610 w 301824"/>
                    <a:gd name="connsiteY5" fmla="*/ 15808 h 83588"/>
                    <a:gd name="connsiteX6" fmla="*/ 9869 w 301824"/>
                    <a:gd name="connsiteY6" fmla="*/ 83361 h 83588"/>
                    <a:gd name="connsiteX7" fmla="*/ 8042 w 301824"/>
                    <a:gd name="connsiteY7" fmla="*/ 83589 h 83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1824" h="83588">
                      <a:moveTo>
                        <a:pt x="8042" y="83589"/>
                      </a:moveTo>
                      <a:cubicBezTo>
                        <a:pt x="4388" y="83589"/>
                        <a:pt x="1133" y="81076"/>
                        <a:pt x="219" y="77422"/>
                      </a:cubicBezTo>
                      <a:cubicBezTo>
                        <a:pt x="-809" y="73139"/>
                        <a:pt x="1875" y="68799"/>
                        <a:pt x="6215" y="67772"/>
                      </a:cubicBezTo>
                      <a:lnTo>
                        <a:pt x="291955" y="219"/>
                      </a:lnTo>
                      <a:cubicBezTo>
                        <a:pt x="296238" y="-808"/>
                        <a:pt x="300578" y="1875"/>
                        <a:pt x="301605" y="6158"/>
                      </a:cubicBezTo>
                      <a:cubicBezTo>
                        <a:pt x="302634" y="10441"/>
                        <a:pt x="299950" y="14780"/>
                        <a:pt x="295610" y="15808"/>
                      </a:cubicBezTo>
                      <a:lnTo>
                        <a:pt x="9869" y="83361"/>
                      </a:lnTo>
                      <a:cubicBezTo>
                        <a:pt x="9241" y="83475"/>
                        <a:pt x="8613" y="83589"/>
                        <a:pt x="8042" y="835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任意多边形: 形状 22">
                  <a:extLst>
                    <a:ext uri="{FF2B5EF4-FFF2-40B4-BE49-F238E27FC236}">
                      <a16:creationId xmlns:a16="http://schemas.microsoft.com/office/drawing/2014/main" id="{C60DD90E-D7C2-4DAD-BBB6-312E28C1C3ED}"/>
                    </a:ext>
                  </a:extLst>
                </p:cNvPr>
                <p:cNvSpPr/>
                <p:nvPr/>
              </p:nvSpPr>
              <p:spPr>
                <a:xfrm>
                  <a:off x="7202343" y="4830823"/>
                  <a:ext cx="380105" cy="236502"/>
                </a:xfrm>
                <a:custGeom>
                  <a:avLst/>
                  <a:gdLst>
                    <a:gd name="connsiteX0" fmla="*/ 372095 w 380105"/>
                    <a:gd name="connsiteY0" fmla="*/ 236502 h 236502"/>
                    <a:gd name="connsiteX1" fmla="*/ 367927 w 380105"/>
                    <a:gd name="connsiteY1" fmla="*/ 235360 h 236502"/>
                    <a:gd name="connsiteX2" fmla="*/ 3842 w 380105"/>
                    <a:gd name="connsiteY2" fmla="*/ 14888 h 236502"/>
                    <a:gd name="connsiteX3" fmla="*/ 1157 w 380105"/>
                    <a:gd name="connsiteY3" fmla="*/ 3867 h 236502"/>
                    <a:gd name="connsiteX4" fmla="*/ 12179 w 380105"/>
                    <a:gd name="connsiteY4" fmla="*/ 1183 h 236502"/>
                    <a:gd name="connsiteX5" fmla="*/ 376264 w 380105"/>
                    <a:gd name="connsiteY5" fmla="*/ 221656 h 236502"/>
                    <a:gd name="connsiteX6" fmla="*/ 378947 w 380105"/>
                    <a:gd name="connsiteY6" fmla="*/ 232676 h 236502"/>
                    <a:gd name="connsiteX7" fmla="*/ 372095 w 380105"/>
                    <a:gd name="connsiteY7" fmla="*/ 236502 h 236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0105" h="236502">
                      <a:moveTo>
                        <a:pt x="372095" y="236502"/>
                      </a:moveTo>
                      <a:cubicBezTo>
                        <a:pt x="370668" y="236502"/>
                        <a:pt x="369240" y="236159"/>
                        <a:pt x="367927" y="235360"/>
                      </a:cubicBezTo>
                      <a:lnTo>
                        <a:pt x="3842" y="14888"/>
                      </a:lnTo>
                      <a:cubicBezTo>
                        <a:pt x="73" y="12604"/>
                        <a:pt x="-1126" y="7636"/>
                        <a:pt x="1157" y="3867"/>
                      </a:cubicBezTo>
                      <a:cubicBezTo>
                        <a:pt x="3442" y="98"/>
                        <a:pt x="8410" y="-1158"/>
                        <a:pt x="12179" y="1183"/>
                      </a:cubicBezTo>
                      <a:lnTo>
                        <a:pt x="376264" y="221656"/>
                      </a:lnTo>
                      <a:cubicBezTo>
                        <a:pt x="380033" y="223940"/>
                        <a:pt x="381231" y="228908"/>
                        <a:pt x="378947" y="232676"/>
                      </a:cubicBezTo>
                      <a:cubicBezTo>
                        <a:pt x="377463" y="235132"/>
                        <a:pt x="374836" y="236502"/>
                        <a:pt x="372095" y="2365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任意多边形: 形状 23">
                  <a:extLst>
                    <a:ext uri="{FF2B5EF4-FFF2-40B4-BE49-F238E27FC236}">
                      <a16:creationId xmlns:a16="http://schemas.microsoft.com/office/drawing/2014/main" id="{BC8833D9-B39C-466C-AE97-6327C3277BCD}"/>
                    </a:ext>
                  </a:extLst>
                </p:cNvPr>
                <p:cNvSpPr/>
                <p:nvPr/>
              </p:nvSpPr>
              <p:spPr>
                <a:xfrm>
                  <a:off x="7449079" y="4591015"/>
                  <a:ext cx="152272" cy="206329"/>
                </a:xfrm>
                <a:custGeom>
                  <a:avLst/>
                  <a:gdLst>
                    <a:gd name="connsiteX0" fmla="*/ 144259 w 152272"/>
                    <a:gd name="connsiteY0" fmla="*/ 206330 h 206329"/>
                    <a:gd name="connsiteX1" fmla="*/ 137749 w 152272"/>
                    <a:gd name="connsiteY1" fmla="*/ 202960 h 206329"/>
                    <a:gd name="connsiteX2" fmla="*/ 1503 w 152272"/>
                    <a:gd name="connsiteY2" fmla="*/ 12695 h 206329"/>
                    <a:gd name="connsiteX3" fmla="*/ 3331 w 152272"/>
                    <a:gd name="connsiteY3" fmla="*/ 1503 h 206329"/>
                    <a:gd name="connsiteX4" fmla="*/ 14522 w 152272"/>
                    <a:gd name="connsiteY4" fmla="*/ 3331 h 206329"/>
                    <a:gd name="connsiteX5" fmla="*/ 150769 w 152272"/>
                    <a:gd name="connsiteY5" fmla="*/ 193596 h 206329"/>
                    <a:gd name="connsiteX6" fmla="*/ 148942 w 152272"/>
                    <a:gd name="connsiteY6" fmla="*/ 204788 h 206329"/>
                    <a:gd name="connsiteX7" fmla="*/ 144259 w 152272"/>
                    <a:gd name="connsiteY7" fmla="*/ 206330 h 206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272" h="206329">
                      <a:moveTo>
                        <a:pt x="144259" y="206330"/>
                      </a:moveTo>
                      <a:cubicBezTo>
                        <a:pt x="141747" y="206330"/>
                        <a:pt x="139291" y="205187"/>
                        <a:pt x="137749" y="202960"/>
                      </a:cubicBezTo>
                      <a:lnTo>
                        <a:pt x="1503" y="12695"/>
                      </a:lnTo>
                      <a:cubicBezTo>
                        <a:pt x="-1066" y="9098"/>
                        <a:pt x="-267" y="4073"/>
                        <a:pt x="3331" y="1503"/>
                      </a:cubicBezTo>
                      <a:cubicBezTo>
                        <a:pt x="6928" y="-1066"/>
                        <a:pt x="11896" y="-267"/>
                        <a:pt x="14522" y="3331"/>
                      </a:cubicBezTo>
                      <a:lnTo>
                        <a:pt x="150769" y="193596"/>
                      </a:lnTo>
                      <a:cubicBezTo>
                        <a:pt x="153339" y="197193"/>
                        <a:pt x="152539" y="202218"/>
                        <a:pt x="148942" y="204788"/>
                      </a:cubicBezTo>
                      <a:cubicBezTo>
                        <a:pt x="147514" y="205816"/>
                        <a:pt x="145915" y="206330"/>
                        <a:pt x="144259" y="2063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图形 2">
                <a:extLst>
                  <a:ext uri="{FF2B5EF4-FFF2-40B4-BE49-F238E27FC236}">
                    <a16:creationId xmlns:a16="http://schemas.microsoft.com/office/drawing/2014/main" id="{9DBA7D8B-0EB7-4F11-9CE8-640BE72F0D1A}"/>
                  </a:ext>
                </a:extLst>
              </p:cNvPr>
              <p:cNvGrpSpPr/>
              <p:nvPr/>
            </p:nvGrpSpPr>
            <p:grpSpPr>
              <a:xfrm>
                <a:off x="3037502" y="1371492"/>
                <a:ext cx="5826194" cy="1680060"/>
                <a:chOff x="3037502" y="1371492"/>
                <a:chExt cx="5826194" cy="1680060"/>
              </a:xfrm>
            </p:grpSpPr>
            <p:sp>
              <p:nvSpPr>
                <p:cNvPr id="39" name="任意多边形: 形状 25">
                  <a:extLst>
                    <a:ext uri="{FF2B5EF4-FFF2-40B4-BE49-F238E27FC236}">
                      <a16:creationId xmlns:a16="http://schemas.microsoft.com/office/drawing/2014/main" id="{7846B7C3-EE38-419F-978C-C08A7E5C54E5}"/>
                    </a:ext>
                  </a:extLst>
                </p:cNvPr>
                <p:cNvSpPr/>
                <p:nvPr/>
              </p:nvSpPr>
              <p:spPr>
                <a:xfrm>
                  <a:off x="8217036" y="1371492"/>
                  <a:ext cx="299033" cy="234468"/>
                </a:xfrm>
                <a:custGeom>
                  <a:avLst/>
                  <a:gdLst>
                    <a:gd name="connsiteX0" fmla="*/ 31153 w 299033"/>
                    <a:gd name="connsiteY0" fmla="*/ 216869 h 234468"/>
                    <a:gd name="connsiteX1" fmla="*/ 51424 w 299033"/>
                    <a:gd name="connsiteY1" fmla="*/ 233657 h 234468"/>
                    <a:gd name="connsiteX2" fmla="*/ 87056 w 299033"/>
                    <a:gd name="connsiteY2" fmla="*/ 212929 h 234468"/>
                    <a:gd name="connsiteX3" fmla="*/ 91453 w 299033"/>
                    <a:gd name="connsiteY3" fmla="*/ 168674 h 234468"/>
                    <a:gd name="connsiteX4" fmla="*/ 176478 w 299033"/>
                    <a:gd name="connsiteY4" fmla="*/ 200081 h 234468"/>
                    <a:gd name="connsiteX5" fmla="*/ 203031 w 299033"/>
                    <a:gd name="connsiteY5" fmla="*/ 127618 h 234468"/>
                    <a:gd name="connsiteX6" fmla="*/ 270640 w 299033"/>
                    <a:gd name="connsiteY6" fmla="*/ 131101 h 234468"/>
                    <a:gd name="connsiteX7" fmla="*/ 293996 w 299033"/>
                    <a:gd name="connsiteY7" fmla="*/ 76397 h 234468"/>
                    <a:gd name="connsiteX8" fmla="*/ 264759 w 299033"/>
                    <a:gd name="connsiteY8" fmla="*/ 58981 h 234468"/>
                    <a:gd name="connsiteX9" fmla="*/ 116921 w 299033"/>
                    <a:gd name="connsiteY9" fmla="*/ 7931 h 234468"/>
                    <a:gd name="connsiteX10" fmla="*/ 77520 w 299033"/>
                    <a:gd name="connsiteY10" fmla="*/ 165 h 234468"/>
                    <a:gd name="connsiteX11" fmla="*/ 31153 w 299033"/>
                    <a:gd name="connsiteY11" fmla="*/ 216869 h 23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033" h="234468">
                      <a:moveTo>
                        <a:pt x="31153" y="216869"/>
                      </a:moveTo>
                      <a:cubicBezTo>
                        <a:pt x="36178" y="224292"/>
                        <a:pt x="42801" y="231258"/>
                        <a:pt x="51424" y="233657"/>
                      </a:cubicBezTo>
                      <a:cubicBezTo>
                        <a:pt x="65871" y="237597"/>
                        <a:pt x="81003" y="226633"/>
                        <a:pt x="87056" y="212929"/>
                      </a:cubicBezTo>
                      <a:cubicBezTo>
                        <a:pt x="93109" y="199224"/>
                        <a:pt x="92309" y="183635"/>
                        <a:pt x="91453" y="168674"/>
                      </a:cubicBezTo>
                      <a:cubicBezTo>
                        <a:pt x="114408" y="190259"/>
                        <a:pt x="145872" y="207675"/>
                        <a:pt x="176478" y="200081"/>
                      </a:cubicBezTo>
                      <a:cubicBezTo>
                        <a:pt x="207085" y="192486"/>
                        <a:pt x="226443" y="148803"/>
                        <a:pt x="203031" y="127618"/>
                      </a:cubicBezTo>
                      <a:cubicBezTo>
                        <a:pt x="225244" y="133385"/>
                        <a:pt x="249112" y="139152"/>
                        <a:pt x="270640" y="131101"/>
                      </a:cubicBezTo>
                      <a:cubicBezTo>
                        <a:pt x="292111" y="123106"/>
                        <a:pt x="307414" y="95012"/>
                        <a:pt x="293996" y="76397"/>
                      </a:cubicBezTo>
                      <a:cubicBezTo>
                        <a:pt x="287257" y="67032"/>
                        <a:pt x="275665" y="62749"/>
                        <a:pt x="264759" y="58981"/>
                      </a:cubicBezTo>
                      <a:cubicBezTo>
                        <a:pt x="215480" y="41964"/>
                        <a:pt x="166200" y="24948"/>
                        <a:pt x="116921" y="7931"/>
                      </a:cubicBezTo>
                      <a:cubicBezTo>
                        <a:pt x="104186" y="3534"/>
                        <a:pt x="90996" y="-920"/>
                        <a:pt x="77520" y="165"/>
                      </a:cubicBezTo>
                      <a:cubicBezTo>
                        <a:pt x="-23209" y="8502"/>
                        <a:pt x="-10932" y="155141"/>
                        <a:pt x="31153" y="216869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任意多边形: 形状 26">
                  <a:extLst>
                    <a:ext uri="{FF2B5EF4-FFF2-40B4-BE49-F238E27FC236}">
                      <a16:creationId xmlns:a16="http://schemas.microsoft.com/office/drawing/2014/main" id="{A0F7A8E8-3294-4B70-8DB5-9118888B2175}"/>
                    </a:ext>
                  </a:extLst>
                </p:cNvPr>
                <p:cNvSpPr/>
                <p:nvPr/>
              </p:nvSpPr>
              <p:spPr>
                <a:xfrm>
                  <a:off x="3560277" y="2285872"/>
                  <a:ext cx="299033" cy="234468"/>
                </a:xfrm>
                <a:custGeom>
                  <a:avLst/>
                  <a:gdLst>
                    <a:gd name="connsiteX0" fmla="*/ 31153 w 299033"/>
                    <a:gd name="connsiteY0" fmla="*/ 216869 h 234468"/>
                    <a:gd name="connsiteX1" fmla="*/ 51424 w 299033"/>
                    <a:gd name="connsiteY1" fmla="*/ 233657 h 234468"/>
                    <a:gd name="connsiteX2" fmla="*/ 87056 w 299033"/>
                    <a:gd name="connsiteY2" fmla="*/ 212929 h 234468"/>
                    <a:gd name="connsiteX3" fmla="*/ 91453 w 299033"/>
                    <a:gd name="connsiteY3" fmla="*/ 168674 h 234468"/>
                    <a:gd name="connsiteX4" fmla="*/ 176479 w 299033"/>
                    <a:gd name="connsiteY4" fmla="*/ 200081 h 234468"/>
                    <a:gd name="connsiteX5" fmla="*/ 203031 w 299033"/>
                    <a:gd name="connsiteY5" fmla="*/ 127618 h 234468"/>
                    <a:gd name="connsiteX6" fmla="*/ 270640 w 299033"/>
                    <a:gd name="connsiteY6" fmla="*/ 131101 h 234468"/>
                    <a:gd name="connsiteX7" fmla="*/ 293995 w 299033"/>
                    <a:gd name="connsiteY7" fmla="*/ 76397 h 234468"/>
                    <a:gd name="connsiteX8" fmla="*/ 264759 w 299033"/>
                    <a:gd name="connsiteY8" fmla="*/ 58981 h 234468"/>
                    <a:gd name="connsiteX9" fmla="*/ 116921 w 299033"/>
                    <a:gd name="connsiteY9" fmla="*/ 7931 h 234468"/>
                    <a:gd name="connsiteX10" fmla="*/ 77520 w 299033"/>
                    <a:gd name="connsiteY10" fmla="*/ 165 h 234468"/>
                    <a:gd name="connsiteX11" fmla="*/ 31153 w 299033"/>
                    <a:gd name="connsiteY11" fmla="*/ 216869 h 23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033" h="234468">
                      <a:moveTo>
                        <a:pt x="31153" y="216869"/>
                      </a:moveTo>
                      <a:cubicBezTo>
                        <a:pt x="36178" y="224292"/>
                        <a:pt x="42802" y="231259"/>
                        <a:pt x="51424" y="233657"/>
                      </a:cubicBezTo>
                      <a:cubicBezTo>
                        <a:pt x="65871" y="237597"/>
                        <a:pt x="81003" y="226633"/>
                        <a:pt x="87056" y="212929"/>
                      </a:cubicBezTo>
                      <a:cubicBezTo>
                        <a:pt x="93109" y="199224"/>
                        <a:pt x="92310" y="183635"/>
                        <a:pt x="91453" y="168674"/>
                      </a:cubicBezTo>
                      <a:cubicBezTo>
                        <a:pt x="114408" y="190259"/>
                        <a:pt x="145872" y="207675"/>
                        <a:pt x="176479" y="200081"/>
                      </a:cubicBezTo>
                      <a:cubicBezTo>
                        <a:pt x="207086" y="192486"/>
                        <a:pt x="226443" y="148803"/>
                        <a:pt x="203031" y="127618"/>
                      </a:cubicBezTo>
                      <a:cubicBezTo>
                        <a:pt x="225244" y="133385"/>
                        <a:pt x="249113" y="139152"/>
                        <a:pt x="270640" y="131101"/>
                      </a:cubicBezTo>
                      <a:cubicBezTo>
                        <a:pt x="292111" y="123107"/>
                        <a:pt x="307414" y="95012"/>
                        <a:pt x="293995" y="76397"/>
                      </a:cubicBezTo>
                      <a:cubicBezTo>
                        <a:pt x="287257" y="67032"/>
                        <a:pt x="275665" y="62749"/>
                        <a:pt x="264759" y="58981"/>
                      </a:cubicBezTo>
                      <a:cubicBezTo>
                        <a:pt x="215480" y="41964"/>
                        <a:pt x="166200" y="24948"/>
                        <a:pt x="116921" y="7931"/>
                      </a:cubicBezTo>
                      <a:cubicBezTo>
                        <a:pt x="104187" y="3534"/>
                        <a:pt x="90996" y="-920"/>
                        <a:pt x="77520" y="165"/>
                      </a:cubicBezTo>
                      <a:cubicBezTo>
                        <a:pt x="-23209" y="8502"/>
                        <a:pt x="-10932" y="155084"/>
                        <a:pt x="31153" y="216869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任意多边形: 形状 27">
                  <a:extLst>
                    <a:ext uri="{FF2B5EF4-FFF2-40B4-BE49-F238E27FC236}">
                      <a16:creationId xmlns:a16="http://schemas.microsoft.com/office/drawing/2014/main" id="{99C58DCA-2488-4F96-818A-ABF4658469BF}"/>
                    </a:ext>
                  </a:extLst>
                </p:cNvPr>
                <p:cNvSpPr/>
                <p:nvPr/>
              </p:nvSpPr>
              <p:spPr>
                <a:xfrm>
                  <a:off x="4685115" y="1672687"/>
                  <a:ext cx="195572" cy="163151"/>
                </a:xfrm>
                <a:custGeom>
                  <a:avLst/>
                  <a:gdLst>
                    <a:gd name="connsiteX0" fmla="*/ 195573 w 195572"/>
                    <a:gd name="connsiteY0" fmla="*/ 159386 h 163151"/>
                    <a:gd name="connsiteX1" fmla="*/ 15643 w 195572"/>
                    <a:gd name="connsiteY1" fmla="*/ 26223 h 163151"/>
                    <a:gd name="connsiteX2" fmla="*/ 195573 w 195572"/>
                    <a:gd name="connsiteY2" fmla="*/ 159386 h 163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572" h="163151">
                      <a:moveTo>
                        <a:pt x="195573" y="159386"/>
                      </a:moveTo>
                      <a:cubicBezTo>
                        <a:pt x="175473" y="165668"/>
                        <a:pt x="94787" y="-78731"/>
                        <a:pt x="15643" y="26223"/>
                      </a:cubicBezTo>
                      <a:cubicBezTo>
                        <a:pt x="-54993" y="119928"/>
                        <a:pt x="132874" y="179030"/>
                        <a:pt x="195573" y="159386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任意多边形: 形状 28">
                  <a:extLst>
                    <a:ext uri="{FF2B5EF4-FFF2-40B4-BE49-F238E27FC236}">
                      <a16:creationId xmlns:a16="http://schemas.microsoft.com/office/drawing/2014/main" id="{5C8F70DF-DDB3-46DE-878D-6623D308330F}"/>
                    </a:ext>
                  </a:extLst>
                </p:cNvPr>
                <p:cNvSpPr/>
                <p:nvPr/>
              </p:nvSpPr>
              <p:spPr>
                <a:xfrm>
                  <a:off x="3037502" y="2934280"/>
                  <a:ext cx="296853" cy="117272"/>
                </a:xfrm>
                <a:custGeom>
                  <a:avLst/>
                  <a:gdLst>
                    <a:gd name="connsiteX0" fmla="*/ 133026 w 296853"/>
                    <a:gd name="connsiteY0" fmla="*/ 112248 h 117272"/>
                    <a:gd name="connsiteX1" fmla="*/ 296853 w 296853"/>
                    <a:gd name="connsiteY1" fmla="*/ 105738 h 117272"/>
                    <a:gd name="connsiteX2" fmla="*/ 139022 w 296853"/>
                    <a:gd name="connsiteY2" fmla="*/ 30762 h 117272"/>
                    <a:gd name="connsiteX3" fmla="*/ 35 w 296853"/>
                    <a:gd name="connsiteY3" fmla="*/ 36416 h 117272"/>
                    <a:gd name="connsiteX4" fmla="*/ 133026 w 296853"/>
                    <a:gd name="connsiteY4" fmla="*/ 112248 h 117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853" h="117272">
                      <a:moveTo>
                        <a:pt x="133026" y="112248"/>
                      </a:moveTo>
                      <a:cubicBezTo>
                        <a:pt x="187160" y="122012"/>
                        <a:pt x="242892" y="116302"/>
                        <a:pt x="296853" y="105738"/>
                      </a:cubicBezTo>
                      <a:cubicBezTo>
                        <a:pt x="241521" y="87351"/>
                        <a:pt x="191842" y="55488"/>
                        <a:pt x="139022" y="30762"/>
                      </a:cubicBezTo>
                      <a:cubicBezTo>
                        <a:pt x="107901" y="16201"/>
                        <a:pt x="-2249" y="-33535"/>
                        <a:pt x="35" y="36416"/>
                      </a:cubicBezTo>
                      <a:cubicBezTo>
                        <a:pt x="1405" y="77130"/>
                        <a:pt x="103447" y="106937"/>
                        <a:pt x="133026" y="112248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: 形状 29">
                  <a:extLst>
                    <a:ext uri="{FF2B5EF4-FFF2-40B4-BE49-F238E27FC236}">
                      <a16:creationId xmlns:a16="http://schemas.microsoft.com/office/drawing/2014/main" id="{8B7316D7-A41B-48FE-8768-72379582142D}"/>
                    </a:ext>
                  </a:extLst>
                </p:cNvPr>
                <p:cNvSpPr/>
                <p:nvPr/>
              </p:nvSpPr>
              <p:spPr>
                <a:xfrm>
                  <a:off x="7692983" y="1430722"/>
                  <a:ext cx="354377" cy="115958"/>
                </a:xfrm>
                <a:custGeom>
                  <a:avLst/>
                  <a:gdLst>
                    <a:gd name="connsiteX0" fmla="*/ 116146 w 354377"/>
                    <a:gd name="connsiteY0" fmla="*/ 96196 h 115958"/>
                    <a:gd name="connsiteX1" fmla="*/ 354377 w 354377"/>
                    <a:gd name="connsiteY1" fmla="*/ 86945 h 115958"/>
                    <a:gd name="connsiteX2" fmla="*/ 164340 w 354377"/>
                    <a:gd name="connsiteY2" fmla="*/ 39036 h 115958"/>
                    <a:gd name="connsiteX3" fmla="*/ 0 w 354377"/>
                    <a:gd name="connsiteY3" fmla="*/ 6431 h 115958"/>
                    <a:gd name="connsiteX4" fmla="*/ 116146 w 354377"/>
                    <a:gd name="connsiteY4" fmla="*/ 96196 h 11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4377" h="115958">
                      <a:moveTo>
                        <a:pt x="116146" y="96196"/>
                      </a:moveTo>
                      <a:cubicBezTo>
                        <a:pt x="192378" y="125489"/>
                        <a:pt x="280601" y="122063"/>
                        <a:pt x="354377" y="86945"/>
                      </a:cubicBezTo>
                      <a:cubicBezTo>
                        <a:pt x="322914" y="101963"/>
                        <a:pt x="198031" y="48801"/>
                        <a:pt x="164340" y="39036"/>
                      </a:cubicBezTo>
                      <a:cubicBezTo>
                        <a:pt x="117231" y="25389"/>
                        <a:pt x="46709" y="-15725"/>
                        <a:pt x="0" y="6431"/>
                      </a:cubicBezTo>
                      <a:cubicBezTo>
                        <a:pt x="16673" y="48173"/>
                        <a:pt x="73491" y="79807"/>
                        <a:pt x="116146" y="9619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任意多边形: 形状 30">
                  <a:extLst>
                    <a:ext uri="{FF2B5EF4-FFF2-40B4-BE49-F238E27FC236}">
                      <a16:creationId xmlns:a16="http://schemas.microsoft.com/office/drawing/2014/main" id="{5F0EC27F-879B-4F0B-B07C-54217AF1FA07}"/>
                    </a:ext>
                  </a:extLst>
                </p:cNvPr>
                <p:cNvSpPr/>
                <p:nvPr/>
              </p:nvSpPr>
              <p:spPr>
                <a:xfrm>
                  <a:off x="8343208" y="2370835"/>
                  <a:ext cx="195519" cy="210680"/>
                </a:xfrm>
                <a:custGeom>
                  <a:avLst/>
                  <a:gdLst>
                    <a:gd name="connsiteX0" fmla="*/ 0 w 195519"/>
                    <a:gd name="connsiteY0" fmla="*/ 9764 h 210680"/>
                    <a:gd name="connsiteX1" fmla="*/ 70178 w 195519"/>
                    <a:gd name="connsiteY1" fmla="*/ 133277 h 210680"/>
                    <a:gd name="connsiteX2" fmla="*/ 111007 w 195519"/>
                    <a:gd name="connsiteY2" fmla="*/ 189751 h 210680"/>
                    <a:gd name="connsiteX3" fmla="*/ 175418 w 195519"/>
                    <a:gd name="connsiteY3" fmla="*/ 208881 h 210680"/>
                    <a:gd name="connsiteX4" fmla="*/ 195290 w 195519"/>
                    <a:gd name="connsiteY4" fmla="*/ 191236 h 210680"/>
                    <a:gd name="connsiteX5" fmla="*/ 189808 w 195519"/>
                    <a:gd name="connsiteY5" fmla="*/ 171764 h 210680"/>
                    <a:gd name="connsiteX6" fmla="*/ 30435 w 195519"/>
                    <a:gd name="connsiteY6" fmla="*/ 0 h 210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519" h="210680">
                      <a:moveTo>
                        <a:pt x="0" y="9764"/>
                      </a:moveTo>
                      <a:cubicBezTo>
                        <a:pt x="23412" y="50935"/>
                        <a:pt x="46767" y="92106"/>
                        <a:pt x="70178" y="133277"/>
                      </a:cubicBezTo>
                      <a:cubicBezTo>
                        <a:pt x="81713" y="153548"/>
                        <a:pt x="93534" y="174277"/>
                        <a:pt x="111007" y="189751"/>
                      </a:cubicBezTo>
                      <a:cubicBezTo>
                        <a:pt x="128480" y="205226"/>
                        <a:pt x="152863" y="214876"/>
                        <a:pt x="175418" y="208881"/>
                      </a:cubicBezTo>
                      <a:cubicBezTo>
                        <a:pt x="184498" y="206482"/>
                        <a:pt x="193748" y="200487"/>
                        <a:pt x="195290" y="191236"/>
                      </a:cubicBezTo>
                      <a:cubicBezTo>
                        <a:pt x="196432" y="184441"/>
                        <a:pt x="193120" y="177760"/>
                        <a:pt x="189808" y="171764"/>
                      </a:cubicBezTo>
                      <a:cubicBezTo>
                        <a:pt x="151664" y="102727"/>
                        <a:pt x="96446" y="43169"/>
                        <a:pt x="30435" y="0"/>
                      </a:cubicBezTo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任意多边形: 形状 31">
                  <a:extLst>
                    <a:ext uri="{FF2B5EF4-FFF2-40B4-BE49-F238E27FC236}">
                      <a16:creationId xmlns:a16="http://schemas.microsoft.com/office/drawing/2014/main" id="{27F94B8A-8556-45BA-AEB6-B597FC8469CF}"/>
                    </a:ext>
                  </a:extLst>
                </p:cNvPr>
                <p:cNvSpPr/>
                <p:nvPr/>
              </p:nvSpPr>
              <p:spPr>
                <a:xfrm>
                  <a:off x="8603580" y="1992782"/>
                  <a:ext cx="260115" cy="111946"/>
                </a:xfrm>
                <a:custGeom>
                  <a:avLst/>
                  <a:gdLst>
                    <a:gd name="connsiteX0" fmla="*/ 89152 w 260115"/>
                    <a:gd name="connsiteY0" fmla="*/ 111670 h 111946"/>
                    <a:gd name="connsiteX1" fmla="*/ 113306 w 260115"/>
                    <a:gd name="connsiteY1" fmla="*/ 106874 h 111946"/>
                    <a:gd name="connsiteX2" fmla="*/ 260116 w 260115"/>
                    <a:gd name="connsiteY2" fmla="*/ 20649 h 111946"/>
                    <a:gd name="connsiteX3" fmla="*/ 8352 w 260115"/>
                    <a:gd name="connsiteY3" fmla="*/ 6602 h 111946"/>
                    <a:gd name="connsiteX4" fmla="*/ 89152 w 260115"/>
                    <a:gd name="connsiteY4" fmla="*/ 111670 h 1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115" h="111946">
                      <a:moveTo>
                        <a:pt x="89152" y="111670"/>
                      </a:moveTo>
                      <a:cubicBezTo>
                        <a:pt x="97374" y="112869"/>
                        <a:pt x="105597" y="109957"/>
                        <a:pt x="113306" y="106874"/>
                      </a:cubicBezTo>
                      <a:cubicBezTo>
                        <a:pt x="166240" y="85803"/>
                        <a:pt x="215919" y="56623"/>
                        <a:pt x="260116" y="20649"/>
                      </a:cubicBezTo>
                      <a:cubicBezTo>
                        <a:pt x="223571" y="20192"/>
                        <a:pt x="28965" y="-14012"/>
                        <a:pt x="8352" y="6602"/>
                      </a:cubicBezTo>
                      <a:cubicBezTo>
                        <a:pt x="-25110" y="40007"/>
                        <a:pt x="50208" y="105846"/>
                        <a:pt x="89152" y="111670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任意多边形: 形状 32">
                  <a:extLst>
                    <a:ext uri="{FF2B5EF4-FFF2-40B4-BE49-F238E27FC236}">
                      <a16:creationId xmlns:a16="http://schemas.microsoft.com/office/drawing/2014/main" id="{B63AEF31-8713-47AC-93C1-008E1FB547E9}"/>
                    </a:ext>
                  </a:extLst>
                </p:cNvPr>
                <p:cNvSpPr/>
                <p:nvPr/>
              </p:nvSpPr>
              <p:spPr>
                <a:xfrm>
                  <a:off x="3989317" y="1715511"/>
                  <a:ext cx="230459" cy="77442"/>
                </a:xfrm>
                <a:custGeom>
                  <a:avLst/>
                  <a:gdLst>
                    <a:gd name="connsiteX0" fmla="*/ 215907 w 230459"/>
                    <a:gd name="connsiteY0" fmla="*/ 38846 h 77442"/>
                    <a:gd name="connsiteX1" fmla="*/ 228640 w 230459"/>
                    <a:gd name="connsiteY1" fmla="*/ 29880 h 77442"/>
                    <a:gd name="connsiteX2" fmla="*/ 195806 w 230459"/>
                    <a:gd name="connsiteY2" fmla="*/ 2985 h 77442"/>
                    <a:gd name="connsiteX3" fmla="*/ 3257 w 230459"/>
                    <a:gd name="connsiteY3" fmla="*/ 48210 h 77442"/>
                    <a:gd name="connsiteX4" fmla="*/ 215907 w 230459"/>
                    <a:gd name="connsiteY4" fmla="*/ 38846 h 77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459" h="77442">
                      <a:moveTo>
                        <a:pt x="215907" y="38846"/>
                      </a:moveTo>
                      <a:cubicBezTo>
                        <a:pt x="220817" y="36847"/>
                        <a:pt x="225957" y="34449"/>
                        <a:pt x="228640" y="29880"/>
                      </a:cubicBezTo>
                      <a:cubicBezTo>
                        <a:pt x="237320" y="14977"/>
                        <a:pt x="213052" y="3214"/>
                        <a:pt x="195806" y="2985"/>
                      </a:cubicBezTo>
                      <a:cubicBezTo>
                        <a:pt x="159147" y="2414"/>
                        <a:pt x="-26721" y="-16430"/>
                        <a:pt x="3257" y="48210"/>
                      </a:cubicBezTo>
                      <a:cubicBezTo>
                        <a:pt x="32094" y="110395"/>
                        <a:pt x="172623" y="56776"/>
                        <a:pt x="215907" y="38846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图形 2">
                <a:extLst>
                  <a:ext uri="{FF2B5EF4-FFF2-40B4-BE49-F238E27FC236}">
                    <a16:creationId xmlns:a16="http://schemas.microsoft.com/office/drawing/2014/main" id="{53F32B97-7E9D-4865-997D-DAC6B4310BCF}"/>
                  </a:ext>
                </a:extLst>
              </p:cNvPr>
              <p:cNvGrpSpPr/>
              <p:nvPr/>
            </p:nvGrpSpPr>
            <p:grpSpPr>
              <a:xfrm>
                <a:off x="3959405" y="2193273"/>
                <a:ext cx="1796735" cy="2885986"/>
                <a:chOff x="3959405" y="2193273"/>
                <a:chExt cx="1796735" cy="2885986"/>
              </a:xfrm>
            </p:grpSpPr>
            <p:sp>
              <p:nvSpPr>
                <p:cNvPr id="33" name="任意多边形: 形状 34">
                  <a:extLst>
                    <a:ext uri="{FF2B5EF4-FFF2-40B4-BE49-F238E27FC236}">
                      <a16:creationId xmlns:a16="http://schemas.microsoft.com/office/drawing/2014/main" id="{18DB50BE-FAD1-45C0-AED0-D22BD800DA01}"/>
                    </a:ext>
                  </a:extLst>
                </p:cNvPr>
                <p:cNvSpPr/>
                <p:nvPr/>
              </p:nvSpPr>
              <p:spPr>
                <a:xfrm>
                  <a:off x="3959405" y="2193273"/>
                  <a:ext cx="1796735" cy="2828437"/>
                </a:xfrm>
                <a:custGeom>
                  <a:avLst/>
                  <a:gdLst>
                    <a:gd name="connsiteX0" fmla="*/ 577127 w 1796735"/>
                    <a:gd name="connsiteY0" fmla="*/ 2347682 h 2828437"/>
                    <a:gd name="connsiteX1" fmla="*/ 302407 w 1796735"/>
                    <a:gd name="connsiteY1" fmla="*/ 2212806 h 2828437"/>
                    <a:gd name="connsiteX2" fmla="*/ 286019 w 1796735"/>
                    <a:gd name="connsiteY2" fmla="*/ 2070735 h 2828437"/>
                    <a:gd name="connsiteX3" fmla="*/ 365392 w 1796735"/>
                    <a:gd name="connsiteY3" fmla="*/ 2055431 h 2828437"/>
                    <a:gd name="connsiteX4" fmla="*/ 359224 w 1796735"/>
                    <a:gd name="connsiteY4" fmla="*/ 1917529 h 2828437"/>
                    <a:gd name="connsiteX5" fmla="*/ 106775 w 1796735"/>
                    <a:gd name="connsiteY5" fmla="*/ 1700140 h 2828437"/>
                    <a:gd name="connsiteX6" fmla="*/ 102606 w 1796735"/>
                    <a:gd name="connsiteY6" fmla="*/ 1679641 h 2828437"/>
                    <a:gd name="connsiteX7" fmla="*/ 124534 w 1796735"/>
                    <a:gd name="connsiteY7" fmla="*/ 1658341 h 2828437"/>
                    <a:gd name="connsiteX8" fmla="*/ 348261 w 1796735"/>
                    <a:gd name="connsiteY8" fmla="*/ 1603180 h 2828437"/>
                    <a:gd name="connsiteX9" fmla="*/ 32028 w 1796735"/>
                    <a:gd name="connsiteY9" fmla="*/ 1075840 h 2828437"/>
                    <a:gd name="connsiteX10" fmla="*/ 107 w 1796735"/>
                    <a:gd name="connsiteY10" fmla="*/ 1010971 h 2828437"/>
                    <a:gd name="connsiteX11" fmla="*/ 97296 w 1796735"/>
                    <a:gd name="connsiteY11" fmla="*/ 928230 h 2828437"/>
                    <a:gd name="connsiteX12" fmla="*/ 311658 w 1796735"/>
                    <a:gd name="connsiteY12" fmla="*/ 955753 h 2828437"/>
                    <a:gd name="connsiteX13" fmla="*/ 421009 w 1796735"/>
                    <a:gd name="connsiteY13" fmla="*/ 837894 h 2828437"/>
                    <a:gd name="connsiteX14" fmla="*/ 392287 w 1796735"/>
                    <a:gd name="connsiteY14" fmla="*/ 337049 h 2828437"/>
                    <a:gd name="connsiteX15" fmla="*/ 672831 w 1796735"/>
                    <a:gd name="connsiteY15" fmla="*/ 9680 h 2828437"/>
                    <a:gd name="connsiteX16" fmla="*/ 806451 w 1796735"/>
                    <a:gd name="connsiteY16" fmla="*/ 223643 h 2828437"/>
                    <a:gd name="connsiteX17" fmla="*/ 914603 w 1796735"/>
                    <a:gd name="connsiteY17" fmla="*/ 452852 h 2828437"/>
                    <a:gd name="connsiteX18" fmla="*/ 1064154 w 1796735"/>
                    <a:gd name="connsiteY18" fmla="*/ 540904 h 2828437"/>
                    <a:gd name="connsiteX19" fmla="*/ 1333449 w 1796735"/>
                    <a:gd name="connsiteY19" fmla="*/ 641861 h 2828437"/>
                    <a:gd name="connsiteX20" fmla="*/ 1307125 w 1796735"/>
                    <a:gd name="connsiteY20" fmla="*/ 811398 h 2828437"/>
                    <a:gd name="connsiteX21" fmla="*/ 1359602 w 1796735"/>
                    <a:gd name="connsiteY21" fmla="*/ 966032 h 2828437"/>
                    <a:gd name="connsiteX22" fmla="*/ 1692623 w 1796735"/>
                    <a:gd name="connsiteY22" fmla="*/ 1088745 h 2828437"/>
                    <a:gd name="connsiteX23" fmla="*/ 1642944 w 1796735"/>
                    <a:gd name="connsiteY23" fmla="*/ 1217454 h 2828437"/>
                    <a:gd name="connsiteX24" fmla="*/ 1787984 w 1796735"/>
                    <a:gd name="connsiteY24" fmla="*/ 1556813 h 2828437"/>
                    <a:gd name="connsiteX25" fmla="*/ 1769026 w 1796735"/>
                    <a:gd name="connsiteY25" fmla="*/ 1722467 h 2828437"/>
                    <a:gd name="connsiteX26" fmla="*/ 1606227 w 1796735"/>
                    <a:gd name="connsiteY26" fmla="*/ 1945452 h 2828437"/>
                    <a:gd name="connsiteX27" fmla="*/ 1374220 w 1796735"/>
                    <a:gd name="connsiteY27" fmla="*/ 2447497 h 2828437"/>
                    <a:gd name="connsiteX28" fmla="*/ 1116688 w 1796735"/>
                    <a:gd name="connsiteY28" fmla="*/ 2828427 h 2828437"/>
                    <a:gd name="connsiteX29" fmla="*/ 933104 w 1796735"/>
                    <a:gd name="connsiteY29" fmla="*/ 2586141 h 2828437"/>
                    <a:gd name="connsiteX30" fmla="*/ 577127 w 1796735"/>
                    <a:gd name="connsiteY30" fmla="*/ 2347682 h 28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796735" h="2828437">
                      <a:moveTo>
                        <a:pt x="577127" y="2347682"/>
                      </a:moveTo>
                      <a:cubicBezTo>
                        <a:pt x="475656" y="2318617"/>
                        <a:pt x="375099" y="2288524"/>
                        <a:pt x="302407" y="2212806"/>
                      </a:cubicBezTo>
                      <a:cubicBezTo>
                        <a:pt x="264834" y="2173634"/>
                        <a:pt x="241765" y="2102141"/>
                        <a:pt x="286019" y="2070735"/>
                      </a:cubicBezTo>
                      <a:cubicBezTo>
                        <a:pt x="308289" y="2054918"/>
                        <a:pt x="338096" y="2057430"/>
                        <a:pt x="365392" y="2055431"/>
                      </a:cubicBezTo>
                      <a:cubicBezTo>
                        <a:pt x="470289" y="2047894"/>
                        <a:pt x="411930" y="1953618"/>
                        <a:pt x="359224" y="1917529"/>
                      </a:cubicBezTo>
                      <a:cubicBezTo>
                        <a:pt x="266205" y="1853860"/>
                        <a:pt x="153199" y="1802925"/>
                        <a:pt x="106775" y="1700140"/>
                      </a:cubicBezTo>
                      <a:cubicBezTo>
                        <a:pt x="103863" y="1693688"/>
                        <a:pt x="101179" y="1686607"/>
                        <a:pt x="102606" y="1679641"/>
                      </a:cubicBezTo>
                      <a:cubicBezTo>
                        <a:pt x="104719" y="1669248"/>
                        <a:pt x="114940" y="1662795"/>
                        <a:pt x="124534" y="1658341"/>
                      </a:cubicBezTo>
                      <a:cubicBezTo>
                        <a:pt x="190144" y="1628363"/>
                        <a:pt x="301894" y="1667935"/>
                        <a:pt x="348261" y="1603180"/>
                      </a:cubicBezTo>
                      <a:cubicBezTo>
                        <a:pt x="461438" y="1444950"/>
                        <a:pt x="110087" y="1177425"/>
                        <a:pt x="32028" y="1075840"/>
                      </a:cubicBezTo>
                      <a:cubicBezTo>
                        <a:pt x="17124" y="1056425"/>
                        <a:pt x="1535" y="1035411"/>
                        <a:pt x="107" y="1010971"/>
                      </a:cubicBezTo>
                      <a:cubicBezTo>
                        <a:pt x="-2691" y="963576"/>
                        <a:pt x="49786" y="929714"/>
                        <a:pt x="97296" y="928230"/>
                      </a:cubicBezTo>
                      <a:cubicBezTo>
                        <a:pt x="170044" y="926003"/>
                        <a:pt x="238167" y="967573"/>
                        <a:pt x="311658" y="955753"/>
                      </a:cubicBezTo>
                      <a:cubicBezTo>
                        <a:pt x="369560" y="946446"/>
                        <a:pt x="407761" y="891570"/>
                        <a:pt x="421009" y="837894"/>
                      </a:cubicBezTo>
                      <a:cubicBezTo>
                        <a:pt x="460810" y="676237"/>
                        <a:pt x="383950" y="500990"/>
                        <a:pt x="392287" y="337049"/>
                      </a:cubicBezTo>
                      <a:cubicBezTo>
                        <a:pt x="399139" y="202858"/>
                        <a:pt x="491988" y="-52847"/>
                        <a:pt x="672831" y="9680"/>
                      </a:cubicBezTo>
                      <a:cubicBezTo>
                        <a:pt x="755629" y="38289"/>
                        <a:pt x="780583" y="139931"/>
                        <a:pt x="806451" y="223643"/>
                      </a:cubicBezTo>
                      <a:cubicBezTo>
                        <a:pt x="830377" y="301245"/>
                        <a:pt x="864752" y="388498"/>
                        <a:pt x="914603" y="452852"/>
                      </a:cubicBezTo>
                      <a:cubicBezTo>
                        <a:pt x="951148" y="500019"/>
                        <a:pt x="1004596" y="537592"/>
                        <a:pt x="1064154" y="540904"/>
                      </a:cubicBezTo>
                      <a:cubicBezTo>
                        <a:pt x="1179901" y="547357"/>
                        <a:pt x="1331679" y="454851"/>
                        <a:pt x="1333449" y="641861"/>
                      </a:cubicBezTo>
                      <a:cubicBezTo>
                        <a:pt x="1334020" y="699135"/>
                        <a:pt x="1313691" y="754467"/>
                        <a:pt x="1307125" y="811398"/>
                      </a:cubicBezTo>
                      <a:cubicBezTo>
                        <a:pt x="1300558" y="868272"/>
                        <a:pt x="1312150" y="933940"/>
                        <a:pt x="1359602" y="966032"/>
                      </a:cubicBezTo>
                      <a:cubicBezTo>
                        <a:pt x="1446112" y="1024562"/>
                        <a:pt x="1704843" y="903961"/>
                        <a:pt x="1692623" y="1088745"/>
                      </a:cubicBezTo>
                      <a:cubicBezTo>
                        <a:pt x="1689540" y="1134998"/>
                        <a:pt x="1664643" y="1176511"/>
                        <a:pt x="1642944" y="1217454"/>
                      </a:cubicBezTo>
                      <a:cubicBezTo>
                        <a:pt x="1538104" y="1415485"/>
                        <a:pt x="1737791" y="1406348"/>
                        <a:pt x="1787984" y="1556813"/>
                      </a:cubicBezTo>
                      <a:cubicBezTo>
                        <a:pt x="1806028" y="1610946"/>
                        <a:pt x="1794437" y="1671418"/>
                        <a:pt x="1769026" y="1722467"/>
                      </a:cubicBezTo>
                      <a:cubicBezTo>
                        <a:pt x="1728255" y="1804409"/>
                        <a:pt x="1657676" y="1870134"/>
                        <a:pt x="1606227" y="1945452"/>
                      </a:cubicBezTo>
                      <a:cubicBezTo>
                        <a:pt x="1501787" y="2098373"/>
                        <a:pt x="1431836" y="2272421"/>
                        <a:pt x="1374220" y="2447497"/>
                      </a:cubicBezTo>
                      <a:cubicBezTo>
                        <a:pt x="1331964" y="2575863"/>
                        <a:pt x="1296161" y="2825972"/>
                        <a:pt x="1116688" y="2828427"/>
                      </a:cubicBezTo>
                      <a:cubicBezTo>
                        <a:pt x="1005966" y="2829969"/>
                        <a:pt x="970392" y="2661916"/>
                        <a:pt x="933104" y="2586141"/>
                      </a:cubicBezTo>
                      <a:cubicBezTo>
                        <a:pt x="860412" y="2438475"/>
                        <a:pt x="726679" y="2390451"/>
                        <a:pt x="577127" y="2347682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4" name="图形 2">
                  <a:extLst>
                    <a:ext uri="{FF2B5EF4-FFF2-40B4-BE49-F238E27FC236}">
                      <a16:creationId xmlns:a16="http://schemas.microsoft.com/office/drawing/2014/main" id="{90F3A3B0-F58A-4E55-870E-8DB23715FFB0}"/>
                    </a:ext>
                  </a:extLst>
                </p:cNvPr>
                <p:cNvGrpSpPr/>
                <p:nvPr/>
              </p:nvGrpSpPr>
              <p:grpSpPr>
                <a:xfrm>
                  <a:off x="4580425" y="3075215"/>
                  <a:ext cx="671387" cy="2004044"/>
                  <a:chOff x="4580425" y="3075215"/>
                  <a:chExt cx="671387" cy="2004044"/>
                </a:xfrm>
                <a:solidFill>
                  <a:srgbClr val="FFFFFF"/>
                </a:solidFill>
              </p:grpSpPr>
              <p:sp>
                <p:nvSpPr>
                  <p:cNvPr id="35" name="任意多边形: 形状 36">
                    <a:extLst>
                      <a:ext uri="{FF2B5EF4-FFF2-40B4-BE49-F238E27FC236}">
                        <a16:creationId xmlns:a16="http://schemas.microsoft.com/office/drawing/2014/main" id="{8082AD91-0B3D-4110-B634-ECCA3E63A4EC}"/>
                      </a:ext>
                    </a:extLst>
                  </p:cNvPr>
                  <p:cNvSpPr/>
                  <p:nvPr/>
                </p:nvSpPr>
                <p:spPr>
                  <a:xfrm>
                    <a:off x="4772216" y="3075215"/>
                    <a:ext cx="423313" cy="2004044"/>
                  </a:xfrm>
                  <a:custGeom>
                    <a:avLst/>
                    <a:gdLst>
                      <a:gd name="connsiteX0" fmla="*/ 412600 w 423313"/>
                      <a:gd name="connsiteY0" fmla="*/ 2004044 h 2004044"/>
                      <a:gd name="connsiteX1" fmla="*/ 402150 w 423313"/>
                      <a:gd name="connsiteY1" fmla="*/ 1995479 h 2004044"/>
                      <a:gd name="connsiteX2" fmla="*/ 206 w 423313"/>
                      <a:gd name="connsiteY2" fmla="*/ 12826 h 2004044"/>
                      <a:gd name="connsiteX3" fmla="*/ 8543 w 423313"/>
                      <a:gd name="connsiteY3" fmla="*/ 206 h 2004044"/>
                      <a:gd name="connsiteX4" fmla="*/ 21163 w 423313"/>
                      <a:gd name="connsiteY4" fmla="*/ 8543 h 2004044"/>
                      <a:gd name="connsiteX5" fmla="*/ 423107 w 423313"/>
                      <a:gd name="connsiteY5" fmla="*/ 1991196 h 2004044"/>
                      <a:gd name="connsiteX6" fmla="*/ 414770 w 423313"/>
                      <a:gd name="connsiteY6" fmla="*/ 2003816 h 2004044"/>
                      <a:gd name="connsiteX7" fmla="*/ 412600 w 423313"/>
                      <a:gd name="connsiteY7" fmla="*/ 2004044 h 200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3313" h="2004044">
                        <a:moveTo>
                          <a:pt x="412600" y="2004044"/>
                        </a:moveTo>
                        <a:cubicBezTo>
                          <a:pt x="407632" y="2004044"/>
                          <a:pt x="403178" y="2000561"/>
                          <a:pt x="402150" y="1995479"/>
                        </a:cubicBezTo>
                        <a:lnTo>
                          <a:pt x="206" y="12826"/>
                        </a:lnTo>
                        <a:cubicBezTo>
                          <a:pt x="-936" y="7059"/>
                          <a:pt x="2776" y="1405"/>
                          <a:pt x="8543" y="206"/>
                        </a:cubicBezTo>
                        <a:cubicBezTo>
                          <a:pt x="14425" y="-936"/>
                          <a:pt x="20021" y="2776"/>
                          <a:pt x="21163" y="8543"/>
                        </a:cubicBezTo>
                        <a:lnTo>
                          <a:pt x="423107" y="1991196"/>
                        </a:lnTo>
                        <a:cubicBezTo>
                          <a:pt x="424249" y="1996964"/>
                          <a:pt x="420537" y="2002617"/>
                          <a:pt x="414770" y="2003816"/>
                        </a:cubicBezTo>
                        <a:cubicBezTo>
                          <a:pt x="414027" y="2003930"/>
                          <a:pt x="413342" y="2004044"/>
                          <a:pt x="412600" y="20040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任意多边形: 形状 37">
                    <a:extLst>
                      <a:ext uri="{FF2B5EF4-FFF2-40B4-BE49-F238E27FC236}">
                        <a16:creationId xmlns:a16="http://schemas.microsoft.com/office/drawing/2014/main" id="{0EE9547A-5F44-4B48-AEB7-CC37F9BFAB61}"/>
                      </a:ext>
                    </a:extLst>
                  </p:cNvPr>
                  <p:cNvSpPr/>
                  <p:nvPr/>
                </p:nvSpPr>
                <p:spPr>
                  <a:xfrm>
                    <a:off x="4906368" y="3301008"/>
                    <a:ext cx="192353" cy="401169"/>
                  </a:xfrm>
                  <a:custGeom>
                    <a:avLst/>
                    <a:gdLst>
                      <a:gd name="connsiteX0" fmla="*/ 10695 w 192353"/>
                      <a:gd name="connsiteY0" fmla="*/ 401170 h 401169"/>
                      <a:gd name="connsiteX1" fmla="*/ 6298 w 192353"/>
                      <a:gd name="connsiteY1" fmla="*/ 400199 h 401169"/>
                      <a:gd name="connsiteX2" fmla="*/ 930 w 192353"/>
                      <a:gd name="connsiteY2" fmla="*/ 386038 h 401169"/>
                      <a:gd name="connsiteX3" fmla="*/ 171895 w 192353"/>
                      <a:gd name="connsiteY3" fmla="*/ 6307 h 401169"/>
                      <a:gd name="connsiteX4" fmla="*/ 186056 w 192353"/>
                      <a:gd name="connsiteY4" fmla="*/ 939 h 401169"/>
                      <a:gd name="connsiteX5" fmla="*/ 191424 w 192353"/>
                      <a:gd name="connsiteY5" fmla="*/ 15100 h 401169"/>
                      <a:gd name="connsiteX6" fmla="*/ 20459 w 192353"/>
                      <a:gd name="connsiteY6" fmla="*/ 394831 h 401169"/>
                      <a:gd name="connsiteX7" fmla="*/ 10695 w 192353"/>
                      <a:gd name="connsiteY7" fmla="*/ 401170 h 401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353" h="401169">
                        <a:moveTo>
                          <a:pt x="10695" y="401170"/>
                        </a:moveTo>
                        <a:cubicBezTo>
                          <a:pt x="9210" y="401170"/>
                          <a:pt x="7725" y="400884"/>
                          <a:pt x="6298" y="400199"/>
                        </a:cubicBezTo>
                        <a:cubicBezTo>
                          <a:pt x="930" y="397801"/>
                          <a:pt x="-1468" y="391462"/>
                          <a:pt x="930" y="386038"/>
                        </a:cubicBezTo>
                        <a:lnTo>
                          <a:pt x="171895" y="6307"/>
                        </a:lnTo>
                        <a:cubicBezTo>
                          <a:pt x="174293" y="882"/>
                          <a:pt x="180689" y="-1459"/>
                          <a:pt x="186056" y="939"/>
                        </a:cubicBezTo>
                        <a:cubicBezTo>
                          <a:pt x="191424" y="3337"/>
                          <a:pt x="193822" y="9676"/>
                          <a:pt x="191424" y="15100"/>
                        </a:cubicBezTo>
                        <a:lnTo>
                          <a:pt x="20459" y="394831"/>
                        </a:lnTo>
                        <a:cubicBezTo>
                          <a:pt x="18632" y="398829"/>
                          <a:pt x="14749" y="401170"/>
                          <a:pt x="10695" y="4011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任意多边形: 形状 38">
                    <a:extLst>
                      <a:ext uri="{FF2B5EF4-FFF2-40B4-BE49-F238E27FC236}">
                        <a16:creationId xmlns:a16="http://schemas.microsoft.com/office/drawing/2014/main" id="{0D6654CC-EEBE-4781-8B3E-C6C7C4B49B2C}"/>
                      </a:ext>
                    </a:extLst>
                  </p:cNvPr>
                  <p:cNvSpPr/>
                  <p:nvPr/>
                </p:nvSpPr>
                <p:spPr>
                  <a:xfrm>
                    <a:off x="5059459" y="4018385"/>
                    <a:ext cx="192353" cy="401169"/>
                  </a:xfrm>
                  <a:custGeom>
                    <a:avLst/>
                    <a:gdLst>
                      <a:gd name="connsiteX0" fmla="*/ 10695 w 192353"/>
                      <a:gd name="connsiteY0" fmla="*/ 401170 h 401169"/>
                      <a:gd name="connsiteX1" fmla="*/ 6298 w 192353"/>
                      <a:gd name="connsiteY1" fmla="*/ 400199 h 401169"/>
                      <a:gd name="connsiteX2" fmla="*/ 930 w 192353"/>
                      <a:gd name="connsiteY2" fmla="*/ 386038 h 401169"/>
                      <a:gd name="connsiteX3" fmla="*/ 171895 w 192353"/>
                      <a:gd name="connsiteY3" fmla="*/ 6307 h 401169"/>
                      <a:gd name="connsiteX4" fmla="*/ 186056 w 192353"/>
                      <a:gd name="connsiteY4" fmla="*/ 939 h 401169"/>
                      <a:gd name="connsiteX5" fmla="*/ 191424 w 192353"/>
                      <a:gd name="connsiteY5" fmla="*/ 15100 h 401169"/>
                      <a:gd name="connsiteX6" fmla="*/ 20459 w 192353"/>
                      <a:gd name="connsiteY6" fmla="*/ 394831 h 401169"/>
                      <a:gd name="connsiteX7" fmla="*/ 10695 w 192353"/>
                      <a:gd name="connsiteY7" fmla="*/ 401170 h 401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353" h="401169">
                        <a:moveTo>
                          <a:pt x="10695" y="401170"/>
                        </a:moveTo>
                        <a:cubicBezTo>
                          <a:pt x="9210" y="401170"/>
                          <a:pt x="7725" y="400884"/>
                          <a:pt x="6298" y="400199"/>
                        </a:cubicBezTo>
                        <a:cubicBezTo>
                          <a:pt x="930" y="397801"/>
                          <a:pt x="-1468" y="391462"/>
                          <a:pt x="930" y="386038"/>
                        </a:cubicBezTo>
                        <a:lnTo>
                          <a:pt x="171895" y="6307"/>
                        </a:lnTo>
                        <a:cubicBezTo>
                          <a:pt x="174350" y="882"/>
                          <a:pt x="180689" y="-1459"/>
                          <a:pt x="186056" y="939"/>
                        </a:cubicBezTo>
                        <a:cubicBezTo>
                          <a:pt x="191424" y="3337"/>
                          <a:pt x="193822" y="9675"/>
                          <a:pt x="191424" y="15100"/>
                        </a:cubicBezTo>
                        <a:lnTo>
                          <a:pt x="20459" y="394831"/>
                        </a:lnTo>
                        <a:cubicBezTo>
                          <a:pt x="18689" y="398829"/>
                          <a:pt x="14806" y="401170"/>
                          <a:pt x="10695" y="4011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任意多边形: 形状 39">
                    <a:extLst>
                      <a:ext uri="{FF2B5EF4-FFF2-40B4-BE49-F238E27FC236}">
                        <a16:creationId xmlns:a16="http://schemas.microsoft.com/office/drawing/2014/main" id="{9AE86CD8-B6BA-405A-89D6-F6D5DD65D96A}"/>
                      </a:ext>
                    </a:extLst>
                  </p:cNvPr>
                  <p:cNvSpPr/>
                  <p:nvPr/>
                </p:nvSpPr>
                <p:spPr>
                  <a:xfrm>
                    <a:off x="4580425" y="3892725"/>
                    <a:ext cx="390959" cy="195864"/>
                  </a:xfrm>
                  <a:custGeom>
                    <a:avLst/>
                    <a:gdLst>
                      <a:gd name="connsiteX0" fmla="*/ 380206 w 390959"/>
                      <a:gd name="connsiteY0" fmla="*/ 195864 h 195864"/>
                      <a:gd name="connsiteX1" fmla="*/ 375638 w 390959"/>
                      <a:gd name="connsiteY1" fmla="*/ 194837 h 195864"/>
                      <a:gd name="connsiteX2" fmla="*/ 6128 w 390959"/>
                      <a:gd name="connsiteY2" fmla="*/ 20332 h 195864"/>
                      <a:gd name="connsiteX3" fmla="*/ 1046 w 390959"/>
                      <a:gd name="connsiteY3" fmla="*/ 6113 h 195864"/>
                      <a:gd name="connsiteX4" fmla="*/ 15322 w 390959"/>
                      <a:gd name="connsiteY4" fmla="*/ 1031 h 195864"/>
                      <a:gd name="connsiteX5" fmla="*/ 384831 w 390959"/>
                      <a:gd name="connsiteY5" fmla="*/ 175536 h 195864"/>
                      <a:gd name="connsiteX6" fmla="*/ 389914 w 390959"/>
                      <a:gd name="connsiteY6" fmla="*/ 189754 h 195864"/>
                      <a:gd name="connsiteX7" fmla="*/ 380206 w 390959"/>
                      <a:gd name="connsiteY7" fmla="*/ 195864 h 195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0959" h="195864">
                        <a:moveTo>
                          <a:pt x="380206" y="195864"/>
                        </a:moveTo>
                        <a:cubicBezTo>
                          <a:pt x="378665" y="195864"/>
                          <a:pt x="377123" y="195522"/>
                          <a:pt x="375638" y="194837"/>
                        </a:cubicBezTo>
                        <a:lnTo>
                          <a:pt x="6128" y="20332"/>
                        </a:lnTo>
                        <a:cubicBezTo>
                          <a:pt x="818" y="17819"/>
                          <a:pt x="-1523" y="11424"/>
                          <a:pt x="1046" y="6113"/>
                        </a:cubicBezTo>
                        <a:cubicBezTo>
                          <a:pt x="3559" y="745"/>
                          <a:pt x="9954" y="-1482"/>
                          <a:pt x="15322" y="1031"/>
                        </a:cubicBezTo>
                        <a:lnTo>
                          <a:pt x="384831" y="175536"/>
                        </a:lnTo>
                        <a:cubicBezTo>
                          <a:pt x="390142" y="178048"/>
                          <a:pt x="392483" y="184444"/>
                          <a:pt x="389914" y="189754"/>
                        </a:cubicBezTo>
                        <a:cubicBezTo>
                          <a:pt x="388029" y="193580"/>
                          <a:pt x="384203" y="195864"/>
                          <a:pt x="380206" y="1958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5" name="任意多边形: 形状 40">
                <a:extLst>
                  <a:ext uri="{FF2B5EF4-FFF2-40B4-BE49-F238E27FC236}">
                    <a16:creationId xmlns:a16="http://schemas.microsoft.com/office/drawing/2014/main" id="{2BCEEBEC-309D-464D-BB43-86AA478AD681}"/>
                  </a:ext>
                </a:extLst>
              </p:cNvPr>
              <p:cNvSpPr/>
              <p:nvPr/>
            </p:nvSpPr>
            <p:spPr>
              <a:xfrm>
                <a:off x="8466703" y="4910681"/>
                <a:ext cx="323266" cy="235445"/>
              </a:xfrm>
              <a:custGeom>
                <a:avLst/>
                <a:gdLst>
                  <a:gd name="connsiteX0" fmla="*/ 174293 w 323266"/>
                  <a:gd name="connsiteY0" fmla="*/ 228364 h 235445"/>
                  <a:gd name="connsiteX1" fmla="*/ 260118 w 323266"/>
                  <a:gd name="connsiteY1" fmla="*/ 83496 h 235445"/>
                  <a:gd name="connsiteX2" fmla="*/ 308884 w 323266"/>
                  <a:gd name="connsiteY2" fmla="*/ 53117 h 235445"/>
                  <a:gd name="connsiteX3" fmla="*/ 319334 w 323266"/>
                  <a:gd name="connsiteY3" fmla="*/ 56486 h 235445"/>
                  <a:gd name="connsiteX4" fmla="*/ 322417 w 323266"/>
                  <a:gd name="connsiteY4" fmla="*/ 65966 h 235445"/>
                  <a:gd name="connsiteX5" fmla="*/ 4243 w 323266"/>
                  <a:gd name="connsiteY5" fmla="*/ 87436 h 235445"/>
                  <a:gd name="connsiteX6" fmla="*/ 1616 w 323266"/>
                  <a:gd name="connsiteY6" fmla="*/ 53060 h 235445"/>
                  <a:gd name="connsiteX7" fmla="*/ 52951 w 323266"/>
                  <a:gd name="connsiteY7" fmla="*/ 30962 h 235445"/>
                  <a:gd name="connsiteX8" fmla="*/ 99261 w 323266"/>
                  <a:gd name="connsiteY8" fmla="*/ 73160 h 235445"/>
                  <a:gd name="connsiteX9" fmla="*/ 146770 w 323266"/>
                  <a:gd name="connsiteY9" fmla="*/ 235445 h 235445"/>
                  <a:gd name="connsiteX10" fmla="*/ 171724 w 323266"/>
                  <a:gd name="connsiteY10" fmla="*/ 18456 h 235445"/>
                  <a:gd name="connsiteX11" fmla="*/ 195250 w 323266"/>
                  <a:gd name="connsiteY11" fmla="*/ 697 h 235445"/>
                  <a:gd name="connsiteX12" fmla="*/ 206043 w 323266"/>
                  <a:gd name="connsiteY12" fmla="*/ 12061 h 235445"/>
                  <a:gd name="connsiteX13" fmla="*/ 217634 w 323266"/>
                  <a:gd name="connsiteY13" fmla="*/ 124096 h 235445"/>
                  <a:gd name="connsiteX14" fmla="*/ 174293 w 323266"/>
                  <a:gd name="connsiteY14" fmla="*/ 228364 h 23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3266" h="235445">
                    <a:moveTo>
                      <a:pt x="174293" y="228364"/>
                    </a:moveTo>
                    <a:cubicBezTo>
                      <a:pt x="201360" y="177315"/>
                      <a:pt x="221517" y="127750"/>
                      <a:pt x="260118" y="83496"/>
                    </a:cubicBezTo>
                    <a:cubicBezTo>
                      <a:pt x="273138" y="68592"/>
                      <a:pt x="289070" y="53631"/>
                      <a:pt x="308884" y="53117"/>
                    </a:cubicBezTo>
                    <a:cubicBezTo>
                      <a:pt x="312596" y="53003"/>
                      <a:pt x="316764" y="53631"/>
                      <a:pt x="319334" y="56486"/>
                    </a:cubicBezTo>
                    <a:cubicBezTo>
                      <a:pt x="321618" y="58999"/>
                      <a:pt x="322131" y="62596"/>
                      <a:pt x="322417" y="65966"/>
                    </a:cubicBezTo>
                    <a:cubicBezTo>
                      <a:pt x="340633" y="281070"/>
                      <a:pt x="60260" y="268565"/>
                      <a:pt x="4243" y="87436"/>
                    </a:cubicBezTo>
                    <a:cubicBezTo>
                      <a:pt x="760" y="76244"/>
                      <a:pt x="-1810" y="64081"/>
                      <a:pt x="1616" y="53060"/>
                    </a:cubicBezTo>
                    <a:cubicBezTo>
                      <a:pt x="7840" y="32903"/>
                      <a:pt x="32965" y="24452"/>
                      <a:pt x="52951" y="30962"/>
                    </a:cubicBezTo>
                    <a:cubicBezTo>
                      <a:pt x="72936" y="37414"/>
                      <a:pt x="88069" y="54830"/>
                      <a:pt x="99261" y="73160"/>
                    </a:cubicBezTo>
                    <a:cubicBezTo>
                      <a:pt x="128954" y="121583"/>
                      <a:pt x="138205" y="179428"/>
                      <a:pt x="146770" y="235445"/>
                    </a:cubicBezTo>
                    <a:cubicBezTo>
                      <a:pt x="132894" y="162126"/>
                      <a:pt x="141745" y="85095"/>
                      <a:pt x="171724" y="18456"/>
                    </a:cubicBezTo>
                    <a:cubicBezTo>
                      <a:pt x="176235" y="8463"/>
                      <a:pt x="184915" y="-2957"/>
                      <a:pt x="195250" y="697"/>
                    </a:cubicBezTo>
                    <a:cubicBezTo>
                      <a:pt x="200218" y="2467"/>
                      <a:pt x="203473" y="7321"/>
                      <a:pt x="206043" y="12061"/>
                    </a:cubicBezTo>
                    <a:cubicBezTo>
                      <a:pt x="224658" y="45923"/>
                      <a:pt x="226028" y="87036"/>
                      <a:pt x="217634" y="124096"/>
                    </a:cubicBezTo>
                    <a:cubicBezTo>
                      <a:pt x="209241" y="161155"/>
                      <a:pt x="191824" y="195131"/>
                      <a:pt x="174293" y="228364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41">
                <a:extLst>
                  <a:ext uri="{FF2B5EF4-FFF2-40B4-BE49-F238E27FC236}">
                    <a16:creationId xmlns:a16="http://schemas.microsoft.com/office/drawing/2014/main" id="{07CD4782-7C9F-4159-B678-DE1789B33C4C}"/>
                  </a:ext>
                </a:extLst>
              </p:cNvPr>
              <p:cNvSpPr/>
              <p:nvPr/>
            </p:nvSpPr>
            <p:spPr>
              <a:xfrm>
                <a:off x="4517041" y="4724708"/>
                <a:ext cx="510248" cy="470239"/>
              </a:xfrm>
              <a:custGeom>
                <a:avLst/>
                <a:gdLst>
                  <a:gd name="connsiteX0" fmla="*/ 457296 w 510248"/>
                  <a:gd name="connsiteY0" fmla="*/ 188783 h 470239"/>
                  <a:gd name="connsiteX1" fmla="*/ 509487 w 510248"/>
                  <a:gd name="connsiteY1" fmla="*/ 53450 h 470239"/>
                  <a:gd name="connsiteX2" fmla="*/ 505376 w 510248"/>
                  <a:gd name="connsiteY2" fmla="*/ 17704 h 470239"/>
                  <a:gd name="connsiteX3" fmla="*/ 484419 w 510248"/>
                  <a:gd name="connsiteY3" fmla="*/ 2801 h 470239"/>
                  <a:gd name="connsiteX4" fmla="*/ 334697 w 510248"/>
                  <a:gd name="connsiteY4" fmla="*/ 95192 h 470239"/>
                  <a:gd name="connsiteX5" fmla="*/ 143917 w 510248"/>
                  <a:gd name="connsiteY5" fmla="*/ 408570 h 470239"/>
                  <a:gd name="connsiteX6" fmla="*/ 186287 w 510248"/>
                  <a:gd name="connsiteY6" fmla="*/ 131795 h 470239"/>
                  <a:gd name="connsiteX7" fmla="*/ 183661 w 510248"/>
                  <a:gd name="connsiteY7" fmla="*/ 123287 h 470239"/>
                  <a:gd name="connsiteX8" fmla="*/ 176694 w 510248"/>
                  <a:gd name="connsiteY8" fmla="*/ 121973 h 470239"/>
                  <a:gd name="connsiteX9" fmla="*/ 140149 w 510248"/>
                  <a:gd name="connsiteY9" fmla="*/ 169140 h 470239"/>
                  <a:gd name="connsiteX10" fmla="*/ 77222 w 510248"/>
                  <a:gd name="connsiteY10" fmla="*/ 377792 h 470239"/>
                  <a:gd name="connsiteX11" fmla="*/ 33767 w 510248"/>
                  <a:gd name="connsiteY11" fmla="*/ 252167 h 470239"/>
                  <a:gd name="connsiteX12" fmla="*/ 8185 w 510248"/>
                  <a:gd name="connsiteY12" fmla="*/ 310240 h 470239"/>
                  <a:gd name="connsiteX13" fmla="*/ 126558 w 510248"/>
                  <a:gd name="connsiteY13" fmla="*/ 465387 h 470239"/>
                  <a:gd name="connsiteX14" fmla="*/ 143689 w 510248"/>
                  <a:gd name="connsiteY14" fmla="*/ 414852 h 470239"/>
                  <a:gd name="connsiteX15" fmla="*/ 189085 w 510248"/>
                  <a:gd name="connsiteY15" fmla="*/ 382988 h 470239"/>
                  <a:gd name="connsiteX16" fmla="*/ 325275 w 510248"/>
                  <a:gd name="connsiteY16" fmla="*/ 327085 h 470239"/>
                  <a:gd name="connsiteX17" fmla="*/ 457296 w 510248"/>
                  <a:gd name="connsiteY17" fmla="*/ 188783 h 47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0248" h="470239">
                    <a:moveTo>
                      <a:pt x="457296" y="188783"/>
                    </a:moveTo>
                    <a:cubicBezTo>
                      <a:pt x="482364" y="149611"/>
                      <a:pt x="503948" y="104214"/>
                      <a:pt x="509487" y="53450"/>
                    </a:cubicBezTo>
                    <a:cubicBezTo>
                      <a:pt x="510801" y="41173"/>
                      <a:pt x="510972" y="27640"/>
                      <a:pt x="505376" y="17704"/>
                    </a:cubicBezTo>
                    <a:cubicBezTo>
                      <a:pt x="500522" y="9082"/>
                      <a:pt x="492357" y="5027"/>
                      <a:pt x="484419" y="2801"/>
                    </a:cubicBezTo>
                    <a:cubicBezTo>
                      <a:pt x="428116" y="-13074"/>
                      <a:pt x="375297" y="41345"/>
                      <a:pt x="334697" y="95192"/>
                    </a:cubicBezTo>
                    <a:cubicBezTo>
                      <a:pt x="262919" y="190325"/>
                      <a:pt x="198850" y="295565"/>
                      <a:pt x="143917" y="408570"/>
                    </a:cubicBezTo>
                    <a:cubicBezTo>
                      <a:pt x="176751" y="340961"/>
                      <a:pt x="194110" y="211281"/>
                      <a:pt x="186287" y="131795"/>
                    </a:cubicBezTo>
                    <a:cubicBezTo>
                      <a:pt x="186002" y="128654"/>
                      <a:pt x="185488" y="125285"/>
                      <a:pt x="183661" y="123287"/>
                    </a:cubicBezTo>
                    <a:cubicBezTo>
                      <a:pt x="181776" y="121288"/>
                      <a:pt x="179092" y="121402"/>
                      <a:pt x="176694" y="121973"/>
                    </a:cubicBezTo>
                    <a:cubicBezTo>
                      <a:pt x="159392" y="126370"/>
                      <a:pt x="148486" y="148583"/>
                      <a:pt x="140149" y="169140"/>
                    </a:cubicBezTo>
                    <a:cubicBezTo>
                      <a:pt x="114453" y="232809"/>
                      <a:pt x="92126" y="306357"/>
                      <a:pt x="77222" y="377792"/>
                    </a:cubicBezTo>
                    <a:cubicBezTo>
                      <a:pt x="86587" y="332910"/>
                      <a:pt x="58892" y="278891"/>
                      <a:pt x="33767" y="252167"/>
                    </a:cubicBezTo>
                    <a:cubicBezTo>
                      <a:pt x="-11173" y="204372"/>
                      <a:pt x="-1579" y="271068"/>
                      <a:pt x="8185" y="310240"/>
                    </a:cubicBezTo>
                    <a:cubicBezTo>
                      <a:pt x="17721" y="348670"/>
                      <a:pt x="81276" y="498963"/>
                      <a:pt x="126558" y="465387"/>
                    </a:cubicBezTo>
                    <a:cubicBezTo>
                      <a:pt x="134838" y="459220"/>
                      <a:pt x="136894" y="425644"/>
                      <a:pt x="143689" y="414852"/>
                    </a:cubicBezTo>
                    <a:cubicBezTo>
                      <a:pt x="155566" y="396122"/>
                      <a:pt x="172069" y="389955"/>
                      <a:pt x="189085" y="382988"/>
                    </a:cubicBezTo>
                    <a:cubicBezTo>
                      <a:pt x="234767" y="364259"/>
                      <a:pt x="282334" y="356550"/>
                      <a:pt x="325275" y="327085"/>
                    </a:cubicBezTo>
                    <a:cubicBezTo>
                      <a:pt x="375468" y="292709"/>
                      <a:pt x="420807" y="245829"/>
                      <a:pt x="457296" y="188783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42">
                <a:extLst>
                  <a:ext uri="{FF2B5EF4-FFF2-40B4-BE49-F238E27FC236}">
                    <a16:creationId xmlns:a16="http://schemas.microsoft.com/office/drawing/2014/main" id="{667B0C58-D417-4062-815E-A179B2A47078}"/>
                  </a:ext>
                </a:extLst>
              </p:cNvPr>
              <p:cNvSpPr/>
              <p:nvPr/>
            </p:nvSpPr>
            <p:spPr>
              <a:xfrm>
                <a:off x="5300179" y="4799224"/>
                <a:ext cx="439360" cy="256818"/>
              </a:xfrm>
              <a:custGeom>
                <a:avLst/>
                <a:gdLst>
                  <a:gd name="connsiteX0" fmla="*/ 233075 w 439360"/>
                  <a:gd name="connsiteY0" fmla="*/ 119 h 256818"/>
                  <a:gd name="connsiteX1" fmla="*/ 239243 w 439360"/>
                  <a:gd name="connsiteY1" fmla="*/ 804 h 256818"/>
                  <a:gd name="connsiteX2" fmla="*/ 252147 w 439360"/>
                  <a:gd name="connsiteY2" fmla="*/ 17250 h 256818"/>
                  <a:gd name="connsiteX3" fmla="*/ 279614 w 439360"/>
                  <a:gd name="connsiteY3" fmla="*/ 147786 h 256818"/>
                  <a:gd name="connsiteX4" fmla="*/ 300456 w 439360"/>
                  <a:gd name="connsiteY4" fmla="*/ 52082 h 256818"/>
                  <a:gd name="connsiteX5" fmla="*/ 316502 w 439360"/>
                  <a:gd name="connsiteY5" fmla="*/ 24844 h 256818"/>
                  <a:gd name="connsiteX6" fmla="*/ 330835 w 439360"/>
                  <a:gd name="connsiteY6" fmla="*/ 166344 h 256818"/>
                  <a:gd name="connsiteX7" fmla="*/ 163981 w 439360"/>
                  <a:gd name="connsiteY7" fmla="*/ 253426 h 256818"/>
                  <a:gd name="connsiteX8" fmla="*/ 3581 w 439360"/>
                  <a:gd name="connsiteY8" fmla="*/ 145502 h 256818"/>
                  <a:gd name="connsiteX9" fmla="*/ 1696 w 439360"/>
                  <a:gd name="connsiteY9" fmla="*/ 128657 h 256818"/>
                  <a:gd name="connsiteX10" fmla="*/ 12546 w 439360"/>
                  <a:gd name="connsiteY10" fmla="*/ 123518 h 256818"/>
                  <a:gd name="connsiteX11" fmla="*/ 117729 w 439360"/>
                  <a:gd name="connsiteY11" fmla="*/ 149785 h 256818"/>
                  <a:gd name="connsiteX12" fmla="*/ 207265 w 439360"/>
                  <a:gd name="connsiteY12" fmla="*/ 214881 h 256818"/>
                  <a:gd name="connsiteX13" fmla="*/ 295717 w 439360"/>
                  <a:gd name="connsiteY13" fmla="*/ 221277 h 256818"/>
                  <a:gd name="connsiteX14" fmla="*/ 388965 w 439360"/>
                  <a:gd name="connsiteY14" fmla="*/ 171655 h 256818"/>
                  <a:gd name="connsiteX15" fmla="*/ 414319 w 439360"/>
                  <a:gd name="connsiteY15" fmla="*/ 158178 h 256818"/>
                  <a:gd name="connsiteX16" fmla="*/ 438302 w 439360"/>
                  <a:gd name="connsiteY16" fmla="*/ 170284 h 256818"/>
                  <a:gd name="connsiteX17" fmla="*/ 437616 w 439360"/>
                  <a:gd name="connsiteY17" fmla="*/ 187301 h 256818"/>
                  <a:gd name="connsiteX18" fmla="*/ 285667 w 439360"/>
                  <a:gd name="connsiteY18" fmla="*/ 216080 h 256818"/>
                  <a:gd name="connsiteX19" fmla="*/ 213603 w 439360"/>
                  <a:gd name="connsiteY19" fmla="*/ 30098 h 256818"/>
                  <a:gd name="connsiteX20" fmla="*/ 233075 w 439360"/>
                  <a:gd name="connsiteY20" fmla="*/ 119 h 2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9360" h="256818">
                    <a:moveTo>
                      <a:pt x="233075" y="119"/>
                    </a:moveTo>
                    <a:cubicBezTo>
                      <a:pt x="235017" y="-166"/>
                      <a:pt x="237073" y="62"/>
                      <a:pt x="239243" y="804"/>
                    </a:cubicBezTo>
                    <a:cubicBezTo>
                      <a:pt x="246037" y="3203"/>
                      <a:pt x="249521" y="10512"/>
                      <a:pt x="252147" y="17250"/>
                    </a:cubicBezTo>
                    <a:cubicBezTo>
                      <a:pt x="275845" y="78749"/>
                      <a:pt x="272990" y="63217"/>
                      <a:pt x="279614" y="147786"/>
                    </a:cubicBezTo>
                    <a:cubicBezTo>
                      <a:pt x="285553" y="93367"/>
                      <a:pt x="281384" y="103417"/>
                      <a:pt x="300456" y="52082"/>
                    </a:cubicBezTo>
                    <a:cubicBezTo>
                      <a:pt x="304168" y="42089"/>
                      <a:pt x="308394" y="31811"/>
                      <a:pt x="316502" y="24844"/>
                    </a:cubicBezTo>
                    <a:cubicBezTo>
                      <a:pt x="368979" y="-20038"/>
                      <a:pt x="337801" y="146644"/>
                      <a:pt x="330835" y="166344"/>
                    </a:cubicBezTo>
                    <a:cubicBezTo>
                      <a:pt x="305082" y="239264"/>
                      <a:pt x="236730" y="267187"/>
                      <a:pt x="163981" y="253426"/>
                    </a:cubicBezTo>
                    <a:cubicBezTo>
                      <a:pt x="100141" y="241377"/>
                      <a:pt x="34987" y="203518"/>
                      <a:pt x="3581" y="145502"/>
                    </a:cubicBezTo>
                    <a:cubicBezTo>
                      <a:pt x="726" y="140248"/>
                      <a:pt x="-1787" y="133510"/>
                      <a:pt x="1696" y="128657"/>
                    </a:cubicBezTo>
                    <a:cubicBezTo>
                      <a:pt x="4095" y="125288"/>
                      <a:pt x="8492" y="124203"/>
                      <a:pt x="12546" y="123518"/>
                    </a:cubicBezTo>
                    <a:cubicBezTo>
                      <a:pt x="48977" y="117636"/>
                      <a:pt x="86151" y="130712"/>
                      <a:pt x="117729" y="149785"/>
                    </a:cubicBezTo>
                    <a:cubicBezTo>
                      <a:pt x="149363" y="168857"/>
                      <a:pt x="176944" y="193753"/>
                      <a:pt x="207265" y="214881"/>
                    </a:cubicBezTo>
                    <a:cubicBezTo>
                      <a:pt x="228736" y="229842"/>
                      <a:pt x="269564" y="222247"/>
                      <a:pt x="295717" y="221277"/>
                    </a:cubicBezTo>
                    <a:cubicBezTo>
                      <a:pt x="340143" y="219621"/>
                      <a:pt x="354646" y="199920"/>
                      <a:pt x="388965" y="171655"/>
                    </a:cubicBezTo>
                    <a:cubicBezTo>
                      <a:pt x="396445" y="165488"/>
                      <a:pt x="404725" y="159606"/>
                      <a:pt x="414319" y="158178"/>
                    </a:cubicBezTo>
                    <a:cubicBezTo>
                      <a:pt x="423912" y="156751"/>
                      <a:pt x="434990" y="161148"/>
                      <a:pt x="438302" y="170284"/>
                    </a:cubicBezTo>
                    <a:cubicBezTo>
                      <a:pt x="440243" y="175709"/>
                      <a:pt x="439215" y="181762"/>
                      <a:pt x="437616" y="187301"/>
                    </a:cubicBezTo>
                    <a:cubicBezTo>
                      <a:pt x="417059" y="257708"/>
                      <a:pt x="331235" y="262390"/>
                      <a:pt x="285667" y="216080"/>
                    </a:cubicBezTo>
                    <a:cubicBezTo>
                      <a:pt x="242212" y="171883"/>
                      <a:pt x="206123" y="92568"/>
                      <a:pt x="213603" y="30098"/>
                    </a:cubicBezTo>
                    <a:cubicBezTo>
                      <a:pt x="215088" y="17421"/>
                      <a:pt x="222340" y="1604"/>
                      <a:pt x="233075" y="11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图形 2">
                <a:extLst>
                  <a:ext uri="{FF2B5EF4-FFF2-40B4-BE49-F238E27FC236}">
                    <a16:creationId xmlns:a16="http://schemas.microsoft.com/office/drawing/2014/main" id="{D780E4E2-9CE3-46A3-A56A-F61396DDB6E0}"/>
                  </a:ext>
                </a:extLst>
              </p:cNvPr>
              <p:cNvGrpSpPr/>
              <p:nvPr/>
            </p:nvGrpSpPr>
            <p:grpSpPr>
              <a:xfrm>
                <a:off x="3381241" y="3429114"/>
                <a:ext cx="1158061" cy="1760467"/>
                <a:chOff x="3381241" y="3429114"/>
                <a:chExt cx="1158061" cy="1760467"/>
              </a:xfrm>
            </p:grpSpPr>
            <p:sp>
              <p:nvSpPr>
                <p:cNvPr id="29" name="任意多边形: 形状 44">
                  <a:extLst>
                    <a:ext uri="{FF2B5EF4-FFF2-40B4-BE49-F238E27FC236}">
                      <a16:creationId xmlns:a16="http://schemas.microsoft.com/office/drawing/2014/main" id="{B119EFF2-86F7-4EA0-94E5-D235CF426906}"/>
                    </a:ext>
                  </a:extLst>
                </p:cNvPr>
                <p:cNvSpPr/>
                <p:nvPr/>
              </p:nvSpPr>
              <p:spPr>
                <a:xfrm>
                  <a:off x="3381241" y="3429114"/>
                  <a:ext cx="1158061" cy="1754522"/>
                </a:xfrm>
                <a:custGeom>
                  <a:avLst/>
                  <a:gdLst>
                    <a:gd name="connsiteX0" fmla="*/ 87247 w 1158061"/>
                    <a:gd name="connsiteY0" fmla="*/ 1011056 h 1754522"/>
                    <a:gd name="connsiteX1" fmla="*/ 128076 w 1158061"/>
                    <a:gd name="connsiteY1" fmla="*/ 995866 h 1754522"/>
                    <a:gd name="connsiteX2" fmla="*/ 291959 w 1158061"/>
                    <a:gd name="connsiteY2" fmla="*/ 1061420 h 1754522"/>
                    <a:gd name="connsiteX3" fmla="*/ 430604 w 1158061"/>
                    <a:gd name="connsiteY3" fmla="*/ 1179908 h 1754522"/>
                    <a:gd name="connsiteX4" fmla="*/ 502953 w 1158061"/>
                    <a:gd name="connsiteY4" fmla="*/ 1166660 h 1754522"/>
                    <a:gd name="connsiteX5" fmla="*/ 492560 w 1158061"/>
                    <a:gd name="connsiteY5" fmla="*/ 1129543 h 1754522"/>
                    <a:gd name="connsiteX6" fmla="*/ 241252 w 1158061"/>
                    <a:gd name="connsiteY6" fmla="*/ 828442 h 1754522"/>
                    <a:gd name="connsiteX7" fmla="*/ 209389 w 1158061"/>
                    <a:gd name="connsiteY7" fmla="*/ 734908 h 1754522"/>
                    <a:gd name="connsiteX8" fmla="*/ 308919 w 1158061"/>
                    <a:gd name="connsiteY8" fmla="*/ 724344 h 1754522"/>
                    <a:gd name="connsiteX9" fmla="*/ 397142 w 1158061"/>
                    <a:gd name="connsiteY9" fmla="*/ 794580 h 1754522"/>
                    <a:gd name="connsiteX10" fmla="*/ 425408 w 1158061"/>
                    <a:gd name="connsiteY10" fmla="*/ 801261 h 1754522"/>
                    <a:gd name="connsiteX11" fmla="*/ 459327 w 1158061"/>
                    <a:gd name="connsiteY11" fmla="*/ 761918 h 1754522"/>
                    <a:gd name="connsiteX12" fmla="*/ 293387 w 1158061"/>
                    <a:gd name="connsiteY12" fmla="*/ 465099 h 1754522"/>
                    <a:gd name="connsiteX13" fmla="*/ 277798 w 1158061"/>
                    <a:gd name="connsiteY13" fmla="*/ 206825 h 1754522"/>
                    <a:gd name="connsiteX14" fmla="*/ 354258 w 1158061"/>
                    <a:gd name="connsiteY14" fmla="*/ 20443 h 1754522"/>
                    <a:gd name="connsiteX15" fmla="*/ 394458 w 1158061"/>
                    <a:gd name="connsiteY15" fmla="*/ 0 h 1754522"/>
                    <a:gd name="connsiteX16" fmla="*/ 487136 w 1158061"/>
                    <a:gd name="connsiteY16" fmla="*/ 174448 h 1754522"/>
                    <a:gd name="connsiteX17" fmla="*/ 578500 w 1158061"/>
                    <a:gd name="connsiteY17" fmla="*/ 274663 h 1754522"/>
                    <a:gd name="connsiteX18" fmla="*/ 585866 w 1158061"/>
                    <a:gd name="connsiteY18" fmla="*/ 444999 h 1754522"/>
                    <a:gd name="connsiteX19" fmla="*/ 697843 w 1158061"/>
                    <a:gd name="connsiteY19" fmla="*/ 628070 h 1754522"/>
                    <a:gd name="connsiteX20" fmla="*/ 711034 w 1158061"/>
                    <a:gd name="connsiteY20" fmla="*/ 471894 h 1754522"/>
                    <a:gd name="connsiteX21" fmla="*/ 727879 w 1158061"/>
                    <a:gd name="connsiteY21" fmla="*/ 426498 h 1754522"/>
                    <a:gd name="connsiteX22" fmla="*/ 799086 w 1158061"/>
                    <a:gd name="connsiteY22" fmla="*/ 480631 h 1754522"/>
                    <a:gd name="connsiteX23" fmla="*/ 789721 w 1158061"/>
                    <a:gd name="connsiteY23" fmla="*/ 623216 h 1754522"/>
                    <a:gd name="connsiteX24" fmla="*/ 836088 w 1158061"/>
                    <a:gd name="connsiteY24" fmla="*/ 751982 h 1754522"/>
                    <a:gd name="connsiteX25" fmla="*/ 989009 w 1158061"/>
                    <a:gd name="connsiteY25" fmla="*/ 755979 h 1754522"/>
                    <a:gd name="connsiteX26" fmla="*/ 1135933 w 1158061"/>
                    <a:gd name="connsiteY26" fmla="*/ 781961 h 1754522"/>
                    <a:gd name="connsiteX27" fmla="*/ 1156433 w 1158061"/>
                    <a:gd name="connsiteY27" fmla="*/ 839634 h 1754522"/>
                    <a:gd name="connsiteX28" fmla="*/ 1039145 w 1158061"/>
                    <a:gd name="connsiteY28" fmla="*/ 1342878 h 1754522"/>
                    <a:gd name="connsiteX29" fmla="*/ 998431 w 1158061"/>
                    <a:gd name="connsiteY29" fmla="*/ 1703023 h 1754522"/>
                    <a:gd name="connsiteX30" fmla="*/ 778643 w 1158061"/>
                    <a:gd name="connsiteY30" fmla="*/ 1743680 h 1754522"/>
                    <a:gd name="connsiteX31" fmla="*/ 609278 w 1158061"/>
                    <a:gd name="connsiteY31" fmla="*/ 1653458 h 1754522"/>
                    <a:gd name="connsiteX32" fmla="*/ 249133 w 1158061"/>
                    <a:gd name="connsiteY32" fmla="*/ 1488660 h 1754522"/>
                    <a:gd name="connsiteX33" fmla="*/ 38368 w 1158061"/>
                    <a:gd name="connsiteY33" fmla="*/ 1315240 h 1754522"/>
                    <a:gd name="connsiteX34" fmla="*/ 38939 w 1158061"/>
                    <a:gd name="connsiteY34" fmla="*/ 1054282 h 1754522"/>
                    <a:gd name="connsiteX35" fmla="*/ 87247 w 1158061"/>
                    <a:gd name="connsiteY35" fmla="*/ 1011056 h 175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8061" h="1754522">
                      <a:moveTo>
                        <a:pt x="87247" y="1011056"/>
                      </a:moveTo>
                      <a:cubicBezTo>
                        <a:pt x="99924" y="1003804"/>
                        <a:pt x="113686" y="998493"/>
                        <a:pt x="128076" y="995866"/>
                      </a:cubicBezTo>
                      <a:cubicBezTo>
                        <a:pt x="188090" y="984903"/>
                        <a:pt x="246906" y="1020249"/>
                        <a:pt x="291959" y="1061420"/>
                      </a:cubicBezTo>
                      <a:cubicBezTo>
                        <a:pt x="336956" y="1102648"/>
                        <a:pt x="376300" y="1151984"/>
                        <a:pt x="430604" y="1179908"/>
                      </a:cubicBezTo>
                      <a:cubicBezTo>
                        <a:pt x="455843" y="1192870"/>
                        <a:pt x="496386" y="1194240"/>
                        <a:pt x="502953" y="1166660"/>
                      </a:cubicBezTo>
                      <a:cubicBezTo>
                        <a:pt x="506037" y="1153812"/>
                        <a:pt x="499298" y="1140906"/>
                        <a:pt x="492560" y="1129543"/>
                      </a:cubicBezTo>
                      <a:cubicBezTo>
                        <a:pt x="424837" y="1015738"/>
                        <a:pt x="327991" y="927058"/>
                        <a:pt x="241252" y="828442"/>
                      </a:cubicBezTo>
                      <a:cubicBezTo>
                        <a:pt x="218069" y="802061"/>
                        <a:pt x="193401" y="766200"/>
                        <a:pt x="209389" y="734908"/>
                      </a:cubicBezTo>
                      <a:cubicBezTo>
                        <a:pt x="226520" y="701332"/>
                        <a:pt x="277284" y="703788"/>
                        <a:pt x="308919" y="724344"/>
                      </a:cubicBezTo>
                      <a:cubicBezTo>
                        <a:pt x="340554" y="744844"/>
                        <a:pt x="363566" y="777392"/>
                        <a:pt x="397142" y="794580"/>
                      </a:cubicBezTo>
                      <a:cubicBezTo>
                        <a:pt x="405879" y="799034"/>
                        <a:pt x="415643" y="802460"/>
                        <a:pt x="425408" y="801261"/>
                      </a:cubicBezTo>
                      <a:cubicBezTo>
                        <a:pt x="443909" y="798977"/>
                        <a:pt x="456985" y="780419"/>
                        <a:pt x="459327" y="761918"/>
                      </a:cubicBezTo>
                      <a:cubicBezTo>
                        <a:pt x="473602" y="648113"/>
                        <a:pt x="336157" y="558348"/>
                        <a:pt x="293387" y="465099"/>
                      </a:cubicBezTo>
                      <a:cubicBezTo>
                        <a:pt x="256841" y="385556"/>
                        <a:pt x="263979" y="293278"/>
                        <a:pt x="277798" y="206825"/>
                      </a:cubicBezTo>
                      <a:cubicBezTo>
                        <a:pt x="288590" y="139330"/>
                        <a:pt x="305264" y="68123"/>
                        <a:pt x="354258" y="20443"/>
                      </a:cubicBezTo>
                      <a:cubicBezTo>
                        <a:pt x="365336" y="9707"/>
                        <a:pt x="379041" y="-57"/>
                        <a:pt x="394458" y="0"/>
                      </a:cubicBezTo>
                      <a:cubicBezTo>
                        <a:pt x="453217" y="114"/>
                        <a:pt x="454530" y="136475"/>
                        <a:pt x="487136" y="174448"/>
                      </a:cubicBezTo>
                      <a:cubicBezTo>
                        <a:pt x="516715" y="208995"/>
                        <a:pt x="559370" y="233435"/>
                        <a:pt x="578500" y="274663"/>
                      </a:cubicBezTo>
                      <a:cubicBezTo>
                        <a:pt x="602654" y="326740"/>
                        <a:pt x="581983" y="387725"/>
                        <a:pt x="585866" y="444999"/>
                      </a:cubicBezTo>
                      <a:cubicBezTo>
                        <a:pt x="592147" y="536592"/>
                        <a:pt x="673917" y="558976"/>
                        <a:pt x="697843" y="628070"/>
                      </a:cubicBezTo>
                      <a:cubicBezTo>
                        <a:pt x="702526" y="576392"/>
                        <a:pt x="706695" y="523915"/>
                        <a:pt x="711034" y="471894"/>
                      </a:cubicBezTo>
                      <a:cubicBezTo>
                        <a:pt x="712405" y="455335"/>
                        <a:pt x="714803" y="436777"/>
                        <a:pt x="727879" y="426498"/>
                      </a:cubicBezTo>
                      <a:cubicBezTo>
                        <a:pt x="756373" y="404057"/>
                        <a:pt x="794118" y="444714"/>
                        <a:pt x="799086" y="480631"/>
                      </a:cubicBezTo>
                      <a:cubicBezTo>
                        <a:pt x="805653" y="527912"/>
                        <a:pt x="792748" y="575535"/>
                        <a:pt x="789721" y="623216"/>
                      </a:cubicBezTo>
                      <a:cubicBezTo>
                        <a:pt x="786695" y="670896"/>
                        <a:pt x="796859" y="724801"/>
                        <a:pt x="836088" y="751982"/>
                      </a:cubicBezTo>
                      <a:cubicBezTo>
                        <a:pt x="879315" y="781961"/>
                        <a:pt x="937674" y="767628"/>
                        <a:pt x="989009" y="755979"/>
                      </a:cubicBezTo>
                      <a:cubicBezTo>
                        <a:pt x="1040344" y="744330"/>
                        <a:pt x="1103556" y="740447"/>
                        <a:pt x="1135933" y="781961"/>
                      </a:cubicBezTo>
                      <a:cubicBezTo>
                        <a:pt x="1148667" y="798235"/>
                        <a:pt x="1154092" y="819077"/>
                        <a:pt x="1156433" y="839634"/>
                      </a:cubicBezTo>
                      <a:cubicBezTo>
                        <a:pt x="1176590" y="1013454"/>
                        <a:pt x="1002256" y="1171856"/>
                        <a:pt x="1039145" y="1342878"/>
                      </a:cubicBezTo>
                      <a:cubicBezTo>
                        <a:pt x="1072207" y="1496255"/>
                        <a:pt x="1162943" y="1590474"/>
                        <a:pt x="998431" y="1703023"/>
                      </a:cubicBezTo>
                      <a:cubicBezTo>
                        <a:pt x="930993" y="1749162"/>
                        <a:pt x="858815" y="1768405"/>
                        <a:pt x="778643" y="1743680"/>
                      </a:cubicBezTo>
                      <a:cubicBezTo>
                        <a:pt x="717315" y="1724722"/>
                        <a:pt x="663354" y="1687948"/>
                        <a:pt x="609278" y="1653458"/>
                      </a:cubicBezTo>
                      <a:cubicBezTo>
                        <a:pt x="497528" y="1582251"/>
                        <a:pt x="368420" y="1545648"/>
                        <a:pt x="249133" y="1488660"/>
                      </a:cubicBezTo>
                      <a:cubicBezTo>
                        <a:pt x="165820" y="1448860"/>
                        <a:pt x="85763" y="1394498"/>
                        <a:pt x="38368" y="1315240"/>
                      </a:cubicBezTo>
                      <a:cubicBezTo>
                        <a:pt x="-9027" y="1236039"/>
                        <a:pt x="-16622" y="1128001"/>
                        <a:pt x="38939" y="1054282"/>
                      </a:cubicBezTo>
                      <a:cubicBezTo>
                        <a:pt x="52015" y="1036923"/>
                        <a:pt x="68461" y="1021848"/>
                        <a:pt x="87247" y="1011056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45">
                  <a:extLst>
                    <a:ext uri="{FF2B5EF4-FFF2-40B4-BE49-F238E27FC236}">
                      <a16:creationId xmlns:a16="http://schemas.microsoft.com/office/drawing/2014/main" id="{00ACD9A8-4602-4043-A690-3F5295F3C05C}"/>
                    </a:ext>
                  </a:extLst>
                </p:cNvPr>
                <p:cNvSpPr/>
                <p:nvPr/>
              </p:nvSpPr>
              <p:spPr>
                <a:xfrm>
                  <a:off x="3833589" y="3838354"/>
                  <a:ext cx="452333" cy="1351226"/>
                </a:xfrm>
                <a:custGeom>
                  <a:avLst/>
                  <a:gdLst>
                    <a:gd name="connsiteX0" fmla="*/ 441643 w 452333"/>
                    <a:gd name="connsiteY0" fmla="*/ 1351227 h 1351226"/>
                    <a:gd name="connsiteX1" fmla="*/ 431478 w 452333"/>
                    <a:gd name="connsiteY1" fmla="*/ 1343804 h 1351226"/>
                    <a:gd name="connsiteX2" fmla="*/ 527 w 452333"/>
                    <a:gd name="connsiteY2" fmla="*/ 14003 h 1351226"/>
                    <a:gd name="connsiteX3" fmla="*/ 7379 w 452333"/>
                    <a:gd name="connsiteY3" fmla="*/ 527 h 1351226"/>
                    <a:gd name="connsiteX4" fmla="*/ 20855 w 452333"/>
                    <a:gd name="connsiteY4" fmla="*/ 7379 h 1351226"/>
                    <a:gd name="connsiteX5" fmla="*/ 451807 w 452333"/>
                    <a:gd name="connsiteY5" fmla="*/ 1337180 h 1351226"/>
                    <a:gd name="connsiteX6" fmla="*/ 444954 w 452333"/>
                    <a:gd name="connsiteY6" fmla="*/ 1350656 h 1351226"/>
                    <a:gd name="connsiteX7" fmla="*/ 441643 w 452333"/>
                    <a:gd name="connsiteY7" fmla="*/ 1351227 h 1351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2333" h="1351226">
                      <a:moveTo>
                        <a:pt x="441643" y="1351227"/>
                      </a:moveTo>
                      <a:cubicBezTo>
                        <a:pt x="437131" y="1351227"/>
                        <a:pt x="432906" y="1348372"/>
                        <a:pt x="431478" y="1343804"/>
                      </a:cubicBezTo>
                      <a:lnTo>
                        <a:pt x="527" y="14003"/>
                      </a:lnTo>
                      <a:cubicBezTo>
                        <a:pt x="-1301" y="8406"/>
                        <a:pt x="1783" y="2354"/>
                        <a:pt x="7379" y="527"/>
                      </a:cubicBezTo>
                      <a:cubicBezTo>
                        <a:pt x="13089" y="-1301"/>
                        <a:pt x="19028" y="1783"/>
                        <a:pt x="20855" y="7379"/>
                      </a:cubicBezTo>
                      <a:lnTo>
                        <a:pt x="451807" y="1337180"/>
                      </a:lnTo>
                      <a:cubicBezTo>
                        <a:pt x="453634" y="1342776"/>
                        <a:pt x="450551" y="1348829"/>
                        <a:pt x="444954" y="1350656"/>
                      </a:cubicBezTo>
                      <a:cubicBezTo>
                        <a:pt x="443813" y="1351056"/>
                        <a:pt x="442728" y="1351227"/>
                        <a:pt x="441643" y="13512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: 形状 46">
                  <a:extLst>
                    <a:ext uri="{FF2B5EF4-FFF2-40B4-BE49-F238E27FC236}">
                      <a16:creationId xmlns:a16="http://schemas.microsoft.com/office/drawing/2014/main" id="{0D7994AC-8510-4141-B247-DBD31E509F57}"/>
                    </a:ext>
                  </a:extLst>
                </p:cNvPr>
                <p:cNvSpPr/>
                <p:nvPr/>
              </p:nvSpPr>
              <p:spPr>
                <a:xfrm>
                  <a:off x="3660663" y="4749689"/>
                  <a:ext cx="539282" cy="174594"/>
                </a:xfrm>
                <a:custGeom>
                  <a:avLst/>
                  <a:gdLst>
                    <a:gd name="connsiteX0" fmla="*/ 528572 w 539282"/>
                    <a:gd name="connsiteY0" fmla="*/ 174594 h 174594"/>
                    <a:gd name="connsiteX1" fmla="*/ 525546 w 539282"/>
                    <a:gd name="connsiteY1" fmla="*/ 174137 h 174594"/>
                    <a:gd name="connsiteX2" fmla="*/ 7684 w 539282"/>
                    <a:gd name="connsiteY2" fmla="*/ 20989 h 174594"/>
                    <a:gd name="connsiteX3" fmla="*/ 432 w 539282"/>
                    <a:gd name="connsiteY3" fmla="*/ 7684 h 174594"/>
                    <a:gd name="connsiteX4" fmla="*/ 13737 w 539282"/>
                    <a:gd name="connsiteY4" fmla="*/ 432 h 174594"/>
                    <a:gd name="connsiteX5" fmla="*/ 531598 w 539282"/>
                    <a:gd name="connsiteY5" fmla="*/ 153580 h 174594"/>
                    <a:gd name="connsiteX6" fmla="*/ 538850 w 539282"/>
                    <a:gd name="connsiteY6" fmla="*/ 166885 h 174594"/>
                    <a:gd name="connsiteX7" fmla="*/ 528572 w 539282"/>
                    <a:gd name="connsiteY7" fmla="*/ 174594 h 174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9282" h="174594">
                      <a:moveTo>
                        <a:pt x="528572" y="174594"/>
                      </a:moveTo>
                      <a:cubicBezTo>
                        <a:pt x="527544" y="174594"/>
                        <a:pt x="526573" y="174423"/>
                        <a:pt x="525546" y="174137"/>
                      </a:cubicBezTo>
                      <a:lnTo>
                        <a:pt x="7684" y="20989"/>
                      </a:lnTo>
                      <a:cubicBezTo>
                        <a:pt x="2031" y="19333"/>
                        <a:pt x="-1224" y="13337"/>
                        <a:pt x="432" y="7684"/>
                      </a:cubicBezTo>
                      <a:cubicBezTo>
                        <a:pt x="2145" y="2031"/>
                        <a:pt x="8083" y="-1224"/>
                        <a:pt x="13737" y="432"/>
                      </a:cubicBezTo>
                      <a:lnTo>
                        <a:pt x="531598" y="153580"/>
                      </a:lnTo>
                      <a:cubicBezTo>
                        <a:pt x="537251" y="155236"/>
                        <a:pt x="540506" y="161232"/>
                        <a:pt x="538850" y="166885"/>
                      </a:cubicBezTo>
                      <a:cubicBezTo>
                        <a:pt x="537423" y="171568"/>
                        <a:pt x="533197" y="174594"/>
                        <a:pt x="528572" y="17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: 形状 47">
                  <a:extLst>
                    <a:ext uri="{FF2B5EF4-FFF2-40B4-BE49-F238E27FC236}">
                      <a16:creationId xmlns:a16="http://schemas.microsoft.com/office/drawing/2014/main" id="{DC5C45B1-0569-40B6-B15F-8239BE160E1A}"/>
                    </a:ext>
                  </a:extLst>
                </p:cNvPr>
                <p:cNvSpPr/>
                <p:nvPr/>
              </p:nvSpPr>
              <p:spPr>
                <a:xfrm>
                  <a:off x="3818749" y="4316422"/>
                  <a:ext cx="219399" cy="108614"/>
                </a:xfrm>
                <a:custGeom>
                  <a:avLst/>
                  <a:gdLst>
                    <a:gd name="connsiteX0" fmla="*/ 208658 w 219399"/>
                    <a:gd name="connsiteY0" fmla="*/ 108614 h 108614"/>
                    <a:gd name="connsiteX1" fmla="*/ 204375 w 219399"/>
                    <a:gd name="connsiteY1" fmla="*/ 107701 h 108614"/>
                    <a:gd name="connsiteX2" fmla="*/ 6401 w 219399"/>
                    <a:gd name="connsiteY2" fmla="*/ 20505 h 108614"/>
                    <a:gd name="connsiteX3" fmla="*/ 919 w 219399"/>
                    <a:gd name="connsiteY3" fmla="*/ 6401 h 108614"/>
                    <a:gd name="connsiteX4" fmla="*/ 15024 w 219399"/>
                    <a:gd name="connsiteY4" fmla="*/ 919 h 108614"/>
                    <a:gd name="connsiteX5" fmla="*/ 212998 w 219399"/>
                    <a:gd name="connsiteY5" fmla="*/ 88115 h 108614"/>
                    <a:gd name="connsiteX6" fmla="*/ 218480 w 219399"/>
                    <a:gd name="connsiteY6" fmla="*/ 102219 h 108614"/>
                    <a:gd name="connsiteX7" fmla="*/ 208658 w 219399"/>
                    <a:gd name="connsiteY7" fmla="*/ 108614 h 108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399" h="108614">
                      <a:moveTo>
                        <a:pt x="208658" y="108614"/>
                      </a:moveTo>
                      <a:cubicBezTo>
                        <a:pt x="207230" y="108614"/>
                        <a:pt x="205746" y="108329"/>
                        <a:pt x="204375" y="107701"/>
                      </a:cubicBezTo>
                      <a:lnTo>
                        <a:pt x="6401" y="20505"/>
                      </a:lnTo>
                      <a:cubicBezTo>
                        <a:pt x="977" y="18107"/>
                        <a:pt x="-1479" y="11826"/>
                        <a:pt x="919" y="6401"/>
                      </a:cubicBezTo>
                      <a:cubicBezTo>
                        <a:pt x="3318" y="977"/>
                        <a:pt x="9656" y="-1479"/>
                        <a:pt x="15024" y="919"/>
                      </a:cubicBezTo>
                      <a:lnTo>
                        <a:pt x="212998" y="88115"/>
                      </a:lnTo>
                      <a:cubicBezTo>
                        <a:pt x="218423" y="90513"/>
                        <a:pt x="220878" y="96794"/>
                        <a:pt x="218480" y="102219"/>
                      </a:cubicBezTo>
                      <a:cubicBezTo>
                        <a:pt x="216710" y="106216"/>
                        <a:pt x="212826" y="108614"/>
                        <a:pt x="208658" y="108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图形 2">
              <a:extLst>
                <a:ext uri="{FF2B5EF4-FFF2-40B4-BE49-F238E27FC236}">
                  <a16:creationId xmlns:a16="http://schemas.microsoft.com/office/drawing/2014/main" id="{31B2812D-D11E-4CD8-A1D4-58A05E17F2F0}"/>
                </a:ext>
              </a:extLst>
            </p:cNvPr>
            <p:cNvGrpSpPr/>
            <p:nvPr/>
          </p:nvGrpSpPr>
          <p:grpSpPr>
            <a:xfrm>
              <a:off x="5018077" y="1269329"/>
              <a:ext cx="2364268" cy="4067005"/>
              <a:chOff x="5018077" y="1269329"/>
              <a:chExt cx="2364268" cy="4067005"/>
            </a:xfrm>
            <a:solidFill>
              <a:srgbClr val="978CFF"/>
            </a:solidFill>
          </p:grpSpPr>
          <p:sp>
            <p:nvSpPr>
              <p:cNvPr id="17" name="任意多边形: 形状 49">
                <a:extLst>
                  <a:ext uri="{FF2B5EF4-FFF2-40B4-BE49-F238E27FC236}">
                    <a16:creationId xmlns:a16="http://schemas.microsoft.com/office/drawing/2014/main" id="{D694CAE8-A2EE-4912-8341-FCA358E9AD65}"/>
                  </a:ext>
                </a:extLst>
              </p:cNvPr>
              <p:cNvSpPr/>
              <p:nvPr/>
            </p:nvSpPr>
            <p:spPr>
              <a:xfrm>
                <a:off x="5018077" y="1269329"/>
                <a:ext cx="2364268" cy="3327129"/>
              </a:xfrm>
              <a:custGeom>
                <a:avLst/>
                <a:gdLst>
                  <a:gd name="connsiteX0" fmla="*/ 1182134 w 2364268"/>
                  <a:gd name="connsiteY0" fmla="*/ 0 h 3327129"/>
                  <a:gd name="connsiteX1" fmla="*/ 0 w 2364268"/>
                  <a:gd name="connsiteY1" fmla="*/ 1182134 h 3327129"/>
                  <a:gd name="connsiteX2" fmla="*/ 1182134 w 2364268"/>
                  <a:gd name="connsiteY2" fmla="*/ 3327130 h 3327129"/>
                  <a:gd name="connsiteX3" fmla="*/ 2364269 w 2364268"/>
                  <a:gd name="connsiteY3" fmla="*/ 1182134 h 3327129"/>
                  <a:gd name="connsiteX4" fmla="*/ 1182134 w 2364268"/>
                  <a:gd name="connsiteY4" fmla="*/ 0 h 3327129"/>
                  <a:gd name="connsiteX5" fmla="*/ 1182134 w 2364268"/>
                  <a:gd name="connsiteY5" fmla="*/ 2011661 h 3327129"/>
                  <a:gd name="connsiteX6" fmla="*/ 377333 w 2364268"/>
                  <a:gd name="connsiteY6" fmla="*/ 1206860 h 3327129"/>
                  <a:gd name="connsiteX7" fmla="*/ 1182134 w 2364268"/>
                  <a:gd name="connsiteY7" fmla="*/ 402058 h 3327129"/>
                  <a:gd name="connsiteX8" fmla="*/ 1986936 w 2364268"/>
                  <a:gd name="connsiteY8" fmla="*/ 1206860 h 3327129"/>
                  <a:gd name="connsiteX9" fmla="*/ 1182134 w 2364268"/>
                  <a:gd name="connsiteY9" fmla="*/ 2011661 h 3327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4268" h="3327129">
                    <a:moveTo>
                      <a:pt x="1182134" y="0"/>
                    </a:moveTo>
                    <a:cubicBezTo>
                      <a:pt x="529225" y="0"/>
                      <a:pt x="0" y="529282"/>
                      <a:pt x="0" y="1182134"/>
                    </a:cubicBezTo>
                    <a:cubicBezTo>
                      <a:pt x="0" y="1834986"/>
                      <a:pt x="855851" y="3327130"/>
                      <a:pt x="1182134" y="3327130"/>
                    </a:cubicBezTo>
                    <a:cubicBezTo>
                      <a:pt x="1540509" y="3327130"/>
                      <a:pt x="2364269" y="1835043"/>
                      <a:pt x="2364269" y="1182134"/>
                    </a:cubicBezTo>
                    <a:cubicBezTo>
                      <a:pt x="2364269" y="529225"/>
                      <a:pt x="1834986" y="0"/>
                      <a:pt x="1182134" y="0"/>
                    </a:cubicBezTo>
                    <a:close/>
                    <a:moveTo>
                      <a:pt x="1182134" y="2011661"/>
                    </a:moveTo>
                    <a:cubicBezTo>
                      <a:pt x="737649" y="2011661"/>
                      <a:pt x="377333" y="1651345"/>
                      <a:pt x="377333" y="1206860"/>
                    </a:cubicBezTo>
                    <a:cubicBezTo>
                      <a:pt x="377333" y="762374"/>
                      <a:pt x="737649" y="402058"/>
                      <a:pt x="1182134" y="402058"/>
                    </a:cubicBezTo>
                    <a:cubicBezTo>
                      <a:pt x="1626620" y="402058"/>
                      <a:pt x="1986936" y="762374"/>
                      <a:pt x="1986936" y="1206860"/>
                    </a:cubicBezTo>
                    <a:cubicBezTo>
                      <a:pt x="1986936" y="1651345"/>
                      <a:pt x="1626620" y="2011661"/>
                      <a:pt x="1182134" y="2011661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50">
                <a:extLst>
                  <a:ext uri="{FF2B5EF4-FFF2-40B4-BE49-F238E27FC236}">
                    <a16:creationId xmlns:a16="http://schemas.microsoft.com/office/drawing/2014/main" id="{52C9BFCC-1438-4F68-B7D4-639A6E8D893F}"/>
                  </a:ext>
                </a:extLst>
              </p:cNvPr>
              <p:cNvSpPr/>
              <p:nvPr/>
            </p:nvSpPr>
            <p:spPr>
              <a:xfrm>
                <a:off x="5354124" y="5107582"/>
                <a:ext cx="1692173" cy="228752"/>
              </a:xfrm>
              <a:custGeom>
                <a:avLst/>
                <a:gdLst>
                  <a:gd name="connsiteX0" fmla="*/ 1692173 w 1692173"/>
                  <a:gd name="connsiteY0" fmla="*/ 114376 h 228752"/>
                  <a:gd name="connsiteX1" fmla="*/ 846087 w 1692173"/>
                  <a:gd name="connsiteY1" fmla="*/ 228752 h 228752"/>
                  <a:gd name="connsiteX2" fmla="*/ 0 w 1692173"/>
                  <a:gd name="connsiteY2" fmla="*/ 114376 h 228752"/>
                  <a:gd name="connsiteX3" fmla="*/ 846087 w 1692173"/>
                  <a:gd name="connsiteY3" fmla="*/ 0 h 228752"/>
                  <a:gd name="connsiteX4" fmla="*/ 1692173 w 1692173"/>
                  <a:gd name="connsiteY4" fmla="*/ 114376 h 22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2173" h="228752">
                    <a:moveTo>
                      <a:pt x="1692173" y="114376"/>
                    </a:moveTo>
                    <a:cubicBezTo>
                      <a:pt x="1692173" y="177544"/>
                      <a:pt x="1313368" y="228752"/>
                      <a:pt x="846087" y="228752"/>
                    </a:cubicBezTo>
                    <a:cubicBezTo>
                      <a:pt x="378806" y="228752"/>
                      <a:pt x="0" y="177545"/>
                      <a:pt x="0" y="114376"/>
                    </a:cubicBezTo>
                    <a:cubicBezTo>
                      <a:pt x="0" y="51208"/>
                      <a:pt x="378806" y="0"/>
                      <a:pt x="846087" y="0"/>
                    </a:cubicBezTo>
                    <a:cubicBezTo>
                      <a:pt x="1313368" y="0"/>
                      <a:pt x="1692173" y="51208"/>
                      <a:pt x="1692173" y="114376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2" name="文本框 61"/>
          <p:cNvSpPr txBox="1"/>
          <p:nvPr/>
        </p:nvSpPr>
        <p:spPr>
          <a:xfrm>
            <a:off x="8740796" y="2679257"/>
            <a:ext cx="74246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smtClean="0">
                <a:solidFill>
                  <a:schemeClr val="accent2"/>
                </a:solidFill>
                <a:cs typeface="+mn-ea"/>
                <a:sym typeface="+mn-lt"/>
              </a:rPr>
              <a:t>02</a:t>
            </a:r>
            <a:endParaRPr lang="zh-CN" altLang="en-US" sz="3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86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41371" y="663226"/>
            <a:ext cx="3598044" cy="5565668"/>
            <a:chOff x="1006527" y="3574235"/>
            <a:chExt cx="1422017" cy="2199660"/>
          </a:xfrm>
        </p:grpSpPr>
        <p:sp>
          <p:nvSpPr>
            <p:cNvPr id="3" name="í$líḑê">
              <a:extLst>
                <a:ext uri="{FF2B5EF4-FFF2-40B4-BE49-F238E27FC236}">
                  <a16:creationId xmlns:a16="http://schemas.microsoft.com/office/drawing/2014/main" id="{A612AFF7-4D5B-4514-82FC-3AAB41D42654}"/>
                </a:ext>
              </a:extLst>
            </p:cNvPr>
            <p:cNvSpPr/>
            <p:nvPr/>
          </p:nvSpPr>
          <p:spPr>
            <a:xfrm rot="8100000">
              <a:off x="1019102" y="3574235"/>
              <a:ext cx="1396867" cy="13886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4" name="iS1íḑè">
              <a:extLst>
                <a:ext uri="{FF2B5EF4-FFF2-40B4-BE49-F238E27FC236}">
                  <a16:creationId xmlns:a16="http://schemas.microsoft.com/office/drawing/2014/main" id="{CACCF7FE-57F7-4F11-B86F-A3EE2295D496}"/>
                </a:ext>
              </a:extLst>
            </p:cNvPr>
            <p:cNvSpPr/>
            <p:nvPr/>
          </p:nvSpPr>
          <p:spPr>
            <a:xfrm>
              <a:off x="1153048" y="3703972"/>
              <a:ext cx="1134956" cy="1128236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5" name="i$ľídè">
              <a:extLst>
                <a:ext uri="{FF2B5EF4-FFF2-40B4-BE49-F238E27FC236}">
                  <a16:creationId xmlns:a16="http://schemas.microsoft.com/office/drawing/2014/main" id="{ACE1FCA2-5BC4-424E-B4ED-813E72D6CF13}"/>
                </a:ext>
              </a:extLst>
            </p:cNvPr>
            <p:cNvSpPr/>
            <p:nvPr/>
          </p:nvSpPr>
          <p:spPr>
            <a:xfrm>
              <a:off x="1006527" y="5375832"/>
              <a:ext cx="1422017" cy="39806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cs typeface="+mn-ea"/>
                  <a:sym typeface="+mn-lt"/>
                </a:rPr>
                <a:t>Part two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08656" y="1438793"/>
            <a:ext cx="1878606" cy="1495658"/>
            <a:chOff x="9899377" y="1827914"/>
            <a:chExt cx="742462" cy="591113"/>
          </a:xfrm>
        </p:grpSpPr>
        <p:sp>
          <p:nvSpPr>
            <p:cNvPr id="7" name="文本框 6"/>
            <p:cNvSpPr txBox="1"/>
            <p:nvPr/>
          </p:nvSpPr>
          <p:spPr>
            <a:xfrm>
              <a:off x="9899377" y="1827914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mtClean="0">
                  <a:ln>
                    <a:gradFill>
                      <a:gsLst>
                        <a:gs pos="29000">
                          <a:schemeClr val="bg1"/>
                        </a:gs>
                        <a:gs pos="29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02</a:t>
              </a:r>
              <a:endParaRPr lang="zh-CN" altLang="en-US" sz="8000">
                <a:ln>
                  <a:gradFill>
                    <a:gsLst>
                      <a:gs pos="29000">
                        <a:schemeClr val="bg1"/>
                      </a:gs>
                      <a:gs pos="2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899378" y="1895807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8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任意多边形: 形状 25">
            <a:extLst>
              <a:ext uri="{FF2B5EF4-FFF2-40B4-BE49-F238E27FC236}">
                <a16:creationId xmlns:a16="http://schemas.microsoft.com/office/drawing/2014/main" id="{81D230DE-C63E-4C08-92B4-FA057CC2D5C1}"/>
              </a:ext>
            </a:extLst>
          </p:cNvPr>
          <p:cNvSpPr/>
          <p:nvPr/>
        </p:nvSpPr>
        <p:spPr>
          <a:xfrm>
            <a:off x="6902135" y="5482032"/>
            <a:ext cx="321849" cy="198787"/>
          </a:xfrm>
          <a:custGeom>
            <a:avLst/>
            <a:gdLst>
              <a:gd name="connsiteX0" fmla="*/ 189322 w 321849"/>
              <a:gd name="connsiteY0" fmla="*/ 2 h 198787"/>
              <a:gd name="connsiteX1" fmla="*/ 193832 w 321849"/>
              <a:gd name="connsiteY1" fmla="*/ 1258 h 198787"/>
              <a:gd name="connsiteX2" fmla="*/ 201484 w 321849"/>
              <a:gd name="connsiteY2" fmla="*/ 15020 h 198787"/>
              <a:gd name="connsiteX3" fmla="*/ 206395 w 321849"/>
              <a:gd name="connsiteY3" fmla="*/ 115349 h 198787"/>
              <a:gd name="connsiteX4" fmla="*/ 233233 w 321849"/>
              <a:gd name="connsiteY4" fmla="*/ 46655 h 198787"/>
              <a:gd name="connsiteX5" fmla="*/ 248422 w 321849"/>
              <a:gd name="connsiteY5" fmla="*/ 28325 h 198787"/>
              <a:gd name="connsiteX6" fmla="*/ 242312 w 321849"/>
              <a:gd name="connsiteY6" fmla="*/ 135221 h 198787"/>
              <a:gd name="connsiteX7" fmla="*/ 107951 w 321849"/>
              <a:gd name="connsiteY7" fmla="*/ 180218 h 198787"/>
              <a:gd name="connsiteX8" fmla="*/ 1454 w 321849"/>
              <a:gd name="connsiteY8" fmla="*/ 80974 h 198787"/>
              <a:gd name="connsiteX9" fmla="*/ 2025 w 321849"/>
              <a:gd name="connsiteY9" fmla="*/ 68239 h 198787"/>
              <a:gd name="connsiteX10" fmla="*/ 10705 w 321849"/>
              <a:gd name="connsiteY10" fmla="*/ 65727 h 198787"/>
              <a:gd name="connsiteX11" fmla="*/ 85795 w 321849"/>
              <a:gd name="connsiteY11" fmla="*/ 97704 h 198787"/>
              <a:gd name="connsiteX12" fmla="*/ 144610 w 321849"/>
              <a:gd name="connsiteY12" fmla="*/ 156691 h 198787"/>
              <a:gd name="connsiteX13" fmla="*/ 209592 w 321849"/>
              <a:gd name="connsiteY13" fmla="*/ 171938 h 198787"/>
              <a:gd name="connsiteX14" fmla="*/ 284797 w 321849"/>
              <a:gd name="connsiteY14" fmla="*/ 146070 h 198787"/>
              <a:gd name="connsiteX15" fmla="*/ 305239 w 321849"/>
              <a:gd name="connsiteY15" fmla="*/ 139047 h 198787"/>
              <a:gd name="connsiteX16" fmla="*/ 321627 w 321849"/>
              <a:gd name="connsiteY16" fmla="*/ 150867 h 198787"/>
              <a:gd name="connsiteX17" fmla="*/ 319115 w 321849"/>
              <a:gd name="connsiteY17" fmla="*/ 163429 h 198787"/>
              <a:gd name="connsiteX18" fmla="*/ 202740 w 321849"/>
              <a:gd name="connsiteY18" fmla="*/ 166798 h 198787"/>
              <a:gd name="connsiteX19" fmla="*/ 171220 w 321849"/>
              <a:gd name="connsiteY19" fmla="*/ 19988 h 198787"/>
              <a:gd name="connsiteX20" fmla="*/ 189322 w 321849"/>
              <a:gd name="connsiteY20" fmla="*/ 2 h 19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849" h="198787">
                <a:moveTo>
                  <a:pt x="189322" y="2"/>
                </a:moveTo>
                <a:cubicBezTo>
                  <a:pt x="190806" y="59"/>
                  <a:pt x="192290" y="402"/>
                  <a:pt x="193832" y="1258"/>
                </a:cubicBezTo>
                <a:cubicBezTo>
                  <a:pt x="198572" y="3828"/>
                  <a:pt x="200342" y="9709"/>
                  <a:pt x="201484" y="15020"/>
                </a:cubicBezTo>
                <a:cubicBezTo>
                  <a:pt x="211820" y="63557"/>
                  <a:pt x="211534" y="51680"/>
                  <a:pt x="206395" y="115349"/>
                </a:cubicBezTo>
                <a:cubicBezTo>
                  <a:pt x="217244" y="75606"/>
                  <a:pt x="212961" y="82572"/>
                  <a:pt x="233233" y="46655"/>
                </a:cubicBezTo>
                <a:cubicBezTo>
                  <a:pt x="237173" y="39688"/>
                  <a:pt x="241570" y="32550"/>
                  <a:pt x="248422" y="28325"/>
                </a:cubicBezTo>
                <a:cubicBezTo>
                  <a:pt x="292734" y="1201"/>
                  <a:pt x="249850" y="121402"/>
                  <a:pt x="242312" y="135221"/>
                </a:cubicBezTo>
                <a:cubicBezTo>
                  <a:pt x="214503" y="186384"/>
                  <a:pt x="160427" y="199061"/>
                  <a:pt x="107951" y="180218"/>
                </a:cubicBezTo>
                <a:cubicBezTo>
                  <a:pt x="61926" y="163658"/>
                  <a:pt x="17957" y="127854"/>
                  <a:pt x="1454" y="80974"/>
                </a:cubicBezTo>
                <a:cubicBezTo>
                  <a:pt x="-30" y="76748"/>
                  <a:pt x="-1116" y="71437"/>
                  <a:pt x="2025" y="68239"/>
                </a:cubicBezTo>
                <a:cubicBezTo>
                  <a:pt x="4195" y="66013"/>
                  <a:pt x="7621" y="65727"/>
                  <a:pt x="10705" y="65727"/>
                </a:cubicBezTo>
                <a:cubicBezTo>
                  <a:pt x="38514" y="65670"/>
                  <a:pt x="64552" y="79831"/>
                  <a:pt x="85795" y="97704"/>
                </a:cubicBezTo>
                <a:cubicBezTo>
                  <a:pt x="107037" y="115578"/>
                  <a:pt x="124624" y="137448"/>
                  <a:pt x="144610" y="156691"/>
                </a:cubicBezTo>
                <a:cubicBezTo>
                  <a:pt x="158771" y="170339"/>
                  <a:pt x="190064" y="169539"/>
                  <a:pt x="209592" y="171938"/>
                </a:cubicBezTo>
                <a:cubicBezTo>
                  <a:pt x="242826" y="175935"/>
                  <a:pt x="255960" y="163087"/>
                  <a:pt x="284797" y="146070"/>
                </a:cubicBezTo>
                <a:cubicBezTo>
                  <a:pt x="291078" y="142359"/>
                  <a:pt x="297930" y="138989"/>
                  <a:pt x="305239" y="139047"/>
                </a:cubicBezTo>
                <a:cubicBezTo>
                  <a:pt x="312548" y="139104"/>
                  <a:pt x="320257" y="143729"/>
                  <a:pt x="321627" y="150867"/>
                </a:cubicBezTo>
                <a:cubicBezTo>
                  <a:pt x="322427" y="155149"/>
                  <a:pt x="320942" y="159489"/>
                  <a:pt x="319115" y="163429"/>
                </a:cubicBezTo>
                <a:cubicBezTo>
                  <a:pt x="295475" y="213337"/>
                  <a:pt x="231120" y="206656"/>
                  <a:pt x="202740" y="166798"/>
                </a:cubicBezTo>
                <a:cubicBezTo>
                  <a:pt x="175674" y="128825"/>
                  <a:pt x="158257" y="65556"/>
                  <a:pt x="171220" y="19988"/>
                </a:cubicBezTo>
                <a:cubicBezTo>
                  <a:pt x="173903" y="10794"/>
                  <a:pt x="181156" y="-169"/>
                  <a:pt x="189322" y="2"/>
                </a:cubicBezTo>
                <a:close/>
              </a:path>
            </a:pathLst>
          </a:custGeom>
          <a:solidFill>
            <a:srgbClr val="A7AD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27">
            <a:extLst>
              <a:ext uri="{FF2B5EF4-FFF2-40B4-BE49-F238E27FC236}">
                <a16:creationId xmlns:a16="http://schemas.microsoft.com/office/drawing/2014/main" id="{0DB8A52B-7973-4EE9-B025-DD093F918982}"/>
              </a:ext>
            </a:extLst>
          </p:cNvPr>
          <p:cNvSpPr/>
          <p:nvPr/>
        </p:nvSpPr>
        <p:spPr>
          <a:xfrm>
            <a:off x="5278752" y="5029296"/>
            <a:ext cx="263406" cy="192403"/>
          </a:xfrm>
          <a:custGeom>
            <a:avLst/>
            <a:gdLst>
              <a:gd name="connsiteX0" fmla="*/ 184371 w 263406"/>
              <a:gd name="connsiteY0" fmla="*/ 177728 h 192403"/>
              <a:gd name="connsiteX1" fmla="*/ 204357 w 263406"/>
              <a:gd name="connsiteY1" fmla="*/ 40796 h 192403"/>
              <a:gd name="connsiteX2" fmla="*/ 231709 w 263406"/>
              <a:gd name="connsiteY2" fmla="*/ 1624 h 192403"/>
              <a:gd name="connsiteX3" fmla="*/ 240617 w 263406"/>
              <a:gd name="connsiteY3" fmla="*/ 596 h 192403"/>
              <a:gd name="connsiteX4" fmla="*/ 245870 w 263406"/>
              <a:gd name="connsiteY4" fmla="*/ 6592 h 192403"/>
              <a:gd name="connsiteX5" fmla="*/ 12721 w 263406"/>
              <a:gd name="connsiteY5" fmla="*/ 131076 h 192403"/>
              <a:gd name="connsiteX6" fmla="*/ 101 w 263406"/>
              <a:gd name="connsiteY6" fmla="*/ 106407 h 192403"/>
              <a:gd name="connsiteX7" fmla="*/ 31964 w 263406"/>
              <a:gd name="connsiteY7" fmla="*/ 72488 h 192403"/>
              <a:gd name="connsiteX8" fmla="*/ 79873 w 263406"/>
              <a:gd name="connsiteY8" fmla="*/ 88020 h 192403"/>
              <a:gd name="connsiteX9" fmla="*/ 165813 w 263406"/>
              <a:gd name="connsiteY9" fmla="*/ 192403 h 192403"/>
              <a:gd name="connsiteX10" fmla="*/ 117618 w 263406"/>
              <a:gd name="connsiteY10" fmla="*/ 22638 h 192403"/>
              <a:gd name="connsiteX11" fmla="*/ 129895 w 263406"/>
              <a:gd name="connsiteY11" fmla="*/ 1453 h 192403"/>
              <a:gd name="connsiteX12" fmla="*/ 141544 w 263406"/>
              <a:gd name="connsiteY12" fmla="*/ 6192 h 192403"/>
              <a:gd name="connsiteX13" fmla="*/ 184885 w 263406"/>
              <a:gd name="connsiteY13" fmla="*/ 85508 h 192403"/>
              <a:gd name="connsiteX14" fmla="*/ 184371 w 263406"/>
              <a:gd name="connsiteY14" fmla="*/ 177728 h 1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406" h="192403">
                <a:moveTo>
                  <a:pt x="184371" y="177728"/>
                </a:moveTo>
                <a:cubicBezTo>
                  <a:pt x="188996" y="130561"/>
                  <a:pt x="188882" y="86821"/>
                  <a:pt x="204357" y="40796"/>
                </a:cubicBezTo>
                <a:cubicBezTo>
                  <a:pt x="209553" y="25265"/>
                  <a:pt x="216976" y="8705"/>
                  <a:pt x="231709" y="1624"/>
                </a:cubicBezTo>
                <a:cubicBezTo>
                  <a:pt x="234507" y="254"/>
                  <a:pt x="237819" y="-660"/>
                  <a:pt x="240617" y="596"/>
                </a:cubicBezTo>
                <a:cubicBezTo>
                  <a:pt x="243072" y="1681"/>
                  <a:pt x="244614" y="4137"/>
                  <a:pt x="245870" y="6592"/>
                </a:cubicBezTo>
                <a:cubicBezTo>
                  <a:pt x="326042" y="160198"/>
                  <a:pt x="110880" y="246594"/>
                  <a:pt x="12721" y="131076"/>
                </a:cubicBezTo>
                <a:cubicBezTo>
                  <a:pt x="6668" y="123938"/>
                  <a:pt x="958" y="115772"/>
                  <a:pt x="101" y="106407"/>
                </a:cubicBezTo>
                <a:cubicBezTo>
                  <a:pt x="-1441" y="89277"/>
                  <a:pt x="14891" y="74487"/>
                  <a:pt x="31964" y="72488"/>
                </a:cubicBezTo>
                <a:cubicBezTo>
                  <a:pt x="49038" y="70490"/>
                  <a:pt x="65769" y="78256"/>
                  <a:pt x="79873" y="88020"/>
                </a:cubicBezTo>
                <a:cubicBezTo>
                  <a:pt x="117218" y="113888"/>
                  <a:pt x="142058" y="153745"/>
                  <a:pt x="165813" y="192403"/>
                </a:cubicBezTo>
                <a:cubicBezTo>
                  <a:pt x="132693" y="142610"/>
                  <a:pt x="115619" y="82367"/>
                  <a:pt x="117618" y="22638"/>
                </a:cubicBezTo>
                <a:cubicBezTo>
                  <a:pt x="117903" y="13673"/>
                  <a:pt x="120930" y="2195"/>
                  <a:pt x="129895" y="1453"/>
                </a:cubicBezTo>
                <a:cubicBezTo>
                  <a:pt x="134178" y="1110"/>
                  <a:pt x="138118" y="3566"/>
                  <a:pt x="141544" y="6192"/>
                </a:cubicBezTo>
                <a:cubicBezTo>
                  <a:pt x="165984" y="24979"/>
                  <a:pt x="179746" y="55072"/>
                  <a:pt x="184885" y="85508"/>
                </a:cubicBezTo>
                <a:cubicBezTo>
                  <a:pt x="190024" y="115886"/>
                  <a:pt x="187340" y="147064"/>
                  <a:pt x="184371" y="177728"/>
                </a:cubicBezTo>
                <a:close/>
              </a:path>
            </a:pathLst>
          </a:custGeom>
          <a:solidFill>
            <a:srgbClr val="FDC510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617233" y="3630772"/>
            <a:ext cx="1747854" cy="2554234"/>
            <a:chOff x="8266677" y="3630772"/>
            <a:chExt cx="1747854" cy="2554234"/>
          </a:xfrm>
        </p:grpSpPr>
        <p:grpSp>
          <p:nvGrpSpPr>
            <p:cNvPr id="10" name="图形 2">
              <a:extLst>
                <a:ext uri="{FF2B5EF4-FFF2-40B4-BE49-F238E27FC236}">
                  <a16:creationId xmlns:a16="http://schemas.microsoft.com/office/drawing/2014/main" id="{65767C55-2C9C-425A-A182-0D4396C5DB22}"/>
                </a:ext>
              </a:extLst>
            </p:cNvPr>
            <p:cNvGrpSpPr/>
            <p:nvPr/>
          </p:nvGrpSpPr>
          <p:grpSpPr>
            <a:xfrm>
              <a:off x="8600250" y="3630772"/>
              <a:ext cx="1414281" cy="2293344"/>
              <a:chOff x="8599102" y="2606997"/>
              <a:chExt cx="1414281" cy="2293344"/>
            </a:xfrm>
          </p:grpSpPr>
          <p:sp>
            <p:nvSpPr>
              <p:cNvPr id="33" name="任意多边形: 形状 14">
                <a:extLst>
                  <a:ext uri="{FF2B5EF4-FFF2-40B4-BE49-F238E27FC236}">
                    <a16:creationId xmlns:a16="http://schemas.microsoft.com/office/drawing/2014/main" id="{3BBF2195-9891-439E-9600-55103FA58C1C}"/>
                  </a:ext>
                </a:extLst>
              </p:cNvPr>
              <p:cNvSpPr/>
              <p:nvPr/>
            </p:nvSpPr>
            <p:spPr>
              <a:xfrm>
                <a:off x="8599102" y="2606997"/>
                <a:ext cx="1414281" cy="2293344"/>
              </a:xfrm>
              <a:custGeom>
                <a:avLst/>
                <a:gdLst>
                  <a:gd name="connsiteX0" fmla="*/ 164094 w 1414281"/>
                  <a:gd name="connsiteY0" fmla="*/ 1109227 h 2293344"/>
                  <a:gd name="connsiteX1" fmla="*/ 212631 w 1414281"/>
                  <a:gd name="connsiteY1" fmla="*/ 1009926 h 2293344"/>
                  <a:gd name="connsiteX2" fmla="*/ 386337 w 1414281"/>
                  <a:gd name="connsiteY2" fmla="*/ 984858 h 2293344"/>
                  <a:gd name="connsiteX3" fmla="*/ 557130 w 1414281"/>
                  <a:gd name="connsiteY3" fmla="*/ 1039391 h 2293344"/>
                  <a:gd name="connsiteX4" fmla="*/ 606009 w 1414281"/>
                  <a:gd name="connsiteY4" fmla="*/ 1041904 h 2293344"/>
                  <a:gd name="connsiteX5" fmla="*/ 633704 w 1414281"/>
                  <a:gd name="connsiteY5" fmla="*/ 1008898 h 2293344"/>
                  <a:gd name="connsiteX6" fmla="*/ 631420 w 1414281"/>
                  <a:gd name="connsiteY6" fmla="*/ 551051 h 2293344"/>
                  <a:gd name="connsiteX7" fmla="*/ 664997 w 1414281"/>
                  <a:gd name="connsiteY7" fmla="*/ 429537 h 2293344"/>
                  <a:gd name="connsiteX8" fmla="*/ 837274 w 1414281"/>
                  <a:gd name="connsiteY8" fmla="*/ 279015 h 2293344"/>
                  <a:gd name="connsiteX9" fmla="*/ 977347 w 1414281"/>
                  <a:gd name="connsiteY9" fmla="*/ 17029 h 2293344"/>
                  <a:gd name="connsiteX10" fmla="*/ 1155164 w 1414281"/>
                  <a:gd name="connsiteY10" fmla="*/ 375176 h 2293344"/>
                  <a:gd name="connsiteX11" fmla="*/ 1361017 w 1414281"/>
                  <a:gd name="connsiteY11" fmla="*/ 725956 h 2293344"/>
                  <a:gd name="connsiteX12" fmla="*/ 1248982 w 1414281"/>
                  <a:gd name="connsiteY12" fmla="*/ 957678 h 2293344"/>
                  <a:gd name="connsiteX13" fmla="*/ 1274565 w 1414281"/>
                  <a:gd name="connsiteY13" fmla="*/ 1193625 h 2293344"/>
                  <a:gd name="connsiteX14" fmla="*/ 1413951 w 1414281"/>
                  <a:gd name="connsiteY14" fmla="*/ 1309771 h 2293344"/>
                  <a:gd name="connsiteX15" fmla="*/ 1360504 w 1414281"/>
                  <a:gd name="connsiteY15" fmla="*/ 1390571 h 2293344"/>
                  <a:gd name="connsiteX16" fmla="*/ 1140203 w 1414281"/>
                  <a:gd name="connsiteY16" fmla="*/ 1541778 h 2293344"/>
                  <a:gd name="connsiteX17" fmla="*/ 1093321 w 1414281"/>
                  <a:gd name="connsiteY17" fmla="*/ 1584662 h 2293344"/>
                  <a:gd name="connsiteX18" fmla="*/ 1117533 w 1414281"/>
                  <a:gd name="connsiteY18" fmla="*/ 1663749 h 2293344"/>
                  <a:gd name="connsiteX19" fmla="*/ 1079274 w 1414281"/>
                  <a:gd name="connsiteY19" fmla="*/ 1945435 h 2293344"/>
                  <a:gd name="connsiteX20" fmla="*/ 789765 w 1414281"/>
                  <a:gd name="connsiteY20" fmla="*/ 2126678 h 2293344"/>
                  <a:gd name="connsiteX21" fmla="*/ 331233 w 1414281"/>
                  <a:gd name="connsiteY21" fmla="*/ 2277543 h 2293344"/>
                  <a:gd name="connsiteX22" fmla="*/ 43322 w 1414281"/>
                  <a:gd name="connsiteY22" fmla="*/ 1882052 h 2293344"/>
                  <a:gd name="connsiteX23" fmla="*/ 164094 w 1414281"/>
                  <a:gd name="connsiteY23" fmla="*/ 1109227 h 229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4281" h="2293344">
                    <a:moveTo>
                      <a:pt x="164094" y="1109227"/>
                    </a:moveTo>
                    <a:cubicBezTo>
                      <a:pt x="170147" y="1073595"/>
                      <a:pt x="178426" y="1035851"/>
                      <a:pt x="212631" y="1009926"/>
                    </a:cubicBezTo>
                    <a:cubicBezTo>
                      <a:pt x="256028" y="977207"/>
                      <a:pt x="327179" y="973038"/>
                      <a:pt x="386337" y="984858"/>
                    </a:cubicBezTo>
                    <a:cubicBezTo>
                      <a:pt x="445437" y="996735"/>
                      <a:pt x="498714" y="1022318"/>
                      <a:pt x="557130" y="1039391"/>
                    </a:cubicBezTo>
                    <a:cubicBezTo>
                      <a:pt x="572833" y="1043959"/>
                      <a:pt x="590877" y="1047842"/>
                      <a:pt x="606009" y="1041904"/>
                    </a:cubicBezTo>
                    <a:cubicBezTo>
                      <a:pt x="621313" y="1035965"/>
                      <a:pt x="628622" y="1021918"/>
                      <a:pt x="633704" y="1008898"/>
                    </a:cubicBezTo>
                    <a:cubicBezTo>
                      <a:pt x="689722" y="859062"/>
                      <a:pt x="630449" y="701916"/>
                      <a:pt x="631420" y="551051"/>
                    </a:cubicBezTo>
                    <a:cubicBezTo>
                      <a:pt x="631020" y="509995"/>
                      <a:pt x="636331" y="464655"/>
                      <a:pt x="664997" y="429537"/>
                    </a:cubicBezTo>
                    <a:cubicBezTo>
                      <a:pt x="739401" y="332977"/>
                      <a:pt x="768866" y="385283"/>
                      <a:pt x="837274" y="279015"/>
                    </a:cubicBezTo>
                    <a:cubicBezTo>
                      <a:pt x="885069" y="204782"/>
                      <a:pt x="895233" y="65566"/>
                      <a:pt x="977347" y="17029"/>
                    </a:cubicBezTo>
                    <a:cubicBezTo>
                      <a:pt x="1147112" y="-83414"/>
                      <a:pt x="1142944" y="289636"/>
                      <a:pt x="1155164" y="375176"/>
                    </a:cubicBezTo>
                    <a:cubicBezTo>
                      <a:pt x="1178290" y="537461"/>
                      <a:pt x="1403616" y="529238"/>
                      <a:pt x="1361017" y="725956"/>
                    </a:cubicBezTo>
                    <a:cubicBezTo>
                      <a:pt x="1342516" y="811381"/>
                      <a:pt x="1286099" y="881046"/>
                      <a:pt x="1248982" y="957678"/>
                    </a:cubicBezTo>
                    <a:cubicBezTo>
                      <a:pt x="1212437" y="1034594"/>
                      <a:pt x="1200503" y="1134695"/>
                      <a:pt x="1274565" y="1193625"/>
                    </a:cubicBezTo>
                    <a:cubicBezTo>
                      <a:pt x="1322816" y="1231998"/>
                      <a:pt x="1407385" y="1253754"/>
                      <a:pt x="1413951" y="1309771"/>
                    </a:cubicBezTo>
                    <a:cubicBezTo>
                      <a:pt x="1417720" y="1342776"/>
                      <a:pt x="1388541" y="1369100"/>
                      <a:pt x="1360504" y="1390571"/>
                    </a:cubicBezTo>
                    <a:cubicBezTo>
                      <a:pt x="1290553" y="1444419"/>
                      <a:pt x="1217062" y="1494840"/>
                      <a:pt x="1140203" y="1541778"/>
                    </a:cubicBezTo>
                    <a:cubicBezTo>
                      <a:pt x="1120788" y="1553656"/>
                      <a:pt x="1100117" y="1566275"/>
                      <a:pt x="1093321" y="1584662"/>
                    </a:cubicBezTo>
                    <a:cubicBezTo>
                      <a:pt x="1083957" y="1609787"/>
                      <a:pt x="1103314" y="1637596"/>
                      <a:pt x="1117533" y="1663749"/>
                    </a:cubicBezTo>
                    <a:cubicBezTo>
                      <a:pt x="1170010" y="1760252"/>
                      <a:pt x="1147740" y="1866577"/>
                      <a:pt x="1079274" y="1945435"/>
                    </a:cubicBezTo>
                    <a:cubicBezTo>
                      <a:pt x="1011322" y="2024408"/>
                      <a:pt x="902428" y="2079569"/>
                      <a:pt x="789765" y="2126678"/>
                    </a:cubicBezTo>
                    <a:cubicBezTo>
                      <a:pt x="644839" y="2187550"/>
                      <a:pt x="491690" y="2238085"/>
                      <a:pt x="331233" y="2277543"/>
                    </a:cubicBezTo>
                    <a:cubicBezTo>
                      <a:pt x="-139519" y="2372733"/>
                      <a:pt x="23280" y="2012131"/>
                      <a:pt x="43322" y="1882052"/>
                    </a:cubicBezTo>
                    <a:cubicBezTo>
                      <a:pt x="79810" y="1621493"/>
                      <a:pt x="120068" y="1363847"/>
                      <a:pt x="164094" y="1109227"/>
                    </a:cubicBezTo>
                    <a:close/>
                  </a:path>
                </a:pathLst>
              </a:custGeom>
              <a:solidFill>
                <a:srgbClr val="5A54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15">
                <a:extLst>
                  <a:ext uri="{FF2B5EF4-FFF2-40B4-BE49-F238E27FC236}">
                    <a16:creationId xmlns:a16="http://schemas.microsoft.com/office/drawing/2014/main" id="{C7D96447-BC6A-42FE-9C90-5CF8C70E9D8B}"/>
                  </a:ext>
                </a:extLst>
              </p:cNvPr>
              <p:cNvSpPr/>
              <p:nvPr/>
            </p:nvSpPr>
            <p:spPr>
              <a:xfrm>
                <a:off x="9039145" y="3310884"/>
                <a:ext cx="563141" cy="1436552"/>
              </a:xfrm>
              <a:custGeom>
                <a:avLst/>
                <a:gdLst>
                  <a:gd name="connsiteX0" fmla="*/ 10705 w 563141"/>
                  <a:gd name="connsiteY0" fmla="*/ 1436553 h 1436552"/>
                  <a:gd name="connsiteX1" fmla="*/ 6879 w 563141"/>
                  <a:gd name="connsiteY1" fmla="*/ 1435868 h 1436552"/>
                  <a:gd name="connsiteX2" fmla="*/ 713 w 563141"/>
                  <a:gd name="connsiteY2" fmla="*/ 1422049 h 1436552"/>
                  <a:gd name="connsiteX3" fmla="*/ 542443 w 563141"/>
                  <a:gd name="connsiteY3" fmla="*/ 6880 h 1436552"/>
                  <a:gd name="connsiteX4" fmla="*/ 556262 w 563141"/>
                  <a:gd name="connsiteY4" fmla="*/ 713 h 1436552"/>
                  <a:gd name="connsiteX5" fmla="*/ 562429 w 563141"/>
                  <a:gd name="connsiteY5" fmla="*/ 14531 h 1436552"/>
                  <a:gd name="connsiteX6" fmla="*/ 20698 w 563141"/>
                  <a:gd name="connsiteY6" fmla="*/ 1429701 h 1436552"/>
                  <a:gd name="connsiteX7" fmla="*/ 10705 w 563141"/>
                  <a:gd name="connsiteY7" fmla="*/ 1436553 h 1436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141" h="1436552">
                    <a:moveTo>
                      <a:pt x="10705" y="1436553"/>
                    </a:moveTo>
                    <a:cubicBezTo>
                      <a:pt x="9449" y="1436553"/>
                      <a:pt x="8135" y="1436324"/>
                      <a:pt x="6879" y="1435868"/>
                    </a:cubicBezTo>
                    <a:cubicBezTo>
                      <a:pt x="1341" y="1433755"/>
                      <a:pt x="-1400" y="1427588"/>
                      <a:pt x="713" y="1422049"/>
                    </a:cubicBezTo>
                    <a:lnTo>
                      <a:pt x="542443" y="6880"/>
                    </a:lnTo>
                    <a:cubicBezTo>
                      <a:pt x="544556" y="1341"/>
                      <a:pt x="550780" y="-1400"/>
                      <a:pt x="556262" y="713"/>
                    </a:cubicBezTo>
                    <a:cubicBezTo>
                      <a:pt x="561801" y="2825"/>
                      <a:pt x="564542" y="8992"/>
                      <a:pt x="562429" y="14531"/>
                    </a:cubicBezTo>
                    <a:lnTo>
                      <a:pt x="20698" y="1429701"/>
                    </a:lnTo>
                    <a:cubicBezTo>
                      <a:pt x="19099" y="1433983"/>
                      <a:pt x="15045" y="1436553"/>
                      <a:pt x="10705" y="14365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16">
                <a:extLst>
                  <a:ext uri="{FF2B5EF4-FFF2-40B4-BE49-F238E27FC236}">
                    <a16:creationId xmlns:a16="http://schemas.microsoft.com/office/drawing/2014/main" id="{F56A3DF2-003B-4013-8930-76D23F42F6C8}"/>
                  </a:ext>
                </a:extLst>
              </p:cNvPr>
              <p:cNvSpPr/>
              <p:nvPr/>
            </p:nvSpPr>
            <p:spPr>
              <a:xfrm>
                <a:off x="9251348" y="3750154"/>
                <a:ext cx="117149" cy="191967"/>
              </a:xfrm>
              <a:custGeom>
                <a:avLst/>
                <a:gdLst>
                  <a:gd name="connsiteX0" fmla="*/ 106455 w 117149"/>
                  <a:gd name="connsiteY0" fmla="*/ 191967 h 191967"/>
                  <a:gd name="connsiteX1" fmla="*/ 97147 w 117149"/>
                  <a:gd name="connsiteY1" fmla="*/ 186486 h 191967"/>
                  <a:gd name="connsiteX2" fmla="*/ 1386 w 117149"/>
                  <a:gd name="connsiteY2" fmla="*/ 15921 h 191967"/>
                  <a:gd name="connsiteX3" fmla="*/ 5441 w 117149"/>
                  <a:gd name="connsiteY3" fmla="*/ 1359 h 191967"/>
                  <a:gd name="connsiteX4" fmla="*/ 20002 w 117149"/>
                  <a:gd name="connsiteY4" fmla="*/ 5471 h 191967"/>
                  <a:gd name="connsiteX5" fmla="*/ 115763 w 117149"/>
                  <a:gd name="connsiteY5" fmla="*/ 176036 h 191967"/>
                  <a:gd name="connsiteX6" fmla="*/ 111709 w 117149"/>
                  <a:gd name="connsiteY6" fmla="*/ 190597 h 191967"/>
                  <a:gd name="connsiteX7" fmla="*/ 106455 w 117149"/>
                  <a:gd name="connsiteY7" fmla="*/ 191967 h 19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149" h="191967">
                    <a:moveTo>
                      <a:pt x="106455" y="191967"/>
                    </a:moveTo>
                    <a:cubicBezTo>
                      <a:pt x="102743" y="191967"/>
                      <a:pt x="99089" y="190026"/>
                      <a:pt x="97147" y="186486"/>
                    </a:cubicBezTo>
                    <a:lnTo>
                      <a:pt x="1386" y="15921"/>
                    </a:lnTo>
                    <a:cubicBezTo>
                      <a:pt x="-1525" y="10781"/>
                      <a:pt x="302" y="4272"/>
                      <a:pt x="5441" y="1359"/>
                    </a:cubicBezTo>
                    <a:cubicBezTo>
                      <a:pt x="10637" y="-1496"/>
                      <a:pt x="17147" y="274"/>
                      <a:pt x="20002" y="5471"/>
                    </a:cubicBezTo>
                    <a:lnTo>
                      <a:pt x="115763" y="176036"/>
                    </a:lnTo>
                    <a:cubicBezTo>
                      <a:pt x="118675" y="181175"/>
                      <a:pt x="116848" y="187685"/>
                      <a:pt x="111709" y="190597"/>
                    </a:cubicBezTo>
                    <a:cubicBezTo>
                      <a:pt x="109995" y="191511"/>
                      <a:pt x="108225" y="191967"/>
                      <a:pt x="106455" y="1919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17">
                <a:extLst>
                  <a:ext uri="{FF2B5EF4-FFF2-40B4-BE49-F238E27FC236}">
                    <a16:creationId xmlns:a16="http://schemas.microsoft.com/office/drawing/2014/main" id="{441F92EB-F357-46C9-9759-8C6F780EC2A6}"/>
                  </a:ext>
                </a:extLst>
              </p:cNvPr>
              <p:cNvSpPr/>
              <p:nvPr/>
            </p:nvSpPr>
            <p:spPr>
              <a:xfrm>
                <a:off x="9425921" y="3638895"/>
                <a:ext cx="198954" cy="103425"/>
              </a:xfrm>
              <a:custGeom>
                <a:avLst/>
                <a:gdLst>
                  <a:gd name="connsiteX0" fmla="*/ 10683 w 198954"/>
                  <a:gd name="connsiteY0" fmla="*/ 103426 h 103425"/>
                  <a:gd name="connsiteX1" fmla="*/ 976 w 198954"/>
                  <a:gd name="connsiteY1" fmla="*/ 97202 h 103425"/>
                  <a:gd name="connsiteX2" fmla="*/ 6172 w 198954"/>
                  <a:gd name="connsiteY2" fmla="*/ 82983 h 103425"/>
                  <a:gd name="connsiteX3" fmla="*/ 183760 w 198954"/>
                  <a:gd name="connsiteY3" fmla="*/ 984 h 103425"/>
                  <a:gd name="connsiteX4" fmla="*/ 197979 w 198954"/>
                  <a:gd name="connsiteY4" fmla="*/ 6237 h 103425"/>
                  <a:gd name="connsiteX5" fmla="*/ 192783 w 198954"/>
                  <a:gd name="connsiteY5" fmla="*/ 20456 h 103425"/>
                  <a:gd name="connsiteX6" fmla="*/ 15195 w 198954"/>
                  <a:gd name="connsiteY6" fmla="*/ 102455 h 103425"/>
                  <a:gd name="connsiteX7" fmla="*/ 10683 w 198954"/>
                  <a:gd name="connsiteY7" fmla="*/ 103426 h 10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954" h="103425">
                    <a:moveTo>
                      <a:pt x="10683" y="103426"/>
                    </a:moveTo>
                    <a:cubicBezTo>
                      <a:pt x="6629" y="103426"/>
                      <a:pt x="2803" y="101141"/>
                      <a:pt x="976" y="97202"/>
                    </a:cubicBezTo>
                    <a:cubicBezTo>
                      <a:pt x="-1479" y="91834"/>
                      <a:pt x="862" y="85495"/>
                      <a:pt x="6172" y="82983"/>
                    </a:cubicBezTo>
                    <a:lnTo>
                      <a:pt x="183760" y="984"/>
                    </a:lnTo>
                    <a:cubicBezTo>
                      <a:pt x="189128" y="-1472"/>
                      <a:pt x="195467" y="813"/>
                      <a:pt x="197979" y="6237"/>
                    </a:cubicBezTo>
                    <a:cubicBezTo>
                      <a:pt x="200435" y="11605"/>
                      <a:pt x="198093" y="17943"/>
                      <a:pt x="192783" y="20456"/>
                    </a:cubicBezTo>
                    <a:lnTo>
                      <a:pt x="15195" y="102455"/>
                    </a:lnTo>
                    <a:cubicBezTo>
                      <a:pt x="13710" y="103140"/>
                      <a:pt x="12168" y="103426"/>
                      <a:pt x="10683" y="103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图形 2">
              <a:extLst>
                <a:ext uri="{FF2B5EF4-FFF2-40B4-BE49-F238E27FC236}">
                  <a16:creationId xmlns:a16="http://schemas.microsoft.com/office/drawing/2014/main" id="{E80FD0F4-A835-4964-93F9-5E9C2B437B0D}"/>
                </a:ext>
              </a:extLst>
            </p:cNvPr>
            <p:cNvGrpSpPr/>
            <p:nvPr/>
          </p:nvGrpSpPr>
          <p:grpSpPr>
            <a:xfrm>
              <a:off x="8422634" y="4982016"/>
              <a:ext cx="757422" cy="1128098"/>
              <a:chOff x="8421486" y="3958241"/>
              <a:chExt cx="757422" cy="1128098"/>
            </a:xfrm>
          </p:grpSpPr>
          <p:sp>
            <p:nvSpPr>
              <p:cNvPr id="27" name="任意多边形: 形状 19">
                <a:extLst>
                  <a:ext uri="{FF2B5EF4-FFF2-40B4-BE49-F238E27FC236}">
                    <a16:creationId xmlns:a16="http://schemas.microsoft.com/office/drawing/2014/main" id="{A5F79BBF-63E6-4B6D-98B3-1A736C2C6410}"/>
                  </a:ext>
                </a:extLst>
              </p:cNvPr>
              <p:cNvSpPr/>
              <p:nvPr/>
            </p:nvSpPr>
            <p:spPr>
              <a:xfrm>
                <a:off x="8421486" y="3958241"/>
                <a:ext cx="757422" cy="1105522"/>
              </a:xfrm>
              <a:custGeom>
                <a:avLst/>
                <a:gdLst>
                  <a:gd name="connsiteX0" fmla="*/ 311217 w 757422"/>
                  <a:gd name="connsiteY0" fmla="*/ 944286 h 1105522"/>
                  <a:gd name="connsiteX1" fmla="*/ 193073 w 757422"/>
                  <a:gd name="connsiteY1" fmla="*/ 906484 h 1105522"/>
                  <a:gd name="connsiteX2" fmla="*/ 178055 w 757422"/>
                  <a:gd name="connsiteY2" fmla="*/ 850524 h 1105522"/>
                  <a:gd name="connsiteX3" fmla="*/ 208947 w 757422"/>
                  <a:gd name="connsiteY3" fmla="*/ 839675 h 1105522"/>
                  <a:gd name="connsiteX4" fmla="*/ 198268 w 757422"/>
                  <a:gd name="connsiteY4" fmla="*/ 784742 h 1105522"/>
                  <a:gd name="connsiteX5" fmla="*/ 84178 w 757422"/>
                  <a:gd name="connsiteY5" fmla="*/ 712565 h 1105522"/>
                  <a:gd name="connsiteX6" fmla="*/ 81266 w 757422"/>
                  <a:gd name="connsiteY6" fmla="*/ 704628 h 1105522"/>
                  <a:gd name="connsiteX7" fmla="*/ 88804 w 757422"/>
                  <a:gd name="connsiteY7" fmla="*/ 694806 h 1105522"/>
                  <a:gd name="connsiteX8" fmla="*/ 175200 w 757422"/>
                  <a:gd name="connsiteY8" fmla="*/ 659402 h 1105522"/>
                  <a:gd name="connsiteX9" fmla="*/ 17140 w 757422"/>
                  <a:gd name="connsiteY9" fmla="*/ 466739 h 1105522"/>
                  <a:gd name="connsiteX10" fmla="*/ 523 w 757422"/>
                  <a:gd name="connsiteY10" fmla="*/ 442642 h 1105522"/>
                  <a:gd name="connsiteX11" fmla="*/ 34556 w 757422"/>
                  <a:gd name="connsiteY11" fmla="*/ 403698 h 1105522"/>
                  <a:gd name="connsiteX12" fmla="*/ 122151 w 757422"/>
                  <a:gd name="connsiteY12" fmla="*/ 402042 h 1105522"/>
                  <a:gd name="connsiteX13" fmla="*/ 158982 w 757422"/>
                  <a:gd name="connsiteY13" fmla="*/ 348308 h 1105522"/>
                  <a:gd name="connsiteX14" fmla="*/ 117811 w 757422"/>
                  <a:gd name="connsiteY14" fmla="*/ 149192 h 1105522"/>
                  <a:gd name="connsiteX15" fmla="*/ 210889 w 757422"/>
                  <a:gd name="connsiteY15" fmla="*/ 1297 h 1105522"/>
                  <a:gd name="connsiteX16" fmla="*/ 277127 w 757422"/>
                  <a:gd name="connsiteY16" fmla="*/ 79185 h 1105522"/>
                  <a:gd name="connsiteX17" fmla="*/ 334058 w 757422"/>
                  <a:gd name="connsiteY17" fmla="*/ 164667 h 1105522"/>
                  <a:gd name="connsiteX18" fmla="*/ 399269 w 757422"/>
                  <a:gd name="connsiteY18" fmla="*/ 191106 h 1105522"/>
                  <a:gd name="connsiteX19" fmla="*/ 513246 w 757422"/>
                  <a:gd name="connsiteY19" fmla="*/ 215602 h 1105522"/>
                  <a:gd name="connsiteX20" fmla="*/ 512732 w 757422"/>
                  <a:gd name="connsiteY20" fmla="*/ 285096 h 1105522"/>
                  <a:gd name="connsiteX21" fmla="*/ 542939 w 757422"/>
                  <a:gd name="connsiteY21" fmla="*/ 343968 h 1105522"/>
                  <a:gd name="connsiteX22" fmla="*/ 683696 w 757422"/>
                  <a:gd name="connsiteY22" fmla="*/ 373434 h 1105522"/>
                  <a:gd name="connsiteX23" fmla="*/ 671419 w 757422"/>
                  <a:gd name="connsiteY23" fmla="*/ 427966 h 1105522"/>
                  <a:gd name="connsiteX24" fmla="*/ 749707 w 757422"/>
                  <a:gd name="connsiteY24" fmla="*/ 555419 h 1105522"/>
                  <a:gd name="connsiteX25" fmla="*/ 751934 w 757422"/>
                  <a:gd name="connsiteY25" fmla="*/ 622971 h 1105522"/>
                  <a:gd name="connsiteX26" fmla="*/ 699857 w 757422"/>
                  <a:gd name="connsiteY26" fmla="*/ 721987 h 1105522"/>
                  <a:gd name="connsiteX27" fmla="*/ 636587 w 757422"/>
                  <a:gd name="connsiteY27" fmla="*/ 936977 h 1105522"/>
                  <a:gd name="connsiteX28" fmla="*/ 555901 w 757422"/>
                  <a:gd name="connsiteY28" fmla="*/ 1104973 h 1105522"/>
                  <a:gd name="connsiteX29" fmla="*/ 467963 w 757422"/>
                  <a:gd name="connsiteY29" fmla="*/ 1018691 h 1105522"/>
                  <a:gd name="connsiteX30" fmla="*/ 311217 w 757422"/>
                  <a:gd name="connsiteY30" fmla="*/ 944286 h 11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57422" h="1105522">
                    <a:moveTo>
                      <a:pt x="311217" y="944286"/>
                    </a:moveTo>
                    <a:cubicBezTo>
                      <a:pt x="268790" y="938633"/>
                      <a:pt x="226705" y="932523"/>
                      <a:pt x="193073" y="906484"/>
                    </a:cubicBezTo>
                    <a:cubicBezTo>
                      <a:pt x="175656" y="893008"/>
                      <a:pt x="162180" y="865713"/>
                      <a:pt x="178055" y="850524"/>
                    </a:cubicBezTo>
                    <a:cubicBezTo>
                      <a:pt x="186048" y="842872"/>
                      <a:pt x="198154" y="842073"/>
                      <a:pt x="208947" y="839675"/>
                    </a:cubicBezTo>
                    <a:cubicBezTo>
                      <a:pt x="250574" y="830424"/>
                      <a:pt x="221567" y="796105"/>
                      <a:pt x="198268" y="784742"/>
                    </a:cubicBezTo>
                    <a:cubicBezTo>
                      <a:pt x="157212" y="764756"/>
                      <a:pt x="108847" y="750995"/>
                      <a:pt x="84178" y="712565"/>
                    </a:cubicBezTo>
                    <a:cubicBezTo>
                      <a:pt x="82636" y="710166"/>
                      <a:pt x="81151" y="707483"/>
                      <a:pt x="81266" y="704628"/>
                    </a:cubicBezTo>
                    <a:cubicBezTo>
                      <a:pt x="81494" y="700345"/>
                      <a:pt x="85206" y="697147"/>
                      <a:pt x="88804" y="694806"/>
                    </a:cubicBezTo>
                    <a:cubicBezTo>
                      <a:pt x="113300" y="678931"/>
                      <a:pt x="160467" y="688125"/>
                      <a:pt x="175200" y="659402"/>
                    </a:cubicBezTo>
                    <a:cubicBezTo>
                      <a:pt x="211174" y="589223"/>
                      <a:pt x="54485" y="502827"/>
                      <a:pt x="17140" y="466739"/>
                    </a:cubicBezTo>
                    <a:cubicBezTo>
                      <a:pt x="10002" y="459830"/>
                      <a:pt x="2521" y="452349"/>
                      <a:pt x="523" y="442642"/>
                    </a:cubicBezTo>
                    <a:cubicBezTo>
                      <a:pt x="-3417" y="423798"/>
                      <a:pt x="15598" y="407124"/>
                      <a:pt x="34556" y="403698"/>
                    </a:cubicBezTo>
                    <a:cubicBezTo>
                      <a:pt x="63564" y="398501"/>
                      <a:pt x="93371" y="411121"/>
                      <a:pt x="122151" y="402042"/>
                    </a:cubicBezTo>
                    <a:cubicBezTo>
                      <a:pt x="144821" y="394904"/>
                      <a:pt x="156869" y="370636"/>
                      <a:pt x="158982" y="348308"/>
                    </a:cubicBezTo>
                    <a:cubicBezTo>
                      <a:pt x="165377" y="281156"/>
                      <a:pt x="124150" y="215431"/>
                      <a:pt x="117811" y="149192"/>
                    </a:cubicBezTo>
                    <a:cubicBezTo>
                      <a:pt x="112615" y="95002"/>
                      <a:pt x="134656" y="-13036"/>
                      <a:pt x="210889" y="1297"/>
                    </a:cubicBezTo>
                    <a:cubicBezTo>
                      <a:pt x="245778" y="7864"/>
                      <a:pt x="261823" y="47150"/>
                      <a:pt x="277127" y="79185"/>
                    </a:cubicBezTo>
                    <a:cubicBezTo>
                      <a:pt x="291346" y="108878"/>
                      <a:pt x="310303" y="141826"/>
                      <a:pt x="334058" y="164667"/>
                    </a:cubicBezTo>
                    <a:cubicBezTo>
                      <a:pt x="351475" y="181398"/>
                      <a:pt x="375172" y="193275"/>
                      <a:pt x="399269" y="191106"/>
                    </a:cubicBezTo>
                    <a:cubicBezTo>
                      <a:pt x="446036" y="186823"/>
                      <a:pt x="501426" y="140741"/>
                      <a:pt x="513246" y="215602"/>
                    </a:cubicBezTo>
                    <a:cubicBezTo>
                      <a:pt x="516843" y="238558"/>
                      <a:pt x="511989" y="261912"/>
                      <a:pt x="512732" y="285096"/>
                    </a:cubicBezTo>
                    <a:cubicBezTo>
                      <a:pt x="513474" y="308279"/>
                      <a:pt x="521982" y="333918"/>
                      <a:pt x="542939" y="343968"/>
                    </a:cubicBezTo>
                    <a:cubicBezTo>
                      <a:pt x="581083" y="362298"/>
                      <a:pt x="677701" y="298629"/>
                      <a:pt x="683696" y="373434"/>
                    </a:cubicBezTo>
                    <a:cubicBezTo>
                      <a:pt x="685238" y="392163"/>
                      <a:pt x="677701" y="410265"/>
                      <a:pt x="671419" y="427966"/>
                    </a:cubicBezTo>
                    <a:cubicBezTo>
                      <a:pt x="641098" y="513563"/>
                      <a:pt x="720641" y="498088"/>
                      <a:pt x="749707" y="555419"/>
                    </a:cubicBezTo>
                    <a:cubicBezTo>
                      <a:pt x="760156" y="576033"/>
                      <a:pt x="759072" y="600987"/>
                      <a:pt x="751934" y="622971"/>
                    </a:cubicBezTo>
                    <a:cubicBezTo>
                      <a:pt x="740456" y="658260"/>
                      <a:pt x="716016" y="688753"/>
                      <a:pt x="699857" y="721987"/>
                    </a:cubicBezTo>
                    <a:cubicBezTo>
                      <a:pt x="667023" y="789482"/>
                      <a:pt x="649320" y="863429"/>
                      <a:pt x="636587" y="936977"/>
                    </a:cubicBezTo>
                    <a:cubicBezTo>
                      <a:pt x="627279" y="990939"/>
                      <a:pt x="627736" y="1093324"/>
                      <a:pt x="555901" y="1104973"/>
                    </a:cubicBezTo>
                    <a:cubicBezTo>
                      <a:pt x="511589" y="1112167"/>
                      <a:pt x="487378" y="1046899"/>
                      <a:pt x="467963" y="1018691"/>
                    </a:cubicBezTo>
                    <a:cubicBezTo>
                      <a:pt x="430161" y="963929"/>
                      <a:pt x="373744" y="952623"/>
                      <a:pt x="311217" y="944286"/>
                    </a:cubicBezTo>
                    <a:close/>
                  </a:path>
                </a:pathLst>
              </a:custGeom>
              <a:solidFill>
                <a:srgbClr val="FDC510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图形 2">
                <a:extLst>
                  <a:ext uri="{FF2B5EF4-FFF2-40B4-BE49-F238E27FC236}">
                    <a16:creationId xmlns:a16="http://schemas.microsoft.com/office/drawing/2014/main" id="{A21C456B-637E-4BC3-9497-5F529C93A37B}"/>
                  </a:ext>
                </a:extLst>
              </p:cNvPr>
              <p:cNvGrpSpPr/>
              <p:nvPr/>
            </p:nvGrpSpPr>
            <p:grpSpPr>
              <a:xfrm>
                <a:off x="8706031" y="4293841"/>
                <a:ext cx="328581" cy="792498"/>
                <a:chOff x="8706031" y="4293841"/>
                <a:chExt cx="328581" cy="792498"/>
              </a:xfrm>
              <a:solidFill>
                <a:srgbClr val="FFFFFF"/>
              </a:solidFill>
            </p:grpSpPr>
            <p:sp>
              <p:nvSpPr>
                <p:cNvPr id="29" name="任意多边形: 形状 21">
                  <a:extLst>
                    <a:ext uri="{FF2B5EF4-FFF2-40B4-BE49-F238E27FC236}">
                      <a16:creationId xmlns:a16="http://schemas.microsoft.com/office/drawing/2014/main" id="{0A3AEA7E-0C99-49C0-8FC3-0E31FC878224}"/>
                    </a:ext>
                  </a:extLst>
                </p:cNvPr>
                <p:cNvSpPr/>
                <p:nvPr/>
              </p:nvSpPr>
              <p:spPr>
                <a:xfrm>
                  <a:off x="8734522" y="4293841"/>
                  <a:ext cx="300090" cy="792498"/>
                </a:xfrm>
                <a:custGeom>
                  <a:avLst/>
                  <a:gdLst>
                    <a:gd name="connsiteX0" fmla="*/ 289347 w 300090"/>
                    <a:gd name="connsiteY0" fmla="*/ 792499 h 792498"/>
                    <a:gd name="connsiteX1" fmla="*/ 279297 w 300090"/>
                    <a:gd name="connsiteY1" fmla="*/ 785418 h 792498"/>
                    <a:gd name="connsiteX2" fmla="*/ 637 w 300090"/>
                    <a:gd name="connsiteY2" fmla="*/ 14364 h 792498"/>
                    <a:gd name="connsiteX3" fmla="*/ 7090 w 300090"/>
                    <a:gd name="connsiteY3" fmla="*/ 660 h 792498"/>
                    <a:gd name="connsiteX4" fmla="*/ 20794 w 300090"/>
                    <a:gd name="connsiteY4" fmla="*/ 7112 h 792498"/>
                    <a:gd name="connsiteX5" fmla="*/ 299454 w 300090"/>
                    <a:gd name="connsiteY5" fmla="*/ 778166 h 792498"/>
                    <a:gd name="connsiteX6" fmla="*/ 293001 w 300090"/>
                    <a:gd name="connsiteY6" fmla="*/ 791871 h 792498"/>
                    <a:gd name="connsiteX7" fmla="*/ 289347 w 300090"/>
                    <a:gd name="connsiteY7" fmla="*/ 792499 h 792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0090" h="792498">
                      <a:moveTo>
                        <a:pt x="289347" y="792499"/>
                      </a:moveTo>
                      <a:cubicBezTo>
                        <a:pt x="284950" y="792499"/>
                        <a:pt x="280839" y="789815"/>
                        <a:pt x="279297" y="785418"/>
                      </a:cubicBezTo>
                      <a:lnTo>
                        <a:pt x="637" y="14364"/>
                      </a:lnTo>
                      <a:cubicBezTo>
                        <a:pt x="-1362" y="8825"/>
                        <a:pt x="1493" y="2658"/>
                        <a:pt x="7090" y="660"/>
                      </a:cubicBezTo>
                      <a:cubicBezTo>
                        <a:pt x="12572" y="-1396"/>
                        <a:pt x="18795" y="1516"/>
                        <a:pt x="20794" y="7112"/>
                      </a:cubicBezTo>
                      <a:lnTo>
                        <a:pt x="299454" y="778166"/>
                      </a:lnTo>
                      <a:cubicBezTo>
                        <a:pt x="301452" y="783705"/>
                        <a:pt x="298597" y="789872"/>
                        <a:pt x="293001" y="791871"/>
                      </a:cubicBezTo>
                      <a:cubicBezTo>
                        <a:pt x="291802" y="792271"/>
                        <a:pt x="290603" y="792499"/>
                        <a:pt x="289347" y="7924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22">
                  <a:extLst>
                    <a:ext uri="{FF2B5EF4-FFF2-40B4-BE49-F238E27FC236}">
                      <a16:creationId xmlns:a16="http://schemas.microsoft.com/office/drawing/2014/main" id="{AC0313A1-4837-449B-9F8F-9AD5024AA84C}"/>
                    </a:ext>
                  </a:extLst>
                </p:cNvPr>
                <p:cNvSpPr/>
                <p:nvPr/>
              </p:nvSpPr>
              <p:spPr>
                <a:xfrm>
                  <a:off x="8824231" y="4366366"/>
                  <a:ext cx="67451" cy="183782"/>
                </a:xfrm>
                <a:custGeom>
                  <a:avLst/>
                  <a:gdLst>
                    <a:gd name="connsiteX0" fmla="*/ 10685 w 67451"/>
                    <a:gd name="connsiteY0" fmla="*/ 183783 h 183782"/>
                    <a:gd name="connsiteX1" fmla="*/ 7773 w 67451"/>
                    <a:gd name="connsiteY1" fmla="*/ 183383 h 183782"/>
                    <a:gd name="connsiteX2" fmla="*/ 406 w 67451"/>
                    <a:gd name="connsiteY2" fmla="*/ 170192 h 183782"/>
                    <a:gd name="connsiteX3" fmla="*/ 46431 w 67451"/>
                    <a:gd name="connsiteY3" fmla="*/ 7793 h 183782"/>
                    <a:gd name="connsiteX4" fmla="*/ 59679 w 67451"/>
                    <a:gd name="connsiteY4" fmla="*/ 427 h 183782"/>
                    <a:gd name="connsiteX5" fmla="*/ 67045 w 67451"/>
                    <a:gd name="connsiteY5" fmla="*/ 13617 h 183782"/>
                    <a:gd name="connsiteX6" fmla="*/ 21020 w 67451"/>
                    <a:gd name="connsiteY6" fmla="*/ 176017 h 183782"/>
                    <a:gd name="connsiteX7" fmla="*/ 10685 w 67451"/>
                    <a:gd name="connsiteY7" fmla="*/ 183783 h 183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451" h="183782">
                      <a:moveTo>
                        <a:pt x="10685" y="183783"/>
                      </a:moveTo>
                      <a:cubicBezTo>
                        <a:pt x="9714" y="183783"/>
                        <a:pt x="8744" y="183668"/>
                        <a:pt x="7773" y="183383"/>
                      </a:cubicBezTo>
                      <a:cubicBezTo>
                        <a:pt x="2063" y="181784"/>
                        <a:pt x="-1193" y="175845"/>
                        <a:pt x="406" y="170192"/>
                      </a:cubicBezTo>
                      <a:lnTo>
                        <a:pt x="46431" y="7793"/>
                      </a:lnTo>
                      <a:cubicBezTo>
                        <a:pt x="48030" y="2083"/>
                        <a:pt x="53854" y="-1229"/>
                        <a:pt x="59679" y="427"/>
                      </a:cubicBezTo>
                      <a:cubicBezTo>
                        <a:pt x="65389" y="2026"/>
                        <a:pt x="68644" y="7964"/>
                        <a:pt x="67045" y="13617"/>
                      </a:cubicBezTo>
                      <a:lnTo>
                        <a:pt x="21020" y="176017"/>
                      </a:lnTo>
                      <a:cubicBezTo>
                        <a:pt x="19650" y="180699"/>
                        <a:pt x="15310" y="183783"/>
                        <a:pt x="10685" y="1837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: 形状 23">
                  <a:extLst>
                    <a:ext uri="{FF2B5EF4-FFF2-40B4-BE49-F238E27FC236}">
                      <a16:creationId xmlns:a16="http://schemas.microsoft.com/office/drawing/2014/main" id="{B6BD2052-9E4C-4E15-A912-1EF808B04160}"/>
                    </a:ext>
                  </a:extLst>
                </p:cNvPr>
                <p:cNvSpPr/>
                <p:nvPr/>
              </p:nvSpPr>
              <p:spPr>
                <a:xfrm>
                  <a:off x="8928158" y="4644834"/>
                  <a:ext cx="67451" cy="183802"/>
                </a:xfrm>
                <a:custGeom>
                  <a:avLst/>
                  <a:gdLst>
                    <a:gd name="connsiteX0" fmla="*/ 10685 w 67451"/>
                    <a:gd name="connsiteY0" fmla="*/ 183803 h 183802"/>
                    <a:gd name="connsiteX1" fmla="*/ 7772 w 67451"/>
                    <a:gd name="connsiteY1" fmla="*/ 183403 h 183802"/>
                    <a:gd name="connsiteX2" fmla="*/ 407 w 67451"/>
                    <a:gd name="connsiteY2" fmla="*/ 170213 h 183802"/>
                    <a:gd name="connsiteX3" fmla="*/ 46431 w 67451"/>
                    <a:gd name="connsiteY3" fmla="*/ 7813 h 183802"/>
                    <a:gd name="connsiteX4" fmla="*/ 59679 w 67451"/>
                    <a:gd name="connsiteY4" fmla="*/ 447 h 183802"/>
                    <a:gd name="connsiteX5" fmla="*/ 67045 w 67451"/>
                    <a:gd name="connsiteY5" fmla="*/ 13638 h 183802"/>
                    <a:gd name="connsiteX6" fmla="*/ 21020 w 67451"/>
                    <a:gd name="connsiteY6" fmla="*/ 176037 h 183802"/>
                    <a:gd name="connsiteX7" fmla="*/ 10685 w 67451"/>
                    <a:gd name="connsiteY7" fmla="*/ 183803 h 183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451" h="183802">
                      <a:moveTo>
                        <a:pt x="10685" y="183803"/>
                      </a:moveTo>
                      <a:cubicBezTo>
                        <a:pt x="9714" y="183803"/>
                        <a:pt x="8743" y="183689"/>
                        <a:pt x="7772" y="183403"/>
                      </a:cubicBezTo>
                      <a:cubicBezTo>
                        <a:pt x="2062" y="181805"/>
                        <a:pt x="-1192" y="175866"/>
                        <a:pt x="407" y="170213"/>
                      </a:cubicBezTo>
                      <a:lnTo>
                        <a:pt x="46431" y="7813"/>
                      </a:lnTo>
                      <a:cubicBezTo>
                        <a:pt x="48030" y="2103"/>
                        <a:pt x="53911" y="-1266"/>
                        <a:pt x="59679" y="447"/>
                      </a:cubicBezTo>
                      <a:cubicBezTo>
                        <a:pt x="65389" y="2046"/>
                        <a:pt x="68644" y="7985"/>
                        <a:pt x="67045" y="13638"/>
                      </a:cubicBezTo>
                      <a:lnTo>
                        <a:pt x="21020" y="176037"/>
                      </a:lnTo>
                      <a:cubicBezTo>
                        <a:pt x="19650" y="180720"/>
                        <a:pt x="15310" y="183803"/>
                        <a:pt x="10685" y="1838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: 形状 24">
                  <a:extLst>
                    <a:ext uri="{FF2B5EF4-FFF2-40B4-BE49-F238E27FC236}">
                      <a16:creationId xmlns:a16="http://schemas.microsoft.com/office/drawing/2014/main" id="{5F4C9ADB-2C2A-4761-88D9-5D262372A8FA}"/>
                    </a:ext>
                  </a:extLst>
                </p:cNvPr>
                <p:cNvSpPr/>
                <p:nvPr/>
              </p:nvSpPr>
              <p:spPr>
                <a:xfrm>
                  <a:off x="8706031" y="4632999"/>
                  <a:ext cx="179940" cy="69441"/>
                </a:xfrm>
                <a:custGeom>
                  <a:avLst/>
                  <a:gdLst>
                    <a:gd name="connsiteX0" fmla="*/ 169257 w 179940"/>
                    <a:gd name="connsiteY0" fmla="*/ 69442 h 69441"/>
                    <a:gd name="connsiteX1" fmla="*/ 166116 w 179940"/>
                    <a:gd name="connsiteY1" fmla="*/ 68985 h 69441"/>
                    <a:gd name="connsiteX2" fmla="*/ 7600 w 179940"/>
                    <a:gd name="connsiteY2" fmla="*/ 20962 h 69441"/>
                    <a:gd name="connsiteX3" fmla="*/ 462 w 179940"/>
                    <a:gd name="connsiteY3" fmla="*/ 7600 h 69441"/>
                    <a:gd name="connsiteX4" fmla="*/ 13824 w 179940"/>
                    <a:gd name="connsiteY4" fmla="*/ 462 h 69441"/>
                    <a:gd name="connsiteX5" fmla="*/ 172340 w 179940"/>
                    <a:gd name="connsiteY5" fmla="*/ 48485 h 69441"/>
                    <a:gd name="connsiteX6" fmla="*/ 179478 w 179940"/>
                    <a:gd name="connsiteY6" fmla="*/ 61847 h 69441"/>
                    <a:gd name="connsiteX7" fmla="*/ 169257 w 179940"/>
                    <a:gd name="connsiteY7" fmla="*/ 69442 h 69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40" h="69441">
                      <a:moveTo>
                        <a:pt x="169257" y="69442"/>
                      </a:moveTo>
                      <a:cubicBezTo>
                        <a:pt x="168229" y="69442"/>
                        <a:pt x="167201" y="69270"/>
                        <a:pt x="166116" y="68985"/>
                      </a:cubicBezTo>
                      <a:lnTo>
                        <a:pt x="7600" y="20962"/>
                      </a:lnTo>
                      <a:cubicBezTo>
                        <a:pt x="1947" y="19249"/>
                        <a:pt x="-1251" y="13253"/>
                        <a:pt x="462" y="7600"/>
                      </a:cubicBezTo>
                      <a:cubicBezTo>
                        <a:pt x="2175" y="1947"/>
                        <a:pt x="8114" y="-1251"/>
                        <a:pt x="13824" y="462"/>
                      </a:cubicBezTo>
                      <a:lnTo>
                        <a:pt x="172340" y="48485"/>
                      </a:lnTo>
                      <a:cubicBezTo>
                        <a:pt x="177993" y="50198"/>
                        <a:pt x="181192" y="56194"/>
                        <a:pt x="179478" y="61847"/>
                      </a:cubicBezTo>
                      <a:cubicBezTo>
                        <a:pt x="178108" y="66473"/>
                        <a:pt x="173882" y="69442"/>
                        <a:pt x="169257" y="694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" name="任意多边形: 形状 28">
              <a:extLst>
                <a:ext uri="{FF2B5EF4-FFF2-40B4-BE49-F238E27FC236}">
                  <a16:creationId xmlns:a16="http://schemas.microsoft.com/office/drawing/2014/main" id="{C48B3670-EE06-403A-8E06-8905CA735BD7}"/>
                </a:ext>
              </a:extLst>
            </p:cNvPr>
            <p:cNvSpPr/>
            <p:nvPr/>
          </p:nvSpPr>
          <p:spPr>
            <a:xfrm>
              <a:off x="8266677" y="5946307"/>
              <a:ext cx="312134" cy="238699"/>
            </a:xfrm>
            <a:custGeom>
              <a:avLst/>
              <a:gdLst>
                <a:gd name="connsiteX0" fmla="*/ 123931 w 312134"/>
                <a:gd name="connsiteY0" fmla="*/ 231246 h 238699"/>
                <a:gd name="connsiteX1" fmla="*/ 246816 w 312134"/>
                <a:gd name="connsiteY1" fmla="*/ 116127 h 238699"/>
                <a:gd name="connsiteX2" fmla="*/ 302090 w 312134"/>
                <a:gd name="connsiteY2" fmla="*/ 100595 h 238699"/>
                <a:gd name="connsiteX3" fmla="*/ 311170 w 312134"/>
                <a:gd name="connsiteY3" fmla="*/ 106762 h 238699"/>
                <a:gd name="connsiteX4" fmla="*/ 311512 w 312134"/>
                <a:gd name="connsiteY4" fmla="*/ 116698 h 238699"/>
                <a:gd name="connsiteX5" fmla="*/ 18 w 312134"/>
                <a:gd name="connsiteY5" fmla="*/ 48404 h 238699"/>
                <a:gd name="connsiteX6" fmla="*/ 7100 w 312134"/>
                <a:gd name="connsiteY6" fmla="*/ 14656 h 238699"/>
                <a:gd name="connsiteX7" fmla="*/ 62546 w 312134"/>
                <a:gd name="connsiteY7" fmla="*/ 7804 h 238699"/>
                <a:gd name="connsiteX8" fmla="*/ 95208 w 312134"/>
                <a:gd name="connsiteY8" fmla="*/ 61252 h 238699"/>
                <a:gd name="connsiteX9" fmla="*/ 95494 w 312134"/>
                <a:gd name="connsiteY9" fmla="*/ 230332 h 238699"/>
                <a:gd name="connsiteX10" fmla="*/ 180063 w 312134"/>
                <a:gd name="connsiteY10" fmla="*/ 28932 h 238699"/>
                <a:gd name="connsiteX11" fmla="*/ 207643 w 312134"/>
                <a:gd name="connsiteY11" fmla="*/ 18482 h 238699"/>
                <a:gd name="connsiteX12" fmla="*/ 214838 w 312134"/>
                <a:gd name="connsiteY12" fmla="*/ 32415 h 238699"/>
                <a:gd name="connsiteX13" fmla="*/ 194624 w 312134"/>
                <a:gd name="connsiteY13" fmla="*/ 143251 h 238699"/>
                <a:gd name="connsiteX14" fmla="*/ 123931 w 312134"/>
                <a:gd name="connsiteY14" fmla="*/ 231246 h 23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134" h="238699">
                  <a:moveTo>
                    <a:pt x="123931" y="231246"/>
                  </a:moveTo>
                  <a:cubicBezTo>
                    <a:pt x="164188" y="189789"/>
                    <a:pt x="197365" y="147819"/>
                    <a:pt x="246816" y="116127"/>
                  </a:cubicBezTo>
                  <a:cubicBezTo>
                    <a:pt x="263489" y="105449"/>
                    <a:pt x="282961" y="95570"/>
                    <a:pt x="302090" y="100595"/>
                  </a:cubicBezTo>
                  <a:cubicBezTo>
                    <a:pt x="305688" y="101566"/>
                    <a:pt x="309514" y="103279"/>
                    <a:pt x="311170" y="106762"/>
                  </a:cubicBezTo>
                  <a:cubicBezTo>
                    <a:pt x="312654" y="109789"/>
                    <a:pt x="312140" y="113386"/>
                    <a:pt x="311512" y="116698"/>
                  </a:cubicBezTo>
                  <a:cubicBezTo>
                    <a:pt x="268914" y="328320"/>
                    <a:pt x="3159" y="237984"/>
                    <a:pt x="18" y="48404"/>
                  </a:cubicBezTo>
                  <a:cubicBezTo>
                    <a:pt x="-152" y="36640"/>
                    <a:pt x="761" y="24249"/>
                    <a:pt x="7100" y="14656"/>
                  </a:cubicBezTo>
                  <a:cubicBezTo>
                    <a:pt x="18748" y="-2932"/>
                    <a:pt x="45187" y="-4017"/>
                    <a:pt x="62546" y="7804"/>
                  </a:cubicBezTo>
                  <a:cubicBezTo>
                    <a:pt x="79905" y="19624"/>
                    <a:pt x="89555" y="40524"/>
                    <a:pt x="95208" y="61252"/>
                  </a:cubicBezTo>
                  <a:cubicBezTo>
                    <a:pt x="110169" y="116070"/>
                    <a:pt x="102917" y="174200"/>
                    <a:pt x="95494" y="230332"/>
                  </a:cubicBezTo>
                  <a:cubicBezTo>
                    <a:pt x="102689" y="156042"/>
                    <a:pt x="132668" y="84549"/>
                    <a:pt x="180063" y="28932"/>
                  </a:cubicBezTo>
                  <a:cubicBezTo>
                    <a:pt x="187200" y="20595"/>
                    <a:pt x="198735" y="12029"/>
                    <a:pt x="207643" y="18482"/>
                  </a:cubicBezTo>
                  <a:cubicBezTo>
                    <a:pt x="211926" y="21566"/>
                    <a:pt x="213696" y="27162"/>
                    <a:pt x="214838" y="32415"/>
                  </a:cubicBezTo>
                  <a:cubicBezTo>
                    <a:pt x="223232" y="70103"/>
                    <a:pt x="213068" y="110017"/>
                    <a:pt x="194624" y="143251"/>
                  </a:cubicBezTo>
                  <a:cubicBezTo>
                    <a:pt x="176294" y="176541"/>
                    <a:pt x="150084" y="204236"/>
                    <a:pt x="123931" y="231246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38">
              <a:extLst>
                <a:ext uri="{FF2B5EF4-FFF2-40B4-BE49-F238E27FC236}">
                  <a16:creationId xmlns:a16="http://schemas.microsoft.com/office/drawing/2014/main" id="{05F0DB19-B201-46E2-A89A-6AE46F44C679}"/>
                </a:ext>
              </a:extLst>
            </p:cNvPr>
            <p:cNvSpPr/>
            <p:nvPr/>
          </p:nvSpPr>
          <p:spPr>
            <a:xfrm>
              <a:off x="9475649" y="5659289"/>
              <a:ext cx="510249" cy="470239"/>
            </a:xfrm>
            <a:custGeom>
              <a:avLst/>
              <a:gdLst>
                <a:gd name="connsiteX0" fmla="*/ 457296 w 510249"/>
                <a:gd name="connsiteY0" fmla="*/ 188783 h 470239"/>
                <a:gd name="connsiteX1" fmla="*/ 509487 w 510249"/>
                <a:gd name="connsiteY1" fmla="*/ 53450 h 470239"/>
                <a:gd name="connsiteX2" fmla="*/ 505376 w 510249"/>
                <a:gd name="connsiteY2" fmla="*/ 17704 h 470239"/>
                <a:gd name="connsiteX3" fmla="*/ 484419 w 510249"/>
                <a:gd name="connsiteY3" fmla="*/ 2801 h 470239"/>
                <a:gd name="connsiteX4" fmla="*/ 334697 w 510249"/>
                <a:gd name="connsiteY4" fmla="*/ 95192 h 470239"/>
                <a:gd name="connsiteX5" fmla="*/ 143918 w 510249"/>
                <a:gd name="connsiteY5" fmla="*/ 408570 h 470239"/>
                <a:gd name="connsiteX6" fmla="*/ 186288 w 510249"/>
                <a:gd name="connsiteY6" fmla="*/ 131795 h 470239"/>
                <a:gd name="connsiteX7" fmla="*/ 183661 w 510249"/>
                <a:gd name="connsiteY7" fmla="*/ 123287 h 470239"/>
                <a:gd name="connsiteX8" fmla="*/ 176694 w 510249"/>
                <a:gd name="connsiteY8" fmla="*/ 121973 h 470239"/>
                <a:gd name="connsiteX9" fmla="*/ 140149 w 510249"/>
                <a:gd name="connsiteY9" fmla="*/ 169140 h 470239"/>
                <a:gd name="connsiteX10" fmla="*/ 77222 w 510249"/>
                <a:gd name="connsiteY10" fmla="*/ 377792 h 470239"/>
                <a:gd name="connsiteX11" fmla="*/ 33767 w 510249"/>
                <a:gd name="connsiteY11" fmla="*/ 252167 h 470239"/>
                <a:gd name="connsiteX12" fmla="*/ 8185 w 510249"/>
                <a:gd name="connsiteY12" fmla="*/ 310240 h 470239"/>
                <a:gd name="connsiteX13" fmla="*/ 126558 w 510249"/>
                <a:gd name="connsiteY13" fmla="*/ 465387 h 470239"/>
                <a:gd name="connsiteX14" fmla="*/ 143689 w 510249"/>
                <a:gd name="connsiteY14" fmla="*/ 414852 h 470239"/>
                <a:gd name="connsiteX15" fmla="*/ 189086 w 510249"/>
                <a:gd name="connsiteY15" fmla="*/ 382988 h 470239"/>
                <a:gd name="connsiteX16" fmla="*/ 325275 w 510249"/>
                <a:gd name="connsiteY16" fmla="*/ 327085 h 470239"/>
                <a:gd name="connsiteX17" fmla="*/ 457296 w 510249"/>
                <a:gd name="connsiteY17" fmla="*/ 188783 h 47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0249" h="470239">
                  <a:moveTo>
                    <a:pt x="457296" y="188783"/>
                  </a:moveTo>
                  <a:cubicBezTo>
                    <a:pt x="482364" y="149611"/>
                    <a:pt x="503949" y="104214"/>
                    <a:pt x="509487" y="53450"/>
                  </a:cubicBezTo>
                  <a:cubicBezTo>
                    <a:pt x="510801" y="41173"/>
                    <a:pt x="510972" y="27640"/>
                    <a:pt x="505376" y="17704"/>
                  </a:cubicBezTo>
                  <a:cubicBezTo>
                    <a:pt x="500523" y="9082"/>
                    <a:pt x="492357" y="5027"/>
                    <a:pt x="484419" y="2801"/>
                  </a:cubicBezTo>
                  <a:cubicBezTo>
                    <a:pt x="428116" y="-13074"/>
                    <a:pt x="375297" y="41345"/>
                    <a:pt x="334697" y="95192"/>
                  </a:cubicBezTo>
                  <a:cubicBezTo>
                    <a:pt x="262919" y="190325"/>
                    <a:pt x="198850" y="295565"/>
                    <a:pt x="143918" y="408570"/>
                  </a:cubicBezTo>
                  <a:cubicBezTo>
                    <a:pt x="176809" y="340961"/>
                    <a:pt x="194111" y="211281"/>
                    <a:pt x="186288" y="131795"/>
                  </a:cubicBezTo>
                  <a:cubicBezTo>
                    <a:pt x="186002" y="128654"/>
                    <a:pt x="185488" y="125285"/>
                    <a:pt x="183661" y="123287"/>
                  </a:cubicBezTo>
                  <a:cubicBezTo>
                    <a:pt x="181777" y="121288"/>
                    <a:pt x="179093" y="121402"/>
                    <a:pt x="176694" y="121973"/>
                  </a:cubicBezTo>
                  <a:cubicBezTo>
                    <a:pt x="159392" y="126370"/>
                    <a:pt x="148486" y="148583"/>
                    <a:pt x="140149" y="169140"/>
                  </a:cubicBezTo>
                  <a:cubicBezTo>
                    <a:pt x="114453" y="232809"/>
                    <a:pt x="92126" y="306357"/>
                    <a:pt x="77222" y="377792"/>
                  </a:cubicBezTo>
                  <a:cubicBezTo>
                    <a:pt x="86587" y="332910"/>
                    <a:pt x="58892" y="278891"/>
                    <a:pt x="33767" y="252167"/>
                  </a:cubicBezTo>
                  <a:cubicBezTo>
                    <a:pt x="-11173" y="204372"/>
                    <a:pt x="-1579" y="271068"/>
                    <a:pt x="8185" y="310240"/>
                  </a:cubicBezTo>
                  <a:cubicBezTo>
                    <a:pt x="17721" y="348670"/>
                    <a:pt x="81276" y="498963"/>
                    <a:pt x="126558" y="465387"/>
                  </a:cubicBezTo>
                  <a:cubicBezTo>
                    <a:pt x="134839" y="459220"/>
                    <a:pt x="136894" y="425644"/>
                    <a:pt x="143689" y="414852"/>
                  </a:cubicBezTo>
                  <a:cubicBezTo>
                    <a:pt x="155567" y="396122"/>
                    <a:pt x="172069" y="389955"/>
                    <a:pt x="189086" y="382988"/>
                  </a:cubicBezTo>
                  <a:cubicBezTo>
                    <a:pt x="234768" y="364259"/>
                    <a:pt x="282334" y="356550"/>
                    <a:pt x="325275" y="327085"/>
                  </a:cubicBezTo>
                  <a:cubicBezTo>
                    <a:pt x="375468" y="292709"/>
                    <a:pt x="420807" y="245829"/>
                    <a:pt x="457296" y="188783"/>
                  </a:cubicBezTo>
                  <a:close/>
                </a:path>
              </a:pathLst>
            </a:custGeom>
            <a:solidFill>
              <a:srgbClr val="F44E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89124" y="4231554"/>
            <a:ext cx="2103828" cy="1956734"/>
            <a:chOff x="2177469" y="4231554"/>
            <a:chExt cx="2103828" cy="1956734"/>
          </a:xfrm>
        </p:grpSpPr>
        <p:sp>
          <p:nvSpPr>
            <p:cNvPr id="13" name="任意多边形: 形状 26">
              <a:extLst>
                <a:ext uri="{FF2B5EF4-FFF2-40B4-BE49-F238E27FC236}">
                  <a16:creationId xmlns:a16="http://schemas.microsoft.com/office/drawing/2014/main" id="{4955CC1D-5AAF-4C31-8A79-838F54D821FA}"/>
                </a:ext>
              </a:extLst>
            </p:cNvPr>
            <p:cNvSpPr/>
            <p:nvPr/>
          </p:nvSpPr>
          <p:spPr>
            <a:xfrm>
              <a:off x="2642937" y="5942960"/>
              <a:ext cx="289436" cy="245328"/>
            </a:xfrm>
            <a:custGeom>
              <a:avLst/>
              <a:gdLst>
                <a:gd name="connsiteX0" fmla="*/ 205540 w 289436"/>
                <a:gd name="connsiteY0" fmla="*/ 302 h 245328"/>
                <a:gd name="connsiteX1" fmla="*/ 209537 w 289436"/>
                <a:gd name="connsiteY1" fmla="*/ 2814 h 245328"/>
                <a:gd name="connsiteX2" fmla="*/ 212906 w 289436"/>
                <a:gd name="connsiteY2" fmla="*/ 20231 h 245328"/>
                <a:gd name="connsiteX3" fmla="*/ 188238 w 289436"/>
                <a:gd name="connsiteY3" fmla="*/ 134778 h 245328"/>
                <a:gd name="connsiteX4" fmla="*/ 234377 w 289436"/>
                <a:gd name="connsiteY4" fmla="*/ 63971 h 245328"/>
                <a:gd name="connsiteX5" fmla="*/ 254420 w 289436"/>
                <a:gd name="connsiteY5" fmla="*/ 47069 h 245328"/>
                <a:gd name="connsiteX6" fmla="*/ 217131 w 289436"/>
                <a:gd name="connsiteY6" fmla="*/ 166242 h 245328"/>
                <a:gd name="connsiteX7" fmla="*/ 73919 w 289436"/>
                <a:gd name="connsiteY7" fmla="*/ 183201 h 245328"/>
                <a:gd name="connsiteX8" fmla="*/ 28 w 289436"/>
                <a:gd name="connsiteY8" fmla="*/ 44328 h 245328"/>
                <a:gd name="connsiteX9" fmla="*/ 4311 w 289436"/>
                <a:gd name="connsiteY9" fmla="*/ 30109 h 245328"/>
                <a:gd name="connsiteX10" fmla="*/ 13447 w 289436"/>
                <a:gd name="connsiteY10" fmla="*/ 29424 h 245328"/>
                <a:gd name="connsiteX11" fmla="*/ 76717 w 289436"/>
                <a:gd name="connsiteY11" fmla="*/ 84471 h 245328"/>
                <a:gd name="connsiteX12" fmla="*/ 116346 w 289436"/>
                <a:gd name="connsiteY12" fmla="*/ 165899 h 245328"/>
                <a:gd name="connsiteX13" fmla="*/ 174762 w 289436"/>
                <a:gd name="connsiteY13" fmla="*/ 199475 h 245328"/>
                <a:gd name="connsiteX14" fmla="*/ 255105 w 289436"/>
                <a:gd name="connsiteY14" fmla="*/ 189196 h 245328"/>
                <a:gd name="connsiteX15" fmla="*/ 276975 w 289436"/>
                <a:gd name="connsiteY15" fmla="*/ 186456 h 245328"/>
                <a:gd name="connsiteX16" fmla="*/ 289366 w 289436"/>
                <a:gd name="connsiteY16" fmla="*/ 203929 h 245328"/>
                <a:gd name="connsiteX17" fmla="*/ 283256 w 289436"/>
                <a:gd name="connsiteY17" fmla="*/ 217462 h 245328"/>
                <a:gd name="connsiteX18" fmla="*/ 169622 w 289436"/>
                <a:gd name="connsiteY18" fmla="*/ 191995 h 245328"/>
                <a:gd name="connsiteX19" fmla="*/ 182242 w 289436"/>
                <a:gd name="connsiteY19" fmla="*/ 18232 h 245328"/>
                <a:gd name="connsiteX20" fmla="*/ 205540 w 289436"/>
                <a:gd name="connsiteY20" fmla="*/ 302 h 24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9436" h="245328">
                  <a:moveTo>
                    <a:pt x="205540" y="302"/>
                  </a:moveTo>
                  <a:cubicBezTo>
                    <a:pt x="206967" y="702"/>
                    <a:pt x="208281" y="1501"/>
                    <a:pt x="209537" y="2814"/>
                  </a:cubicBezTo>
                  <a:cubicBezTo>
                    <a:pt x="213363" y="6926"/>
                    <a:pt x="213363" y="14006"/>
                    <a:pt x="212906" y="20231"/>
                  </a:cubicBezTo>
                  <a:cubicBezTo>
                    <a:pt x="208623" y="77676"/>
                    <a:pt x="211878" y="64142"/>
                    <a:pt x="188238" y="134778"/>
                  </a:cubicBezTo>
                  <a:cubicBezTo>
                    <a:pt x="210451" y="92579"/>
                    <a:pt x="204226" y="99374"/>
                    <a:pt x="234377" y="63971"/>
                  </a:cubicBezTo>
                  <a:cubicBezTo>
                    <a:pt x="240258" y="57062"/>
                    <a:pt x="246596" y="50095"/>
                    <a:pt x="254420" y="47069"/>
                  </a:cubicBezTo>
                  <a:cubicBezTo>
                    <a:pt x="305298" y="27597"/>
                    <a:pt x="228438" y="152537"/>
                    <a:pt x="217131" y="166242"/>
                  </a:cubicBezTo>
                  <a:cubicBezTo>
                    <a:pt x="175218" y="217005"/>
                    <a:pt x="119144" y="217691"/>
                    <a:pt x="73919" y="183201"/>
                  </a:cubicBezTo>
                  <a:cubicBezTo>
                    <a:pt x="34232" y="152937"/>
                    <a:pt x="2198" y="101373"/>
                    <a:pt x="28" y="44328"/>
                  </a:cubicBezTo>
                  <a:cubicBezTo>
                    <a:pt x="-143" y="39189"/>
                    <a:pt x="371" y="32907"/>
                    <a:pt x="4311" y="30109"/>
                  </a:cubicBezTo>
                  <a:cubicBezTo>
                    <a:pt x="7052" y="28168"/>
                    <a:pt x="10421" y="28682"/>
                    <a:pt x="13447" y="29424"/>
                  </a:cubicBezTo>
                  <a:cubicBezTo>
                    <a:pt x="40342" y="36334"/>
                    <a:pt x="61413" y="58889"/>
                    <a:pt x="76717" y="84471"/>
                  </a:cubicBezTo>
                  <a:cubicBezTo>
                    <a:pt x="92020" y="110053"/>
                    <a:pt x="102641" y="139118"/>
                    <a:pt x="116346" y="165899"/>
                  </a:cubicBezTo>
                  <a:cubicBezTo>
                    <a:pt x="126053" y="184914"/>
                    <a:pt x="156546" y="191880"/>
                    <a:pt x="174762" y="199475"/>
                  </a:cubicBezTo>
                  <a:cubicBezTo>
                    <a:pt x="205768" y="212380"/>
                    <a:pt x="222214" y="201131"/>
                    <a:pt x="255105" y="189196"/>
                  </a:cubicBezTo>
                  <a:cubicBezTo>
                    <a:pt x="262300" y="186627"/>
                    <a:pt x="269894" y="184514"/>
                    <a:pt x="276975" y="186456"/>
                  </a:cubicBezTo>
                  <a:cubicBezTo>
                    <a:pt x="284056" y="188397"/>
                    <a:pt x="290166" y="195478"/>
                    <a:pt x="289366" y="203929"/>
                  </a:cubicBezTo>
                  <a:cubicBezTo>
                    <a:pt x="288909" y="208954"/>
                    <a:pt x="286168" y="213522"/>
                    <a:pt x="283256" y="217462"/>
                  </a:cubicBezTo>
                  <a:cubicBezTo>
                    <a:pt x="245740" y="267884"/>
                    <a:pt x="185383" y="244129"/>
                    <a:pt x="169622" y="191995"/>
                  </a:cubicBezTo>
                  <a:cubicBezTo>
                    <a:pt x="154604" y="142258"/>
                    <a:pt x="156317" y="66426"/>
                    <a:pt x="182242" y="18232"/>
                  </a:cubicBezTo>
                  <a:cubicBezTo>
                    <a:pt x="187381" y="8581"/>
                    <a:pt x="197660" y="-1925"/>
                    <a:pt x="205540" y="302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图形 2">
              <a:extLst>
                <a:ext uri="{FF2B5EF4-FFF2-40B4-BE49-F238E27FC236}">
                  <a16:creationId xmlns:a16="http://schemas.microsoft.com/office/drawing/2014/main" id="{A80523A4-A790-48DC-9573-DDECAA916D5C}"/>
                </a:ext>
              </a:extLst>
            </p:cNvPr>
            <p:cNvGrpSpPr/>
            <p:nvPr/>
          </p:nvGrpSpPr>
          <p:grpSpPr>
            <a:xfrm>
              <a:off x="2177469" y="4231554"/>
              <a:ext cx="1743099" cy="1891980"/>
              <a:chOff x="2176321" y="3207779"/>
              <a:chExt cx="1743099" cy="1891980"/>
            </a:xfrm>
          </p:grpSpPr>
          <p:sp>
            <p:nvSpPr>
              <p:cNvPr id="19" name="任意多边形: 形状 30">
                <a:extLst>
                  <a:ext uri="{FF2B5EF4-FFF2-40B4-BE49-F238E27FC236}">
                    <a16:creationId xmlns:a16="http://schemas.microsoft.com/office/drawing/2014/main" id="{B6C9A6F1-CD99-4446-94CF-005AFC6D7DE6}"/>
                  </a:ext>
                </a:extLst>
              </p:cNvPr>
              <p:cNvSpPr/>
              <p:nvPr/>
            </p:nvSpPr>
            <p:spPr>
              <a:xfrm>
                <a:off x="2884113" y="3388347"/>
                <a:ext cx="1035307" cy="1602647"/>
              </a:xfrm>
              <a:custGeom>
                <a:avLst/>
                <a:gdLst>
                  <a:gd name="connsiteX0" fmla="*/ 2673 w 1035307"/>
                  <a:gd name="connsiteY0" fmla="*/ 599799 h 1602647"/>
                  <a:gd name="connsiteX1" fmla="*/ 70054 w 1035307"/>
                  <a:gd name="connsiteY1" fmla="*/ 466751 h 1602647"/>
                  <a:gd name="connsiteX2" fmla="*/ 251983 w 1035307"/>
                  <a:gd name="connsiteY2" fmla="*/ 587865 h 1602647"/>
                  <a:gd name="connsiteX3" fmla="*/ 297893 w 1035307"/>
                  <a:gd name="connsiteY3" fmla="*/ 612933 h 1602647"/>
                  <a:gd name="connsiteX4" fmla="*/ 346716 w 1035307"/>
                  <a:gd name="connsiteY4" fmla="*/ 595174 h 1602647"/>
                  <a:gd name="connsiteX5" fmla="*/ 416495 w 1035307"/>
                  <a:gd name="connsiteY5" fmla="*/ 428035 h 1602647"/>
                  <a:gd name="connsiteX6" fmla="*/ 452584 w 1035307"/>
                  <a:gd name="connsiteY6" fmla="*/ 246678 h 1602647"/>
                  <a:gd name="connsiteX7" fmla="*/ 608016 w 1035307"/>
                  <a:gd name="connsiteY7" fmla="*/ 187806 h 1602647"/>
                  <a:gd name="connsiteX8" fmla="*/ 838425 w 1035307"/>
                  <a:gd name="connsiteY8" fmla="*/ 28889 h 1602647"/>
                  <a:gd name="connsiteX9" fmla="*/ 947376 w 1035307"/>
                  <a:gd name="connsiteY9" fmla="*/ 5820 h 1602647"/>
                  <a:gd name="connsiteX10" fmla="*/ 1017384 w 1035307"/>
                  <a:gd name="connsiteY10" fmla="*/ 91588 h 1602647"/>
                  <a:gd name="connsiteX11" fmla="*/ 993629 w 1035307"/>
                  <a:gd name="connsiteY11" fmla="*/ 354544 h 1602647"/>
                  <a:gd name="connsiteX12" fmla="*/ 835227 w 1035307"/>
                  <a:gd name="connsiteY12" fmla="*/ 546009 h 1602647"/>
                  <a:gd name="connsiteX13" fmla="*/ 854756 w 1035307"/>
                  <a:gd name="connsiteY13" fmla="*/ 737873 h 1602647"/>
                  <a:gd name="connsiteX14" fmla="*/ 766304 w 1035307"/>
                  <a:gd name="connsiteY14" fmla="*/ 872863 h 1602647"/>
                  <a:gd name="connsiteX15" fmla="*/ 746946 w 1035307"/>
                  <a:gd name="connsiteY15" fmla="*/ 1088539 h 1602647"/>
                  <a:gd name="connsiteX16" fmla="*/ 658609 w 1035307"/>
                  <a:gd name="connsiteY16" fmla="*/ 1199261 h 1602647"/>
                  <a:gd name="connsiteX17" fmla="*/ 645875 w 1035307"/>
                  <a:gd name="connsiteY17" fmla="*/ 1372281 h 1602647"/>
                  <a:gd name="connsiteX18" fmla="*/ 394739 w 1035307"/>
                  <a:gd name="connsiteY18" fmla="*/ 1601889 h 1602647"/>
                  <a:gd name="connsiteX19" fmla="*/ 182946 w 1035307"/>
                  <a:gd name="connsiteY19" fmla="*/ 1377706 h 1602647"/>
                  <a:gd name="connsiteX20" fmla="*/ 2673 w 1035307"/>
                  <a:gd name="connsiteY20" fmla="*/ 599799 h 160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5307" h="1602647">
                    <a:moveTo>
                      <a:pt x="2673" y="599799"/>
                    </a:moveTo>
                    <a:cubicBezTo>
                      <a:pt x="5986" y="547037"/>
                      <a:pt x="20147" y="484110"/>
                      <a:pt x="70054" y="466751"/>
                    </a:cubicBezTo>
                    <a:cubicBezTo>
                      <a:pt x="143374" y="441226"/>
                      <a:pt x="196079" y="533960"/>
                      <a:pt x="251983" y="587865"/>
                    </a:cubicBezTo>
                    <a:cubicBezTo>
                      <a:pt x="264774" y="600199"/>
                      <a:pt x="280191" y="611391"/>
                      <a:pt x="297893" y="612933"/>
                    </a:cubicBezTo>
                    <a:cubicBezTo>
                      <a:pt x="315538" y="614475"/>
                      <a:pt x="332783" y="606138"/>
                      <a:pt x="346716" y="595174"/>
                    </a:cubicBezTo>
                    <a:cubicBezTo>
                      <a:pt x="395481" y="556687"/>
                      <a:pt x="410728" y="489877"/>
                      <a:pt x="416495" y="428035"/>
                    </a:cubicBezTo>
                    <a:cubicBezTo>
                      <a:pt x="422319" y="366193"/>
                      <a:pt x="422662" y="301154"/>
                      <a:pt x="452584" y="246678"/>
                    </a:cubicBezTo>
                    <a:cubicBezTo>
                      <a:pt x="482448" y="192259"/>
                      <a:pt x="555368" y="155029"/>
                      <a:pt x="608016" y="187806"/>
                    </a:cubicBezTo>
                    <a:cubicBezTo>
                      <a:pt x="726504" y="261467"/>
                      <a:pt x="766133" y="86220"/>
                      <a:pt x="838425" y="28889"/>
                    </a:cubicBezTo>
                    <a:cubicBezTo>
                      <a:pt x="868860" y="4735"/>
                      <a:pt x="911173" y="-8284"/>
                      <a:pt x="947376" y="5820"/>
                    </a:cubicBezTo>
                    <a:cubicBezTo>
                      <a:pt x="982894" y="19639"/>
                      <a:pt x="1004707" y="55670"/>
                      <a:pt x="1017384" y="91588"/>
                    </a:cubicBezTo>
                    <a:cubicBezTo>
                      <a:pt x="1046163" y="173416"/>
                      <a:pt x="1041709" y="280026"/>
                      <a:pt x="993629" y="354544"/>
                    </a:cubicBezTo>
                    <a:cubicBezTo>
                      <a:pt x="948404" y="424609"/>
                      <a:pt x="847904" y="452475"/>
                      <a:pt x="835227" y="546009"/>
                    </a:cubicBezTo>
                    <a:cubicBezTo>
                      <a:pt x="826490" y="610363"/>
                      <a:pt x="872058" y="675289"/>
                      <a:pt x="854756" y="737873"/>
                    </a:cubicBezTo>
                    <a:cubicBezTo>
                      <a:pt x="840309" y="790065"/>
                      <a:pt x="786633" y="822670"/>
                      <a:pt x="766304" y="872863"/>
                    </a:cubicBezTo>
                    <a:cubicBezTo>
                      <a:pt x="738952" y="940530"/>
                      <a:pt x="778410" y="1022757"/>
                      <a:pt x="746946" y="1088539"/>
                    </a:cubicBezTo>
                    <a:cubicBezTo>
                      <a:pt x="726447" y="1131309"/>
                      <a:pt x="680194" y="1157005"/>
                      <a:pt x="658609" y="1199261"/>
                    </a:cubicBezTo>
                    <a:cubicBezTo>
                      <a:pt x="632056" y="1251338"/>
                      <a:pt x="649130" y="1313922"/>
                      <a:pt x="645875" y="1372281"/>
                    </a:cubicBezTo>
                    <a:cubicBezTo>
                      <a:pt x="638966" y="1497335"/>
                      <a:pt x="524304" y="1613139"/>
                      <a:pt x="394739" y="1601889"/>
                    </a:cubicBezTo>
                    <a:cubicBezTo>
                      <a:pt x="284017" y="1592296"/>
                      <a:pt x="232397" y="1465301"/>
                      <a:pt x="182946" y="1377706"/>
                    </a:cubicBezTo>
                    <a:cubicBezTo>
                      <a:pt x="50354" y="1142729"/>
                      <a:pt x="-14343" y="869208"/>
                      <a:pt x="2673" y="59979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31">
                <a:extLst>
                  <a:ext uri="{FF2B5EF4-FFF2-40B4-BE49-F238E27FC236}">
                    <a16:creationId xmlns:a16="http://schemas.microsoft.com/office/drawing/2014/main" id="{E82E04CF-19D5-421F-B4DA-76F4A95DAA6E}"/>
                  </a:ext>
                </a:extLst>
              </p:cNvPr>
              <p:cNvSpPr/>
              <p:nvPr/>
            </p:nvSpPr>
            <p:spPr>
              <a:xfrm>
                <a:off x="3287984" y="4014676"/>
                <a:ext cx="187474" cy="659841"/>
              </a:xfrm>
              <a:custGeom>
                <a:avLst/>
                <a:gdLst>
                  <a:gd name="connsiteX0" fmla="*/ 10682 w 187474"/>
                  <a:gd name="connsiteY0" fmla="*/ 659841 h 659841"/>
                  <a:gd name="connsiteX1" fmla="*/ 7998 w 187474"/>
                  <a:gd name="connsiteY1" fmla="*/ 659499 h 659841"/>
                  <a:gd name="connsiteX2" fmla="*/ 346 w 187474"/>
                  <a:gd name="connsiteY2" fmla="*/ 646422 h 659841"/>
                  <a:gd name="connsiteX3" fmla="*/ 166400 w 187474"/>
                  <a:gd name="connsiteY3" fmla="*/ 8017 h 659841"/>
                  <a:gd name="connsiteX4" fmla="*/ 179477 w 187474"/>
                  <a:gd name="connsiteY4" fmla="*/ 366 h 659841"/>
                  <a:gd name="connsiteX5" fmla="*/ 187128 w 187474"/>
                  <a:gd name="connsiteY5" fmla="*/ 13442 h 659841"/>
                  <a:gd name="connsiteX6" fmla="*/ 21075 w 187474"/>
                  <a:gd name="connsiteY6" fmla="*/ 651847 h 659841"/>
                  <a:gd name="connsiteX7" fmla="*/ 10682 w 187474"/>
                  <a:gd name="connsiteY7" fmla="*/ 659841 h 65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74" h="659841">
                    <a:moveTo>
                      <a:pt x="10682" y="659841"/>
                    </a:moveTo>
                    <a:cubicBezTo>
                      <a:pt x="9768" y="659841"/>
                      <a:pt x="8912" y="659727"/>
                      <a:pt x="7998" y="659499"/>
                    </a:cubicBezTo>
                    <a:cubicBezTo>
                      <a:pt x="2288" y="658014"/>
                      <a:pt x="-1138" y="652190"/>
                      <a:pt x="346" y="646422"/>
                    </a:cubicBezTo>
                    <a:lnTo>
                      <a:pt x="166400" y="8017"/>
                    </a:lnTo>
                    <a:cubicBezTo>
                      <a:pt x="167885" y="2307"/>
                      <a:pt x="173709" y="-1176"/>
                      <a:pt x="179477" y="366"/>
                    </a:cubicBezTo>
                    <a:cubicBezTo>
                      <a:pt x="185187" y="1850"/>
                      <a:pt x="188613" y="7675"/>
                      <a:pt x="187128" y="13442"/>
                    </a:cubicBezTo>
                    <a:lnTo>
                      <a:pt x="21075" y="651847"/>
                    </a:lnTo>
                    <a:cubicBezTo>
                      <a:pt x="19761" y="656644"/>
                      <a:pt x="15421" y="659841"/>
                      <a:pt x="10682" y="6598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32">
                <a:extLst>
                  <a:ext uri="{FF2B5EF4-FFF2-40B4-BE49-F238E27FC236}">
                    <a16:creationId xmlns:a16="http://schemas.microsoft.com/office/drawing/2014/main" id="{CEFEBA6B-63C4-4520-B02C-2C1DED9B615C}"/>
                  </a:ext>
                </a:extLst>
              </p:cNvPr>
              <p:cNvSpPr/>
              <p:nvPr/>
            </p:nvSpPr>
            <p:spPr>
              <a:xfrm>
                <a:off x="3250269" y="4104090"/>
                <a:ext cx="156180" cy="197091"/>
              </a:xfrm>
              <a:custGeom>
                <a:avLst/>
                <a:gdLst>
                  <a:gd name="connsiteX0" fmla="*/ 145471 w 156180"/>
                  <a:gd name="connsiteY0" fmla="*/ 197092 h 197091"/>
                  <a:gd name="connsiteX1" fmla="*/ 136963 w 156180"/>
                  <a:gd name="connsiteY1" fmla="*/ 192923 h 197091"/>
                  <a:gd name="connsiteX2" fmla="*/ 2201 w 156180"/>
                  <a:gd name="connsiteY2" fmla="*/ 17219 h 197091"/>
                  <a:gd name="connsiteX3" fmla="*/ 4200 w 156180"/>
                  <a:gd name="connsiteY3" fmla="*/ 2201 h 197091"/>
                  <a:gd name="connsiteX4" fmla="*/ 19218 w 156180"/>
                  <a:gd name="connsiteY4" fmla="*/ 4200 h 197091"/>
                  <a:gd name="connsiteX5" fmla="*/ 153979 w 156180"/>
                  <a:gd name="connsiteY5" fmla="*/ 179904 h 197091"/>
                  <a:gd name="connsiteX6" fmla="*/ 151981 w 156180"/>
                  <a:gd name="connsiteY6" fmla="*/ 194922 h 197091"/>
                  <a:gd name="connsiteX7" fmla="*/ 145471 w 156180"/>
                  <a:gd name="connsiteY7" fmla="*/ 197092 h 19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80" h="197091">
                    <a:moveTo>
                      <a:pt x="145471" y="197092"/>
                    </a:moveTo>
                    <a:cubicBezTo>
                      <a:pt x="142273" y="197092"/>
                      <a:pt x="139076" y="195664"/>
                      <a:pt x="136963" y="192923"/>
                    </a:cubicBezTo>
                    <a:lnTo>
                      <a:pt x="2201" y="17219"/>
                    </a:lnTo>
                    <a:cubicBezTo>
                      <a:pt x="-1396" y="12537"/>
                      <a:pt x="-483" y="5799"/>
                      <a:pt x="4200" y="2201"/>
                    </a:cubicBezTo>
                    <a:cubicBezTo>
                      <a:pt x="8882" y="-1396"/>
                      <a:pt x="15620" y="-483"/>
                      <a:pt x="19218" y="4200"/>
                    </a:cubicBezTo>
                    <a:lnTo>
                      <a:pt x="153979" y="179904"/>
                    </a:lnTo>
                    <a:cubicBezTo>
                      <a:pt x="157577" y="184586"/>
                      <a:pt x="156663" y="191324"/>
                      <a:pt x="151981" y="194922"/>
                    </a:cubicBezTo>
                    <a:cubicBezTo>
                      <a:pt x="150039" y="196349"/>
                      <a:pt x="147755" y="197092"/>
                      <a:pt x="145471" y="197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33">
                <a:extLst>
                  <a:ext uri="{FF2B5EF4-FFF2-40B4-BE49-F238E27FC236}">
                    <a16:creationId xmlns:a16="http://schemas.microsoft.com/office/drawing/2014/main" id="{B7BDBAE2-5875-4CF9-A540-6B84A6DB58B7}"/>
                  </a:ext>
                </a:extLst>
              </p:cNvPr>
              <p:cNvSpPr/>
              <p:nvPr/>
            </p:nvSpPr>
            <p:spPr>
              <a:xfrm>
                <a:off x="2176321" y="3207779"/>
                <a:ext cx="1220220" cy="1842452"/>
              </a:xfrm>
              <a:custGeom>
                <a:avLst/>
                <a:gdLst>
                  <a:gd name="connsiteX0" fmla="*/ 999917 w 1220220"/>
                  <a:gd name="connsiteY0" fmla="*/ 1831166 h 1842452"/>
                  <a:gd name="connsiteX1" fmla="*/ 854820 w 1220220"/>
                  <a:gd name="connsiteY1" fmla="*/ 1723414 h 1842452"/>
                  <a:gd name="connsiteX2" fmla="*/ 259927 w 1220220"/>
                  <a:gd name="connsiteY2" fmla="*/ 1447781 h 1842452"/>
                  <a:gd name="connsiteX3" fmla="*/ 75030 w 1220220"/>
                  <a:gd name="connsiteY3" fmla="*/ 973374 h 1842452"/>
                  <a:gd name="connsiteX4" fmla="*/ 168 w 1220220"/>
                  <a:gd name="connsiteY4" fmla="*/ 772202 h 1842452"/>
                  <a:gd name="connsiteX5" fmla="*/ 137043 w 1220220"/>
                  <a:gd name="connsiteY5" fmla="*/ 635442 h 1842452"/>
                  <a:gd name="connsiteX6" fmla="*/ 250448 w 1220220"/>
                  <a:gd name="connsiteY6" fmla="*/ 698540 h 1842452"/>
                  <a:gd name="connsiteX7" fmla="*/ 371106 w 1220220"/>
                  <a:gd name="connsiteY7" fmla="*/ 703508 h 1842452"/>
                  <a:gd name="connsiteX8" fmla="*/ 278200 w 1220220"/>
                  <a:gd name="connsiteY8" fmla="*/ 570973 h 1842452"/>
                  <a:gd name="connsiteX9" fmla="*/ 240855 w 1220220"/>
                  <a:gd name="connsiteY9" fmla="*/ 418966 h 1842452"/>
                  <a:gd name="connsiteX10" fmla="*/ 368365 w 1220220"/>
                  <a:gd name="connsiteY10" fmla="*/ 356382 h 1842452"/>
                  <a:gd name="connsiteX11" fmla="*/ 428893 w 1220220"/>
                  <a:gd name="connsiteY11" fmla="*/ 135167 h 1842452"/>
                  <a:gd name="connsiteX12" fmla="*/ 841002 w 1220220"/>
                  <a:gd name="connsiteY12" fmla="*/ 91998 h 1842452"/>
                  <a:gd name="connsiteX13" fmla="*/ 827240 w 1220220"/>
                  <a:gd name="connsiteY13" fmla="*/ 714471 h 1842452"/>
                  <a:gd name="connsiteX14" fmla="*/ 1126171 w 1220220"/>
                  <a:gd name="connsiteY14" fmla="*/ 1282412 h 1842452"/>
                  <a:gd name="connsiteX15" fmla="*/ 1146556 w 1220220"/>
                  <a:gd name="connsiteY15" fmla="*/ 1800788 h 1842452"/>
                  <a:gd name="connsiteX16" fmla="*/ 999917 w 1220220"/>
                  <a:gd name="connsiteY16" fmla="*/ 1831166 h 18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0220" h="1842452">
                    <a:moveTo>
                      <a:pt x="999917" y="1831166"/>
                    </a:moveTo>
                    <a:cubicBezTo>
                      <a:pt x="949382" y="1809810"/>
                      <a:pt x="902387" y="1762244"/>
                      <a:pt x="854820" y="1723414"/>
                    </a:cubicBezTo>
                    <a:cubicBezTo>
                      <a:pt x="751008" y="1638560"/>
                      <a:pt x="747354" y="1528980"/>
                      <a:pt x="259927" y="1447781"/>
                    </a:cubicBezTo>
                    <a:cubicBezTo>
                      <a:pt x="33345" y="1410036"/>
                      <a:pt x="200541" y="1166551"/>
                      <a:pt x="75030" y="973374"/>
                    </a:cubicBezTo>
                    <a:cubicBezTo>
                      <a:pt x="35401" y="912388"/>
                      <a:pt x="-2858" y="844893"/>
                      <a:pt x="168" y="772202"/>
                    </a:cubicBezTo>
                    <a:cubicBezTo>
                      <a:pt x="3195" y="699511"/>
                      <a:pt x="65037" y="624935"/>
                      <a:pt x="137043" y="635442"/>
                    </a:cubicBezTo>
                    <a:cubicBezTo>
                      <a:pt x="180269" y="641723"/>
                      <a:pt x="213674" y="674957"/>
                      <a:pt x="250448" y="698540"/>
                    </a:cubicBezTo>
                    <a:cubicBezTo>
                      <a:pt x="287222" y="722123"/>
                      <a:pt x="340613" y="734743"/>
                      <a:pt x="371106" y="703508"/>
                    </a:cubicBezTo>
                    <a:cubicBezTo>
                      <a:pt x="347979" y="654628"/>
                      <a:pt x="308864" y="615513"/>
                      <a:pt x="278200" y="570973"/>
                    </a:cubicBezTo>
                    <a:cubicBezTo>
                      <a:pt x="247536" y="526490"/>
                      <a:pt x="224809" y="470587"/>
                      <a:pt x="240855" y="418966"/>
                    </a:cubicBezTo>
                    <a:cubicBezTo>
                      <a:pt x="265638" y="339194"/>
                      <a:pt x="337872" y="389102"/>
                      <a:pt x="368365" y="356382"/>
                    </a:cubicBezTo>
                    <a:cubicBezTo>
                      <a:pt x="409307" y="312527"/>
                      <a:pt x="398629" y="195582"/>
                      <a:pt x="428893" y="135167"/>
                    </a:cubicBezTo>
                    <a:cubicBezTo>
                      <a:pt x="499872" y="-6504"/>
                      <a:pt x="748267" y="-61265"/>
                      <a:pt x="841002" y="91998"/>
                    </a:cubicBezTo>
                    <a:cubicBezTo>
                      <a:pt x="948354" y="269415"/>
                      <a:pt x="879317" y="512843"/>
                      <a:pt x="827240" y="714471"/>
                    </a:cubicBezTo>
                    <a:cubicBezTo>
                      <a:pt x="754834" y="994787"/>
                      <a:pt x="1034693" y="1088949"/>
                      <a:pt x="1126171" y="1282412"/>
                    </a:cubicBezTo>
                    <a:cubicBezTo>
                      <a:pt x="1192067" y="1421913"/>
                      <a:pt x="1289313" y="1674534"/>
                      <a:pt x="1146556" y="1800788"/>
                    </a:cubicBezTo>
                    <a:cubicBezTo>
                      <a:pt x="1092937" y="1848354"/>
                      <a:pt x="1045028" y="1850182"/>
                      <a:pt x="999917" y="1831166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34">
                <a:extLst>
                  <a:ext uri="{FF2B5EF4-FFF2-40B4-BE49-F238E27FC236}">
                    <a16:creationId xmlns:a16="http://schemas.microsoft.com/office/drawing/2014/main" id="{D17B8FEB-C8D6-4AF5-8CA9-D297D7562B93}"/>
                  </a:ext>
                </a:extLst>
              </p:cNvPr>
              <p:cNvSpPr/>
              <p:nvPr/>
            </p:nvSpPr>
            <p:spPr>
              <a:xfrm>
                <a:off x="2806369" y="4171142"/>
                <a:ext cx="495398" cy="928616"/>
              </a:xfrm>
              <a:custGeom>
                <a:avLst/>
                <a:gdLst>
                  <a:gd name="connsiteX0" fmla="*/ 484703 w 495398"/>
                  <a:gd name="connsiteY0" fmla="*/ 928617 h 928616"/>
                  <a:gd name="connsiteX1" fmla="*/ 475224 w 495398"/>
                  <a:gd name="connsiteY1" fmla="*/ 922850 h 928616"/>
                  <a:gd name="connsiteX2" fmla="*/ 1216 w 495398"/>
                  <a:gd name="connsiteY2" fmla="*/ 15664 h 928616"/>
                  <a:gd name="connsiteX3" fmla="*/ 5728 w 495398"/>
                  <a:gd name="connsiteY3" fmla="*/ 1216 h 928616"/>
                  <a:gd name="connsiteX4" fmla="*/ 20174 w 495398"/>
                  <a:gd name="connsiteY4" fmla="*/ 5727 h 928616"/>
                  <a:gd name="connsiteX5" fmla="*/ 494182 w 495398"/>
                  <a:gd name="connsiteY5" fmla="*/ 912914 h 928616"/>
                  <a:gd name="connsiteX6" fmla="*/ 489671 w 495398"/>
                  <a:gd name="connsiteY6" fmla="*/ 927361 h 928616"/>
                  <a:gd name="connsiteX7" fmla="*/ 484703 w 495398"/>
                  <a:gd name="connsiteY7" fmla="*/ 928617 h 92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398" h="928616">
                    <a:moveTo>
                      <a:pt x="484703" y="928617"/>
                    </a:moveTo>
                    <a:cubicBezTo>
                      <a:pt x="480820" y="928617"/>
                      <a:pt x="477108" y="926504"/>
                      <a:pt x="475224" y="922850"/>
                    </a:cubicBezTo>
                    <a:lnTo>
                      <a:pt x="1216" y="15664"/>
                    </a:lnTo>
                    <a:cubicBezTo>
                      <a:pt x="-1524" y="10410"/>
                      <a:pt x="531" y="3957"/>
                      <a:pt x="5728" y="1216"/>
                    </a:cubicBezTo>
                    <a:cubicBezTo>
                      <a:pt x="10924" y="-1524"/>
                      <a:pt x="17433" y="531"/>
                      <a:pt x="20174" y="5727"/>
                    </a:cubicBezTo>
                    <a:lnTo>
                      <a:pt x="494182" y="912914"/>
                    </a:lnTo>
                    <a:cubicBezTo>
                      <a:pt x="496923" y="918167"/>
                      <a:pt x="494867" y="924620"/>
                      <a:pt x="489671" y="927361"/>
                    </a:cubicBezTo>
                    <a:cubicBezTo>
                      <a:pt x="488072" y="928274"/>
                      <a:pt x="486416" y="928617"/>
                      <a:pt x="484703" y="9286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35">
                <a:extLst>
                  <a:ext uri="{FF2B5EF4-FFF2-40B4-BE49-F238E27FC236}">
                    <a16:creationId xmlns:a16="http://schemas.microsoft.com/office/drawing/2014/main" id="{F6C675BC-15AB-4DE2-8F8F-62D08FA62D2B}"/>
                  </a:ext>
                </a:extLst>
              </p:cNvPr>
              <p:cNvSpPr/>
              <p:nvPr/>
            </p:nvSpPr>
            <p:spPr>
              <a:xfrm>
                <a:off x="2696761" y="4438810"/>
                <a:ext cx="368001" cy="232566"/>
              </a:xfrm>
              <a:custGeom>
                <a:avLst/>
                <a:gdLst>
                  <a:gd name="connsiteX0" fmla="*/ 357278 w 368001"/>
                  <a:gd name="connsiteY0" fmla="*/ 232567 h 232566"/>
                  <a:gd name="connsiteX1" fmla="*/ 351739 w 368001"/>
                  <a:gd name="connsiteY1" fmla="*/ 231025 h 232566"/>
                  <a:gd name="connsiteX2" fmla="*/ 5127 w 368001"/>
                  <a:gd name="connsiteY2" fmla="*/ 19860 h 232566"/>
                  <a:gd name="connsiteX3" fmla="*/ 1530 w 368001"/>
                  <a:gd name="connsiteY3" fmla="*/ 5128 h 232566"/>
                  <a:gd name="connsiteX4" fmla="*/ 16262 w 368001"/>
                  <a:gd name="connsiteY4" fmla="*/ 1530 h 232566"/>
                  <a:gd name="connsiteX5" fmla="*/ 362874 w 368001"/>
                  <a:gd name="connsiteY5" fmla="*/ 212695 h 232566"/>
                  <a:gd name="connsiteX6" fmla="*/ 366472 w 368001"/>
                  <a:gd name="connsiteY6" fmla="*/ 227427 h 232566"/>
                  <a:gd name="connsiteX7" fmla="*/ 357278 w 368001"/>
                  <a:gd name="connsiteY7" fmla="*/ 232567 h 23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001" h="232566">
                    <a:moveTo>
                      <a:pt x="357278" y="232567"/>
                    </a:moveTo>
                    <a:cubicBezTo>
                      <a:pt x="355394" y="232567"/>
                      <a:pt x="353452" y="232052"/>
                      <a:pt x="351739" y="231025"/>
                    </a:cubicBezTo>
                    <a:lnTo>
                      <a:pt x="5127" y="19860"/>
                    </a:lnTo>
                    <a:cubicBezTo>
                      <a:pt x="103" y="16777"/>
                      <a:pt x="-1496" y="10210"/>
                      <a:pt x="1530" y="5128"/>
                    </a:cubicBezTo>
                    <a:cubicBezTo>
                      <a:pt x="4614" y="102"/>
                      <a:pt x="11180" y="-1496"/>
                      <a:pt x="16262" y="1530"/>
                    </a:cubicBezTo>
                    <a:lnTo>
                      <a:pt x="362874" y="212695"/>
                    </a:lnTo>
                    <a:cubicBezTo>
                      <a:pt x="367899" y="215778"/>
                      <a:pt x="369498" y="222345"/>
                      <a:pt x="366472" y="227427"/>
                    </a:cubicBezTo>
                    <a:cubicBezTo>
                      <a:pt x="364416" y="230739"/>
                      <a:pt x="360933" y="232567"/>
                      <a:pt x="357278" y="232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36">
                <a:extLst>
                  <a:ext uri="{FF2B5EF4-FFF2-40B4-BE49-F238E27FC236}">
                    <a16:creationId xmlns:a16="http://schemas.microsoft.com/office/drawing/2014/main" id="{8F7E36D4-02E6-41EC-83A4-99123194394E}"/>
                  </a:ext>
                </a:extLst>
              </p:cNvPr>
              <p:cNvSpPr/>
              <p:nvPr/>
            </p:nvSpPr>
            <p:spPr>
              <a:xfrm>
                <a:off x="2566396" y="4168202"/>
                <a:ext cx="368001" cy="232566"/>
              </a:xfrm>
              <a:custGeom>
                <a:avLst/>
                <a:gdLst>
                  <a:gd name="connsiteX0" fmla="*/ 357278 w 368001"/>
                  <a:gd name="connsiteY0" fmla="*/ 232567 h 232566"/>
                  <a:gd name="connsiteX1" fmla="*/ 351739 w 368001"/>
                  <a:gd name="connsiteY1" fmla="*/ 231025 h 232566"/>
                  <a:gd name="connsiteX2" fmla="*/ 5128 w 368001"/>
                  <a:gd name="connsiteY2" fmla="*/ 19860 h 232566"/>
                  <a:gd name="connsiteX3" fmla="*/ 1530 w 368001"/>
                  <a:gd name="connsiteY3" fmla="*/ 5128 h 232566"/>
                  <a:gd name="connsiteX4" fmla="*/ 16263 w 368001"/>
                  <a:gd name="connsiteY4" fmla="*/ 1530 h 232566"/>
                  <a:gd name="connsiteX5" fmla="*/ 362874 w 368001"/>
                  <a:gd name="connsiteY5" fmla="*/ 212695 h 232566"/>
                  <a:gd name="connsiteX6" fmla="*/ 366472 w 368001"/>
                  <a:gd name="connsiteY6" fmla="*/ 227428 h 232566"/>
                  <a:gd name="connsiteX7" fmla="*/ 357278 w 368001"/>
                  <a:gd name="connsiteY7" fmla="*/ 232567 h 23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001" h="232566">
                    <a:moveTo>
                      <a:pt x="357278" y="232567"/>
                    </a:moveTo>
                    <a:cubicBezTo>
                      <a:pt x="355394" y="232567"/>
                      <a:pt x="353452" y="232053"/>
                      <a:pt x="351739" y="231025"/>
                    </a:cubicBezTo>
                    <a:lnTo>
                      <a:pt x="5128" y="19860"/>
                    </a:lnTo>
                    <a:cubicBezTo>
                      <a:pt x="103" y="16777"/>
                      <a:pt x="-1496" y="10210"/>
                      <a:pt x="1530" y="5128"/>
                    </a:cubicBezTo>
                    <a:cubicBezTo>
                      <a:pt x="4614" y="102"/>
                      <a:pt x="11180" y="-1496"/>
                      <a:pt x="16263" y="1530"/>
                    </a:cubicBezTo>
                    <a:lnTo>
                      <a:pt x="362874" y="212695"/>
                    </a:lnTo>
                    <a:cubicBezTo>
                      <a:pt x="367899" y="215778"/>
                      <a:pt x="369498" y="222345"/>
                      <a:pt x="366472" y="227428"/>
                    </a:cubicBezTo>
                    <a:cubicBezTo>
                      <a:pt x="364416" y="230739"/>
                      <a:pt x="360876" y="232567"/>
                      <a:pt x="357278" y="232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37">
                <a:extLst>
                  <a:ext uri="{FF2B5EF4-FFF2-40B4-BE49-F238E27FC236}">
                    <a16:creationId xmlns:a16="http://schemas.microsoft.com/office/drawing/2014/main" id="{12AC3CE6-51D9-4C96-83A6-CF5A137939AF}"/>
                  </a:ext>
                </a:extLst>
              </p:cNvPr>
              <p:cNvSpPr/>
              <p:nvPr/>
            </p:nvSpPr>
            <p:spPr>
              <a:xfrm>
                <a:off x="3141354" y="4508885"/>
                <a:ext cx="88268" cy="350072"/>
              </a:xfrm>
              <a:custGeom>
                <a:avLst/>
                <a:gdLst>
                  <a:gd name="connsiteX0" fmla="*/ 10730 w 88268"/>
                  <a:gd name="connsiteY0" fmla="*/ 350073 h 350072"/>
                  <a:gd name="connsiteX1" fmla="*/ 8560 w 88268"/>
                  <a:gd name="connsiteY1" fmla="*/ 349844 h 350072"/>
                  <a:gd name="connsiteX2" fmla="*/ 223 w 88268"/>
                  <a:gd name="connsiteY2" fmla="*/ 337225 h 350072"/>
                  <a:gd name="connsiteX3" fmla="*/ 67090 w 88268"/>
                  <a:gd name="connsiteY3" fmla="*/ 8543 h 350072"/>
                  <a:gd name="connsiteX4" fmla="*/ 79709 w 88268"/>
                  <a:gd name="connsiteY4" fmla="*/ 206 h 350072"/>
                  <a:gd name="connsiteX5" fmla="*/ 88046 w 88268"/>
                  <a:gd name="connsiteY5" fmla="*/ 12826 h 350072"/>
                  <a:gd name="connsiteX6" fmla="*/ 21179 w 88268"/>
                  <a:gd name="connsiteY6" fmla="*/ 341507 h 350072"/>
                  <a:gd name="connsiteX7" fmla="*/ 10730 w 88268"/>
                  <a:gd name="connsiteY7" fmla="*/ 350073 h 35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268" h="350072">
                    <a:moveTo>
                      <a:pt x="10730" y="350073"/>
                    </a:moveTo>
                    <a:cubicBezTo>
                      <a:pt x="10044" y="350073"/>
                      <a:pt x="9302" y="350015"/>
                      <a:pt x="8560" y="349844"/>
                    </a:cubicBezTo>
                    <a:cubicBezTo>
                      <a:pt x="2792" y="348702"/>
                      <a:pt x="-977" y="343049"/>
                      <a:pt x="223" y="337225"/>
                    </a:cubicBezTo>
                    <a:lnTo>
                      <a:pt x="67090" y="8543"/>
                    </a:lnTo>
                    <a:cubicBezTo>
                      <a:pt x="68232" y="2776"/>
                      <a:pt x="73885" y="-936"/>
                      <a:pt x="79709" y="206"/>
                    </a:cubicBezTo>
                    <a:cubicBezTo>
                      <a:pt x="85477" y="1348"/>
                      <a:pt x="89245" y="7002"/>
                      <a:pt x="88046" y="12826"/>
                    </a:cubicBezTo>
                    <a:lnTo>
                      <a:pt x="21179" y="341507"/>
                    </a:lnTo>
                    <a:cubicBezTo>
                      <a:pt x="20208" y="346589"/>
                      <a:pt x="15697" y="350073"/>
                      <a:pt x="10730" y="3500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" name="任意多边形: 形状 39">
              <a:extLst>
                <a:ext uri="{FF2B5EF4-FFF2-40B4-BE49-F238E27FC236}">
                  <a16:creationId xmlns:a16="http://schemas.microsoft.com/office/drawing/2014/main" id="{2E936592-D162-4DE4-92D8-449239875270}"/>
                </a:ext>
              </a:extLst>
            </p:cNvPr>
            <p:cNvSpPr/>
            <p:nvPr/>
          </p:nvSpPr>
          <p:spPr>
            <a:xfrm>
              <a:off x="3950541" y="5624647"/>
              <a:ext cx="330756" cy="193307"/>
            </a:xfrm>
            <a:custGeom>
              <a:avLst/>
              <a:gdLst>
                <a:gd name="connsiteX0" fmla="*/ 175487 w 330756"/>
                <a:gd name="connsiteY0" fmla="*/ 98 h 193307"/>
                <a:gd name="connsiteX1" fmla="*/ 180113 w 330756"/>
                <a:gd name="connsiteY1" fmla="*/ 612 h 193307"/>
                <a:gd name="connsiteX2" fmla="*/ 189820 w 330756"/>
                <a:gd name="connsiteY2" fmla="*/ 13003 h 193307"/>
                <a:gd name="connsiteX3" fmla="*/ 210491 w 330756"/>
                <a:gd name="connsiteY3" fmla="*/ 111276 h 193307"/>
                <a:gd name="connsiteX4" fmla="*/ 226194 w 330756"/>
                <a:gd name="connsiteY4" fmla="*/ 39213 h 193307"/>
                <a:gd name="connsiteX5" fmla="*/ 238300 w 330756"/>
                <a:gd name="connsiteY5" fmla="*/ 18713 h 193307"/>
                <a:gd name="connsiteX6" fmla="*/ 249093 w 330756"/>
                <a:gd name="connsiteY6" fmla="*/ 125209 h 193307"/>
                <a:gd name="connsiteX7" fmla="*/ 123467 w 330756"/>
                <a:gd name="connsiteY7" fmla="*/ 190763 h 193307"/>
                <a:gd name="connsiteX8" fmla="*/ 2695 w 330756"/>
                <a:gd name="connsiteY8" fmla="*/ 109506 h 193307"/>
                <a:gd name="connsiteX9" fmla="*/ 1268 w 330756"/>
                <a:gd name="connsiteY9" fmla="*/ 96829 h 193307"/>
                <a:gd name="connsiteX10" fmla="*/ 9434 w 330756"/>
                <a:gd name="connsiteY10" fmla="*/ 93004 h 193307"/>
                <a:gd name="connsiteX11" fmla="*/ 88635 w 330756"/>
                <a:gd name="connsiteY11" fmla="*/ 112761 h 193307"/>
                <a:gd name="connsiteX12" fmla="*/ 156016 w 330756"/>
                <a:gd name="connsiteY12" fmla="*/ 161755 h 193307"/>
                <a:gd name="connsiteX13" fmla="*/ 222597 w 330756"/>
                <a:gd name="connsiteY13" fmla="*/ 166552 h 193307"/>
                <a:gd name="connsiteX14" fmla="*/ 292776 w 330756"/>
                <a:gd name="connsiteY14" fmla="*/ 129206 h 193307"/>
                <a:gd name="connsiteX15" fmla="*/ 311905 w 330756"/>
                <a:gd name="connsiteY15" fmla="*/ 119099 h 193307"/>
                <a:gd name="connsiteX16" fmla="*/ 329949 w 330756"/>
                <a:gd name="connsiteY16" fmla="*/ 128179 h 193307"/>
                <a:gd name="connsiteX17" fmla="*/ 329436 w 330756"/>
                <a:gd name="connsiteY17" fmla="*/ 140969 h 193307"/>
                <a:gd name="connsiteX18" fmla="*/ 215059 w 330756"/>
                <a:gd name="connsiteY18" fmla="*/ 162611 h 193307"/>
                <a:gd name="connsiteX19" fmla="*/ 160812 w 330756"/>
                <a:gd name="connsiteY19" fmla="*/ 22596 h 193307"/>
                <a:gd name="connsiteX20" fmla="*/ 175487 w 330756"/>
                <a:gd name="connsiteY20" fmla="*/ 98 h 19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0756" h="193307">
                  <a:moveTo>
                    <a:pt x="175487" y="98"/>
                  </a:moveTo>
                  <a:cubicBezTo>
                    <a:pt x="176972" y="-130"/>
                    <a:pt x="178514" y="41"/>
                    <a:pt x="180113" y="612"/>
                  </a:cubicBezTo>
                  <a:cubicBezTo>
                    <a:pt x="185195" y="2439"/>
                    <a:pt x="187879" y="7921"/>
                    <a:pt x="189820" y="13003"/>
                  </a:cubicBezTo>
                  <a:cubicBezTo>
                    <a:pt x="207636" y="59313"/>
                    <a:pt x="205523" y="47607"/>
                    <a:pt x="210491" y="111276"/>
                  </a:cubicBezTo>
                  <a:cubicBezTo>
                    <a:pt x="214945" y="70277"/>
                    <a:pt x="211804" y="77871"/>
                    <a:pt x="226194" y="39213"/>
                  </a:cubicBezTo>
                  <a:cubicBezTo>
                    <a:pt x="228992" y="31676"/>
                    <a:pt x="232190" y="23967"/>
                    <a:pt x="238300" y="18713"/>
                  </a:cubicBezTo>
                  <a:cubicBezTo>
                    <a:pt x="277815" y="-15034"/>
                    <a:pt x="254346" y="110420"/>
                    <a:pt x="249093" y="125209"/>
                  </a:cubicBezTo>
                  <a:cubicBezTo>
                    <a:pt x="229678" y="180085"/>
                    <a:pt x="178285" y="201098"/>
                    <a:pt x="123467" y="190763"/>
                  </a:cubicBezTo>
                  <a:cubicBezTo>
                    <a:pt x="75444" y="181683"/>
                    <a:pt x="26336" y="153189"/>
                    <a:pt x="2695" y="109506"/>
                  </a:cubicBezTo>
                  <a:cubicBezTo>
                    <a:pt x="583" y="105566"/>
                    <a:pt x="-1359" y="100484"/>
                    <a:pt x="1268" y="96829"/>
                  </a:cubicBezTo>
                  <a:cubicBezTo>
                    <a:pt x="3038" y="94317"/>
                    <a:pt x="6350" y="93461"/>
                    <a:pt x="9434" y="93004"/>
                  </a:cubicBezTo>
                  <a:cubicBezTo>
                    <a:pt x="36843" y="88607"/>
                    <a:pt x="64823" y="98428"/>
                    <a:pt x="88635" y="112761"/>
                  </a:cubicBezTo>
                  <a:cubicBezTo>
                    <a:pt x="112446" y="127094"/>
                    <a:pt x="133232" y="145880"/>
                    <a:pt x="156016" y="161755"/>
                  </a:cubicBezTo>
                  <a:cubicBezTo>
                    <a:pt x="172175" y="173004"/>
                    <a:pt x="202897" y="167294"/>
                    <a:pt x="222597" y="166552"/>
                  </a:cubicBezTo>
                  <a:cubicBezTo>
                    <a:pt x="256059" y="165295"/>
                    <a:pt x="266966" y="150506"/>
                    <a:pt x="292776" y="129206"/>
                  </a:cubicBezTo>
                  <a:cubicBezTo>
                    <a:pt x="298429" y="124581"/>
                    <a:pt x="304653" y="120127"/>
                    <a:pt x="311905" y="119099"/>
                  </a:cubicBezTo>
                  <a:cubicBezTo>
                    <a:pt x="319157" y="118072"/>
                    <a:pt x="327494" y="121326"/>
                    <a:pt x="329949" y="128179"/>
                  </a:cubicBezTo>
                  <a:cubicBezTo>
                    <a:pt x="331434" y="132290"/>
                    <a:pt x="330635" y="136801"/>
                    <a:pt x="329436" y="140969"/>
                  </a:cubicBezTo>
                  <a:cubicBezTo>
                    <a:pt x="313961" y="193961"/>
                    <a:pt x="249321" y="197501"/>
                    <a:pt x="215059" y="162611"/>
                  </a:cubicBezTo>
                  <a:cubicBezTo>
                    <a:pt x="182340" y="129321"/>
                    <a:pt x="155159" y="69649"/>
                    <a:pt x="160812" y="22596"/>
                  </a:cubicBezTo>
                  <a:cubicBezTo>
                    <a:pt x="161897" y="13175"/>
                    <a:pt x="167379" y="1240"/>
                    <a:pt x="175487" y="98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2585971" y="2616157"/>
            <a:ext cx="484861" cy="380450"/>
            <a:chOff x="5005510" y="3184567"/>
            <a:chExt cx="484861" cy="380450"/>
          </a:xfrm>
        </p:grpSpPr>
        <p:sp>
          <p:nvSpPr>
            <p:cNvPr id="40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>
            <a:off x="9279862" y="991492"/>
            <a:ext cx="572566" cy="462383"/>
            <a:chOff x="7535894" y="3315562"/>
            <a:chExt cx="572566" cy="462383"/>
          </a:xfrm>
        </p:grpSpPr>
        <p:sp>
          <p:nvSpPr>
            <p:cNvPr id="45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4198940" y="3952770"/>
            <a:ext cx="484861" cy="380450"/>
            <a:chOff x="5005510" y="3184567"/>
            <a:chExt cx="484861" cy="380450"/>
          </a:xfrm>
        </p:grpSpPr>
        <p:sp>
          <p:nvSpPr>
            <p:cNvPr id="50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>
            <a:off x="8633064" y="2332953"/>
            <a:ext cx="572566" cy="462383"/>
            <a:chOff x="7535894" y="3315562"/>
            <a:chExt cx="572566" cy="462383"/>
          </a:xfrm>
        </p:grpSpPr>
        <p:sp>
          <p:nvSpPr>
            <p:cNvPr id="55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>
            <a:off x="10918152" y="2431709"/>
            <a:ext cx="572566" cy="462383"/>
            <a:chOff x="7535894" y="3315562"/>
            <a:chExt cx="572566" cy="462383"/>
          </a:xfrm>
        </p:grpSpPr>
        <p:sp>
          <p:nvSpPr>
            <p:cNvPr id="60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4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805748" y="3619064"/>
            <a:ext cx="484861" cy="380450"/>
            <a:chOff x="5005510" y="3184567"/>
            <a:chExt cx="484861" cy="380450"/>
          </a:xfrm>
        </p:grpSpPr>
        <p:sp>
          <p:nvSpPr>
            <p:cNvPr id="65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9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1404263" y="836285"/>
            <a:ext cx="484861" cy="380450"/>
            <a:chOff x="5005510" y="3184567"/>
            <a:chExt cx="484861" cy="380450"/>
          </a:xfrm>
        </p:grpSpPr>
        <p:sp>
          <p:nvSpPr>
            <p:cNvPr id="70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 flipH="1">
            <a:off x="4015245" y="503380"/>
            <a:ext cx="572566" cy="462383"/>
            <a:chOff x="7535894" y="3315562"/>
            <a:chExt cx="572566" cy="462383"/>
          </a:xfrm>
        </p:grpSpPr>
        <p:sp>
          <p:nvSpPr>
            <p:cNvPr id="80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5390891" y="2852036"/>
            <a:ext cx="169900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问题分析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23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数据分析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DATA ANALYSIS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5325" y="1612680"/>
            <a:ext cx="4846320" cy="4337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76200" dir="5400000" algn="tr" rotWithShape="0">
              <a:srgbClr val="4780FF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353958" y="2584229"/>
            <a:ext cx="373711" cy="2838616"/>
          </a:xfrm>
          <a:prstGeom prst="roundRect">
            <a:avLst>
              <a:gd name="adj" fmla="val 50000"/>
            </a:avLst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83878" y="4342845"/>
            <a:ext cx="313870" cy="1080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2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164663" y="2584229"/>
            <a:ext cx="373711" cy="2838616"/>
          </a:xfrm>
          <a:prstGeom prst="roundRect">
            <a:avLst>
              <a:gd name="adj" fmla="val 50000"/>
            </a:avLst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194583" y="2867935"/>
            <a:ext cx="313870" cy="252638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975368" y="2584229"/>
            <a:ext cx="373711" cy="2838616"/>
          </a:xfrm>
          <a:prstGeom prst="roundRect">
            <a:avLst>
              <a:gd name="adj" fmla="val 50000"/>
            </a:avLst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005288" y="3414690"/>
            <a:ext cx="313870" cy="1979631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2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786073" y="2584229"/>
            <a:ext cx="373711" cy="2838616"/>
          </a:xfrm>
          <a:prstGeom prst="roundRect">
            <a:avLst>
              <a:gd name="adj" fmla="val 50000"/>
            </a:avLst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815993" y="4781576"/>
            <a:ext cx="313870" cy="61274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2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596778" y="2584229"/>
            <a:ext cx="373711" cy="2838616"/>
          </a:xfrm>
          <a:prstGeom prst="roundRect">
            <a:avLst>
              <a:gd name="adj" fmla="val 50000"/>
            </a:avLst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626698" y="5140960"/>
            <a:ext cx="313870" cy="2352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2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 37"/>
          <p:cNvSpPr/>
          <p:nvPr/>
        </p:nvSpPr>
        <p:spPr>
          <a:xfrm flipV="1">
            <a:off x="1220013" y="2180138"/>
            <a:ext cx="650075" cy="282600"/>
          </a:xfrm>
          <a:custGeom>
            <a:avLst/>
            <a:gdLst>
              <a:gd name="connsiteX0" fmla="*/ 114300 w 650075"/>
              <a:gd name="connsiteY0" fmla="*/ 282600 h 282600"/>
              <a:gd name="connsiteX1" fmla="*/ 535775 w 650075"/>
              <a:gd name="connsiteY1" fmla="*/ 282600 h 282600"/>
              <a:gd name="connsiteX2" fmla="*/ 650075 w 650075"/>
              <a:gd name="connsiteY2" fmla="*/ 168300 h 282600"/>
              <a:gd name="connsiteX3" fmla="*/ 535775 w 650075"/>
              <a:gd name="connsiteY3" fmla="*/ 54000 h 282600"/>
              <a:gd name="connsiteX4" fmla="*/ 361037 w 650075"/>
              <a:gd name="connsiteY4" fmla="*/ 54000 h 282600"/>
              <a:gd name="connsiteX5" fmla="*/ 325037 w 650075"/>
              <a:gd name="connsiteY5" fmla="*/ 0 h 282600"/>
              <a:gd name="connsiteX6" fmla="*/ 289037 w 650075"/>
              <a:gd name="connsiteY6" fmla="*/ 54000 h 282600"/>
              <a:gd name="connsiteX7" fmla="*/ 114300 w 650075"/>
              <a:gd name="connsiteY7" fmla="*/ 54000 h 282600"/>
              <a:gd name="connsiteX8" fmla="*/ 0 w 650075"/>
              <a:gd name="connsiteY8" fmla="*/ 168300 h 282600"/>
              <a:gd name="connsiteX9" fmla="*/ 114300 w 650075"/>
              <a:gd name="connsiteY9" fmla="*/ 282600 h 2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075" h="282600">
                <a:moveTo>
                  <a:pt x="114300" y="282600"/>
                </a:moveTo>
                <a:lnTo>
                  <a:pt x="535775" y="282600"/>
                </a:lnTo>
                <a:cubicBezTo>
                  <a:pt x="598901" y="282600"/>
                  <a:pt x="650075" y="231426"/>
                  <a:pt x="650075" y="168300"/>
                </a:cubicBezTo>
                <a:cubicBezTo>
                  <a:pt x="650075" y="105174"/>
                  <a:pt x="598901" y="54000"/>
                  <a:pt x="535775" y="54000"/>
                </a:cubicBezTo>
                <a:lnTo>
                  <a:pt x="361037" y="54000"/>
                </a:lnTo>
                <a:lnTo>
                  <a:pt x="325037" y="0"/>
                </a:lnTo>
                <a:lnTo>
                  <a:pt x="289037" y="54000"/>
                </a:lnTo>
                <a:lnTo>
                  <a:pt x="114300" y="54000"/>
                </a:lnTo>
                <a:cubicBezTo>
                  <a:pt x="51174" y="54000"/>
                  <a:pt x="0" y="105174"/>
                  <a:pt x="0" y="168300"/>
                </a:cubicBezTo>
                <a:cubicBezTo>
                  <a:pt x="0" y="231426"/>
                  <a:pt x="51174" y="282600"/>
                  <a:pt x="114300" y="282600"/>
                </a:cubicBezTo>
                <a:close/>
              </a:path>
            </a:pathLst>
          </a:cu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32349" y="2166407"/>
            <a:ext cx="655377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50" b="1">
                <a:solidFill>
                  <a:schemeClr val="accent2"/>
                </a:solidFill>
                <a:cs typeface="+mn-ea"/>
                <a:sym typeface="+mn-lt"/>
              </a:rPr>
              <a:t>15.02%</a:t>
            </a:r>
            <a:endParaRPr lang="zh-CN" altLang="en-US" sz="105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6" name="任意多边形 35"/>
          <p:cNvSpPr/>
          <p:nvPr/>
        </p:nvSpPr>
        <p:spPr>
          <a:xfrm flipV="1">
            <a:off x="2035416" y="2180138"/>
            <a:ext cx="650075" cy="282600"/>
          </a:xfrm>
          <a:custGeom>
            <a:avLst/>
            <a:gdLst>
              <a:gd name="connsiteX0" fmla="*/ 114300 w 650075"/>
              <a:gd name="connsiteY0" fmla="*/ 282600 h 282600"/>
              <a:gd name="connsiteX1" fmla="*/ 535775 w 650075"/>
              <a:gd name="connsiteY1" fmla="*/ 282600 h 282600"/>
              <a:gd name="connsiteX2" fmla="*/ 650075 w 650075"/>
              <a:gd name="connsiteY2" fmla="*/ 168300 h 282600"/>
              <a:gd name="connsiteX3" fmla="*/ 535775 w 650075"/>
              <a:gd name="connsiteY3" fmla="*/ 54000 h 282600"/>
              <a:gd name="connsiteX4" fmla="*/ 361037 w 650075"/>
              <a:gd name="connsiteY4" fmla="*/ 54000 h 282600"/>
              <a:gd name="connsiteX5" fmla="*/ 325037 w 650075"/>
              <a:gd name="connsiteY5" fmla="*/ 0 h 282600"/>
              <a:gd name="connsiteX6" fmla="*/ 289037 w 650075"/>
              <a:gd name="connsiteY6" fmla="*/ 54000 h 282600"/>
              <a:gd name="connsiteX7" fmla="*/ 114300 w 650075"/>
              <a:gd name="connsiteY7" fmla="*/ 54000 h 282600"/>
              <a:gd name="connsiteX8" fmla="*/ 0 w 650075"/>
              <a:gd name="connsiteY8" fmla="*/ 168300 h 282600"/>
              <a:gd name="connsiteX9" fmla="*/ 114300 w 650075"/>
              <a:gd name="connsiteY9" fmla="*/ 282600 h 2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075" h="282600">
                <a:moveTo>
                  <a:pt x="114300" y="282600"/>
                </a:moveTo>
                <a:lnTo>
                  <a:pt x="535775" y="282600"/>
                </a:lnTo>
                <a:cubicBezTo>
                  <a:pt x="598901" y="282600"/>
                  <a:pt x="650075" y="231426"/>
                  <a:pt x="650075" y="168300"/>
                </a:cubicBezTo>
                <a:cubicBezTo>
                  <a:pt x="650075" y="105174"/>
                  <a:pt x="598901" y="54000"/>
                  <a:pt x="535775" y="54000"/>
                </a:cubicBezTo>
                <a:lnTo>
                  <a:pt x="361037" y="54000"/>
                </a:lnTo>
                <a:lnTo>
                  <a:pt x="325037" y="0"/>
                </a:lnTo>
                <a:lnTo>
                  <a:pt x="289037" y="54000"/>
                </a:lnTo>
                <a:lnTo>
                  <a:pt x="114300" y="54000"/>
                </a:lnTo>
                <a:cubicBezTo>
                  <a:pt x="51174" y="54000"/>
                  <a:pt x="0" y="105174"/>
                  <a:pt x="0" y="168300"/>
                </a:cubicBezTo>
                <a:cubicBezTo>
                  <a:pt x="0" y="231426"/>
                  <a:pt x="51174" y="282600"/>
                  <a:pt x="114300" y="282600"/>
                </a:cubicBezTo>
                <a:close/>
              </a:path>
            </a:pathLst>
          </a:cu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032764" y="2167002"/>
            <a:ext cx="655377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50" b="1">
                <a:solidFill>
                  <a:schemeClr val="accent1"/>
                </a:solidFill>
                <a:cs typeface="+mn-ea"/>
                <a:sym typeface="+mn-lt"/>
              </a:rPr>
              <a:t>42.96%</a:t>
            </a:r>
            <a:endParaRPr lang="zh-CN" altLang="en-US" sz="105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/>
        </p:nvSpPr>
        <p:spPr>
          <a:xfrm flipV="1">
            <a:off x="2835467" y="2180138"/>
            <a:ext cx="650075" cy="282600"/>
          </a:xfrm>
          <a:custGeom>
            <a:avLst/>
            <a:gdLst>
              <a:gd name="connsiteX0" fmla="*/ 114300 w 650075"/>
              <a:gd name="connsiteY0" fmla="*/ 282600 h 282600"/>
              <a:gd name="connsiteX1" fmla="*/ 535775 w 650075"/>
              <a:gd name="connsiteY1" fmla="*/ 282600 h 282600"/>
              <a:gd name="connsiteX2" fmla="*/ 650075 w 650075"/>
              <a:gd name="connsiteY2" fmla="*/ 168300 h 282600"/>
              <a:gd name="connsiteX3" fmla="*/ 535775 w 650075"/>
              <a:gd name="connsiteY3" fmla="*/ 54000 h 282600"/>
              <a:gd name="connsiteX4" fmla="*/ 361037 w 650075"/>
              <a:gd name="connsiteY4" fmla="*/ 54000 h 282600"/>
              <a:gd name="connsiteX5" fmla="*/ 325037 w 650075"/>
              <a:gd name="connsiteY5" fmla="*/ 0 h 282600"/>
              <a:gd name="connsiteX6" fmla="*/ 289037 w 650075"/>
              <a:gd name="connsiteY6" fmla="*/ 54000 h 282600"/>
              <a:gd name="connsiteX7" fmla="*/ 114300 w 650075"/>
              <a:gd name="connsiteY7" fmla="*/ 54000 h 282600"/>
              <a:gd name="connsiteX8" fmla="*/ 0 w 650075"/>
              <a:gd name="connsiteY8" fmla="*/ 168300 h 282600"/>
              <a:gd name="connsiteX9" fmla="*/ 114300 w 650075"/>
              <a:gd name="connsiteY9" fmla="*/ 282600 h 2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075" h="282600">
                <a:moveTo>
                  <a:pt x="114300" y="282600"/>
                </a:moveTo>
                <a:lnTo>
                  <a:pt x="535775" y="282600"/>
                </a:lnTo>
                <a:cubicBezTo>
                  <a:pt x="598901" y="282600"/>
                  <a:pt x="650075" y="231426"/>
                  <a:pt x="650075" y="168300"/>
                </a:cubicBezTo>
                <a:cubicBezTo>
                  <a:pt x="650075" y="105174"/>
                  <a:pt x="598901" y="54000"/>
                  <a:pt x="535775" y="54000"/>
                </a:cubicBezTo>
                <a:lnTo>
                  <a:pt x="361037" y="54000"/>
                </a:lnTo>
                <a:lnTo>
                  <a:pt x="325037" y="0"/>
                </a:lnTo>
                <a:lnTo>
                  <a:pt x="289037" y="54000"/>
                </a:lnTo>
                <a:lnTo>
                  <a:pt x="114300" y="54000"/>
                </a:lnTo>
                <a:cubicBezTo>
                  <a:pt x="51174" y="54000"/>
                  <a:pt x="0" y="105174"/>
                  <a:pt x="0" y="168300"/>
                </a:cubicBezTo>
                <a:cubicBezTo>
                  <a:pt x="0" y="231426"/>
                  <a:pt x="51174" y="282600"/>
                  <a:pt x="114300" y="282600"/>
                </a:cubicBezTo>
                <a:close/>
              </a:path>
            </a:pathLst>
          </a:cu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45516" y="2168987"/>
            <a:ext cx="655377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50" b="1" kern="0" spc="-100">
                <a:solidFill>
                  <a:schemeClr val="accent2"/>
                </a:solidFill>
                <a:cs typeface="+mn-ea"/>
                <a:sym typeface="+mn-lt"/>
              </a:rPr>
              <a:t>35.28</a:t>
            </a:r>
            <a:r>
              <a:rPr lang="en-US" altLang="zh-CN" sz="1050" b="1">
                <a:solidFill>
                  <a:schemeClr val="accent2"/>
                </a:solidFill>
                <a:cs typeface="+mn-ea"/>
                <a:sym typeface="+mn-lt"/>
              </a:rPr>
              <a:t>%</a:t>
            </a:r>
            <a:endParaRPr lang="zh-CN" altLang="en-US" sz="105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 flipV="1">
            <a:off x="3643194" y="2180138"/>
            <a:ext cx="650075" cy="282600"/>
          </a:xfrm>
          <a:custGeom>
            <a:avLst/>
            <a:gdLst>
              <a:gd name="connsiteX0" fmla="*/ 114300 w 650075"/>
              <a:gd name="connsiteY0" fmla="*/ 282600 h 282600"/>
              <a:gd name="connsiteX1" fmla="*/ 535775 w 650075"/>
              <a:gd name="connsiteY1" fmla="*/ 282600 h 282600"/>
              <a:gd name="connsiteX2" fmla="*/ 650075 w 650075"/>
              <a:gd name="connsiteY2" fmla="*/ 168300 h 282600"/>
              <a:gd name="connsiteX3" fmla="*/ 535775 w 650075"/>
              <a:gd name="connsiteY3" fmla="*/ 54000 h 282600"/>
              <a:gd name="connsiteX4" fmla="*/ 361037 w 650075"/>
              <a:gd name="connsiteY4" fmla="*/ 54000 h 282600"/>
              <a:gd name="connsiteX5" fmla="*/ 325037 w 650075"/>
              <a:gd name="connsiteY5" fmla="*/ 0 h 282600"/>
              <a:gd name="connsiteX6" fmla="*/ 289037 w 650075"/>
              <a:gd name="connsiteY6" fmla="*/ 54000 h 282600"/>
              <a:gd name="connsiteX7" fmla="*/ 114300 w 650075"/>
              <a:gd name="connsiteY7" fmla="*/ 54000 h 282600"/>
              <a:gd name="connsiteX8" fmla="*/ 0 w 650075"/>
              <a:gd name="connsiteY8" fmla="*/ 168300 h 282600"/>
              <a:gd name="connsiteX9" fmla="*/ 114300 w 650075"/>
              <a:gd name="connsiteY9" fmla="*/ 282600 h 2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075" h="282600">
                <a:moveTo>
                  <a:pt x="114300" y="282600"/>
                </a:moveTo>
                <a:lnTo>
                  <a:pt x="535775" y="282600"/>
                </a:lnTo>
                <a:cubicBezTo>
                  <a:pt x="598901" y="282600"/>
                  <a:pt x="650075" y="231426"/>
                  <a:pt x="650075" y="168300"/>
                </a:cubicBezTo>
                <a:cubicBezTo>
                  <a:pt x="650075" y="105174"/>
                  <a:pt x="598901" y="54000"/>
                  <a:pt x="535775" y="54000"/>
                </a:cubicBezTo>
                <a:lnTo>
                  <a:pt x="361037" y="54000"/>
                </a:lnTo>
                <a:lnTo>
                  <a:pt x="325037" y="0"/>
                </a:lnTo>
                <a:lnTo>
                  <a:pt x="289037" y="54000"/>
                </a:lnTo>
                <a:lnTo>
                  <a:pt x="114300" y="54000"/>
                </a:lnTo>
                <a:cubicBezTo>
                  <a:pt x="51174" y="54000"/>
                  <a:pt x="0" y="105174"/>
                  <a:pt x="0" y="168300"/>
                </a:cubicBezTo>
                <a:cubicBezTo>
                  <a:pt x="0" y="231426"/>
                  <a:pt x="51174" y="282600"/>
                  <a:pt x="114300" y="282600"/>
                </a:cubicBezTo>
                <a:close/>
              </a:path>
            </a:pathLst>
          </a:cu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53243" y="2168987"/>
            <a:ext cx="655377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50" b="1">
                <a:solidFill>
                  <a:schemeClr val="accent2"/>
                </a:solidFill>
                <a:cs typeface="+mn-ea"/>
                <a:sym typeface="+mn-lt"/>
              </a:rPr>
              <a:t>12.34%</a:t>
            </a:r>
            <a:endParaRPr lang="zh-CN" altLang="en-US" sz="105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 flipV="1">
            <a:off x="4450920" y="2180138"/>
            <a:ext cx="650075" cy="282600"/>
          </a:xfrm>
          <a:custGeom>
            <a:avLst/>
            <a:gdLst>
              <a:gd name="connsiteX0" fmla="*/ 114300 w 650075"/>
              <a:gd name="connsiteY0" fmla="*/ 282600 h 282600"/>
              <a:gd name="connsiteX1" fmla="*/ 535775 w 650075"/>
              <a:gd name="connsiteY1" fmla="*/ 282600 h 282600"/>
              <a:gd name="connsiteX2" fmla="*/ 650075 w 650075"/>
              <a:gd name="connsiteY2" fmla="*/ 168300 h 282600"/>
              <a:gd name="connsiteX3" fmla="*/ 535775 w 650075"/>
              <a:gd name="connsiteY3" fmla="*/ 54000 h 282600"/>
              <a:gd name="connsiteX4" fmla="*/ 361037 w 650075"/>
              <a:gd name="connsiteY4" fmla="*/ 54000 h 282600"/>
              <a:gd name="connsiteX5" fmla="*/ 325037 w 650075"/>
              <a:gd name="connsiteY5" fmla="*/ 0 h 282600"/>
              <a:gd name="connsiteX6" fmla="*/ 289037 w 650075"/>
              <a:gd name="connsiteY6" fmla="*/ 54000 h 282600"/>
              <a:gd name="connsiteX7" fmla="*/ 114300 w 650075"/>
              <a:gd name="connsiteY7" fmla="*/ 54000 h 282600"/>
              <a:gd name="connsiteX8" fmla="*/ 0 w 650075"/>
              <a:gd name="connsiteY8" fmla="*/ 168300 h 282600"/>
              <a:gd name="connsiteX9" fmla="*/ 114300 w 650075"/>
              <a:gd name="connsiteY9" fmla="*/ 282600 h 2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075" h="282600">
                <a:moveTo>
                  <a:pt x="114300" y="282600"/>
                </a:moveTo>
                <a:lnTo>
                  <a:pt x="535775" y="282600"/>
                </a:lnTo>
                <a:cubicBezTo>
                  <a:pt x="598901" y="282600"/>
                  <a:pt x="650075" y="231426"/>
                  <a:pt x="650075" y="168300"/>
                </a:cubicBezTo>
                <a:cubicBezTo>
                  <a:pt x="650075" y="105174"/>
                  <a:pt x="598901" y="54000"/>
                  <a:pt x="535775" y="54000"/>
                </a:cubicBezTo>
                <a:lnTo>
                  <a:pt x="361037" y="54000"/>
                </a:lnTo>
                <a:lnTo>
                  <a:pt x="325037" y="0"/>
                </a:lnTo>
                <a:lnTo>
                  <a:pt x="289037" y="54000"/>
                </a:lnTo>
                <a:lnTo>
                  <a:pt x="114300" y="54000"/>
                </a:lnTo>
                <a:cubicBezTo>
                  <a:pt x="51174" y="54000"/>
                  <a:pt x="0" y="105174"/>
                  <a:pt x="0" y="168300"/>
                </a:cubicBezTo>
                <a:cubicBezTo>
                  <a:pt x="0" y="231426"/>
                  <a:pt x="51174" y="282600"/>
                  <a:pt x="114300" y="282600"/>
                </a:cubicBezTo>
                <a:close/>
              </a:path>
            </a:pathLst>
          </a:cu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60969" y="2168987"/>
            <a:ext cx="655377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50" b="1">
                <a:solidFill>
                  <a:schemeClr val="accent2"/>
                </a:solidFill>
                <a:cs typeface="+mn-ea"/>
                <a:sym typeface="+mn-lt"/>
              </a:rPr>
              <a:t>4.23%</a:t>
            </a:r>
            <a:endParaRPr lang="zh-CN" altLang="en-US" sz="105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22869" y="5454155"/>
            <a:ext cx="976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岁及以下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003452" y="5454155"/>
            <a:ext cx="78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20-25</a:t>
            </a:r>
            <a:r>
              <a:rPr lang="zh-CN" altLang="en-US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岁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90459" y="5454155"/>
            <a:ext cx="78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26-30</a:t>
            </a:r>
            <a:r>
              <a:rPr lang="zh-CN" altLang="en-US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岁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89182" y="5454155"/>
            <a:ext cx="78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31-35</a:t>
            </a:r>
            <a:r>
              <a:rPr lang="zh-CN" altLang="en-US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岁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08620" y="5454155"/>
            <a:ext cx="1026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36</a:t>
            </a:r>
            <a:r>
              <a:rPr lang="zh-CN" altLang="en-US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岁及以上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2250267" y="1757910"/>
            <a:ext cx="1736437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第一季度用户年龄分析</a:t>
            </a:r>
          </a:p>
        </p:txBody>
      </p:sp>
      <p:sp>
        <p:nvSpPr>
          <p:cNvPr id="107" name="矩形 106"/>
          <p:cNvSpPr/>
          <p:nvPr/>
        </p:nvSpPr>
        <p:spPr>
          <a:xfrm>
            <a:off x="6650355" y="1612680"/>
            <a:ext cx="4846320" cy="4337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76200" dir="5400000" algn="tr" rotWithShape="0">
              <a:srgbClr val="4780FF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圆角矩形 107"/>
          <p:cNvSpPr/>
          <p:nvPr/>
        </p:nvSpPr>
        <p:spPr>
          <a:xfrm>
            <a:off x="7308988" y="2584229"/>
            <a:ext cx="373711" cy="2838616"/>
          </a:xfrm>
          <a:prstGeom prst="roundRect">
            <a:avLst>
              <a:gd name="adj" fmla="val 50000"/>
            </a:avLst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7338908" y="3990320"/>
            <a:ext cx="313870" cy="1404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2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圆角矩形 109"/>
          <p:cNvSpPr/>
          <p:nvPr/>
        </p:nvSpPr>
        <p:spPr>
          <a:xfrm>
            <a:off x="8119693" y="2584229"/>
            <a:ext cx="373711" cy="2838616"/>
          </a:xfrm>
          <a:prstGeom prst="roundRect">
            <a:avLst>
              <a:gd name="adj" fmla="val 50000"/>
            </a:avLst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圆角矩形 110"/>
          <p:cNvSpPr/>
          <p:nvPr/>
        </p:nvSpPr>
        <p:spPr>
          <a:xfrm>
            <a:off x="8149613" y="4630845"/>
            <a:ext cx="313870" cy="792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2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圆角矩形 111"/>
          <p:cNvSpPr/>
          <p:nvPr/>
        </p:nvSpPr>
        <p:spPr>
          <a:xfrm>
            <a:off x="8930398" y="2584229"/>
            <a:ext cx="373711" cy="2838616"/>
          </a:xfrm>
          <a:prstGeom prst="roundRect">
            <a:avLst>
              <a:gd name="adj" fmla="val 50000"/>
            </a:avLst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圆角矩形 112"/>
          <p:cNvSpPr/>
          <p:nvPr/>
        </p:nvSpPr>
        <p:spPr>
          <a:xfrm>
            <a:off x="8960318" y="3036223"/>
            <a:ext cx="313870" cy="2340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9741103" y="2584229"/>
            <a:ext cx="373711" cy="2838616"/>
          </a:xfrm>
          <a:prstGeom prst="roundRect">
            <a:avLst>
              <a:gd name="adj" fmla="val 50000"/>
            </a:avLst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圆角矩形 114"/>
          <p:cNvSpPr/>
          <p:nvPr/>
        </p:nvSpPr>
        <p:spPr>
          <a:xfrm>
            <a:off x="9771023" y="3766845"/>
            <a:ext cx="313870" cy="1656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2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圆角矩形 115"/>
          <p:cNvSpPr/>
          <p:nvPr/>
        </p:nvSpPr>
        <p:spPr>
          <a:xfrm>
            <a:off x="10551808" y="2584229"/>
            <a:ext cx="373711" cy="2838616"/>
          </a:xfrm>
          <a:prstGeom prst="roundRect">
            <a:avLst>
              <a:gd name="adj" fmla="val 50000"/>
            </a:avLst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圆角矩形 116"/>
          <p:cNvSpPr/>
          <p:nvPr/>
        </p:nvSpPr>
        <p:spPr>
          <a:xfrm>
            <a:off x="10581728" y="4342846"/>
            <a:ext cx="313870" cy="10333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2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任意多边形 117"/>
          <p:cNvSpPr/>
          <p:nvPr/>
        </p:nvSpPr>
        <p:spPr>
          <a:xfrm flipV="1">
            <a:off x="7175043" y="2180138"/>
            <a:ext cx="650075" cy="282600"/>
          </a:xfrm>
          <a:custGeom>
            <a:avLst/>
            <a:gdLst>
              <a:gd name="connsiteX0" fmla="*/ 114300 w 650075"/>
              <a:gd name="connsiteY0" fmla="*/ 282600 h 282600"/>
              <a:gd name="connsiteX1" fmla="*/ 535775 w 650075"/>
              <a:gd name="connsiteY1" fmla="*/ 282600 h 282600"/>
              <a:gd name="connsiteX2" fmla="*/ 650075 w 650075"/>
              <a:gd name="connsiteY2" fmla="*/ 168300 h 282600"/>
              <a:gd name="connsiteX3" fmla="*/ 535775 w 650075"/>
              <a:gd name="connsiteY3" fmla="*/ 54000 h 282600"/>
              <a:gd name="connsiteX4" fmla="*/ 361037 w 650075"/>
              <a:gd name="connsiteY4" fmla="*/ 54000 h 282600"/>
              <a:gd name="connsiteX5" fmla="*/ 325037 w 650075"/>
              <a:gd name="connsiteY5" fmla="*/ 0 h 282600"/>
              <a:gd name="connsiteX6" fmla="*/ 289037 w 650075"/>
              <a:gd name="connsiteY6" fmla="*/ 54000 h 282600"/>
              <a:gd name="connsiteX7" fmla="*/ 114300 w 650075"/>
              <a:gd name="connsiteY7" fmla="*/ 54000 h 282600"/>
              <a:gd name="connsiteX8" fmla="*/ 0 w 650075"/>
              <a:gd name="connsiteY8" fmla="*/ 168300 h 282600"/>
              <a:gd name="connsiteX9" fmla="*/ 114300 w 650075"/>
              <a:gd name="connsiteY9" fmla="*/ 282600 h 2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075" h="282600">
                <a:moveTo>
                  <a:pt x="114300" y="282600"/>
                </a:moveTo>
                <a:lnTo>
                  <a:pt x="535775" y="282600"/>
                </a:lnTo>
                <a:cubicBezTo>
                  <a:pt x="598901" y="282600"/>
                  <a:pt x="650075" y="231426"/>
                  <a:pt x="650075" y="168300"/>
                </a:cubicBezTo>
                <a:cubicBezTo>
                  <a:pt x="650075" y="105174"/>
                  <a:pt x="598901" y="54000"/>
                  <a:pt x="535775" y="54000"/>
                </a:cubicBezTo>
                <a:lnTo>
                  <a:pt x="361037" y="54000"/>
                </a:lnTo>
                <a:lnTo>
                  <a:pt x="325037" y="0"/>
                </a:lnTo>
                <a:lnTo>
                  <a:pt x="289037" y="54000"/>
                </a:lnTo>
                <a:lnTo>
                  <a:pt x="114300" y="54000"/>
                </a:lnTo>
                <a:cubicBezTo>
                  <a:pt x="51174" y="54000"/>
                  <a:pt x="0" y="105174"/>
                  <a:pt x="0" y="168300"/>
                </a:cubicBezTo>
                <a:cubicBezTo>
                  <a:pt x="0" y="231426"/>
                  <a:pt x="51174" y="282600"/>
                  <a:pt x="114300" y="282600"/>
                </a:cubicBezTo>
                <a:close/>
              </a:path>
            </a:pathLst>
          </a:cu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7187379" y="2166407"/>
            <a:ext cx="655377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50" b="1">
                <a:solidFill>
                  <a:schemeClr val="accent2"/>
                </a:solidFill>
                <a:cs typeface="+mn-ea"/>
                <a:sym typeface="+mn-lt"/>
              </a:rPr>
              <a:t>20.32%</a:t>
            </a:r>
            <a:endParaRPr lang="zh-CN" altLang="en-US" sz="105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0" name="任意多边形 119"/>
          <p:cNvSpPr/>
          <p:nvPr/>
        </p:nvSpPr>
        <p:spPr>
          <a:xfrm flipV="1">
            <a:off x="7990446" y="2180138"/>
            <a:ext cx="650075" cy="282600"/>
          </a:xfrm>
          <a:custGeom>
            <a:avLst/>
            <a:gdLst>
              <a:gd name="connsiteX0" fmla="*/ 114300 w 650075"/>
              <a:gd name="connsiteY0" fmla="*/ 282600 h 282600"/>
              <a:gd name="connsiteX1" fmla="*/ 535775 w 650075"/>
              <a:gd name="connsiteY1" fmla="*/ 282600 h 282600"/>
              <a:gd name="connsiteX2" fmla="*/ 650075 w 650075"/>
              <a:gd name="connsiteY2" fmla="*/ 168300 h 282600"/>
              <a:gd name="connsiteX3" fmla="*/ 535775 w 650075"/>
              <a:gd name="connsiteY3" fmla="*/ 54000 h 282600"/>
              <a:gd name="connsiteX4" fmla="*/ 361037 w 650075"/>
              <a:gd name="connsiteY4" fmla="*/ 54000 h 282600"/>
              <a:gd name="connsiteX5" fmla="*/ 325037 w 650075"/>
              <a:gd name="connsiteY5" fmla="*/ 0 h 282600"/>
              <a:gd name="connsiteX6" fmla="*/ 289037 w 650075"/>
              <a:gd name="connsiteY6" fmla="*/ 54000 h 282600"/>
              <a:gd name="connsiteX7" fmla="*/ 114300 w 650075"/>
              <a:gd name="connsiteY7" fmla="*/ 54000 h 282600"/>
              <a:gd name="connsiteX8" fmla="*/ 0 w 650075"/>
              <a:gd name="connsiteY8" fmla="*/ 168300 h 282600"/>
              <a:gd name="connsiteX9" fmla="*/ 114300 w 650075"/>
              <a:gd name="connsiteY9" fmla="*/ 282600 h 2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075" h="282600">
                <a:moveTo>
                  <a:pt x="114300" y="282600"/>
                </a:moveTo>
                <a:lnTo>
                  <a:pt x="535775" y="282600"/>
                </a:lnTo>
                <a:cubicBezTo>
                  <a:pt x="598901" y="282600"/>
                  <a:pt x="650075" y="231426"/>
                  <a:pt x="650075" y="168300"/>
                </a:cubicBezTo>
                <a:cubicBezTo>
                  <a:pt x="650075" y="105174"/>
                  <a:pt x="598901" y="54000"/>
                  <a:pt x="535775" y="54000"/>
                </a:cubicBezTo>
                <a:lnTo>
                  <a:pt x="361037" y="54000"/>
                </a:lnTo>
                <a:lnTo>
                  <a:pt x="325037" y="0"/>
                </a:lnTo>
                <a:lnTo>
                  <a:pt x="289037" y="54000"/>
                </a:lnTo>
                <a:lnTo>
                  <a:pt x="114300" y="54000"/>
                </a:lnTo>
                <a:cubicBezTo>
                  <a:pt x="51174" y="54000"/>
                  <a:pt x="0" y="105174"/>
                  <a:pt x="0" y="168300"/>
                </a:cubicBezTo>
                <a:cubicBezTo>
                  <a:pt x="0" y="231426"/>
                  <a:pt x="51174" y="282600"/>
                  <a:pt x="114300" y="282600"/>
                </a:cubicBezTo>
                <a:close/>
              </a:path>
            </a:pathLst>
          </a:cu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7987794" y="2167002"/>
            <a:ext cx="655377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50" b="1">
                <a:solidFill>
                  <a:schemeClr val="accent2"/>
                </a:solidFill>
                <a:cs typeface="+mn-ea"/>
                <a:sym typeface="+mn-lt"/>
              </a:rPr>
              <a:t>14.96%</a:t>
            </a:r>
            <a:endParaRPr lang="zh-CN" altLang="en-US" sz="105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2" name="任意多边形 121"/>
          <p:cNvSpPr/>
          <p:nvPr/>
        </p:nvSpPr>
        <p:spPr>
          <a:xfrm flipV="1">
            <a:off x="8790497" y="2180138"/>
            <a:ext cx="650075" cy="282600"/>
          </a:xfrm>
          <a:custGeom>
            <a:avLst/>
            <a:gdLst>
              <a:gd name="connsiteX0" fmla="*/ 114300 w 650075"/>
              <a:gd name="connsiteY0" fmla="*/ 282600 h 282600"/>
              <a:gd name="connsiteX1" fmla="*/ 535775 w 650075"/>
              <a:gd name="connsiteY1" fmla="*/ 282600 h 282600"/>
              <a:gd name="connsiteX2" fmla="*/ 650075 w 650075"/>
              <a:gd name="connsiteY2" fmla="*/ 168300 h 282600"/>
              <a:gd name="connsiteX3" fmla="*/ 535775 w 650075"/>
              <a:gd name="connsiteY3" fmla="*/ 54000 h 282600"/>
              <a:gd name="connsiteX4" fmla="*/ 361037 w 650075"/>
              <a:gd name="connsiteY4" fmla="*/ 54000 h 282600"/>
              <a:gd name="connsiteX5" fmla="*/ 325037 w 650075"/>
              <a:gd name="connsiteY5" fmla="*/ 0 h 282600"/>
              <a:gd name="connsiteX6" fmla="*/ 289037 w 650075"/>
              <a:gd name="connsiteY6" fmla="*/ 54000 h 282600"/>
              <a:gd name="connsiteX7" fmla="*/ 114300 w 650075"/>
              <a:gd name="connsiteY7" fmla="*/ 54000 h 282600"/>
              <a:gd name="connsiteX8" fmla="*/ 0 w 650075"/>
              <a:gd name="connsiteY8" fmla="*/ 168300 h 282600"/>
              <a:gd name="connsiteX9" fmla="*/ 114300 w 650075"/>
              <a:gd name="connsiteY9" fmla="*/ 282600 h 2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075" h="282600">
                <a:moveTo>
                  <a:pt x="114300" y="282600"/>
                </a:moveTo>
                <a:lnTo>
                  <a:pt x="535775" y="282600"/>
                </a:lnTo>
                <a:cubicBezTo>
                  <a:pt x="598901" y="282600"/>
                  <a:pt x="650075" y="231426"/>
                  <a:pt x="650075" y="168300"/>
                </a:cubicBezTo>
                <a:cubicBezTo>
                  <a:pt x="650075" y="105174"/>
                  <a:pt x="598901" y="54000"/>
                  <a:pt x="535775" y="54000"/>
                </a:cubicBezTo>
                <a:lnTo>
                  <a:pt x="361037" y="54000"/>
                </a:lnTo>
                <a:lnTo>
                  <a:pt x="325037" y="0"/>
                </a:lnTo>
                <a:lnTo>
                  <a:pt x="289037" y="54000"/>
                </a:lnTo>
                <a:lnTo>
                  <a:pt x="114300" y="54000"/>
                </a:lnTo>
                <a:cubicBezTo>
                  <a:pt x="51174" y="54000"/>
                  <a:pt x="0" y="105174"/>
                  <a:pt x="0" y="168300"/>
                </a:cubicBezTo>
                <a:cubicBezTo>
                  <a:pt x="0" y="231426"/>
                  <a:pt x="51174" y="282600"/>
                  <a:pt x="114300" y="282600"/>
                </a:cubicBezTo>
                <a:close/>
              </a:path>
            </a:pathLst>
          </a:cu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8800546" y="2168987"/>
            <a:ext cx="655377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50" b="1" kern="0" spc="-100">
                <a:solidFill>
                  <a:schemeClr val="accent1"/>
                </a:solidFill>
                <a:cs typeface="+mn-ea"/>
                <a:sym typeface="+mn-lt"/>
              </a:rPr>
              <a:t>38.98</a:t>
            </a:r>
            <a:r>
              <a:rPr lang="en-US" altLang="zh-CN" sz="1050" b="1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zh-CN" altLang="en-US" sz="105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4" name="任意多边形 123"/>
          <p:cNvSpPr/>
          <p:nvPr/>
        </p:nvSpPr>
        <p:spPr>
          <a:xfrm flipV="1">
            <a:off x="9598224" y="2180138"/>
            <a:ext cx="650075" cy="282600"/>
          </a:xfrm>
          <a:custGeom>
            <a:avLst/>
            <a:gdLst>
              <a:gd name="connsiteX0" fmla="*/ 114300 w 650075"/>
              <a:gd name="connsiteY0" fmla="*/ 282600 h 282600"/>
              <a:gd name="connsiteX1" fmla="*/ 535775 w 650075"/>
              <a:gd name="connsiteY1" fmla="*/ 282600 h 282600"/>
              <a:gd name="connsiteX2" fmla="*/ 650075 w 650075"/>
              <a:gd name="connsiteY2" fmla="*/ 168300 h 282600"/>
              <a:gd name="connsiteX3" fmla="*/ 535775 w 650075"/>
              <a:gd name="connsiteY3" fmla="*/ 54000 h 282600"/>
              <a:gd name="connsiteX4" fmla="*/ 361037 w 650075"/>
              <a:gd name="connsiteY4" fmla="*/ 54000 h 282600"/>
              <a:gd name="connsiteX5" fmla="*/ 325037 w 650075"/>
              <a:gd name="connsiteY5" fmla="*/ 0 h 282600"/>
              <a:gd name="connsiteX6" fmla="*/ 289037 w 650075"/>
              <a:gd name="connsiteY6" fmla="*/ 54000 h 282600"/>
              <a:gd name="connsiteX7" fmla="*/ 114300 w 650075"/>
              <a:gd name="connsiteY7" fmla="*/ 54000 h 282600"/>
              <a:gd name="connsiteX8" fmla="*/ 0 w 650075"/>
              <a:gd name="connsiteY8" fmla="*/ 168300 h 282600"/>
              <a:gd name="connsiteX9" fmla="*/ 114300 w 650075"/>
              <a:gd name="connsiteY9" fmla="*/ 282600 h 2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075" h="282600">
                <a:moveTo>
                  <a:pt x="114300" y="282600"/>
                </a:moveTo>
                <a:lnTo>
                  <a:pt x="535775" y="282600"/>
                </a:lnTo>
                <a:cubicBezTo>
                  <a:pt x="598901" y="282600"/>
                  <a:pt x="650075" y="231426"/>
                  <a:pt x="650075" y="168300"/>
                </a:cubicBezTo>
                <a:cubicBezTo>
                  <a:pt x="650075" y="105174"/>
                  <a:pt x="598901" y="54000"/>
                  <a:pt x="535775" y="54000"/>
                </a:cubicBezTo>
                <a:lnTo>
                  <a:pt x="361037" y="54000"/>
                </a:lnTo>
                <a:lnTo>
                  <a:pt x="325037" y="0"/>
                </a:lnTo>
                <a:lnTo>
                  <a:pt x="289037" y="54000"/>
                </a:lnTo>
                <a:lnTo>
                  <a:pt x="114300" y="54000"/>
                </a:lnTo>
                <a:cubicBezTo>
                  <a:pt x="51174" y="54000"/>
                  <a:pt x="0" y="105174"/>
                  <a:pt x="0" y="168300"/>
                </a:cubicBezTo>
                <a:cubicBezTo>
                  <a:pt x="0" y="231426"/>
                  <a:pt x="51174" y="282600"/>
                  <a:pt x="114300" y="282600"/>
                </a:cubicBezTo>
                <a:close/>
              </a:path>
            </a:pathLst>
          </a:cu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9608273" y="2168987"/>
            <a:ext cx="655377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50" b="1">
                <a:solidFill>
                  <a:schemeClr val="accent2"/>
                </a:solidFill>
                <a:cs typeface="+mn-ea"/>
                <a:sym typeface="+mn-lt"/>
              </a:rPr>
              <a:t>25.47%</a:t>
            </a:r>
            <a:endParaRPr lang="zh-CN" altLang="en-US" sz="105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6" name="任意多边形 125"/>
          <p:cNvSpPr/>
          <p:nvPr/>
        </p:nvSpPr>
        <p:spPr>
          <a:xfrm flipV="1">
            <a:off x="10405950" y="2180138"/>
            <a:ext cx="650075" cy="282600"/>
          </a:xfrm>
          <a:custGeom>
            <a:avLst/>
            <a:gdLst>
              <a:gd name="connsiteX0" fmla="*/ 114300 w 650075"/>
              <a:gd name="connsiteY0" fmla="*/ 282600 h 282600"/>
              <a:gd name="connsiteX1" fmla="*/ 535775 w 650075"/>
              <a:gd name="connsiteY1" fmla="*/ 282600 h 282600"/>
              <a:gd name="connsiteX2" fmla="*/ 650075 w 650075"/>
              <a:gd name="connsiteY2" fmla="*/ 168300 h 282600"/>
              <a:gd name="connsiteX3" fmla="*/ 535775 w 650075"/>
              <a:gd name="connsiteY3" fmla="*/ 54000 h 282600"/>
              <a:gd name="connsiteX4" fmla="*/ 361037 w 650075"/>
              <a:gd name="connsiteY4" fmla="*/ 54000 h 282600"/>
              <a:gd name="connsiteX5" fmla="*/ 325037 w 650075"/>
              <a:gd name="connsiteY5" fmla="*/ 0 h 282600"/>
              <a:gd name="connsiteX6" fmla="*/ 289037 w 650075"/>
              <a:gd name="connsiteY6" fmla="*/ 54000 h 282600"/>
              <a:gd name="connsiteX7" fmla="*/ 114300 w 650075"/>
              <a:gd name="connsiteY7" fmla="*/ 54000 h 282600"/>
              <a:gd name="connsiteX8" fmla="*/ 0 w 650075"/>
              <a:gd name="connsiteY8" fmla="*/ 168300 h 282600"/>
              <a:gd name="connsiteX9" fmla="*/ 114300 w 650075"/>
              <a:gd name="connsiteY9" fmla="*/ 282600 h 2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075" h="282600">
                <a:moveTo>
                  <a:pt x="114300" y="282600"/>
                </a:moveTo>
                <a:lnTo>
                  <a:pt x="535775" y="282600"/>
                </a:lnTo>
                <a:cubicBezTo>
                  <a:pt x="598901" y="282600"/>
                  <a:pt x="650075" y="231426"/>
                  <a:pt x="650075" y="168300"/>
                </a:cubicBezTo>
                <a:cubicBezTo>
                  <a:pt x="650075" y="105174"/>
                  <a:pt x="598901" y="54000"/>
                  <a:pt x="535775" y="54000"/>
                </a:cubicBezTo>
                <a:lnTo>
                  <a:pt x="361037" y="54000"/>
                </a:lnTo>
                <a:lnTo>
                  <a:pt x="325037" y="0"/>
                </a:lnTo>
                <a:lnTo>
                  <a:pt x="289037" y="54000"/>
                </a:lnTo>
                <a:lnTo>
                  <a:pt x="114300" y="54000"/>
                </a:lnTo>
                <a:cubicBezTo>
                  <a:pt x="51174" y="54000"/>
                  <a:pt x="0" y="105174"/>
                  <a:pt x="0" y="168300"/>
                </a:cubicBezTo>
                <a:cubicBezTo>
                  <a:pt x="0" y="231426"/>
                  <a:pt x="51174" y="282600"/>
                  <a:pt x="114300" y="282600"/>
                </a:cubicBezTo>
                <a:close/>
              </a:path>
            </a:pathLst>
          </a:cu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10415999" y="2168987"/>
            <a:ext cx="655377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50" b="1">
                <a:solidFill>
                  <a:schemeClr val="accent2"/>
                </a:solidFill>
                <a:cs typeface="+mn-ea"/>
                <a:sym typeface="+mn-lt"/>
              </a:rPr>
              <a:t>18.12%</a:t>
            </a:r>
            <a:endParaRPr lang="zh-CN" altLang="en-US" sz="105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6977899" y="5454155"/>
            <a:ext cx="976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岁及以下</a:t>
            </a:r>
          </a:p>
        </p:txBody>
      </p:sp>
      <p:sp>
        <p:nvSpPr>
          <p:cNvPr id="129" name="文本框 128"/>
          <p:cNvSpPr txBox="1"/>
          <p:nvPr/>
        </p:nvSpPr>
        <p:spPr>
          <a:xfrm>
            <a:off x="7958482" y="5454155"/>
            <a:ext cx="78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20-25</a:t>
            </a:r>
            <a:r>
              <a:rPr lang="zh-CN" altLang="en-US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岁</a:t>
            </a:r>
          </a:p>
        </p:txBody>
      </p:sp>
      <p:sp>
        <p:nvSpPr>
          <p:cNvPr id="130" name="文本框 129"/>
          <p:cNvSpPr txBox="1"/>
          <p:nvPr/>
        </p:nvSpPr>
        <p:spPr>
          <a:xfrm>
            <a:off x="8745489" y="5454155"/>
            <a:ext cx="78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26-30</a:t>
            </a:r>
            <a:r>
              <a:rPr lang="zh-CN" altLang="en-US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岁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9544212" y="5454155"/>
            <a:ext cx="78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31-35</a:t>
            </a:r>
            <a:r>
              <a:rPr lang="zh-CN" altLang="en-US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岁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10263650" y="5454155"/>
            <a:ext cx="1026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36</a:t>
            </a:r>
            <a:r>
              <a:rPr lang="zh-CN" altLang="en-US" sz="12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岁及以上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8205297" y="1757910"/>
            <a:ext cx="1736437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第二季度用户年龄分析</a:t>
            </a:r>
          </a:p>
        </p:txBody>
      </p:sp>
    </p:spTree>
    <p:extLst>
      <p:ext uri="{BB962C8B-B14F-4D97-AF65-F5344CB8AC3E}">
        <p14:creationId xmlns:p14="http://schemas.microsoft.com/office/powerpoint/2010/main" val="1040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占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比分析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PROPORTION ANALYSIS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28" name="图表 27">
            <a:extLst>
              <a:ext uri="{FF2B5EF4-FFF2-40B4-BE49-F238E27FC236}">
                <a16:creationId xmlns:a16="http://schemas.microsoft.com/office/drawing/2014/main" id="{DD4F2FD6-A0CD-47D1-A25C-F9B64EC08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973878"/>
              </p:ext>
            </p:extLst>
          </p:nvPr>
        </p:nvGraphicFramePr>
        <p:xfrm>
          <a:off x="592772" y="1879600"/>
          <a:ext cx="5477795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E54DA243-9054-42CD-86EE-EE64C2E967DF}"/>
              </a:ext>
            </a:extLst>
          </p:cNvPr>
          <p:cNvGrpSpPr/>
          <p:nvPr/>
        </p:nvGrpSpPr>
        <p:grpSpPr>
          <a:xfrm>
            <a:off x="6854159" y="2133600"/>
            <a:ext cx="4745069" cy="4140200"/>
            <a:chOff x="2886843" y="629554"/>
            <a:chExt cx="6416020" cy="5598149"/>
          </a:xfrm>
        </p:grpSpPr>
        <p:grpSp>
          <p:nvGrpSpPr>
            <p:cNvPr id="5" name="图形 2">
              <a:extLst>
                <a:ext uri="{FF2B5EF4-FFF2-40B4-BE49-F238E27FC236}">
                  <a16:creationId xmlns:a16="http://schemas.microsoft.com/office/drawing/2014/main" id="{3EC75ED5-7F30-43FF-AB16-81F596CB58BE}"/>
                </a:ext>
              </a:extLst>
            </p:cNvPr>
            <p:cNvGrpSpPr/>
            <p:nvPr/>
          </p:nvGrpSpPr>
          <p:grpSpPr>
            <a:xfrm>
              <a:off x="2886843" y="629554"/>
              <a:ext cx="5745644" cy="5598149"/>
              <a:chOff x="2886843" y="629554"/>
              <a:chExt cx="5745644" cy="5598149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BFC5231E-82F0-4A48-B24C-B3D5E1CC9F2E}"/>
                  </a:ext>
                </a:extLst>
              </p:cNvPr>
              <p:cNvSpPr/>
              <p:nvPr/>
            </p:nvSpPr>
            <p:spPr>
              <a:xfrm>
                <a:off x="3118051" y="6013912"/>
                <a:ext cx="5487199" cy="213791"/>
              </a:xfrm>
              <a:custGeom>
                <a:avLst/>
                <a:gdLst>
                  <a:gd name="connsiteX0" fmla="*/ 5487200 w 5487199"/>
                  <a:gd name="connsiteY0" fmla="*/ 106896 h 213791"/>
                  <a:gd name="connsiteX1" fmla="*/ 2743600 w 5487199"/>
                  <a:gd name="connsiteY1" fmla="*/ 213791 h 213791"/>
                  <a:gd name="connsiteX2" fmla="*/ 0 w 5487199"/>
                  <a:gd name="connsiteY2" fmla="*/ 106896 h 213791"/>
                  <a:gd name="connsiteX3" fmla="*/ 2743600 w 5487199"/>
                  <a:gd name="connsiteY3" fmla="*/ 0 h 213791"/>
                  <a:gd name="connsiteX4" fmla="*/ 5487200 w 5487199"/>
                  <a:gd name="connsiteY4" fmla="*/ 106896 h 21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7199" h="213791">
                    <a:moveTo>
                      <a:pt x="5487200" y="106896"/>
                    </a:moveTo>
                    <a:cubicBezTo>
                      <a:pt x="5487200" y="165933"/>
                      <a:pt x="4258849" y="213791"/>
                      <a:pt x="2743600" y="213791"/>
                    </a:cubicBezTo>
                    <a:cubicBezTo>
                      <a:pt x="1228352" y="213791"/>
                      <a:pt x="0" y="165933"/>
                      <a:pt x="0" y="106896"/>
                    </a:cubicBezTo>
                    <a:cubicBezTo>
                      <a:pt x="0" y="47859"/>
                      <a:pt x="1228352" y="0"/>
                      <a:pt x="2743600" y="0"/>
                    </a:cubicBezTo>
                    <a:cubicBezTo>
                      <a:pt x="4258849" y="0"/>
                      <a:pt x="5487200" y="47859"/>
                      <a:pt x="5487200" y="106896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" name="图形 2">
                <a:extLst>
                  <a:ext uri="{FF2B5EF4-FFF2-40B4-BE49-F238E27FC236}">
                    <a16:creationId xmlns:a16="http://schemas.microsoft.com/office/drawing/2014/main" id="{09B44E2F-3306-4178-9AE3-D3E7AC7F20CD}"/>
                  </a:ext>
                </a:extLst>
              </p:cNvPr>
              <p:cNvGrpSpPr/>
              <p:nvPr/>
            </p:nvGrpSpPr>
            <p:grpSpPr>
              <a:xfrm>
                <a:off x="2886843" y="629554"/>
                <a:ext cx="5745644" cy="4329733"/>
                <a:chOff x="2886843" y="629554"/>
                <a:chExt cx="5745644" cy="4329733"/>
              </a:xfrm>
            </p:grpSpPr>
            <p:grpSp>
              <p:nvGrpSpPr>
                <p:cNvPr id="9" name="图形 2">
                  <a:extLst>
                    <a:ext uri="{FF2B5EF4-FFF2-40B4-BE49-F238E27FC236}">
                      <a16:creationId xmlns:a16="http://schemas.microsoft.com/office/drawing/2014/main" id="{DD0DE324-381B-49EC-BDE2-6DF792DC6065}"/>
                    </a:ext>
                  </a:extLst>
                </p:cNvPr>
                <p:cNvGrpSpPr/>
                <p:nvPr/>
              </p:nvGrpSpPr>
              <p:grpSpPr>
                <a:xfrm>
                  <a:off x="2886843" y="629554"/>
                  <a:ext cx="5745644" cy="4329733"/>
                  <a:chOff x="2886843" y="629554"/>
                  <a:chExt cx="5745644" cy="4329733"/>
                </a:xfrm>
              </p:grpSpPr>
              <p:sp>
                <p:nvSpPr>
                  <p:cNvPr id="45" name="任意多边形: 形状 44">
                    <a:extLst>
                      <a:ext uri="{FF2B5EF4-FFF2-40B4-BE49-F238E27FC236}">
                        <a16:creationId xmlns:a16="http://schemas.microsoft.com/office/drawing/2014/main" id="{0EB6ACDF-A097-48C7-9686-E92EDBA7A566}"/>
                      </a:ext>
                    </a:extLst>
                  </p:cNvPr>
                  <p:cNvSpPr/>
                  <p:nvPr/>
                </p:nvSpPr>
                <p:spPr>
                  <a:xfrm>
                    <a:off x="2886843" y="629554"/>
                    <a:ext cx="5745644" cy="4329733"/>
                  </a:xfrm>
                  <a:custGeom>
                    <a:avLst/>
                    <a:gdLst>
                      <a:gd name="connsiteX0" fmla="*/ 5488913 w 5745644"/>
                      <a:gd name="connsiteY0" fmla="*/ 4329734 h 4329733"/>
                      <a:gd name="connsiteX1" fmla="*/ 256732 w 5745644"/>
                      <a:gd name="connsiteY1" fmla="*/ 4329734 h 4329733"/>
                      <a:gd name="connsiteX2" fmla="*/ 0 w 5745644"/>
                      <a:gd name="connsiteY2" fmla="*/ 4073001 h 4329733"/>
                      <a:gd name="connsiteX3" fmla="*/ 0 w 5745644"/>
                      <a:gd name="connsiteY3" fmla="*/ 256733 h 4329733"/>
                      <a:gd name="connsiteX4" fmla="*/ 256732 w 5745644"/>
                      <a:gd name="connsiteY4" fmla="*/ 0 h 4329733"/>
                      <a:gd name="connsiteX5" fmla="*/ 5488913 w 5745644"/>
                      <a:gd name="connsiteY5" fmla="*/ 0 h 4329733"/>
                      <a:gd name="connsiteX6" fmla="*/ 5745645 w 5745644"/>
                      <a:gd name="connsiteY6" fmla="*/ 256733 h 4329733"/>
                      <a:gd name="connsiteX7" fmla="*/ 5745645 w 5745644"/>
                      <a:gd name="connsiteY7" fmla="*/ 4073001 h 4329733"/>
                      <a:gd name="connsiteX8" fmla="*/ 5488913 w 5745644"/>
                      <a:gd name="connsiteY8" fmla="*/ 4329734 h 4329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45644" h="4329733">
                        <a:moveTo>
                          <a:pt x="5488913" y="4329734"/>
                        </a:moveTo>
                        <a:lnTo>
                          <a:pt x="256732" y="4329734"/>
                        </a:lnTo>
                        <a:cubicBezTo>
                          <a:pt x="115518" y="4329734"/>
                          <a:pt x="0" y="4214216"/>
                          <a:pt x="0" y="4073001"/>
                        </a:cubicBezTo>
                        <a:lnTo>
                          <a:pt x="0" y="256733"/>
                        </a:lnTo>
                        <a:cubicBezTo>
                          <a:pt x="0" y="115518"/>
                          <a:pt x="115518" y="0"/>
                          <a:pt x="256732" y="0"/>
                        </a:cubicBezTo>
                        <a:lnTo>
                          <a:pt x="5488913" y="0"/>
                        </a:lnTo>
                        <a:cubicBezTo>
                          <a:pt x="5630127" y="0"/>
                          <a:pt x="5745645" y="115518"/>
                          <a:pt x="5745645" y="256733"/>
                        </a:cubicBezTo>
                        <a:lnTo>
                          <a:pt x="5745645" y="4073001"/>
                        </a:lnTo>
                        <a:cubicBezTo>
                          <a:pt x="5745645" y="4214216"/>
                          <a:pt x="5630127" y="4329734"/>
                          <a:pt x="5488913" y="4329734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任意多边形: 形状 45">
                    <a:extLst>
                      <a:ext uri="{FF2B5EF4-FFF2-40B4-BE49-F238E27FC236}">
                        <a16:creationId xmlns:a16="http://schemas.microsoft.com/office/drawing/2014/main" id="{E0549263-231B-4212-B9D4-1422CE1CB8DF}"/>
                      </a:ext>
                    </a:extLst>
                  </p:cNvPr>
                  <p:cNvSpPr/>
                  <p:nvPr/>
                </p:nvSpPr>
                <p:spPr>
                  <a:xfrm>
                    <a:off x="3022519" y="817877"/>
                    <a:ext cx="5449454" cy="3780294"/>
                  </a:xfrm>
                  <a:custGeom>
                    <a:avLst/>
                    <a:gdLst>
                      <a:gd name="connsiteX0" fmla="*/ 5192723 w 5449454"/>
                      <a:gd name="connsiteY0" fmla="*/ 3780294 h 3780294"/>
                      <a:gd name="connsiteX1" fmla="*/ 256732 w 5449454"/>
                      <a:gd name="connsiteY1" fmla="*/ 3780294 h 3780294"/>
                      <a:gd name="connsiteX2" fmla="*/ 0 w 5449454"/>
                      <a:gd name="connsiteY2" fmla="*/ 3523562 h 3780294"/>
                      <a:gd name="connsiteX3" fmla="*/ 0 w 5449454"/>
                      <a:gd name="connsiteY3" fmla="*/ 256733 h 3780294"/>
                      <a:gd name="connsiteX4" fmla="*/ 256732 w 5449454"/>
                      <a:gd name="connsiteY4" fmla="*/ 0 h 3780294"/>
                      <a:gd name="connsiteX5" fmla="*/ 5192723 w 5449454"/>
                      <a:gd name="connsiteY5" fmla="*/ 0 h 3780294"/>
                      <a:gd name="connsiteX6" fmla="*/ 5449455 w 5449454"/>
                      <a:gd name="connsiteY6" fmla="*/ 256733 h 3780294"/>
                      <a:gd name="connsiteX7" fmla="*/ 5449455 w 5449454"/>
                      <a:gd name="connsiteY7" fmla="*/ 3523562 h 3780294"/>
                      <a:gd name="connsiteX8" fmla="*/ 5192723 w 5449454"/>
                      <a:gd name="connsiteY8" fmla="*/ 3780294 h 378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49454" h="3780294">
                        <a:moveTo>
                          <a:pt x="5192723" y="3780294"/>
                        </a:moveTo>
                        <a:lnTo>
                          <a:pt x="256732" y="3780294"/>
                        </a:lnTo>
                        <a:cubicBezTo>
                          <a:pt x="115518" y="3780294"/>
                          <a:pt x="0" y="3664776"/>
                          <a:pt x="0" y="3523562"/>
                        </a:cubicBezTo>
                        <a:lnTo>
                          <a:pt x="0" y="256733"/>
                        </a:lnTo>
                        <a:cubicBezTo>
                          <a:pt x="0" y="115518"/>
                          <a:pt x="115518" y="0"/>
                          <a:pt x="256732" y="0"/>
                        </a:cubicBezTo>
                        <a:lnTo>
                          <a:pt x="5192723" y="0"/>
                        </a:lnTo>
                        <a:cubicBezTo>
                          <a:pt x="5333937" y="0"/>
                          <a:pt x="5449455" y="115518"/>
                          <a:pt x="5449455" y="256733"/>
                        </a:cubicBezTo>
                        <a:lnTo>
                          <a:pt x="5449455" y="3523562"/>
                        </a:lnTo>
                        <a:cubicBezTo>
                          <a:pt x="5449512" y="3664719"/>
                          <a:pt x="5333994" y="3780294"/>
                          <a:pt x="5192723" y="3780294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任意多边形: 形状 46">
                    <a:extLst>
                      <a:ext uri="{FF2B5EF4-FFF2-40B4-BE49-F238E27FC236}">
                        <a16:creationId xmlns:a16="http://schemas.microsoft.com/office/drawing/2014/main" id="{43F99655-4183-431C-BE5A-3338ACC56A1C}"/>
                      </a:ext>
                    </a:extLst>
                  </p:cNvPr>
                  <p:cNvSpPr/>
                  <p:nvPr/>
                </p:nvSpPr>
                <p:spPr>
                  <a:xfrm>
                    <a:off x="5642377" y="4726195"/>
                    <a:ext cx="438603" cy="35631"/>
                  </a:xfrm>
                  <a:custGeom>
                    <a:avLst/>
                    <a:gdLst>
                      <a:gd name="connsiteX0" fmla="*/ 420788 w 438603"/>
                      <a:gd name="connsiteY0" fmla="*/ 35632 h 35631"/>
                      <a:gd name="connsiteX1" fmla="*/ 17816 w 438603"/>
                      <a:gd name="connsiteY1" fmla="*/ 35632 h 35631"/>
                      <a:gd name="connsiteX2" fmla="*/ 0 w 438603"/>
                      <a:gd name="connsiteY2" fmla="*/ 17816 h 35631"/>
                      <a:gd name="connsiteX3" fmla="*/ 0 w 438603"/>
                      <a:gd name="connsiteY3" fmla="*/ 17816 h 35631"/>
                      <a:gd name="connsiteX4" fmla="*/ 17816 w 438603"/>
                      <a:gd name="connsiteY4" fmla="*/ 0 h 35631"/>
                      <a:gd name="connsiteX5" fmla="*/ 420788 w 438603"/>
                      <a:gd name="connsiteY5" fmla="*/ 0 h 35631"/>
                      <a:gd name="connsiteX6" fmla="*/ 438604 w 438603"/>
                      <a:gd name="connsiteY6" fmla="*/ 17816 h 35631"/>
                      <a:gd name="connsiteX7" fmla="*/ 438604 w 438603"/>
                      <a:gd name="connsiteY7" fmla="*/ 17816 h 35631"/>
                      <a:gd name="connsiteX8" fmla="*/ 420788 w 438603"/>
                      <a:gd name="connsiteY8" fmla="*/ 35632 h 35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8603" h="35631">
                        <a:moveTo>
                          <a:pt x="420788" y="35632"/>
                        </a:moveTo>
                        <a:lnTo>
                          <a:pt x="17816" y="35632"/>
                        </a:lnTo>
                        <a:cubicBezTo>
                          <a:pt x="7994" y="35632"/>
                          <a:pt x="0" y="27581"/>
                          <a:pt x="0" y="17816"/>
                        </a:cubicBezTo>
                        <a:lnTo>
                          <a:pt x="0" y="17816"/>
                        </a:lnTo>
                        <a:cubicBezTo>
                          <a:pt x="0" y="7994"/>
                          <a:pt x="8051" y="0"/>
                          <a:pt x="17816" y="0"/>
                        </a:cubicBezTo>
                        <a:lnTo>
                          <a:pt x="420788" y="0"/>
                        </a:lnTo>
                        <a:cubicBezTo>
                          <a:pt x="430609" y="0"/>
                          <a:pt x="438604" y="8052"/>
                          <a:pt x="438604" y="17816"/>
                        </a:cubicBezTo>
                        <a:lnTo>
                          <a:pt x="438604" y="17816"/>
                        </a:lnTo>
                        <a:cubicBezTo>
                          <a:pt x="438604" y="27581"/>
                          <a:pt x="430552" y="35632"/>
                          <a:pt x="420788" y="35632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任意多边形: 形状 47">
                    <a:extLst>
                      <a:ext uri="{FF2B5EF4-FFF2-40B4-BE49-F238E27FC236}">
                        <a16:creationId xmlns:a16="http://schemas.microsoft.com/office/drawing/2014/main" id="{36E29299-AFD5-48F2-A98C-049DDFB29DD2}"/>
                      </a:ext>
                    </a:extLst>
                  </p:cNvPr>
                  <p:cNvSpPr/>
                  <p:nvPr/>
                </p:nvSpPr>
                <p:spPr>
                  <a:xfrm>
                    <a:off x="3153283" y="694822"/>
                    <a:ext cx="80171" cy="80171"/>
                  </a:xfrm>
                  <a:custGeom>
                    <a:avLst/>
                    <a:gdLst>
                      <a:gd name="connsiteX0" fmla="*/ 80172 w 80171"/>
                      <a:gd name="connsiteY0" fmla="*/ 40086 h 80171"/>
                      <a:gd name="connsiteX1" fmla="*/ 40086 w 80171"/>
                      <a:gd name="connsiteY1" fmla="*/ 80172 h 80171"/>
                      <a:gd name="connsiteX2" fmla="*/ 0 w 80171"/>
                      <a:gd name="connsiteY2" fmla="*/ 40086 h 80171"/>
                      <a:gd name="connsiteX3" fmla="*/ 40086 w 80171"/>
                      <a:gd name="connsiteY3" fmla="*/ 0 h 80171"/>
                      <a:gd name="connsiteX4" fmla="*/ 80172 w 80171"/>
                      <a:gd name="connsiteY4" fmla="*/ 40086 h 80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71" h="80171">
                        <a:moveTo>
                          <a:pt x="80172" y="40086"/>
                        </a:moveTo>
                        <a:cubicBezTo>
                          <a:pt x="80172" y="62225"/>
                          <a:pt x="62225" y="80172"/>
                          <a:pt x="40086" y="80172"/>
                        </a:cubicBezTo>
                        <a:cubicBezTo>
                          <a:pt x="17947" y="80172"/>
                          <a:pt x="0" y="62225"/>
                          <a:pt x="0" y="40086"/>
                        </a:cubicBezTo>
                        <a:cubicBezTo>
                          <a:pt x="0" y="17947"/>
                          <a:pt x="17947" y="0"/>
                          <a:pt x="40086" y="0"/>
                        </a:cubicBezTo>
                        <a:cubicBezTo>
                          <a:pt x="62225" y="0"/>
                          <a:pt x="80172" y="17947"/>
                          <a:pt x="80172" y="40086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任意多边形: 形状 48">
                    <a:extLst>
                      <a:ext uri="{FF2B5EF4-FFF2-40B4-BE49-F238E27FC236}">
                        <a16:creationId xmlns:a16="http://schemas.microsoft.com/office/drawing/2014/main" id="{11F1E787-066C-4596-8DB5-3751528F791D}"/>
                      </a:ext>
                    </a:extLst>
                  </p:cNvPr>
                  <p:cNvSpPr/>
                  <p:nvPr/>
                </p:nvSpPr>
                <p:spPr>
                  <a:xfrm>
                    <a:off x="3325904" y="694822"/>
                    <a:ext cx="80171" cy="80171"/>
                  </a:xfrm>
                  <a:custGeom>
                    <a:avLst/>
                    <a:gdLst>
                      <a:gd name="connsiteX0" fmla="*/ 80172 w 80171"/>
                      <a:gd name="connsiteY0" fmla="*/ 40086 h 80171"/>
                      <a:gd name="connsiteX1" fmla="*/ 40086 w 80171"/>
                      <a:gd name="connsiteY1" fmla="*/ 80172 h 80171"/>
                      <a:gd name="connsiteX2" fmla="*/ 0 w 80171"/>
                      <a:gd name="connsiteY2" fmla="*/ 40086 h 80171"/>
                      <a:gd name="connsiteX3" fmla="*/ 40086 w 80171"/>
                      <a:gd name="connsiteY3" fmla="*/ 0 h 80171"/>
                      <a:gd name="connsiteX4" fmla="*/ 80172 w 80171"/>
                      <a:gd name="connsiteY4" fmla="*/ 40086 h 80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71" h="80171">
                        <a:moveTo>
                          <a:pt x="80172" y="40086"/>
                        </a:moveTo>
                        <a:cubicBezTo>
                          <a:pt x="80172" y="62225"/>
                          <a:pt x="62225" y="80172"/>
                          <a:pt x="40086" y="80172"/>
                        </a:cubicBezTo>
                        <a:cubicBezTo>
                          <a:pt x="17947" y="80172"/>
                          <a:pt x="0" y="62225"/>
                          <a:pt x="0" y="40086"/>
                        </a:cubicBezTo>
                        <a:cubicBezTo>
                          <a:pt x="0" y="17947"/>
                          <a:pt x="17947" y="0"/>
                          <a:pt x="40086" y="0"/>
                        </a:cubicBezTo>
                        <a:cubicBezTo>
                          <a:pt x="62225" y="0"/>
                          <a:pt x="80172" y="17947"/>
                          <a:pt x="80172" y="4008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任意多边形: 形状 49">
                    <a:extLst>
                      <a:ext uri="{FF2B5EF4-FFF2-40B4-BE49-F238E27FC236}">
                        <a16:creationId xmlns:a16="http://schemas.microsoft.com/office/drawing/2014/main" id="{17F8098B-3208-45DC-87C8-4559C2865405}"/>
                      </a:ext>
                    </a:extLst>
                  </p:cNvPr>
                  <p:cNvSpPr/>
                  <p:nvPr/>
                </p:nvSpPr>
                <p:spPr>
                  <a:xfrm>
                    <a:off x="3500066" y="694822"/>
                    <a:ext cx="80171" cy="80171"/>
                  </a:xfrm>
                  <a:custGeom>
                    <a:avLst/>
                    <a:gdLst>
                      <a:gd name="connsiteX0" fmla="*/ 80172 w 80171"/>
                      <a:gd name="connsiteY0" fmla="*/ 40086 h 80171"/>
                      <a:gd name="connsiteX1" fmla="*/ 40086 w 80171"/>
                      <a:gd name="connsiteY1" fmla="*/ 80172 h 80171"/>
                      <a:gd name="connsiteX2" fmla="*/ 0 w 80171"/>
                      <a:gd name="connsiteY2" fmla="*/ 40086 h 80171"/>
                      <a:gd name="connsiteX3" fmla="*/ 40086 w 80171"/>
                      <a:gd name="connsiteY3" fmla="*/ 0 h 80171"/>
                      <a:gd name="connsiteX4" fmla="*/ 80172 w 80171"/>
                      <a:gd name="connsiteY4" fmla="*/ 40086 h 80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71" h="80171">
                        <a:moveTo>
                          <a:pt x="80172" y="40086"/>
                        </a:moveTo>
                        <a:cubicBezTo>
                          <a:pt x="80172" y="62225"/>
                          <a:pt x="62225" y="80172"/>
                          <a:pt x="40086" y="80172"/>
                        </a:cubicBezTo>
                        <a:cubicBezTo>
                          <a:pt x="17947" y="80172"/>
                          <a:pt x="0" y="62225"/>
                          <a:pt x="0" y="40086"/>
                        </a:cubicBezTo>
                        <a:cubicBezTo>
                          <a:pt x="0" y="17947"/>
                          <a:pt x="17947" y="0"/>
                          <a:pt x="40086" y="0"/>
                        </a:cubicBezTo>
                        <a:cubicBezTo>
                          <a:pt x="62225" y="0"/>
                          <a:pt x="80172" y="17947"/>
                          <a:pt x="80172" y="40086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51" name="图形 2">
                    <a:extLst>
                      <a:ext uri="{FF2B5EF4-FFF2-40B4-BE49-F238E27FC236}">
                        <a16:creationId xmlns:a16="http://schemas.microsoft.com/office/drawing/2014/main" id="{4E272383-631C-4EAF-9E9A-8677F4F43999}"/>
                      </a:ext>
                    </a:extLst>
                  </p:cNvPr>
                  <p:cNvGrpSpPr/>
                  <p:nvPr/>
                </p:nvGrpSpPr>
                <p:grpSpPr>
                  <a:xfrm>
                    <a:off x="6688151" y="2912394"/>
                    <a:ext cx="1072440" cy="1214568"/>
                    <a:chOff x="6688151" y="2912394"/>
                    <a:chExt cx="1072440" cy="1214568"/>
                  </a:xfrm>
                  <a:solidFill>
                    <a:srgbClr val="FFFFFF"/>
                  </a:solidFill>
                </p:grpSpPr>
                <p:sp>
                  <p:nvSpPr>
                    <p:cNvPr id="53" name="任意多边形: 形状 52">
                      <a:extLst>
                        <a:ext uri="{FF2B5EF4-FFF2-40B4-BE49-F238E27FC236}">
                          <a16:creationId xmlns:a16="http://schemas.microsoft.com/office/drawing/2014/main" id="{084CDA2D-510F-464D-A17E-767D668F30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151" y="2912394"/>
                      <a:ext cx="1072440" cy="95360"/>
                    </a:xfrm>
                    <a:custGeom>
                      <a:avLst/>
                      <a:gdLst>
                        <a:gd name="connsiteX0" fmla="*/ 1024760 w 1072440"/>
                        <a:gd name="connsiteY0" fmla="*/ 95361 h 95360"/>
                        <a:gd name="connsiteX1" fmla="*/ 47680 w 1072440"/>
                        <a:gd name="connsiteY1" fmla="*/ 95361 h 95360"/>
                        <a:gd name="connsiteX2" fmla="*/ 0 w 1072440"/>
                        <a:gd name="connsiteY2" fmla="*/ 47681 h 95360"/>
                        <a:gd name="connsiteX3" fmla="*/ 0 w 1072440"/>
                        <a:gd name="connsiteY3" fmla="*/ 47681 h 95360"/>
                        <a:gd name="connsiteX4" fmla="*/ 47680 w 1072440"/>
                        <a:gd name="connsiteY4" fmla="*/ 0 h 95360"/>
                        <a:gd name="connsiteX5" fmla="*/ 1024760 w 1072440"/>
                        <a:gd name="connsiteY5" fmla="*/ 0 h 95360"/>
                        <a:gd name="connsiteX6" fmla="*/ 1072441 w 1072440"/>
                        <a:gd name="connsiteY6" fmla="*/ 47681 h 95360"/>
                        <a:gd name="connsiteX7" fmla="*/ 1072441 w 1072440"/>
                        <a:gd name="connsiteY7" fmla="*/ 47681 h 95360"/>
                        <a:gd name="connsiteX8" fmla="*/ 1024760 w 1072440"/>
                        <a:gd name="connsiteY8" fmla="*/ 95361 h 95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72440" h="95360">
                          <a:moveTo>
                            <a:pt x="1024760" y="95361"/>
                          </a:moveTo>
                          <a:lnTo>
                            <a:pt x="47680" y="95361"/>
                          </a:lnTo>
                          <a:cubicBezTo>
                            <a:pt x="21471" y="95361"/>
                            <a:pt x="0" y="73890"/>
                            <a:pt x="0" y="47681"/>
                          </a:cubicBezTo>
                          <a:lnTo>
                            <a:pt x="0" y="47681"/>
                          </a:lnTo>
                          <a:cubicBezTo>
                            <a:pt x="0" y="21470"/>
                            <a:pt x="21471" y="0"/>
                            <a:pt x="47680" y="0"/>
                          </a:cubicBezTo>
                          <a:lnTo>
                            <a:pt x="1024760" y="0"/>
                          </a:lnTo>
                          <a:cubicBezTo>
                            <a:pt x="1050970" y="0"/>
                            <a:pt x="1072441" y="21470"/>
                            <a:pt x="1072441" y="47681"/>
                          </a:cubicBezTo>
                          <a:lnTo>
                            <a:pt x="1072441" y="47681"/>
                          </a:lnTo>
                          <a:cubicBezTo>
                            <a:pt x="1072383" y="73890"/>
                            <a:pt x="1050970" y="95361"/>
                            <a:pt x="1024760" y="953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4" name="任意多边形: 形状 53">
                      <a:extLst>
                        <a:ext uri="{FF2B5EF4-FFF2-40B4-BE49-F238E27FC236}">
                          <a16:creationId xmlns:a16="http://schemas.microsoft.com/office/drawing/2014/main" id="{E2F1EA59-B333-4D8A-920D-48734B2D8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151" y="3130639"/>
                      <a:ext cx="1072440" cy="95361"/>
                    </a:xfrm>
                    <a:custGeom>
                      <a:avLst/>
                      <a:gdLst>
                        <a:gd name="connsiteX0" fmla="*/ 1024760 w 1072440"/>
                        <a:gd name="connsiteY0" fmla="*/ 95361 h 95361"/>
                        <a:gd name="connsiteX1" fmla="*/ 47680 w 1072440"/>
                        <a:gd name="connsiteY1" fmla="*/ 95361 h 95361"/>
                        <a:gd name="connsiteX2" fmla="*/ 0 w 1072440"/>
                        <a:gd name="connsiteY2" fmla="*/ 47680 h 95361"/>
                        <a:gd name="connsiteX3" fmla="*/ 0 w 1072440"/>
                        <a:gd name="connsiteY3" fmla="*/ 47680 h 95361"/>
                        <a:gd name="connsiteX4" fmla="*/ 47680 w 1072440"/>
                        <a:gd name="connsiteY4" fmla="*/ 0 h 95361"/>
                        <a:gd name="connsiteX5" fmla="*/ 1024760 w 1072440"/>
                        <a:gd name="connsiteY5" fmla="*/ 0 h 95361"/>
                        <a:gd name="connsiteX6" fmla="*/ 1072441 w 1072440"/>
                        <a:gd name="connsiteY6" fmla="*/ 47680 h 95361"/>
                        <a:gd name="connsiteX7" fmla="*/ 1072441 w 1072440"/>
                        <a:gd name="connsiteY7" fmla="*/ 47680 h 95361"/>
                        <a:gd name="connsiteX8" fmla="*/ 1024760 w 1072440"/>
                        <a:gd name="connsiteY8" fmla="*/ 95361 h 95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72440" h="95361">
                          <a:moveTo>
                            <a:pt x="1024760" y="95361"/>
                          </a:moveTo>
                          <a:lnTo>
                            <a:pt x="47680" y="95361"/>
                          </a:lnTo>
                          <a:cubicBezTo>
                            <a:pt x="21471" y="95361"/>
                            <a:pt x="0" y="73891"/>
                            <a:pt x="0" y="47680"/>
                          </a:cubicBezTo>
                          <a:lnTo>
                            <a:pt x="0" y="47680"/>
                          </a:lnTo>
                          <a:cubicBezTo>
                            <a:pt x="0" y="21471"/>
                            <a:pt x="21471" y="0"/>
                            <a:pt x="47680" y="0"/>
                          </a:cubicBezTo>
                          <a:lnTo>
                            <a:pt x="1024760" y="0"/>
                          </a:lnTo>
                          <a:cubicBezTo>
                            <a:pt x="1050970" y="0"/>
                            <a:pt x="1072441" y="21471"/>
                            <a:pt x="1072441" y="47680"/>
                          </a:cubicBezTo>
                          <a:lnTo>
                            <a:pt x="1072441" y="47680"/>
                          </a:lnTo>
                          <a:cubicBezTo>
                            <a:pt x="1072383" y="73948"/>
                            <a:pt x="1050970" y="95361"/>
                            <a:pt x="1024760" y="953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5" name="任意多边形: 形状 54">
                      <a:extLst>
                        <a:ext uri="{FF2B5EF4-FFF2-40B4-BE49-F238E27FC236}">
                          <a16:creationId xmlns:a16="http://schemas.microsoft.com/office/drawing/2014/main" id="{A70D3862-EEFD-498A-B6A8-091EFE83E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151" y="3348942"/>
                      <a:ext cx="1072440" cy="95361"/>
                    </a:xfrm>
                    <a:custGeom>
                      <a:avLst/>
                      <a:gdLst>
                        <a:gd name="connsiteX0" fmla="*/ 1024760 w 1072440"/>
                        <a:gd name="connsiteY0" fmla="*/ 95361 h 95361"/>
                        <a:gd name="connsiteX1" fmla="*/ 47680 w 1072440"/>
                        <a:gd name="connsiteY1" fmla="*/ 95361 h 95361"/>
                        <a:gd name="connsiteX2" fmla="*/ 0 w 1072440"/>
                        <a:gd name="connsiteY2" fmla="*/ 47681 h 95361"/>
                        <a:gd name="connsiteX3" fmla="*/ 0 w 1072440"/>
                        <a:gd name="connsiteY3" fmla="*/ 47681 h 95361"/>
                        <a:gd name="connsiteX4" fmla="*/ 47680 w 1072440"/>
                        <a:gd name="connsiteY4" fmla="*/ 0 h 95361"/>
                        <a:gd name="connsiteX5" fmla="*/ 1024760 w 1072440"/>
                        <a:gd name="connsiteY5" fmla="*/ 0 h 95361"/>
                        <a:gd name="connsiteX6" fmla="*/ 1072441 w 1072440"/>
                        <a:gd name="connsiteY6" fmla="*/ 47681 h 95361"/>
                        <a:gd name="connsiteX7" fmla="*/ 1072441 w 1072440"/>
                        <a:gd name="connsiteY7" fmla="*/ 47681 h 95361"/>
                        <a:gd name="connsiteX8" fmla="*/ 1024760 w 1072440"/>
                        <a:gd name="connsiteY8" fmla="*/ 95361 h 95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72440" h="95361">
                          <a:moveTo>
                            <a:pt x="1024760" y="95361"/>
                          </a:moveTo>
                          <a:lnTo>
                            <a:pt x="47680" y="95361"/>
                          </a:lnTo>
                          <a:cubicBezTo>
                            <a:pt x="21471" y="95361"/>
                            <a:pt x="0" y="73891"/>
                            <a:pt x="0" y="47681"/>
                          </a:cubicBezTo>
                          <a:lnTo>
                            <a:pt x="0" y="47681"/>
                          </a:lnTo>
                          <a:cubicBezTo>
                            <a:pt x="0" y="21471"/>
                            <a:pt x="21471" y="0"/>
                            <a:pt x="47680" y="0"/>
                          </a:cubicBezTo>
                          <a:lnTo>
                            <a:pt x="1024760" y="0"/>
                          </a:lnTo>
                          <a:cubicBezTo>
                            <a:pt x="1050970" y="0"/>
                            <a:pt x="1072441" y="21471"/>
                            <a:pt x="1072441" y="47681"/>
                          </a:cubicBezTo>
                          <a:lnTo>
                            <a:pt x="1072441" y="47681"/>
                          </a:lnTo>
                          <a:cubicBezTo>
                            <a:pt x="1072383" y="73891"/>
                            <a:pt x="1050970" y="95361"/>
                            <a:pt x="1024760" y="953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6" name="任意多边形: 形状 55">
                      <a:extLst>
                        <a:ext uri="{FF2B5EF4-FFF2-40B4-BE49-F238E27FC236}">
                          <a16:creationId xmlns:a16="http://schemas.microsoft.com/office/drawing/2014/main" id="{DA40110D-1CEA-4263-8422-B86585A1F8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151" y="3594996"/>
                      <a:ext cx="1072440" cy="95361"/>
                    </a:xfrm>
                    <a:custGeom>
                      <a:avLst/>
                      <a:gdLst>
                        <a:gd name="connsiteX0" fmla="*/ 1024760 w 1072440"/>
                        <a:gd name="connsiteY0" fmla="*/ 95361 h 95361"/>
                        <a:gd name="connsiteX1" fmla="*/ 47680 w 1072440"/>
                        <a:gd name="connsiteY1" fmla="*/ 95361 h 95361"/>
                        <a:gd name="connsiteX2" fmla="*/ 0 w 1072440"/>
                        <a:gd name="connsiteY2" fmla="*/ 47680 h 95361"/>
                        <a:gd name="connsiteX3" fmla="*/ 0 w 1072440"/>
                        <a:gd name="connsiteY3" fmla="*/ 47680 h 95361"/>
                        <a:gd name="connsiteX4" fmla="*/ 47680 w 1072440"/>
                        <a:gd name="connsiteY4" fmla="*/ 0 h 95361"/>
                        <a:gd name="connsiteX5" fmla="*/ 1024760 w 1072440"/>
                        <a:gd name="connsiteY5" fmla="*/ 0 h 95361"/>
                        <a:gd name="connsiteX6" fmla="*/ 1072441 w 1072440"/>
                        <a:gd name="connsiteY6" fmla="*/ 47680 h 95361"/>
                        <a:gd name="connsiteX7" fmla="*/ 1072441 w 1072440"/>
                        <a:gd name="connsiteY7" fmla="*/ 47680 h 95361"/>
                        <a:gd name="connsiteX8" fmla="*/ 1024760 w 1072440"/>
                        <a:gd name="connsiteY8" fmla="*/ 95361 h 95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72440" h="95361">
                          <a:moveTo>
                            <a:pt x="1024760" y="95361"/>
                          </a:moveTo>
                          <a:lnTo>
                            <a:pt x="47680" y="95361"/>
                          </a:lnTo>
                          <a:cubicBezTo>
                            <a:pt x="21471" y="95361"/>
                            <a:pt x="0" y="73891"/>
                            <a:pt x="0" y="47680"/>
                          </a:cubicBezTo>
                          <a:lnTo>
                            <a:pt x="0" y="47680"/>
                          </a:lnTo>
                          <a:cubicBezTo>
                            <a:pt x="0" y="21471"/>
                            <a:pt x="21471" y="0"/>
                            <a:pt x="47680" y="0"/>
                          </a:cubicBezTo>
                          <a:lnTo>
                            <a:pt x="1024760" y="0"/>
                          </a:lnTo>
                          <a:cubicBezTo>
                            <a:pt x="1050970" y="0"/>
                            <a:pt x="1072441" y="21471"/>
                            <a:pt x="1072441" y="47680"/>
                          </a:cubicBezTo>
                          <a:lnTo>
                            <a:pt x="1072441" y="47680"/>
                          </a:lnTo>
                          <a:cubicBezTo>
                            <a:pt x="1072383" y="73948"/>
                            <a:pt x="1050970" y="95361"/>
                            <a:pt x="1024760" y="953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7" name="任意多边形: 形状 56">
                      <a:extLst>
                        <a:ext uri="{FF2B5EF4-FFF2-40B4-BE49-F238E27FC236}">
                          <a16:creationId xmlns:a16="http://schemas.microsoft.com/office/drawing/2014/main" id="{E0E1EA6B-0856-48AC-8BD9-A7C9E95943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151" y="3813299"/>
                      <a:ext cx="1072440" cy="95361"/>
                    </a:xfrm>
                    <a:custGeom>
                      <a:avLst/>
                      <a:gdLst>
                        <a:gd name="connsiteX0" fmla="*/ 1024760 w 1072440"/>
                        <a:gd name="connsiteY0" fmla="*/ 95361 h 95361"/>
                        <a:gd name="connsiteX1" fmla="*/ 47680 w 1072440"/>
                        <a:gd name="connsiteY1" fmla="*/ 95361 h 95361"/>
                        <a:gd name="connsiteX2" fmla="*/ 0 w 1072440"/>
                        <a:gd name="connsiteY2" fmla="*/ 47681 h 95361"/>
                        <a:gd name="connsiteX3" fmla="*/ 0 w 1072440"/>
                        <a:gd name="connsiteY3" fmla="*/ 47681 h 95361"/>
                        <a:gd name="connsiteX4" fmla="*/ 47680 w 1072440"/>
                        <a:gd name="connsiteY4" fmla="*/ 0 h 95361"/>
                        <a:gd name="connsiteX5" fmla="*/ 1024760 w 1072440"/>
                        <a:gd name="connsiteY5" fmla="*/ 0 h 95361"/>
                        <a:gd name="connsiteX6" fmla="*/ 1072441 w 1072440"/>
                        <a:gd name="connsiteY6" fmla="*/ 47681 h 95361"/>
                        <a:gd name="connsiteX7" fmla="*/ 1072441 w 1072440"/>
                        <a:gd name="connsiteY7" fmla="*/ 47681 h 95361"/>
                        <a:gd name="connsiteX8" fmla="*/ 1024760 w 1072440"/>
                        <a:gd name="connsiteY8" fmla="*/ 95361 h 95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72440" h="95361">
                          <a:moveTo>
                            <a:pt x="1024760" y="95361"/>
                          </a:moveTo>
                          <a:lnTo>
                            <a:pt x="47680" y="95361"/>
                          </a:lnTo>
                          <a:cubicBezTo>
                            <a:pt x="21471" y="95361"/>
                            <a:pt x="0" y="73891"/>
                            <a:pt x="0" y="47681"/>
                          </a:cubicBezTo>
                          <a:lnTo>
                            <a:pt x="0" y="47681"/>
                          </a:lnTo>
                          <a:cubicBezTo>
                            <a:pt x="0" y="21471"/>
                            <a:pt x="21471" y="0"/>
                            <a:pt x="47680" y="0"/>
                          </a:cubicBezTo>
                          <a:lnTo>
                            <a:pt x="1024760" y="0"/>
                          </a:lnTo>
                          <a:cubicBezTo>
                            <a:pt x="1050970" y="0"/>
                            <a:pt x="1072441" y="21471"/>
                            <a:pt x="1072441" y="47681"/>
                          </a:cubicBezTo>
                          <a:lnTo>
                            <a:pt x="1072441" y="47681"/>
                          </a:lnTo>
                          <a:cubicBezTo>
                            <a:pt x="1072383" y="73891"/>
                            <a:pt x="1050970" y="95361"/>
                            <a:pt x="1024760" y="953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8" name="任意多边形: 形状 57">
                      <a:extLst>
                        <a:ext uri="{FF2B5EF4-FFF2-40B4-BE49-F238E27FC236}">
                          <a16:creationId xmlns:a16="http://schemas.microsoft.com/office/drawing/2014/main" id="{EB902884-9B26-4044-B8D4-65614CF941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151" y="4031601"/>
                      <a:ext cx="1072440" cy="95360"/>
                    </a:xfrm>
                    <a:custGeom>
                      <a:avLst/>
                      <a:gdLst>
                        <a:gd name="connsiteX0" fmla="*/ 1024760 w 1072440"/>
                        <a:gd name="connsiteY0" fmla="*/ 95361 h 95360"/>
                        <a:gd name="connsiteX1" fmla="*/ 47680 w 1072440"/>
                        <a:gd name="connsiteY1" fmla="*/ 95361 h 95360"/>
                        <a:gd name="connsiteX2" fmla="*/ 0 w 1072440"/>
                        <a:gd name="connsiteY2" fmla="*/ 47680 h 95360"/>
                        <a:gd name="connsiteX3" fmla="*/ 0 w 1072440"/>
                        <a:gd name="connsiteY3" fmla="*/ 47680 h 95360"/>
                        <a:gd name="connsiteX4" fmla="*/ 47680 w 1072440"/>
                        <a:gd name="connsiteY4" fmla="*/ 0 h 95360"/>
                        <a:gd name="connsiteX5" fmla="*/ 1024760 w 1072440"/>
                        <a:gd name="connsiteY5" fmla="*/ 0 h 95360"/>
                        <a:gd name="connsiteX6" fmla="*/ 1072441 w 1072440"/>
                        <a:gd name="connsiteY6" fmla="*/ 47680 h 95360"/>
                        <a:gd name="connsiteX7" fmla="*/ 1072441 w 1072440"/>
                        <a:gd name="connsiteY7" fmla="*/ 47680 h 95360"/>
                        <a:gd name="connsiteX8" fmla="*/ 1024760 w 1072440"/>
                        <a:gd name="connsiteY8" fmla="*/ 95361 h 95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72440" h="95360">
                          <a:moveTo>
                            <a:pt x="1024760" y="95361"/>
                          </a:moveTo>
                          <a:lnTo>
                            <a:pt x="47680" y="95361"/>
                          </a:lnTo>
                          <a:cubicBezTo>
                            <a:pt x="21471" y="95361"/>
                            <a:pt x="0" y="73890"/>
                            <a:pt x="0" y="47680"/>
                          </a:cubicBezTo>
                          <a:lnTo>
                            <a:pt x="0" y="47680"/>
                          </a:lnTo>
                          <a:cubicBezTo>
                            <a:pt x="0" y="21470"/>
                            <a:pt x="21471" y="0"/>
                            <a:pt x="47680" y="0"/>
                          </a:cubicBezTo>
                          <a:lnTo>
                            <a:pt x="1024760" y="0"/>
                          </a:lnTo>
                          <a:cubicBezTo>
                            <a:pt x="1050970" y="0"/>
                            <a:pt x="1072441" y="21470"/>
                            <a:pt x="1072441" y="47680"/>
                          </a:cubicBezTo>
                          <a:lnTo>
                            <a:pt x="1072441" y="47680"/>
                          </a:lnTo>
                          <a:cubicBezTo>
                            <a:pt x="1072383" y="73890"/>
                            <a:pt x="1050970" y="95361"/>
                            <a:pt x="1024760" y="953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52" name="任意多边形: 形状 51">
                    <a:extLst>
                      <a:ext uri="{FF2B5EF4-FFF2-40B4-BE49-F238E27FC236}">
                        <a16:creationId xmlns:a16="http://schemas.microsoft.com/office/drawing/2014/main" id="{DA37DC1C-78FC-4916-BF0B-5AA863D69A4E}"/>
                      </a:ext>
                    </a:extLst>
                  </p:cNvPr>
                  <p:cNvSpPr/>
                  <p:nvPr/>
                </p:nvSpPr>
                <p:spPr>
                  <a:xfrm>
                    <a:off x="3500123" y="1199778"/>
                    <a:ext cx="2534433" cy="1243804"/>
                  </a:xfrm>
                  <a:custGeom>
                    <a:avLst/>
                    <a:gdLst>
                      <a:gd name="connsiteX0" fmla="*/ 256732 w 2534433"/>
                      <a:gd name="connsiteY0" fmla="*/ 1243805 h 1243804"/>
                      <a:gd name="connsiteX1" fmla="*/ 2277702 w 2534433"/>
                      <a:gd name="connsiteY1" fmla="*/ 1243805 h 1243804"/>
                      <a:gd name="connsiteX2" fmla="*/ 2534434 w 2534433"/>
                      <a:gd name="connsiteY2" fmla="*/ 987072 h 1243804"/>
                      <a:gd name="connsiteX3" fmla="*/ 2534434 w 2534433"/>
                      <a:gd name="connsiteY3" fmla="*/ 256733 h 1243804"/>
                      <a:gd name="connsiteX4" fmla="*/ 2277702 w 2534433"/>
                      <a:gd name="connsiteY4" fmla="*/ 0 h 1243804"/>
                      <a:gd name="connsiteX5" fmla="*/ 256732 w 2534433"/>
                      <a:gd name="connsiteY5" fmla="*/ 0 h 1243804"/>
                      <a:gd name="connsiteX6" fmla="*/ 0 w 2534433"/>
                      <a:gd name="connsiteY6" fmla="*/ 256733 h 1243804"/>
                      <a:gd name="connsiteX7" fmla="*/ 0 w 2534433"/>
                      <a:gd name="connsiteY7" fmla="*/ 987072 h 1243804"/>
                      <a:gd name="connsiteX8" fmla="*/ 256732 w 2534433"/>
                      <a:gd name="connsiteY8" fmla="*/ 1243805 h 1243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34433" h="1243804">
                        <a:moveTo>
                          <a:pt x="256732" y="1243805"/>
                        </a:moveTo>
                        <a:lnTo>
                          <a:pt x="2277702" y="1243805"/>
                        </a:lnTo>
                        <a:cubicBezTo>
                          <a:pt x="2418916" y="1243805"/>
                          <a:pt x="2534434" y="1128287"/>
                          <a:pt x="2534434" y="987072"/>
                        </a:cubicBezTo>
                        <a:lnTo>
                          <a:pt x="2534434" y="256733"/>
                        </a:lnTo>
                        <a:cubicBezTo>
                          <a:pt x="2534434" y="115518"/>
                          <a:pt x="2418916" y="0"/>
                          <a:pt x="2277702" y="0"/>
                        </a:cubicBezTo>
                        <a:lnTo>
                          <a:pt x="256732" y="0"/>
                        </a:lnTo>
                        <a:cubicBezTo>
                          <a:pt x="115518" y="0"/>
                          <a:pt x="0" y="115518"/>
                          <a:pt x="0" y="256733"/>
                        </a:cubicBezTo>
                        <a:lnTo>
                          <a:pt x="0" y="987072"/>
                        </a:lnTo>
                        <a:cubicBezTo>
                          <a:pt x="-57" y="1128287"/>
                          <a:pt x="115461" y="1243805"/>
                          <a:pt x="256732" y="12438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" name="图形 2">
                  <a:extLst>
                    <a:ext uri="{FF2B5EF4-FFF2-40B4-BE49-F238E27FC236}">
                      <a16:creationId xmlns:a16="http://schemas.microsoft.com/office/drawing/2014/main" id="{11C4ADD2-2E5F-4319-A3D7-DD229C1BE877}"/>
                    </a:ext>
                  </a:extLst>
                </p:cNvPr>
                <p:cNvGrpSpPr/>
                <p:nvPr/>
              </p:nvGrpSpPr>
              <p:grpSpPr>
                <a:xfrm>
                  <a:off x="3507147" y="2927355"/>
                  <a:ext cx="1245746" cy="1200235"/>
                  <a:chOff x="3507147" y="2927355"/>
                  <a:chExt cx="1245746" cy="1200235"/>
                </a:xfrm>
                <a:solidFill>
                  <a:srgbClr val="D7384E"/>
                </a:solidFill>
              </p:grpSpPr>
              <p:sp>
                <p:nvSpPr>
                  <p:cNvPr id="39" name="任意多边形: 形状 38">
                    <a:extLst>
                      <a:ext uri="{FF2B5EF4-FFF2-40B4-BE49-F238E27FC236}">
                        <a16:creationId xmlns:a16="http://schemas.microsoft.com/office/drawing/2014/main" id="{D872D6B2-B19E-4CCB-915B-1C5A11E46DAE}"/>
                      </a:ext>
                    </a:extLst>
                  </p:cNvPr>
                  <p:cNvSpPr/>
                  <p:nvPr/>
                </p:nvSpPr>
                <p:spPr>
                  <a:xfrm>
                    <a:off x="3507147" y="2927355"/>
                    <a:ext cx="96046" cy="1200235"/>
                  </a:xfrm>
                  <a:custGeom>
                    <a:avLst/>
                    <a:gdLst>
                      <a:gd name="connsiteX0" fmla="*/ 48023 w 96046"/>
                      <a:gd name="connsiteY0" fmla="*/ 1200236 h 1200235"/>
                      <a:gd name="connsiteX1" fmla="*/ 48023 w 96046"/>
                      <a:gd name="connsiteY1" fmla="*/ 1200236 h 1200235"/>
                      <a:gd name="connsiteX2" fmla="*/ 0 w 96046"/>
                      <a:gd name="connsiteY2" fmla="*/ 1152212 h 1200235"/>
                      <a:gd name="connsiteX3" fmla="*/ 0 w 96046"/>
                      <a:gd name="connsiteY3" fmla="*/ 48023 h 1200235"/>
                      <a:gd name="connsiteX4" fmla="*/ 48023 w 96046"/>
                      <a:gd name="connsiteY4" fmla="*/ 0 h 1200235"/>
                      <a:gd name="connsiteX5" fmla="*/ 48023 w 96046"/>
                      <a:gd name="connsiteY5" fmla="*/ 0 h 1200235"/>
                      <a:gd name="connsiteX6" fmla="*/ 96046 w 96046"/>
                      <a:gd name="connsiteY6" fmla="*/ 48023 h 1200235"/>
                      <a:gd name="connsiteX7" fmla="*/ 96046 w 96046"/>
                      <a:gd name="connsiteY7" fmla="*/ 1152212 h 1200235"/>
                      <a:gd name="connsiteX8" fmla="*/ 48023 w 96046"/>
                      <a:gd name="connsiteY8" fmla="*/ 1200236 h 1200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046" h="1200235">
                        <a:moveTo>
                          <a:pt x="48023" y="1200236"/>
                        </a:moveTo>
                        <a:lnTo>
                          <a:pt x="48023" y="1200236"/>
                        </a:lnTo>
                        <a:cubicBezTo>
                          <a:pt x="21642" y="1200236"/>
                          <a:pt x="0" y="1178651"/>
                          <a:pt x="0" y="1152212"/>
                        </a:cubicBezTo>
                        <a:lnTo>
                          <a:pt x="0" y="48023"/>
                        </a:lnTo>
                        <a:cubicBezTo>
                          <a:pt x="0" y="21642"/>
                          <a:pt x="21585" y="0"/>
                          <a:pt x="48023" y="0"/>
                        </a:cubicBezTo>
                        <a:lnTo>
                          <a:pt x="48023" y="0"/>
                        </a:lnTo>
                        <a:cubicBezTo>
                          <a:pt x="74404" y="0"/>
                          <a:pt x="96046" y="21585"/>
                          <a:pt x="96046" y="48023"/>
                        </a:cubicBezTo>
                        <a:lnTo>
                          <a:pt x="96046" y="1152212"/>
                        </a:lnTo>
                        <a:cubicBezTo>
                          <a:pt x="96046" y="1178651"/>
                          <a:pt x="74404" y="1200236"/>
                          <a:pt x="48023" y="1200236"/>
                        </a:cubicBezTo>
                        <a:close/>
                      </a:path>
                    </a:pathLst>
                  </a:custGeom>
                  <a:solidFill>
                    <a:srgbClr val="D7384E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任意多边形: 形状 39">
                    <a:extLst>
                      <a:ext uri="{FF2B5EF4-FFF2-40B4-BE49-F238E27FC236}">
                        <a16:creationId xmlns:a16="http://schemas.microsoft.com/office/drawing/2014/main" id="{04B2F6FF-3254-4C3F-B63C-99470491F862}"/>
                      </a:ext>
                    </a:extLst>
                  </p:cNvPr>
                  <p:cNvSpPr/>
                  <p:nvPr/>
                </p:nvSpPr>
                <p:spPr>
                  <a:xfrm>
                    <a:off x="3737098" y="3538807"/>
                    <a:ext cx="96046" cy="588783"/>
                  </a:xfrm>
                  <a:custGeom>
                    <a:avLst/>
                    <a:gdLst>
                      <a:gd name="connsiteX0" fmla="*/ 48023 w 96046"/>
                      <a:gd name="connsiteY0" fmla="*/ 588783 h 588783"/>
                      <a:gd name="connsiteX1" fmla="*/ 48023 w 96046"/>
                      <a:gd name="connsiteY1" fmla="*/ 588783 h 588783"/>
                      <a:gd name="connsiteX2" fmla="*/ 0 w 96046"/>
                      <a:gd name="connsiteY2" fmla="*/ 540760 h 588783"/>
                      <a:gd name="connsiteX3" fmla="*/ 0 w 96046"/>
                      <a:gd name="connsiteY3" fmla="*/ 48023 h 588783"/>
                      <a:gd name="connsiteX4" fmla="*/ 48023 w 96046"/>
                      <a:gd name="connsiteY4" fmla="*/ 0 h 588783"/>
                      <a:gd name="connsiteX5" fmla="*/ 48023 w 96046"/>
                      <a:gd name="connsiteY5" fmla="*/ 0 h 588783"/>
                      <a:gd name="connsiteX6" fmla="*/ 96046 w 96046"/>
                      <a:gd name="connsiteY6" fmla="*/ 48023 h 588783"/>
                      <a:gd name="connsiteX7" fmla="*/ 96046 w 96046"/>
                      <a:gd name="connsiteY7" fmla="*/ 540760 h 588783"/>
                      <a:gd name="connsiteX8" fmla="*/ 48023 w 96046"/>
                      <a:gd name="connsiteY8" fmla="*/ 588783 h 588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046" h="588783">
                        <a:moveTo>
                          <a:pt x="48023" y="588783"/>
                        </a:moveTo>
                        <a:lnTo>
                          <a:pt x="48023" y="588783"/>
                        </a:lnTo>
                        <a:cubicBezTo>
                          <a:pt x="21642" y="588783"/>
                          <a:pt x="0" y="567198"/>
                          <a:pt x="0" y="540760"/>
                        </a:cubicBezTo>
                        <a:lnTo>
                          <a:pt x="0" y="48023"/>
                        </a:lnTo>
                        <a:cubicBezTo>
                          <a:pt x="0" y="21642"/>
                          <a:pt x="21585" y="0"/>
                          <a:pt x="48023" y="0"/>
                        </a:cubicBezTo>
                        <a:lnTo>
                          <a:pt x="48023" y="0"/>
                        </a:lnTo>
                        <a:cubicBezTo>
                          <a:pt x="74404" y="0"/>
                          <a:pt x="96046" y="21585"/>
                          <a:pt x="96046" y="48023"/>
                        </a:cubicBezTo>
                        <a:lnTo>
                          <a:pt x="96046" y="540760"/>
                        </a:lnTo>
                        <a:cubicBezTo>
                          <a:pt x="96046" y="567198"/>
                          <a:pt x="74404" y="588783"/>
                          <a:pt x="48023" y="588783"/>
                        </a:cubicBezTo>
                        <a:close/>
                      </a:path>
                    </a:pathLst>
                  </a:custGeom>
                  <a:solidFill>
                    <a:srgbClr val="D7384E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任意多边形: 形状 40">
                    <a:extLst>
                      <a:ext uri="{FF2B5EF4-FFF2-40B4-BE49-F238E27FC236}">
                        <a16:creationId xmlns:a16="http://schemas.microsoft.com/office/drawing/2014/main" id="{8588F216-0344-455A-A72E-C04B895D9BBC}"/>
                      </a:ext>
                    </a:extLst>
                  </p:cNvPr>
                  <p:cNvSpPr/>
                  <p:nvPr/>
                </p:nvSpPr>
                <p:spPr>
                  <a:xfrm>
                    <a:off x="3967050" y="3068855"/>
                    <a:ext cx="96046" cy="1058736"/>
                  </a:xfrm>
                  <a:custGeom>
                    <a:avLst/>
                    <a:gdLst>
                      <a:gd name="connsiteX0" fmla="*/ 48023 w 96046"/>
                      <a:gd name="connsiteY0" fmla="*/ 1058736 h 1058736"/>
                      <a:gd name="connsiteX1" fmla="*/ 48023 w 96046"/>
                      <a:gd name="connsiteY1" fmla="*/ 1058736 h 1058736"/>
                      <a:gd name="connsiteX2" fmla="*/ 0 w 96046"/>
                      <a:gd name="connsiteY2" fmla="*/ 1010713 h 1058736"/>
                      <a:gd name="connsiteX3" fmla="*/ 0 w 96046"/>
                      <a:gd name="connsiteY3" fmla="*/ 48023 h 1058736"/>
                      <a:gd name="connsiteX4" fmla="*/ 48023 w 96046"/>
                      <a:gd name="connsiteY4" fmla="*/ 0 h 1058736"/>
                      <a:gd name="connsiteX5" fmla="*/ 48023 w 96046"/>
                      <a:gd name="connsiteY5" fmla="*/ 0 h 1058736"/>
                      <a:gd name="connsiteX6" fmla="*/ 96046 w 96046"/>
                      <a:gd name="connsiteY6" fmla="*/ 48023 h 1058736"/>
                      <a:gd name="connsiteX7" fmla="*/ 96046 w 96046"/>
                      <a:gd name="connsiteY7" fmla="*/ 1010713 h 1058736"/>
                      <a:gd name="connsiteX8" fmla="*/ 48023 w 96046"/>
                      <a:gd name="connsiteY8" fmla="*/ 1058736 h 1058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046" h="1058736">
                        <a:moveTo>
                          <a:pt x="48023" y="1058736"/>
                        </a:moveTo>
                        <a:lnTo>
                          <a:pt x="48023" y="1058736"/>
                        </a:lnTo>
                        <a:cubicBezTo>
                          <a:pt x="21642" y="1058736"/>
                          <a:pt x="0" y="1037151"/>
                          <a:pt x="0" y="1010713"/>
                        </a:cubicBezTo>
                        <a:lnTo>
                          <a:pt x="0" y="48023"/>
                        </a:lnTo>
                        <a:cubicBezTo>
                          <a:pt x="0" y="21642"/>
                          <a:pt x="21585" y="0"/>
                          <a:pt x="48023" y="0"/>
                        </a:cubicBezTo>
                        <a:lnTo>
                          <a:pt x="48023" y="0"/>
                        </a:lnTo>
                        <a:cubicBezTo>
                          <a:pt x="74405" y="0"/>
                          <a:pt x="96046" y="21585"/>
                          <a:pt x="96046" y="48023"/>
                        </a:cubicBezTo>
                        <a:lnTo>
                          <a:pt x="96046" y="1010713"/>
                        </a:lnTo>
                        <a:cubicBezTo>
                          <a:pt x="95989" y="1037151"/>
                          <a:pt x="74405" y="1058736"/>
                          <a:pt x="48023" y="1058736"/>
                        </a:cubicBezTo>
                        <a:close/>
                      </a:path>
                    </a:pathLst>
                  </a:custGeom>
                  <a:solidFill>
                    <a:srgbClr val="D7384E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任意多边形: 形状 41">
                    <a:extLst>
                      <a:ext uri="{FF2B5EF4-FFF2-40B4-BE49-F238E27FC236}">
                        <a16:creationId xmlns:a16="http://schemas.microsoft.com/office/drawing/2014/main" id="{3BD6013D-7B0F-4833-9821-E159E6FC612D}"/>
                      </a:ext>
                    </a:extLst>
                  </p:cNvPr>
                  <p:cNvSpPr/>
                  <p:nvPr/>
                </p:nvSpPr>
                <p:spPr>
                  <a:xfrm>
                    <a:off x="4196944" y="3677795"/>
                    <a:ext cx="96046" cy="449795"/>
                  </a:xfrm>
                  <a:custGeom>
                    <a:avLst/>
                    <a:gdLst>
                      <a:gd name="connsiteX0" fmla="*/ 48023 w 96046"/>
                      <a:gd name="connsiteY0" fmla="*/ 449796 h 449795"/>
                      <a:gd name="connsiteX1" fmla="*/ 48023 w 96046"/>
                      <a:gd name="connsiteY1" fmla="*/ 449796 h 449795"/>
                      <a:gd name="connsiteX2" fmla="*/ 0 w 96046"/>
                      <a:gd name="connsiteY2" fmla="*/ 401773 h 449795"/>
                      <a:gd name="connsiteX3" fmla="*/ 0 w 96046"/>
                      <a:gd name="connsiteY3" fmla="*/ 48023 h 449795"/>
                      <a:gd name="connsiteX4" fmla="*/ 48023 w 96046"/>
                      <a:gd name="connsiteY4" fmla="*/ 0 h 449795"/>
                      <a:gd name="connsiteX5" fmla="*/ 48023 w 96046"/>
                      <a:gd name="connsiteY5" fmla="*/ 0 h 449795"/>
                      <a:gd name="connsiteX6" fmla="*/ 96046 w 96046"/>
                      <a:gd name="connsiteY6" fmla="*/ 48023 h 449795"/>
                      <a:gd name="connsiteX7" fmla="*/ 96046 w 96046"/>
                      <a:gd name="connsiteY7" fmla="*/ 401773 h 449795"/>
                      <a:gd name="connsiteX8" fmla="*/ 48023 w 96046"/>
                      <a:gd name="connsiteY8" fmla="*/ 449796 h 449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046" h="449795">
                        <a:moveTo>
                          <a:pt x="48023" y="449796"/>
                        </a:moveTo>
                        <a:lnTo>
                          <a:pt x="48023" y="449796"/>
                        </a:lnTo>
                        <a:cubicBezTo>
                          <a:pt x="21642" y="449796"/>
                          <a:pt x="0" y="428211"/>
                          <a:pt x="0" y="401773"/>
                        </a:cubicBezTo>
                        <a:lnTo>
                          <a:pt x="0" y="48023"/>
                        </a:lnTo>
                        <a:cubicBezTo>
                          <a:pt x="0" y="21642"/>
                          <a:pt x="21585" y="0"/>
                          <a:pt x="48023" y="0"/>
                        </a:cubicBezTo>
                        <a:lnTo>
                          <a:pt x="48023" y="0"/>
                        </a:lnTo>
                        <a:cubicBezTo>
                          <a:pt x="74405" y="0"/>
                          <a:pt x="96046" y="21585"/>
                          <a:pt x="96046" y="48023"/>
                        </a:cubicBezTo>
                        <a:lnTo>
                          <a:pt x="96046" y="401773"/>
                        </a:lnTo>
                        <a:cubicBezTo>
                          <a:pt x="96046" y="428211"/>
                          <a:pt x="74461" y="449796"/>
                          <a:pt x="48023" y="449796"/>
                        </a:cubicBezTo>
                        <a:close/>
                      </a:path>
                    </a:pathLst>
                  </a:custGeom>
                  <a:solidFill>
                    <a:srgbClr val="D7384E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任意多边形: 形状 42">
                    <a:extLst>
                      <a:ext uri="{FF2B5EF4-FFF2-40B4-BE49-F238E27FC236}">
                        <a16:creationId xmlns:a16="http://schemas.microsoft.com/office/drawing/2014/main" id="{6765AAC3-A6DB-4562-97E7-378C326E0545}"/>
                      </a:ext>
                    </a:extLst>
                  </p:cNvPr>
                  <p:cNvSpPr/>
                  <p:nvPr/>
                </p:nvSpPr>
                <p:spPr>
                  <a:xfrm>
                    <a:off x="4426895" y="3435224"/>
                    <a:ext cx="96046" cy="692366"/>
                  </a:xfrm>
                  <a:custGeom>
                    <a:avLst/>
                    <a:gdLst>
                      <a:gd name="connsiteX0" fmla="*/ 48023 w 96046"/>
                      <a:gd name="connsiteY0" fmla="*/ 692367 h 692366"/>
                      <a:gd name="connsiteX1" fmla="*/ 48023 w 96046"/>
                      <a:gd name="connsiteY1" fmla="*/ 692367 h 692366"/>
                      <a:gd name="connsiteX2" fmla="*/ 0 w 96046"/>
                      <a:gd name="connsiteY2" fmla="*/ 644343 h 692366"/>
                      <a:gd name="connsiteX3" fmla="*/ 0 w 96046"/>
                      <a:gd name="connsiteY3" fmla="*/ 48023 h 692366"/>
                      <a:gd name="connsiteX4" fmla="*/ 48023 w 96046"/>
                      <a:gd name="connsiteY4" fmla="*/ 0 h 692366"/>
                      <a:gd name="connsiteX5" fmla="*/ 48023 w 96046"/>
                      <a:gd name="connsiteY5" fmla="*/ 0 h 692366"/>
                      <a:gd name="connsiteX6" fmla="*/ 96046 w 96046"/>
                      <a:gd name="connsiteY6" fmla="*/ 48023 h 692366"/>
                      <a:gd name="connsiteX7" fmla="*/ 96046 w 96046"/>
                      <a:gd name="connsiteY7" fmla="*/ 644343 h 692366"/>
                      <a:gd name="connsiteX8" fmla="*/ 48023 w 96046"/>
                      <a:gd name="connsiteY8" fmla="*/ 692367 h 692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046" h="692366">
                        <a:moveTo>
                          <a:pt x="48023" y="692367"/>
                        </a:moveTo>
                        <a:lnTo>
                          <a:pt x="48023" y="692367"/>
                        </a:lnTo>
                        <a:cubicBezTo>
                          <a:pt x="21642" y="692367"/>
                          <a:pt x="0" y="670782"/>
                          <a:pt x="0" y="644343"/>
                        </a:cubicBezTo>
                        <a:lnTo>
                          <a:pt x="0" y="48023"/>
                        </a:lnTo>
                        <a:cubicBezTo>
                          <a:pt x="0" y="21642"/>
                          <a:pt x="21585" y="0"/>
                          <a:pt x="48023" y="0"/>
                        </a:cubicBezTo>
                        <a:lnTo>
                          <a:pt x="48023" y="0"/>
                        </a:lnTo>
                        <a:cubicBezTo>
                          <a:pt x="74404" y="0"/>
                          <a:pt x="96046" y="21585"/>
                          <a:pt x="96046" y="48023"/>
                        </a:cubicBezTo>
                        <a:lnTo>
                          <a:pt x="96046" y="644343"/>
                        </a:lnTo>
                        <a:cubicBezTo>
                          <a:pt x="96046" y="670782"/>
                          <a:pt x="74461" y="692367"/>
                          <a:pt x="48023" y="692367"/>
                        </a:cubicBezTo>
                        <a:close/>
                      </a:path>
                    </a:pathLst>
                  </a:custGeom>
                  <a:solidFill>
                    <a:srgbClr val="D7384E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任意多边形: 形状 43">
                    <a:extLst>
                      <a:ext uri="{FF2B5EF4-FFF2-40B4-BE49-F238E27FC236}">
                        <a16:creationId xmlns:a16="http://schemas.microsoft.com/office/drawing/2014/main" id="{B5C41ACA-0EAA-48B4-992B-5C7EE18548F5}"/>
                      </a:ext>
                    </a:extLst>
                  </p:cNvPr>
                  <p:cNvSpPr/>
                  <p:nvPr/>
                </p:nvSpPr>
                <p:spPr>
                  <a:xfrm>
                    <a:off x="4656847" y="3854869"/>
                    <a:ext cx="96046" cy="272721"/>
                  </a:xfrm>
                  <a:custGeom>
                    <a:avLst/>
                    <a:gdLst>
                      <a:gd name="connsiteX0" fmla="*/ 48023 w 96046"/>
                      <a:gd name="connsiteY0" fmla="*/ 272721 h 272721"/>
                      <a:gd name="connsiteX1" fmla="*/ 48023 w 96046"/>
                      <a:gd name="connsiteY1" fmla="*/ 272721 h 272721"/>
                      <a:gd name="connsiteX2" fmla="*/ 0 w 96046"/>
                      <a:gd name="connsiteY2" fmla="*/ 224698 h 272721"/>
                      <a:gd name="connsiteX3" fmla="*/ 0 w 96046"/>
                      <a:gd name="connsiteY3" fmla="*/ 48023 h 272721"/>
                      <a:gd name="connsiteX4" fmla="*/ 48023 w 96046"/>
                      <a:gd name="connsiteY4" fmla="*/ 0 h 272721"/>
                      <a:gd name="connsiteX5" fmla="*/ 48023 w 96046"/>
                      <a:gd name="connsiteY5" fmla="*/ 0 h 272721"/>
                      <a:gd name="connsiteX6" fmla="*/ 96046 w 96046"/>
                      <a:gd name="connsiteY6" fmla="*/ 48023 h 272721"/>
                      <a:gd name="connsiteX7" fmla="*/ 96046 w 96046"/>
                      <a:gd name="connsiteY7" fmla="*/ 224698 h 272721"/>
                      <a:gd name="connsiteX8" fmla="*/ 48023 w 96046"/>
                      <a:gd name="connsiteY8" fmla="*/ 272721 h 272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046" h="272721">
                        <a:moveTo>
                          <a:pt x="48023" y="272721"/>
                        </a:moveTo>
                        <a:lnTo>
                          <a:pt x="48023" y="272721"/>
                        </a:lnTo>
                        <a:cubicBezTo>
                          <a:pt x="21642" y="272721"/>
                          <a:pt x="0" y="251136"/>
                          <a:pt x="0" y="224698"/>
                        </a:cubicBezTo>
                        <a:lnTo>
                          <a:pt x="0" y="48023"/>
                        </a:lnTo>
                        <a:cubicBezTo>
                          <a:pt x="0" y="21642"/>
                          <a:pt x="21585" y="0"/>
                          <a:pt x="48023" y="0"/>
                        </a:cubicBezTo>
                        <a:lnTo>
                          <a:pt x="48023" y="0"/>
                        </a:lnTo>
                        <a:cubicBezTo>
                          <a:pt x="74405" y="0"/>
                          <a:pt x="96046" y="21585"/>
                          <a:pt x="96046" y="48023"/>
                        </a:cubicBezTo>
                        <a:lnTo>
                          <a:pt x="96046" y="224698"/>
                        </a:lnTo>
                        <a:cubicBezTo>
                          <a:pt x="96046" y="251136"/>
                          <a:pt x="74405" y="272721"/>
                          <a:pt x="48023" y="272721"/>
                        </a:cubicBezTo>
                        <a:close/>
                      </a:path>
                    </a:pathLst>
                  </a:custGeom>
                  <a:solidFill>
                    <a:srgbClr val="D7384E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" name="图形 2">
                  <a:extLst>
                    <a:ext uri="{FF2B5EF4-FFF2-40B4-BE49-F238E27FC236}">
                      <a16:creationId xmlns:a16="http://schemas.microsoft.com/office/drawing/2014/main" id="{1941F8EF-802F-4140-96A9-9B6A0D4D0719}"/>
                    </a:ext>
                  </a:extLst>
                </p:cNvPr>
                <p:cNvGrpSpPr/>
                <p:nvPr/>
              </p:nvGrpSpPr>
              <p:grpSpPr>
                <a:xfrm>
                  <a:off x="3749220" y="1376801"/>
                  <a:ext cx="1003647" cy="862221"/>
                  <a:chOff x="3749220" y="1376801"/>
                  <a:chExt cx="1003647" cy="862221"/>
                </a:xfrm>
              </p:grpSpPr>
              <p:sp>
                <p:nvSpPr>
                  <p:cNvPr id="35" name="任意多边形: 形状 34">
                    <a:extLst>
                      <a:ext uri="{FF2B5EF4-FFF2-40B4-BE49-F238E27FC236}">
                        <a16:creationId xmlns:a16="http://schemas.microsoft.com/office/drawing/2014/main" id="{41A5E634-A97F-477D-8CCD-C6584714AB5A}"/>
                      </a:ext>
                    </a:extLst>
                  </p:cNvPr>
                  <p:cNvSpPr/>
                  <p:nvPr/>
                </p:nvSpPr>
                <p:spPr>
                  <a:xfrm>
                    <a:off x="3749220" y="1483292"/>
                    <a:ext cx="663285" cy="755730"/>
                  </a:xfrm>
                  <a:custGeom>
                    <a:avLst/>
                    <a:gdLst>
                      <a:gd name="connsiteX0" fmla="*/ 79813 w 663285"/>
                      <a:gd name="connsiteY0" fmla="*/ 583472 h 755730"/>
                      <a:gd name="connsiteX1" fmla="*/ 663285 w 663285"/>
                      <a:gd name="connsiteY1" fmla="*/ 675921 h 755730"/>
                      <a:gd name="connsiteX2" fmla="*/ 172205 w 663285"/>
                      <a:gd name="connsiteY2" fmla="*/ 0 h 755730"/>
                      <a:gd name="connsiteX3" fmla="*/ 79813 w 663285"/>
                      <a:gd name="connsiteY3" fmla="*/ 583472 h 755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3285" h="755730">
                        <a:moveTo>
                          <a:pt x="79813" y="583472"/>
                        </a:moveTo>
                        <a:cubicBezTo>
                          <a:pt x="215431" y="770140"/>
                          <a:pt x="476675" y="811540"/>
                          <a:pt x="663285" y="675921"/>
                        </a:cubicBezTo>
                        <a:lnTo>
                          <a:pt x="172205" y="0"/>
                        </a:lnTo>
                        <a:cubicBezTo>
                          <a:pt x="-14406" y="135561"/>
                          <a:pt x="-55805" y="396805"/>
                          <a:pt x="79813" y="583472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36" name="图形 2">
                    <a:extLst>
                      <a:ext uri="{FF2B5EF4-FFF2-40B4-BE49-F238E27FC236}">
                        <a16:creationId xmlns:a16="http://schemas.microsoft.com/office/drawing/2014/main" id="{965A136A-B8C8-40CA-89E6-F6FE75D7FC85}"/>
                      </a:ext>
                    </a:extLst>
                  </p:cNvPr>
                  <p:cNvGrpSpPr/>
                  <p:nvPr/>
                </p:nvGrpSpPr>
                <p:grpSpPr>
                  <a:xfrm>
                    <a:off x="3965394" y="1376801"/>
                    <a:ext cx="787474" cy="860927"/>
                    <a:chOff x="3965394" y="1376801"/>
                    <a:chExt cx="787474" cy="860927"/>
                  </a:xfrm>
                </p:grpSpPr>
                <p:sp>
                  <p:nvSpPr>
                    <p:cNvPr id="37" name="任意多边形: 形状 36">
                      <a:extLst>
                        <a:ext uri="{FF2B5EF4-FFF2-40B4-BE49-F238E27FC236}">
                          <a16:creationId xmlns:a16="http://schemas.microsoft.com/office/drawing/2014/main" id="{7FD05A71-C1B0-4395-81A1-9D1D07BAF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5394" y="1376801"/>
                      <a:ext cx="540645" cy="384179"/>
                    </a:xfrm>
                    <a:custGeom>
                      <a:avLst/>
                      <a:gdLst>
                        <a:gd name="connsiteX0" fmla="*/ 0 w 540645"/>
                        <a:gd name="connsiteY0" fmla="*/ 74513 h 384179"/>
                        <a:gd name="connsiteX1" fmla="*/ 224984 w 540645"/>
                        <a:gd name="connsiteY1" fmla="*/ 384180 h 384179"/>
                        <a:gd name="connsiteX2" fmla="*/ 540646 w 540645"/>
                        <a:gd name="connsiteY2" fmla="*/ 154856 h 384179"/>
                        <a:gd name="connsiteX3" fmla="*/ 0 w 540645"/>
                        <a:gd name="connsiteY3" fmla="*/ 74513 h 384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645" h="384179">
                          <a:moveTo>
                            <a:pt x="0" y="74513"/>
                          </a:moveTo>
                          <a:lnTo>
                            <a:pt x="224984" y="384180"/>
                          </a:lnTo>
                          <a:lnTo>
                            <a:pt x="540646" y="154856"/>
                          </a:lnTo>
                          <a:cubicBezTo>
                            <a:pt x="412622" y="-14224"/>
                            <a:pt x="172392" y="-50712"/>
                            <a:pt x="0" y="74513"/>
                          </a:cubicBezTo>
                          <a:close/>
                        </a:path>
                      </a:pathLst>
                    </a:custGeom>
                    <a:solidFill>
                      <a:srgbClr val="A7AD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8" name="任意多边形: 形状 37">
                      <a:extLst>
                        <a:ext uri="{FF2B5EF4-FFF2-40B4-BE49-F238E27FC236}">
                          <a16:creationId xmlns:a16="http://schemas.microsoft.com/office/drawing/2014/main" id="{2694BCFB-C2BD-4A0E-9A9E-409365EACC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2240" y="1497054"/>
                      <a:ext cx="530627" cy="740675"/>
                    </a:xfrm>
                    <a:custGeom>
                      <a:avLst/>
                      <a:gdLst>
                        <a:gd name="connsiteX0" fmla="*/ 430438 w 530627"/>
                        <a:gd name="connsiteY0" fmla="*/ 8166 h 740675"/>
                        <a:gd name="connsiteX1" fmla="*/ 423871 w 530627"/>
                        <a:gd name="connsiteY1" fmla="*/ 0 h 740675"/>
                        <a:gd name="connsiteX2" fmla="*/ 0 w 530627"/>
                        <a:gd name="connsiteY2" fmla="*/ 307896 h 740675"/>
                        <a:gd name="connsiteX3" fmla="*/ 314406 w 530627"/>
                        <a:gd name="connsiteY3" fmla="*/ 740675 h 740675"/>
                        <a:gd name="connsiteX4" fmla="*/ 430438 w 530627"/>
                        <a:gd name="connsiteY4" fmla="*/ 8166 h 7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0627" h="740675">
                          <a:moveTo>
                            <a:pt x="430438" y="8166"/>
                          </a:moveTo>
                          <a:cubicBezTo>
                            <a:pt x="428382" y="5310"/>
                            <a:pt x="425984" y="2798"/>
                            <a:pt x="423871" y="0"/>
                          </a:cubicBezTo>
                          <a:lnTo>
                            <a:pt x="0" y="307896"/>
                          </a:lnTo>
                          <a:lnTo>
                            <a:pt x="314406" y="740675"/>
                          </a:lnTo>
                          <a:cubicBezTo>
                            <a:pt x="548754" y="570396"/>
                            <a:pt x="600660" y="242457"/>
                            <a:pt x="430438" y="8166"/>
                          </a:cubicBezTo>
                          <a:close/>
                        </a:path>
                      </a:pathLst>
                    </a:custGeom>
                    <a:solidFill>
                      <a:srgbClr val="FDC510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2" name="任意多边形: 形状 11">
                  <a:extLst>
                    <a:ext uri="{FF2B5EF4-FFF2-40B4-BE49-F238E27FC236}">
                      <a16:creationId xmlns:a16="http://schemas.microsoft.com/office/drawing/2014/main" id="{A391E6AF-8110-46BF-A364-3BD9BD51B414}"/>
                    </a:ext>
                  </a:extLst>
                </p:cNvPr>
                <p:cNvSpPr/>
                <p:nvPr/>
              </p:nvSpPr>
              <p:spPr>
                <a:xfrm>
                  <a:off x="5007570" y="1470786"/>
                  <a:ext cx="783159" cy="101642"/>
                </a:xfrm>
                <a:custGeom>
                  <a:avLst/>
                  <a:gdLst>
                    <a:gd name="connsiteX0" fmla="*/ 0 w 783159"/>
                    <a:gd name="connsiteY0" fmla="*/ 50821 h 101642"/>
                    <a:gd name="connsiteX1" fmla="*/ 0 w 783159"/>
                    <a:gd name="connsiteY1" fmla="*/ 50821 h 101642"/>
                    <a:gd name="connsiteX2" fmla="*/ 50821 w 783159"/>
                    <a:gd name="connsiteY2" fmla="*/ 0 h 101642"/>
                    <a:gd name="connsiteX3" fmla="*/ 732339 w 783159"/>
                    <a:gd name="connsiteY3" fmla="*/ 0 h 101642"/>
                    <a:gd name="connsiteX4" fmla="*/ 783159 w 783159"/>
                    <a:gd name="connsiteY4" fmla="*/ 50821 h 101642"/>
                    <a:gd name="connsiteX5" fmla="*/ 783159 w 783159"/>
                    <a:gd name="connsiteY5" fmla="*/ 50821 h 101642"/>
                    <a:gd name="connsiteX6" fmla="*/ 732339 w 783159"/>
                    <a:gd name="connsiteY6" fmla="*/ 101642 h 101642"/>
                    <a:gd name="connsiteX7" fmla="*/ 50821 w 783159"/>
                    <a:gd name="connsiteY7" fmla="*/ 101642 h 101642"/>
                    <a:gd name="connsiteX8" fmla="*/ 0 w 783159"/>
                    <a:gd name="connsiteY8" fmla="*/ 50821 h 101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3159" h="101642">
                      <a:moveTo>
                        <a:pt x="0" y="50821"/>
                      </a:moveTo>
                      <a:lnTo>
                        <a:pt x="0" y="50821"/>
                      </a:lnTo>
                      <a:cubicBezTo>
                        <a:pt x="0" y="22898"/>
                        <a:pt x="22841" y="0"/>
                        <a:pt x="50821" y="0"/>
                      </a:cubicBezTo>
                      <a:lnTo>
                        <a:pt x="732339" y="0"/>
                      </a:lnTo>
                      <a:cubicBezTo>
                        <a:pt x="760262" y="0"/>
                        <a:pt x="783159" y="22841"/>
                        <a:pt x="783159" y="50821"/>
                      </a:cubicBezTo>
                      <a:lnTo>
                        <a:pt x="783159" y="50821"/>
                      </a:lnTo>
                      <a:cubicBezTo>
                        <a:pt x="783159" y="78744"/>
                        <a:pt x="760319" y="101642"/>
                        <a:pt x="732339" y="101642"/>
                      </a:cubicBezTo>
                      <a:lnTo>
                        <a:pt x="50821" y="101642"/>
                      </a:lnTo>
                      <a:cubicBezTo>
                        <a:pt x="22841" y="101642"/>
                        <a:pt x="0" y="78744"/>
                        <a:pt x="0" y="50821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任意多边形: 形状 12">
                  <a:extLst>
                    <a:ext uri="{FF2B5EF4-FFF2-40B4-BE49-F238E27FC236}">
                      <a16:creationId xmlns:a16="http://schemas.microsoft.com/office/drawing/2014/main" id="{8B6E7140-92FF-4EA8-A177-BEED7DFD2329}"/>
                    </a:ext>
                  </a:extLst>
                </p:cNvPr>
                <p:cNvSpPr/>
                <p:nvPr/>
              </p:nvSpPr>
              <p:spPr>
                <a:xfrm>
                  <a:off x="5007570" y="1714157"/>
                  <a:ext cx="332735" cy="101642"/>
                </a:xfrm>
                <a:custGeom>
                  <a:avLst/>
                  <a:gdLst>
                    <a:gd name="connsiteX0" fmla="*/ 0 w 332735"/>
                    <a:gd name="connsiteY0" fmla="*/ 50821 h 101642"/>
                    <a:gd name="connsiteX1" fmla="*/ 0 w 332735"/>
                    <a:gd name="connsiteY1" fmla="*/ 50821 h 101642"/>
                    <a:gd name="connsiteX2" fmla="*/ 50821 w 332735"/>
                    <a:gd name="connsiteY2" fmla="*/ 0 h 101642"/>
                    <a:gd name="connsiteX3" fmla="*/ 281915 w 332735"/>
                    <a:gd name="connsiteY3" fmla="*/ 0 h 101642"/>
                    <a:gd name="connsiteX4" fmla="*/ 332736 w 332735"/>
                    <a:gd name="connsiteY4" fmla="*/ 50821 h 101642"/>
                    <a:gd name="connsiteX5" fmla="*/ 332736 w 332735"/>
                    <a:gd name="connsiteY5" fmla="*/ 50821 h 101642"/>
                    <a:gd name="connsiteX6" fmla="*/ 281915 w 332735"/>
                    <a:gd name="connsiteY6" fmla="*/ 101642 h 101642"/>
                    <a:gd name="connsiteX7" fmla="*/ 50821 w 332735"/>
                    <a:gd name="connsiteY7" fmla="*/ 101642 h 101642"/>
                    <a:gd name="connsiteX8" fmla="*/ 0 w 332735"/>
                    <a:gd name="connsiteY8" fmla="*/ 50821 h 101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2735" h="101642">
                      <a:moveTo>
                        <a:pt x="0" y="50821"/>
                      </a:moveTo>
                      <a:lnTo>
                        <a:pt x="0" y="50821"/>
                      </a:lnTo>
                      <a:cubicBezTo>
                        <a:pt x="0" y="22898"/>
                        <a:pt x="22841" y="0"/>
                        <a:pt x="50821" y="0"/>
                      </a:cubicBezTo>
                      <a:lnTo>
                        <a:pt x="281915" y="0"/>
                      </a:lnTo>
                      <a:cubicBezTo>
                        <a:pt x="309838" y="0"/>
                        <a:pt x="332736" y="22841"/>
                        <a:pt x="332736" y="50821"/>
                      </a:cubicBezTo>
                      <a:lnTo>
                        <a:pt x="332736" y="50821"/>
                      </a:lnTo>
                      <a:cubicBezTo>
                        <a:pt x="332736" y="78744"/>
                        <a:pt x="309895" y="101642"/>
                        <a:pt x="281915" y="101642"/>
                      </a:cubicBezTo>
                      <a:lnTo>
                        <a:pt x="50821" y="101642"/>
                      </a:lnTo>
                      <a:cubicBezTo>
                        <a:pt x="22841" y="101642"/>
                        <a:pt x="0" y="78744"/>
                        <a:pt x="0" y="50821"/>
                      </a:cubicBezTo>
                      <a:close/>
                    </a:path>
                  </a:pathLst>
                </a:custGeom>
                <a:solidFill>
                  <a:srgbClr val="A7AD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4" name="图形 2">
                  <a:extLst>
                    <a:ext uri="{FF2B5EF4-FFF2-40B4-BE49-F238E27FC236}">
                      <a16:creationId xmlns:a16="http://schemas.microsoft.com/office/drawing/2014/main" id="{6709C883-0EB9-4FF7-9981-A35A057D98B7}"/>
                    </a:ext>
                  </a:extLst>
                </p:cNvPr>
                <p:cNvGrpSpPr/>
                <p:nvPr/>
              </p:nvGrpSpPr>
              <p:grpSpPr>
                <a:xfrm>
                  <a:off x="4844257" y="2905941"/>
                  <a:ext cx="1223233" cy="916493"/>
                  <a:chOff x="4844257" y="2905941"/>
                  <a:chExt cx="1223233" cy="916493"/>
                </a:xfrm>
              </p:grpSpPr>
              <p:sp>
                <p:nvSpPr>
                  <p:cNvPr id="30" name="任意多边形: 形状 29">
                    <a:extLst>
                      <a:ext uri="{FF2B5EF4-FFF2-40B4-BE49-F238E27FC236}">
                        <a16:creationId xmlns:a16="http://schemas.microsoft.com/office/drawing/2014/main" id="{2A6914DE-A5A4-4074-A249-94CF66DA8471}"/>
                      </a:ext>
                    </a:extLst>
                  </p:cNvPr>
                  <p:cNvSpPr/>
                  <p:nvPr/>
                </p:nvSpPr>
                <p:spPr>
                  <a:xfrm>
                    <a:off x="4844257" y="2905941"/>
                    <a:ext cx="916493" cy="916493"/>
                  </a:xfrm>
                  <a:custGeom>
                    <a:avLst/>
                    <a:gdLst>
                      <a:gd name="connsiteX0" fmla="*/ 458247 w 916493"/>
                      <a:gd name="connsiteY0" fmla="*/ 916494 h 916493"/>
                      <a:gd name="connsiteX1" fmla="*/ 0 w 916493"/>
                      <a:gd name="connsiteY1" fmla="*/ 458247 h 916493"/>
                      <a:gd name="connsiteX2" fmla="*/ 458247 w 916493"/>
                      <a:gd name="connsiteY2" fmla="*/ 0 h 916493"/>
                      <a:gd name="connsiteX3" fmla="*/ 916494 w 916493"/>
                      <a:gd name="connsiteY3" fmla="*/ 458247 h 916493"/>
                      <a:gd name="connsiteX4" fmla="*/ 458247 w 916493"/>
                      <a:gd name="connsiteY4" fmla="*/ 916494 h 916493"/>
                      <a:gd name="connsiteX5" fmla="*/ 458247 w 916493"/>
                      <a:gd name="connsiteY5" fmla="*/ 42827 h 916493"/>
                      <a:gd name="connsiteX6" fmla="*/ 42770 w 916493"/>
                      <a:gd name="connsiteY6" fmla="*/ 458247 h 916493"/>
                      <a:gd name="connsiteX7" fmla="*/ 458247 w 916493"/>
                      <a:gd name="connsiteY7" fmla="*/ 873724 h 916493"/>
                      <a:gd name="connsiteX8" fmla="*/ 873667 w 916493"/>
                      <a:gd name="connsiteY8" fmla="*/ 458247 h 916493"/>
                      <a:gd name="connsiteX9" fmla="*/ 458247 w 916493"/>
                      <a:gd name="connsiteY9" fmla="*/ 42827 h 91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16493" h="916493">
                        <a:moveTo>
                          <a:pt x="458247" y="916494"/>
                        </a:moveTo>
                        <a:cubicBezTo>
                          <a:pt x="205569" y="916494"/>
                          <a:pt x="0" y="710925"/>
                          <a:pt x="0" y="458247"/>
                        </a:cubicBezTo>
                        <a:cubicBezTo>
                          <a:pt x="0" y="205569"/>
                          <a:pt x="205569" y="0"/>
                          <a:pt x="458247" y="0"/>
                        </a:cubicBezTo>
                        <a:cubicBezTo>
                          <a:pt x="710925" y="0"/>
                          <a:pt x="916494" y="205569"/>
                          <a:pt x="916494" y="458247"/>
                        </a:cubicBezTo>
                        <a:cubicBezTo>
                          <a:pt x="916494" y="710925"/>
                          <a:pt x="710925" y="916494"/>
                          <a:pt x="458247" y="916494"/>
                        </a:cubicBezTo>
                        <a:close/>
                        <a:moveTo>
                          <a:pt x="458247" y="42827"/>
                        </a:moveTo>
                        <a:cubicBezTo>
                          <a:pt x="229152" y="42827"/>
                          <a:pt x="42770" y="229209"/>
                          <a:pt x="42770" y="458247"/>
                        </a:cubicBezTo>
                        <a:cubicBezTo>
                          <a:pt x="42770" y="687342"/>
                          <a:pt x="229152" y="873724"/>
                          <a:pt x="458247" y="873724"/>
                        </a:cubicBezTo>
                        <a:cubicBezTo>
                          <a:pt x="687342" y="873724"/>
                          <a:pt x="873667" y="687342"/>
                          <a:pt x="873667" y="458247"/>
                        </a:cubicBezTo>
                        <a:cubicBezTo>
                          <a:pt x="873667" y="229152"/>
                          <a:pt x="687342" y="42827"/>
                          <a:pt x="458247" y="42827"/>
                        </a:cubicBezTo>
                        <a:close/>
                      </a:path>
                    </a:pathLst>
                  </a:custGeom>
                  <a:solidFill>
                    <a:srgbClr val="978C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任意多边形: 形状 30">
                    <a:extLst>
                      <a:ext uri="{FF2B5EF4-FFF2-40B4-BE49-F238E27FC236}">
                        <a16:creationId xmlns:a16="http://schemas.microsoft.com/office/drawing/2014/main" id="{54B58DE7-125D-4415-80AF-44FA43530697}"/>
                      </a:ext>
                    </a:extLst>
                  </p:cNvPr>
                  <p:cNvSpPr/>
                  <p:nvPr/>
                </p:nvSpPr>
                <p:spPr>
                  <a:xfrm>
                    <a:off x="4994037" y="3055721"/>
                    <a:ext cx="616934" cy="616934"/>
                  </a:xfrm>
                  <a:custGeom>
                    <a:avLst/>
                    <a:gdLst>
                      <a:gd name="connsiteX0" fmla="*/ 308467 w 616934"/>
                      <a:gd name="connsiteY0" fmla="*/ 616934 h 616934"/>
                      <a:gd name="connsiteX1" fmla="*/ 0 w 616934"/>
                      <a:gd name="connsiteY1" fmla="*/ 308467 h 616934"/>
                      <a:gd name="connsiteX2" fmla="*/ 308467 w 616934"/>
                      <a:gd name="connsiteY2" fmla="*/ 0 h 616934"/>
                      <a:gd name="connsiteX3" fmla="*/ 616934 w 616934"/>
                      <a:gd name="connsiteY3" fmla="*/ 308467 h 616934"/>
                      <a:gd name="connsiteX4" fmla="*/ 308467 w 616934"/>
                      <a:gd name="connsiteY4" fmla="*/ 616934 h 616934"/>
                      <a:gd name="connsiteX5" fmla="*/ 308467 w 616934"/>
                      <a:gd name="connsiteY5" fmla="*/ 42827 h 616934"/>
                      <a:gd name="connsiteX6" fmla="*/ 42770 w 616934"/>
                      <a:gd name="connsiteY6" fmla="*/ 308467 h 616934"/>
                      <a:gd name="connsiteX7" fmla="*/ 308467 w 616934"/>
                      <a:gd name="connsiteY7" fmla="*/ 574165 h 616934"/>
                      <a:gd name="connsiteX8" fmla="*/ 574108 w 616934"/>
                      <a:gd name="connsiteY8" fmla="*/ 308467 h 616934"/>
                      <a:gd name="connsiteX9" fmla="*/ 308467 w 616934"/>
                      <a:gd name="connsiteY9" fmla="*/ 42827 h 616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6934" h="616934">
                        <a:moveTo>
                          <a:pt x="308467" y="616934"/>
                        </a:moveTo>
                        <a:cubicBezTo>
                          <a:pt x="138359" y="616934"/>
                          <a:pt x="0" y="478575"/>
                          <a:pt x="0" y="308467"/>
                        </a:cubicBezTo>
                        <a:cubicBezTo>
                          <a:pt x="0" y="138359"/>
                          <a:pt x="138359" y="0"/>
                          <a:pt x="308467" y="0"/>
                        </a:cubicBezTo>
                        <a:cubicBezTo>
                          <a:pt x="478575" y="0"/>
                          <a:pt x="616934" y="138359"/>
                          <a:pt x="616934" y="308467"/>
                        </a:cubicBezTo>
                        <a:cubicBezTo>
                          <a:pt x="616934" y="478575"/>
                          <a:pt x="478575" y="616934"/>
                          <a:pt x="308467" y="616934"/>
                        </a:cubicBezTo>
                        <a:close/>
                        <a:moveTo>
                          <a:pt x="308467" y="42827"/>
                        </a:moveTo>
                        <a:cubicBezTo>
                          <a:pt x="162000" y="42827"/>
                          <a:pt x="42770" y="162000"/>
                          <a:pt x="42770" y="308467"/>
                        </a:cubicBezTo>
                        <a:cubicBezTo>
                          <a:pt x="42770" y="454935"/>
                          <a:pt x="161942" y="574165"/>
                          <a:pt x="308467" y="574165"/>
                        </a:cubicBezTo>
                        <a:cubicBezTo>
                          <a:pt x="454935" y="574165"/>
                          <a:pt x="574108" y="454992"/>
                          <a:pt x="574108" y="308467"/>
                        </a:cubicBezTo>
                        <a:cubicBezTo>
                          <a:pt x="574108" y="162000"/>
                          <a:pt x="454992" y="42827"/>
                          <a:pt x="308467" y="42827"/>
                        </a:cubicBezTo>
                        <a:close/>
                      </a:path>
                    </a:pathLst>
                  </a:custGeom>
                  <a:solidFill>
                    <a:srgbClr val="978C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任意多边形: 形状 31">
                    <a:extLst>
                      <a:ext uri="{FF2B5EF4-FFF2-40B4-BE49-F238E27FC236}">
                        <a16:creationId xmlns:a16="http://schemas.microsoft.com/office/drawing/2014/main" id="{CE19EFA6-3436-4B9E-97A4-DFC450B5BD12}"/>
                      </a:ext>
                    </a:extLst>
                  </p:cNvPr>
                  <p:cNvSpPr/>
                  <p:nvPr/>
                </p:nvSpPr>
                <p:spPr>
                  <a:xfrm>
                    <a:off x="5125601" y="3187285"/>
                    <a:ext cx="353806" cy="353806"/>
                  </a:xfrm>
                  <a:custGeom>
                    <a:avLst/>
                    <a:gdLst>
                      <a:gd name="connsiteX0" fmla="*/ 176903 w 353806"/>
                      <a:gd name="connsiteY0" fmla="*/ 353807 h 353806"/>
                      <a:gd name="connsiteX1" fmla="*/ 0 w 353806"/>
                      <a:gd name="connsiteY1" fmla="*/ 176904 h 353806"/>
                      <a:gd name="connsiteX2" fmla="*/ 176903 w 353806"/>
                      <a:gd name="connsiteY2" fmla="*/ 0 h 353806"/>
                      <a:gd name="connsiteX3" fmla="*/ 353807 w 353806"/>
                      <a:gd name="connsiteY3" fmla="*/ 176904 h 353806"/>
                      <a:gd name="connsiteX4" fmla="*/ 176903 w 353806"/>
                      <a:gd name="connsiteY4" fmla="*/ 353807 h 353806"/>
                      <a:gd name="connsiteX5" fmla="*/ 176903 w 353806"/>
                      <a:gd name="connsiteY5" fmla="*/ 42827 h 353806"/>
                      <a:gd name="connsiteX6" fmla="*/ 42827 w 353806"/>
                      <a:gd name="connsiteY6" fmla="*/ 176904 h 353806"/>
                      <a:gd name="connsiteX7" fmla="*/ 176903 w 353806"/>
                      <a:gd name="connsiteY7" fmla="*/ 310980 h 353806"/>
                      <a:gd name="connsiteX8" fmla="*/ 310980 w 353806"/>
                      <a:gd name="connsiteY8" fmla="*/ 176904 h 353806"/>
                      <a:gd name="connsiteX9" fmla="*/ 176903 w 353806"/>
                      <a:gd name="connsiteY9" fmla="*/ 42827 h 353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53806" h="353806">
                        <a:moveTo>
                          <a:pt x="176903" y="353807"/>
                        </a:moveTo>
                        <a:cubicBezTo>
                          <a:pt x="79373" y="353807"/>
                          <a:pt x="0" y="274434"/>
                          <a:pt x="0" y="176904"/>
                        </a:cubicBezTo>
                        <a:cubicBezTo>
                          <a:pt x="0" y="79372"/>
                          <a:pt x="79315" y="0"/>
                          <a:pt x="176903" y="0"/>
                        </a:cubicBezTo>
                        <a:cubicBezTo>
                          <a:pt x="274491" y="0"/>
                          <a:pt x="353807" y="79372"/>
                          <a:pt x="353807" y="176904"/>
                        </a:cubicBezTo>
                        <a:cubicBezTo>
                          <a:pt x="353807" y="274434"/>
                          <a:pt x="274434" y="353807"/>
                          <a:pt x="176903" y="353807"/>
                        </a:cubicBezTo>
                        <a:close/>
                        <a:moveTo>
                          <a:pt x="176903" y="42827"/>
                        </a:moveTo>
                        <a:cubicBezTo>
                          <a:pt x="102956" y="42827"/>
                          <a:pt x="42827" y="102956"/>
                          <a:pt x="42827" y="176904"/>
                        </a:cubicBezTo>
                        <a:cubicBezTo>
                          <a:pt x="42827" y="250851"/>
                          <a:pt x="102956" y="310980"/>
                          <a:pt x="176903" y="310980"/>
                        </a:cubicBezTo>
                        <a:cubicBezTo>
                          <a:pt x="250851" y="310980"/>
                          <a:pt x="310980" y="250851"/>
                          <a:pt x="310980" y="176904"/>
                        </a:cubicBezTo>
                        <a:cubicBezTo>
                          <a:pt x="310980" y="102956"/>
                          <a:pt x="250851" y="42827"/>
                          <a:pt x="176903" y="42827"/>
                        </a:cubicBezTo>
                        <a:close/>
                      </a:path>
                    </a:pathLst>
                  </a:custGeom>
                  <a:solidFill>
                    <a:srgbClr val="978C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任意多边形: 形状 32">
                    <a:extLst>
                      <a:ext uri="{FF2B5EF4-FFF2-40B4-BE49-F238E27FC236}">
                        <a16:creationId xmlns:a16="http://schemas.microsoft.com/office/drawing/2014/main" id="{CC790A82-1FCA-4F0F-B2A0-1E9FB2607A27}"/>
                      </a:ext>
                    </a:extLst>
                  </p:cNvPr>
                  <p:cNvSpPr/>
                  <p:nvPr/>
                </p:nvSpPr>
                <p:spPr>
                  <a:xfrm>
                    <a:off x="5279377" y="2905956"/>
                    <a:ext cx="788112" cy="496662"/>
                  </a:xfrm>
                  <a:custGeom>
                    <a:avLst/>
                    <a:gdLst>
                      <a:gd name="connsiteX0" fmla="*/ 0 w 788112"/>
                      <a:gd name="connsiteY0" fmla="*/ 496662 h 496662"/>
                      <a:gd name="connsiteX1" fmla="*/ 4911 w 788112"/>
                      <a:gd name="connsiteY1" fmla="*/ 387768 h 496662"/>
                      <a:gd name="connsiteX2" fmla="*/ 27238 w 788112"/>
                      <a:gd name="connsiteY2" fmla="*/ 367325 h 496662"/>
                      <a:gd name="connsiteX3" fmla="*/ 47681 w 788112"/>
                      <a:gd name="connsiteY3" fmla="*/ 389652 h 496662"/>
                      <a:gd name="connsiteX4" fmla="*/ 46310 w 788112"/>
                      <a:gd name="connsiteY4" fmla="*/ 419802 h 496662"/>
                      <a:gd name="connsiteX5" fmla="*/ 755865 w 788112"/>
                      <a:gd name="connsiteY5" fmla="*/ 2955 h 496662"/>
                      <a:gd name="connsiteX6" fmla="*/ 785158 w 788112"/>
                      <a:gd name="connsiteY6" fmla="*/ 10549 h 496662"/>
                      <a:gd name="connsiteX7" fmla="*/ 777564 w 788112"/>
                      <a:gd name="connsiteY7" fmla="*/ 39843 h 496662"/>
                      <a:gd name="connsiteX8" fmla="*/ 0 w 788112"/>
                      <a:gd name="connsiteY8" fmla="*/ 496662 h 49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112" h="496662">
                        <a:moveTo>
                          <a:pt x="0" y="496662"/>
                        </a:moveTo>
                        <a:lnTo>
                          <a:pt x="4911" y="387768"/>
                        </a:lnTo>
                        <a:cubicBezTo>
                          <a:pt x="5482" y="375947"/>
                          <a:pt x="15361" y="366868"/>
                          <a:pt x="27238" y="367325"/>
                        </a:cubicBezTo>
                        <a:cubicBezTo>
                          <a:pt x="39058" y="367839"/>
                          <a:pt x="48194" y="377889"/>
                          <a:pt x="47681" y="389652"/>
                        </a:cubicBezTo>
                        <a:lnTo>
                          <a:pt x="46310" y="419802"/>
                        </a:lnTo>
                        <a:lnTo>
                          <a:pt x="755865" y="2955"/>
                        </a:lnTo>
                        <a:cubicBezTo>
                          <a:pt x="766086" y="-3041"/>
                          <a:pt x="779163" y="385"/>
                          <a:pt x="785158" y="10549"/>
                        </a:cubicBezTo>
                        <a:cubicBezTo>
                          <a:pt x="791154" y="20714"/>
                          <a:pt x="787728" y="33847"/>
                          <a:pt x="777564" y="39843"/>
                        </a:cubicBezTo>
                        <a:lnTo>
                          <a:pt x="0" y="496662"/>
                        </a:lnTo>
                        <a:close/>
                      </a:path>
                    </a:pathLst>
                  </a:custGeom>
                  <a:solidFill>
                    <a:srgbClr val="FDC510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任意多边形: 形状 33">
                    <a:extLst>
                      <a:ext uri="{FF2B5EF4-FFF2-40B4-BE49-F238E27FC236}">
                        <a16:creationId xmlns:a16="http://schemas.microsoft.com/office/drawing/2014/main" id="{58FEE657-725B-4AE1-9332-CD5DB822A322}"/>
                      </a:ext>
                    </a:extLst>
                  </p:cNvPr>
                  <p:cNvSpPr/>
                  <p:nvPr/>
                </p:nvSpPr>
                <p:spPr>
                  <a:xfrm>
                    <a:off x="5281090" y="3363960"/>
                    <a:ext cx="115918" cy="42826"/>
                  </a:xfrm>
                  <a:custGeom>
                    <a:avLst/>
                    <a:gdLst>
                      <a:gd name="connsiteX0" fmla="*/ 94505 w 115918"/>
                      <a:gd name="connsiteY0" fmla="*/ 42827 h 42826"/>
                      <a:gd name="connsiteX1" fmla="*/ 21413 w 115918"/>
                      <a:gd name="connsiteY1" fmla="*/ 42827 h 42826"/>
                      <a:gd name="connsiteX2" fmla="*/ 0 w 115918"/>
                      <a:gd name="connsiteY2" fmla="*/ 21413 h 42826"/>
                      <a:gd name="connsiteX3" fmla="*/ 21413 w 115918"/>
                      <a:gd name="connsiteY3" fmla="*/ 0 h 42826"/>
                      <a:gd name="connsiteX4" fmla="*/ 94505 w 115918"/>
                      <a:gd name="connsiteY4" fmla="*/ 0 h 42826"/>
                      <a:gd name="connsiteX5" fmla="*/ 115918 w 115918"/>
                      <a:gd name="connsiteY5" fmla="*/ 21413 h 42826"/>
                      <a:gd name="connsiteX6" fmla="*/ 94505 w 115918"/>
                      <a:gd name="connsiteY6" fmla="*/ 42827 h 42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918" h="42826">
                        <a:moveTo>
                          <a:pt x="94505" y="42827"/>
                        </a:moveTo>
                        <a:lnTo>
                          <a:pt x="21413" y="42827"/>
                        </a:lnTo>
                        <a:cubicBezTo>
                          <a:pt x="9593" y="42827"/>
                          <a:pt x="0" y="33234"/>
                          <a:pt x="0" y="21413"/>
                        </a:cubicBezTo>
                        <a:cubicBezTo>
                          <a:pt x="0" y="9593"/>
                          <a:pt x="9593" y="0"/>
                          <a:pt x="21413" y="0"/>
                        </a:cubicBezTo>
                        <a:lnTo>
                          <a:pt x="94505" y="0"/>
                        </a:lnTo>
                        <a:cubicBezTo>
                          <a:pt x="106325" y="0"/>
                          <a:pt x="115918" y="9593"/>
                          <a:pt x="115918" y="21413"/>
                        </a:cubicBezTo>
                        <a:cubicBezTo>
                          <a:pt x="115918" y="33234"/>
                          <a:pt x="106325" y="42827"/>
                          <a:pt x="94505" y="42827"/>
                        </a:cubicBezTo>
                        <a:close/>
                      </a:path>
                    </a:pathLst>
                  </a:custGeom>
                  <a:solidFill>
                    <a:srgbClr val="FDC510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" name="图形 2">
                  <a:extLst>
                    <a:ext uri="{FF2B5EF4-FFF2-40B4-BE49-F238E27FC236}">
                      <a16:creationId xmlns:a16="http://schemas.microsoft.com/office/drawing/2014/main" id="{BFA3C88F-9AF8-4922-923B-4AFA9C37DB5A}"/>
                    </a:ext>
                  </a:extLst>
                </p:cNvPr>
                <p:cNvGrpSpPr/>
                <p:nvPr/>
              </p:nvGrpSpPr>
              <p:grpSpPr>
                <a:xfrm>
                  <a:off x="6450491" y="1167002"/>
                  <a:ext cx="1536968" cy="1408602"/>
                  <a:chOff x="6450491" y="1167002"/>
                  <a:chExt cx="1536968" cy="1408602"/>
                </a:xfrm>
              </p:grpSpPr>
              <p:grpSp>
                <p:nvGrpSpPr>
                  <p:cNvPr id="16" name="图形 2">
                    <a:extLst>
                      <a:ext uri="{FF2B5EF4-FFF2-40B4-BE49-F238E27FC236}">
                        <a16:creationId xmlns:a16="http://schemas.microsoft.com/office/drawing/2014/main" id="{E445E14E-F5B6-4BD5-843C-932EF5D8DAFD}"/>
                      </a:ext>
                    </a:extLst>
                  </p:cNvPr>
                  <p:cNvGrpSpPr/>
                  <p:nvPr/>
                </p:nvGrpSpPr>
                <p:grpSpPr>
                  <a:xfrm>
                    <a:off x="6580590" y="1291314"/>
                    <a:ext cx="1406869" cy="1159521"/>
                    <a:chOff x="6580590" y="1291314"/>
                    <a:chExt cx="1406869" cy="1159521"/>
                  </a:xfrm>
                  <a:solidFill>
                    <a:srgbClr val="5A54FF"/>
                  </a:solidFill>
                </p:grpSpPr>
                <p:sp>
                  <p:nvSpPr>
                    <p:cNvPr id="27" name="任意多边形: 形状 26">
                      <a:extLst>
                        <a:ext uri="{FF2B5EF4-FFF2-40B4-BE49-F238E27FC236}">
                          <a16:creationId xmlns:a16="http://schemas.microsoft.com/office/drawing/2014/main" id="{F5AE7163-E2B2-41B9-96C3-A16D171BB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0590" y="1291314"/>
                      <a:ext cx="1401729" cy="1159521"/>
                    </a:xfrm>
                    <a:custGeom>
                      <a:avLst/>
                      <a:gdLst>
                        <a:gd name="connsiteX0" fmla="*/ 21393 w 1401729"/>
                        <a:gd name="connsiteY0" fmla="*/ 1159522 h 1159521"/>
                        <a:gd name="connsiteX1" fmla="*/ 11115 w 1401729"/>
                        <a:gd name="connsiteY1" fmla="*/ 1156895 h 1159521"/>
                        <a:gd name="connsiteX2" fmla="*/ 2664 w 1401729"/>
                        <a:gd name="connsiteY2" fmla="*/ 1127830 h 1159521"/>
                        <a:gd name="connsiteX3" fmla="*/ 178311 w 1401729"/>
                        <a:gd name="connsiteY3" fmla="*/ 807999 h 1159521"/>
                        <a:gd name="connsiteX4" fmla="*/ 318612 w 1401729"/>
                        <a:gd name="connsiteY4" fmla="*/ 942247 h 1159521"/>
                        <a:gd name="connsiteX5" fmla="*/ 412145 w 1401729"/>
                        <a:gd name="connsiteY5" fmla="*/ 793895 h 1159521"/>
                        <a:gd name="connsiteX6" fmla="*/ 494202 w 1401729"/>
                        <a:gd name="connsiteY6" fmla="*/ 843574 h 1159521"/>
                        <a:gd name="connsiteX7" fmla="*/ 690463 w 1401729"/>
                        <a:gd name="connsiteY7" fmla="*/ 356605 h 1159521"/>
                        <a:gd name="connsiteX8" fmla="*/ 827223 w 1401729"/>
                        <a:gd name="connsiteY8" fmla="*/ 599233 h 1159521"/>
                        <a:gd name="connsiteX9" fmla="*/ 955932 w 1401729"/>
                        <a:gd name="connsiteY9" fmla="*/ 408625 h 1159521"/>
                        <a:gd name="connsiteX10" fmla="*/ 1064483 w 1401729"/>
                        <a:gd name="connsiteY10" fmla="*/ 541788 h 1159521"/>
                        <a:gd name="connsiteX11" fmla="*/ 1284042 w 1401729"/>
                        <a:gd name="connsiteY11" fmla="*/ 137446 h 1159521"/>
                        <a:gd name="connsiteX12" fmla="*/ 1309909 w 1401729"/>
                        <a:gd name="connsiteY12" fmla="*/ 95647 h 1159521"/>
                        <a:gd name="connsiteX13" fmla="*/ 1333835 w 1401729"/>
                        <a:gd name="connsiteY13" fmla="*/ 57673 h 1159521"/>
                        <a:gd name="connsiteX14" fmla="*/ 1309053 w 1401729"/>
                        <a:gd name="connsiteY14" fmla="*/ 68980 h 1159521"/>
                        <a:gd name="connsiteX15" fmla="*/ 1267425 w 1401729"/>
                        <a:gd name="connsiteY15" fmla="*/ 86796 h 1159521"/>
                        <a:gd name="connsiteX16" fmla="*/ 1240301 w 1401729"/>
                        <a:gd name="connsiteY16" fmla="*/ 73319 h 1159521"/>
                        <a:gd name="connsiteX17" fmla="*/ 1253778 w 1401729"/>
                        <a:gd name="connsiteY17" fmla="*/ 46196 h 1159521"/>
                        <a:gd name="connsiteX18" fmla="*/ 1290895 w 1401729"/>
                        <a:gd name="connsiteY18" fmla="*/ 30207 h 1159521"/>
                        <a:gd name="connsiteX19" fmla="*/ 1371295 w 1401729"/>
                        <a:gd name="connsiteY19" fmla="*/ 2341 h 1159521"/>
                        <a:gd name="connsiteX20" fmla="*/ 1401730 w 1401729"/>
                        <a:gd name="connsiteY20" fmla="*/ 0 h 1159521"/>
                        <a:gd name="connsiteX21" fmla="*/ 1393565 w 1401729"/>
                        <a:gd name="connsiteY21" fmla="*/ 29408 h 1159521"/>
                        <a:gd name="connsiteX22" fmla="*/ 1345713 w 1401729"/>
                        <a:gd name="connsiteY22" fmla="*/ 119059 h 1159521"/>
                        <a:gd name="connsiteX23" fmla="*/ 1321616 w 1401729"/>
                        <a:gd name="connsiteY23" fmla="*/ 157888 h 1159521"/>
                        <a:gd name="connsiteX24" fmla="*/ 1071621 w 1401729"/>
                        <a:gd name="connsiteY24" fmla="*/ 618305 h 1159521"/>
                        <a:gd name="connsiteX25" fmla="*/ 959129 w 1401729"/>
                        <a:gd name="connsiteY25" fmla="*/ 480288 h 1159521"/>
                        <a:gd name="connsiteX26" fmla="*/ 823911 w 1401729"/>
                        <a:gd name="connsiteY26" fmla="*/ 680547 h 1159521"/>
                        <a:gd name="connsiteX27" fmla="*/ 696801 w 1401729"/>
                        <a:gd name="connsiteY27" fmla="*/ 455106 h 1159521"/>
                        <a:gd name="connsiteX28" fmla="*/ 514987 w 1401729"/>
                        <a:gd name="connsiteY28" fmla="*/ 906158 h 1159521"/>
                        <a:gd name="connsiteX29" fmla="*/ 425849 w 1401729"/>
                        <a:gd name="connsiteY29" fmla="*/ 852196 h 1159521"/>
                        <a:gd name="connsiteX30" fmla="*/ 326834 w 1401729"/>
                        <a:gd name="connsiteY30" fmla="*/ 1009285 h 1159521"/>
                        <a:gd name="connsiteX31" fmla="*/ 188989 w 1401729"/>
                        <a:gd name="connsiteY31" fmla="*/ 877379 h 1159521"/>
                        <a:gd name="connsiteX32" fmla="*/ 40180 w 1401729"/>
                        <a:gd name="connsiteY32" fmla="*/ 1148387 h 1159521"/>
                        <a:gd name="connsiteX33" fmla="*/ 21393 w 1401729"/>
                        <a:gd name="connsiteY33" fmla="*/ 1159522 h 11595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1401729" h="1159521">
                          <a:moveTo>
                            <a:pt x="21393" y="1159522"/>
                          </a:moveTo>
                          <a:cubicBezTo>
                            <a:pt x="17910" y="1159522"/>
                            <a:pt x="14370" y="1158665"/>
                            <a:pt x="11115" y="1156895"/>
                          </a:cubicBezTo>
                          <a:cubicBezTo>
                            <a:pt x="722" y="1151185"/>
                            <a:pt x="-3046" y="1138223"/>
                            <a:pt x="2664" y="1127830"/>
                          </a:cubicBezTo>
                          <a:lnTo>
                            <a:pt x="178311" y="807999"/>
                          </a:lnTo>
                          <a:lnTo>
                            <a:pt x="318612" y="942247"/>
                          </a:lnTo>
                          <a:lnTo>
                            <a:pt x="412145" y="793895"/>
                          </a:lnTo>
                          <a:lnTo>
                            <a:pt x="494202" y="843574"/>
                          </a:lnTo>
                          <a:lnTo>
                            <a:pt x="690463" y="356605"/>
                          </a:lnTo>
                          <a:lnTo>
                            <a:pt x="827223" y="599233"/>
                          </a:lnTo>
                          <a:lnTo>
                            <a:pt x="955932" y="408625"/>
                          </a:lnTo>
                          <a:lnTo>
                            <a:pt x="1064483" y="541788"/>
                          </a:lnTo>
                          <a:lnTo>
                            <a:pt x="1284042" y="137446"/>
                          </a:lnTo>
                          <a:cubicBezTo>
                            <a:pt x="1291008" y="124598"/>
                            <a:pt x="1300202" y="110550"/>
                            <a:pt x="1309909" y="95647"/>
                          </a:cubicBezTo>
                          <a:cubicBezTo>
                            <a:pt x="1317904" y="83370"/>
                            <a:pt x="1326412" y="70350"/>
                            <a:pt x="1333835" y="57673"/>
                          </a:cubicBezTo>
                          <a:cubicBezTo>
                            <a:pt x="1325555" y="61271"/>
                            <a:pt x="1317104" y="65211"/>
                            <a:pt x="1309053" y="68980"/>
                          </a:cubicBezTo>
                          <a:cubicBezTo>
                            <a:pt x="1294149" y="75946"/>
                            <a:pt x="1280102" y="82513"/>
                            <a:pt x="1267425" y="86796"/>
                          </a:cubicBezTo>
                          <a:cubicBezTo>
                            <a:pt x="1256290" y="90564"/>
                            <a:pt x="1244127" y="84512"/>
                            <a:pt x="1240301" y="73319"/>
                          </a:cubicBezTo>
                          <a:cubicBezTo>
                            <a:pt x="1236533" y="62127"/>
                            <a:pt x="1242586" y="49965"/>
                            <a:pt x="1253778" y="46196"/>
                          </a:cubicBezTo>
                          <a:cubicBezTo>
                            <a:pt x="1264170" y="42713"/>
                            <a:pt x="1277133" y="36660"/>
                            <a:pt x="1290895" y="30207"/>
                          </a:cubicBezTo>
                          <a:cubicBezTo>
                            <a:pt x="1318189" y="17473"/>
                            <a:pt x="1346341" y="4283"/>
                            <a:pt x="1371295" y="2341"/>
                          </a:cubicBezTo>
                          <a:lnTo>
                            <a:pt x="1401730" y="0"/>
                          </a:lnTo>
                          <a:lnTo>
                            <a:pt x="1393565" y="29408"/>
                          </a:lnTo>
                          <a:cubicBezTo>
                            <a:pt x="1385627" y="57902"/>
                            <a:pt x="1365356" y="88966"/>
                            <a:pt x="1345713" y="119059"/>
                          </a:cubicBezTo>
                          <a:cubicBezTo>
                            <a:pt x="1336462" y="133220"/>
                            <a:pt x="1327725" y="146582"/>
                            <a:pt x="1321616" y="157888"/>
                          </a:cubicBezTo>
                          <a:lnTo>
                            <a:pt x="1071621" y="618305"/>
                          </a:lnTo>
                          <a:lnTo>
                            <a:pt x="959129" y="480288"/>
                          </a:lnTo>
                          <a:lnTo>
                            <a:pt x="823911" y="680547"/>
                          </a:lnTo>
                          <a:lnTo>
                            <a:pt x="696801" y="455106"/>
                          </a:lnTo>
                          <a:lnTo>
                            <a:pt x="514987" y="906158"/>
                          </a:lnTo>
                          <a:lnTo>
                            <a:pt x="425849" y="852196"/>
                          </a:lnTo>
                          <a:lnTo>
                            <a:pt x="326834" y="1009285"/>
                          </a:lnTo>
                          <a:lnTo>
                            <a:pt x="188989" y="877379"/>
                          </a:lnTo>
                          <a:lnTo>
                            <a:pt x="40180" y="1148387"/>
                          </a:lnTo>
                          <a:cubicBezTo>
                            <a:pt x="36297" y="1155525"/>
                            <a:pt x="28988" y="1159522"/>
                            <a:pt x="21393" y="1159522"/>
                          </a:cubicBezTo>
                          <a:close/>
                        </a:path>
                      </a:pathLst>
                    </a:custGeom>
                    <a:solidFill>
                      <a:srgbClr val="5A54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9" name="任意多边形: 形状 28">
                      <a:extLst>
                        <a:ext uri="{FF2B5EF4-FFF2-40B4-BE49-F238E27FC236}">
                          <a16:creationId xmlns:a16="http://schemas.microsoft.com/office/drawing/2014/main" id="{945C88A2-C8D1-4364-AD13-21675306B7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44633" y="1293483"/>
                      <a:ext cx="42826" cy="149836"/>
                    </a:xfrm>
                    <a:custGeom>
                      <a:avLst/>
                      <a:gdLst>
                        <a:gd name="connsiteX0" fmla="*/ 21413 w 42826"/>
                        <a:gd name="connsiteY0" fmla="*/ 149837 h 149836"/>
                        <a:gd name="connsiteX1" fmla="*/ 0 w 42826"/>
                        <a:gd name="connsiteY1" fmla="*/ 128423 h 149836"/>
                        <a:gd name="connsiteX2" fmla="*/ 0 w 42826"/>
                        <a:gd name="connsiteY2" fmla="*/ 21413 h 149836"/>
                        <a:gd name="connsiteX3" fmla="*/ 21413 w 42826"/>
                        <a:gd name="connsiteY3" fmla="*/ 0 h 149836"/>
                        <a:gd name="connsiteX4" fmla="*/ 42827 w 42826"/>
                        <a:gd name="connsiteY4" fmla="*/ 21413 h 149836"/>
                        <a:gd name="connsiteX5" fmla="*/ 42827 w 42826"/>
                        <a:gd name="connsiteY5" fmla="*/ 128423 h 149836"/>
                        <a:gd name="connsiteX6" fmla="*/ 21413 w 42826"/>
                        <a:gd name="connsiteY6" fmla="*/ 149837 h 1498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826" h="149836">
                          <a:moveTo>
                            <a:pt x="21413" y="149837"/>
                          </a:moveTo>
                          <a:cubicBezTo>
                            <a:pt x="9594" y="149837"/>
                            <a:pt x="0" y="140244"/>
                            <a:pt x="0" y="128423"/>
                          </a:cubicBezTo>
                          <a:lnTo>
                            <a:pt x="0" y="21413"/>
                          </a:lnTo>
                          <a:cubicBezTo>
                            <a:pt x="0" y="9593"/>
                            <a:pt x="9594" y="0"/>
                            <a:pt x="21413" y="0"/>
                          </a:cubicBezTo>
                          <a:cubicBezTo>
                            <a:pt x="33234" y="0"/>
                            <a:pt x="42827" y="9593"/>
                            <a:pt x="42827" y="21413"/>
                          </a:cubicBezTo>
                          <a:lnTo>
                            <a:pt x="42827" y="128423"/>
                          </a:lnTo>
                          <a:cubicBezTo>
                            <a:pt x="42827" y="140244"/>
                            <a:pt x="33234" y="149837"/>
                            <a:pt x="21413" y="149837"/>
                          </a:cubicBezTo>
                          <a:close/>
                        </a:path>
                      </a:pathLst>
                    </a:custGeom>
                    <a:solidFill>
                      <a:srgbClr val="5A54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7" name="图形 2">
                    <a:extLst>
                      <a:ext uri="{FF2B5EF4-FFF2-40B4-BE49-F238E27FC236}">
                        <a16:creationId xmlns:a16="http://schemas.microsoft.com/office/drawing/2014/main" id="{344FCA9C-AEA7-48FD-B518-A04A31A00D6C}"/>
                      </a:ext>
                    </a:extLst>
                  </p:cNvPr>
                  <p:cNvGrpSpPr/>
                  <p:nvPr/>
                </p:nvGrpSpPr>
                <p:grpSpPr>
                  <a:xfrm>
                    <a:off x="6450491" y="1167002"/>
                    <a:ext cx="1408659" cy="1408602"/>
                    <a:chOff x="6450491" y="1167002"/>
                    <a:chExt cx="1408659" cy="1408602"/>
                  </a:xfrm>
                  <a:solidFill>
                    <a:srgbClr val="A7ADFF"/>
                  </a:solidFill>
                </p:grpSpPr>
                <p:sp>
                  <p:nvSpPr>
                    <p:cNvPr id="25" name="任意多边形: 形状 24">
                      <a:extLst>
                        <a:ext uri="{FF2B5EF4-FFF2-40B4-BE49-F238E27FC236}">
                          <a16:creationId xmlns:a16="http://schemas.microsoft.com/office/drawing/2014/main" id="{DC205790-4D15-411F-A894-D862EE7E1B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9214" y="1167002"/>
                      <a:ext cx="42826" cy="1408602"/>
                    </a:xfrm>
                    <a:custGeom>
                      <a:avLst/>
                      <a:gdLst>
                        <a:gd name="connsiteX0" fmla="*/ 21413 w 42826"/>
                        <a:gd name="connsiteY0" fmla="*/ 1408602 h 1408602"/>
                        <a:gd name="connsiteX1" fmla="*/ 21413 w 42826"/>
                        <a:gd name="connsiteY1" fmla="*/ 1408602 h 1408602"/>
                        <a:gd name="connsiteX2" fmla="*/ 0 w 42826"/>
                        <a:gd name="connsiteY2" fmla="*/ 1387189 h 1408602"/>
                        <a:gd name="connsiteX3" fmla="*/ 0 w 42826"/>
                        <a:gd name="connsiteY3" fmla="*/ 21413 h 1408602"/>
                        <a:gd name="connsiteX4" fmla="*/ 21413 w 42826"/>
                        <a:gd name="connsiteY4" fmla="*/ 0 h 1408602"/>
                        <a:gd name="connsiteX5" fmla="*/ 21413 w 42826"/>
                        <a:gd name="connsiteY5" fmla="*/ 0 h 1408602"/>
                        <a:gd name="connsiteX6" fmla="*/ 42827 w 42826"/>
                        <a:gd name="connsiteY6" fmla="*/ 21413 h 1408602"/>
                        <a:gd name="connsiteX7" fmla="*/ 42827 w 42826"/>
                        <a:gd name="connsiteY7" fmla="*/ 1387246 h 1408602"/>
                        <a:gd name="connsiteX8" fmla="*/ 21413 w 42826"/>
                        <a:gd name="connsiteY8" fmla="*/ 1408602 h 1408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826" h="1408602">
                          <a:moveTo>
                            <a:pt x="21413" y="1408602"/>
                          </a:moveTo>
                          <a:lnTo>
                            <a:pt x="21413" y="1408602"/>
                          </a:lnTo>
                          <a:cubicBezTo>
                            <a:pt x="9650" y="1408602"/>
                            <a:pt x="0" y="1398952"/>
                            <a:pt x="0" y="1387189"/>
                          </a:cubicBezTo>
                          <a:lnTo>
                            <a:pt x="0" y="21413"/>
                          </a:lnTo>
                          <a:cubicBezTo>
                            <a:pt x="0" y="9650"/>
                            <a:pt x="9650" y="0"/>
                            <a:pt x="21413" y="0"/>
                          </a:cubicBezTo>
                          <a:lnTo>
                            <a:pt x="21413" y="0"/>
                          </a:lnTo>
                          <a:cubicBezTo>
                            <a:pt x="33176" y="0"/>
                            <a:pt x="42827" y="9650"/>
                            <a:pt x="42827" y="21413"/>
                          </a:cubicBezTo>
                          <a:lnTo>
                            <a:pt x="42827" y="1387246"/>
                          </a:lnTo>
                          <a:cubicBezTo>
                            <a:pt x="42827" y="1399009"/>
                            <a:pt x="33176" y="1408602"/>
                            <a:pt x="21413" y="1408602"/>
                          </a:cubicBezTo>
                          <a:close/>
                        </a:path>
                      </a:pathLst>
                    </a:custGeom>
                    <a:solidFill>
                      <a:srgbClr val="A7AD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6" name="任意多边形: 形状 25">
                      <a:extLst>
                        <a:ext uri="{FF2B5EF4-FFF2-40B4-BE49-F238E27FC236}">
                          <a16:creationId xmlns:a16="http://schemas.microsoft.com/office/drawing/2014/main" id="{94332C64-E36B-443C-A104-4CC976F64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0491" y="2429422"/>
                      <a:ext cx="1408659" cy="42826"/>
                    </a:xfrm>
                    <a:custGeom>
                      <a:avLst/>
                      <a:gdLst>
                        <a:gd name="connsiteX0" fmla="*/ 0 w 1408659"/>
                        <a:gd name="connsiteY0" fmla="*/ 21413 h 42826"/>
                        <a:gd name="connsiteX1" fmla="*/ 0 w 1408659"/>
                        <a:gd name="connsiteY1" fmla="*/ 21413 h 42826"/>
                        <a:gd name="connsiteX2" fmla="*/ 21413 w 1408659"/>
                        <a:gd name="connsiteY2" fmla="*/ 0 h 42826"/>
                        <a:gd name="connsiteX3" fmla="*/ 1387246 w 1408659"/>
                        <a:gd name="connsiteY3" fmla="*/ 0 h 42826"/>
                        <a:gd name="connsiteX4" fmla="*/ 1408660 w 1408659"/>
                        <a:gd name="connsiteY4" fmla="*/ 21413 h 42826"/>
                        <a:gd name="connsiteX5" fmla="*/ 1408660 w 1408659"/>
                        <a:gd name="connsiteY5" fmla="*/ 21413 h 42826"/>
                        <a:gd name="connsiteX6" fmla="*/ 1387246 w 1408659"/>
                        <a:gd name="connsiteY6" fmla="*/ 42827 h 42826"/>
                        <a:gd name="connsiteX7" fmla="*/ 21356 w 1408659"/>
                        <a:gd name="connsiteY7" fmla="*/ 42827 h 42826"/>
                        <a:gd name="connsiteX8" fmla="*/ 0 w 1408659"/>
                        <a:gd name="connsiteY8" fmla="*/ 21413 h 42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08659" h="42826">
                          <a:moveTo>
                            <a:pt x="0" y="21413"/>
                          </a:moveTo>
                          <a:lnTo>
                            <a:pt x="0" y="21413"/>
                          </a:lnTo>
                          <a:cubicBezTo>
                            <a:pt x="0" y="9650"/>
                            <a:pt x="9650" y="0"/>
                            <a:pt x="21413" y="0"/>
                          </a:cubicBezTo>
                          <a:lnTo>
                            <a:pt x="1387246" y="0"/>
                          </a:lnTo>
                          <a:cubicBezTo>
                            <a:pt x="1399009" y="0"/>
                            <a:pt x="1408660" y="9650"/>
                            <a:pt x="1408660" y="21413"/>
                          </a:cubicBezTo>
                          <a:lnTo>
                            <a:pt x="1408660" y="21413"/>
                          </a:lnTo>
                          <a:cubicBezTo>
                            <a:pt x="1408660" y="33176"/>
                            <a:pt x="1399009" y="42827"/>
                            <a:pt x="1387246" y="42827"/>
                          </a:cubicBezTo>
                          <a:lnTo>
                            <a:pt x="21356" y="42827"/>
                          </a:lnTo>
                          <a:cubicBezTo>
                            <a:pt x="9593" y="42770"/>
                            <a:pt x="0" y="33176"/>
                            <a:pt x="0" y="21413"/>
                          </a:cubicBezTo>
                          <a:close/>
                        </a:path>
                      </a:pathLst>
                    </a:custGeom>
                    <a:solidFill>
                      <a:srgbClr val="A7AD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8" name="任意多边形: 形状 17">
                    <a:extLst>
                      <a:ext uri="{FF2B5EF4-FFF2-40B4-BE49-F238E27FC236}">
                        <a16:creationId xmlns:a16="http://schemas.microsoft.com/office/drawing/2014/main" id="{A85967B7-8FCD-4C79-BFA4-76960F03DED9}"/>
                      </a:ext>
                    </a:extLst>
                  </p:cNvPr>
                  <p:cNvSpPr/>
                  <p:nvPr/>
                </p:nvSpPr>
                <p:spPr>
                  <a:xfrm>
                    <a:off x="6904284" y="1360636"/>
                    <a:ext cx="540245" cy="142641"/>
                  </a:xfrm>
                  <a:custGeom>
                    <a:avLst/>
                    <a:gdLst>
                      <a:gd name="connsiteX0" fmla="*/ 468925 w 540245"/>
                      <a:gd name="connsiteY0" fmla="*/ 142642 h 142641"/>
                      <a:gd name="connsiteX1" fmla="*/ 71321 w 540245"/>
                      <a:gd name="connsiteY1" fmla="*/ 142642 h 142641"/>
                      <a:gd name="connsiteX2" fmla="*/ 0 w 540245"/>
                      <a:gd name="connsiteY2" fmla="*/ 71321 h 142641"/>
                      <a:gd name="connsiteX3" fmla="*/ 0 w 540245"/>
                      <a:gd name="connsiteY3" fmla="*/ 71321 h 142641"/>
                      <a:gd name="connsiteX4" fmla="*/ 71321 w 540245"/>
                      <a:gd name="connsiteY4" fmla="*/ 0 h 142641"/>
                      <a:gd name="connsiteX5" fmla="*/ 468925 w 540245"/>
                      <a:gd name="connsiteY5" fmla="*/ 0 h 142641"/>
                      <a:gd name="connsiteX6" fmla="*/ 540246 w 540245"/>
                      <a:gd name="connsiteY6" fmla="*/ 71321 h 142641"/>
                      <a:gd name="connsiteX7" fmla="*/ 540246 w 540245"/>
                      <a:gd name="connsiteY7" fmla="*/ 71321 h 142641"/>
                      <a:gd name="connsiteX8" fmla="*/ 468925 w 540245"/>
                      <a:gd name="connsiteY8" fmla="*/ 142642 h 142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0245" h="142641">
                        <a:moveTo>
                          <a:pt x="468925" y="142642"/>
                        </a:moveTo>
                        <a:lnTo>
                          <a:pt x="71321" y="142642"/>
                        </a:lnTo>
                        <a:cubicBezTo>
                          <a:pt x="32092" y="142642"/>
                          <a:pt x="0" y="110550"/>
                          <a:pt x="0" y="71321"/>
                        </a:cubicBezTo>
                        <a:lnTo>
                          <a:pt x="0" y="71321"/>
                        </a:lnTo>
                        <a:cubicBezTo>
                          <a:pt x="0" y="32092"/>
                          <a:pt x="32092" y="0"/>
                          <a:pt x="71321" y="0"/>
                        </a:cubicBezTo>
                        <a:lnTo>
                          <a:pt x="468925" y="0"/>
                        </a:lnTo>
                        <a:cubicBezTo>
                          <a:pt x="508154" y="0"/>
                          <a:pt x="540246" y="32092"/>
                          <a:pt x="540246" y="71321"/>
                        </a:cubicBezTo>
                        <a:lnTo>
                          <a:pt x="540246" y="71321"/>
                        </a:lnTo>
                        <a:cubicBezTo>
                          <a:pt x="540246" y="110550"/>
                          <a:pt x="508154" y="142642"/>
                          <a:pt x="468925" y="142642"/>
                        </a:cubicBezTo>
                        <a:close/>
                      </a:path>
                    </a:pathLst>
                  </a:custGeom>
                  <a:solidFill>
                    <a:srgbClr val="D7384E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9" name="图形 2">
                    <a:extLst>
                      <a:ext uri="{FF2B5EF4-FFF2-40B4-BE49-F238E27FC236}">
                        <a16:creationId xmlns:a16="http://schemas.microsoft.com/office/drawing/2014/main" id="{0D046A23-1716-4328-9125-9CCB68609F29}"/>
                      </a:ext>
                    </a:extLst>
                  </p:cNvPr>
                  <p:cNvGrpSpPr/>
                  <p:nvPr/>
                </p:nvGrpSpPr>
                <p:grpSpPr>
                  <a:xfrm>
                    <a:off x="7444530" y="1423905"/>
                    <a:ext cx="214819" cy="413307"/>
                    <a:chOff x="7444530" y="1423905"/>
                    <a:chExt cx="214819" cy="413307"/>
                  </a:xfrm>
                  <a:solidFill>
                    <a:srgbClr val="4B369D"/>
                  </a:solidFill>
                </p:grpSpPr>
                <p:sp>
                  <p:nvSpPr>
                    <p:cNvPr id="20" name="任意多边形: 形状 19">
                      <a:extLst>
                        <a:ext uri="{FF2B5EF4-FFF2-40B4-BE49-F238E27FC236}">
                          <a16:creationId xmlns:a16="http://schemas.microsoft.com/office/drawing/2014/main" id="{2AFCFA78-D910-48FE-BB48-8995E894A3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3303" y="1815799"/>
                      <a:ext cx="16045" cy="21413"/>
                    </a:xfrm>
                    <a:custGeom>
                      <a:avLst/>
                      <a:gdLst>
                        <a:gd name="connsiteX0" fmla="*/ 0 w 16045"/>
                        <a:gd name="connsiteY0" fmla="*/ 0 h 21413"/>
                        <a:gd name="connsiteX1" fmla="*/ 16046 w 16045"/>
                        <a:gd name="connsiteY1" fmla="*/ 0 h 21413"/>
                        <a:gd name="connsiteX2" fmla="*/ 16046 w 16045"/>
                        <a:gd name="connsiteY2" fmla="*/ 21413 h 21413"/>
                        <a:gd name="connsiteX3" fmla="*/ 0 w 16045"/>
                        <a:gd name="connsiteY3" fmla="*/ 21413 h 214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045" h="21413">
                          <a:moveTo>
                            <a:pt x="0" y="0"/>
                          </a:moveTo>
                          <a:lnTo>
                            <a:pt x="16046" y="0"/>
                          </a:lnTo>
                          <a:lnTo>
                            <a:pt x="16046" y="21413"/>
                          </a:lnTo>
                          <a:lnTo>
                            <a:pt x="0" y="21413"/>
                          </a:lnTo>
                          <a:close/>
                        </a:path>
                      </a:pathLst>
                    </a:custGeom>
                    <a:solidFill>
                      <a:srgbClr val="4B369D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1" name="任意多边形: 形状 20">
                      <a:extLst>
                        <a:ext uri="{FF2B5EF4-FFF2-40B4-BE49-F238E27FC236}">
                          <a16:creationId xmlns:a16="http://schemas.microsoft.com/office/drawing/2014/main" id="{8B014ED4-C624-45CF-A968-2A55E7E0AB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3303" y="1493627"/>
                      <a:ext cx="16046" cy="281914"/>
                    </a:xfrm>
                    <a:custGeom>
                      <a:avLst/>
                      <a:gdLst>
                        <a:gd name="connsiteX0" fmla="*/ 16046 w 16046"/>
                        <a:gd name="connsiteY0" fmla="*/ 281915 h 281914"/>
                        <a:gd name="connsiteX1" fmla="*/ 0 w 16046"/>
                        <a:gd name="connsiteY1" fmla="*/ 281915 h 281914"/>
                        <a:gd name="connsiteX2" fmla="*/ 0 w 16046"/>
                        <a:gd name="connsiteY2" fmla="*/ 241657 h 281914"/>
                        <a:gd name="connsiteX3" fmla="*/ 16046 w 16046"/>
                        <a:gd name="connsiteY3" fmla="*/ 241657 h 281914"/>
                        <a:gd name="connsiteX4" fmla="*/ 16046 w 16046"/>
                        <a:gd name="connsiteY4" fmla="*/ 281915 h 281914"/>
                        <a:gd name="connsiteX5" fmla="*/ 16046 w 16046"/>
                        <a:gd name="connsiteY5" fmla="*/ 201343 h 281914"/>
                        <a:gd name="connsiteX6" fmla="*/ 0 w 16046"/>
                        <a:gd name="connsiteY6" fmla="*/ 201343 h 281914"/>
                        <a:gd name="connsiteX7" fmla="*/ 0 w 16046"/>
                        <a:gd name="connsiteY7" fmla="*/ 161086 h 281914"/>
                        <a:gd name="connsiteX8" fmla="*/ 16046 w 16046"/>
                        <a:gd name="connsiteY8" fmla="*/ 161086 h 281914"/>
                        <a:gd name="connsiteX9" fmla="*/ 16046 w 16046"/>
                        <a:gd name="connsiteY9" fmla="*/ 201343 h 281914"/>
                        <a:gd name="connsiteX10" fmla="*/ 16046 w 16046"/>
                        <a:gd name="connsiteY10" fmla="*/ 120772 h 281914"/>
                        <a:gd name="connsiteX11" fmla="*/ 0 w 16046"/>
                        <a:gd name="connsiteY11" fmla="*/ 120772 h 281914"/>
                        <a:gd name="connsiteX12" fmla="*/ 0 w 16046"/>
                        <a:gd name="connsiteY12" fmla="*/ 80514 h 281914"/>
                        <a:gd name="connsiteX13" fmla="*/ 16046 w 16046"/>
                        <a:gd name="connsiteY13" fmla="*/ 80514 h 281914"/>
                        <a:gd name="connsiteX14" fmla="*/ 16046 w 16046"/>
                        <a:gd name="connsiteY14" fmla="*/ 120772 h 281914"/>
                        <a:gd name="connsiteX15" fmla="*/ 16046 w 16046"/>
                        <a:gd name="connsiteY15" fmla="*/ 40257 h 281914"/>
                        <a:gd name="connsiteX16" fmla="*/ 0 w 16046"/>
                        <a:gd name="connsiteY16" fmla="*/ 40257 h 281914"/>
                        <a:gd name="connsiteX17" fmla="*/ 0 w 16046"/>
                        <a:gd name="connsiteY17" fmla="*/ 0 h 281914"/>
                        <a:gd name="connsiteX18" fmla="*/ 16046 w 16046"/>
                        <a:gd name="connsiteY18" fmla="*/ 0 h 281914"/>
                        <a:gd name="connsiteX19" fmla="*/ 16046 w 16046"/>
                        <a:gd name="connsiteY19" fmla="*/ 40257 h 281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6046" h="281914">
                          <a:moveTo>
                            <a:pt x="16046" y="281915"/>
                          </a:moveTo>
                          <a:lnTo>
                            <a:pt x="0" y="281915"/>
                          </a:lnTo>
                          <a:lnTo>
                            <a:pt x="0" y="241657"/>
                          </a:lnTo>
                          <a:lnTo>
                            <a:pt x="16046" y="241657"/>
                          </a:lnTo>
                          <a:lnTo>
                            <a:pt x="16046" y="281915"/>
                          </a:lnTo>
                          <a:close/>
                          <a:moveTo>
                            <a:pt x="16046" y="201343"/>
                          </a:moveTo>
                          <a:lnTo>
                            <a:pt x="0" y="201343"/>
                          </a:lnTo>
                          <a:lnTo>
                            <a:pt x="0" y="161086"/>
                          </a:lnTo>
                          <a:lnTo>
                            <a:pt x="16046" y="161086"/>
                          </a:lnTo>
                          <a:lnTo>
                            <a:pt x="16046" y="201343"/>
                          </a:lnTo>
                          <a:close/>
                          <a:moveTo>
                            <a:pt x="16046" y="120772"/>
                          </a:moveTo>
                          <a:lnTo>
                            <a:pt x="0" y="120772"/>
                          </a:lnTo>
                          <a:lnTo>
                            <a:pt x="0" y="80514"/>
                          </a:lnTo>
                          <a:lnTo>
                            <a:pt x="16046" y="80514"/>
                          </a:lnTo>
                          <a:lnTo>
                            <a:pt x="16046" y="120772"/>
                          </a:lnTo>
                          <a:close/>
                          <a:moveTo>
                            <a:pt x="16046" y="40257"/>
                          </a:moveTo>
                          <a:lnTo>
                            <a:pt x="0" y="40257"/>
                          </a:lnTo>
                          <a:lnTo>
                            <a:pt x="0" y="0"/>
                          </a:lnTo>
                          <a:lnTo>
                            <a:pt x="16046" y="0"/>
                          </a:lnTo>
                          <a:lnTo>
                            <a:pt x="16046" y="40257"/>
                          </a:lnTo>
                          <a:close/>
                        </a:path>
                      </a:pathLst>
                    </a:custGeom>
                    <a:solidFill>
                      <a:srgbClr val="4B369D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2" name="任意多边形: 形状 21">
                      <a:extLst>
                        <a:ext uri="{FF2B5EF4-FFF2-40B4-BE49-F238E27FC236}">
                          <a16:creationId xmlns:a16="http://schemas.microsoft.com/office/drawing/2014/main" id="{C2DBE6DA-5426-4B59-B8EF-2F843C65B9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9941" y="1423905"/>
                      <a:ext cx="29407" cy="29407"/>
                    </a:xfrm>
                    <a:custGeom>
                      <a:avLst/>
                      <a:gdLst>
                        <a:gd name="connsiteX0" fmla="*/ 29408 w 29407"/>
                        <a:gd name="connsiteY0" fmla="*/ 29408 h 29407"/>
                        <a:gd name="connsiteX1" fmla="*/ 13362 w 29407"/>
                        <a:gd name="connsiteY1" fmla="*/ 29408 h 29407"/>
                        <a:gd name="connsiteX2" fmla="*/ 13362 w 29407"/>
                        <a:gd name="connsiteY2" fmla="*/ 16046 h 29407"/>
                        <a:gd name="connsiteX3" fmla="*/ 0 w 29407"/>
                        <a:gd name="connsiteY3" fmla="*/ 16046 h 29407"/>
                        <a:gd name="connsiteX4" fmla="*/ 0 w 29407"/>
                        <a:gd name="connsiteY4" fmla="*/ 0 h 29407"/>
                        <a:gd name="connsiteX5" fmla="*/ 29408 w 29407"/>
                        <a:gd name="connsiteY5" fmla="*/ 0 h 294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407" h="29407">
                          <a:moveTo>
                            <a:pt x="29408" y="29408"/>
                          </a:moveTo>
                          <a:lnTo>
                            <a:pt x="13362" y="29408"/>
                          </a:lnTo>
                          <a:lnTo>
                            <a:pt x="13362" y="16046"/>
                          </a:lnTo>
                          <a:lnTo>
                            <a:pt x="0" y="16046"/>
                          </a:lnTo>
                          <a:lnTo>
                            <a:pt x="0" y="0"/>
                          </a:lnTo>
                          <a:lnTo>
                            <a:pt x="29408" y="0"/>
                          </a:lnTo>
                          <a:close/>
                        </a:path>
                      </a:pathLst>
                    </a:custGeom>
                    <a:solidFill>
                      <a:srgbClr val="4B369D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3" name="任意多边形: 形状 22">
                      <a:extLst>
                        <a:ext uri="{FF2B5EF4-FFF2-40B4-BE49-F238E27FC236}">
                          <a16:creationId xmlns:a16="http://schemas.microsoft.com/office/drawing/2014/main" id="{B92B21BA-6A7E-44E8-B240-C0103B0A05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20590" y="1423905"/>
                      <a:ext cx="54704" cy="16045"/>
                    </a:xfrm>
                    <a:custGeom>
                      <a:avLst/>
                      <a:gdLst>
                        <a:gd name="connsiteX0" fmla="*/ 0 w 54704"/>
                        <a:gd name="connsiteY0" fmla="*/ 0 h 16045"/>
                        <a:gd name="connsiteX1" fmla="*/ 54704 w 54704"/>
                        <a:gd name="connsiteY1" fmla="*/ 0 h 16045"/>
                        <a:gd name="connsiteX2" fmla="*/ 54704 w 54704"/>
                        <a:gd name="connsiteY2" fmla="*/ 16046 h 16045"/>
                        <a:gd name="connsiteX3" fmla="*/ 0 w 54704"/>
                        <a:gd name="connsiteY3" fmla="*/ 16046 h 16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704" h="16045">
                          <a:moveTo>
                            <a:pt x="0" y="0"/>
                          </a:moveTo>
                          <a:lnTo>
                            <a:pt x="54704" y="0"/>
                          </a:lnTo>
                          <a:lnTo>
                            <a:pt x="54704" y="16046"/>
                          </a:lnTo>
                          <a:lnTo>
                            <a:pt x="0" y="16046"/>
                          </a:lnTo>
                          <a:close/>
                        </a:path>
                      </a:pathLst>
                    </a:custGeom>
                    <a:solidFill>
                      <a:srgbClr val="4B369D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4" name="任意多边形: 形状 23">
                      <a:extLst>
                        <a:ext uri="{FF2B5EF4-FFF2-40B4-BE49-F238E27FC236}">
                          <a16:creationId xmlns:a16="http://schemas.microsoft.com/office/drawing/2014/main" id="{E552889B-36BF-43B6-97C0-C5C973702C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4530" y="1423905"/>
                      <a:ext cx="21413" cy="16045"/>
                    </a:xfrm>
                    <a:custGeom>
                      <a:avLst/>
                      <a:gdLst>
                        <a:gd name="connsiteX0" fmla="*/ 0 w 21413"/>
                        <a:gd name="connsiteY0" fmla="*/ 0 h 16045"/>
                        <a:gd name="connsiteX1" fmla="*/ 21414 w 21413"/>
                        <a:gd name="connsiteY1" fmla="*/ 0 h 16045"/>
                        <a:gd name="connsiteX2" fmla="*/ 21414 w 21413"/>
                        <a:gd name="connsiteY2" fmla="*/ 16046 h 16045"/>
                        <a:gd name="connsiteX3" fmla="*/ 0 w 21413"/>
                        <a:gd name="connsiteY3" fmla="*/ 16046 h 16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413" h="16045">
                          <a:moveTo>
                            <a:pt x="0" y="0"/>
                          </a:moveTo>
                          <a:lnTo>
                            <a:pt x="21414" y="0"/>
                          </a:lnTo>
                          <a:lnTo>
                            <a:pt x="21414" y="16046"/>
                          </a:lnTo>
                          <a:lnTo>
                            <a:pt x="0" y="16046"/>
                          </a:lnTo>
                          <a:close/>
                        </a:path>
                      </a:pathLst>
                    </a:custGeom>
                    <a:solidFill>
                      <a:srgbClr val="4B369D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</p:grp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C1B0D64-11E2-436B-93CA-D12A5A15D81C}"/>
                  </a:ext>
                </a:extLst>
              </p:cNvPr>
              <p:cNvSpPr/>
              <p:nvPr/>
            </p:nvSpPr>
            <p:spPr>
              <a:xfrm>
                <a:off x="7592882" y="1815799"/>
                <a:ext cx="116945" cy="116945"/>
              </a:xfrm>
              <a:custGeom>
                <a:avLst/>
                <a:gdLst>
                  <a:gd name="connsiteX0" fmla="*/ 68351 w 116945"/>
                  <a:gd name="connsiteY0" fmla="*/ 116946 h 116945"/>
                  <a:gd name="connsiteX1" fmla="*/ 48594 w 116945"/>
                  <a:gd name="connsiteY1" fmla="*/ 116946 h 116945"/>
                  <a:gd name="connsiteX2" fmla="*/ 0 w 116945"/>
                  <a:gd name="connsiteY2" fmla="*/ 68352 h 116945"/>
                  <a:gd name="connsiteX3" fmla="*/ 0 w 116945"/>
                  <a:gd name="connsiteY3" fmla="*/ 48594 h 116945"/>
                  <a:gd name="connsiteX4" fmla="*/ 48594 w 116945"/>
                  <a:gd name="connsiteY4" fmla="*/ 0 h 116945"/>
                  <a:gd name="connsiteX5" fmla="*/ 68351 w 116945"/>
                  <a:gd name="connsiteY5" fmla="*/ 0 h 116945"/>
                  <a:gd name="connsiteX6" fmla="*/ 116946 w 116945"/>
                  <a:gd name="connsiteY6" fmla="*/ 48594 h 116945"/>
                  <a:gd name="connsiteX7" fmla="*/ 116946 w 116945"/>
                  <a:gd name="connsiteY7" fmla="*/ 68352 h 116945"/>
                  <a:gd name="connsiteX8" fmla="*/ 68351 w 116945"/>
                  <a:gd name="connsiteY8" fmla="*/ 116946 h 116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945" h="116945">
                    <a:moveTo>
                      <a:pt x="68351" y="116946"/>
                    </a:moveTo>
                    <a:lnTo>
                      <a:pt x="48594" y="116946"/>
                    </a:lnTo>
                    <a:cubicBezTo>
                      <a:pt x="21870" y="116946"/>
                      <a:pt x="0" y="95076"/>
                      <a:pt x="0" y="68352"/>
                    </a:cubicBezTo>
                    <a:lnTo>
                      <a:pt x="0" y="48594"/>
                    </a:lnTo>
                    <a:cubicBezTo>
                      <a:pt x="0" y="21870"/>
                      <a:pt x="21870" y="0"/>
                      <a:pt x="48594" y="0"/>
                    </a:cubicBezTo>
                    <a:lnTo>
                      <a:pt x="68351" y="0"/>
                    </a:lnTo>
                    <a:cubicBezTo>
                      <a:pt x="95076" y="0"/>
                      <a:pt x="116946" y="21870"/>
                      <a:pt x="116946" y="48594"/>
                    </a:cubicBezTo>
                    <a:lnTo>
                      <a:pt x="116946" y="68352"/>
                    </a:lnTo>
                    <a:cubicBezTo>
                      <a:pt x="116946" y="95076"/>
                      <a:pt x="95076" y="116946"/>
                      <a:pt x="68351" y="116946"/>
                    </a:cubicBezTo>
                    <a:close/>
                  </a:path>
                </a:pathLst>
              </a:custGeom>
              <a:solidFill>
                <a:srgbClr val="D738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图形 2">
              <a:extLst>
                <a:ext uri="{FF2B5EF4-FFF2-40B4-BE49-F238E27FC236}">
                  <a16:creationId xmlns:a16="http://schemas.microsoft.com/office/drawing/2014/main" id="{385393CD-2642-4B56-847C-77AA71DDE48B}"/>
                </a:ext>
              </a:extLst>
            </p:cNvPr>
            <p:cNvGrpSpPr/>
            <p:nvPr/>
          </p:nvGrpSpPr>
          <p:grpSpPr>
            <a:xfrm>
              <a:off x="7580967" y="1555525"/>
              <a:ext cx="1721896" cy="4620628"/>
              <a:chOff x="7580967" y="1555525"/>
              <a:chExt cx="1721896" cy="4620628"/>
            </a:xfrm>
          </p:grpSpPr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CBCD1A15-4DCD-41A5-8E8C-9E55E277411F}"/>
                  </a:ext>
                </a:extLst>
              </p:cNvPr>
              <p:cNvSpPr/>
              <p:nvPr/>
            </p:nvSpPr>
            <p:spPr>
              <a:xfrm>
                <a:off x="9038772" y="2911937"/>
                <a:ext cx="181737" cy="730796"/>
              </a:xfrm>
              <a:custGeom>
                <a:avLst/>
                <a:gdLst>
                  <a:gd name="connsiteX0" fmla="*/ 123455 w 181737"/>
                  <a:gd name="connsiteY0" fmla="*/ 0 h 730796"/>
                  <a:gd name="connsiteX1" fmla="*/ 181414 w 181737"/>
                  <a:gd name="connsiteY1" fmla="*/ 424157 h 730796"/>
                  <a:gd name="connsiteX2" fmla="*/ 69094 w 181737"/>
                  <a:gd name="connsiteY2" fmla="*/ 730797 h 730796"/>
                  <a:gd name="connsiteX3" fmla="*/ 0 w 181737"/>
                  <a:gd name="connsiteY3" fmla="*/ 57 h 730796"/>
                  <a:gd name="connsiteX4" fmla="*/ 123455 w 181737"/>
                  <a:gd name="connsiteY4" fmla="*/ 57 h 730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737" h="730796">
                    <a:moveTo>
                      <a:pt x="123455" y="0"/>
                    </a:moveTo>
                    <a:cubicBezTo>
                      <a:pt x="123455" y="0"/>
                      <a:pt x="186782" y="301101"/>
                      <a:pt x="181414" y="424157"/>
                    </a:cubicBezTo>
                    <a:cubicBezTo>
                      <a:pt x="176047" y="547213"/>
                      <a:pt x="69094" y="730797"/>
                      <a:pt x="69094" y="730797"/>
                    </a:cubicBezTo>
                    <a:lnTo>
                      <a:pt x="0" y="57"/>
                    </a:lnTo>
                    <a:lnTo>
                      <a:pt x="123455" y="57"/>
                    </a:lnTo>
                    <a:close/>
                  </a:path>
                </a:pathLst>
              </a:custGeom>
              <a:solidFill>
                <a:srgbClr val="EAC2A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61" name="图形 2">
                <a:extLst>
                  <a:ext uri="{FF2B5EF4-FFF2-40B4-BE49-F238E27FC236}">
                    <a16:creationId xmlns:a16="http://schemas.microsoft.com/office/drawing/2014/main" id="{49D7DCC2-69AA-460D-A679-14BA12FF573A}"/>
                  </a:ext>
                </a:extLst>
              </p:cNvPr>
              <p:cNvGrpSpPr/>
              <p:nvPr/>
            </p:nvGrpSpPr>
            <p:grpSpPr>
              <a:xfrm>
                <a:off x="8439730" y="1555525"/>
                <a:ext cx="758888" cy="1141935"/>
                <a:chOff x="8439730" y="1555525"/>
                <a:chExt cx="758888" cy="1141935"/>
              </a:xfrm>
            </p:grpSpPr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CA8340A9-B5C5-4D3A-8F4B-234B9BAE4765}"/>
                    </a:ext>
                  </a:extLst>
                </p:cNvPr>
                <p:cNvSpPr/>
                <p:nvPr/>
              </p:nvSpPr>
              <p:spPr>
                <a:xfrm>
                  <a:off x="8784267" y="2289134"/>
                  <a:ext cx="216932" cy="408326"/>
                </a:xfrm>
                <a:custGeom>
                  <a:avLst/>
                  <a:gdLst>
                    <a:gd name="connsiteX0" fmla="*/ 0 w 216932"/>
                    <a:gd name="connsiteY0" fmla="*/ 70680 h 408326"/>
                    <a:gd name="connsiteX1" fmla="*/ 13933 w 216932"/>
                    <a:gd name="connsiteY1" fmla="*/ 330039 h 408326"/>
                    <a:gd name="connsiteX2" fmla="*/ 216932 w 216932"/>
                    <a:gd name="connsiteY2" fmla="*/ 408327 h 408326"/>
                    <a:gd name="connsiteX3" fmla="*/ 115575 w 216932"/>
                    <a:gd name="connsiteY3" fmla="*/ 70680 h 408326"/>
                    <a:gd name="connsiteX4" fmla="*/ 0 w 216932"/>
                    <a:gd name="connsiteY4" fmla="*/ 70680 h 40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932" h="408326">
                      <a:moveTo>
                        <a:pt x="0" y="70680"/>
                      </a:moveTo>
                      <a:lnTo>
                        <a:pt x="13933" y="330039"/>
                      </a:lnTo>
                      <a:lnTo>
                        <a:pt x="216932" y="408327"/>
                      </a:lnTo>
                      <a:cubicBezTo>
                        <a:pt x="216932" y="408327"/>
                        <a:pt x="94847" y="229710"/>
                        <a:pt x="115575" y="70680"/>
                      </a:cubicBezTo>
                      <a:cubicBezTo>
                        <a:pt x="136189" y="-88350"/>
                        <a:pt x="0" y="70680"/>
                        <a:pt x="0" y="70680"/>
                      </a:cubicBezTo>
                      <a:close/>
                    </a:path>
                  </a:pathLst>
                </a:custGeom>
                <a:solidFill>
                  <a:srgbClr val="D4A79A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97B998E4-7A1E-4F63-A6CA-B2B8BBACE8FA}"/>
                    </a:ext>
                  </a:extLst>
                </p:cNvPr>
                <p:cNvSpPr/>
                <p:nvPr/>
              </p:nvSpPr>
              <p:spPr>
                <a:xfrm>
                  <a:off x="8582883" y="1715699"/>
                  <a:ext cx="458149" cy="674351"/>
                </a:xfrm>
                <a:custGeom>
                  <a:avLst/>
                  <a:gdLst>
                    <a:gd name="connsiteX0" fmla="*/ 19969 w 458149"/>
                    <a:gd name="connsiteY0" fmla="*/ 113462 h 674351"/>
                    <a:gd name="connsiteX1" fmla="*/ 18883 w 458149"/>
                    <a:gd name="connsiteY1" fmla="*/ 351637 h 674351"/>
                    <a:gd name="connsiteX2" fmla="*/ 186137 w 458149"/>
                    <a:gd name="connsiteY2" fmla="*/ 673809 h 674351"/>
                    <a:gd name="connsiteX3" fmla="*/ 440242 w 458149"/>
                    <a:gd name="connsiteY3" fmla="*/ 447340 h 674351"/>
                    <a:gd name="connsiteX4" fmla="*/ 377544 w 458149"/>
                    <a:gd name="connsiteY4" fmla="*/ 64412 h 674351"/>
                    <a:gd name="connsiteX5" fmla="*/ 258200 w 458149"/>
                    <a:gd name="connsiteY5" fmla="*/ 0 h 674351"/>
                    <a:gd name="connsiteX6" fmla="*/ 19969 w 458149"/>
                    <a:gd name="connsiteY6" fmla="*/ 113462 h 674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149" h="674351">
                      <a:moveTo>
                        <a:pt x="19969" y="113462"/>
                      </a:moveTo>
                      <a:cubicBezTo>
                        <a:pt x="19969" y="113462"/>
                        <a:pt x="-24228" y="172050"/>
                        <a:pt x="18883" y="351637"/>
                      </a:cubicBezTo>
                      <a:cubicBezTo>
                        <a:pt x="61996" y="531281"/>
                        <a:pt x="132004" y="684658"/>
                        <a:pt x="186137" y="673809"/>
                      </a:cubicBezTo>
                      <a:cubicBezTo>
                        <a:pt x="335802" y="643887"/>
                        <a:pt x="388337" y="538133"/>
                        <a:pt x="440242" y="447340"/>
                      </a:cubicBezTo>
                      <a:cubicBezTo>
                        <a:pt x="503855" y="335991"/>
                        <a:pt x="377544" y="64412"/>
                        <a:pt x="377544" y="64412"/>
                      </a:cubicBezTo>
                      <a:lnTo>
                        <a:pt x="258200" y="0"/>
                      </a:lnTo>
                      <a:lnTo>
                        <a:pt x="19969" y="113462"/>
                      </a:lnTo>
                      <a:close/>
                    </a:path>
                  </a:pathLst>
                </a:custGeom>
                <a:solidFill>
                  <a:srgbClr val="EAC2A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B33479F4-1CBD-4D83-9F40-3E84065F40AC}"/>
                    </a:ext>
                  </a:extLst>
                </p:cNvPr>
                <p:cNvSpPr/>
                <p:nvPr/>
              </p:nvSpPr>
              <p:spPr>
                <a:xfrm>
                  <a:off x="8439730" y="1555525"/>
                  <a:ext cx="758888" cy="773734"/>
                </a:xfrm>
                <a:custGeom>
                  <a:avLst/>
                  <a:gdLst>
                    <a:gd name="connsiteX0" fmla="*/ 3750 w 758888"/>
                    <a:gd name="connsiteY0" fmla="*/ 225270 h 773734"/>
                    <a:gd name="connsiteX1" fmla="*/ 44292 w 758888"/>
                    <a:gd name="connsiteY1" fmla="*/ 103185 h 773734"/>
                    <a:gd name="connsiteX2" fmla="*/ 85920 w 758888"/>
                    <a:gd name="connsiteY2" fmla="*/ 88224 h 773734"/>
                    <a:gd name="connsiteX3" fmla="*/ 119210 w 758888"/>
                    <a:gd name="connsiteY3" fmla="*/ 92907 h 773734"/>
                    <a:gd name="connsiteX4" fmla="*/ 187505 w 758888"/>
                    <a:gd name="connsiteY4" fmla="*/ 28210 h 773734"/>
                    <a:gd name="connsiteX5" fmla="*/ 256256 w 758888"/>
                    <a:gd name="connsiteY5" fmla="*/ 47225 h 773734"/>
                    <a:gd name="connsiteX6" fmla="*/ 310276 w 758888"/>
                    <a:gd name="connsiteY6" fmla="*/ 42885 h 773734"/>
                    <a:gd name="connsiteX7" fmla="*/ 458799 w 758888"/>
                    <a:gd name="connsiteY7" fmla="*/ 1942 h 773734"/>
                    <a:gd name="connsiteX8" fmla="*/ 587051 w 758888"/>
                    <a:gd name="connsiteY8" fmla="*/ 22728 h 773734"/>
                    <a:gd name="connsiteX9" fmla="*/ 673333 w 758888"/>
                    <a:gd name="connsiteY9" fmla="*/ 132136 h 773734"/>
                    <a:gd name="connsiteX10" fmla="*/ 678186 w 758888"/>
                    <a:gd name="connsiteY10" fmla="*/ 219959 h 773734"/>
                    <a:gd name="connsiteX11" fmla="*/ 733690 w 758888"/>
                    <a:gd name="connsiteY11" fmla="*/ 230980 h 773734"/>
                    <a:gd name="connsiteX12" fmla="*/ 750935 w 758888"/>
                    <a:gd name="connsiteY12" fmla="*/ 388754 h 773734"/>
                    <a:gd name="connsiteX13" fmla="*/ 710506 w 758888"/>
                    <a:gd name="connsiteY13" fmla="*/ 486057 h 773734"/>
                    <a:gd name="connsiteX14" fmla="*/ 670535 w 758888"/>
                    <a:gd name="connsiteY14" fmla="*/ 607685 h 773734"/>
                    <a:gd name="connsiteX15" fmla="*/ 462054 w 758888"/>
                    <a:gd name="connsiteY15" fmla="*/ 773054 h 773734"/>
                    <a:gd name="connsiteX16" fmla="*/ 411860 w 758888"/>
                    <a:gd name="connsiteY16" fmla="*/ 661647 h 773734"/>
                    <a:gd name="connsiteX17" fmla="*/ 241924 w 758888"/>
                    <a:gd name="connsiteY17" fmla="*/ 373451 h 773734"/>
                    <a:gd name="connsiteX18" fmla="*/ 185507 w 758888"/>
                    <a:gd name="connsiteY18" fmla="*/ 335592 h 773734"/>
                    <a:gd name="connsiteX19" fmla="*/ 75756 w 758888"/>
                    <a:gd name="connsiteY19" fmla="*/ 315606 h 773734"/>
                    <a:gd name="connsiteX20" fmla="*/ 7461 w 758888"/>
                    <a:gd name="connsiteY20" fmla="*/ 234749 h 773734"/>
                    <a:gd name="connsiteX21" fmla="*/ 3750 w 758888"/>
                    <a:gd name="connsiteY21" fmla="*/ 225270 h 773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58888" h="773734">
                      <a:moveTo>
                        <a:pt x="3750" y="225270"/>
                      </a:moveTo>
                      <a:cubicBezTo>
                        <a:pt x="-9326" y="183129"/>
                        <a:pt x="13628" y="129224"/>
                        <a:pt x="44292" y="103185"/>
                      </a:cubicBezTo>
                      <a:cubicBezTo>
                        <a:pt x="56113" y="93135"/>
                        <a:pt x="71016" y="86740"/>
                        <a:pt x="85920" y="88224"/>
                      </a:cubicBezTo>
                      <a:cubicBezTo>
                        <a:pt x="97112" y="89309"/>
                        <a:pt x="108076" y="94734"/>
                        <a:pt x="119210" y="92907"/>
                      </a:cubicBezTo>
                      <a:cubicBezTo>
                        <a:pt x="152559" y="87368"/>
                        <a:pt x="156556" y="38203"/>
                        <a:pt x="187505" y="28210"/>
                      </a:cubicBezTo>
                      <a:cubicBezTo>
                        <a:pt x="210574" y="20786"/>
                        <a:pt x="232730" y="41686"/>
                        <a:pt x="256256" y="47225"/>
                      </a:cubicBezTo>
                      <a:cubicBezTo>
                        <a:pt x="274016" y="51393"/>
                        <a:pt x="292403" y="46597"/>
                        <a:pt x="310276" y="42885"/>
                      </a:cubicBezTo>
                      <a:cubicBezTo>
                        <a:pt x="360582" y="32321"/>
                        <a:pt x="407235" y="8167"/>
                        <a:pt x="458799" y="1942"/>
                      </a:cubicBezTo>
                      <a:cubicBezTo>
                        <a:pt x="502311" y="-3311"/>
                        <a:pt x="547707" y="1600"/>
                        <a:pt x="587051" y="22728"/>
                      </a:cubicBezTo>
                      <a:cubicBezTo>
                        <a:pt x="628164" y="44769"/>
                        <a:pt x="657629" y="85312"/>
                        <a:pt x="673333" y="132136"/>
                      </a:cubicBezTo>
                      <a:cubicBezTo>
                        <a:pt x="682697" y="160116"/>
                        <a:pt x="685724" y="191294"/>
                        <a:pt x="678186" y="219959"/>
                      </a:cubicBezTo>
                      <a:cubicBezTo>
                        <a:pt x="684354" y="196376"/>
                        <a:pt x="726780" y="221730"/>
                        <a:pt x="733690" y="230980"/>
                      </a:cubicBezTo>
                      <a:cubicBezTo>
                        <a:pt x="760642" y="267412"/>
                        <a:pt x="765267" y="346384"/>
                        <a:pt x="750935" y="388754"/>
                      </a:cubicBezTo>
                      <a:cubicBezTo>
                        <a:pt x="739571" y="422330"/>
                        <a:pt x="720899" y="452024"/>
                        <a:pt x="710506" y="486057"/>
                      </a:cubicBezTo>
                      <a:cubicBezTo>
                        <a:pt x="698172" y="526657"/>
                        <a:pt x="693033" y="571710"/>
                        <a:pt x="670535" y="607685"/>
                      </a:cubicBezTo>
                      <a:cubicBezTo>
                        <a:pt x="644781" y="648970"/>
                        <a:pt x="506079" y="784474"/>
                        <a:pt x="462054" y="773054"/>
                      </a:cubicBezTo>
                      <a:cubicBezTo>
                        <a:pt x="475644" y="735709"/>
                        <a:pt x="409405" y="701790"/>
                        <a:pt x="411860" y="661647"/>
                      </a:cubicBezTo>
                      <a:cubicBezTo>
                        <a:pt x="414316" y="621504"/>
                        <a:pt x="439384" y="412566"/>
                        <a:pt x="241924" y="373451"/>
                      </a:cubicBezTo>
                      <a:cubicBezTo>
                        <a:pt x="163408" y="357919"/>
                        <a:pt x="264136" y="332451"/>
                        <a:pt x="185507" y="335592"/>
                      </a:cubicBezTo>
                      <a:cubicBezTo>
                        <a:pt x="148162" y="337077"/>
                        <a:pt x="110759" y="329825"/>
                        <a:pt x="75756" y="315606"/>
                      </a:cubicBezTo>
                      <a:cubicBezTo>
                        <a:pt x="48689" y="304642"/>
                        <a:pt x="22365" y="264271"/>
                        <a:pt x="7461" y="234749"/>
                      </a:cubicBezTo>
                      <a:cubicBezTo>
                        <a:pt x="5977" y="231666"/>
                        <a:pt x="4778" y="228525"/>
                        <a:pt x="3750" y="225270"/>
                      </a:cubicBezTo>
                      <a:close/>
                    </a:path>
                  </a:pathLst>
                </a:custGeom>
                <a:solidFill>
                  <a:srgbClr val="4B369D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4466555F-142D-4C71-B849-73120D282829}"/>
                    </a:ext>
                  </a:extLst>
                </p:cNvPr>
                <p:cNvSpPr/>
                <p:nvPr/>
              </p:nvSpPr>
              <p:spPr>
                <a:xfrm>
                  <a:off x="8832518" y="2026559"/>
                  <a:ext cx="83111" cy="172454"/>
                </a:xfrm>
                <a:custGeom>
                  <a:avLst/>
                  <a:gdLst>
                    <a:gd name="connsiteX0" fmla="*/ 6738 w 83111"/>
                    <a:gd name="connsiteY0" fmla="*/ 25016 h 172454"/>
                    <a:gd name="connsiteX1" fmla="*/ 82799 w 83111"/>
                    <a:gd name="connsiteY1" fmla="*/ 49799 h 172454"/>
                    <a:gd name="connsiteX2" fmla="*/ 0 w 83111"/>
                    <a:gd name="connsiteY2" fmla="*/ 172455 h 172454"/>
                    <a:gd name="connsiteX3" fmla="*/ 6738 w 83111"/>
                    <a:gd name="connsiteY3" fmla="*/ 25016 h 17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111" h="172454">
                      <a:moveTo>
                        <a:pt x="6738" y="25016"/>
                      </a:moveTo>
                      <a:cubicBezTo>
                        <a:pt x="6738" y="25016"/>
                        <a:pt x="88795" y="-45277"/>
                        <a:pt x="82799" y="49799"/>
                      </a:cubicBezTo>
                      <a:cubicBezTo>
                        <a:pt x="76803" y="144874"/>
                        <a:pt x="0" y="172455"/>
                        <a:pt x="0" y="172455"/>
                      </a:cubicBezTo>
                      <a:lnTo>
                        <a:pt x="6738" y="25016"/>
                      </a:lnTo>
                      <a:close/>
                    </a:path>
                  </a:pathLst>
                </a:custGeom>
                <a:solidFill>
                  <a:srgbClr val="EAC2A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2" name="图形 2">
                <a:extLst>
                  <a:ext uri="{FF2B5EF4-FFF2-40B4-BE49-F238E27FC236}">
                    <a16:creationId xmlns:a16="http://schemas.microsoft.com/office/drawing/2014/main" id="{72DDE0EB-2E6C-4351-BC4C-E36DB5B385DB}"/>
                  </a:ext>
                </a:extLst>
              </p:cNvPr>
              <p:cNvGrpSpPr/>
              <p:nvPr/>
            </p:nvGrpSpPr>
            <p:grpSpPr>
              <a:xfrm>
                <a:off x="8553797" y="3271877"/>
                <a:ext cx="749065" cy="2900934"/>
                <a:chOff x="8553797" y="3271877"/>
                <a:chExt cx="749065" cy="2900934"/>
              </a:xfrm>
            </p:grpSpPr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432C58C2-6FCF-4CDB-93A6-073E5D966BE2}"/>
                    </a:ext>
                  </a:extLst>
                </p:cNvPr>
                <p:cNvSpPr/>
                <p:nvPr/>
              </p:nvSpPr>
              <p:spPr>
                <a:xfrm>
                  <a:off x="9008165" y="5638634"/>
                  <a:ext cx="144183" cy="375277"/>
                </a:xfrm>
                <a:custGeom>
                  <a:avLst/>
                  <a:gdLst>
                    <a:gd name="connsiteX0" fmla="*/ 50478 w 144183"/>
                    <a:gd name="connsiteY0" fmla="*/ 4226 h 375277"/>
                    <a:gd name="connsiteX1" fmla="*/ 0 w 144183"/>
                    <a:gd name="connsiteY1" fmla="*/ 346612 h 375277"/>
                    <a:gd name="connsiteX2" fmla="*/ 112720 w 144183"/>
                    <a:gd name="connsiteY2" fmla="*/ 375277 h 375277"/>
                    <a:gd name="connsiteX3" fmla="*/ 144184 w 144183"/>
                    <a:gd name="connsiteY3" fmla="*/ 14904 h 375277"/>
                    <a:gd name="connsiteX4" fmla="*/ 50478 w 144183"/>
                    <a:gd name="connsiteY4" fmla="*/ 4226 h 37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83" h="375277">
                      <a:moveTo>
                        <a:pt x="50478" y="4226"/>
                      </a:moveTo>
                      <a:lnTo>
                        <a:pt x="0" y="346612"/>
                      </a:lnTo>
                      <a:lnTo>
                        <a:pt x="112720" y="375277"/>
                      </a:lnTo>
                      <a:lnTo>
                        <a:pt x="144184" y="14904"/>
                      </a:lnTo>
                      <a:cubicBezTo>
                        <a:pt x="144126" y="14904"/>
                        <a:pt x="84854" y="-9593"/>
                        <a:pt x="50478" y="4226"/>
                      </a:cubicBezTo>
                      <a:close/>
                    </a:path>
                  </a:pathLst>
                </a:custGeom>
                <a:solidFill>
                  <a:srgbClr val="D4A79A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1EF3F180-B601-4E66-AFB3-7D8F3E4E8B14}"/>
                    </a:ext>
                  </a:extLst>
                </p:cNvPr>
                <p:cNvSpPr/>
                <p:nvPr/>
              </p:nvSpPr>
              <p:spPr>
                <a:xfrm>
                  <a:off x="8553797" y="5918328"/>
                  <a:ext cx="645182" cy="254482"/>
                </a:xfrm>
                <a:custGeom>
                  <a:avLst/>
                  <a:gdLst>
                    <a:gd name="connsiteX0" fmla="*/ 12509 w 645182"/>
                    <a:gd name="connsiteY0" fmla="*/ 231430 h 254482"/>
                    <a:gd name="connsiteX1" fmla="*/ 255765 w 645182"/>
                    <a:gd name="connsiteY1" fmla="*/ 254442 h 254482"/>
                    <a:gd name="connsiteX2" fmla="*/ 621735 w 645182"/>
                    <a:gd name="connsiteY2" fmla="*/ 222865 h 254482"/>
                    <a:gd name="connsiteX3" fmla="*/ 606089 w 645182"/>
                    <a:gd name="connsiteY3" fmla="*/ 51 h 254482"/>
                    <a:gd name="connsiteX4" fmla="*/ 440663 w 645182"/>
                    <a:gd name="connsiteY4" fmla="*/ 19923 h 254482"/>
                    <a:gd name="connsiteX5" fmla="*/ 164687 w 645182"/>
                    <a:gd name="connsiteY5" fmla="*/ 120595 h 254482"/>
                    <a:gd name="connsiteX6" fmla="*/ 12509 w 645182"/>
                    <a:gd name="connsiteY6" fmla="*/ 231430 h 25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5182" h="254482">
                      <a:moveTo>
                        <a:pt x="12509" y="231430"/>
                      </a:moveTo>
                      <a:cubicBezTo>
                        <a:pt x="12509" y="231430"/>
                        <a:pt x="96907" y="253814"/>
                        <a:pt x="255765" y="254442"/>
                      </a:cubicBezTo>
                      <a:cubicBezTo>
                        <a:pt x="414625" y="255070"/>
                        <a:pt x="591356" y="248561"/>
                        <a:pt x="621735" y="222865"/>
                      </a:cubicBezTo>
                      <a:cubicBezTo>
                        <a:pt x="652171" y="197168"/>
                        <a:pt x="658795" y="-3660"/>
                        <a:pt x="606089" y="51"/>
                      </a:cubicBezTo>
                      <a:cubicBezTo>
                        <a:pt x="553383" y="3763"/>
                        <a:pt x="538252" y="81422"/>
                        <a:pt x="440663" y="19923"/>
                      </a:cubicBezTo>
                      <a:cubicBezTo>
                        <a:pt x="357008" y="-32783"/>
                        <a:pt x="301162" y="81536"/>
                        <a:pt x="164687" y="120595"/>
                      </a:cubicBezTo>
                      <a:cubicBezTo>
                        <a:pt x="28212" y="159652"/>
                        <a:pt x="-27062" y="175298"/>
                        <a:pt x="12509" y="231430"/>
                      </a:cubicBezTo>
                      <a:close/>
                    </a:path>
                  </a:pathLst>
                </a:custGeom>
                <a:solidFill>
                  <a:srgbClr val="F3AA0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27EEEC27-C207-485D-8449-AA0A0835B4F2}"/>
                    </a:ext>
                  </a:extLst>
                </p:cNvPr>
                <p:cNvSpPr/>
                <p:nvPr/>
              </p:nvSpPr>
              <p:spPr>
                <a:xfrm>
                  <a:off x="8637914" y="3271877"/>
                  <a:ext cx="664949" cy="2557612"/>
                </a:xfrm>
                <a:custGeom>
                  <a:avLst/>
                  <a:gdLst>
                    <a:gd name="connsiteX0" fmla="*/ 139843 w 664949"/>
                    <a:gd name="connsiteY0" fmla="*/ 2476566 h 2557612"/>
                    <a:gd name="connsiteX1" fmla="*/ 168680 w 664949"/>
                    <a:gd name="connsiteY1" fmla="*/ 2440306 h 2557612"/>
                    <a:gd name="connsiteX2" fmla="*/ 208423 w 664949"/>
                    <a:gd name="connsiteY2" fmla="*/ 2065371 h 2557612"/>
                    <a:gd name="connsiteX3" fmla="*/ 164055 w 664949"/>
                    <a:gd name="connsiteY3" fmla="*/ 1150990 h 2557612"/>
                    <a:gd name="connsiteX4" fmla="*/ 29236 w 664949"/>
                    <a:gd name="connsiteY4" fmla="*/ 273669 h 2557612"/>
                    <a:gd name="connsiteX5" fmla="*/ 107752 w 664949"/>
                    <a:gd name="connsiteY5" fmla="*/ 30527 h 2557612"/>
                    <a:gd name="connsiteX6" fmla="*/ 317888 w 664949"/>
                    <a:gd name="connsiteY6" fmla="*/ 14024 h 2557612"/>
                    <a:gd name="connsiteX7" fmla="*/ 354377 w 664949"/>
                    <a:gd name="connsiteY7" fmla="*/ 4374 h 2557612"/>
                    <a:gd name="connsiteX8" fmla="*/ 541330 w 664949"/>
                    <a:gd name="connsiteY8" fmla="*/ 513499 h 2557612"/>
                    <a:gd name="connsiteX9" fmla="*/ 493422 w 664949"/>
                    <a:gd name="connsiteY9" fmla="*/ 956214 h 2557612"/>
                    <a:gd name="connsiteX10" fmla="*/ 527226 w 664949"/>
                    <a:gd name="connsiteY10" fmla="*/ 1784142 h 2557612"/>
                    <a:gd name="connsiteX11" fmla="*/ 603629 w 664949"/>
                    <a:gd name="connsiteY11" fmla="*/ 2182774 h 2557612"/>
                    <a:gd name="connsiteX12" fmla="*/ 655364 w 664949"/>
                    <a:gd name="connsiteY12" fmla="*/ 2500777 h 2557612"/>
                    <a:gd name="connsiteX13" fmla="*/ 273349 w 664949"/>
                    <a:gd name="connsiteY13" fmla="*/ 2540235 h 2557612"/>
                    <a:gd name="connsiteX14" fmla="*/ 139843 w 664949"/>
                    <a:gd name="connsiteY14" fmla="*/ 2476566 h 2557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4949" h="2557612">
                      <a:moveTo>
                        <a:pt x="139843" y="2476566"/>
                      </a:moveTo>
                      <a:cubicBezTo>
                        <a:pt x="144183" y="2462747"/>
                        <a:pt x="157373" y="2451612"/>
                        <a:pt x="168680" y="2440306"/>
                      </a:cubicBezTo>
                      <a:cubicBezTo>
                        <a:pt x="272263" y="2336551"/>
                        <a:pt x="235090" y="2192082"/>
                        <a:pt x="208423" y="2065371"/>
                      </a:cubicBezTo>
                      <a:cubicBezTo>
                        <a:pt x="145268" y="1764784"/>
                        <a:pt x="168623" y="1455746"/>
                        <a:pt x="164055" y="1150990"/>
                      </a:cubicBezTo>
                      <a:cubicBezTo>
                        <a:pt x="159600" y="853544"/>
                        <a:pt x="111521" y="558096"/>
                        <a:pt x="29236" y="273669"/>
                      </a:cubicBezTo>
                      <a:cubicBezTo>
                        <a:pt x="-629" y="170314"/>
                        <a:pt x="-43170" y="10256"/>
                        <a:pt x="107752" y="30527"/>
                      </a:cubicBezTo>
                      <a:cubicBezTo>
                        <a:pt x="179244" y="40120"/>
                        <a:pt x="248567" y="32411"/>
                        <a:pt x="317888" y="14024"/>
                      </a:cubicBezTo>
                      <a:cubicBezTo>
                        <a:pt x="354377" y="4374"/>
                        <a:pt x="315718" y="-6133"/>
                        <a:pt x="354377" y="4374"/>
                      </a:cubicBezTo>
                      <a:cubicBezTo>
                        <a:pt x="485998" y="40120"/>
                        <a:pt x="561259" y="419337"/>
                        <a:pt x="541330" y="513499"/>
                      </a:cubicBezTo>
                      <a:cubicBezTo>
                        <a:pt x="501701" y="700966"/>
                        <a:pt x="488282" y="760981"/>
                        <a:pt x="493422" y="956214"/>
                      </a:cubicBezTo>
                      <a:cubicBezTo>
                        <a:pt x="500730" y="1233104"/>
                        <a:pt x="478004" y="1512392"/>
                        <a:pt x="527226" y="1784142"/>
                      </a:cubicBezTo>
                      <a:cubicBezTo>
                        <a:pt x="551380" y="1917305"/>
                        <a:pt x="577819" y="2050011"/>
                        <a:pt x="603629" y="2182774"/>
                      </a:cubicBezTo>
                      <a:cubicBezTo>
                        <a:pt x="618704" y="2260205"/>
                        <a:pt x="690539" y="2427287"/>
                        <a:pt x="655364" y="2500777"/>
                      </a:cubicBezTo>
                      <a:cubicBezTo>
                        <a:pt x="607055" y="2601734"/>
                        <a:pt x="355576" y="2536695"/>
                        <a:pt x="273349" y="2540235"/>
                      </a:cubicBezTo>
                      <a:cubicBezTo>
                        <a:pt x="211621" y="2542976"/>
                        <a:pt x="125054" y="2523676"/>
                        <a:pt x="139843" y="2476566"/>
                      </a:cubicBezTo>
                      <a:close/>
                    </a:path>
                  </a:pathLst>
                </a:custGeom>
                <a:solidFill>
                  <a:srgbClr val="4B369D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3" name="图形 2">
                <a:extLst>
                  <a:ext uri="{FF2B5EF4-FFF2-40B4-BE49-F238E27FC236}">
                    <a16:creationId xmlns:a16="http://schemas.microsoft.com/office/drawing/2014/main" id="{72450D5E-BAC8-4C6D-B3BF-E92574011FDD}"/>
                  </a:ext>
                </a:extLst>
              </p:cNvPr>
              <p:cNvGrpSpPr/>
              <p:nvPr/>
            </p:nvGrpSpPr>
            <p:grpSpPr>
              <a:xfrm>
                <a:off x="8266335" y="3498263"/>
                <a:ext cx="795665" cy="2677890"/>
                <a:chOff x="8266335" y="3498263"/>
                <a:chExt cx="795665" cy="2677890"/>
              </a:xfrm>
            </p:grpSpPr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C1EAA581-57F0-4878-B7EB-972C8D50B421}"/>
                    </a:ext>
                  </a:extLst>
                </p:cNvPr>
                <p:cNvSpPr/>
                <p:nvPr/>
              </p:nvSpPr>
              <p:spPr>
                <a:xfrm>
                  <a:off x="8728991" y="5652008"/>
                  <a:ext cx="167024" cy="377092"/>
                </a:xfrm>
                <a:custGeom>
                  <a:avLst/>
                  <a:gdLst>
                    <a:gd name="connsiteX0" fmla="*/ 74290 w 167024"/>
                    <a:gd name="connsiteY0" fmla="*/ 2673 h 377092"/>
                    <a:gd name="connsiteX1" fmla="*/ 0 w 167024"/>
                    <a:gd name="connsiteY1" fmla="*/ 340662 h 377092"/>
                    <a:gd name="connsiteX2" fmla="*/ 110436 w 167024"/>
                    <a:gd name="connsiteY2" fmla="*/ 377093 h 377092"/>
                    <a:gd name="connsiteX3" fmla="*/ 167025 w 167024"/>
                    <a:gd name="connsiteY3" fmla="*/ 19803 h 377092"/>
                    <a:gd name="connsiteX4" fmla="*/ 74290 w 167024"/>
                    <a:gd name="connsiteY4" fmla="*/ 2673 h 37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24" h="377092">
                      <a:moveTo>
                        <a:pt x="74290" y="2673"/>
                      </a:moveTo>
                      <a:lnTo>
                        <a:pt x="0" y="340662"/>
                      </a:lnTo>
                      <a:lnTo>
                        <a:pt x="110436" y="377093"/>
                      </a:lnTo>
                      <a:lnTo>
                        <a:pt x="167025" y="19803"/>
                      </a:lnTo>
                      <a:cubicBezTo>
                        <a:pt x="167025" y="19861"/>
                        <a:pt x="109580" y="-8691"/>
                        <a:pt x="74290" y="2673"/>
                      </a:cubicBezTo>
                      <a:close/>
                    </a:path>
                  </a:pathLst>
                </a:custGeom>
                <a:solidFill>
                  <a:srgbClr val="EAC2A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B570D551-1AC6-49B6-ABB4-B1028E50A191}"/>
                    </a:ext>
                  </a:extLst>
                </p:cNvPr>
                <p:cNvSpPr/>
                <p:nvPr/>
              </p:nvSpPr>
              <p:spPr>
                <a:xfrm>
                  <a:off x="8266335" y="5928052"/>
                  <a:ext cx="651039" cy="248101"/>
                </a:xfrm>
                <a:custGeom>
                  <a:avLst/>
                  <a:gdLst>
                    <a:gd name="connsiteX0" fmla="*/ 10405 w 651039"/>
                    <a:gd name="connsiteY0" fmla="*/ 197837 h 248101"/>
                    <a:gd name="connsiteX1" fmla="*/ 251435 w 651039"/>
                    <a:gd name="connsiteY1" fmla="*/ 237809 h 248101"/>
                    <a:gd name="connsiteX2" fmla="*/ 618718 w 651039"/>
                    <a:gd name="connsiteY2" fmla="*/ 231927 h 248101"/>
                    <a:gd name="connsiteX3" fmla="*/ 618718 w 651039"/>
                    <a:gd name="connsiteY3" fmla="*/ 8600 h 248101"/>
                    <a:gd name="connsiteX4" fmla="*/ 452264 w 651039"/>
                    <a:gd name="connsiteY4" fmla="*/ 16822 h 248101"/>
                    <a:gd name="connsiteX5" fmla="*/ 169892 w 651039"/>
                    <a:gd name="connsiteY5" fmla="*/ 97908 h 248101"/>
                    <a:gd name="connsiteX6" fmla="*/ 10405 w 651039"/>
                    <a:gd name="connsiteY6" fmla="*/ 197837 h 248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1039" h="248101">
                      <a:moveTo>
                        <a:pt x="10405" y="197837"/>
                      </a:moveTo>
                      <a:cubicBezTo>
                        <a:pt x="10405" y="197837"/>
                        <a:pt x="93033" y="226046"/>
                        <a:pt x="251435" y="237809"/>
                      </a:cubicBezTo>
                      <a:cubicBezTo>
                        <a:pt x="409837" y="249572"/>
                        <a:pt x="586626" y="255453"/>
                        <a:pt x="618718" y="231927"/>
                      </a:cubicBezTo>
                      <a:cubicBezTo>
                        <a:pt x="650866" y="208401"/>
                        <a:pt x="671537" y="8600"/>
                        <a:pt x="618718" y="8600"/>
                      </a:cubicBezTo>
                      <a:cubicBezTo>
                        <a:pt x="565898" y="8600"/>
                        <a:pt x="545398" y="85003"/>
                        <a:pt x="452264" y="16822"/>
                      </a:cubicBezTo>
                      <a:cubicBezTo>
                        <a:pt x="372492" y="-41593"/>
                        <a:pt x="308766" y="68557"/>
                        <a:pt x="169892" y="97908"/>
                      </a:cubicBezTo>
                      <a:cubicBezTo>
                        <a:pt x="31077" y="127259"/>
                        <a:pt x="-25169" y="139022"/>
                        <a:pt x="10405" y="197837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2B493C69-4FCD-4929-A085-D2A42CE49AE6}"/>
                    </a:ext>
                  </a:extLst>
                </p:cNvPr>
                <p:cNvSpPr/>
                <p:nvPr/>
              </p:nvSpPr>
              <p:spPr>
                <a:xfrm>
                  <a:off x="8513265" y="3498263"/>
                  <a:ext cx="548735" cy="2349710"/>
                </a:xfrm>
                <a:custGeom>
                  <a:avLst/>
                  <a:gdLst>
                    <a:gd name="connsiteX0" fmla="*/ 2449 w 548735"/>
                    <a:gd name="connsiteY0" fmla="*/ 2251093 h 2349710"/>
                    <a:gd name="connsiteX1" fmla="*/ 33798 w 548735"/>
                    <a:gd name="connsiteY1" fmla="*/ 2219801 h 2349710"/>
                    <a:gd name="connsiteX2" fmla="*/ 99694 w 548735"/>
                    <a:gd name="connsiteY2" fmla="*/ 1879642 h 2349710"/>
                    <a:gd name="connsiteX3" fmla="*/ 119451 w 548735"/>
                    <a:gd name="connsiteY3" fmla="*/ 1041036 h 2349710"/>
                    <a:gd name="connsiteX4" fmla="*/ 46360 w 548735"/>
                    <a:gd name="connsiteY4" fmla="*/ 230467 h 2349710"/>
                    <a:gd name="connsiteX5" fmla="*/ 141664 w 548735"/>
                    <a:gd name="connsiteY5" fmla="*/ 13250 h 2349710"/>
                    <a:gd name="connsiteX6" fmla="*/ 352430 w 548735"/>
                    <a:gd name="connsiteY6" fmla="*/ 11651 h 2349710"/>
                    <a:gd name="connsiteX7" fmla="*/ 389489 w 548735"/>
                    <a:gd name="connsiteY7" fmla="*/ 5141 h 2349710"/>
                    <a:gd name="connsiteX8" fmla="*/ 541895 w 548735"/>
                    <a:gd name="connsiteY8" fmla="*/ 268326 h 2349710"/>
                    <a:gd name="connsiteX9" fmla="*/ 461609 w 548735"/>
                    <a:gd name="connsiteY9" fmla="*/ 884061 h 2349710"/>
                    <a:gd name="connsiteX10" fmla="*/ 437398 w 548735"/>
                    <a:gd name="connsiteY10" fmla="*/ 1643009 h 2349710"/>
                    <a:gd name="connsiteX11" fmla="*/ 485706 w 548735"/>
                    <a:gd name="connsiteY11" fmla="*/ 2012291 h 2349710"/>
                    <a:gd name="connsiteX12" fmla="*/ 515057 w 548735"/>
                    <a:gd name="connsiteY12" fmla="*/ 2306311 h 2349710"/>
                    <a:gd name="connsiteX13" fmla="*/ 131215 w 548735"/>
                    <a:gd name="connsiteY13" fmla="*/ 2317903 h 2349710"/>
                    <a:gd name="connsiteX14" fmla="*/ 2449 w 548735"/>
                    <a:gd name="connsiteY14" fmla="*/ 2251093 h 2349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8735" h="2349710">
                      <a:moveTo>
                        <a:pt x="2449" y="2251093"/>
                      </a:moveTo>
                      <a:cubicBezTo>
                        <a:pt x="7759" y="2238702"/>
                        <a:pt x="21692" y="2229451"/>
                        <a:pt x="33798" y="2219801"/>
                      </a:cubicBezTo>
                      <a:cubicBezTo>
                        <a:pt x="144405" y="2131635"/>
                        <a:pt x="117396" y="1997159"/>
                        <a:pt x="99694" y="1879642"/>
                      </a:cubicBezTo>
                      <a:cubicBezTo>
                        <a:pt x="57724" y="1600868"/>
                        <a:pt x="102664" y="1319867"/>
                        <a:pt x="119451" y="1041036"/>
                      </a:cubicBezTo>
                      <a:cubicBezTo>
                        <a:pt x="135783" y="768886"/>
                        <a:pt x="108545" y="495765"/>
                        <a:pt x="46360" y="230467"/>
                      </a:cubicBezTo>
                      <a:cubicBezTo>
                        <a:pt x="23748" y="134078"/>
                        <a:pt x="-7430" y="-14959"/>
                        <a:pt x="141664" y="13250"/>
                      </a:cubicBezTo>
                      <a:cubicBezTo>
                        <a:pt x="212300" y="26611"/>
                        <a:pt x="282022" y="23985"/>
                        <a:pt x="352430" y="11651"/>
                      </a:cubicBezTo>
                      <a:cubicBezTo>
                        <a:pt x="389489" y="5141"/>
                        <a:pt x="351687" y="-6908"/>
                        <a:pt x="389489" y="5141"/>
                      </a:cubicBezTo>
                      <a:cubicBezTo>
                        <a:pt x="518254" y="46255"/>
                        <a:pt x="568333" y="183586"/>
                        <a:pt x="541895" y="268326"/>
                      </a:cubicBezTo>
                      <a:cubicBezTo>
                        <a:pt x="489247" y="437178"/>
                        <a:pt x="470118" y="705274"/>
                        <a:pt x="461609" y="884061"/>
                      </a:cubicBezTo>
                      <a:cubicBezTo>
                        <a:pt x="449504" y="1137596"/>
                        <a:pt x="407305" y="1391416"/>
                        <a:pt x="437398" y="1643009"/>
                      </a:cubicBezTo>
                      <a:cubicBezTo>
                        <a:pt x="452130" y="1766294"/>
                        <a:pt x="469261" y="1889235"/>
                        <a:pt x="485706" y="2012291"/>
                      </a:cubicBezTo>
                      <a:cubicBezTo>
                        <a:pt x="495300" y="2084068"/>
                        <a:pt x="555314" y="2241329"/>
                        <a:pt x="515057" y="2306311"/>
                      </a:cubicBezTo>
                      <a:cubicBezTo>
                        <a:pt x="459782" y="2395505"/>
                        <a:pt x="213499" y="2319902"/>
                        <a:pt x="131215" y="2317903"/>
                      </a:cubicBezTo>
                      <a:cubicBezTo>
                        <a:pt x="69430" y="2316361"/>
                        <a:pt x="-15539" y="2293178"/>
                        <a:pt x="2449" y="2251093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A567BA1D-077F-448C-857B-7CEF1FE9F7A8}"/>
                  </a:ext>
                </a:extLst>
              </p:cNvPr>
              <p:cNvSpPr/>
              <p:nvPr/>
            </p:nvSpPr>
            <p:spPr>
              <a:xfrm>
                <a:off x="7580967" y="1880172"/>
                <a:ext cx="1140715" cy="1296574"/>
              </a:xfrm>
              <a:custGeom>
                <a:avLst/>
                <a:gdLst>
                  <a:gd name="connsiteX0" fmla="*/ 791077 w 1140715"/>
                  <a:gd name="connsiteY0" fmla="*/ 976261 h 1296574"/>
                  <a:gd name="connsiteX1" fmla="*/ 621598 w 1140715"/>
                  <a:gd name="connsiteY1" fmla="*/ 1082928 h 1296574"/>
                  <a:gd name="connsiteX2" fmla="*/ 401582 w 1140715"/>
                  <a:gd name="connsiteY2" fmla="*/ 1137918 h 1296574"/>
                  <a:gd name="connsiteX3" fmla="*/ 376172 w 1140715"/>
                  <a:gd name="connsiteY3" fmla="*/ 1083728 h 1296574"/>
                  <a:gd name="connsiteX4" fmla="*/ 259683 w 1140715"/>
                  <a:gd name="connsiteY4" fmla="*/ 746253 h 1296574"/>
                  <a:gd name="connsiteX5" fmla="*/ 179168 w 1140715"/>
                  <a:gd name="connsiteY5" fmla="*/ 433960 h 1296574"/>
                  <a:gd name="connsiteX6" fmla="*/ 165635 w 1140715"/>
                  <a:gd name="connsiteY6" fmla="*/ 146620 h 1296574"/>
                  <a:gd name="connsiteX7" fmla="*/ 66848 w 1140715"/>
                  <a:gd name="connsiteY7" fmla="*/ 9517 h 1296574"/>
                  <a:gd name="connsiteX8" fmla="*/ 110645 w 1140715"/>
                  <a:gd name="connsiteY8" fmla="*/ 190703 h 1296574"/>
                  <a:gd name="connsiteX9" fmla="*/ 780 w 1140715"/>
                  <a:gd name="connsiteY9" fmla="*/ 275101 h 1296574"/>
                  <a:gd name="connsiteX10" fmla="*/ 71302 w 1140715"/>
                  <a:gd name="connsiteY10" fmla="*/ 457200 h 1296574"/>
                  <a:gd name="connsiteX11" fmla="*/ 155242 w 1140715"/>
                  <a:gd name="connsiteY11" fmla="*/ 792620 h 1296574"/>
                  <a:gd name="connsiteX12" fmla="*/ 224393 w 1140715"/>
                  <a:gd name="connsiteY12" fmla="*/ 1041872 h 1296574"/>
                  <a:gd name="connsiteX13" fmla="*/ 341739 w 1140715"/>
                  <a:gd name="connsiteY13" fmla="*/ 1262402 h 1296574"/>
                  <a:gd name="connsiteX14" fmla="*/ 371089 w 1140715"/>
                  <a:gd name="connsiteY14" fmla="*/ 1280503 h 1296574"/>
                  <a:gd name="connsiteX15" fmla="*/ 634274 w 1140715"/>
                  <a:gd name="connsiteY15" fmla="*/ 1234193 h 1296574"/>
                  <a:gd name="connsiteX16" fmla="*/ 1140715 w 1140715"/>
                  <a:gd name="connsiteY16" fmla="*/ 920815 h 1296574"/>
                  <a:gd name="connsiteX17" fmla="*/ 1042956 w 1140715"/>
                  <a:gd name="connsiteY17" fmla="*/ 824769 h 1296574"/>
                  <a:gd name="connsiteX18" fmla="*/ 1015775 w 1140715"/>
                  <a:gd name="connsiteY18" fmla="*/ 807409 h 1296574"/>
                  <a:gd name="connsiteX19" fmla="*/ 980658 w 1140715"/>
                  <a:gd name="connsiteY19" fmla="*/ 820143 h 1296574"/>
                  <a:gd name="connsiteX20" fmla="*/ 834304 w 1140715"/>
                  <a:gd name="connsiteY20" fmla="*/ 942057 h 1296574"/>
                  <a:gd name="connsiteX21" fmla="*/ 791077 w 1140715"/>
                  <a:gd name="connsiteY21" fmla="*/ 976261 h 129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40715" h="1296574">
                    <a:moveTo>
                      <a:pt x="791077" y="976261"/>
                    </a:moveTo>
                    <a:cubicBezTo>
                      <a:pt x="737744" y="1016576"/>
                      <a:pt x="680984" y="1052264"/>
                      <a:pt x="621598" y="1082928"/>
                    </a:cubicBezTo>
                    <a:cubicBezTo>
                      <a:pt x="575401" y="1106740"/>
                      <a:pt x="450119" y="1187084"/>
                      <a:pt x="401582" y="1137918"/>
                    </a:cubicBezTo>
                    <a:cubicBezTo>
                      <a:pt x="387421" y="1123529"/>
                      <a:pt x="381253" y="1103257"/>
                      <a:pt x="376172" y="1083728"/>
                    </a:cubicBezTo>
                    <a:cubicBezTo>
                      <a:pt x="346079" y="968438"/>
                      <a:pt x="302395" y="857317"/>
                      <a:pt x="259683" y="746253"/>
                    </a:cubicBezTo>
                    <a:cubicBezTo>
                      <a:pt x="221481" y="647066"/>
                      <a:pt x="175628" y="542454"/>
                      <a:pt x="179168" y="433960"/>
                    </a:cubicBezTo>
                    <a:cubicBezTo>
                      <a:pt x="182822" y="323181"/>
                      <a:pt x="176199" y="173744"/>
                      <a:pt x="165635" y="146620"/>
                    </a:cubicBezTo>
                    <a:cubicBezTo>
                      <a:pt x="155071" y="119497"/>
                      <a:pt x="68447" y="-40162"/>
                      <a:pt x="66848" y="9517"/>
                    </a:cubicBezTo>
                    <a:cubicBezTo>
                      <a:pt x="65249" y="59196"/>
                      <a:pt x="148732" y="195785"/>
                      <a:pt x="110645" y="190703"/>
                    </a:cubicBezTo>
                    <a:cubicBezTo>
                      <a:pt x="72558" y="185621"/>
                      <a:pt x="-8813" y="217370"/>
                      <a:pt x="780" y="275101"/>
                    </a:cubicBezTo>
                    <a:cubicBezTo>
                      <a:pt x="10373" y="332774"/>
                      <a:pt x="71302" y="457200"/>
                      <a:pt x="71302" y="457200"/>
                    </a:cubicBezTo>
                    <a:cubicBezTo>
                      <a:pt x="97968" y="569292"/>
                      <a:pt x="126063" y="681156"/>
                      <a:pt x="155242" y="792620"/>
                    </a:cubicBezTo>
                    <a:cubicBezTo>
                      <a:pt x="177055" y="875990"/>
                      <a:pt x="199439" y="959359"/>
                      <a:pt x="224393" y="1041872"/>
                    </a:cubicBezTo>
                    <a:cubicBezTo>
                      <a:pt x="248661" y="1122101"/>
                      <a:pt x="271160" y="1209182"/>
                      <a:pt x="341739" y="1262402"/>
                    </a:cubicBezTo>
                    <a:cubicBezTo>
                      <a:pt x="350932" y="1269368"/>
                      <a:pt x="360696" y="1275535"/>
                      <a:pt x="371089" y="1280503"/>
                    </a:cubicBezTo>
                    <a:cubicBezTo>
                      <a:pt x="454687" y="1320475"/>
                      <a:pt x="552960" y="1278619"/>
                      <a:pt x="634274" y="1234193"/>
                    </a:cubicBezTo>
                    <a:cubicBezTo>
                      <a:pt x="808722" y="1138889"/>
                      <a:pt x="974091" y="1028910"/>
                      <a:pt x="1140715" y="920815"/>
                    </a:cubicBezTo>
                    <a:cubicBezTo>
                      <a:pt x="1108110" y="888780"/>
                      <a:pt x="1075505" y="856803"/>
                      <a:pt x="1042956" y="824769"/>
                    </a:cubicBezTo>
                    <a:cubicBezTo>
                      <a:pt x="1035133" y="817117"/>
                      <a:pt x="1026568" y="809008"/>
                      <a:pt x="1015775" y="807409"/>
                    </a:cubicBezTo>
                    <a:cubicBezTo>
                      <a:pt x="1003156" y="805468"/>
                      <a:pt x="991107" y="812777"/>
                      <a:pt x="980658" y="820143"/>
                    </a:cubicBezTo>
                    <a:cubicBezTo>
                      <a:pt x="928637" y="856632"/>
                      <a:pt x="883126" y="901343"/>
                      <a:pt x="834304" y="942057"/>
                    </a:cubicBezTo>
                    <a:cubicBezTo>
                      <a:pt x="820143" y="953763"/>
                      <a:pt x="805696" y="965183"/>
                      <a:pt x="791077" y="976261"/>
                    </a:cubicBezTo>
                    <a:close/>
                  </a:path>
                </a:pathLst>
              </a:custGeom>
              <a:solidFill>
                <a:srgbClr val="EAC2A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65" name="图形 2">
                <a:extLst>
                  <a:ext uri="{FF2B5EF4-FFF2-40B4-BE49-F238E27FC236}">
                    <a16:creationId xmlns:a16="http://schemas.microsoft.com/office/drawing/2014/main" id="{78C355BA-C463-4976-A93E-68FC9289AF70}"/>
                  </a:ext>
                </a:extLst>
              </p:cNvPr>
              <p:cNvGrpSpPr/>
              <p:nvPr/>
            </p:nvGrpSpPr>
            <p:grpSpPr>
              <a:xfrm>
                <a:off x="8400481" y="2520211"/>
                <a:ext cx="823932" cy="1305183"/>
                <a:chOff x="8400481" y="2520211"/>
                <a:chExt cx="823932" cy="1305183"/>
              </a:xfrm>
            </p:grpSpPr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BACECC85-D499-4EED-A278-9C54B2A04884}"/>
                    </a:ext>
                  </a:extLst>
                </p:cNvPr>
                <p:cNvSpPr/>
                <p:nvPr/>
              </p:nvSpPr>
              <p:spPr>
                <a:xfrm>
                  <a:off x="8848496" y="2598248"/>
                  <a:ext cx="313730" cy="398714"/>
                </a:xfrm>
                <a:custGeom>
                  <a:avLst/>
                  <a:gdLst>
                    <a:gd name="connsiteX0" fmla="*/ 89833 w 313730"/>
                    <a:gd name="connsiteY0" fmla="*/ 346980 h 398714"/>
                    <a:gd name="connsiteX1" fmla="*/ 49233 w 313730"/>
                    <a:gd name="connsiteY1" fmla="*/ 5450 h 398714"/>
                    <a:gd name="connsiteX2" fmla="*/ 313731 w 313730"/>
                    <a:gd name="connsiteY2" fmla="*/ 313746 h 398714"/>
                    <a:gd name="connsiteX3" fmla="*/ 98284 w 313730"/>
                    <a:gd name="connsiteY3" fmla="*/ 398715 h 398714"/>
                    <a:gd name="connsiteX4" fmla="*/ 89833 w 313730"/>
                    <a:gd name="connsiteY4" fmla="*/ 346980 h 398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730" h="398714">
                      <a:moveTo>
                        <a:pt x="89833" y="346980"/>
                      </a:moveTo>
                      <a:cubicBezTo>
                        <a:pt x="89833" y="346980"/>
                        <a:pt x="-81646" y="59241"/>
                        <a:pt x="49233" y="5450"/>
                      </a:cubicBezTo>
                      <a:cubicBezTo>
                        <a:pt x="180111" y="-48340"/>
                        <a:pt x="313731" y="313746"/>
                        <a:pt x="313731" y="313746"/>
                      </a:cubicBezTo>
                      <a:lnTo>
                        <a:pt x="98284" y="398715"/>
                      </a:lnTo>
                      <a:lnTo>
                        <a:pt x="89833" y="346980"/>
                      </a:ln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0961E2A1-1AD5-4DB5-A2FA-F8E7449A52D3}"/>
                    </a:ext>
                  </a:extLst>
                </p:cNvPr>
                <p:cNvSpPr/>
                <p:nvPr/>
              </p:nvSpPr>
              <p:spPr>
                <a:xfrm>
                  <a:off x="8531669" y="2520211"/>
                  <a:ext cx="692744" cy="1305183"/>
                </a:xfrm>
                <a:custGeom>
                  <a:avLst/>
                  <a:gdLst>
                    <a:gd name="connsiteX0" fmla="*/ 10312 w 692744"/>
                    <a:gd name="connsiteY0" fmla="*/ 1048975 h 1305183"/>
                    <a:gd name="connsiteX1" fmla="*/ 34067 w 692744"/>
                    <a:gd name="connsiteY1" fmla="*/ 529971 h 1305183"/>
                    <a:gd name="connsiteX2" fmla="*/ 184646 w 692744"/>
                    <a:gd name="connsiteY2" fmla="*/ 42659 h 1305183"/>
                    <a:gd name="connsiteX3" fmla="*/ 497624 w 692744"/>
                    <a:gd name="connsiteY3" fmla="*/ 165486 h 1305183"/>
                    <a:gd name="connsiteX4" fmla="*/ 576083 w 692744"/>
                    <a:gd name="connsiteY4" fmla="*/ 652798 h 1305183"/>
                    <a:gd name="connsiteX5" fmla="*/ 660023 w 692744"/>
                    <a:gd name="connsiteY5" fmla="*/ 1104479 h 1305183"/>
                    <a:gd name="connsiteX6" fmla="*/ 675270 w 692744"/>
                    <a:gd name="connsiteY6" fmla="*/ 1231360 h 1305183"/>
                    <a:gd name="connsiteX7" fmla="*/ 382734 w 692744"/>
                    <a:gd name="connsiteY7" fmla="*/ 1293145 h 1305183"/>
                    <a:gd name="connsiteX8" fmla="*/ 129542 w 692744"/>
                    <a:gd name="connsiteY8" fmla="*/ 1223309 h 1305183"/>
                    <a:gd name="connsiteX9" fmla="*/ 5801 w 692744"/>
                    <a:gd name="connsiteY9" fmla="*/ 1199554 h 1305183"/>
                    <a:gd name="connsiteX10" fmla="*/ 10312 w 692744"/>
                    <a:gd name="connsiteY10" fmla="*/ 1048975 h 1305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2744" h="1305183">
                      <a:moveTo>
                        <a:pt x="10312" y="1048975"/>
                      </a:moveTo>
                      <a:cubicBezTo>
                        <a:pt x="10312" y="1037097"/>
                        <a:pt x="-9502" y="728059"/>
                        <a:pt x="34067" y="529971"/>
                      </a:cubicBezTo>
                      <a:cubicBezTo>
                        <a:pt x="77636" y="331883"/>
                        <a:pt x="34067" y="161489"/>
                        <a:pt x="184646" y="42659"/>
                      </a:cubicBezTo>
                      <a:cubicBezTo>
                        <a:pt x="335225" y="-76171"/>
                        <a:pt x="457995" y="82288"/>
                        <a:pt x="497624" y="165486"/>
                      </a:cubicBezTo>
                      <a:cubicBezTo>
                        <a:pt x="537253" y="248684"/>
                        <a:pt x="570487" y="512840"/>
                        <a:pt x="576083" y="652798"/>
                      </a:cubicBezTo>
                      <a:cubicBezTo>
                        <a:pt x="581793" y="795840"/>
                        <a:pt x="656997" y="1098083"/>
                        <a:pt x="660023" y="1104479"/>
                      </a:cubicBezTo>
                      <a:cubicBezTo>
                        <a:pt x="719752" y="1228676"/>
                        <a:pt x="680466" y="1219540"/>
                        <a:pt x="675270" y="1231360"/>
                      </a:cubicBezTo>
                      <a:cubicBezTo>
                        <a:pt x="643007" y="1304908"/>
                        <a:pt x="433156" y="1319184"/>
                        <a:pt x="382734" y="1293145"/>
                      </a:cubicBezTo>
                      <a:cubicBezTo>
                        <a:pt x="272184" y="1236042"/>
                        <a:pt x="248715" y="1204979"/>
                        <a:pt x="129542" y="1223309"/>
                      </a:cubicBezTo>
                      <a:cubicBezTo>
                        <a:pt x="78035" y="1231246"/>
                        <a:pt x="21104" y="1215371"/>
                        <a:pt x="5801" y="1199554"/>
                      </a:cubicBezTo>
                      <a:cubicBezTo>
                        <a:pt x="-9502" y="1183737"/>
                        <a:pt x="10312" y="1048975"/>
                        <a:pt x="10312" y="1048975"/>
                      </a:cubicBezTo>
                      <a:close/>
                    </a:path>
                  </a:pathLst>
                </a:custGeom>
                <a:solidFill>
                  <a:srgbClr val="D738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0F9C96E4-9A00-4922-B4AB-18BFB585C485}"/>
                    </a:ext>
                  </a:extLst>
                </p:cNvPr>
                <p:cNvSpPr/>
                <p:nvPr/>
              </p:nvSpPr>
              <p:spPr>
                <a:xfrm>
                  <a:off x="8400481" y="2524747"/>
                  <a:ext cx="461245" cy="446976"/>
                </a:xfrm>
                <a:custGeom>
                  <a:avLst/>
                  <a:gdLst>
                    <a:gd name="connsiteX0" fmla="*/ 57503 w 461245"/>
                    <a:gd name="connsiteY0" fmla="*/ 196982 h 446976"/>
                    <a:gd name="connsiteX1" fmla="*/ 442259 w 461245"/>
                    <a:gd name="connsiteY1" fmla="*/ 35039 h 446976"/>
                    <a:gd name="connsiteX2" fmla="*/ 171364 w 461245"/>
                    <a:gd name="connsiteY2" fmla="*/ 446976 h 446976"/>
                    <a:gd name="connsiteX3" fmla="*/ 0 w 461245"/>
                    <a:gd name="connsiteY3" fmla="*/ 224163 h 446976"/>
                    <a:gd name="connsiteX4" fmla="*/ 57503 w 461245"/>
                    <a:gd name="connsiteY4" fmla="*/ 196982 h 44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245" h="446976">
                      <a:moveTo>
                        <a:pt x="57503" y="196982"/>
                      </a:moveTo>
                      <a:cubicBezTo>
                        <a:pt x="57503" y="196982"/>
                        <a:pt x="335648" y="-99551"/>
                        <a:pt x="442259" y="35039"/>
                      </a:cubicBezTo>
                      <a:cubicBezTo>
                        <a:pt x="548926" y="169630"/>
                        <a:pt x="171364" y="446976"/>
                        <a:pt x="171364" y="446976"/>
                      </a:cubicBezTo>
                      <a:lnTo>
                        <a:pt x="0" y="224163"/>
                      </a:lnTo>
                      <a:lnTo>
                        <a:pt x="57503" y="196982"/>
                      </a:ln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48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当前问题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CURRENT ISSUE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5822" y="2365326"/>
            <a:ext cx="2401378" cy="1108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在工作总结上有了进步，但仍不够，应该每天、每周、每月都回过头来思考一下自己工作的是与非、得与失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5822" y="1914476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>
                <a:solidFill>
                  <a:schemeClr val="accent1"/>
                </a:solidFill>
                <a:cs typeface="+mn-ea"/>
                <a:sym typeface="+mn-lt"/>
              </a:rPr>
              <a:t>缺少工作总结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0115" y="1628972"/>
            <a:ext cx="2302543" cy="307777"/>
            <a:chOff x="610115" y="1628972"/>
            <a:chExt cx="2302543" cy="307777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06E13A7-FDC4-4AD8-A003-4B350C5D589F}"/>
                </a:ext>
              </a:extLst>
            </p:cNvPr>
            <p:cNvCxnSpPr>
              <a:cxnSpLocks/>
            </p:cNvCxnSpPr>
            <p:nvPr/>
          </p:nvCxnSpPr>
          <p:spPr>
            <a:xfrm>
              <a:off x="1052770" y="1782860"/>
              <a:ext cx="1764000" cy="0"/>
            </a:xfrm>
            <a:prstGeom prst="line">
              <a:avLst/>
            </a:prstGeom>
            <a:ln w="2222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610115" y="1628972"/>
              <a:ext cx="542925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40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14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flipV="1">
              <a:off x="2830400" y="1741731"/>
              <a:ext cx="82258" cy="82258"/>
            </a:xfrm>
            <a:prstGeom prst="ellipse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95822" y="4828020"/>
            <a:ext cx="2401378" cy="136691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在实际工作中，我发现自己对于相关理论知识掌握不够扎实，需要多多进行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理论</a:t>
            </a: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学习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5822" y="4377170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理论知识不足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10115" y="4091666"/>
            <a:ext cx="2302543" cy="307777"/>
            <a:chOff x="610115" y="4091666"/>
            <a:chExt cx="2302543" cy="307777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706E13A7-FDC4-4AD8-A003-4B350C5D589F}"/>
                </a:ext>
              </a:extLst>
            </p:cNvPr>
            <p:cNvCxnSpPr>
              <a:cxnSpLocks/>
            </p:cNvCxnSpPr>
            <p:nvPr/>
          </p:nvCxnSpPr>
          <p:spPr>
            <a:xfrm>
              <a:off x="1052770" y="4245554"/>
              <a:ext cx="1764000" cy="0"/>
            </a:xfrm>
            <a:prstGeom prst="line">
              <a:avLst/>
            </a:prstGeom>
            <a:ln w="2222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610115" y="4091666"/>
              <a:ext cx="542925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accent2"/>
                  </a:solidFill>
                  <a:latin typeface="+mj-lt"/>
                </a:defRPr>
              </a:lvl1pPr>
            </a:lstStyle>
            <a:p>
              <a:r>
                <a:rPr lang="en-US" altLang="zh-CN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02</a:t>
              </a:r>
              <a:endParaRPr lang="zh-CN" altLang="en-US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2830400" y="4204425"/>
              <a:ext cx="82258" cy="82258"/>
            </a:xfrm>
            <a:prstGeom prst="ellipse">
              <a:avLst/>
            </a:prstGeom>
            <a:ln w="2222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095297" y="2365326"/>
            <a:ext cx="2401378" cy="112646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在工作中出现分歧时缺少和同事的沟通，平时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工作</a:t>
            </a: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汇报少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，只埋头干活，和同事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之间</a:t>
            </a: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交流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少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095297" y="1914476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沟通能力不强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109590" y="1628972"/>
            <a:ext cx="2302543" cy="307777"/>
            <a:chOff x="9109590" y="1628972"/>
            <a:chExt cx="2302543" cy="307777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706E13A7-FDC4-4AD8-A003-4B350C5D589F}"/>
                </a:ext>
              </a:extLst>
            </p:cNvPr>
            <p:cNvCxnSpPr>
              <a:cxnSpLocks/>
            </p:cNvCxnSpPr>
            <p:nvPr/>
          </p:nvCxnSpPr>
          <p:spPr>
            <a:xfrm>
              <a:off x="9552245" y="1782860"/>
              <a:ext cx="1764000" cy="0"/>
            </a:xfrm>
            <a:prstGeom prst="line">
              <a:avLst/>
            </a:prstGeom>
            <a:ln w="2222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9109590" y="1628972"/>
              <a:ext cx="542925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accent2"/>
                  </a:solidFill>
                  <a:latin typeface="+mj-lt"/>
                </a:defRPr>
              </a:lvl1pPr>
            </a:lstStyle>
            <a:p>
              <a:r>
                <a:rPr lang="en-US" altLang="zh-CN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03</a:t>
              </a:r>
              <a:endParaRPr lang="zh-CN" altLang="en-US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 flipV="1">
              <a:off x="11329875" y="1741731"/>
              <a:ext cx="82258" cy="82258"/>
            </a:xfrm>
            <a:prstGeom prst="ellipse">
              <a:avLst/>
            </a:prstGeom>
            <a:ln w="2222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9095297" y="4828020"/>
            <a:ext cx="2401378" cy="112646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在面对工作压力的时候不能很好地进行纾解，虽然不会影响工作，但是会情绪比较低落，工作没有动力</a:t>
            </a:r>
            <a:endParaRPr lang="en-US" altLang="zh-CN" sz="16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095297" y="4377170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缺少抗压能力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109590" y="4091666"/>
            <a:ext cx="2302543" cy="307777"/>
            <a:chOff x="9109590" y="4091666"/>
            <a:chExt cx="2302543" cy="307777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706E13A7-FDC4-4AD8-A003-4B350C5D589F}"/>
                </a:ext>
              </a:extLst>
            </p:cNvPr>
            <p:cNvCxnSpPr>
              <a:cxnSpLocks/>
            </p:cNvCxnSpPr>
            <p:nvPr/>
          </p:nvCxnSpPr>
          <p:spPr>
            <a:xfrm>
              <a:off x="9552245" y="4245554"/>
              <a:ext cx="1764000" cy="0"/>
            </a:xfrm>
            <a:prstGeom prst="line">
              <a:avLst/>
            </a:prstGeom>
            <a:ln w="2222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9109590" y="4091666"/>
              <a:ext cx="542925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accent2"/>
                  </a:solidFill>
                  <a:latin typeface="+mj-lt"/>
                </a:defRPr>
              </a:lvl1pPr>
            </a:lstStyle>
            <a:p>
              <a:r>
                <a:rPr lang="en-US" altLang="zh-CN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04</a:t>
              </a:r>
              <a:endParaRPr lang="zh-CN" altLang="en-US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 flipV="1">
              <a:off x="11329875" y="4204425"/>
              <a:ext cx="82258" cy="82258"/>
            </a:xfrm>
            <a:prstGeom prst="ellipse">
              <a:avLst/>
            </a:prstGeom>
            <a:ln w="2222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274839" y="1422463"/>
            <a:ext cx="5642322" cy="5030273"/>
            <a:chOff x="3359042" y="989527"/>
            <a:chExt cx="5471683" cy="4878144"/>
          </a:xfrm>
        </p:grpSpPr>
        <p:grpSp>
          <p:nvGrpSpPr>
            <p:cNvPr id="30" name="图形 2">
              <a:extLst>
                <a:ext uri="{FF2B5EF4-FFF2-40B4-BE49-F238E27FC236}">
                  <a16:creationId xmlns:a16="http://schemas.microsoft.com/office/drawing/2014/main" id="{2B3A1122-7BB9-4B3B-B702-806FB3D7B60D}"/>
                </a:ext>
              </a:extLst>
            </p:cNvPr>
            <p:cNvGrpSpPr/>
            <p:nvPr/>
          </p:nvGrpSpPr>
          <p:grpSpPr>
            <a:xfrm>
              <a:off x="3359042" y="3399645"/>
              <a:ext cx="5471683" cy="2280789"/>
              <a:chOff x="3359042" y="3399645"/>
              <a:chExt cx="5471683" cy="2280789"/>
            </a:xfrm>
          </p:grpSpPr>
          <p:grpSp>
            <p:nvGrpSpPr>
              <p:cNvPr id="93" name="图形 2">
                <a:extLst>
                  <a:ext uri="{FF2B5EF4-FFF2-40B4-BE49-F238E27FC236}">
                    <a16:creationId xmlns:a16="http://schemas.microsoft.com/office/drawing/2014/main" id="{63DA1D7F-C0A5-429E-A0D3-A2594FAE722F}"/>
                  </a:ext>
                </a:extLst>
              </p:cNvPr>
              <p:cNvGrpSpPr/>
              <p:nvPr/>
            </p:nvGrpSpPr>
            <p:grpSpPr>
              <a:xfrm>
                <a:off x="3359042" y="4108796"/>
                <a:ext cx="1446700" cy="1571637"/>
                <a:chOff x="3359042" y="4108796"/>
                <a:chExt cx="1446700" cy="1571637"/>
              </a:xfrm>
            </p:grpSpPr>
            <p:sp>
              <p:nvSpPr>
                <p:cNvPr id="104" name="任意多边形: 形状 6">
                  <a:extLst>
                    <a:ext uri="{FF2B5EF4-FFF2-40B4-BE49-F238E27FC236}">
                      <a16:creationId xmlns:a16="http://schemas.microsoft.com/office/drawing/2014/main" id="{6D0DD24F-978A-4307-B293-79351356C01F}"/>
                    </a:ext>
                  </a:extLst>
                </p:cNvPr>
                <p:cNvSpPr/>
                <p:nvPr/>
              </p:nvSpPr>
              <p:spPr>
                <a:xfrm>
                  <a:off x="3973488" y="4108796"/>
                  <a:ext cx="832254" cy="1478234"/>
                </a:xfrm>
                <a:custGeom>
                  <a:avLst/>
                  <a:gdLst>
                    <a:gd name="connsiteX0" fmla="*/ 2812 w 832254"/>
                    <a:gd name="connsiteY0" fmla="*/ 678956 h 1478234"/>
                    <a:gd name="connsiteX1" fmla="*/ 37988 w 832254"/>
                    <a:gd name="connsiteY1" fmla="*/ 552188 h 1478234"/>
                    <a:gd name="connsiteX2" fmla="*/ 216376 w 832254"/>
                    <a:gd name="connsiteY2" fmla="*/ 625336 h 1478234"/>
                    <a:gd name="connsiteX3" fmla="*/ 260459 w 832254"/>
                    <a:gd name="connsiteY3" fmla="*/ 639041 h 1478234"/>
                    <a:gd name="connsiteX4" fmla="*/ 299574 w 832254"/>
                    <a:gd name="connsiteY4" fmla="*/ 615172 h 1478234"/>
                    <a:gd name="connsiteX5" fmla="*/ 330923 w 832254"/>
                    <a:gd name="connsiteY5" fmla="*/ 458483 h 1478234"/>
                    <a:gd name="connsiteX6" fmla="*/ 330638 w 832254"/>
                    <a:gd name="connsiteY6" fmla="*/ 295399 h 1478234"/>
                    <a:gd name="connsiteX7" fmla="*/ 454835 w 832254"/>
                    <a:gd name="connsiteY7" fmla="*/ 217454 h 1478234"/>
                    <a:gd name="connsiteX8" fmla="*/ 626485 w 832254"/>
                    <a:gd name="connsiteY8" fmla="*/ 39979 h 1478234"/>
                    <a:gd name="connsiteX9" fmla="*/ 716707 w 832254"/>
                    <a:gd name="connsiteY9" fmla="*/ 1093 h 1478234"/>
                    <a:gd name="connsiteX10" fmla="*/ 792139 w 832254"/>
                    <a:gd name="connsiteY10" fmla="*/ 63163 h 1478234"/>
                    <a:gd name="connsiteX11" fmla="*/ 817264 w 832254"/>
                    <a:gd name="connsiteY11" fmla="*/ 294713 h 1478234"/>
                    <a:gd name="connsiteX12" fmla="*/ 713509 w 832254"/>
                    <a:gd name="connsiteY12" fmla="*/ 487777 h 1478234"/>
                    <a:gd name="connsiteX13" fmla="*/ 763702 w 832254"/>
                    <a:gd name="connsiteY13" fmla="*/ 650290 h 1478234"/>
                    <a:gd name="connsiteX14" fmla="*/ 710654 w 832254"/>
                    <a:gd name="connsiteY14" fmla="*/ 782368 h 1478234"/>
                    <a:gd name="connsiteX15" fmla="*/ 731325 w 832254"/>
                    <a:gd name="connsiteY15" fmla="*/ 972291 h 1478234"/>
                    <a:gd name="connsiteX16" fmla="*/ 674166 w 832254"/>
                    <a:gd name="connsiteY16" fmla="*/ 1083412 h 1478234"/>
                    <a:gd name="connsiteX17" fmla="*/ 693238 w 832254"/>
                    <a:gd name="connsiteY17" fmla="*/ 1235247 h 1478234"/>
                    <a:gd name="connsiteX18" fmla="*/ 515878 w 832254"/>
                    <a:gd name="connsiteY18" fmla="*/ 1477419 h 1478234"/>
                    <a:gd name="connsiteX19" fmla="*/ 293749 w 832254"/>
                    <a:gd name="connsiteY19" fmla="*/ 1320273 h 1478234"/>
                    <a:gd name="connsiteX20" fmla="*/ 2812 w 832254"/>
                    <a:gd name="connsiteY20" fmla="*/ 678956 h 1478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32254" h="1478234">
                      <a:moveTo>
                        <a:pt x="2812" y="678956"/>
                      </a:moveTo>
                      <a:cubicBezTo>
                        <a:pt x="-3469" y="632760"/>
                        <a:pt x="-2155" y="575829"/>
                        <a:pt x="37988" y="552188"/>
                      </a:cubicBezTo>
                      <a:cubicBezTo>
                        <a:pt x="96975" y="517413"/>
                        <a:pt x="158645" y="588448"/>
                        <a:pt x="216376" y="625336"/>
                      </a:cubicBezTo>
                      <a:cubicBezTo>
                        <a:pt x="229623" y="633787"/>
                        <a:pt x="244870" y="640754"/>
                        <a:pt x="260459" y="639041"/>
                      </a:cubicBezTo>
                      <a:cubicBezTo>
                        <a:pt x="275991" y="637328"/>
                        <a:pt x="289467" y="627107"/>
                        <a:pt x="299574" y="615172"/>
                      </a:cubicBezTo>
                      <a:cubicBezTo>
                        <a:pt x="335091" y="573430"/>
                        <a:pt x="336633" y="513016"/>
                        <a:pt x="330923" y="458483"/>
                      </a:cubicBezTo>
                      <a:cubicBezTo>
                        <a:pt x="325213" y="403950"/>
                        <a:pt x="314192" y="347647"/>
                        <a:pt x="330638" y="295399"/>
                      </a:cubicBezTo>
                      <a:cubicBezTo>
                        <a:pt x="347026" y="243150"/>
                        <a:pt x="403614" y="198325"/>
                        <a:pt x="454835" y="217454"/>
                      </a:cubicBezTo>
                      <a:cubicBezTo>
                        <a:pt x="570125" y="260566"/>
                        <a:pt x="573951" y="102164"/>
                        <a:pt x="626485" y="39979"/>
                      </a:cubicBezTo>
                      <a:cubicBezTo>
                        <a:pt x="648641" y="13770"/>
                        <a:pt x="682960" y="-4789"/>
                        <a:pt x="716707" y="1093"/>
                      </a:cubicBezTo>
                      <a:cubicBezTo>
                        <a:pt x="749826" y="6917"/>
                        <a:pt x="774952" y="34269"/>
                        <a:pt x="792139" y="63163"/>
                      </a:cubicBezTo>
                      <a:cubicBezTo>
                        <a:pt x="831254" y="128945"/>
                        <a:pt x="845930" y="221908"/>
                        <a:pt x="817264" y="294713"/>
                      </a:cubicBezTo>
                      <a:cubicBezTo>
                        <a:pt x="790312" y="363179"/>
                        <a:pt x="708256" y="404693"/>
                        <a:pt x="713509" y="487777"/>
                      </a:cubicBezTo>
                      <a:cubicBezTo>
                        <a:pt x="717164" y="544936"/>
                        <a:pt x="767814" y="593188"/>
                        <a:pt x="763702" y="650290"/>
                      </a:cubicBezTo>
                      <a:cubicBezTo>
                        <a:pt x="760276" y="697971"/>
                        <a:pt x="719505" y="735430"/>
                        <a:pt x="710654" y="782368"/>
                      </a:cubicBezTo>
                      <a:cubicBezTo>
                        <a:pt x="698777" y="845638"/>
                        <a:pt x="747143" y="909878"/>
                        <a:pt x="731325" y="972291"/>
                      </a:cubicBezTo>
                      <a:cubicBezTo>
                        <a:pt x="721047" y="1012833"/>
                        <a:pt x="685472" y="1043098"/>
                        <a:pt x="674166" y="1083412"/>
                      </a:cubicBezTo>
                      <a:cubicBezTo>
                        <a:pt x="660233" y="1133091"/>
                        <a:pt x="685872" y="1184198"/>
                        <a:pt x="693238" y="1235247"/>
                      </a:cubicBezTo>
                      <a:cubicBezTo>
                        <a:pt x="708998" y="1344599"/>
                        <a:pt x="629911" y="1464685"/>
                        <a:pt x="515878" y="1477419"/>
                      </a:cubicBezTo>
                      <a:cubicBezTo>
                        <a:pt x="418404" y="1488325"/>
                        <a:pt x="351766" y="1387425"/>
                        <a:pt x="293749" y="1320273"/>
                      </a:cubicBezTo>
                      <a:cubicBezTo>
                        <a:pt x="138317" y="1140229"/>
                        <a:pt x="34847" y="914903"/>
                        <a:pt x="2812" y="678956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任意多边形: 形状 7">
                  <a:extLst>
                    <a:ext uri="{FF2B5EF4-FFF2-40B4-BE49-F238E27FC236}">
                      <a16:creationId xmlns:a16="http://schemas.microsoft.com/office/drawing/2014/main" id="{C28CFFB6-FBA3-4289-AD3F-6AB4ADA3899E}"/>
                    </a:ext>
                  </a:extLst>
                </p:cNvPr>
                <p:cNvSpPr/>
                <p:nvPr/>
              </p:nvSpPr>
              <p:spPr>
                <a:xfrm>
                  <a:off x="4439097" y="4709002"/>
                  <a:ext cx="54169" cy="602321"/>
                </a:xfrm>
                <a:custGeom>
                  <a:avLst/>
                  <a:gdLst>
                    <a:gd name="connsiteX0" fmla="*/ 10696 w 54169"/>
                    <a:gd name="connsiteY0" fmla="*/ 602321 h 602321"/>
                    <a:gd name="connsiteX1" fmla="*/ 10068 w 54169"/>
                    <a:gd name="connsiteY1" fmla="*/ 602321 h 602321"/>
                    <a:gd name="connsiteX2" fmla="*/ 18 w 54169"/>
                    <a:gd name="connsiteY2" fmla="*/ 591015 h 602321"/>
                    <a:gd name="connsiteX3" fmla="*/ 32795 w 54169"/>
                    <a:gd name="connsiteY3" fmla="*/ 10055 h 602321"/>
                    <a:gd name="connsiteX4" fmla="*/ 44101 w 54169"/>
                    <a:gd name="connsiteY4" fmla="*/ 5 h 602321"/>
                    <a:gd name="connsiteX5" fmla="*/ 54151 w 54169"/>
                    <a:gd name="connsiteY5" fmla="*/ 11311 h 602321"/>
                    <a:gd name="connsiteX6" fmla="*/ 21375 w 54169"/>
                    <a:gd name="connsiteY6" fmla="*/ 592271 h 602321"/>
                    <a:gd name="connsiteX7" fmla="*/ 10696 w 54169"/>
                    <a:gd name="connsiteY7" fmla="*/ 602321 h 602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169" h="602321">
                      <a:moveTo>
                        <a:pt x="10696" y="602321"/>
                      </a:moveTo>
                      <a:cubicBezTo>
                        <a:pt x="10525" y="602321"/>
                        <a:pt x="10297" y="602321"/>
                        <a:pt x="10068" y="602321"/>
                      </a:cubicBezTo>
                      <a:cubicBezTo>
                        <a:pt x="4187" y="601979"/>
                        <a:pt x="-324" y="596954"/>
                        <a:pt x="18" y="591015"/>
                      </a:cubicBezTo>
                      <a:lnTo>
                        <a:pt x="32795" y="10055"/>
                      </a:lnTo>
                      <a:cubicBezTo>
                        <a:pt x="33080" y="4174"/>
                        <a:pt x="37591" y="-166"/>
                        <a:pt x="44101" y="5"/>
                      </a:cubicBezTo>
                      <a:cubicBezTo>
                        <a:pt x="49983" y="347"/>
                        <a:pt x="54494" y="5373"/>
                        <a:pt x="54151" y="11311"/>
                      </a:cubicBezTo>
                      <a:lnTo>
                        <a:pt x="21375" y="592271"/>
                      </a:lnTo>
                      <a:cubicBezTo>
                        <a:pt x="21089" y="597924"/>
                        <a:pt x="16350" y="602321"/>
                        <a:pt x="10696" y="602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任意多边形: 形状 8">
                  <a:extLst>
                    <a:ext uri="{FF2B5EF4-FFF2-40B4-BE49-F238E27FC236}">
                      <a16:creationId xmlns:a16="http://schemas.microsoft.com/office/drawing/2014/main" id="{2B0FCCD5-033B-48B0-B2AA-4A61D294642A}"/>
                    </a:ext>
                  </a:extLst>
                </p:cNvPr>
                <p:cNvSpPr/>
                <p:nvPr/>
              </p:nvSpPr>
              <p:spPr>
                <a:xfrm>
                  <a:off x="4311195" y="4821603"/>
                  <a:ext cx="168473" cy="149961"/>
                </a:xfrm>
                <a:custGeom>
                  <a:avLst/>
                  <a:gdLst>
                    <a:gd name="connsiteX0" fmla="*/ 157785 w 168473"/>
                    <a:gd name="connsiteY0" fmla="*/ 149962 h 149961"/>
                    <a:gd name="connsiteX1" fmla="*/ 150761 w 168473"/>
                    <a:gd name="connsiteY1" fmla="*/ 147335 h 149961"/>
                    <a:gd name="connsiteX2" fmla="*/ 3665 w 168473"/>
                    <a:gd name="connsiteY2" fmla="*/ 18740 h 149961"/>
                    <a:gd name="connsiteX3" fmla="*/ 2637 w 168473"/>
                    <a:gd name="connsiteY3" fmla="*/ 3665 h 149961"/>
                    <a:gd name="connsiteX4" fmla="*/ 17712 w 168473"/>
                    <a:gd name="connsiteY4" fmla="*/ 2637 h 149961"/>
                    <a:gd name="connsiteX5" fmla="*/ 164808 w 168473"/>
                    <a:gd name="connsiteY5" fmla="*/ 131232 h 149961"/>
                    <a:gd name="connsiteX6" fmla="*/ 165836 w 168473"/>
                    <a:gd name="connsiteY6" fmla="*/ 146307 h 149961"/>
                    <a:gd name="connsiteX7" fmla="*/ 157785 w 168473"/>
                    <a:gd name="connsiteY7" fmla="*/ 149962 h 149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473" h="149961">
                      <a:moveTo>
                        <a:pt x="157785" y="149962"/>
                      </a:moveTo>
                      <a:cubicBezTo>
                        <a:pt x="155272" y="149962"/>
                        <a:pt x="152760" y="149105"/>
                        <a:pt x="150761" y="147335"/>
                      </a:cubicBezTo>
                      <a:lnTo>
                        <a:pt x="3665" y="18740"/>
                      </a:lnTo>
                      <a:cubicBezTo>
                        <a:pt x="-789" y="14857"/>
                        <a:pt x="-1246" y="8119"/>
                        <a:pt x="2637" y="3665"/>
                      </a:cubicBezTo>
                      <a:cubicBezTo>
                        <a:pt x="6520" y="-789"/>
                        <a:pt x="13316" y="-1246"/>
                        <a:pt x="17712" y="2637"/>
                      </a:cubicBezTo>
                      <a:lnTo>
                        <a:pt x="164808" y="131232"/>
                      </a:lnTo>
                      <a:cubicBezTo>
                        <a:pt x="169262" y="135115"/>
                        <a:pt x="169719" y="141853"/>
                        <a:pt x="165836" y="146307"/>
                      </a:cubicBezTo>
                      <a:cubicBezTo>
                        <a:pt x="163723" y="148762"/>
                        <a:pt x="160754" y="149962"/>
                        <a:pt x="157785" y="1499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任意多边形: 形状 9">
                  <a:extLst>
                    <a:ext uri="{FF2B5EF4-FFF2-40B4-BE49-F238E27FC236}">
                      <a16:creationId xmlns:a16="http://schemas.microsoft.com/office/drawing/2014/main" id="{C4F362D8-2B6A-492C-BD9E-29FC14980760}"/>
                    </a:ext>
                  </a:extLst>
                </p:cNvPr>
                <p:cNvSpPr/>
                <p:nvPr/>
              </p:nvSpPr>
              <p:spPr>
                <a:xfrm>
                  <a:off x="3359042" y="4116255"/>
                  <a:ext cx="1209127" cy="1532863"/>
                </a:xfrm>
                <a:custGeom>
                  <a:avLst/>
                  <a:gdLst>
                    <a:gd name="connsiteX0" fmla="*/ 1050038 w 1209127"/>
                    <a:gd name="connsiteY0" fmla="*/ 1530088 h 1532863"/>
                    <a:gd name="connsiteX1" fmla="*/ 905854 w 1209127"/>
                    <a:gd name="connsiteY1" fmla="*/ 1462079 h 1532863"/>
                    <a:gd name="connsiteX2" fmla="*/ 343510 w 1209127"/>
                    <a:gd name="connsiteY2" fmla="*/ 1326975 h 1532863"/>
                    <a:gd name="connsiteX3" fmla="*/ 101224 w 1209127"/>
                    <a:gd name="connsiteY3" fmla="*/ 948786 h 1532863"/>
                    <a:gd name="connsiteX4" fmla="*/ 1523 w 1209127"/>
                    <a:gd name="connsiteY4" fmla="*/ 787814 h 1532863"/>
                    <a:gd name="connsiteX5" fmla="*/ 96142 w 1209127"/>
                    <a:gd name="connsiteY5" fmla="*/ 645743 h 1532863"/>
                    <a:gd name="connsiteX6" fmla="*/ 205150 w 1209127"/>
                    <a:gd name="connsiteY6" fmla="*/ 680632 h 1532863"/>
                    <a:gd name="connsiteX7" fmla="*/ 310390 w 1209127"/>
                    <a:gd name="connsiteY7" fmla="*/ 663959 h 1532863"/>
                    <a:gd name="connsiteX8" fmla="*/ 207035 w 1209127"/>
                    <a:gd name="connsiteY8" fmla="*/ 565457 h 1532863"/>
                    <a:gd name="connsiteX9" fmla="*/ 148334 w 1209127"/>
                    <a:gd name="connsiteY9" fmla="*/ 440517 h 1532863"/>
                    <a:gd name="connsiteX10" fmla="*/ 247749 w 1209127"/>
                    <a:gd name="connsiteY10" fmla="*/ 364285 h 1532863"/>
                    <a:gd name="connsiteX11" fmla="*/ 261739 w 1209127"/>
                    <a:gd name="connsiteY11" fmla="*/ 162428 h 1532863"/>
                    <a:gd name="connsiteX12" fmla="*/ 610692 w 1209127"/>
                    <a:gd name="connsiteY12" fmla="*/ 53534 h 1532863"/>
                    <a:gd name="connsiteX13" fmla="*/ 706852 w 1209127"/>
                    <a:gd name="connsiteY13" fmla="*/ 594294 h 1532863"/>
                    <a:gd name="connsiteX14" fmla="*/ 1063971 w 1209127"/>
                    <a:gd name="connsiteY14" fmla="*/ 1033640 h 1532863"/>
                    <a:gd name="connsiteX15" fmla="*/ 1171609 w 1209127"/>
                    <a:gd name="connsiteY15" fmla="*/ 1478468 h 1532863"/>
                    <a:gd name="connsiteX16" fmla="*/ 1050038 w 1209127"/>
                    <a:gd name="connsiteY16" fmla="*/ 1530088 h 1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09127" h="1532863">
                      <a:moveTo>
                        <a:pt x="1050038" y="1530088"/>
                      </a:moveTo>
                      <a:cubicBezTo>
                        <a:pt x="1002643" y="1520438"/>
                        <a:pt x="953706" y="1487433"/>
                        <a:pt x="905854" y="1462079"/>
                      </a:cubicBezTo>
                      <a:cubicBezTo>
                        <a:pt x="801300" y="1406690"/>
                        <a:pt x="779144" y="1312585"/>
                        <a:pt x="343510" y="1326975"/>
                      </a:cubicBezTo>
                      <a:cubicBezTo>
                        <a:pt x="141025" y="1333656"/>
                        <a:pt x="243295" y="1094054"/>
                        <a:pt x="101224" y="948786"/>
                      </a:cubicBezTo>
                      <a:cubicBezTo>
                        <a:pt x="56342" y="902932"/>
                        <a:pt x="11573" y="851197"/>
                        <a:pt x="1523" y="787814"/>
                      </a:cubicBezTo>
                      <a:cubicBezTo>
                        <a:pt x="-8527" y="724430"/>
                        <a:pt x="32073" y="649169"/>
                        <a:pt x="96142" y="645743"/>
                      </a:cubicBezTo>
                      <a:cubicBezTo>
                        <a:pt x="134629" y="643687"/>
                        <a:pt x="169290" y="666586"/>
                        <a:pt x="205150" y="680632"/>
                      </a:cubicBezTo>
                      <a:cubicBezTo>
                        <a:pt x="241011" y="694680"/>
                        <a:pt x="289434" y="696278"/>
                        <a:pt x="310390" y="663959"/>
                      </a:cubicBezTo>
                      <a:cubicBezTo>
                        <a:pt x="281953" y="625700"/>
                        <a:pt x="241296" y="598633"/>
                        <a:pt x="207035" y="565457"/>
                      </a:cubicBezTo>
                      <a:cubicBezTo>
                        <a:pt x="172830" y="532281"/>
                        <a:pt x="143423" y="487912"/>
                        <a:pt x="148334" y="440517"/>
                      </a:cubicBezTo>
                      <a:cubicBezTo>
                        <a:pt x="155928" y="367254"/>
                        <a:pt x="227021" y="397862"/>
                        <a:pt x="247749" y="364285"/>
                      </a:cubicBezTo>
                      <a:cubicBezTo>
                        <a:pt x="275558" y="319231"/>
                        <a:pt x="246036" y="219930"/>
                        <a:pt x="261739" y="162428"/>
                      </a:cubicBezTo>
                      <a:cubicBezTo>
                        <a:pt x="298513" y="27609"/>
                        <a:pt x="503853" y="-62898"/>
                        <a:pt x="610692" y="53534"/>
                      </a:cubicBezTo>
                      <a:cubicBezTo>
                        <a:pt x="734319" y="188353"/>
                        <a:pt x="716902" y="410881"/>
                        <a:pt x="706852" y="594294"/>
                      </a:cubicBezTo>
                      <a:cubicBezTo>
                        <a:pt x="692862" y="849313"/>
                        <a:pt x="951308" y="882147"/>
                        <a:pt x="1063971" y="1033640"/>
                      </a:cubicBezTo>
                      <a:cubicBezTo>
                        <a:pt x="1145228" y="1142819"/>
                        <a:pt x="1273137" y="1344448"/>
                        <a:pt x="1171609" y="1478468"/>
                      </a:cubicBezTo>
                      <a:cubicBezTo>
                        <a:pt x="1133465" y="1528775"/>
                        <a:pt x="1092351" y="1538711"/>
                        <a:pt x="1050038" y="1530088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任意多边形: 形状 10">
                  <a:extLst>
                    <a:ext uri="{FF2B5EF4-FFF2-40B4-BE49-F238E27FC236}">
                      <a16:creationId xmlns:a16="http://schemas.microsoft.com/office/drawing/2014/main" id="{C9758DE4-7946-4A9D-866B-FE54ABF874E3}"/>
                    </a:ext>
                  </a:extLst>
                </p:cNvPr>
                <p:cNvSpPr/>
                <p:nvPr/>
              </p:nvSpPr>
              <p:spPr>
                <a:xfrm>
                  <a:off x="3938911" y="4956748"/>
                  <a:ext cx="588814" cy="723685"/>
                </a:xfrm>
                <a:custGeom>
                  <a:avLst/>
                  <a:gdLst>
                    <a:gd name="connsiteX0" fmla="*/ 578149 w 588814"/>
                    <a:gd name="connsiteY0" fmla="*/ 723685 h 723685"/>
                    <a:gd name="connsiteX1" fmla="*/ 569812 w 588814"/>
                    <a:gd name="connsiteY1" fmla="*/ 719688 h 723685"/>
                    <a:gd name="connsiteX2" fmla="*/ 2385 w 588814"/>
                    <a:gd name="connsiteY2" fmla="*/ 17442 h 723685"/>
                    <a:gd name="connsiteX3" fmla="*/ 3984 w 588814"/>
                    <a:gd name="connsiteY3" fmla="*/ 2367 h 723685"/>
                    <a:gd name="connsiteX4" fmla="*/ 19002 w 588814"/>
                    <a:gd name="connsiteY4" fmla="*/ 3966 h 723685"/>
                    <a:gd name="connsiteX5" fmla="*/ 586429 w 588814"/>
                    <a:gd name="connsiteY5" fmla="*/ 706269 h 723685"/>
                    <a:gd name="connsiteX6" fmla="*/ 584830 w 588814"/>
                    <a:gd name="connsiteY6" fmla="*/ 721344 h 723685"/>
                    <a:gd name="connsiteX7" fmla="*/ 578149 w 588814"/>
                    <a:gd name="connsiteY7" fmla="*/ 723685 h 723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8814" h="723685">
                      <a:moveTo>
                        <a:pt x="578149" y="723685"/>
                      </a:moveTo>
                      <a:cubicBezTo>
                        <a:pt x="575009" y="723685"/>
                        <a:pt x="571925" y="722314"/>
                        <a:pt x="569812" y="719688"/>
                      </a:cubicBezTo>
                      <a:lnTo>
                        <a:pt x="2385" y="17442"/>
                      </a:lnTo>
                      <a:cubicBezTo>
                        <a:pt x="-1326" y="12874"/>
                        <a:pt x="-641" y="6079"/>
                        <a:pt x="3984" y="2367"/>
                      </a:cubicBezTo>
                      <a:cubicBezTo>
                        <a:pt x="8610" y="-1344"/>
                        <a:pt x="15290" y="-602"/>
                        <a:pt x="19002" y="3966"/>
                      </a:cubicBezTo>
                      <a:lnTo>
                        <a:pt x="586429" y="706269"/>
                      </a:lnTo>
                      <a:cubicBezTo>
                        <a:pt x="590141" y="710837"/>
                        <a:pt x="589455" y="717632"/>
                        <a:pt x="584830" y="721344"/>
                      </a:cubicBezTo>
                      <a:cubicBezTo>
                        <a:pt x="582946" y="722943"/>
                        <a:pt x="580547" y="723685"/>
                        <a:pt x="578149" y="7236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任意多边形: 形状 11">
                  <a:extLst>
                    <a:ext uri="{FF2B5EF4-FFF2-40B4-BE49-F238E27FC236}">
                      <a16:creationId xmlns:a16="http://schemas.microsoft.com/office/drawing/2014/main" id="{46B433A0-090A-4AD0-A346-B6EFC9AAA090}"/>
                    </a:ext>
                  </a:extLst>
                </p:cNvPr>
                <p:cNvSpPr/>
                <p:nvPr/>
              </p:nvSpPr>
              <p:spPr>
                <a:xfrm>
                  <a:off x="3890580" y="5207251"/>
                  <a:ext cx="357822" cy="143815"/>
                </a:xfrm>
                <a:custGeom>
                  <a:avLst/>
                  <a:gdLst>
                    <a:gd name="connsiteX0" fmla="*/ 347135 w 357822"/>
                    <a:gd name="connsiteY0" fmla="*/ 143816 h 143815"/>
                    <a:gd name="connsiteX1" fmla="*/ 343480 w 357822"/>
                    <a:gd name="connsiteY1" fmla="*/ 143188 h 143815"/>
                    <a:gd name="connsiteX2" fmla="*/ 7033 w 357822"/>
                    <a:gd name="connsiteY2" fmla="*/ 20760 h 143815"/>
                    <a:gd name="connsiteX3" fmla="*/ 638 w 357822"/>
                    <a:gd name="connsiteY3" fmla="*/ 7056 h 143815"/>
                    <a:gd name="connsiteX4" fmla="*/ 14342 w 357822"/>
                    <a:gd name="connsiteY4" fmla="*/ 661 h 143815"/>
                    <a:gd name="connsiteX5" fmla="*/ 350790 w 357822"/>
                    <a:gd name="connsiteY5" fmla="*/ 123088 h 143815"/>
                    <a:gd name="connsiteX6" fmla="*/ 357185 w 357822"/>
                    <a:gd name="connsiteY6" fmla="*/ 136792 h 143815"/>
                    <a:gd name="connsiteX7" fmla="*/ 347135 w 357822"/>
                    <a:gd name="connsiteY7" fmla="*/ 143816 h 143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7822" h="143815">
                      <a:moveTo>
                        <a:pt x="347135" y="143816"/>
                      </a:moveTo>
                      <a:cubicBezTo>
                        <a:pt x="345936" y="143816"/>
                        <a:pt x="344680" y="143588"/>
                        <a:pt x="343480" y="143188"/>
                      </a:cubicBezTo>
                      <a:lnTo>
                        <a:pt x="7033" y="20760"/>
                      </a:lnTo>
                      <a:cubicBezTo>
                        <a:pt x="1494" y="18762"/>
                        <a:pt x="-1361" y="12595"/>
                        <a:pt x="638" y="7056"/>
                      </a:cubicBezTo>
                      <a:cubicBezTo>
                        <a:pt x="2636" y="1517"/>
                        <a:pt x="8746" y="-1395"/>
                        <a:pt x="14342" y="661"/>
                      </a:cubicBezTo>
                      <a:lnTo>
                        <a:pt x="350790" y="123088"/>
                      </a:lnTo>
                      <a:cubicBezTo>
                        <a:pt x="356329" y="125087"/>
                        <a:pt x="359184" y="131254"/>
                        <a:pt x="357185" y="136792"/>
                      </a:cubicBezTo>
                      <a:cubicBezTo>
                        <a:pt x="355643" y="141132"/>
                        <a:pt x="351532" y="143816"/>
                        <a:pt x="347135" y="1438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任意多边形: 形状 12">
                  <a:extLst>
                    <a:ext uri="{FF2B5EF4-FFF2-40B4-BE49-F238E27FC236}">
                      <a16:creationId xmlns:a16="http://schemas.microsoft.com/office/drawing/2014/main" id="{624B3488-F4FE-4F09-908A-B6347EA91601}"/>
                    </a:ext>
                  </a:extLst>
                </p:cNvPr>
                <p:cNvSpPr/>
                <p:nvPr/>
              </p:nvSpPr>
              <p:spPr>
                <a:xfrm>
                  <a:off x="3730865" y="4995880"/>
                  <a:ext cx="357822" cy="143793"/>
                </a:xfrm>
                <a:custGeom>
                  <a:avLst/>
                  <a:gdLst>
                    <a:gd name="connsiteX0" fmla="*/ 347135 w 357822"/>
                    <a:gd name="connsiteY0" fmla="*/ 143793 h 143793"/>
                    <a:gd name="connsiteX1" fmla="*/ 343481 w 357822"/>
                    <a:gd name="connsiteY1" fmla="*/ 143165 h 143793"/>
                    <a:gd name="connsiteX2" fmla="*/ 7033 w 357822"/>
                    <a:gd name="connsiteY2" fmla="*/ 20738 h 143793"/>
                    <a:gd name="connsiteX3" fmla="*/ 638 w 357822"/>
                    <a:gd name="connsiteY3" fmla="*/ 7033 h 143793"/>
                    <a:gd name="connsiteX4" fmla="*/ 14342 w 357822"/>
                    <a:gd name="connsiteY4" fmla="*/ 638 h 143793"/>
                    <a:gd name="connsiteX5" fmla="*/ 350790 w 357822"/>
                    <a:gd name="connsiteY5" fmla="*/ 123065 h 143793"/>
                    <a:gd name="connsiteX6" fmla="*/ 357185 w 357822"/>
                    <a:gd name="connsiteY6" fmla="*/ 136770 h 143793"/>
                    <a:gd name="connsiteX7" fmla="*/ 347135 w 357822"/>
                    <a:gd name="connsiteY7" fmla="*/ 143793 h 143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7822" h="143793">
                      <a:moveTo>
                        <a:pt x="347135" y="143793"/>
                      </a:moveTo>
                      <a:cubicBezTo>
                        <a:pt x="345936" y="143793"/>
                        <a:pt x="344680" y="143565"/>
                        <a:pt x="343481" y="143165"/>
                      </a:cubicBezTo>
                      <a:lnTo>
                        <a:pt x="7033" y="20738"/>
                      </a:lnTo>
                      <a:cubicBezTo>
                        <a:pt x="1494" y="18739"/>
                        <a:pt x="-1361" y="12572"/>
                        <a:pt x="638" y="7033"/>
                      </a:cubicBezTo>
                      <a:cubicBezTo>
                        <a:pt x="2636" y="1494"/>
                        <a:pt x="8746" y="-1361"/>
                        <a:pt x="14342" y="638"/>
                      </a:cubicBezTo>
                      <a:lnTo>
                        <a:pt x="350790" y="123065"/>
                      </a:lnTo>
                      <a:cubicBezTo>
                        <a:pt x="356329" y="125064"/>
                        <a:pt x="359184" y="131231"/>
                        <a:pt x="357185" y="136770"/>
                      </a:cubicBezTo>
                      <a:cubicBezTo>
                        <a:pt x="355586" y="141052"/>
                        <a:pt x="351475" y="143793"/>
                        <a:pt x="347135" y="1437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任意多边形: 形状 13">
                  <a:extLst>
                    <a:ext uri="{FF2B5EF4-FFF2-40B4-BE49-F238E27FC236}">
                      <a16:creationId xmlns:a16="http://schemas.microsoft.com/office/drawing/2014/main" id="{BAA7B0BC-99D5-4757-BE55-7EF5F0C8DA6B}"/>
                    </a:ext>
                  </a:extLst>
                </p:cNvPr>
                <p:cNvSpPr/>
                <p:nvPr/>
              </p:nvSpPr>
              <p:spPr>
                <a:xfrm>
                  <a:off x="4344382" y="5178960"/>
                  <a:ext cx="22156" cy="317318"/>
                </a:xfrm>
                <a:custGeom>
                  <a:avLst/>
                  <a:gdLst>
                    <a:gd name="connsiteX0" fmla="*/ 10679 w 22156"/>
                    <a:gd name="connsiteY0" fmla="*/ 317318 h 317318"/>
                    <a:gd name="connsiteX1" fmla="*/ 10679 w 22156"/>
                    <a:gd name="connsiteY1" fmla="*/ 317318 h 317318"/>
                    <a:gd name="connsiteX2" fmla="*/ 1 w 22156"/>
                    <a:gd name="connsiteY2" fmla="*/ 306583 h 317318"/>
                    <a:gd name="connsiteX3" fmla="*/ 800 w 22156"/>
                    <a:gd name="connsiteY3" fmla="*/ 10678 h 317318"/>
                    <a:gd name="connsiteX4" fmla="*/ 11478 w 22156"/>
                    <a:gd name="connsiteY4" fmla="*/ 0 h 317318"/>
                    <a:gd name="connsiteX5" fmla="*/ 11478 w 22156"/>
                    <a:gd name="connsiteY5" fmla="*/ 0 h 317318"/>
                    <a:gd name="connsiteX6" fmla="*/ 22156 w 22156"/>
                    <a:gd name="connsiteY6" fmla="*/ 10735 h 317318"/>
                    <a:gd name="connsiteX7" fmla="*/ 21357 w 22156"/>
                    <a:gd name="connsiteY7" fmla="*/ 306640 h 317318"/>
                    <a:gd name="connsiteX8" fmla="*/ 10679 w 22156"/>
                    <a:gd name="connsiteY8" fmla="*/ 317318 h 317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156" h="317318">
                      <a:moveTo>
                        <a:pt x="10679" y="317318"/>
                      </a:moveTo>
                      <a:lnTo>
                        <a:pt x="10679" y="317318"/>
                      </a:lnTo>
                      <a:cubicBezTo>
                        <a:pt x="4740" y="317318"/>
                        <a:pt x="-57" y="312521"/>
                        <a:pt x="1" y="306583"/>
                      </a:cubicBezTo>
                      <a:lnTo>
                        <a:pt x="800" y="10678"/>
                      </a:lnTo>
                      <a:cubicBezTo>
                        <a:pt x="800" y="4796"/>
                        <a:pt x="5596" y="0"/>
                        <a:pt x="11478" y="0"/>
                      </a:cubicBezTo>
                      <a:lnTo>
                        <a:pt x="11478" y="0"/>
                      </a:lnTo>
                      <a:cubicBezTo>
                        <a:pt x="17417" y="0"/>
                        <a:pt x="22156" y="4796"/>
                        <a:pt x="22156" y="10735"/>
                      </a:cubicBezTo>
                      <a:lnTo>
                        <a:pt x="21357" y="306640"/>
                      </a:lnTo>
                      <a:cubicBezTo>
                        <a:pt x="21357" y="312521"/>
                        <a:pt x="16560" y="317318"/>
                        <a:pt x="10679" y="3173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4" name="图形 2">
                <a:extLst>
                  <a:ext uri="{FF2B5EF4-FFF2-40B4-BE49-F238E27FC236}">
                    <a16:creationId xmlns:a16="http://schemas.microsoft.com/office/drawing/2014/main" id="{7CDBDEE4-2677-4BAE-AFAB-B05E249C387F}"/>
                  </a:ext>
                </a:extLst>
              </p:cNvPr>
              <p:cNvGrpSpPr/>
              <p:nvPr/>
            </p:nvGrpSpPr>
            <p:grpSpPr>
              <a:xfrm>
                <a:off x="7389003" y="3399645"/>
                <a:ext cx="1441722" cy="1899687"/>
                <a:chOff x="7389003" y="3399645"/>
                <a:chExt cx="1441722" cy="1899687"/>
              </a:xfrm>
            </p:grpSpPr>
            <p:grpSp>
              <p:nvGrpSpPr>
                <p:cNvPr id="95" name="图形 2">
                  <a:extLst>
                    <a:ext uri="{FF2B5EF4-FFF2-40B4-BE49-F238E27FC236}">
                      <a16:creationId xmlns:a16="http://schemas.microsoft.com/office/drawing/2014/main" id="{A348333C-F57E-413F-A0A1-A2D1BC8C21BF}"/>
                    </a:ext>
                  </a:extLst>
                </p:cNvPr>
                <p:cNvGrpSpPr/>
                <p:nvPr/>
              </p:nvGrpSpPr>
              <p:grpSpPr>
                <a:xfrm>
                  <a:off x="7389003" y="3399645"/>
                  <a:ext cx="1441722" cy="1899687"/>
                  <a:chOff x="7389003" y="3399645"/>
                  <a:chExt cx="1441722" cy="1899687"/>
                </a:xfrm>
              </p:grpSpPr>
              <p:sp>
                <p:nvSpPr>
                  <p:cNvPr id="97" name="任意多边形: 形状 16">
                    <a:extLst>
                      <a:ext uri="{FF2B5EF4-FFF2-40B4-BE49-F238E27FC236}">
                        <a16:creationId xmlns:a16="http://schemas.microsoft.com/office/drawing/2014/main" id="{C42C7FE4-BE64-4611-BC1F-2788621A2D3C}"/>
                      </a:ext>
                    </a:extLst>
                  </p:cNvPr>
                  <p:cNvSpPr/>
                  <p:nvPr/>
                </p:nvSpPr>
                <p:spPr>
                  <a:xfrm>
                    <a:off x="7389003" y="3399645"/>
                    <a:ext cx="1113073" cy="1774295"/>
                  </a:xfrm>
                  <a:custGeom>
                    <a:avLst/>
                    <a:gdLst>
                      <a:gd name="connsiteX0" fmla="*/ 951007 w 1113073"/>
                      <a:gd name="connsiteY0" fmla="*/ 1151246 h 1774295"/>
                      <a:gd name="connsiteX1" fmla="*/ 1096961 w 1113073"/>
                      <a:gd name="connsiteY1" fmla="*/ 1059483 h 1774295"/>
                      <a:gd name="connsiteX2" fmla="*/ 984697 w 1113073"/>
                      <a:gd name="connsiteY2" fmla="*/ 828503 h 1774295"/>
                      <a:gd name="connsiteX3" fmla="*/ 670520 w 1113073"/>
                      <a:gd name="connsiteY3" fmla="*/ 777168 h 1774295"/>
                      <a:gd name="connsiteX4" fmla="*/ 504694 w 1113073"/>
                      <a:gd name="connsiteY4" fmla="*/ 83260 h 1774295"/>
                      <a:gd name="connsiteX5" fmla="*/ 418927 w 1113073"/>
                      <a:gd name="connsiteY5" fmla="*/ 4 h 1774295"/>
                      <a:gd name="connsiteX6" fmla="*/ 342238 w 1113073"/>
                      <a:gd name="connsiteY6" fmla="*/ 42374 h 1774295"/>
                      <a:gd name="connsiteX7" fmla="*/ 330989 w 1113073"/>
                      <a:gd name="connsiteY7" fmla="*/ 685405 h 1774295"/>
                      <a:gd name="connsiteX8" fmla="*/ 212616 w 1113073"/>
                      <a:gd name="connsiteY8" fmla="*/ 615682 h 1774295"/>
                      <a:gd name="connsiteX9" fmla="*/ 84935 w 1113073"/>
                      <a:gd name="connsiteY9" fmla="*/ 574968 h 1774295"/>
                      <a:gd name="connsiteX10" fmla="*/ 72087 w 1113073"/>
                      <a:gd name="connsiteY10" fmla="*/ 657025 h 1774295"/>
                      <a:gd name="connsiteX11" fmla="*/ 293815 w 1113073"/>
                      <a:gd name="connsiteY11" fmla="*/ 1031559 h 1774295"/>
                      <a:gd name="connsiteX12" fmla="*/ 150659 w 1113073"/>
                      <a:gd name="connsiteY12" fmla="*/ 999696 h 1774295"/>
                      <a:gd name="connsiteX13" fmla="*/ 9559 w 1113073"/>
                      <a:gd name="connsiteY13" fmla="*/ 990046 h 1774295"/>
                      <a:gd name="connsiteX14" fmla="*/ 12129 w 1113073"/>
                      <a:gd name="connsiteY14" fmla="*/ 1061253 h 1774295"/>
                      <a:gd name="connsiteX15" fmla="*/ 169446 w 1113073"/>
                      <a:gd name="connsiteY15" fmla="*/ 1237642 h 1774295"/>
                      <a:gd name="connsiteX16" fmla="*/ 135127 w 1113073"/>
                      <a:gd name="connsiteY16" fmla="*/ 1388564 h 1774295"/>
                      <a:gd name="connsiteX17" fmla="*/ 187947 w 1113073"/>
                      <a:gd name="connsiteY17" fmla="*/ 1568493 h 1774295"/>
                      <a:gd name="connsiteX18" fmla="*/ 264864 w 1113073"/>
                      <a:gd name="connsiteY18" fmla="*/ 1773605 h 1774295"/>
                      <a:gd name="connsiteX19" fmla="*/ 644196 w 1113073"/>
                      <a:gd name="connsiteY19" fmla="*/ 1624682 h 1774295"/>
                      <a:gd name="connsiteX20" fmla="*/ 836517 w 1113073"/>
                      <a:gd name="connsiteY20" fmla="*/ 1400213 h 1774295"/>
                      <a:gd name="connsiteX21" fmla="*/ 951007 w 1113073"/>
                      <a:gd name="connsiteY21" fmla="*/ 1151246 h 1774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113073" h="1774295">
                        <a:moveTo>
                          <a:pt x="951007" y="1151246"/>
                        </a:moveTo>
                        <a:cubicBezTo>
                          <a:pt x="859986" y="1168891"/>
                          <a:pt x="1187925" y="1041838"/>
                          <a:pt x="1096961" y="1059483"/>
                        </a:cubicBezTo>
                        <a:cubicBezTo>
                          <a:pt x="1150865" y="934143"/>
                          <a:pt x="936218" y="955271"/>
                          <a:pt x="984697" y="828503"/>
                        </a:cubicBezTo>
                        <a:cubicBezTo>
                          <a:pt x="845710" y="826276"/>
                          <a:pt x="683196" y="664391"/>
                          <a:pt x="670520" y="777168"/>
                        </a:cubicBezTo>
                        <a:cubicBezTo>
                          <a:pt x="970422" y="312412"/>
                          <a:pt x="596002" y="392983"/>
                          <a:pt x="504694" y="83260"/>
                        </a:cubicBezTo>
                        <a:cubicBezTo>
                          <a:pt x="493502" y="45230"/>
                          <a:pt x="466950" y="575"/>
                          <a:pt x="418927" y="4"/>
                        </a:cubicBezTo>
                        <a:cubicBezTo>
                          <a:pt x="386721" y="-338"/>
                          <a:pt x="360168" y="20561"/>
                          <a:pt x="342238" y="42374"/>
                        </a:cubicBezTo>
                        <a:cubicBezTo>
                          <a:pt x="192801" y="224360"/>
                          <a:pt x="397399" y="473269"/>
                          <a:pt x="330989" y="685405"/>
                        </a:cubicBezTo>
                        <a:cubicBezTo>
                          <a:pt x="280168" y="693627"/>
                          <a:pt x="242194" y="650344"/>
                          <a:pt x="212616" y="615682"/>
                        </a:cubicBezTo>
                        <a:cubicBezTo>
                          <a:pt x="183036" y="581021"/>
                          <a:pt x="124107" y="547274"/>
                          <a:pt x="84935" y="574968"/>
                        </a:cubicBezTo>
                        <a:cubicBezTo>
                          <a:pt x="57925" y="594041"/>
                          <a:pt x="63179" y="628816"/>
                          <a:pt x="72087" y="657025"/>
                        </a:cubicBezTo>
                        <a:cubicBezTo>
                          <a:pt x="114970" y="792072"/>
                          <a:pt x="190802" y="920153"/>
                          <a:pt x="293815" y="1031559"/>
                        </a:cubicBezTo>
                        <a:cubicBezTo>
                          <a:pt x="250189" y="1056342"/>
                          <a:pt x="193087" y="1025792"/>
                          <a:pt x="150659" y="999696"/>
                        </a:cubicBezTo>
                        <a:cubicBezTo>
                          <a:pt x="108232" y="973600"/>
                          <a:pt x="38967" y="954014"/>
                          <a:pt x="9559" y="990046"/>
                        </a:cubicBezTo>
                        <a:cubicBezTo>
                          <a:pt x="-7228" y="1010660"/>
                          <a:pt x="994" y="1038240"/>
                          <a:pt x="12129" y="1061253"/>
                        </a:cubicBezTo>
                        <a:cubicBezTo>
                          <a:pt x="45248" y="1129547"/>
                          <a:pt x="99896" y="1190818"/>
                          <a:pt x="169446" y="1237642"/>
                        </a:cubicBezTo>
                        <a:cubicBezTo>
                          <a:pt x="283822" y="1314616"/>
                          <a:pt x="131188" y="1319070"/>
                          <a:pt x="135127" y="1388564"/>
                        </a:cubicBezTo>
                        <a:cubicBezTo>
                          <a:pt x="139524" y="1465709"/>
                          <a:pt x="203479" y="1478100"/>
                          <a:pt x="187947" y="1568493"/>
                        </a:cubicBezTo>
                        <a:cubicBezTo>
                          <a:pt x="168304" y="1682470"/>
                          <a:pt x="64320" y="1759387"/>
                          <a:pt x="264864" y="1773605"/>
                        </a:cubicBezTo>
                        <a:cubicBezTo>
                          <a:pt x="396714" y="1782970"/>
                          <a:pt x="556201" y="1695146"/>
                          <a:pt x="644196" y="1624682"/>
                        </a:cubicBezTo>
                        <a:cubicBezTo>
                          <a:pt x="722483" y="1562041"/>
                          <a:pt x="785810" y="1478957"/>
                          <a:pt x="836517" y="1400213"/>
                        </a:cubicBezTo>
                        <a:cubicBezTo>
                          <a:pt x="853190" y="1374231"/>
                          <a:pt x="938502" y="1153644"/>
                          <a:pt x="951007" y="1151246"/>
                        </a:cubicBezTo>
                        <a:close/>
                      </a:path>
                    </a:pathLst>
                  </a:custGeom>
                  <a:solidFill>
                    <a:srgbClr val="FDC510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" name="任意多边形: 形状 17">
                    <a:extLst>
                      <a:ext uri="{FF2B5EF4-FFF2-40B4-BE49-F238E27FC236}">
                        <a16:creationId xmlns:a16="http://schemas.microsoft.com/office/drawing/2014/main" id="{4BEB824A-BFCC-4997-9B74-F83A0052F0DC}"/>
                      </a:ext>
                    </a:extLst>
                  </p:cNvPr>
                  <p:cNvSpPr/>
                  <p:nvPr/>
                </p:nvSpPr>
                <p:spPr>
                  <a:xfrm>
                    <a:off x="7595966" y="3937045"/>
                    <a:ext cx="1234759" cy="1362286"/>
                  </a:xfrm>
                  <a:custGeom>
                    <a:avLst/>
                    <a:gdLst>
                      <a:gd name="connsiteX0" fmla="*/ 0 w 1234759"/>
                      <a:gd name="connsiteY0" fmla="*/ 1362287 h 1362286"/>
                      <a:gd name="connsiteX1" fmla="*/ 1134396 w 1234759"/>
                      <a:gd name="connsiteY1" fmla="*/ 951149 h 1362286"/>
                      <a:gd name="connsiteX2" fmla="*/ 1221935 w 1234759"/>
                      <a:gd name="connsiteY2" fmla="*/ 879315 h 1362286"/>
                      <a:gd name="connsiteX3" fmla="*/ 1208686 w 1234759"/>
                      <a:gd name="connsiteY3" fmla="*/ 780527 h 1362286"/>
                      <a:gd name="connsiteX4" fmla="*/ 1117836 w 1234759"/>
                      <a:gd name="connsiteY4" fmla="*/ 767508 h 1362286"/>
                      <a:gd name="connsiteX5" fmla="*/ 840204 w 1234759"/>
                      <a:gd name="connsiteY5" fmla="*/ 790863 h 1362286"/>
                      <a:gd name="connsiteX6" fmla="*/ 1129428 w 1234759"/>
                      <a:gd name="connsiteY6" fmla="*/ 500611 h 1362286"/>
                      <a:gd name="connsiteX7" fmla="*/ 1149985 w 1234759"/>
                      <a:gd name="connsiteY7" fmla="*/ 412788 h 1362286"/>
                      <a:gd name="connsiteX8" fmla="*/ 1094653 w 1234759"/>
                      <a:gd name="connsiteY8" fmla="*/ 397713 h 1362286"/>
                      <a:gd name="connsiteX9" fmla="*/ 945616 w 1234759"/>
                      <a:gd name="connsiteY9" fmla="*/ 393716 h 1362286"/>
                      <a:gd name="connsiteX10" fmla="*/ 1071356 w 1234759"/>
                      <a:gd name="connsiteY10" fmla="*/ 172558 h 1362286"/>
                      <a:gd name="connsiteX11" fmla="*/ 1088372 w 1234759"/>
                      <a:gd name="connsiteY11" fmla="*/ 66005 h 1362286"/>
                      <a:gd name="connsiteX12" fmla="*/ 1006030 w 1234759"/>
                      <a:gd name="connsiteY12" fmla="*/ 166 h 1362286"/>
                      <a:gd name="connsiteX13" fmla="*/ 948928 w 1234759"/>
                      <a:gd name="connsiteY13" fmla="*/ 23920 h 1362286"/>
                      <a:gd name="connsiteX14" fmla="*/ 708698 w 1234759"/>
                      <a:gd name="connsiteY14" fmla="*/ 429405 h 1362286"/>
                      <a:gd name="connsiteX15" fmla="*/ 633837 w 1234759"/>
                      <a:gd name="connsiteY15" fmla="*/ 598884 h 1362286"/>
                      <a:gd name="connsiteX16" fmla="*/ 557605 w 1234759"/>
                      <a:gd name="connsiteY16" fmla="*/ 604823 h 1362286"/>
                      <a:gd name="connsiteX17" fmla="*/ 390466 w 1234759"/>
                      <a:gd name="connsiteY17" fmla="*/ 802226 h 1362286"/>
                      <a:gd name="connsiteX18" fmla="*/ 337075 w 1234759"/>
                      <a:gd name="connsiteY18" fmla="*/ 1064669 h 1362286"/>
                      <a:gd name="connsiteX19" fmla="*/ 266554 w 1234759"/>
                      <a:gd name="connsiteY19" fmla="*/ 1158945 h 1362286"/>
                      <a:gd name="connsiteX20" fmla="*/ 251421 w 1234759"/>
                      <a:gd name="connsiteY20" fmla="*/ 1267839 h 1362286"/>
                      <a:gd name="connsiteX21" fmla="*/ 354549 w 1234759"/>
                      <a:gd name="connsiteY21" fmla="*/ 1290909 h 1362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234759" h="1362286">
                        <a:moveTo>
                          <a:pt x="0" y="1362287"/>
                        </a:moveTo>
                        <a:cubicBezTo>
                          <a:pt x="401372" y="1289653"/>
                          <a:pt x="787899" y="1149580"/>
                          <a:pt x="1134396" y="951149"/>
                        </a:cubicBezTo>
                        <a:cubicBezTo>
                          <a:pt x="1167972" y="931906"/>
                          <a:pt x="1202520" y="910892"/>
                          <a:pt x="1221935" y="879315"/>
                        </a:cubicBezTo>
                        <a:cubicBezTo>
                          <a:pt x="1241349" y="847737"/>
                          <a:pt x="1240093" y="802626"/>
                          <a:pt x="1208686" y="780527"/>
                        </a:cubicBezTo>
                        <a:cubicBezTo>
                          <a:pt x="1183790" y="763054"/>
                          <a:pt x="1149129" y="764881"/>
                          <a:pt x="1117836" y="767508"/>
                        </a:cubicBezTo>
                        <a:cubicBezTo>
                          <a:pt x="1025274" y="775274"/>
                          <a:pt x="932711" y="783097"/>
                          <a:pt x="840204" y="790863"/>
                        </a:cubicBezTo>
                        <a:cubicBezTo>
                          <a:pt x="941904" y="698700"/>
                          <a:pt x="1038522" y="601740"/>
                          <a:pt x="1129428" y="500611"/>
                        </a:cubicBezTo>
                        <a:cubicBezTo>
                          <a:pt x="1152269" y="475201"/>
                          <a:pt x="1174711" y="436657"/>
                          <a:pt x="1149985" y="412788"/>
                        </a:cubicBezTo>
                        <a:cubicBezTo>
                          <a:pt x="1136395" y="399654"/>
                          <a:pt x="1114410" y="398284"/>
                          <a:pt x="1094653" y="397713"/>
                        </a:cubicBezTo>
                        <a:cubicBezTo>
                          <a:pt x="1044974" y="396400"/>
                          <a:pt x="995295" y="395029"/>
                          <a:pt x="945616" y="393716"/>
                        </a:cubicBezTo>
                        <a:cubicBezTo>
                          <a:pt x="997808" y="325364"/>
                          <a:pt x="1040177" y="250846"/>
                          <a:pt x="1071356" y="172558"/>
                        </a:cubicBezTo>
                        <a:cubicBezTo>
                          <a:pt x="1084946" y="138354"/>
                          <a:pt x="1096594" y="101637"/>
                          <a:pt x="1088372" y="66005"/>
                        </a:cubicBezTo>
                        <a:cubicBezTo>
                          <a:pt x="1080149" y="30430"/>
                          <a:pt x="1045773" y="-2632"/>
                          <a:pt x="1006030" y="166"/>
                        </a:cubicBezTo>
                        <a:cubicBezTo>
                          <a:pt x="984902" y="1650"/>
                          <a:pt x="966058" y="12557"/>
                          <a:pt x="948928" y="23920"/>
                        </a:cubicBezTo>
                        <a:cubicBezTo>
                          <a:pt x="808284" y="117568"/>
                          <a:pt x="717491" y="270774"/>
                          <a:pt x="708698" y="429405"/>
                        </a:cubicBezTo>
                        <a:cubicBezTo>
                          <a:pt x="705101" y="494444"/>
                          <a:pt x="701617" y="578328"/>
                          <a:pt x="633837" y="598884"/>
                        </a:cubicBezTo>
                        <a:cubicBezTo>
                          <a:pt x="609568" y="606251"/>
                          <a:pt x="583073" y="602311"/>
                          <a:pt x="557605" y="604823"/>
                        </a:cubicBezTo>
                        <a:cubicBezTo>
                          <a:pt x="459845" y="614531"/>
                          <a:pt x="404399" y="713432"/>
                          <a:pt x="390466" y="802226"/>
                        </a:cubicBezTo>
                        <a:cubicBezTo>
                          <a:pt x="376590" y="890963"/>
                          <a:pt x="384756" y="986325"/>
                          <a:pt x="337075" y="1064669"/>
                        </a:cubicBezTo>
                        <a:cubicBezTo>
                          <a:pt x="316804" y="1097960"/>
                          <a:pt x="287511" y="1126054"/>
                          <a:pt x="266554" y="1158945"/>
                        </a:cubicBezTo>
                        <a:cubicBezTo>
                          <a:pt x="245597" y="1191893"/>
                          <a:pt x="233605" y="1233407"/>
                          <a:pt x="251421" y="1267839"/>
                        </a:cubicBezTo>
                        <a:cubicBezTo>
                          <a:pt x="269237" y="1302272"/>
                          <a:pt x="326226" y="1318889"/>
                          <a:pt x="354549" y="1290909"/>
                        </a:cubicBezTo>
                      </a:path>
                    </a:pathLst>
                  </a:custGeom>
                  <a:solidFill>
                    <a:srgbClr val="5A54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" name="任意多边形: 形状 18">
                    <a:extLst>
                      <a:ext uri="{FF2B5EF4-FFF2-40B4-BE49-F238E27FC236}">
                        <a16:creationId xmlns:a16="http://schemas.microsoft.com/office/drawing/2014/main" id="{C9DC2888-B74B-4FB9-9DFC-1D97796AB6FF}"/>
                      </a:ext>
                    </a:extLst>
                  </p:cNvPr>
                  <p:cNvSpPr/>
                  <p:nvPr/>
                </p:nvSpPr>
                <p:spPr>
                  <a:xfrm>
                    <a:off x="7790269" y="4021260"/>
                    <a:ext cx="134051" cy="1017627"/>
                  </a:xfrm>
                  <a:custGeom>
                    <a:avLst/>
                    <a:gdLst>
                      <a:gd name="connsiteX0" fmla="*/ 10751 w 134051"/>
                      <a:gd name="connsiteY0" fmla="*/ 1017628 h 1017627"/>
                      <a:gd name="connsiteX1" fmla="*/ 9495 w 134051"/>
                      <a:gd name="connsiteY1" fmla="*/ 1017571 h 1017627"/>
                      <a:gd name="connsiteX2" fmla="*/ 73 w 134051"/>
                      <a:gd name="connsiteY2" fmla="*/ 1005750 h 1017627"/>
                      <a:gd name="connsiteX3" fmla="*/ 112736 w 134051"/>
                      <a:gd name="connsiteY3" fmla="*/ 9485 h 1017627"/>
                      <a:gd name="connsiteX4" fmla="*/ 124556 w 134051"/>
                      <a:gd name="connsiteY4" fmla="*/ 63 h 1017627"/>
                      <a:gd name="connsiteX5" fmla="*/ 133978 w 134051"/>
                      <a:gd name="connsiteY5" fmla="*/ 11883 h 1017627"/>
                      <a:gd name="connsiteX6" fmla="*/ 21315 w 134051"/>
                      <a:gd name="connsiteY6" fmla="*/ 1008149 h 1017627"/>
                      <a:gd name="connsiteX7" fmla="*/ 10751 w 134051"/>
                      <a:gd name="connsiteY7" fmla="*/ 1017628 h 1017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4051" h="1017627">
                        <a:moveTo>
                          <a:pt x="10751" y="1017628"/>
                        </a:moveTo>
                        <a:cubicBezTo>
                          <a:pt x="10352" y="1017628"/>
                          <a:pt x="9951" y="1017628"/>
                          <a:pt x="9495" y="1017571"/>
                        </a:cubicBezTo>
                        <a:cubicBezTo>
                          <a:pt x="3613" y="1016885"/>
                          <a:pt x="-612" y="1011632"/>
                          <a:pt x="73" y="1005750"/>
                        </a:cubicBezTo>
                        <a:lnTo>
                          <a:pt x="112736" y="9485"/>
                        </a:lnTo>
                        <a:cubicBezTo>
                          <a:pt x="113421" y="3603"/>
                          <a:pt x="118732" y="-565"/>
                          <a:pt x="124556" y="63"/>
                        </a:cubicBezTo>
                        <a:cubicBezTo>
                          <a:pt x="130438" y="748"/>
                          <a:pt x="134664" y="6001"/>
                          <a:pt x="133978" y="11883"/>
                        </a:cubicBezTo>
                        <a:lnTo>
                          <a:pt x="21315" y="1008149"/>
                        </a:lnTo>
                        <a:cubicBezTo>
                          <a:pt x="20744" y="1013573"/>
                          <a:pt x="16119" y="1017628"/>
                          <a:pt x="10751" y="10176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" name="任意多边形: 形状 19">
                    <a:extLst>
                      <a:ext uri="{FF2B5EF4-FFF2-40B4-BE49-F238E27FC236}">
                        <a16:creationId xmlns:a16="http://schemas.microsoft.com/office/drawing/2014/main" id="{BBADE99B-9CF3-4CFB-AD7B-61B1CD9294FF}"/>
                      </a:ext>
                    </a:extLst>
                  </p:cNvPr>
                  <p:cNvSpPr/>
                  <p:nvPr/>
                </p:nvSpPr>
                <p:spPr>
                  <a:xfrm>
                    <a:off x="7832255" y="4340297"/>
                    <a:ext cx="277688" cy="327539"/>
                  </a:xfrm>
                  <a:custGeom>
                    <a:avLst/>
                    <a:gdLst>
                      <a:gd name="connsiteX0" fmla="*/ 10678 w 277688"/>
                      <a:gd name="connsiteY0" fmla="*/ 327539 h 327539"/>
                      <a:gd name="connsiteX1" fmla="*/ 3825 w 277688"/>
                      <a:gd name="connsiteY1" fmla="*/ 325027 h 327539"/>
                      <a:gd name="connsiteX2" fmla="*/ 2512 w 277688"/>
                      <a:gd name="connsiteY2" fmla="*/ 309951 h 327539"/>
                      <a:gd name="connsiteX3" fmla="*/ 258788 w 277688"/>
                      <a:gd name="connsiteY3" fmla="*/ 3825 h 327539"/>
                      <a:gd name="connsiteX4" fmla="*/ 273863 w 277688"/>
                      <a:gd name="connsiteY4" fmla="*/ 2512 h 327539"/>
                      <a:gd name="connsiteX5" fmla="*/ 275176 w 277688"/>
                      <a:gd name="connsiteY5" fmla="*/ 17587 h 327539"/>
                      <a:gd name="connsiteX6" fmla="*/ 18901 w 277688"/>
                      <a:gd name="connsiteY6" fmla="*/ 323713 h 327539"/>
                      <a:gd name="connsiteX7" fmla="*/ 10678 w 277688"/>
                      <a:gd name="connsiteY7" fmla="*/ 327539 h 327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7688" h="327539">
                        <a:moveTo>
                          <a:pt x="10678" y="327539"/>
                        </a:moveTo>
                        <a:cubicBezTo>
                          <a:pt x="8280" y="327539"/>
                          <a:pt x="5824" y="326740"/>
                          <a:pt x="3825" y="325027"/>
                        </a:cubicBezTo>
                        <a:cubicBezTo>
                          <a:pt x="-686" y="321258"/>
                          <a:pt x="-1314" y="314462"/>
                          <a:pt x="2512" y="309951"/>
                        </a:cubicBezTo>
                        <a:lnTo>
                          <a:pt x="258788" y="3825"/>
                        </a:lnTo>
                        <a:cubicBezTo>
                          <a:pt x="262614" y="-686"/>
                          <a:pt x="269352" y="-1314"/>
                          <a:pt x="273863" y="2512"/>
                        </a:cubicBezTo>
                        <a:cubicBezTo>
                          <a:pt x="278374" y="6281"/>
                          <a:pt x="279002" y="13076"/>
                          <a:pt x="275176" y="17587"/>
                        </a:cubicBezTo>
                        <a:lnTo>
                          <a:pt x="18901" y="323713"/>
                        </a:lnTo>
                        <a:cubicBezTo>
                          <a:pt x="16731" y="326283"/>
                          <a:pt x="13704" y="327539"/>
                          <a:pt x="10678" y="3275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" name="任意多边形: 形状 20">
                    <a:extLst>
                      <a:ext uri="{FF2B5EF4-FFF2-40B4-BE49-F238E27FC236}">
                        <a16:creationId xmlns:a16="http://schemas.microsoft.com/office/drawing/2014/main" id="{7D232BD7-51E1-4086-BADD-41ABAFD72A90}"/>
                      </a:ext>
                    </a:extLst>
                  </p:cNvPr>
                  <p:cNvSpPr/>
                  <p:nvPr/>
                </p:nvSpPr>
                <p:spPr>
                  <a:xfrm>
                    <a:off x="7702622" y="4191942"/>
                    <a:ext cx="178922" cy="229326"/>
                  </a:xfrm>
                  <a:custGeom>
                    <a:avLst/>
                    <a:gdLst>
                      <a:gd name="connsiteX0" fmla="*/ 168234 w 178922"/>
                      <a:gd name="connsiteY0" fmla="*/ 229326 h 229326"/>
                      <a:gd name="connsiteX1" fmla="*/ 159725 w 178922"/>
                      <a:gd name="connsiteY1" fmla="*/ 225101 h 229326"/>
                      <a:gd name="connsiteX2" fmla="*/ 2180 w 178922"/>
                      <a:gd name="connsiteY2" fmla="*/ 17134 h 229326"/>
                      <a:gd name="connsiteX3" fmla="*/ 4236 w 178922"/>
                      <a:gd name="connsiteY3" fmla="*/ 2173 h 229326"/>
                      <a:gd name="connsiteX4" fmla="*/ 19197 w 178922"/>
                      <a:gd name="connsiteY4" fmla="*/ 4228 h 229326"/>
                      <a:gd name="connsiteX5" fmla="*/ 176743 w 178922"/>
                      <a:gd name="connsiteY5" fmla="*/ 212196 h 229326"/>
                      <a:gd name="connsiteX6" fmla="*/ 174686 w 178922"/>
                      <a:gd name="connsiteY6" fmla="*/ 227156 h 229326"/>
                      <a:gd name="connsiteX7" fmla="*/ 168234 w 178922"/>
                      <a:gd name="connsiteY7" fmla="*/ 229326 h 229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8922" h="229326">
                        <a:moveTo>
                          <a:pt x="168234" y="229326"/>
                        </a:moveTo>
                        <a:cubicBezTo>
                          <a:pt x="165036" y="229326"/>
                          <a:pt x="161838" y="227842"/>
                          <a:pt x="159725" y="225101"/>
                        </a:cubicBezTo>
                        <a:lnTo>
                          <a:pt x="2180" y="17134"/>
                        </a:lnTo>
                        <a:cubicBezTo>
                          <a:pt x="-1417" y="12451"/>
                          <a:pt x="-446" y="5713"/>
                          <a:pt x="4236" y="2173"/>
                        </a:cubicBezTo>
                        <a:cubicBezTo>
                          <a:pt x="8919" y="-1368"/>
                          <a:pt x="15599" y="-511"/>
                          <a:pt x="19197" y="4228"/>
                        </a:cubicBezTo>
                        <a:lnTo>
                          <a:pt x="176743" y="212196"/>
                        </a:lnTo>
                        <a:cubicBezTo>
                          <a:pt x="180339" y="216878"/>
                          <a:pt x="179369" y="223616"/>
                          <a:pt x="174686" y="227156"/>
                        </a:cubicBezTo>
                        <a:cubicBezTo>
                          <a:pt x="172745" y="228641"/>
                          <a:pt x="170461" y="229326"/>
                          <a:pt x="168234" y="2293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任意多边形: 形状 21">
                    <a:extLst>
                      <a:ext uri="{FF2B5EF4-FFF2-40B4-BE49-F238E27FC236}">
                        <a16:creationId xmlns:a16="http://schemas.microsoft.com/office/drawing/2014/main" id="{7125A2E8-87BA-4288-910E-6DDDE9F806E8}"/>
                      </a:ext>
                    </a:extLst>
                  </p:cNvPr>
                  <p:cNvSpPr/>
                  <p:nvPr/>
                </p:nvSpPr>
                <p:spPr>
                  <a:xfrm>
                    <a:off x="8063542" y="4493410"/>
                    <a:ext cx="362099" cy="681609"/>
                  </a:xfrm>
                  <a:custGeom>
                    <a:avLst/>
                    <a:gdLst>
                      <a:gd name="connsiteX0" fmla="*/ 10713 w 362099"/>
                      <a:gd name="connsiteY0" fmla="*/ 681610 h 681609"/>
                      <a:gd name="connsiteX1" fmla="*/ 5802 w 362099"/>
                      <a:gd name="connsiteY1" fmla="*/ 680411 h 681609"/>
                      <a:gd name="connsiteX2" fmla="*/ 1177 w 362099"/>
                      <a:gd name="connsiteY2" fmla="*/ 666021 h 681609"/>
                      <a:gd name="connsiteX3" fmla="*/ 341907 w 362099"/>
                      <a:gd name="connsiteY3" fmla="*/ 5803 h 681609"/>
                      <a:gd name="connsiteX4" fmla="*/ 356297 w 362099"/>
                      <a:gd name="connsiteY4" fmla="*/ 1177 h 681609"/>
                      <a:gd name="connsiteX5" fmla="*/ 360923 w 362099"/>
                      <a:gd name="connsiteY5" fmla="*/ 15567 h 681609"/>
                      <a:gd name="connsiteX6" fmla="*/ 20192 w 362099"/>
                      <a:gd name="connsiteY6" fmla="*/ 675785 h 681609"/>
                      <a:gd name="connsiteX7" fmla="*/ 10713 w 362099"/>
                      <a:gd name="connsiteY7" fmla="*/ 681610 h 681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2099" h="681609">
                        <a:moveTo>
                          <a:pt x="10713" y="681610"/>
                        </a:moveTo>
                        <a:cubicBezTo>
                          <a:pt x="9058" y="681610"/>
                          <a:pt x="7344" y="681210"/>
                          <a:pt x="5802" y="680411"/>
                        </a:cubicBezTo>
                        <a:cubicBezTo>
                          <a:pt x="549" y="677727"/>
                          <a:pt x="-1506" y="671274"/>
                          <a:pt x="1177" y="666021"/>
                        </a:cubicBezTo>
                        <a:lnTo>
                          <a:pt x="341907" y="5803"/>
                        </a:lnTo>
                        <a:cubicBezTo>
                          <a:pt x="344649" y="549"/>
                          <a:pt x="351101" y="-1506"/>
                          <a:pt x="356297" y="1177"/>
                        </a:cubicBezTo>
                        <a:cubicBezTo>
                          <a:pt x="361551" y="3861"/>
                          <a:pt x="363606" y="10314"/>
                          <a:pt x="360923" y="15567"/>
                        </a:cubicBezTo>
                        <a:lnTo>
                          <a:pt x="20192" y="675785"/>
                        </a:lnTo>
                        <a:cubicBezTo>
                          <a:pt x="18308" y="679497"/>
                          <a:pt x="14596" y="681610"/>
                          <a:pt x="10713" y="6816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3" name="任意多边形: 形状 22">
                    <a:extLst>
                      <a:ext uri="{FF2B5EF4-FFF2-40B4-BE49-F238E27FC236}">
                        <a16:creationId xmlns:a16="http://schemas.microsoft.com/office/drawing/2014/main" id="{F75A37EC-5CCA-4872-B9D5-7D0D6D184B4F}"/>
                      </a:ext>
                    </a:extLst>
                  </p:cNvPr>
                  <p:cNvSpPr/>
                  <p:nvPr/>
                </p:nvSpPr>
                <p:spPr>
                  <a:xfrm>
                    <a:off x="8202612" y="4646448"/>
                    <a:ext cx="72253" cy="160547"/>
                  </a:xfrm>
                  <a:custGeom>
                    <a:avLst/>
                    <a:gdLst>
                      <a:gd name="connsiteX0" fmla="*/ 61565 w 72253"/>
                      <a:gd name="connsiteY0" fmla="*/ 160547 h 160547"/>
                      <a:gd name="connsiteX1" fmla="*/ 51515 w 72253"/>
                      <a:gd name="connsiteY1" fmla="*/ 153524 h 160547"/>
                      <a:gd name="connsiteX2" fmla="*/ 638 w 72253"/>
                      <a:gd name="connsiteY2" fmla="*/ 14365 h 160547"/>
                      <a:gd name="connsiteX3" fmla="*/ 7033 w 72253"/>
                      <a:gd name="connsiteY3" fmla="*/ 660 h 160547"/>
                      <a:gd name="connsiteX4" fmla="*/ 20738 w 72253"/>
                      <a:gd name="connsiteY4" fmla="*/ 7056 h 160547"/>
                      <a:gd name="connsiteX5" fmla="*/ 71615 w 72253"/>
                      <a:gd name="connsiteY5" fmla="*/ 146214 h 160547"/>
                      <a:gd name="connsiteX6" fmla="*/ 65220 w 72253"/>
                      <a:gd name="connsiteY6" fmla="*/ 159919 h 160547"/>
                      <a:gd name="connsiteX7" fmla="*/ 61565 w 72253"/>
                      <a:gd name="connsiteY7" fmla="*/ 160547 h 16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253" h="160547">
                        <a:moveTo>
                          <a:pt x="61565" y="160547"/>
                        </a:moveTo>
                        <a:cubicBezTo>
                          <a:pt x="57226" y="160547"/>
                          <a:pt x="53114" y="157863"/>
                          <a:pt x="51515" y="153524"/>
                        </a:cubicBezTo>
                        <a:lnTo>
                          <a:pt x="638" y="14365"/>
                        </a:lnTo>
                        <a:cubicBezTo>
                          <a:pt x="-1361" y="8826"/>
                          <a:pt x="1494" y="2659"/>
                          <a:pt x="7033" y="660"/>
                        </a:cubicBezTo>
                        <a:cubicBezTo>
                          <a:pt x="12572" y="-1395"/>
                          <a:pt x="18739" y="1517"/>
                          <a:pt x="20738" y="7056"/>
                        </a:cubicBezTo>
                        <a:lnTo>
                          <a:pt x="71615" y="146214"/>
                        </a:lnTo>
                        <a:cubicBezTo>
                          <a:pt x="73615" y="151754"/>
                          <a:pt x="70759" y="157920"/>
                          <a:pt x="65220" y="159919"/>
                        </a:cubicBezTo>
                        <a:cubicBezTo>
                          <a:pt x="64021" y="160319"/>
                          <a:pt x="62765" y="160547"/>
                          <a:pt x="61565" y="1605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6" name="任意多边形: 形状 23">
                  <a:extLst>
                    <a:ext uri="{FF2B5EF4-FFF2-40B4-BE49-F238E27FC236}">
                      <a16:creationId xmlns:a16="http://schemas.microsoft.com/office/drawing/2014/main" id="{A2DE971C-9341-420F-A32F-6BB085345B9A}"/>
                    </a:ext>
                  </a:extLst>
                </p:cNvPr>
                <p:cNvSpPr/>
                <p:nvPr/>
              </p:nvSpPr>
              <p:spPr>
                <a:xfrm>
                  <a:off x="8202221" y="4896303"/>
                  <a:ext cx="298874" cy="23469"/>
                </a:xfrm>
                <a:custGeom>
                  <a:avLst/>
                  <a:gdLst>
                    <a:gd name="connsiteX0" fmla="*/ 10679 w 298874"/>
                    <a:gd name="connsiteY0" fmla="*/ 23469 h 23469"/>
                    <a:gd name="connsiteX1" fmla="*/ 1 w 298874"/>
                    <a:gd name="connsiteY1" fmla="*/ 12848 h 23469"/>
                    <a:gd name="connsiteX2" fmla="*/ 10621 w 298874"/>
                    <a:gd name="connsiteY2" fmla="*/ 2056 h 23469"/>
                    <a:gd name="connsiteX3" fmla="*/ 288140 w 298874"/>
                    <a:gd name="connsiteY3" fmla="*/ 0 h 23469"/>
                    <a:gd name="connsiteX4" fmla="*/ 288196 w 298874"/>
                    <a:gd name="connsiteY4" fmla="*/ 0 h 23469"/>
                    <a:gd name="connsiteX5" fmla="*/ 298874 w 298874"/>
                    <a:gd name="connsiteY5" fmla="*/ 10621 h 23469"/>
                    <a:gd name="connsiteX6" fmla="*/ 288253 w 298874"/>
                    <a:gd name="connsiteY6" fmla="*/ 21413 h 23469"/>
                    <a:gd name="connsiteX7" fmla="*/ 10736 w 298874"/>
                    <a:gd name="connsiteY7" fmla="*/ 23469 h 23469"/>
                    <a:gd name="connsiteX8" fmla="*/ 10679 w 298874"/>
                    <a:gd name="connsiteY8" fmla="*/ 23469 h 2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874" h="23469">
                      <a:moveTo>
                        <a:pt x="10679" y="23469"/>
                      </a:moveTo>
                      <a:cubicBezTo>
                        <a:pt x="4797" y="23469"/>
                        <a:pt x="1" y="18729"/>
                        <a:pt x="1" y="12848"/>
                      </a:cubicBezTo>
                      <a:cubicBezTo>
                        <a:pt x="-57" y="6909"/>
                        <a:pt x="4683" y="2113"/>
                        <a:pt x="10621" y="2056"/>
                      </a:cubicBezTo>
                      <a:lnTo>
                        <a:pt x="288140" y="0"/>
                      </a:lnTo>
                      <a:cubicBezTo>
                        <a:pt x="288196" y="0"/>
                        <a:pt x="288196" y="0"/>
                        <a:pt x="288196" y="0"/>
                      </a:cubicBezTo>
                      <a:cubicBezTo>
                        <a:pt x="294078" y="0"/>
                        <a:pt x="298874" y="4739"/>
                        <a:pt x="298874" y="10621"/>
                      </a:cubicBezTo>
                      <a:cubicBezTo>
                        <a:pt x="298932" y="16559"/>
                        <a:pt x="294192" y="21356"/>
                        <a:pt x="288253" y="21413"/>
                      </a:cubicBezTo>
                      <a:lnTo>
                        <a:pt x="10736" y="23469"/>
                      </a:lnTo>
                      <a:cubicBezTo>
                        <a:pt x="10736" y="23469"/>
                        <a:pt x="10736" y="23469"/>
                        <a:pt x="10679" y="234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1" name="图形 2">
              <a:extLst>
                <a:ext uri="{FF2B5EF4-FFF2-40B4-BE49-F238E27FC236}">
                  <a16:creationId xmlns:a16="http://schemas.microsoft.com/office/drawing/2014/main" id="{9F37583E-A66E-40F4-967C-36F39D95C1EF}"/>
                </a:ext>
              </a:extLst>
            </p:cNvPr>
            <p:cNvGrpSpPr/>
            <p:nvPr/>
          </p:nvGrpSpPr>
          <p:grpSpPr>
            <a:xfrm>
              <a:off x="4710623" y="2181451"/>
              <a:ext cx="2276298" cy="3651867"/>
              <a:chOff x="4710623" y="2181451"/>
              <a:chExt cx="2276298" cy="3651867"/>
            </a:xfrm>
            <a:solidFill>
              <a:srgbClr val="D4A79A"/>
            </a:solidFill>
          </p:grpSpPr>
          <p:sp>
            <p:nvSpPr>
              <p:cNvPr id="91" name="任意多边形: 形状 25">
                <a:extLst>
                  <a:ext uri="{FF2B5EF4-FFF2-40B4-BE49-F238E27FC236}">
                    <a16:creationId xmlns:a16="http://schemas.microsoft.com/office/drawing/2014/main" id="{789399E2-3D13-4406-A749-478B804051B6}"/>
                  </a:ext>
                </a:extLst>
              </p:cNvPr>
              <p:cNvSpPr/>
              <p:nvPr/>
            </p:nvSpPr>
            <p:spPr>
              <a:xfrm>
                <a:off x="4710623" y="2181451"/>
                <a:ext cx="2276298" cy="3651867"/>
              </a:xfrm>
              <a:custGeom>
                <a:avLst/>
                <a:gdLst>
                  <a:gd name="connsiteX0" fmla="*/ 909256 w 2276298"/>
                  <a:gd name="connsiteY0" fmla="*/ 2639592 h 3651867"/>
                  <a:gd name="connsiteX1" fmla="*/ 920049 w 2276298"/>
                  <a:gd name="connsiteY1" fmla="*/ 2608128 h 3651867"/>
                  <a:gd name="connsiteX2" fmla="*/ 1722623 w 2276298"/>
                  <a:gd name="connsiteY2" fmla="*/ 1816117 h 3651867"/>
                  <a:gd name="connsiteX3" fmla="*/ 2056215 w 2276298"/>
                  <a:gd name="connsiteY3" fmla="*/ 1602440 h 3651867"/>
                  <a:gd name="connsiteX4" fmla="*/ 1932646 w 2276298"/>
                  <a:gd name="connsiteY4" fmla="*/ 866676 h 3651867"/>
                  <a:gd name="connsiteX5" fmla="*/ 2220671 w 2276298"/>
                  <a:gd name="connsiteY5" fmla="*/ 654369 h 3651867"/>
                  <a:gd name="connsiteX6" fmla="*/ 2067350 w 2276298"/>
                  <a:gd name="connsiteY6" fmla="*/ 584533 h 3651867"/>
                  <a:gd name="connsiteX7" fmla="*/ 1971533 w 2276298"/>
                  <a:gd name="connsiteY7" fmla="*/ 457537 h 3651867"/>
                  <a:gd name="connsiteX8" fmla="*/ 1998314 w 2276298"/>
                  <a:gd name="connsiteY8" fmla="*/ 389699 h 3651867"/>
                  <a:gd name="connsiteX9" fmla="*/ 2222498 w 2276298"/>
                  <a:gd name="connsiteY9" fmla="*/ 158777 h 3651867"/>
                  <a:gd name="connsiteX10" fmla="*/ 2243340 w 2276298"/>
                  <a:gd name="connsiteY10" fmla="*/ 91739 h 3651867"/>
                  <a:gd name="connsiteX11" fmla="*/ 2169792 w 2276298"/>
                  <a:gd name="connsiteY11" fmla="*/ 14765 h 3651867"/>
                  <a:gd name="connsiteX12" fmla="*/ 1169472 w 2276298"/>
                  <a:gd name="connsiteY12" fmla="*/ 315295 h 3651867"/>
                  <a:gd name="connsiteX13" fmla="*/ 1108772 w 2276298"/>
                  <a:gd name="connsiteY13" fmla="*/ 318949 h 3651867"/>
                  <a:gd name="connsiteX14" fmla="*/ 1072284 w 2276298"/>
                  <a:gd name="connsiteY14" fmla="*/ 378450 h 3651867"/>
                  <a:gd name="connsiteX15" fmla="*/ 1107459 w 2276298"/>
                  <a:gd name="connsiteY15" fmla="*/ 864106 h 3651867"/>
                  <a:gd name="connsiteX16" fmla="*/ 1238794 w 2276298"/>
                  <a:gd name="connsiteY16" fmla="*/ 1248805 h 3651867"/>
                  <a:gd name="connsiteX17" fmla="*/ 1133155 w 2276298"/>
                  <a:gd name="connsiteY17" fmla="*/ 1599528 h 3651867"/>
                  <a:gd name="connsiteX18" fmla="*/ 1133155 w 2276298"/>
                  <a:gd name="connsiteY18" fmla="*/ 1697287 h 3651867"/>
                  <a:gd name="connsiteX19" fmla="*/ 1030770 w 2276298"/>
                  <a:gd name="connsiteY19" fmla="*/ 1797787 h 3651867"/>
                  <a:gd name="connsiteX20" fmla="*/ 332293 w 2276298"/>
                  <a:gd name="connsiteY20" fmla="*/ 1960986 h 3651867"/>
                  <a:gd name="connsiteX21" fmla="*/ 286497 w 2276298"/>
                  <a:gd name="connsiteY21" fmla="*/ 1981315 h 3651867"/>
                  <a:gd name="connsiteX22" fmla="*/ 271251 w 2276298"/>
                  <a:gd name="connsiteY22" fmla="*/ 2065084 h 3651867"/>
                  <a:gd name="connsiteX23" fmla="*/ 185426 w 2276298"/>
                  <a:gd name="connsiteY23" fmla="*/ 2744317 h 3651867"/>
                  <a:gd name="connsiteX24" fmla="*/ 6067 w 2276298"/>
                  <a:gd name="connsiteY24" fmla="*/ 3482823 h 3651867"/>
                  <a:gd name="connsiteX25" fmla="*/ 11663 w 2276298"/>
                  <a:gd name="connsiteY25" fmla="*/ 3559854 h 3651867"/>
                  <a:gd name="connsiteX26" fmla="*/ 49522 w 2276298"/>
                  <a:gd name="connsiteY26" fmla="*/ 3581496 h 3651867"/>
                  <a:gd name="connsiteX27" fmla="*/ 297461 w 2276298"/>
                  <a:gd name="connsiteY27" fmla="*/ 3643052 h 3651867"/>
                  <a:gd name="connsiteX28" fmla="*/ 498347 w 2276298"/>
                  <a:gd name="connsiteY28" fmla="*/ 3637685 h 3651867"/>
                  <a:gd name="connsiteX29" fmla="*/ 717278 w 2276298"/>
                  <a:gd name="connsiteY29" fmla="*/ 3422979 h 3651867"/>
                  <a:gd name="connsiteX30" fmla="*/ 909256 w 2276298"/>
                  <a:gd name="connsiteY30" fmla="*/ 2639592 h 365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276298" h="3651867">
                    <a:moveTo>
                      <a:pt x="909256" y="2639592"/>
                    </a:moveTo>
                    <a:cubicBezTo>
                      <a:pt x="912682" y="2629027"/>
                      <a:pt x="916280" y="2618578"/>
                      <a:pt x="920049" y="2608128"/>
                    </a:cubicBezTo>
                    <a:cubicBezTo>
                      <a:pt x="1050870" y="2245928"/>
                      <a:pt x="1379209" y="1990394"/>
                      <a:pt x="1722623" y="1816117"/>
                    </a:cubicBezTo>
                    <a:cubicBezTo>
                      <a:pt x="1841111" y="1755988"/>
                      <a:pt x="1966622" y="1700485"/>
                      <a:pt x="2056215" y="1602440"/>
                    </a:cubicBezTo>
                    <a:cubicBezTo>
                      <a:pt x="2260299" y="1379170"/>
                      <a:pt x="2198115" y="1010859"/>
                      <a:pt x="1932646" y="866676"/>
                    </a:cubicBezTo>
                    <a:cubicBezTo>
                      <a:pt x="2055930" y="933600"/>
                      <a:pt x="2412649" y="795297"/>
                      <a:pt x="2220671" y="654369"/>
                    </a:cubicBezTo>
                    <a:cubicBezTo>
                      <a:pt x="2175274" y="621021"/>
                      <a:pt x="2118058" y="609029"/>
                      <a:pt x="2067350" y="584533"/>
                    </a:cubicBezTo>
                    <a:cubicBezTo>
                      <a:pt x="2016643" y="560036"/>
                      <a:pt x="1968049" y="513783"/>
                      <a:pt x="1971533" y="457537"/>
                    </a:cubicBezTo>
                    <a:cubicBezTo>
                      <a:pt x="1973074" y="432983"/>
                      <a:pt x="1984495" y="410085"/>
                      <a:pt x="1998314" y="389699"/>
                    </a:cubicBezTo>
                    <a:cubicBezTo>
                      <a:pt x="2058842" y="300619"/>
                      <a:pt x="2165395" y="250084"/>
                      <a:pt x="2222498" y="158777"/>
                    </a:cubicBezTo>
                    <a:cubicBezTo>
                      <a:pt x="2235118" y="138563"/>
                      <a:pt x="2245338" y="115493"/>
                      <a:pt x="2243340" y="91739"/>
                    </a:cubicBezTo>
                    <a:cubicBezTo>
                      <a:pt x="2240142" y="54051"/>
                      <a:pt x="2206223" y="24815"/>
                      <a:pt x="2169792" y="14765"/>
                    </a:cubicBezTo>
                    <a:cubicBezTo>
                      <a:pt x="1807420" y="-85050"/>
                      <a:pt x="1528189" y="355381"/>
                      <a:pt x="1169472" y="315295"/>
                    </a:cubicBezTo>
                    <a:cubicBezTo>
                      <a:pt x="1148972" y="313011"/>
                      <a:pt x="1127045" y="309413"/>
                      <a:pt x="1108772" y="318949"/>
                    </a:cubicBezTo>
                    <a:cubicBezTo>
                      <a:pt x="1087530" y="330084"/>
                      <a:pt x="1078394" y="355266"/>
                      <a:pt x="1072284" y="378450"/>
                    </a:cubicBezTo>
                    <a:cubicBezTo>
                      <a:pt x="1029856" y="538222"/>
                      <a:pt x="1042419" y="712099"/>
                      <a:pt x="1107459" y="864106"/>
                    </a:cubicBezTo>
                    <a:cubicBezTo>
                      <a:pt x="1161477" y="990416"/>
                      <a:pt x="1252499" y="1112102"/>
                      <a:pt x="1238794" y="1248805"/>
                    </a:cubicBezTo>
                    <a:cubicBezTo>
                      <a:pt x="1226517" y="1371176"/>
                      <a:pt x="1130585" y="1476586"/>
                      <a:pt x="1133155" y="1599528"/>
                    </a:cubicBezTo>
                    <a:cubicBezTo>
                      <a:pt x="1133840" y="1632248"/>
                      <a:pt x="1141549" y="1665652"/>
                      <a:pt x="1133155" y="1697287"/>
                    </a:cubicBezTo>
                    <a:cubicBezTo>
                      <a:pt x="1120478" y="1744968"/>
                      <a:pt x="1074910" y="1775746"/>
                      <a:pt x="1030770" y="1797787"/>
                    </a:cubicBezTo>
                    <a:cubicBezTo>
                      <a:pt x="816065" y="1904969"/>
                      <a:pt x="566014" y="1906625"/>
                      <a:pt x="332293" y="1960986"/>
                    </a:cubicBezTo>
                    <a:cubicBezTo>
                      <a:pt x="315791" y="1964812"/>
                      <a:pt x="298489" y="1969380"/>
                      <a:pt x="286497" y="1981315"/>
                    </a:cubicBezTo>
                    <a:cubicBezTo>
                      <a:pt x="265598" y="2002043"/>
                      <a:pt x="268339" y="2035790"/>
                      <a:pt x="271251" y="2065084"/>
                    </a:cubicBezTo>
                    <a:cubicBezTo>
                      <a:pt x="294092" y="2293322"/>
                      <a:pt x="239559" y="2521447"/>
                      <a:pt x="185426" y="2744317"/>
                    </a:cubicBezTo>
                    <a:cubicBezTo>
                      <a:pt x="125640" y="2990486"/>
                      <a:pt x="65853" y="3236654"/>
                      <a:pt x="6067" y="3482823"/>
                    </a:cubicBezTo>
                    <a:cubicBezTo>
                      <a:pt x="-271" y="3508862"/>
                      <a:pt x="-5639" y="3539411"/>
                      <a:pt x="11663" y="3559854"/>
                    </a:cubicBezTo>
                    <a:cubicBezTo>
                      <a:pt x="21142" y="3571103"/>
                      <a:pt x="35646" y="3576642"/>
                      <a:pt x="49522" y="3581496"/>
                    </a:cubicBezTo>
                    <a:cubicBezTo>
                      <a:pt x="130036" y="3609647"/>
                      <a:pt x="213121" y="3630261"/>
                      <a:pt x="297461" y="3643052"/>
                    </a:cubicBezTo>
                    <a:cubicBezTo>
                      <a:pt x="364271" y="3653216"/>
                      <a:pt x="433936" y="3658184"/>
                      <a:pt x="498347" y="3637685"/>
                    </a:cubicBezTo>
                    <a:cubicBezTo>
                      <a:pt x="598448" y="3605821"/>
                      <a:pt x="670454" y="3517027"/>
                      <a:pt x="717278" y="3422979"/>
                    </a:cubicBezTo>
                    <a:cubicBezTo>
                      <a:pt x="837421" y="3181550"/>
                      <a:pt x="825887" y="2895810"/>
                      <a:pt x="909256" y="2639592"/>
                    </a:cubicBezTo>
                    <a:close/>
                  </a:path>
                </a:pathLst>
              </a:custGeom>
              <a:solidFill>
                <a:srgbClr val="D4A79A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任意多边形: 形状 26">
                <a:extLst>
                  <a:ext uri="{FF2B5EF4-FFF2-40B4-BE49-F238E27FC236}">
                    <a16:creationId xmlns:a16="http://schemas.microsoft.com/office/drawing/2014/main" id="{CAFC69D7-5938-4AAA-B700-119499A8AB26}"/>
                  </a:ext>
                </a:extLst>
              </p:cNvPr>
              <p:cNvSpPr/>
              <p:nvPr/>
            </p:nvSpPr>
            <p:spPr>
              <a:xfrm>
                <a:off x="4977642" y="2320699"/>
                <a:ext cx="945113" cy="2203126"/>
              </a:xfrm>
              <a:custGeom>
                <a:avLst/>
                <a:gdLst>
                  <a:gd name="connsiteX0" fmla="*/ 152356 w 945113"/>
                  <a:gd name="connsiteY0" fmla="*/ 1129200 h 2203126"/>
                  <a:gd name="connsiteX1" fmla="*/ 285290 w 945113"/>
                  <a:gd name="connsiteY1" fmla="*/ 798977 h 2203126"/>
                  <a:gd name="connsiteX2" fmla="*/ 346847 w 945113"/>
                  <a:gd name="connsiteY2" fmla="*/ 519632 h 2203126"/>
                  <a:gd name="connsiteX3" fmla="*/ 380651 w 945113"/>
                  <a:gd name="connsiteY3" fmla="*/ 0 h 2203126"/>
                  <a:gd name="connsiteX4" fmla="*/ 586791 w 945113"/>
                  <a:gd name="connsiteY4" fmla="*/ 235719 h 2203126"/>
                  <a:gd name="connsiteX5" fmla="*/ 559325 w 945113"/>
                  <a:gd name="connsiteY5" fmla="*/ 528997 h 2203126"/>
                  <a:gd name="connsiteX6" fmla="*/ 671588 w 945113"/>
                  <a:gd name="connsiteY6" fmla="*/ 1226217 h 2203126"/>
                  <a:gd name="connsiteX7" fmla="*/ 855858 w 945113"/>
                  <a:gd name="connsiteY7" fmla="*/ 1429559 h 2203126"/>
                  <a:gd name="connsiteX8" fmla="*/ 941968 w 945113"/>
                  <a:gd name="connsiteY8" fmla="*/ 1681495 h 2203126"/>
                  <a:gd name="connsiteX9" fmla="*/ 723151 w 945113"/>
                  <a:gd name="connsiteY9" fmla="*/ 1928520 h 2203126"/>
                  <a:gd name="connsiteX10" fmla="*/ 325662 w 945113"/>
                  <a:gd name="connsiteY10" fmla="*/ 2131462 h 2203126"/>
                  <a:gd name="connsiteX11" fmla="*/ 123005 w 945113"/>
                  <a:gd name="connsiteY11" fmla="*/ 2203125 h 2203126"/>
                  <a:gd name="connsiteX12" fmla="*/ 3718 w 945113"/>
                  <a:gd name="connsiteY12" fmla="*/ 1755785 h 2203126"/>
                  <a:gd name="connsiteX13" fmla="*/ 152356 w 945113"/>
                  <a:gd name="connsiteY13" fmla="*/ 1129200 h 2203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5113" h="2203126">
                    <a:moveTo>
                      <a:pt x="152356" y="1129200"/>
                    </a:moveTo>
                    <a:cubicBezTo>
                      <a:pt x="194383" y="1018193"/>
                      <a:pt x="248688" y="911925"/>
                      <a:pt x="285290" y="798977"/>
                    </a:cubicBezTo>
                    <a:cubicBezTo>
                      <a:pt x="314698" y="708184"/>
                      <a:pt x="332286" y="613965"/>
                      <a:pt x="346847" y="519632"/>
                    </a:cubicBezTo>
                    <a:cubicBezTo>
                      <a:pt x="373456" y="347582"/>
                      <a:pt x="373571" y="173991"/>
                      <a:pt x="380651" y="0"/>
                    </a:cubicBezTo>
                    <a:cubicBezTo>
                      <a:pt x="469674" y="41285"/>
                      <a:pt x="571659" y="138759"/>
                      <a:pt x="586791" y="235719"/>
                    </a:cubicBezTo>
                    <a:cubicBezTo>
                      <a:pt x="601866" y="332679"/>
                      <a:pt x="569889" y="431409"/>
                      <a:pt x="559325" y="528997"/>
                    </a:cubicBezTo>
                    <a:cubicBezTo>
                      <a:pt x="533343" y="769797"/>
                      <a:pt x="525977" y="1032697"/>
                      <a:pt x="671588" y="1226217"/>
                    </a:cubicBezTo>
                    <a:cubicBezTo>
                      <a:pt x="726635" y="1299366"/>
                      <a:pt x="798298" y="1358409"/>
                      <a:pt x="855858" y="1429559"/>
                    </a:cubicBezTo>
                    <a:cubicBezTo>
                      <a:pt x="913417" y="1500766"/>
                      <a:pt x="957500" y="1591273"/>
                      <a:pt x="941968" y="1681495"/>
                    </a:cubicBezTo>
                    <a:cubicBezTo>
                      <a:pt x="922724" y="1793473"/>
                      <a:pt x="820397" y="1869761"/>
                      <a:pt x="723151" y="1928520"/>
                    </a:cubicBezTo>
                    <a:cubicBezTo>
                      <a:pt x="595699" y="2005551"/>
                      <a:pt x="462765" y="2073446"/>
                      <a:pt x="325662" y="2131462"/>
                    </a:cubicBezTo>
                    <a:cubicBezTo>
                      <a:pt x="244862" y="2165666"/>
                      <a:pt x="232185" y="2201984"/>
                      <a:pt x="123005" y="2203125"/>
                    </a:cubicBezTo>
                    <a:cubicBezTo>
                      <a:pt x="63162" y="2203754"/>
                      <a:pt x="-18438" y="2001611"/>
                      <a:pt x="3718" y="1755785"/>
                    </a:cubicBezTo>
                    <a:cubicBezTo>
                      <a:pt x="28215" y="1483121"/>
                      <a:pt x="54025" y="1389016"/>
                      <a:pt x="152356" y="1129200"/>
                    </a:cubicBezTo>
                    <a:close/>
                  </a:path>
                </a:pathLst>
              </a:custGeom>
              <a:solidFill>
                <a:srgbClr val="D4A79A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图形 2">
              <a:extLst>
                <a:ext uri="{FF2B5EF4-FFF2-40B4-BE49-F238E27FC236}">
                  <a16:creationId xmlns:a16="http://schemas.microsoft.com/office/drawing/2014/main" id="{3A978D1A-46CC-4E40-9E86-9BE9DB5F5EA8}"/>
                </a:ext>
              </a:extLst>
            </p:cNvPr>
            <p:cNvGrpSpPr/>
            <p:nvPr/>
          </p:nvGrpSpPr>
          <p:grpSpPr>
            <a:xfrm>
              <a:off x="3587490" y="989527"/>
              <a:ext cx="4202623" cy="3109797"/>
              <a:chOff x="3587490" y="989527"/>
              <a:chExt cx="4202623" cy="3109797"/>
            </a:xfrm>
          </p:grpSpPr>
          <p:grpSp>
            <p:nvGrpSpPr>
              <p:cNvPr id="66" name="图形 2">
                <a:extLst>
                  <a:ext uri="{FF2B5EF4-FFF2-40B4-BE49-F238E27FC236}">
                    <a16:creationId xmlns:a16="http://schemas.microsoft.com/office/drawing/2014/main" id="{76771EB2-E989-42EE-B21A-662F5B70E1C8}"/>
                  </a:ext>
                </a:extLst>
              </p:cNvPr>
              <p:cNvGrpSpPr/>
              <p:nvPr/>
            </p:nvGrpSpPr>
            <p:grpSpPr>
              <a:xfrm>
                <a:off x="5358635" y="1313869"/>
                <a:ext cx="1376168" cy="2785455"/>
                <a:chOff x="5358635" y="1313869"/>
                <a:chExt cx="1376168" cy="2785455"/>
              </a:xfrm>
            </p:grpSpPr>
            <p:sp>
              <p:nvSpPr>
                <p:cNvPr id="86" name="任意多边形: 形状 29">
                  <a:extLst>
                    <a:ext uri="{FF2B5EF4-FFF2-40B4-BE49-F238E27FC236}">
                      <a16:creationId xmlns:a16="http://schemas.microsoft.com/office/drawing/2014/main" id="{7C4645FE-609F-406A-8B0C-B6CE5A43F00C}"/>
                    </a:ext>
                  </a:extLst>
                </p:cNvPr>
                <p:cNvSpPr/>
                <p:nvPr/>
              </p:nvSpPr>
              <p:spPr>
                <a:xfrm>
                  <a:off x="5358635" y="1313869"/>
                  <a:ext cx="1321806" cy="1177794"/>
                </a:xfrm>
                <a:custGeom>
                  <a:avLst/>
                  <a:gdLst>
                    <a:gd name="connsiteX0" fmla="*/ 1174882 w 1321806"/>
                    <a:gd name="connsiteY0" fmla="*/ 0 h 1177794"/>
                    <a:gd name="connsiteX1" fmla="*/ 201286 w 1321806"/>
                    <a:gd name="connsiteY1" fmla="*/ 0 h 1177794"/>
                    <a:gd name="connsiteX2" fmla="*/ 0 w 1321806"/>
                    <a:gd name="connsiteY2" fmla="*/ 201286 h 1177794"/>
                    <a:gd name="connsiteX3" fmla="*/ 0 w 1321806"/>
                    <a:gd name="connsiteY3" fmla="*/ 1177795 h 1177794"/>
                    <a:gd name="connsiteX4" fmla="*/ 1321807 w 1321806"/>
                    <a:gd name="connsiteY4" fmla="*/ 64697 h 1177794"/>
                    <a:gd name="connsiteX5" fmla="*/ 1174882 w 1321806"/>
                    <a:gd name="connsiteY5" fmla="*/ 0 h 1177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1806" h="1177794">
                      <a:moveTo>
                        <a:pt x="1174882" y="0"/>
                      </a:moveTo>
                      <a:lnTo>
                        <a:pt x="201286" y="0"/>
                      </a:lnTo>
                      <a:cubicBezTo>
                        <a:pt x="90564" y="0"/>
                        <a:pt x="0" y="90564"/>
                        <a:pt x="0" y="201286"/>
                      </a:cubicBezTo>
                      <a:lnTo>
                        <a:pt x="0" y="1177795"/>
                      </a:lnTo>
                      <a:cubicBezTo>
                        <a:pt x="428839" y="792810"/>
                        <a:pt x="866015" y="417133"/>
                        <a:pt x="1321807" y="64697"/>
                      </a:cubicBezTo>
                      <a:cubicBezTo>
                        <a:pt x="1285033" y="25125"/>
                        <a:pt x="1232841" y="0"/>
                        <a:pt x="1174882" y="0"/>
                      </a:cubicBezTo>
                      <a:close/>
                    </a:path>
                  </a:pathLst>
                </a:custGeom>
                <a:solidFill>
                  <a:srgbClr val="EFF0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任意多边形: 形状 30">
                  <a:extLst>
                    <a:ext uri="{FF2B5EF4-FFF2-40B4-BE49-F238E27FC236}">
                      <a16:creationId xmlns:a16="http://schemas.microsoft.com/office/drawing/2014/main" id="{34467658-6B55-4F05-8759-002724E5803F}"/>
                    </a:ext>
                  </a:extLst>
                </p:cNvPr>
                <p:cNvSpPr/>
                <p:nvPr/>
              </p:nvSpPr>
              <p:spPr>
                <a:xfrm>
                  <a:off x="5358693" y="1378566"/>
                  <a:ext cx="1376111" cy="2720701"/>
                </a:xfrm>
                <a:custGeom>
                  <a:avLst/>
                  <a:gdLst>
                    <a:gd name="connsiteX0" fmla="*/ 1321807 w 1376111"/>
                    <a:gd name="connsiteY0" fmla="*/ 0 h 2720701"/>
                    <a:gd name="connsiteX1" fmla="*/ 0 w 1376111"/>
                    <a:gd name="connsiteY1" fmla="*/ 1113097 h 2720701"/>
                    <a:gd name="connsiteX2" fmla="*/ 0 w 1376111"/>
                    <a:gd name="connsiteY2" fmla="*/ 1968149 h 2720701"/>
                    <a:gd name="connsiteX3" fmla="*/ 0 w 1376111"/>
                    <a:gd name="connsiteY3" fmla="*/ 2519416 h 2720701"/>
                    <a:gd name="connsiteX4" fmla="*/ 201286 w 1376111"/>
                    <a:gd name="connsiteY4" fmla="*/ 2720702 h 2720701"/>
                    <a:gd name="connsiteX5" fmla="*/ 1174825 w 1376111"/>
                    <a:gd name="connsiteY5" fmla="*/ 2720702 h 2720701"/>
                    <a:gd name="connsiteX6" fmla="*/ 1376111 w 1376111"/>
                    <a:gd name="connsiteY6" fmla="*/ 2519416 h 2720701"/>
                    <a:gd name="connsiteX7" fmla="*/ 1376111 w 1376111"/>
                    <a:gd name="connsiteY7" fmla="*/ 136532 h 2720701"/>
                    <a:gd name="connsiteX8" fmla="*/ 1323805 w 1376111"/>
                    <a:gd name="connsiteY8" fmla="*/ 1884 h 2720701"/>
                    <a:gd name="connsiteX9" fmla="*/ 1321807 w 1376111"/>
                    <a:gd name="connsiteY9" fmla="*/ 0 h 2720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76111" h="2720701">
                      <a:moveTo>
                        <a:pt x="1321807" y="0"/>
                      </a:moveTo>
                      <a:cubicBezTo>
                        <a:pt x="866015" y="352436"/>
                        <a:pt x="428896" y="728113"/>
                        <a:pt x="0" y="1113097"/>
                      </a:cubicBezTo>
                      <a:lnTo>
                        <a:pt x="0" y="1968149"/>
                      </a:lnTo>
                      <a:lnTo>
                        <a:pt x="0" y="2519416"/>
                      </a:lnTo>
                      <a:cubicBezTo>
                        <a:pt x="0" y="2630080"/>
                        <a:pt x="90564" y="2720702"/>
                        <a:pt x="201286" y="2720702"/>
                      </a:cubicBezTo>
                      <a:lnTo>
                        <a:pt x="1174825" y="2720702"/>
                      </a:lnTo>
                      <a:cubicBezTo>
                        <a:pt x="1285547" y="2720702"/>
                        <a:pt x="1376111" y="2630137"/>
                        <a:pt x="1376111" y="2519416"/>
                      </a:cubicBezTo>
                      <a:lnTo>
                        <a:pt x="1376111" y="136532"/>
                      </a:lnTo>
                      <a:cubicBezTo>
                        <a:pt x="1376111" y="84797"/>
                        <a:pt x="1356182" y="37630"/>
                        <a:pt x="1323805" y="1884"/>
                      </a:cubicBezTo>
                      <a:cubicBezTo>
                        <a:pt x="1323120" y="1256"/>
                        <a:pt x="1322435" y="685"/>
                        <a:pt x="1321807" y="0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任意多边形: 形状 31">
                  <a:extLst>
                    <a:ext uri="{FF2B5EF4-FFF2-40B4-BE49-F238E27FC236}">
                      <a16:creationId xmlns:a16="http://schemas.microsoft.com/office/drawing/2014/main" id="{5B44FF3F-2A8D-42C0-BA91-BA4F12EA6A66}"/>
                    </a:ext>
                  </a:extLst>
                </p:cNvPr>
                <p:cNvSpPr/>
                <p:nvPr/>
              </p:nvSpPr>
              <p:spPr>
                <a:xfrm>
                  <a:off x="5358635" y="1313869"/>
                  <a:ext cx="1376111" cy="2785455"/>
                </a:xfrm>
                <a:custGeom>
                  <a:avLst/>
                  <a:gdLst>
                    <a:gd name="connsiteX0" fmla="*/ 1174882 w 1376111"/>
                    <a:gd name="connsiteY0" fmla="*/ 0 h 2785455"/>
                    <a:gd name="connsiteX1" fmla="*/ 201286 w 1376111"/>
                    <a:gd name="connsiteY1" fmla="*/ 0 h 2785455"/>
                    <a:gd name="connsiteX2" fmla="*/ 0 w 1376111"/>
                    <a:gd name="connsiteY2" fmla="*/ 201286 h 2785455"/>
                    <a:gd name="connsiteX3" fmla="*/ 0 w 1376111"/>
                    <a:gd name="connsiteY3" fmla="*/ 2584170 h 2785455"/>
                    <a:gd name="connsiteX4" fmla="*/ 201286 w 1376111"/>
                    <a:gd name="connsiteY4" fmla="*/ 2785456 h 2785455"/>
                    <a:gd name="connsiteX5" fmla="*/ 1174825 w 1376111"/>
                    <a:gd name="connsiteY5" fmla="*/ 2785456 h 2785455"/>
                    <a:gd name="connsiteX6" fmla="*/ 1376111 w 1376111"/>
                    <a:gd name="connsiteY6" fmla="*/ 2584170 h 2785455"/>
                    <a:gd name="connsiteX7" fmla="*/ 1376111 w 1376111"/>
                    <a:gd name="connsiteY7" fmla="*/ 201286 h 2785455"/>
                    <a:gd name="connsiteX8" fmla="*/ 1174882 w 1376111"/>
                    <a:gd name="connsiteY8" fmla="*/ 0 h 2785455"/>
                    <a:gd name="connsiteX9" fmla="*/ 1288802 w 1376111"/>
                    <a:gd name="connsiteY9" fmla="*/ 2324297 h 2785455"/>
                    <a:gd name="connsiteX10" fmla="*/ 1087516 w 1376111"/>
                    <a:gd name="connsiteY10" fmla="*/ 2525583 h 2785455"/>
                    <a:gd name="connsiteX11" fmla="*/ 288596 w 1376111"/>
                    <a:gd name="connsiteY11" fmla="*/ 2525583 h 2785455"/>
                    <a:gd name="connsiteX12" fmla="*/ 87309 w 1376111"/>
                    <a:gd name="connsiteY12" fmla="*/ 2324297 h 2785455"/>
                    <a:gd name="connsiteX13" fmla="*/ 87309 w 1376111"/>
                    <a:gd name="connsiteY13" fmla="*/ 294877 h 2785455"/>
                    <a:gd name="connsiteX14" fmla="*/ 288596 w 1376111"/>
                    <a:gd name="connsiteY14" fmla="*/ 93591 h 2785455"/>
                    <a:gd name="connsiteX15" fmla="*/ 1087516 w 1376111"/>
                    <a:gd name="connsiteY15" fmla="*/ 93591 h 2785455"/>
                    <a:gd name="connsiteX16" fmla="*/ 1288802 w 1376111"/>
                    <a:gd name="connsiteY16" fmla="*/ 294877 h 2785455"/>
                    <a:gd name="connsiteX17" fmla="*/ 1288802 w 1376111"/>
                    <a:gd name="connsiteY17" fmla="*/ 2324297 h 2785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376111" h="2785455">
                      <a:moveTo>
                        <a:pt x="1174882" y="0"/>
                      </a:moveTo>
                      <a:lnTo>
                        <a:pt x="201286" y="0"/>
                      </a:lnTo>
                      <a:cubicBezTo>
                        <a:pt x="90564" y="0"/>
                        <a:pt x="0" y="90564"/>
                        <a:pt x="0" y="201286"/>
                      </a:cubicBezTo>
                      <a:lnTo>
                        <a:pt x="0" y="2584170"/>
                      </a:lnTo>
                      <a:cubicBezTo>
                        <a:pt x="0" y="2694892"/>
                        <a:pt x="90564" y="2785456"/>
                        <a:pt x="201286" y="2785456"/>
                      </a:cubicBezTo>
                      <a:lnTo>
                        <a:pt x="1174825" y="2785456"/>
                      </a:lnTo>
                      <a:cubicBezTo>
                        <a:pt x="1285547" y="2785456"/>
                        <a:pt x="1376111" y="2694892"/>
                        <a:pt x="1376111" y="2584170"/>
                      </a:cubicBezTo>
                      <a:lnTo>
                        <a:pt x="1376111" y="201286"/>
                      </a:lnTo>
                      <a:cubicBezTo>
                        <a:pt x="1376111" y="90564"/>
                        <a:pt x="1285547" y="0"/>
                        <a:pt x="1174882" y="0"/>
                      </a:cubicBezTo>
                      <a:close/>
                      <a:moveTo>
                        <a:pt x="1288802" y="2324297"/>
                      </a:moveTo>
                      <a:cubicBezTo>
                        <a:pt x="1288802" y="2435019"/>
                        <a:pt x="1198237" y="2525583"/>
                        <a:pt x="1087516" y="2525583"/>
                      </a:cubicBezTo>
                      <a:lnTo>
                        <a:pt x="288596" y="2525583"/>
                      </a:lnTo>
                      <a:cubicBezTo>
                        <a:pt x="177874" y="2525583"/>
                        <a:pt x="87309" y="2435019"/>
                        <a:pt x="87309" y="2324297"/>
                      </a:cubicBezTo>
                      <a:lnTo>
                        <a:pt x="87309" y="294877"/>
                      </a:lnTo>
                      <a:cubicBezTo>
                        <a:pt x="87309" y="184155"/>
                        <a:pt x="177874" y="93591"/>
                        <a:pt x="288596" y="93591"/>
                      </a:cubicBezTo>
                      <a:lnTo>
                        <a:pt x="1087516" y="93591"/>
                      </a:lnTo>
                      <a:cubicBezTo>
                        <a:pt x="1198180" y="93591"/>
                        <a:pt x="1288802" y="184155"/>
                        <a:pt x="1288802" y="294877"/>
                      </a:cubicBezTo>
                      <a:lnTo>
                        <a:pt x="1288802" y="2324297"/>
                      </a:ln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任意多边形: 形状 32">
                  <a:extLst>
                    <a:ext uri="{FF2B5EF4-FFF2-40B4-BE49-F238E27FC236}">
                      <a16:creationId xmlns:a16="http://schemas.microsoft.com/office/drawing/2014/main" id="{D500CF26-674F-42BC-AB93-83934481B4B3}"/>
                    </a:ext>
                  </a:extLst>
                </p:cNvPr>
                <p:cNvSpPr/>
                <p:nvPr/>
              </p:nvSpPr>
              <p:spPr>
                <a:xfrm>
                  <a:off x="5905619" y="1354640"/>
                  <a:ext cx="282200" cy="22955"/>
                </a:xfrm>
                <a:custGeom>
                  <a:avLst/>
                  <a:gdLst>
                    <a:gd name="connsiteX0" fmla="*/ 276205 w 282200"/>
                    <a:gd name="connsiteY0" fmla="*/ 22955 h 22955"/>
                    <a:gd name="connsiteX1" fmla="*/ 5996 w 282200"/>
                    <a:gd name="connsiteY1" fmla="*/ 22955 h 22955"/>
                    <a:gd name="connsiteX2" fmla="*/ 0 w 282200"/>
                    <a:gd name="connsiteY2" fmla="*/ 16959 h 22955"/>
                    <a:gd name="connsiteX3" fmla="*/ 0 w 282200"/>
                    <a:gd name="connsiteY3" fmla="*/ 5996 h 22955"/>
                    <a:gd name="connsiteX4" fmla="*/ 5996 w 282200"/>
                    <a:gd name="connsiteY4" fmla="*/ 0 h 22955"/>
                    <a:gd name="connsiteX5" fmla="*/ 276205 w 282200"/>
                    <a:gd name="connsiteY5" fmla="*/ 0 h 22955"/>
                    <a:gd name="connsiteX6" fmla="*/ 282200 w 282200"/>
                    <a:gd name="connsiteY6" fmla="*/ 5996 h 22955"/>
                    <a:gd name="connsiteX7" fmla="*/ 282200 w 282200"/>
                    <a:gd name="connsiteY7" fmla="*/ 16959 h 22955"/>
                    <a:gd name="connsiteX8" fmla="*/ 276205 w 282200"/>
                    <a:gd name="connsiteY8" fmla="*/ 22955 h 2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2200" h="22955">
                      <a:moveTo>
                        <a:pt x="276205" y="22955"/>
                      </a:moveTo>
                      <a:lnTo>
                        <a:pt x="5996" y="22955"/>
                      </a:lnTo>
                      <a:cubicBezTo>
                        <a:pt x="2684" y="22955"/>
                        <a:pt x="0" y="20271"/>
                        <a:pt x="0" y="16959"/>
                      </a:cubicBezTo>
                      <a:lnTo>
                        <a:pt x="0" y="5996"/>
                      </a:lnTo>
                      <a:cubicBezTo>
                        <a:pt x="0" y="2684"/>
                        <a:pt x="2684" y="0"/>
                        <a:pt x="5996" y="0"/>
                      </a:cubicBezTo>
                      <a:lnTo>
                        <a:pt x="276205" y="0"/>
                      </a:lnTo>
                      <a:cubicBezTo>
                        <a:pt x="279516" y="0"/>
                        <a:pt x="282200" y="2684"/>
                        <a:pt x="282200" y="5996"/>
                      </a:cubicBezTo>
                      <a:lnTo>
                        <a:pt x="282200" y="16959"/>
                      </a:lnTo>
                      <a:cubicBezTo>
                        <a:pt x="282200" y="20271"/>
                        <a:pt x="279516" y="22955"/>
                        <a:pt x="276205" y="2295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任意多边形: 形状 33">
                  <a:extLst>
                    <a:ext uri="{FF2B5EF4-FFF2-40B4-BE49-F238E27FC236}">
                      <a16:creationId xmlns:a16="http://schemas.microsoft.com/office/drawing/2014/main" id="{12319624-9216-439B-95E7-89CDE3D64703}"/>
                    </a:ext>
                  </a:extLst>
                </p:cNvPr>
                <p:cNvSpPr/>
                <p:nvPr/>
              </p:nvSpPr>
              <p:spPr>
                <a:xfrm>
                  <a:off x="5975342" y="3889359"/>
                  <a:ext cx="142756" cy="142756"/>
                </a:xfrm>
                <a:custGeom>
                  <a:avLst/>
                  <a:gdLst>
                    <a:gd name="connsiteX0" fmla="*/ 142756 w 142756"/>
                    <a:gd name="connsiteY0" fmla="*/ 71378 h 142756"/>
                    <a:gd name="connsiteX1" fmla="*/ 71378 w 142756"/>
                    <a:gd name="connsiteY1" fmla="*/ 142756 h 142756"/>
                    <a:gd name="connsiteX2" fmla="*/ 0 w 142756"/>
                    <a:gd name="connsiteY2" fmla="*/ 71378 h 142756"/>
                    <a:gd name="connsiteX3" fmla="*/ 71378 w 142756"/>
                    <a:gd name="connsiteY3" fmla="*/ 0 h 142756"/>
                    <a:gd name="connsiteX4" fmla="*/ 142756 w 142756"/>
                    <a:gd name="connsiteY4" fmla="*/ 71378 h 14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756" h="142756">
                      <a:moveTo>
                        <a:pt x="142756" y="71378"/>
                      </a:moveTo>
                      <a:cubicBezTo>
                        <a:pt x="142756" y="110799"/>
                        <a:pt x="110799" y="142756"/>
                        <a:pt x="71378" y="142756"/>
                      </a:cubicBezTo>
                      <a:cubicBezTo>
                        <a:pt x="31957" y="142756"/>
                        <a:pt x="0" y="110799"/>
                        <a:pt x="0" y="71378"/>
                      </a:cubicBezTo>
                      <a:cubicBezTo>
                        <a:pt x="0" y="31957"/>
                        <a:pt x="31957" y="0"/>
                        <a:pt x="71378" y="0"/>
                      </a:cubicBezTo>
                      <a:cubicBezTo>
                        <a:pt x="110799" y="0"/>
                        <a:pt x="142756" y="31957"/>
                        <a:pt x="142756" y="71378"/>
                      </a:cubicBezTo>
                      <a:close/>
                    </a:path>
                  </a:pathLst>
                </a:custGeom>
                <a:solidFill>
                  <a:srgbClr val="4B369D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图形 2">
                <a:extLst>
                  <a:ext uri="{FF2B5EF4-FFF2-40B4-BE49-F238E27FC236}">
                    <a16:creationId xmlns:a16="http://schemas.microsoft.com/office/drawing/2014/main" id="{9276109C-2934-4207-BF3C-8FAE24E0C636}"/>
                  </a:ext>
                </a:extLst>
              </p:cNvPr>
              <p:cNvGrpSpPr/>
              <p:nvPr/>
            </p:nvGrpSpPr>
            <p:grpSpPr>
              <a:xfrm>
                <a:off x="5692399" y="2187879"/>
                <a:ext cx="763916" cy="763916"/>
                <a:chOff x="5692399" y="2187879"/>
                <a:chExt cx="763916" cy="763916"/>
              </a:xfrm>
            </p:grpSpPr>
            <p:sp>
              <p:nvSpPr>
                <p:cNvPr id="83" name="任意多边形: 形状 35">
                  <a:extLst>
                    <a:ext uri="{FF2B5EF4-FFF2-40B4-BE49-F238E27FC236}">
                      <a16:creationId xmlns:a16="http://schemas.microsoft.com/office/drawing/2014/main" id="{786BCB61-F3E3-4503-9DC7-EC7F1CB72AC4}"/>
                    </a:ext>
                  </a:extLst>
                </p:cNvPr>
                <p:cNvSpPr/>
                <p:nvPr/>
              </p:nvSpPr>
              <p:spPr>
                <a:xfrm>
                  <a:off x="5692399" y="2187879"/>
                  <a:ext cx="763916" cy="763916"/>
                </a:xfrm>
                <a:custGeom>
                  <a:avLst/>
                  <a:gdLst>
                    <a:gd name="connsiteX0" fmla="*/ 763916 w 763916"/>
                    <a:gd name="connsiteY0" fmla="*/ 381958 h 763916"/>
                    <a:gd name="connsiteX1" fmla="*/ 381958 w 763916"/>
                    <a:gd name="connsiteY1" fmla="*/ 763916 h 763916"/>
                    <a:gd name="connsiteX2" fmla="*/ 0 w 763916"/>
                    <a:gd name="connsiteY2" fmla="*/ 381958 h 763916"/>
                    <a:gd name="connsiteX3" fmla="*/ 381958 w 763916"/>
                    <a:gd name="connsiteY3" fmla="*/ 0 h 763916"/>
                    <a:gd name="connsiteX4" fmla="*/ 763916 w 763916"/>
                    <a:gd name="connsiteY4" fmla="*/ 381958 h 7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3916" h="763916">
                      <a:moveTo>
                        <a:pt x="763916" y="381958"/>
                      </a:moveTo>
                      <a:cubicBezTo>
                        <a:pt x="763916" y="592908"/>
                        <a:pt x="592907" y="763916"/>
                        <a:pt x="381958" y="763916"/>
                      </a:cubicBezTo>
                      <a:cubicBezTo>
                        <a:pt x="171008" y="763916"/>
                        <a:pt x="0" y="592908"/>
                        <a:pt x="0" y="381958"/>
                      </a:cubicBezTo>
                      <a:cubicBezTo>
                        <a:pt x="0" y="171008"/>
                        <a:pt x="171008" y="0"/>
                        <a:pt x="381958" y="0"/>
                      </a:cubicBezTo>
                      <a:cubicBezTo>
                        <a:pt x="592907" y="0"/>
                        <a:pt x="763916" y="171008"/>
                        <a:pt x="763916" y="381958"/>
                      </a:cubicBezTo>
                      <a:close/>
                    </a:path>
                  </a:pathLst>
                </a:custGeom>
                <a:solidFill>
                  <a:srgbClr val="F44E4E">
                    <a:alpha val="36000"/>
                  </a:srgbClr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任意多边形: 形状 36">
                  <a:extLst>
                    <a:ext uri="{FF2B5EF4-FFF2-40B4-BE49-F238E27FC236}">
                      <a16:creationId xmlns:a16="http://schemas.microsoft.com/office/drawing/2014/main" id="{09DDF987-FE46-44F4-ACC5-D2E0C38226B0}"/>
                    </a:ext>
                  </a:extLst>
                </p:cNvPr>
                <p:cNvSpPr/>
                <p:nvPr/>
              </p:nvSpPr>
              <p:spPr>
                <a:xfrm>
                  <a:off x="5785133" y="2280613"/>
                  <a:ext cx="578447" cy="578447"/>
                </a:xfrm>
                <a:custGeom>
                  <a:avLst/>
                  <a:gdLst>
                    <a:gd name="connsiteX0" fmla="*/ 578447 w 578447"/>
                    <a:gd name="connsiteY0" fmla="*/ 289224 h 578447"/>
                    <a:gd name="connsiteX1" fmla="*/ 289224 w 578447"/>
                    <a:gd name="connsiteY1" fmla="*/ 578448 h 578447"/>
                    <a:gd name="connsiteX2" fmla="*/ 0 w 578447"/>
                    <a:gd name="connsiteY2" fmla="*/ 289224 h 578447"/>
                    <a:gd name="connsiteX3" fmla="*/ 289224 w 578447"/>
                    <a:gd name="connsiteY3" fmla="*/ 0 h 578447"/>
                    <a:gd name="connsiteX4" fmla="*/ 578447 w 578447"/>
                    <a:gd name="connsiteY4" fmla="*/ 289224 h 578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8447" h="578447">
                      <a:moveTo>
                        <a:pt x="578447" y="289224"/>
                      </a:moveTo>
                      <a:cubicBezTo>
                        <a:pt x="578447" y="448958"/>
                        <a:pt x="448958" y="578448"/>
                        <a:pt x="289224" y="578448"/>
                      </a:cubicBezTo>
                      <a:cubicBezTo>
                        <a:pt x="129490" y="578448"/>
                        <a:pt x="0" y="448958"/>
                        <a:pt x="0" y="289224"/>
                      </a:cubicBezTo>
                      <a:cubicBezTo>
                        <a:pt x="0" y="129490"/>
                        <a:pt x="129489" y="0"/>
                        <a:pt x="289224" y="0"/>
                      </a:cubicBezTo>
                      <a:cubicBezTo>
                        <a:pt x="448957" y="0"/>
                        <a:pt x="578447" y="129490"/>
                        <a:pt x="578447" y="289224"/>
                      </a:cubicBezTo>
                      <a:close/>
                    </a:path>
                  </a:pathLst>
                </a:custGeom>
                <a:solidFill>
                  <a:srgbClr val="F44E4E">
                    <a:alpha val="36000"/>
                  </a:srgbClr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任意多边形: 形状 37">
                  <a:extLst>
                    <a:ext uri="{FF2B5EF4-FFF2-40B4-BE49-F238E27FC236}">
                      <a16:creationId xmlns:a16="http://schemas.microsoft.com/office/drawing/2014/main" id="{310493F0-BF4E-48A9-9E69-161B4F342997}"/>
                    </a:ext>
                  </a:extLst>
                </p:cNvPr>
                <p:cNvSpPr/>
                <p:nvPr/>
              </p:nvSpPr>
              <p:spPr>
                <a:xfrm>
                  <a:off x="5918239" y="2413719"/>
                  <a:ext cx="312236" cy="312236"/>
                </a:xfrm>
                <a:custGeom>
                  <a:avLst/>
                  <a:gdLst>
                    <a:gd name="connsiteX0" fmla="*/ 312236 w 312236"/>
                    <a:gd name="connsiteY0" fmla="*/ 156118 h 312236"/>
                    <a:gd name="connsiteX1" fmla="*/ 156118 w 312236"/>
                    <a:gd name="connsiteY1" fmla="*/ 312236 h 312236"/>
                    <a:gd name="connsiteX2" fmla="*/ 0 w 312236"/>
                    <a:gd name="connsiteY2" fmla="*/ 156118 h 312236"/>
                    <a:gd name="connsiteX3" fmla="*/ 156118 w 312236"/>
                    <a:gd name="connsiteY3" fmla="*/ 0 h 312236"/>
                    <a:gd name="connsiteX4" fmla="*/ 312236 w 312236"/>
                    <a:gd name="connsiteY4" fmla="*/ 156118 h 312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2236" h="312236">
                      <a:moveTo>
                        <a:pt x="312236" y="156118"/>
                      </a:moveTo>
                      <a:cubicBezTo>
                        <a:pt x="312236" y="242340"/>
                        <a:pt x="242340" y="312236"/>
                        <a:pt x="156118" y="312236"/>
                      </a:cubicBezTo>
                      <a:cubicBezTo>
                        <a:pt x="69896" y="312236"/>
                        <a:pt x="0" y="242340"/>
                        <a:pt x="0" y="156118"/>
                      </a:cubicBezTo>
                      <a:cubicBezTo>
                        <a:pt x="0" y="69897"/>
                        <a:pt x="69896" y="0"/>
                        <a:pt x="156118" y="0"/>
                      </a:cubicBezTo>
                      <a:cubicBezTo>
                        <a:pt x="242340" y="0"/>
                        <a:pt x="312236" y="69897"/>
                        <a:pt x="312236" y="156118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8" name="图形 2">
                <a:extLst>
                  <a:ext uri="{FF2B5EF4-FFF2-40B4-BE49-F238E27FC236}">
                    <a16:creationId xmlns:a16="http://schemas.microsoft.com/office/drawing/2014/main" id="{A755BB44-E3E1-454A-8255-10E845798609}"/>
                  </a:ext>
                </a:extLst>
              </p:cNvPr>
              <p:cNvGrpSpPr/>
              <p:nvPr/>
            </p:nvGrpSpPr>
            <p:grpSpPr>
              <a:xfrm>
                <a:off x="6609978" y="989527"/>
                <a:ext cx="413021" cy="413078"/>
                <a:chOff x="6609978" y="989527"/>
                <a:chExt cx="413021" cy="413078"/>
              </a:xfrm>
              <a:solidFill>
                <a:srgbClr val="A7ADFF"/>
              </a:solidFill>
            </p:grpSpPr>
            <p:sp>
              <p:nvSpPr>
                <p:cNvPr id="81" name="任意多边形: 形状 39">
                  <a:extLst>
                    <a:ext uri="{FF2B5EF4-FFF2-40B4-BE49-F238E27FC236}">
                      <a16:creationId xmlns:a16="http://schemas.microsoft.com/office/drawing/2014/main" id="{30C2DF39-4231-4C45-8051-E8C019D02687}"/>
                    </a:ext>
                  </a:extLst>
                </p:cNvPr>
                <p:cNvSpPr/>
                <p:nvPr/>
              </p:nvSpPr>
              <p:spPr>
                <a:xfrm>
                  <a:off x="6609978" y="989527"/>
                  <a:ext cx="413021" cy="413078"/>
                </a:xfrm>
                <a:custGeom>
                  <a:avLst/>
                  <a:gdLst>
                    <a:gd name="connsiteX0" fmla="*/ 391665 w 413021"/>
                    <a:gd name="connsiteY0" fmla="*/ 413079 h 413078"/>
                    <a:gd name="connsiteX1" fmla="*/ 370252 w 413021"/>
                    <a:gd name="connsiteY1" fmla="*/ 391666 h 413078"/>
                    <a:gd name="connsiteX2" fmla="*/ 21413 w 413021"/>
                    <a:gd name="connsiteY2" fmla="*/ 42827 h 413078"/>
                    <a:gd name="connsiteX3" fmla="*/ 0 w 413021"/>
                    <a:gd name="connsiteY3" fmla="*/ 21413 h 413078"/>
                    <a:gd name="connsiteX4" fmla="*/ 21413 w 413021"/>
                    <a:gd name="connsiteY4" fmla="*/ 0 h 413078"/>
                    <a:gd name="connsiteX5" fmla="*/ 413022 w 413021"/>
                    <a:gd name="connsiteY5" fmla="*/ 391608 h 413078"/>
                    <a:gd name="connsiteX6" fmla="*/ 391665 w 413021"/>
                    <a:gd name="connsiteY6" fmla="*/ 413079 h 41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3021" h="413078">
                      <a:moveTo>
                        <a:pt x="391665" y="413079"/>
                      </a:moveTo>
                      <a:cubicBezTo>
                        <a:pt x="379845" y="413079"/>
                        <a:pt x="370252" y="403486"/>
                        <a:pt x="370252" y="391666"/>
                      </a:cubicBezTo>
                      <a:cubicBezTo>
                        <a:pt x="370252" y="199345"/>
                        <a:pt x="213791" y="42827"/>
                        <a:pt x="21413" y="42827"/>
                      </a:cubicBezTo>
                      <a:cubicBezTo>
                        <a:pt x="9593" y="42827"/>
                        <a:pt x="0" y="33234"/>
                        <a:pt x="0" y="21413"/>
                      </a:cubicBezTo>
                      <a:cubicBezTo>
                        <a:pt x="0" y="9593"/>
                        <a:pt x="9593" y="0"/>
                        <a:pt x="21413" y="0"/>
                      </a:cubicBezTo>
                      <a:cubicBezTo>
                        <a:pt x="237317" y="0"/>
                        <a:pt x="413022" y="175647"/>
                        <a:pt x="413022" y="391608"/>
                      </a:cubicBezTo>
                      <a:cubicBezTo>
                        <a:pt x="413079" y="403486"/>
                        <a:pt x="403486" y="413079"/>
                        <a:pt x="391665" y="413079"/>
                      </a:cubicBezTo>
                      <a:close/>
                    </a:path>
                  </a:pathLst>
                </a:custGeom>
                <a:solidFill>
                  <a:srgbClr val="A7AD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: 形状 40">
                  <a:extLst>
                    <a:ext uri="{FF2B5EF4-FFF2-40B4-BE49-F238E27FC236}">
                      <a16:creationId xmlns:a16="http://schemas.microsoft.com/office/drawing/2014/main" id="{F6422C65-9E4F-4A68-8500-110F9D5CF3D0}"/>
                    </a:ext>
                  </a:extLst>
                </p:cNvPr>
                <p:cNvSpPr/>
                <p:nvPr/>
              </p:nvSpPr>
              <p:spPr>
                <a:xfrm>
                  <a:off x="6624710" y="1124232"/>
                  <a:ext cx="278317" cy="278374"/>
                </a:xfrm>
                <a:custGeom>
                  <a:avLst/>
                  <a:gdLst>
                    <a:gd name="connsiteX0" fmla="*/ 256961 w 278317"/>
                    <a:gd name="connsiteY0" fmla="*/ 278374 h 278374"/>
                    <a:gd name="connsiteX1" fmla="*/ 235547 w 278317"/>
                    <a:gd name="connsiteY1" fmla="*/ 256961 h 278374"/>
                    <a:gd name="connsiteX2" fmla="*/ 21413 w 278317"/>
                    <a:gd name="connsiteY2" fmla="*/ 42827 h 278374"/>
                    <a:gd name="connsiteX3" fmla="*/ 0 w 278317"/>
                    <a:gd name="connsiteY3" fmla="*/ 21413 h 278374"/>
                    <a:gd name="connsiteX4" fmla="*/ 21413 w 278317"/>
                    <a:gd name="connsiteY4" fmla="*/ 0 h 278374"/>
                    <a:gd name="connsiteX5" fmla="*/ 278317 w 278317"/>
                    <a:gd name="connsiteY5" fmla="*/ 256961 h 278374"/>
                    <a:gd name="connsiteX6" fmla="*/ 256961 w 278317"/>
                    <a:gd name="connsiteY6" fmla="*/ 278374 h 278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317" h="278374">
                      <a:moveTo>
                        <a:pt x="256961" y="278374"/>
                      </a:moveTo>
                      <a:cubicBezTo>
                        <a:pt x="245141" y="278374"/>
                        <a:pt x="235547" y="268781"/>
                        <a:pt x="235547" y="256961"/>
                      </a:cubicBezTo>
                      <a:cubicBezTo>
                        <a:pt x="235547" y="138873"/>
                        <a:pt x="139501" y="42827"/>
                        <a:pt x="21413" y="42827"/>
                      </a:cubicBezTo>
                      <a:cubicBezTo>
                        <a:pt x="9593" y="42827"/>
                        <a:pt x="0" y="33234"/>
                        <a:pt x="0" y="21413"/>
                      </a:cubicBezTo>
                      <a:cubicBezTo>
                        <a:pt x="0" y="9593"/>
                        <a:pt x="9593" y="0"/>
                        <a:pt x="21413" y="0"/>
                      </a:cubicBezTo>
                      <a:cubicBezTo>
                        <a:pt x="163084" y="0"/>
                        <a:pt x="278317" y="115233"/>
                        <a:pt x="278317" y="256961"/>
                      </a:cubicBezTo>
                      <a:cubicBezTo>
                        <a:pt x="278374" y="268781"/>
                        <a:pt x="268781" y="278374"/>
                        <a:pt x="256961" y="278374"/>
                      </a:cubicBezTo>
                      <a:close/>
                    </a:path>
                  </a:pathLst>
                </a:custGeom>
                <a:solidFill>
                  <a:srgbClr val="A7AD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" name="图形 2">
                <a:extLst>
                  <a:ext uri="{FF2B5EF4-FFF2-40B4-BE49-F238E27FC236}">
                    <a16:creationId xmlns:a16="http://schemas.microsoft.com/office/drawing/2014/main" id="{12A82554-9162-476B-9EB4-CC4D45658BBC}"/>
                  </a:ext>
                </a:extLst>
              </p:cNvPr>
              <p:cNvGrpSpPr/>
              <p:nvPr/>
            </p:nvGrpSpPr>
            <p:grpSpPr>
              <a:xfrm>
                <a:off x="7177918" y="1568831"/>
                <a:ext cx="612195" cy="584671"/>
                <a:chOff x="7177918" y="1568831"/>
                <a:chExt cx="612195" cy="584671"/>
              </a:xfrm>
              <a:solidFill>
                <a:srgbClr val="E3E5FC"/>
              </a:solidFill>
            </p:grpSpPr>
            <p:sp>
              <p:nvSpPr>
                <p:cNvPr id="77" name="任意多边形: 形状 42">
                  <a:extLst>
                    <a:ext uri="{FF2B5EF4-FFF2-40B4-BE49-F238E27FC236}">
                      <a16:creationId xmlns:a16="http://schemas.microsoft.com/office/drawing/2014/main" id="{6958391F-422E-4384-A484-DB2E33423282}"/>
                    </a:ext>
                  </a:extLst>
                </p:cNvPr>
                <p:cNvSpPr/>
                <p:nvPr/>
              </p:nvSpPr>
              <p:spPr>
                <a:xfrm>
                  <a:off x="7177918" y="1568831"/>
                  <a:ext cx="612195" cy="95989"/>
                </a:xfrm>
                <a:custGeom>
                  <a:avLst/>
                  <a:gdLst>
                    <a:gd name="connsiteX0" fmla="*/ 579933 w 612195"/>
                    <a:gd name="connsiteY0" fmla="*/ 95989 h 95989"/>
                    <a:gd name="connsiteX1" fmla="*/ 32263 w 612195"/>
                    <a:gd name="connsiteY1" fmla="*/ 95989 h 95989"/>
                    <a:gd name="connsiteX2" fmla="*/ 0 w 612195"/>
                    <a:gd name="connsiteY2" fmla="*/ 63726 h 95989"/>
                    <a:gd name="connsiteX3" fmla="*/ 0 w 612195"/>
                    <a:gd name="connsiteY3" fmla="*/ 32263 h 95989"/>
                    <a:gd name="connsiteX4" fmla="*/ 32263 w 612195"/>
                    <a:gd name="connsiteY4" fmla="*/ 0 h 95989"/>
                    <a:gd name="connsiteX5" fmla="*/ 579933 w 612195"/>
                    <a:gd name="connsiteY5" fmla="*/ 0 h 95989"/>
                    <a:gd name="connsiteX6" fmla="*/ 612196 w 612195"/>
                    <a:gd name="connsiteY6" fmla="*/ 32263 h 95989"/>
                    <a:gd name="connsiteX7" fmla="*/ 612196 w 612195"/>
                    <a:gd name="connsiteY7" fmla="*/ 63726 h 95989"/>
                    <a:gd name="connsiteX8" fmla="*/ 579933 w 612195"/>
                    <a:gd name="connsiteY8" fmla="*/ 95989 h 95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2195" h="95989">
                      <a:moveTo>
                        <a:pt x="579933" y="95989"/>
                      </a:moveTo>
                      <a:lnTo>
                        <a:pt x="32263" y="95989"/>
                      </a:lnTo>
                      <a:cubicBezTo>
                        <a:pt x="14504" y="95989"/>
                        <a:pt x="0" y="81485"/>
                        <a:pt x="0" y="63726"/>
                      </a:cubicBezTo>
                      <a:lnTo>
                        <a:pt x="0" y="32263"/>
                      </a:lnTo>
                      <a:cubicBezTo>
                        <a:pt x="0" y="14504"/>
                        <a:pt x="14504" y="0"/>
                        <a:pt x="32263" y="0"/>
                      </a:cubicBezTo>
                      <a:lnTo>
                        <a:pt x="579933" y="0"/>
                      </a:lnTo>
                      <a:cubicBezTo>
                        <a:pt x="597691" y="0"/>
                        <a:pt x="612196" y="14504"/>
                        <a:pt x="612196" y="32263"/>
                      </a:cubicBezTo>
                      <a:lnTo>
                        <a:pt x="612196" y="63726"/>
                      </a:lnTo>
                      <a:cubicBezTo>
                        <a:pt x="612196" y="81485"/>
                        <a:pt x="597691" y="95989"/>
                        <a:pt x="579933" y="95989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任意多边形: 形状 43">
                  <a:extLst>
                    <a:ext uri="{FF2B5EF4-FFF2-40B4-BE49-F238E27FC236}">
                      <a16:creationId xmlns:a16="http://schemas.microsoft.com/office/drawing/2014/main" id="{B740B287-AE9F-4B8B-8CA9-40C66E77DACA}"/>
                    </a:ext>
                  </a:extLst>
                </p:cNvPr>
                <p:cNvSpPr/>
                <p:nvPr/>
              </p:nvSpPr>
              <p:spPr>
                <a:xfrm>
                  <a:off x="7177918" y="1731744"/>
                  <a:ext cx="612195" cy="95989"/>
                </a:xfrm>
                <a:custGeom>
                  <a:avLst/>
                  <a:gdLst>
                    <a:gd name="connsiteX0" fmla="*/ 579933 w 612195"/>
                    <a:gd name="connsiteY0" fmla="*/ 95989 h 95989"/>
                    <a:gd name="connsiteX1" fmla="*/ 32263 w 612195"/>
                    <a:gd name="connsiteY1" fmla="*/ 95989 h 95989"/>
                    <a:gd name="connsiteX2" fmla="*/ 0 w 612195"/>
                    <a:gd name="connsiteY2" fmla="*/ 63726 h 95989"/>
                    <a:gd name="connsiteX3" fmla="*/ 0 w 612195"/>
                    <a:gd name="connsiteY3" fmla="*/ 32263 h 95989"/>
                    <a:gd name="connsiteX4" fmla="*/ 32263 w 612195"/>
                    <a:gd name="connsiteY4" fmla="*/ 0 h 95989"/>
                    <a:gd name="connsiteX5" fmla="*/ 579933 w 612195"/>
                    <a:gd name="connsiteY5" fmla="*/ 0 h 95989"/>
                    <a:gd name="connsiteX6" fmla="*/ 612196 w 612195"/>
                    <a:gd name="connsiteY6" fmla="*/ 32263 h 95989"/>
                    <a:gd name="connsiteX7" fmla="*/ 612196 w 612195"/>
                    <a:gd name="connsiteY7" fmla="*/ 63726 h 95989"/>
                    <a:gd name="connsiteX8" fmla="*/ 579933 w 612195"/>
                    <a:gd name="connsiteY8" fmla="*/ 95989 h 95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2195" h="95989">
                      <a:moveTo>
                        <a:pt x="579933" y="95989"/>
                      </a:moveTo>
                      <a:lnTo>
                        <a:pt x="32263" y="95989"/>
                      </a:lnTo>
                      <a:cubicBezTo>
                        <a:pt x="14504" y="95989"/>
                        <a:pt x="0" y="81485"/>
                        <a:pt x="0" y="63726"/>
                      </a:cubicBezTo>
                      <a:lnTo>
                        <a:pt x="0" y="32263"/>
                      </a:lnTo>
                      <a:cubicBezTo>
                        <a:pt x="0" y="14504"/>
                        <a:pt x="14504" y="0"/>
                        <a:pt x="32263" y="0"/>
                      </a:cubicBezTo>
                      <a:lnTo>
                        <a:pt x="579933" y="0"/>
                      </a:lnTo>
                      <a:cubicBezTo>
                        <a:pt x="597691" y="0"/>
                        <a:pt x="612196" y="14504"/>
                        <a:pt x="612196" y="32263"/>
                      </a:cubicBezTo>
                      <a:lnTo>
                        <a:pt x="612196" y="63726"/>
                      </a:lnTo>
                      <a:cubicBezTo>
                        <a:pt x="612196" y="81428"/>
                        <a:pt x="597691" y="95989"/>
                        <a:pt x="579933" y="95989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任意多边形: 形状 44">
                  <a:extLst>
                    <a:ext uri="{FF2B5EF4-FFF2-40B4-BE49-F238E27FC236}">
                      <a16:creationId xmlns:a16="http://schemas.microsoft.com/office/drawing/2014/main" id="{0F7B248B-36AA-40E8-ABE8-6B72347F7474}"/>
                    </a:ext>
                  </a:extLst>
                </p:cNvPr>
                <p:cNvSpPr/>
                <p:nvPr/>
              </p:nvSpPr>
              <p:spPr>
                <a:xfrm>
                  <a:off x="7177918" y="1894601"/>
                  <a:ext cx="612195" cy="95989"/>
                </a:xfrm>
                <a:custGeom>
                  <a:avLst/>
                  <a:gdLst>
                    <a:gd name="connsiteX0" fmla="*/ 579933 w 612195"/>
                    <a:gd name="connsiteY0" fmla="*/ 95989 h 95989"/>
                    <a:gd name="connsiteX1" fmla="*/ 32263 w 612195"/>
                    <a:gd name="connsiteY1" fmla="*/ 95989 h 95989"/>
                    <a:gd name="connsiteX2" fmla="*/ 0 w 612195"/>
                    <a:gd name="connsiteY2" fmla="*/ 63726 h 95989"/>
                    <a:gd name="connsiteX3" fmla="*/ 0 w 612195"/>
                    <a:gd name="connsiteY3" fmla="*/ 32263 h 95989"/>
                    <a:gd name="connsiteX4" fmla="*/ 32263 w 612195"/>
                    <a:gd name="connsiteY4" fmla="*/ 0 h 95989"/>
                    <a:gd name="connsiteX5" fmla="*/ 579933 w 612195"/>
                    <a:gd name="connsiteY5" fmla="*/ 0 h 95989"/>
                    <a:gd name="connsiteX6" fmla="*/ 612196 w 612195"/>
                    <a:gd name="connsiteY6" fmla="*/ 32263 h 95989"/>
                    <a:gd name="connsiteX7" fmla="*/ 612196 w 612195"/>
                    <a:gd name="connsiteY7" fmla="*/ 63726 h 95989"/>
                    <a:gd name="connsiteX8" fmla="*/ 579933 w 612195"/>
                    <a:gd name="connsiteY8" fmla="*/ 95989 h 95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2195" h="95989">
                      <a:moveTo>
                        <a:pt x="579933" y="95989"/>
                      </a:moveTo>
                      <a:lnTo>
                        <a:pt x="32263" y="95989"/>
                      </a:lnTo>
                      <a:cubicBezTo>
                        <a:pt x="14504" y="95989"/>
                        <a:pt x="0" y="81485"/>
                        <a:pt x="0" y="63726"/>
                      </a:cubicBezTo>
                      <a:lnTo>
                        <a:pt x="0" y="32263"/>
                      </a:lnTo>
                      <a:cubicBezTo>
                        <a:pt x="0" y="14504"/>
                        <a:pt x="14504" y="0"/>
                        <a:pt x="32263" y="0"/>
                      </a:cubicBezTo>
                      <a:lnTo>
                        <a:pt x="579933" y="0"/>
                      </a:lnTo>
                      <a:cubicBezTo>
                        <a:pt x="597691" y="0"/>
                        <a:pt x="612196" y="14504"/>
                        <a:pt x="612196" y="32263"/>
                      </a:cubicBezTo>
                      <a:lnTo>
                        <a:pt x="612196" y="63726"/>
                      </a:lnTo>
                      <a:cubicBezTo>
                        <a:pt x="612196" y="81485"/>
                        <a:pt x="597691" y="95989"/>
                        <a:pt x="579933" y="95989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任意多边形: 形状 45">
                  <a:extLst>
                    <a:ext uri="{FF2B5EF4-FFF2-40B4-BE49-F238E27FC236}">
                      <a16:creationId xmlns:a16="http://schemas.microsoft.com/office/drawing/2014/main" id="{33306FA7-0192-4CF5-93F6-4920A4B85A6E}"/>
                    </a:ext>
                  </a:extLst>
                </p:cNvPr>
                <p:cNvSpPr/>
                <p:nvPr/>
              </p:nvSpPr>
              <p:spPr>
                <a:xfrm>
                  <a:off x="7177918" y="2057514"/>
                  <a:ext cx="612195" cy="95989"/>
                </a:xfrm>
                <a:custGeom>
                  <a:avLst/>
                  <a:gdLst>
                    <a:gd name="connsiteX0" fmla="*/ 579933 w 612195"/>
                    <a:gd name="connsiteY0" fmla="*/ 95989 h 95989"/>
                    <a:gd name="connsiteX1" fmla="*/ 32263 w 612195"/>
                    <a:gd name="connsiteY1" fmla="*/ 95989 h 95989"/>
                    <a:gd name="connsiteX2" fmla="*/ 0 w 612195"/>
                    <a:gd name="connsiteY2" fmla="*/ 63726 h 95989"/>
                    <a:gd name="connsiteX3" fmla="*/ 0 w 612195"/>
                    <a:gd name="connsiteY3" fmla="*/ 32263 h 95989"/>
                    <a:gd name="connsiteX4" fmla="*/ 32263 w 612195"/>
                    <a:gd name="connsiteY4" fmla="*/ 0 h 95989"/>
                    <a:gd name="connsiteX5" fmla="*/ 579933 w 612195"/>
                    <a:gd name="connsiteY5" fmla="*/ 0 h 95989"/>
                    <a:gd name="connsiteX6" fmla="*/ 612196 w 612195"/>
                    <a:gd name="connsiteY6" fmla="*/ 32263 h 95989"/>
                    <a:gd name="connsiteX7" fmla="*/ 612196 w 612195"/>
                    <a:gd name="connsiteY7" fmla="*/ 63726 h 95989"/>
                    <a:gd name="connsiteX8" fmla="*/ 579933 w 612195"/>
                    <a:gd name="connsiteY8" fmla="*/ 95989 h 95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2195" h="95989">
                      <a:moveTo>
                        <a:pt x="579933" y="95989"/>
                      </a:moveTo>
                      <a:lnTo>
                        <a:pt x="32263" y="95989"/>
                      </a:lnTo>
                      <a:cubicBezTo>
                        <a:pt x="14504" y="95989"/>
                        <a:pt x="0" y="81485"/>
                        <a:pt x="0" y="63726"/>
                      </a:cubicBezTo>
                      <a:lnTo>
                        <a:pt x="0" y="32263"/>
                      </a:lnTo>
                      <a:cubicBezTo>
                        <a:pt x="0" y="14504"/>
                        <a:pt x="14504" y="0"/>
                        <a:pt x="32263" y="0"/>
                      </a:cubicBezTo>
                      <a:lnTo>
                        <a:pt x="579933" y="0"/>
                      </a:lnTo>
                      <a:cubicBezTo>
                        <a:pt x="597691" y="0"/>
                        <a:pt x="612196" y="14504"/>
                        <a:pt x="612196" y="32263"/>
                      </a:cubicBezTo>
                      <a:lnTo>
                        <a:pt x="612196" y="63726"/>
                      </a:lnTo>
                      <a:cubicBezTo>
                        <a:pt x="612196" y="81485"/>
                        <a:pt x="597691" y="95989"/>
                        <a:pt x="579933" y="95989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0" name="图形 2">
                <a:extLst>
                  <a:ext uri="{FF2B5EF4-FFF2-40B4-BE49-F238E27FC236}">
                    <a16:creationId xmlns:a16="http://schemas.microsoft.com/office/drawing/2014/main" id="{3CD620FF-58A2-4459-B02F-13188560DAD8}"/>
                  </a:ext>
                </a:extLst>
              </p:cNvPr>
              <p:cNvGrpSpPr/>
              <p:nvPr/>
            </p:nvGrpSpPr>
            <p:grpSpPr>
              <a:xfrm>
                <a:off x="3587490" y="2203810"/>
                <a:ext cx="1324319" cy="1070213"/>
                <a:chOff x="3587490" y="2203810"/>
                <a:chExt cx="1324319" cy="1070213"/>
              </a:xfrm>
              <a:solidFill>
                <a:srgbClr val="E3E5FC"/>
              </a:solidFill>
            </p:grpSpPr>
            <p:grpSp>
              <p:nvGrpSpPr>
                <p:cNvPr id="71" name="图形 2">
                  <a:extLst>
                    <a:ext uri="{FF2B5EF4-FFF2-40B4-BE49-F238E27FC236}">
                      <a16:creationId xmlns:a16="http://schemas.microsoft.com/office/drawing/2014/main" id="{798F4305-1375-4A9F-B3A7-C9E1B795B64E}"/>
                    </a:ext>
                  </a:extLst>
                </p:cNvPr>
                <p:cNvGrpSpPr/>
                <p:nvPr/>
              </p:nvGrpSpPr>
              <p:grpSpPr>
                <a:xfrm>
                  <a:off x="3587490" y="2203810"/>
                  <a:ext cx="1324319" cy="352036"/>
                  <a:chOff x="3587490" y="2203810"/>
                  <a:chExt cx="1324319" cy="352036"/>
                </a:xfrm>
                <a:solidFill>
                  <a:srgbClr val="E3E5FC"/>
                </a:solidFill>
              </p:grpSpPr>
              <p:sp>
                <p:nvSpPr>
                  <p:cNvPr id="75" name="任意多边形: 形状 48">
                    <a:extLst>
                      <a:ext uri="{FF2B5EF4-FFF2-40B4-BE49-F238E27FC236}">
                        <a16:creationId xmlns:a16="http://schemas.microsoft.com/office/drawing/2014/main" id="{C017CDC4-23D5-4DC5-AF5E-5B191D8F1006}"/>
                      </a:ext>
                    </a:extLst>
                  </p:cNvPr>
                  <p:cNvSpPr/>
                  <p:nvPr/>
                </p:nvSpPr>
                <p:spPr>
                  <a:xfrm>
                    <a:off x="3587490" y="2203810"/>
                    <a:ext cx="1324319" cy="130536"/>
                  </a:xfrm>
                  <a:custGeom>
                    <a:avLst/>
                    <a:gdLst>
                      <a:gd name="connsiteX0" fmla="*/ 1292056 w 1324319"/>
                      <a:gd name="connsiteY0" fmla="*/ 130536 h 130536"/>
                      <a:gd name="connsiteX1" fmla="*/ 32263 w 1324319"/>
                      <a:gd name="connsiteY1" fmla="*/ 130536 h 130536"/>
                      <a:gd name="connsiteX2" fmla="*/ 0 w 1324319"/>
                      <a:gd name="connsiteY2" fmla="*/ 98273 h 130536"/>
                      <a:gd name="connsiteX3" fmla="*/ 0 w 1324319"/>
                      <a:gd name="connsiteY3" fmla="*/ 32263 h 130536"/>
                      <a:gd name="connsiteX4" fmla="*/ 32263 w 1324319"/>
                      <a:gd name="connsiteY4" fmla="*/ 0 h 130536"/>
                      <a:gd name="connsiteX5" fmla="*/ 1292056 w 1324319"/>
                      <a:gd name="connsiteY5" fmla="*/ 0 h 130536"/>
                      <a:gd name="connsiteX6" fmla="*/ 1324319 w 1324319"/>
                      <a:gd name="connsiteY6" fmla="*/ 32263 h 130536"/>
                      <a:gd name="connsiteX7" fmla="*/ 1324319 w 1324319"/>
                      <a:gd name="connsiteY7" fmla="*/ 98273 h 130536"/>
                      <a:gd name="connsiteX8" fmla="*/ 1292056 w 1324319"/>
                      <a:gd name="connsiteY8" fmla="*/ 130536 h 130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24319" h="130536">
                        <a:moveTo>
                          <a:pt x="1292056" y="130536"/>
                        </a:moveTo>
                        <a:lnTo>
                          <a:pt x="32263" y="130536"/>
                        </a:lnTo>
                        <a:cubicBezTo>
                          <a:pt x="14504" y="130536"/>
                          <a:pt x="0" y="116032"/>
                          <a:pt x="0" y="98273"/>
                        </a:cubicBezTo>
                        <a:lnTo>
                          <a:pt x="0" y="32263"/>
                        </a:lnTo>
                        <a:cubicBezTo>
                          <a:pt x="0" y="14504"/>
                          <a:pt x="14504" y="0"/>
                          <a:pt x="32263" y="0"/>
                        </a:cubicBezTo>
                        <a:lnTo>
                          <a:pt x="1292056" y="0"/>
                        </a:lnTo>
                        <a:cubicBezTo>
                          <a:pt x="1309815" y="0"/>
                          <a:pt x="1324319" y="14504"/>
                          <a:pt x="1324319" y="32263"/>
                        </a:cubicBezTo>
                        <a:lnTo>
                          <a:pt x="1324319" y="98273"/>
                        </a:lnTo>
                        <a:cubicBezTo>
                          <a:pt x="1324319" y="116032"/>
                          <a:pt x="1309815" y="130536"/>
                          <a:pt x="1292056" y="130536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任意多边形: 形状 49">
                    <a:extLst>
                      <a:ext uri="{FF2B5EF4-FFF2-40B4-BE49-F238E27FC236}">
                        <a16:creationId xmlns:a16="http://schemas.microsoft.com/office/drawing/2014/main" id="{AF022B82-330B-4293-B3C3-A695F1A934BB}"/>
                      </a:ext>
                    </a:extLst>
                  </p:cNvPr>
                  <p:cNvSpPr/>
                  <p:nvPr/>
                </p:nvSpPr>
                <p:spPr>
                  <a:xfrm>
                    <a:off x="4079370" y="2425310"/>
                    <a:ext cx="832438" cy="130536"/>
                  </a:xfrm>
                  <a:custGeom>
                    <a:avLst/>
                    <a:gdLst>
                      <a:gd name="connsiteX0" fmla="*/ 800176 w 832438"/>
                      <a:gd name="connsiteY0" fmla="*/ 130536 h 130536"/>
                      <a:gd name="connsiteX1" fmla="*/ 32263 w 832438"/>
                      <a:gd name="connsiteY1" fmla="*/ 130536 h 130536"/>
                      <a:gd name="connsiteX2" fmla="*/ 0 w 832438"/>
                      <a:gd name="connsiteY2" fmla="*/ 98273 h 130536"/>
                      <a:gd name="connsiteX3" fmla="*/ 0 w 832438"/>
                      <a:gd name="connsiteY3" fmla="*/ 32263 h 130536"/>
                      <a:gd name="connsiteX4" fmla="*/ 32263 w 832438"/>
                      <a:gd name="connsiteY4" fmla="*/ 0 h 130536"/>
                      <a:gd name="connsiteX5" fmla="*/ 800176 w 832438"/>
                      <a:gd name="connsiteY5" fmla="*/ 0 h 130536"/>
                      <a:gd name="connsiteX6" fmla="*/ 832439 w 832438"/>
                      <a:gd name="connsiteY6" fmla="*/ 32263 h 130536"/>
                      <a:gd name="connsiteX7" fmla="*/ 832439 w 832438"/>
                      <a:gd name="connsiteY7" fmla="*/ 98273 h 130536"/>
                      <a:gd name="connsiteX8" fmla="*/ 800176 w 832438"/>
                      <a:gd name="connsiteY8" fmla="*/ 130536 h 130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2438" h="130536">
                        <a:moveTo>
                          <a:pt x="800176" y="130536"/>
                        </a:moveTo>
                        <a:lnTo>
                          <a:pt x="32263" y="130536"/>
                        </a:lnTo>
                        <a:cubicBezTo>
                          <a:pt x="14504" y="130536"/>
                          <a:pt x="0" y="116032"/>
                          <a:pt x="0" y="98273"/>
                        </a:cubicBezTo>
                        <a:lnTo>
                          <a:pt x="0" y="32263"/>
                        </a:lnTo>
                        <a:cubicBezTo>
                          <a:pt x="0" y="14504"/>
                          <a:pt x="14504" y="0"/>
                          <a:pt x="32263" y="0"/>
                        </a:cubicBezTo>
                        <a:lnTo>
                          <a:pt x="800176" y="0"/>
                        </a:lnTo>
                        <a:cubicBezTo>
                          <a:pt x="817935" y="0"/>
                          <a:pt x="832439" y="14504"/>
                          <a:pt x="832439" y="32263"/>
                        </a:cubicBezTo>
                        <a:lnTo>
                          <a:pt x="832439" y="98273"/>
                        </a:lnTo>
                        <a:cubicBezTo>
                          <a:pt x="832439" y="116032"/>
                          <a:pt x="817935" y="130536"/>
                          <a:pt x="800176" y="130536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2" name="图形 2">
                  <a:extLst>
                    <a:ext uri="{FF2B5EF4-FFF2-40B4-BE49-F238E27FC236}">
                      <a16:creationId xmlns:a16="http://schemas.microsoft.com/office/drawing/2014/main" id="{CE3820D7-A081-4B45-8A15-4CB244CA84E6}"/>
                    </a:ext>
                  </a:extLst>
                </p:cNvPr>
                <p:cNvGrpSpPr/>
                <p:nvPr/>
              </p:nvGrpSpPr>
              <p:grpSpPr>
                <a:xfrm>
                  <a:off x="4122140" y="2922044"/>
                  <a:ext cx="789669" cy="351979"/>
                  <a:chOff x="4122140" y="2922044"/>
                  <a:chExt cx="789669" cy="351979"/>
                </a:xfrm>
                <a:solidFill>
                  <a:srgbClr val="E3E5FC"/>
                </a:solidFill>
              </p:grpSpPr>
              <p:sp>
                <p:nvSpPr>
                  <p:cNvPr id="73" name="任意多边形: 形状 51">
                    <a:extLst>
                      <a:ext uri="{FF2B5EF4-FFF2-40B4-BE49-F238E27FC236}">
                        <a16:creationId xmlns:a16="http://schemas.microsoft.com/office/drawing/2014/main" id="{540D5991-9590-4D33-8009-D092576E7B56}"/>
                      </a:ext>
                    </a:extLst>
                  </p:cNvPr>
                  <p:cNvSpPr/>
                  <p:nvPr/>
                </p:nvSpPr>
                <p:spPr>
                  <a:xfrm>
                    <a:off x="4122140" y="2922044"/>
                    <a:ext cx="789669" cy="130479"/>
                  </a:xfrm>
                  <a:custGeom>
                    <a:avLst/>
                    <a:gdLst>
                      <a:gd name="connsiteX0" fmla="*/ 757406 w 789669"/>
                      <a:gd name="connsiteY0" fmla="*/ 130479 h 130479"/>
                      <a:gd name="connsiteX1" fmla="*/ 32263 w 789669"/>
                      <a:gd name="connsiteY1" fmla="*/ 130479 h 130479"/>
                      <a:gd name="connsiteX2" fmla="*/ 0 w 789669"/>
                      <a:gd name="connsiteY2" fmla="*/ 98216 h 130479"/>
                      <a:gd name="connsiteX3" fmla="*/ 0 w 789669"/>
                      <a:gd name="connsiteY3" fmla="*/ 32263 h 130479"/>
                      <a:gd name="connsiteX4" fmla="*/ 32263 w 789669"/>
                      <a:gd name="connsiteY4" fmla="*/ 0 h 130479"/>
                      <a:gd name="connsiteX5" fmla="*/ 757406 w 789669"/>
                      <a:gd name="connsiteY5" fmla="*/ 0 h 130479"/>
                      <a:gd name="connsiteX6" fmla="*/ 789669 w 789669"/>
                      <a:gd name="connsiteY6" fmla="*/ 32263 h 130479"/>
                      <a:gd name="connsiteX7" fmla="*/ 789669 w 789669"/>
                      <a:gd name="connsiteY7" fmla="*/ 98216 h 130479"/>
                      <a:gd name="connsiteX8" fmla="*/ 757406 w 789669"/>
                      <a:gd name="connsiteY8" fmla="*/ 130479 h 130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9669" h="130479">
                        <a:moveTo>
                          <a:pt x="757406" y="130479"/>
                        </a:moveTo>
                        <a:lnTo>
                          <a:pt x="32263" y="130479"/>
                        </a:lnTo>
                        <a:cubicBezTo>
                          <a:pt x="14504" y="130479"/>
                          <a:pt x="0" y="115975"/>
                          <a:pt x="0" y="98216"/>
                        </a:cubicBezTo>
                        <a:lnTo>
                          <a:pt x="0" y="32263"/>
                        </a:lnTo>
                        <a:cubicBezTo>
                          <a:pt x="0" y="14504"/>
                          <a:pt x="14504" y="0"/>
                          <a:pt x="32263" y="0"/>
                        </a:cubicBezTo>
                        <a:lnTo>
                          <a:pt x="757406" y="0"/>
                        </a:lnTo>
                        <a:cubicBezTo>
                          <a:pt x="775165" y="0"/>
                          <a:pt x="789669" y="14504"/>
                          <a:pt x="789669" y="32263"/>
                        </a:cubicBezTo>
                        <a:lnTo>
                          <a:pt x="789669" y="98216"/>
                        </a:lnTo>
                        <a:cubicBezTo>
                          <a:pt x="789669" y="115975"/>
                          <a:pt x="775165" y="130479"/>
                          <a:pt x="757406" y="130479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任意多边形: 形状 52">
                    <a:extLst>
                      <a:ext uri="{FF2B5EF4-FFF2-40B4-BE49-F238E27FC236}">
                        <a16:creationId xmlns:a16="http://schemas.microsoft.com/office/drawing/2014/main" id="{C19457F6-0269-4D6E-838A-FBA833C84F3B}"/>
                      </a:ext>
                    </a:extLst>
                  </p:cNvPr>
                  <p:cNvSpPr/>
                  <p:nvPr/>
                </p:nvSpPr>
                <p:spPr>
                  <a:xfrm>
                    <a:off x="4415418" y="3143487"/>
                    <a:ext cx="496391" cy="130536"/>
                  </a:xfrm>
                  <a:custGeom>
                    <a:avLst/>
                    <a:gdLst>
                      <a:gd name="connsiteX0" fmla="*/ 464128 w 496391"/>
                      <a:gd name="connsiteY0" fmla="*/ 130536 h 130536"/>
                      <a:gd name="connsiteX1" fmla="*/ 32263 w 496391"/>
                      <a:gd name="connsiteY1" fmla="*/ 130536 h 130536"/>
                      <a:gd name="connsiteX2" fmla="*/ 0 w 496391"/>
                      <a:gd name="connsiteY2" fmla="*/ 98273 h 130536"/>
                      <a:gd name="connsiteX3" fmla="*/ 0 w 496391"/>
                      <a:gd name="connsiteY3" fmla="*/ 32263 h 130536"/>
                      <a:gd name="connsiteX4" fmla="*/ 32263 w 496391"/>
                      <a:gd name="connsiteY4" fmla="*/ 0 h 130536"/>
                      <a:gd name="connsiteX5" fmla="*/ 464128 w 496391"/>
                      <a:gd name="connsiteY5" fmla="*/ 0 h 130536"/>
                      <a:gd name="connsiteX6" fmla="*/ 496391 w 496391"/>
                      <a:gd name="connsiteY6" fmla="*/ 32263 h 130536"/>
                      <a:gd name="connsiteX7" fmla="*/ 496391 w 496391"/>
                      <a:gd name="connsiteY7" fmla="*/ 98273 h 130536"/>
                      <a:gd name="connsiteX8" fmla="*/ 464128 w 496391"/>
                      <a:gd name="connsiteY8" fmla="*/ 130536 h 130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6391" h="130536">
                        <a:moveTo>
                          <a:pt x="464128" y="130536"/>
                        </a:moveTo>
                        <a:lnTo>
                          <a:pt x="32263" y="130536"/>
                        </a:lnTo>
                        <a:cubicBezTo>
                          <a:pt x="14504" y="130536"/>
                          <a:pt x="0" y="116032"/>
                          <a:pt x="0" y="98273"/>
                        </a:cubicBezTo>
                        <a:lnTo>
                          <a:pt x="0" y="32263"/>
                        </a:lnTo>
                        <a:cubicBezTo>
                          <a:pt x="0" y="14504"/>
                          <a:pt x="14504" y="0"/>
                          <a:pt x="32263" y="0"/>
                        </a:cubicBezTo>
                        <a:lnTo>
                          <a:pt x="464128" y="0"/>
                        </a:lnTo>
                        <a:cubicBezTo>
                          <a:pt x="481887" y="0"/>
                          <a:pt x="496391" y="14504"/>
                          <a:pt x="496391" y="32263"/>
                        </a:cubicBezTo>
                        <a:lnTo>
                          <a:pt x="496391" y="98273"/>
                        </a:lnTo>
                        <a:cubicBezTo>
                          <a:pt x="496391" y="116032"/>
                          <a:pt x="481887" y="130536"/>
                          <a:pt x="464128" y="130536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39" name="任意多边形: 形状 53">
              <a:extLst>
                <a:ext uri="{FF2B5EF4-FFF2-40B4-BE49-F238E27FC236}">
                  <a16:creationId xmlns:a16="http://schemas.microsoft.com/office/drawing/2014/main" id="{48DEED8D-6CED-4197-B72B-BCB2B21BD3EF}"/>
                </a:ext>
              </a:extLst>
            </p:cNvPr>
            <p:cNvSpPr/>
            <p:nvPr/>
          </p:nvSpPr>
          <p:spPr>
            <a:xfrm>
              <a:off x="5708205" y="2531349"/>
              <a:ext cx="1775786" cy="3168691"/>
            </a:xfrm>
            <a:custGeom>
              <a:avLst/>
              <a:gdLst>
                <a:gd name="connsiteX0" fmla="*/ 1476623 w 1775786"/>
                <a:gd name="connsiteY0" fmla="*/ 2237787 h 3168691"/>
                <a:gd name="connsiteX1" fmla="*/ 1464803 w 1775786"/>
                <a:gd name="connsiteY1" fmla="*/ 2081497 h 3168691"/>
                <a:gd name="connsiteX2" fmla="*/ 1175979 w 1775786"/>
                <a:gd name="connsiteY2" fmla="*/ 1061477 h 3168691"/>
                <a:gd name="connsiteX3" fmla="*/ 705055 w 1775786"/>
                <a:gd name="connsiteY3" fmla="*/ 814166 h 3168691"/>
                <a:gd name="connsiteX4" fmla="*/ 613120 w 1775786"/>
                <a:gd name="connsiteY4" fmla="*/ 625900 h 3168691"/>
                <a:gd name="connsiteX5" fmla="*/ 406466 w 1775786"/>
                <a:gd name="connsiteY5" fmla="*/ 0 h 3168691"/>
                <a:gd name="connsiteX6" fmla="*/ 284267 w 1775786"/>
                <a:gd name="connsiteY6" fmla="*/ 153834 h 3168691"/>
                <a:gd name="connsiteX7" fmla="*/ 366323 w 1775786"/>
                <a:gd name="connsiteY7" fmla="*/ 756550 h 3168691"/>
                <a:gd name="connsiteX8" fmla="*/ 556474 w 1775786"/>
                <a:gd name="connsiteY8" fmla="*/ 1340536 h 3168691"/>
                <a:gd name="connsiteX9" fmla="*/ 468879 w 1775786"/>
                <a:gd name="connsiteY9" fmla="*/ 1523436 h 3168691"/>
                <a:gd name="connsiteX10" fmla="*/ 378543 w 1775786"/>
                <a:gd name="connsiteY10" fmla="*/ 1450630 h 3168691"/>
                <a:gd name="connsiteX11" fmla="*/ 120155 w 1775786"/>
                <a:gd name="connsiteY11" fmla="*/ 1040235 h 3168691"/>
                <a:gd name="connsiteX12" fmla="*/ 9833 w 1775786"/>
                <a:gd name="connsiteY12" fmla="*/ 1072440 h 3168691"/>
                <a:gd name="connsiteX13" fmla="*/ 4066 w 1775786"/>
                <a:gd name="connsiteY13" fmla="*/ 1141877 h 3168691"/>
                <a:gd name="connsiteX14" fmla="*/ 417430 w 1775786"/>
                <a:gd name="connsiteY14" fmla="*/ 2006522 h 3168691"/>
                <a:gd name="connsiteX15" fmla="*/ 718931 w 1775786"/>
                <a:gd name="connsiteY15" fmla="*/ 2324240 h 3168691"/>
                <a:gd name="connsiteX16" fmla="*/ 1175521 w 1775786"/>
                <a:gd name="connsiteY16" fmla="*/ 3166729 h 3168691"/>
                <a:gd name="connsiteX17" fmla="*/ 1242903 w 1775786"/>
                <a:gd name="connsiteY17" fmla="*/ 2951738 h 3168691"/>
                <a:gd name="connsiteX18" fmla="*/ 1278706 w 1775786"/>
                <a:gd name="connsiteY18" fmla="*/ 3075308 h 3168691"/>
                <a:gd name="connsiteX19" fmla="*/ 1711257 w 1775786"/>
                <a:gd name="connsiteY19" fmla="*/ 3092895 h 3168691"/>
                <a:gd name="connsiteX20" fmla="*/ 1766189 w 1775786"/>
                <a:gd name="connsiteY20" fmla="*/ 3048070 h 3168691"/>
                <a:gd name="connsiteX21" fmla="*/ 1774583 w 1775786"/>
                <a:gd name="connsiteY21" fmla="*/ 2975893 h 3168691"/>
                <a:gd name="connsiteX22" fmla="*/ 1476623 w 1775786"/>
                <a:gd name="connsiteY22" fmla="*/ 2237787 h 31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5786" h="3168691">
                  <a:moveTo>
                    <a:pt x="1476623" y="2237787"/>
                  </a:moveTo>
                  <a:cubicBezTo>
                    <a:pt x="1469942" y="2186452"/>
                    <a:pt x="1465774" y="2134432"/>
                    <a:pt x="1464803" y="2081497"/>
                  </a:cubicBezTo>
                  <a:cubicBezTo>
                    <a:pt x="1458636" y="1732145"/>
                    <a:pt x="1510028" y="1275326"/>
                    <a:pt x="1175979" y="1061477"/>
                  </a:cubicBezTo>
                  <a:cubicBezTo>
                    <a:pt x="1025685" y="965259"/>
                    <a:pt x="827026" y="959092"/>
                    <a:pt x="705055" y="814166"/>
                  </a:cubicBezTo>
                  <a:cubicBezTo>
                    <a:pt x="660172" y="760833"/>
                    <a:pt x="636018" y="692595"/>
                    <a:pt x="613120" y="625900"/>
                  </a:cubicBezTo>
                  <a:cubicBezTo>
                    <a:pt x="541742" y="418161"/>
                    <a:pt x="472819" y="209509"/>
                    <a:pt x="406466" y="0"/>
                  </a:cubicBezTo>
                  <a:cubicBezTo>
                    <a:pt x="338286" y="7480"/>
                    <a:pt x="299285" y="84512"/>
                    <a:pt x="284267" y="153834"/>
                  </a:cubicBezTo>
                  <a:cubicBezTo>
                    <a:pt x="240698" y="354777"/>
                    <a:pt x="295117" y="564343"/>
                    <a:pt x="366323" y="756550"/>
                  </a:cubicBezTo>
                  <a:cubicBezTo>
                    <a:pt x="437530" y="948757"/>
                    <a:pt x="526781" y="1136909"/>
                    <a:pt x="556474" y="1340536"/>
                  </a:cubicBezTo>
                  <a:cubicBezTo>
                    <a:pt x="567724" y="1417796"/>
                    <a:pt x="544197" y="1526291"/>
                    <a:pt x="468879" y="1523436"/>
                  </a:cubicBezTo>
                  <a:cubicBezTo>
                    <a:pt x="429079" y="1521894"/>
                    <a:pt x="398872" y="1486148"/>
                    <a:pt x="378543" y="1450630"/>
                  </a:cubicBezTo>
                  <a:cubicBezTo>
                    <a:pt x="295916" y="1306332"/>
                    <a:pt x="271305" y="1100364"/>
                    <a:pt x="120155" y="1040235"/>
                  </a:cubicBezTo>
                  <a:cubicBezTo>
                    <a:pt x="80126" y="1024303"/>
                    <a:pt x="22909" y="1030071"/>
                    <a:pt x="9833" y="1072440"/>
                  </a:cubicBezTo>
                  <a:cubicBezTo>
                    <a:pt x="2752" y="1095281"/>
                    <a:pt x="-4900" y="1119779"/>
                    <a:pt x="4066" y="1141877"/>
                  </a:cubicBezTo>
                  <a:cubicBezTo>
                    <a:pt x="129805" y="1453428"/>
                    <a:pt x="223853" y="1734886"/>
                    <a:pt x="417430" y="2006522"/>
                  </a:cubicBezTo>
                  <a:cubicBezTo>
                    <a:pt x="491263" y="2110163"/>
                    <a:pt x="647838" y="2218315"/>
                    <a:pt x="718931" y="2324240"/>
                  </a:cubicBezTo>
                  <a:cubicBezTo>
                    <a:pt x="973493" y="2703571"/>
                    <a:pt x="967441" y="2762044"/>
                    <a:pt x="1175521" y="3166729"/>
                  </a:cubicBezTo>
                  <a:cubicBezTo>
                    <a:pt x="1189283" y="3193510"/>
                    <a:pt x="1217207" y="2937177"/>
                    <a:pt x="1242903" y="2951738"/>
                  </a:cubicBezTo>
                  <a:cubicBezTo>
                    <a:pt x="1267628" y="2965785"/>
                    <a:pt x="1250726" y="3078791"/>
                    <a:pt x="1278706" y="3075308"/>
                  </a:cubicBezTo>
                  <a:cubicBezTo>
                    <a:pt x="1420034" y="3057777"/>
                    <a:pt x="1584489" y="3159991"/>
                    <a:pt x="1711257" y="3092895"/>
                  </a:cubicBezTo>
                  <a:cubicBezTo>
                    <a:pt x="1732327" y="3081760"/>
                    <a:pt x="1754540" y="3069484"/>
                    <a:pt x="1766189" y="3048070"/>
                  </a:cubicBezTo>
                  <a:cubicBezTo>
                    <a:pt x="1777838" y="3026600"/>
                    <a:pt x="1776354" y="3000447"/>
                    <a:pt x="1774583" y="2975893"/>
                  </a:cubicBezTo>
                  <a:cubicBezTo>
                    <a:pt x="1744262" y="2561729"/>
                    <a:pt x="1529957" y="2646354"/>
                    <a:pt x="1476623" y="2237787"/>
                  </a:cubicBezTo>
                  <a:close/>
                </a:path>
              </a:pathLst>
            </a:custGeom>
            <a:solidFill>
              <a:srgbClr val="EAC2AB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6" name="图形 2">
              <a:extLst>
                <a:ext uri="{FF2B5EF4-FFF2-40B4-BE49-F238E27FC236}">
                  <a16:creationId xmlns:a16="http://schemas.microsoft.com/office/drawing/2014/main" id="{CD38507D-B26A-48FD-81CD-965FB50B42BA}"/>
                </a:ext>
              </a:extLst>
            </p:cNvPr>
            <p:cNvGrpSpPr/>
            <p:nvPr/>
          </p:nvGrpSpPr>
          <p:grpSpPr>
            <a:xfrm>
              <a:off x="3977157" y="5009023"/>
              <a:ext cx="4296043" cy="858648"/>
              <a:chOff x="3977157" y="5009023"/>
              <a:chExt cx="4296043" cy="858648"/>
            </a:xfrm>
          </p:grpSpPr>
          <p:sp>
            <p:nvSpPr>
              <p:cNvPr id="53" name="任意多边形: 形状 55">
                <a:extLst>
                  <a:ext uri="{FF2B5EF4-FFF2-40B4-BE49-F238E27FC236}">
                    <a16:creationId xmlns:a16="http://schemas.microsoft.com/office/drawing/2014/main" id="{510FD692-99A0-4F47-981A-D12B9E068010}"/>
                  </a:ext>
                </a:extLst>
              </p:cNvPr>
              <p:cNvSpPr/>
              <p:nvPr/>
            </p:nvSpPr>
            <p:spPr>
              <a:xfrm>
                <a:off x="5781308" y="5009023"/>
                <a:ext cx="2328522" cy="350258"/>
              </a:xfrm>
              <a:custGeom>
                <a:avLst/>
                <a:gdLst>
                  <a:gd name="connsiteX0" fmla="*/ 2328523 w 2328522"/>
                  <a:gd name="connsiteY0" fmla="*/ 60015 h 350258"/>
                  <a:gd name="connsiteX1" fmla="*/ 2129806 w 2328522"/>
                  <a:gd name="connsiteY1" fmla="*/ 0 h 350258"/>
                  <a:gd name="connsiteX2" fmla="*/ 12163 w 2328522"/>
                  <a:gd name="connsiteY2" fmla="*/ 0 h 350258"/>
                  <a:gd name="connsiteX3" fmla="*/ 0 w 2328522"/>
                  <a:gd name="connsiteY3" fmla="*/ 628 h 350258"/>
                  <a:gd name="connsiteX4" fmla="*/ 922604 w 2328522"/>
                  <a:gd name="connsiteY4" fmla="*/ 284142 h 350258"/>
                  <a:gd name="connsiteX5" fmla="*/ 2328523 w 2328522"/>
                  <a:gd name="connsiteY5" fmla="*/ 60015 h 3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8522" h="350258">
                    <a:moveTo>
                      <a:pt x="2328523" y="60015"/>
                    </a:moveTo>
                    <a:cubicBezTo>
                      <a:pt x="2271363" y="22213"/>
                      <a:pt x="2203068" y="0"/>
                      <a:pt x="2129806" y="0"/>
                    </a:cubicBezTo>
                    <a:lnTo>
                      <a:pt x="12163" y="0"/>
                    </a:lnTo>
                    <a:cubicBezTo>
                      <a:pt x="8051" y="0"/>
                      <a:pt x="4111" y="457"/>
                      <a:pt x="0" y="628"/>
                    </a:cubicBezTo>
                    <a:cubicBezTo>
                      <a:pt x="310694" y="82284"/>
                      <a:pt x="618248" y="180044"/>
                      <a:pt x="922604" y="284142"/>
                    </a:cubicBezTo>
                    <a:cubicBezTo>
                      <a:pt x="1399980" y="475035"/>
                      <a:pt x="1852403" y="206425"/>
                      <a:pt x="2328523" y="6001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6">
                <a:extLst>
                  <a:ext uri="{FF2B5EF4-FFF2-40B4-BE49-F238E27FC236}">
                    <a16:creationId xmlns:a16="http://schemas.microsoft.com/office/drawing/2014/main" id="{68999379-84DB-497B-B81D-163F5FD64B28}"/>
                  </a:ext>
                </a:extLst>
              </p:cNvPr>
              <p:cNvSpPr/>
              <p:nvPr/>
            </p:nvSpPr>
            <p:spPr>
              <a:xfrm>
                <a:off x="5431441" y="5009651"/>
                <a:ext cx="2841759" cy="723544"/>
              </a:xfrm>
              <a:custGeom>
                <a:avLst/>
                <a:gdLst>
                  <a:gd name="connsiteX0" fmla="*/ 2678389 w 2841759"/>
                  <a:gd name="connsiteY0" fmla="*/ 59387 h 723544"/>
                  <a:gd name="connsiteX1" fmla="*/ 1272527 w 2841759"/>
                  <a:gd name="connsiteY1" fmla="*/ 283514 h 723544"/>
                  <a:gd name="connsiteX2" fmla="*/ 349924 w 2841759"/>
                  <a:gd name="connsiteY2" fmla="*/ 0 h 723544"/>
                  <a:gd name="connsiteX3" fmla="*/ 0 w 2841759"/>
                  <a:gd name="connsiteY3" fmla="*/ 361458 h 723544"/>
                  <a:gd name="connsiteX4" fmla="*/ 362087 w 2841759"/>
                  <a:gd name="connsiteY4" fmla="*/ 723545 h 723544"/>
                  <a:gd name="connsiteX5" fmla="*/ 2479673 w 2841759"/>
                  <a:gd name="connsiteY5" fmla="*/ 723545 h 723544"/>
                  <a:gd name="connsiteX6" fmla="*/ 2841759 w 2841759"/>
                  <a:gd name="connsiteY6" fmla="*/ 361458 h 723544"/>
                  <a:gd name="connsiteX7" fmla="*/ 2678389 w 2841759"/>
                  <a:gd name="connsiteY7" fmla="*/ 59387 h 72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759" h="723544">
                    <a:moveTo>
                      <a:pt x="2678389" y="59387"/>
                    </a:moveTo>
                    <a:cubicBezTo>
                      <a:pt x="2202269" y="205797"/>
                      <a:pt x="1749847" y="474407"/>
                      <a:pt x="1272527" y="283514"/>
                    </a:cubicBezTo>
                    <a:cubicBezTo>
                      <a:pt x="968171" y="179416"/>
                      <a:pt x="660618" y="81599"/>
                      <a:pt x="349924" y="0"/>
                    </a:cubicBezTo>
                    <a:cubicBezTo>
                      <a:pt x="156404" y="6510"/>
                      <a:pt x="0" y="166397"/>
                      <a:pt x="0" y="361458"/>
                    </a:cubicBezTo>
                    <a:cubicBezTo>
                      <a:pt x="0" y="560631"/>
                      <a:pt x="162913" y="723545"/>
                      <a:pt x="362087" y="723545"/>
                    </a:cubicBezTo>
                    <a:lnTo>
                      <a:pt x="2479673" y="723545"/>
                    </a:lnTo>
                    <a:cubicBezTo>
                      <a:pt x="2678789" y="723545"/>
                      <a:pt x="2841759" y="560631"/>
                      <a:pt x="2841759" y="361458"/>
                    </a:cubicBezTo>
                    <a:cubicBezTo>
                      <a:pt x="2841702" y="235605"/>
                      <a:pt x="2776548" y="124312"/>
                      <a:pt x="2678389" y="59387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5" name="图形 2">
                <a:extLst>
                  <a:ext uri="{FF2B5EF4-FFF2-40B4-BE49-F238E27FC236}">
                    <a16:creationId xmlns:a16="http://schemas.microsoft.com/office/drawing/2014/main" id="{0E63C656-CB9E-4C71-A0C9-D1C755479CD9}"/>
                  </a:ext>
                </a:extLst>
              </p:cNvPr>
              <p:cNvGrpSpPr/>
              <p:nvPr/>
            </p:nvGrpSpPr>
            <p:grpSpPr>
              <a:xfrm>
                <a:off x="3977157" y="5314293"/>
                <a:ext cx="2446553" cy="553379"/>
                <a:chOff x="3977157" y="5314293"/>
                <a:chExt cx="2446553" cy="553379"/>
              </a:xfrm>
            </p:grpSpPr>
            <p:sp>
              <p:nvSpPr>
                <p:cNvPr id="56" name="任意多边形: 形状 58">
                  <a:extLst>
                    <a:ext uri="{FF2B5EF4-FFF2-40B4-BE49-F238E27FC236}">
                      <a16:creationId xmlns:a16="http://schemas.microsoft.com/office/drawing/2014/main" id="{D78B1B5D-CBCE-43CA-861C-707FB59F81A0}"/>
                    </a:ext>
                  </a:extLst>
                </p:cNvPr>
                <p:cNvSpPr/>
                <p:nvPr/>
              </p:nvSpPr>
              <p:spPr>
                <a:xfrm>
                  <a:off x="3977157" y="5314293"/>
                  <a:ext cx="2446553" cy="553379"/>
                </a:xfrm>
                <a:custGeom>
                  <a:avLst/>
                  <a:gdLst>
                    <a:gd name="connsiteX0" fmla="*/ 2189421 w 2446553"/>
                    <a:gd name="connsiteY0" fmla="*/ 553379 h 553379"/>
                    <a:gd name="connsiteX1" fmla="*/ 257132 w 2446553"/>
                    <a:gd name="connsiteY1" fmla="*/ 553379 h 553379"/>
                    <a:gd name="connsiteX2" fmla="*/ 0 w 2446553"/>
                    <a:gd name="connsiteY2" fmla="*/ 296247 h 553379"/>
                    <a:gd name="connsiteX3" fmla="*/ 0 w 2446553"/>
                    <a:gd name="connsiteY3" fmla="*/ 257132 h 553379"/>
                    <a:gd name="connsiteX4" fmla="*/ 257132 w 2446553"/>
                    <a:gd name="connsiteY4" fmla="*/ 0 h 553379"/>
                    <a:gd name="connsiteX5" fmla="*/ 2189421 w 2446553"/>
                    <a:gd name="connsiteY5" fmla="*/ 0 h 553379"/>
                    <a:gd name="connsiteX6" fmla="*/ 2446553 w 2446553"/>
                    <a:gd name="connsiteY6" fmla="*/ 257132 h 553379"/>
                    <a:gd name="connsiteX7" fmla="*/ 2446553 w 2446553"/>
                    <a:gd name="connsiteY7" fmla="*/ 296247 h 553379"/>
                    <a:gd name="connsiteX8" fmla="*/ 2189421 w 2446553"/>
                    <a:gd name="connsiteY8" fmla="*/ 553379 h 5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46553" h="553379">
                      <a:moveTo>
                        <a:pt x="2189421" y="553379"/>
                      </a:moveTo>
                      <a:lnTo>
                        <a:pt x="257132" y="553379"/>
                      </a:lnTo>
                      <a:cubicBezTo>
                        <a:pt x="115690" y="553379"/>
                        <a:pt x="0" y="437690"/>
                        <a:pt x="0" y="296247"/>
                      </a:cubicBezTo>
                      <a:lnTo>
                        <a:pt x="0" y="257132"/>
                      </a:lnTo>
                      <a:cubicBezTo>
                        <a:pt x="0" y="115690"/>
                        <a:pt x="115690" y="0"/>
                        <a:pt x="257132" y="0"/>
                      </a:cubicBezTo>
                      <a:lnTo>
                        <a:pt x="2189421" y="0"/>
                      </a:lnTo>
                      <a:cubicBezTo>
                        <a:pt x="2330864" y="0"/>
                        <a:pt x="2446553" y="115690"/>
                        <a:pt x="2446553" y="257132"/>
                      </a:cubicBezTo>
                      <a:lnTo>
                        <a:pt x="2446553" y="296247"/>
                      </a:lnTo>
                      <a:cubicBezTo>
                        <a:pt x="2446553" y="437633"/>
                        <a:pt x="2330864" y="553379"/>
                        <a:pt x="2189421" y="553379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57" name="图形 2">
                  <a:extLst>
                    <a:ext uri="{FF2B5EF4-FFF2-40B4-BE49-F238E27FC236}">
                      <a16:creationId xmlns:a16="http://schemas.microsoft.com/office/drawing/2014/main" id="{7EC010DD-8969-4761-B24D-2720BF1BBED1}"/>
                    </a:ext>
                  </a:extLst>
                </p:cNvPr>
                <p:cNvGrpSpPr/>
                <p:nvPr/>
              </p:nvGrpSpPr>
              <p:grpSpPr>
                <a:xfrm>
                  <a:off x="6002538" y="5459748"/>
                  <a:ext cx="172023" cy="262411"/>
                  <a:chOff x="6002538" y="5459748"/>
                  <a:chExt cx="172023" cy="262411"/>
                </a:xfrm>
                <a:solidFill>
                  <a:srgbClr val="FFFFFF"/>
                </a:solidFill>
              </p:grpSpPr>
              <p:sp>
                <p:nvSpPr>
                  <p:cNvPr id="64" name="任意多边形: 形状 60">
                    <a:extLst>
                      <a:ext uri="{FF2B5EF4-FFF2-40B4-BE49-F238E27FC236}">
                        <a16:creationId xmlns:a16="http://schemas.microsoft.com/office/drawing/2014/main" id="{8D5E09C4-FDF4-4EBB-99F3-0DDC0F1EE23B}"/>
                      </a:ext>
                    </a:extLst>
                  </p:cNvPr>
                  <p:cNvSpPr/>
                  <p:nvPr/>
                </p:nvSpPr>
                <p:spPr>
                  <a:xfrm>
                    <a:off x="6002538" y="5459748"/>
                    <a:ext cx="172023" cy="145808"/>
                  </a:xfrm>
                  <a:custGeom>
                    <a:avLst/>
                    <a:gdLst>
                      <a:gd name="connsiteX0" fmla="*/ 170721 w 172023"/>
                      <a:gd name="connsiteY0" fmla="*/ 133147 h 145808"/>
                      <a:gd name="connsiteX1" fmla="*/ 162098 w 172023"/>
                      <a:gd name="connsiteY1" fmla="*/ 143711 h 145808"/>
                      <a:gd name="connsiteX2" fmla="*/ 153990 w 172023"/>
                      <a:gd name="connsiteY2" fmla="*/ 144511 h 145808"/>
                      <a:gd name="connsiteX3" fmla="*/ 2097 w 172023"/>
                      <a:gd name="connsiteY3" fmla="*/ 20770 h 145808"/>
                      <a:gd name="connsiteX4" fmla="*/ 1298 w 172023"/>
                      <a:gd name="connsiteY4" fmla="*/ 12661 h 145808"/>
                      <a:gd name="connsiteX5" fmla="*/ 9920 w 172023"/>
                      <a:gd name="connsiteY5" fmla="*/ 2097 h 145808"/>
                      <a:gd name="connsiteX6" fmla="*/ 18029 w 172023"/>
                      <a:gd name="connsiteY6" fmla="*/ 1298 h 145808"/>
                      <a:gd name="connsiteX7" fmla="*/ 169979 w 172023"/>
                      <a:gd name="connsiteY7" fmla="*/ 125039 h 145808"/>
                      <a:gd name="connsiteX8" fmla="*/ 170721 w 172023"/>
                      <a:gd name="connsiteY8" fmla="*/ 133147 h 145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2023" h="145808">
                        <a:moveTo>
                          <a:pt x="170721" y="133147"/>
                        </a:moveTo>
                        <a:lnTo>
                          <a:pt x="162098" y="143711"/>
                        </a:lnTo>
                        <a:cubicBezTo>
                          <a:pt x="160100" y="146167"/>
                          <a:pt x="156445" y="146509"/>
                          <a:pt x="153990" y="144511"/>
                        </a:cubicBezTo>
                        <a:lnTo>
                          <a:pt x="2097" y="20770"/>
                        </a:lnTo>
                        <a:cubicBezTo>
                          <a:pt x="-358" y="18771"/>
                          <a:pt x="-701" y="15117"/>
                          <a:pt x="1298" y="12661"/>
                        </a:cubicBezTo>
                        <a:lnTo>
                          <a:pt x="9920" y="2097"/>
                        </a:lnTo>
                        <a:cubicBezTo>
                          <a:pt x="11919" y="-358"/>
                          <a:pt x="15573" y="-701"/>
                          <a:pt x="18029" y="1298"/>
                        </a:cubicBezTo>
                        <a:lnTo>
                          <a:pt x="169979" y="125039"/>
                        </a:lnTo>
                        <a:cubicBezTo>
                          <a:pt x="172377" y="127037"/>
                          <a:pt x="172719" y="130692"/>
                          <a:pt x="170721" y="1331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任意多边形: 形状 61">
                    <a:extLst>
                      <a:ext uri="{FF2B5EF4-FFF2-40B4-BE49-F238E27FC236}">
                        <a16:creationId xmlns:a16="http://schemas.microsoft.com/office/drawing/2014/main" id="{529FCCF0-3131-4BC2-9803-AA6C798270AA}"/>
                      </a:ext>
                    </a:extLst>
                  </p:cNvPr>
                  <p:cNvSpPr/>
                  <p:nvPr/>
                </p:nvSpPr>
                <p:spPr>
                  <a:xfrm>
                    <a:off x="6002538" y="5576351"/>
                    <a:ext cx="172023" cy="145808"/>
                  </a:xfrm>
                  <a:custGeom>
                    <a:avLst/>
                    <a:gdLst>
                      <a:gd name="connsiteX0" fmla="*/ 170721 w 172023"/>
                      <a:gd name="connsiteY0" fmla="*/ 12661 h 145808"/>
                      <a:gd name="connsiteX1" fmla="*/ 162098 w 172023"/>
                      <a:gd name="connsiteY1" fmla="*/ 2097 h 145808"/>
                      <a:gd name="connsiteX2" fmla="*/ 153990 w 172023"/>
                      <a:gd name="connsiteY2" fmla="*/ 1298 h 145808"/>
                      <a:gd name="connsiteX3" fmla="*/ 2097 w 172023"/>
                      <a:gd name="connsiteY3" fmla="*/ 125039 h 145808"/>
                      <a:gd name="connsiteX4" fmla="*/ 1298 w 172023"/>
                      <a:gd name="connsiteY4" fmla="*/ 133147 h 145808"/>
                      <a:gd name="connsiteX5" fmla="*/ 9920 w 172023"/>
                      <a:gd name="connsiteY5" fmla="*/ 143711 h 145808"/>
                      <a:gd name="connsiteX6" fmla="*/ 18029 w 172023"/>
                      <a:gd name="connsiteY6" fmla="*/ 144511 h 145808"/>
                      <a:gd name="connsiteX7" fmla="*/ 169979 w 172023"/>
                      <a:gd name="connsiteY7" fmla="*/ 20770 h 145808"/>
                      <a:gd name="connsiteX8" fmla="*/ 170721 w 172023"/>
                      <a:gd name="connsiteY8" fmla="*/ 12661 h 145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2023" h="145808">
                        <a:moveTo>
                          <a:pt x="170721" y="12661"/>
                        </a:moveTo>
                        <a:lnTo>
                          <a:pt x="162098" y="2097"/>
                        </a:lnTo>
                        <a:cubicBezTo>
                          <a:pt x="160100" y="-358"/>
                          <a:pt x="156445" y="-701"/>
                          <a:pt x="153990" y="1298"/>
                        </a:cubicBezTo>
                        <a:lnTo>
                          <a:pt x="2097" y="125039"/>
                        </a:lnTo>
                        <a:cubicBezTo>
                          <a:pt x="-358" y="127037"/>
                          <a:pt x="-701" y="130692"/>
                          <a:pt x="1298" y="133147"/>
                        </a:cubicBezTo>
                        <a:lnTo>
                          <a:pt x="9920" y="143711"/>
                        </a:lnTo>
                        <a:cubicBezTo>
                          <a:pt x="11919" y="146167"/>
                          <a:pt x="15573" y="146510"/>
                          <a:pt x="18029" y="144511"/>
                        </a:cubicBezTo>
                        <a:lnTo>
                          <a:pt x="169979" y="20770"/>
                        </a:lnTo>
                        <a:cubicBezTo>
                          <a:pt x="172377" y="18771"/>
                          <a:pt x="172719" y="15117"/>
                          <a:pt x="170721" y="126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8" name="图形 2">
                  <a:extLst>
                    <a:ext uri="{FF2B5EF4-FFF2-40B4-BE49-F238E27FC236}">
                      <a16:creationId xmlns:a16="http://schemas.microsoft.com/office/drawing/2014/main" id="{E4403007-BFF4-43A7-88F6-9F80080229FC}"/>
                    </a:ext>
                  </a:extLst>
                </p:cNvPr>
                <p:cNvGrpSpPr/>
                <p:nvPr/>
              </p:nvGrpSpPr>
              <p:grpSpPr>
                <a:xfrm>
                  <a:off x="5793886" y="5459748"/>
                  <a:ext cx="172057" cy="262411"/>
                  <a:chOff x="5793886" y="5459748"/>
                  <a:chExt cx="172057" cy="262411"/>
                </a:xfrm>
                <a:solidFill>
                  <a:srgbClr val="FFFFFF"/>
                </a:solidFill>
              </p:grpSpPr>
              <p:sp>
                <p:nvSpPr>
                  <p:cNvPr id="62" name="任意多边形: 形状 63">
                    <a:extLst>
                      <a:ext uri="{FF2B5EF4-FFF2-40B4-BE49-F238E27FC236}">
                        <a16:creationId xmlns:a16="http://schemas.microsoft.com/office/drawing/2014/main" id="{F6B90DF8-4589-4B30-A30F-3FB3E227DADC}"/>
                      </a:ext>
                    </a:extLst>
                  </p:cNvPr>
                  <p:cNvSpPr/>
                  <p:nvPr/>
                </p:nvSpPr>
                <p:spPr>
                  <a:xfrm>
                    <a:off x="5793886" y="5459748"/>
                    <a:ext cx="172057" cy="145808"/>
                  </a:xfrm>
                  <a:custGeom>
                    <a:avLst/>
                    <a:gdLst>
                      <a:gd name="connsiteX0" fmla="*/ 170778 w 172057"/>
                      <a:gd name="connsiteY0" fmla="*/ 133147 h 145808"/>
                      <a:gd name="connsiteX1" fmla="*/ 162155 w 172057"/>
                      <a:gd name="connsiteY1" fmla="*/ 143711 h 145808"/>
                      <a:gd name="connsiteX2" fmla="*/ 154047 w 172057"/>
                      <a:gd name="connsiteY2" fmla="*/ 144511 h 145808"/>
                      <a:gd name="connsiteX3" fmla="*/ 2097 w 172057"/>
                      <a:gd name="connsiteY3" fmla="*/ 20770 h 145808"/>
                      <a:gd name="connsiteX4" fmla="*/ 1298 w 172057"/>
                      <a:gd name="connsiteY4" fmla="*/ 12661 h 145808"/>
                      <a:gd name="connsiteX5" fmla="*/ 9920 w 172057"/>
                      <a:gd name="connsiteY5" fmla="*/ 2097 h 145808"/>
                      <a:gd name="connsiteX6" fmla="*/ 18029 w 172057"/>
                      <a:gd name="connsiteY6" fmla="*/ 1298 h 145808"/>
                      <a:gd name="connsiteX7" fmla="*/ 169978 w 172057"/>
                      <a:gd name="connsiteY7" fmla="*/ 125039 h 145808"/>
                      <a:gd name="connsiteX8" fmla="*/ 170778 w 172057"/>
                      <a:gd name="connsiteY8" fmla="*/ 133147 h 145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2057" h="145808">
                        <a:moveTo>
                          <a:pt x="170778" y="133147"/>
                        </a:moveTo>
                        <a:lnTo>
                          <a:pt x="162155" y="143711"/>
                        </a:lnTo>
                        <a:cubicBezTo>
                          <a:pt x="160157" y="146167"/>
                          <a:pt x="156502" y="146509"/>
                          <a:pt x="154047" y="144511"/>
                        </a:cubicBezTo>
                        <a:lnTo>
                          <a:pt x="2097" y="20770"/>
                        </a:lnTo>
                        <a:cubicBezTo>
                          <a:pt x="-358" y="18771"/>
                          <a:pt x="-701" y="15117"/>
                          <a:pt x="1298" y="12661"/>
                        </a:cubicBezTo>
                        <a:lnTo>
                          <a:pt x="9920" y="2097"/>
                        </a:lnTo>
                        <a:cubicBezTo>
                          <a:pt x="11919" y="-358"/>
                          <a:pt x="15574" y="-701"/>
                          <a:pt x="18029" y="1298"/>
                        </a:cubicBezTo>
                        <a:lnTo>
                          <a:pt x="169978" y="125039"/>
                        </a:lnTo>
                        <a:cubicBezTo>
                          <a:pt x="172377" y="127037"/>
                          <a:pt x="172776" y="130692"/>
                          <a:pt x="170778" y="1331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任意多边形: 形状 64">
                    <a:extLst>
                      <a:ext uri="{FF2B5EF4-FFF2-40B4-BE49-F238E27FC236}">
                        <a16:creationId xmlns:a16="http://schemas.microsoft.com/office/drawing/2014/main" id="{31566A1D-76EA-4572-8EC6-621AE8E1F760}"/>
                      </a:ext>
                    </a:extLst>
                  </p:cNvPr>
                  <p:cNvSpPr/>
                  <p:nvPr/>
                </p:nvSpPr>
                <p:spPr>
                  <a:xfrm>
                    <a:off x="5793886" y="5576351"/>
                    <a:ext cx="172057" cy="145808"/>
                  </a:xfrm>
                  <a:custGeom>
                    <a:avLst/>
                    <a:gdLst>
                      <a:gd name="connsiteX0" fmla="*/ 170778 w 172057"/>
                      <a:gd name="connsiteY0" fmla="*/ 12661 h 145808"/>
                      <a:gd name="connsiteX1" fmla="*/ 162155 w 172057"/>
                      <a:gd name="connsiteY1" fmla="*/ 2097 h 145808"/>
                      <a:gd name="connsiteX2" fmla="*/ 154047 w 172057"/>
                      <a:gd name="connsiteY2" fmla="*/ 1298 h 145808"/>
                      <a:gd name="connsiteX3" fmla="*/ 2097 w 172057"/>
                      <a:gd name="connsiteY3" fmla="*/ 125039 h 145808"/>
                      <a:gd name="connsiteX4" fmla="*/ 1298 w 172057"/>
                      <a:gd name="connsiteY4" fmla="*/ 133147 h 145808"/>
                      <a:gd name="connsiteX5" fmla="*/ 9920 w 172057"/>
                      <a:gd name="connsiteY5" fmla="*/ 143711 h 145808"/>
                      <a:gd name="connsiteX6" fmla="*/ 18029 w 172057"/>
                      <a:gd name="connsiteY6" fmla="*/ 144511 h 145808"/>
                      <a:gd name="connsiteX7" fmla="*/ 169978 w 172057"/>
                      <a:gd name="connsiteY7" fmla="*/ 20770 h 145808"/>
                      <a:gd name="connsiteX8" fmla="*/ 170778 w 172057"/>
                      <a:gd name="connsiteY8" fmla="*/ 12661 h 145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2057" h="145808">
                        <a:moveTo>
                          <a:pt x="170778" y="12661"/>
                        </a:moveTo>
                        <a:lnTo>
                          <a:pt x="162155" y="2097"/>
                        </a:lnTo>
                        <a:cubicBezTo>
                          <a:pt x="160157" y="-358"/>
                          <a:pt x="156502" y="-701"/>
                          <a:pt x="154047" y="1298"/>
                        </a:cubicBezTo>
                        <a:lnTo>
                          <a:pt x="2097" y="125039"/>
                        </a:lnTo>
                        <a:cubicBezTo>
                          <a:pt x="-358" y="127037"/>
                          <a:pt x="-701" y="130692"/>
                          <a:pt x="1298" y="133147"/>
                        </a:cubicBezTo>
                        <a:lnTo>
                          <a:pt x="9920" y="143711"/>
                        </a:lnTo>
                        <a:cubicBezTo>
                          <a:pt x="11919" y="146167"/>
                          <a:pt x="15574" y="146510"/>
                          <a:pt x="18029" y="144511"/>
                        </a:cubicBezTo>
                        <a:lnTo>
                          <a:pt x="169978" y="20770"/>
                        </a:lnTo>
                        <a:cubicBezTo>
                          <a:pt x="172377" y="18771"/>
                          <a:pt x="172776" y="15117"/>
                          <a:pt x="170778" y="126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9" name="图形 2">
                  <a:extLst>
                    <a:ext uri="{FF2B5EF4-FFF2-40B4-BE49-F238E27FC236}">
                      <a16:creationId xmlns:a16="http://schemas.microsoft.com/office/drawing/2014/main" id="{ACD5EE8A-BFA1-43F2-A1CD-FB04002D6863}"/>
                    </a:ext>
                  </a:extLst>
                </p:cNvPr>
                <p:cNvGrpSpPr/>
                <p:nvPr/>
              </p:nvGrpSpPr>
              <p:grpSpPr>
                <a:xfrm>
                  <a:off x="5566161" y="5459748"/>
                  <a:ext cx="172075" cy="262411"/>
                  <a:chOff x="5566161" y="5459748"/>
                  <a:chExt cx="172075" cy="262411"/>
                </a:xfrm>
                <a:solidFill>
                  <a:srgbClr val="FFFFFF"/>
                </a:solidFill>
              </p:grpSpPr>
              <p:sp>
                <p:nvSpPr>
                  <p:cNvPr id="60" name="任意多边形: 形状 66">
                    <a:extLst>
                      <a:ext uri="{FF2B5EF4-FFF2-40B4-BE49-F238E27FC236}">
                        <a16:creationId xmlns:a16="http://schemas.microsoft.com/office/drawing/2014/main" id="{ACE05DF7-4988-4EA4-A692-150DA6209425}"/>
                      </a:ext>
                    </a:extLst>
                  </p:cNvPr>
                  <p:cNvSpPr/>
                  <p:nvPr/>
                </p:nvSpPr>
                <p:spPr>
                  <a:xfrm>
                    <a:off x="5566161" y="5459748"/>
                    <a:ext cx="172075" cy="145808"/>
                  </a:xfrm>
                  <a:custGeom>
                    <a:avLst/>
                    <a:gdLst>
                      <a:gd name="connsiteX0" fmla="*/ 170778 w 172075"/>
                      <a:gd name="connsiteY0" fmla="*/ 133147 h 145808"/>
                      <a:gd name="connsiteX1" fmla="*/ 162155 w 172075"/>
                      <a:gd name="connsiteY1" fmla="*/ 143711 h 145808"/>
                      <a:gd name="connsiteX2" fmla="*/ 154047 w 172075"/>
                      <a:gd name="connsiteY2" fmla="*/ 144511 h 145808"/>
                      <a:gd name="connsiteX3" fmla="*/ 2097 w 172075"/>
                      <a:gd name="connsiteY3" fmla="*/ 20770 h 145808"/>
                      <a:gd name="connsiteX4" fmla="*/ 1298 w 172075"/>
                      <a:gd name="connsiteY4" fmla="*/ 12661 h 145808"/>
                      <a:gd name="connsiteX5" fmla="*/ 9920 w 172075"/>
                      <a:gd name="connsiteY5" fmla="*/ 2097 h 145808"/>
                      <a:gd name="connsiteX6" fmla="*/ 18029 w 172075"/>
                      <a:gd name="connsiteY6" fmla="*/ 1298 h 145808"/>
                      <a:gd name="connsiteX7" fmla="*/ 169978 w 172075"/>
                      <a:gd name="connsiteY7" fmla="*/ 125039 h 145808"/>
                      <a:gd name="connsiteX8" fmla="*/ 170778 w 172075"/>
                      <a:gd name="connsiteY8" fmla="*/ 133147 h 145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2075" h="145808">
                        <a:moveTo>
                          <a:pt x="170778" y="133147"/>
                        </a:moveTo>
                        <a:lnTo>
                          <a:pt x="162155" y="143711"/>
                        </a:lnTo>
                        <a:cubicBezTo>
                          <a:pt x="160157" y="146167"/>
                          <a:pt x="156502" y="146509"/>
                          <a:pt x="154047" y="144511"/>
                        </a:cubicBezTo>
                        <a:lnTo>
                          <a:pt x="2097" y="20770"/>
                        </a:lnTo>
                        <a:cubicBezTo>
                          <a:pt x="-358" y="18771"/>
                          <a:pt x="-701" y="15117"/>
                          <a:pt x="1298" y="12661"/>
                        </a:cubicBezTo>
                        <a:lnTo>
                          <a:pt x="9920" y="2097"/>
                        </a:lnTo>
                        <a:cubicBezTo>
                          <a:pt x="11919" y="-358"/>
                          <a:pt x="15573" y="-701"/>
                          <a:pt x="18029" y="1298"/>
                        </a:cubicBezTo>
                        <a:lnTo>
                          <a:pt x="169978" y="125039"/>
                        </a:lnTo>
                        <a:cubicBezTo>
                          <a:pt x="172434" y="127037"/>
                          <a:pt x="172776" y="130692"/>
                          <a:pt x="170778" y="1331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任意多边形: 形状 67">
                    <a:extLst>
                      <a:ext uri="{FF2B5EF4-FFF2-40B4-BE49-F238E27FC236}">
                        <a16:creationId xmlns:a16="http://schemas.microsoft.com/office/drawing/2014/main" id="{8182B3CD-FDE4-447C-9C57-BB838819E527}"/>
                      </a:ext>
                    </a:extLst>
                  </p:cNvPr>
                  <p:cNvSpPr/>
                  <p:nvPr/>
                </p:nvSpPr>
                <p:spPr>
                  <a:xfrm>
                    <a:off x="5566161" y="5576351"/>
                    <a:ext cx="172075" cy="145808"/>
                  </a:xfrm>
                  <a:custGeom>
                    <a:avLst/>
                    <a:gdLst>
                      <a:gd name="connsiteX0" fmla="*/ 170778 w 172075"/>
                      <a:gd name="connsiteY0" fmla="*/ 12661 h 145808"/>
                      <a:gd name="connsiteX1" fmla="*/ 162155 w 172075"/>
                      <a:gd name="connsiteY1" fmla="*/ 2097 h 145808"/>
                      <a:gd name="connsiteX2" fmla="*/ 154047 w 172075"/>
                      <a:gd name="connsiteY2" fmla="*/ 1298 h 145808"/>
                      <a:gd name="connsiteX3" fmla="*/ 2097 w 172075"/>
                      <a:gd name="connsiteY3" fmla="*/ 125039 h 145808"/>
                      <a:gd name="connsiteX4" fmla="*/ 1298 w 172075"/>
                      <a:gd name="connsiteY4" fmla="*/ 133147 h 145808"/>
                      <a:gd name="connsiteX5" fmla="*/ 9920 w 172075"/>
                      <a:gd name="connsiteY5" fmla="*/ 143711 h 145808"/>
                      <a:gd name="connsiteX6" fmla="*/ 18029 w 172075"/>
                      <a:gd name="connsiteY6" fmla="*/ 144511 h 145808"/>
                      <a:gd name="connsiteX7" fmla="*/ 169978 w 172075"/>
                      <a:gd name="connsiteY7" fmla="*/ 20770 h 145808"/>
                      <a:gd name="connsiteX8" fmla="*/ 170778 w 172075"/>
                      <a:gd name="connsiteY8" fmla="*/ 12661 h 145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2075" h="145808">
                        <a:moveTo>
                          <a:pt x="170778" y="12661"/>
                        </a:moveTo>
                        <a:lnTo>
                          <a:pt x="162155" y="2097"/>
                        </a:lnTo>
                        <a:cubicBezTo>
                          <a:pt x="160157" y="-358"/>
                          <a:pt x="156502" y="-701"/>
                          <a:pt x="154047" y="1298"/>
                        </a:cubicBezTo>
                        <a:lnTo>
                          <a:pt x="2097" y="125039"/>
                        </a:lnTo>
                        <a:cubicBezTo>
                          <a:pt x="-358" y="127037"/>
                          <a:pt x="-701" y="130692"/>
                          <a:pt x="1298" y="133147"/>
                        </a:cubicBezTo>
                        <a:lnTo>
                          <a:pt x="9920" y="143711"/>
                        </a:lnTo>
                        <a:cubicBezTo>
                          <a:pt x="11919" y="146167"/>
                          <a:pt x="15573" y="146510"/>
                          <a:pt x="18029" y="144511"/>
                        </a:cubicBezTo>
                        <a:lnTo>
                          <a:pt x="169978" y="20770"/>
                        </a:lnTo>
                        <a:cubicBezTo>
                          <a:pt x="172434" y="18771"/>
                          <a:pt x="172776" y="15117"/>
                          <a:pt x="170778" y="126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6359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当前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问题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CURRENT </a:t>
            </a:r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ISSUE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A465FEB3-2F7D-4B0C-B144-AA87AA4E238B}"/>
              </a:ext>
            </a:extLst>
          </p:cNvPr>
          <p:cNvSpPr>
            <a:spLocks/>
          </p:cNvSpPr>
          <p:nvPr/>
        </p:nvSpPr>
        <p:spPr>
          <a:xfrm>
            <a:off x="4150894" y="2335947"/>
            <a:ext cx="1905000" cy="1905000"/>
          </a:xfrm>
          <a:custGeom>
            <a:avLst/>
            <a:gdLst>
              <a:gd name="connsiteX0" fmla="*/ 1905000 w 1905000"/>
              <a:gd name="connsiteY0" fmla="*/ 0 h 1905000"/>
              <a:gd name="connsiteX1" fmla="*/ 1905000 w 1905000"/>
              <a:gd name="connsiteY1" fmla="*/ 1905000 h 1905000"/>
              <a:gd name="connsiteX2" fmla="*/ 0 w 1905000"/>
              <a:gd name="connsiteY2" fmla="*/ 1905000 h 1905000"/>
              <a:gd name="connsiteX3" fmla="*/ 1905000 w 1905000"/>
              <a:gd name="connsiteY3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1905000" y="0"/>
                </a:moveTo>
                <a:lnTo>
                  <a:pt x="1905000" y="1905000"/>
                </a:lnTo>
                <a:lnTo>
                  <a:pt x="0" y="1905000"/>
                </a:lnTo>
                <a:cubicBezTo>
                  <a:pt x="0" y="852898"/>
                  <a:pt x="852898" y="0"/>
                  <a:pt x="190500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4000" bIns="381000" rtlCol="0" anchor="b"/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-6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27DC98F2-3F39-4E13-8D83-FF281D0BF8C8}"/>
              </a:ext>
            </a:extLst>
          </p:cNvPr>
          <p:cNvSpPr/>
          <p:nvPr/>
        </p:nvSpPr>
        <p:spPr>
          <a:xfrm>
            <a:off x="6138394" y="2335947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1905000 h 1905000"/>
              <a:gd name="connsiteX2" fmla="*/ 0 w 1905000"/>
              <a:gd name="connsiteY2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cubicBezTo>
                  <a:pt x="1052102" y="0"/>
                  <a:pt x="1905000" y="852898"/>
                  <a:pt x="1905000" y="1905000"/>
                </a:cubicBezTo>
                <a:lnTo>
                  <a:pt x="0" y="19050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4000" bIns="381000" rtlCol="0" anchor="b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-6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ED20293-F4DF-47FC-9BBC-B8DF26B2AD4E}"/>
              </a:ext>
            </a:extLst>
          </p:cNvPr>
          <p:cNvSpPr/>
          <p:nvPr/>
        </p:nvSpPr>
        <p:spPr>
          <a:xfrm>
            <a:off x="4150894" y="4323447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cubicBezTo>
                  <a:pt x="852898" y="1905000"/>
                  <a:pt x="0" y="105210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81000" rIns="254000" rtlCol="0" anchor="t"/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-6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FE212B9-12A3-4B26-905C-635A30BB93F6}"/>
              </a:ext>
            </a:extLst>
          </p:cNvPr>
          <p:cNvSpPr/>
          <p:nvPr/>
        </p:nvSpPr>
        <p:spPr>
          <a:xfrm>
            <a:off x="6138394" y="4323447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0 w 1905000"/>
              <a:gd name="connsiteY2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cubicBezTo>
                  <a:pt x="1905000" y="1052102"/>
                  <a:pt x="1052102" y="1905000"/>
                  <a:pt x="0" y="190500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4000" tIns="381000" bIns="381000"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-6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46">
            <a:extLst>
              <a:ext uri="{FF2B5EF4-FFF2-40B4-BE49-F238E27FC236}">
                <a16:creationId xmlns:a16="http://schemas.microsoft.com/office/drawing/2014/main" id="{51770497-B33D-45E1-86A9-8B0619C62036}"/>
              </a:ext>
            </a:extLst>
          </p:cNvPr>
          <p:cNvSpPr/>
          <p:nvPr/>
        </p:nvSpPr>
        <p:spPr>
          <a:xfrm>
            <a:off x="4435153" y="2588799"/>
            <a:ext cx="619888" cy="619888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571500" dist="38100" dir="5400000" sx="116000" sy="116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13" name="Oval 47">
            <a:extLst>
              <a:ext uri="{FF2B5EF4-FFF2-40B4-BE49-F238E27FC236}">
                <a16:creationId xmlns:a16="http://schemas.microsoft.com/office/drawing/2014/main" id="{50FB5179-7444-4B4C-AED4-0F666560D6C7}"/>
              </a:ext>
            </a:extLst>
          </p:cNvPr>
          <p:cNvSpPr/>
          <p:nvPr/>
        </p:nvSpPr>
        <p:spPr>
          <a:xfrm>
            <a:off x="4435153" y="5366631"/>
            <a:ext cx="619888" cy="619888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571500" dist="38100" dir="5400000" sx="116000" sy="116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4" name="Oval 48">
            <a:extLst>
              <a:ext uri="{FF2B5EF4-FFF2-40B4-BE49-F238E27FC236}">
                <a16:creationId xmlns:a16="http://schemas.microsoft.com/office/drawing/2014/main" id="{EFEFBBF0-D8FE-434A-BAA6-181ED822D6FC}"/>
              </a:ext>
            </a:extLst>
          </p:cNvPr>
          <p:cNvSpPr/>
          <p:nvPr/>
        </p:nvSpPr>
        <p:spPr>
          <a:xfrm>
            <a:off x="7118840" y="2558204"/>
            <a:ext cx="619888" cy="619888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571500" dist="38100" dir="5400000" sx="116000" sy="116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5" name="Oval 49">
            <a:extLst>
              <a:ext uri="{FF2B5EF4-FFF2-40B4-BE49-F238E27FC236}">
                <a16:creationId xmlns:a16="http://schemas.microsoft.com/office/drawing/2014/main" id="{09130471-5824-4B3A-A64E-9FF09FD79076}"/>
              </a:ext>
            </a:extLst>
          </p:cNvPr>
          <p:cNvSpPr/>
          <p:nvPr/>
        </p:nvSpPr>
        <p:spPr>
          <a:xfrm>
            <a:off x="7191774" y="5366631"/>
            <a:ext cx="619888" cy="619888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571500" dist="38100" dir="5400000" sx="116000" sy="116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06382" y="2365326"/>
            <a:ext cx="2401378" cy="1108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在工作总结上有了进步，但仍不够，应该每天、每周、每月都回过头来思考一下自己工作的是与非、得与失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6382" y="1914476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>
                <a:solidFill>
                  <a:schemeClr val="accent1"/>
                </a:solidFill>
                <a:cs typeface="+mn-ea"/>
                <a:sym typeface="+mn-lt"/>
              </a:rPr>
              <a:t>缺少工作总结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06382" y="4828020"/>
            <a:ext cx="2401378" cy="136691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在实际工作中，我发现自己对于相关理论知识掌握不够扎实，需要多多进行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理论</a:t>
            </a: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学习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06382" y="4377170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理论知识不足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01811" y="2365326"/>
            <a:ext cx="2401378" cy="112646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在工作中出现分歧时缺少和同事的沟通，平时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工作</a:t>
            </a: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汇报少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，只埋头干活，和同事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之间</a:t>
            </a: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交流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少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01811" y="1914476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沟通能力不强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601811" y="4828020"/>
            <a:ext cx="2401378" cy="112646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在面对工作压力的时候不能很好地进行纾解，虽然不会影响工作，但是会情绪比较低落，工作没有动力</a:t>
            </a:r>
            <a:endParaRPr lang="en-US" altLang="zh-CN" sz="16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01811" y="4377170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缺少抗压能力</a:t>
            </a:r>
          </a:p>
        </p:txBody>
      </p:sp>
      <p:sp>
        <p:nvSpPr>
          <p:cNvPr id="31" name="AutoShape 3"/>
          <p:cNvSpPr>
            <a:spLocks noChangeAspect="1" noChangeArrowheads="1" noTextEdit="1"/>
          </p:cNvSpPr>
          <p:nvPr/>
        </p:nvSpPr>
        <p:spPr bwMode="auto">
          <a:xfrm>
            <a:off x="6500813" y="32607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>
            <a:off x="6540501" y="3294063"/>
            <a:ext cx="560388" cy="560388"/>
          </a:xfrm>
          <a:custGeom>
            <a:avLst/>
            <a:gdLst>
              <a:gd name="T0" fmla="*/ 291 w 374"/>
              <a:gd name="T1" fmla="*/ 373 h 373"/>
              <a:gd name="T2" fmla="*/ 291 w 374"/>
              <a:gd name="T3" fmla="*/ 373 h 373"/>
              <a:gd name="T4" fmla="*/ 244 w 374"/>
              <a:gd name="T5" fmla="*/ 365 h 373"/>
              <a:gd name="T6" fmla="*/ 195 w 374"/>
              <a:gd name="T7" fmla="*/ 345 h 373"/>
              <a:gd name="T8" fmla="*/ 146 w 374"/>
              <a:gd name="T9" fmla="*/ 313 h 373"/>
              <a:gd name="T10" fmla="*/ 100 w 374"/>
              <a:gd name="T11" fmla="*/ 274 h 373"/>
              <a:gd name="T12" fmla="*/ 60 w 374"/>
              <a:gd name="T13" fmla="*/ 228 h 373"/>
              <a:gd name="T14" fmla="*/ 29 w 374"/>
              <a:gd name="T15" fmla="*/ 180 h 373"/>
              <a:gd name="T16" fmla="*/ 8 w 374"/>
              <a:gd name="T17" fmla="*/ 130 h 373"/>
              <a:gd name="T18" fmla="*/ 0 w 374"/>
              <a:gd name="T19" fmla="*/ 82 h 373"/>
              <a:gd name="T20" fmla="*/ 3 w 374"/>
              <a:gd name="T21" fmla="*/ 57 h 373"/>
              <a:gd name="T22" fmla="*/ 11 w 374"/>
              <a:gd name="T23" fmla="*/ 39 h 373"/>
              <a:gd name="T24" fmla="*/ 25 w 374"/>
              <a:gd name="T25" fmla="*/ 23 h 373"/>
              <a:gd name="T26" fmla="*/ 42 w 374"/>
              <a:gd name="T27" fmla="*/ 5 h 373"/>
              <a:gd name="T28" fmla="*/ 56 w 374"/>
              <a:gd name="T29" fmla="*/ 0 h 373"/>
              <a:gd name="T30" fmla="*/ 65 w 374"/>
              <a:gd name="T31" fmla="*/ 3 h 373"/>
              <a:gd name="T32" fmla="*/ 75 w 374"/>
              <a:gd name="T33" fmla="*/ 10 h 373"/>
              <a:gd name="T34" fmla="*/ 87 w 374"/>
              <a:gd name="T35" fmla="*/ 21 h 373"/>
              <a:gd name="T36" fmla="*/ 98 w 374"/>
              <a:gd name="T37" fmla="*/ 33 h 373"/>
              <a:gd name="T38" fmla="*/ 108 w 374"/>
              <a:gd name="T39" fmla="*/ 43 h 373"/>
              <a:gd name="T40" fmla="*/ 115 w 374"/>
              <a:gd name="T41" fmla="*/ 51 h 373"/>
              <a:gd name="T42" fmla="*/ 121 w 374"/>
              <a:gd name="T43" fmla="*/ 65 h 373"/>
              <a:gd name="T44" fmla="*/ 118 w 374"/>
              <a:gd name="T45" fmla="*/ 75 h 373"/>
              <a:gd name="T46" fmla="*/ 110 w 374"/>
              <a:gd name="T47" fmla="*/ 84 h 373"/>
              <a:gd name="T48" fmla="*/ 100 w 374"/>
              <a:gd name="T49" fmla="*/ 93 h 373"/>
              <a:gd name="T50" fmla="*/ 90 w 374"/>
              <a:gd name="T51" fmla="*/ 104 h 373"/>
              <a:gd name="T52" fmla="*/ 82 w 374"/>
              <a:gd name="T53" fmla="*/ 117 h 373"/>
              <a:gd name="T54" fmla="*/ 79 w 374"/>
              <a:gd name="T55" fmla="*/ 133 h 373"/>
              <a:gd name="T56" fmla="*/ 82 w 374"/>
              <a:gd name="T57" fmla="*/ 151 h 373"/>
              <a:gd name="T58" fmla="*/ 92 w 374"/>
              <a:gd name="T59" fmla="*/ 166 h 373"/>
              <a:gd name="T60" fmla="*/ 207 w 374"/>
              <a:gd name="T61" fmla="*/ 281 h 373"/>
              <a:gd name="T62" fmla="*/ 222 w 374"/>
              <a:gd name="T63" fmla="*/ 291 h 373"/>
              <a:gd name="T64" fmla="*/ 240 w 374"/>
              <a:gd name="T65" fmla="*/ 294 h 373"/>
              <a:gd name="T66" fmla="*/ 256 w 374"/>
              <a:gd name="T67" fmla="*/ 291 h 373"/>
              <a:gd name="T68" fmla="*/ 269 w 374"/>
              <a:gd name="T69" fmla="*/ 283 h 373"/>
              <a:gd name="T70" fmla="*/ 280 w 374"/>
              <a:gd name="T71" fmla="*/ 273 h 373"/>
              <a:gd name="T72" fmla="*/ 289 w 374"/>
              <a:gd name="T73" fmla="*/ 263 h 373"/>
              <a:gd name="T74" fmla="*/ 298 w 374"/>
              <a:gd name="T75" fmla="*/ 255 h 373"/>
              <a:gd name="T76" fmla="*/ 308 w 374"/>
              <a:gd name="T77" fmla="*/ 252 h 373"/>
              <a:gd name="T78" fmla="*/ 322 w 374"/>
              <a:gd name="T79" fmla="*/ 258 h 373"/>
              <a:gd name="T80" fmla="*/ 330 w 374"/>
              <a:gd name="T81" fmla="*/ 265 h 373"/>
              <a:gd name="T82" fmla="*/ 340 w 374"/>
              <a:gd name="T83" fmla="*/ 275 h 373"/>
              <a:gd name="T84" fmla="*/ 352 w 374"/>
              <a:gd name="T85" fmla="*/ 286 h 373"/>
              <a:gd name="T86" fmla="*/ 363 w 374"/>
              <a:gd name="T87" fmla="*/ 298 h 373"/>
              <a:gd name="T88" fmla="*/ 371 w 374"/>
              <a:gd name="T89" fmla="*/ 308 h 373"/>
              <a:gd name="T90" fmla="*/ 374 w 374"/>
              <a:gd name="T91" fmla="*/ 317 h 373"/>
              <a:gd name="T92" fmla="*/ 368 w 374"/>
              <a:gd name="T93" fmla="*/ 331 h 373"/>
              <a:gd name="T94" fmla="*/ 350 w 374"/>
              <a:gd name="T95" fmla="*/ 349 h 373"/>
              <a:gd name="T96" fmla="*/ 334 w 374"/>
              <a:gd name="T97" fmla="*/ 362 h 373"/>
              <a:gd name="T98" fmla="*/ 316 w 374"/>
              <a:gd name="T99" fmla="*/ 370 h 373"/>
              <a:gd name="T100" fmla="*/ 291 w 374"/>
              <a:gd name="T10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4" h="373">
                <a:moveTo>
                  <a:pt x="291" y="373"/>
                </a:moveTo>
                <a:lnTo>
                  <a:pt x="291" y="373"/>
                </a:lnTo>
                <a:cubicBezTo>
                  <a:pt x="276" y="373"/>
                  <a:pt x="260" y="370"/>
                  <a:pt x="244" y="365"/>
                </a:cubicBezTo>
                <a:cubicBezTo>
                  <a:pt x="228" y="361"/>
                  <a:pt x="211" y="354"/>
                  <a:pt x="195" y="345"/>
                </a:cubicBezTo>
                <a:cubicBezTo>
                  <a:pt x="179" y="336"/>
                  <a:pt x="162" y="326"/>
                  <a:pt x="146" y="313"/>
                </a:cubicBezTo>
                <a:cubicBezTo>
                  <a:pt x="130" y="301"/>
                  <a:pt x="115" y="288"/>
                  <a:pt x="100" y="274"/>
                </a:cubicBezTo>
                <a:cubicBezTo>
                  <a:pt x="86" y="260"/>
                  <a:pt x="73" y="244"/>
                  <a:pt x="60" y="228"/>
                </a:cubicBezTo>
                <a:cubicBezTo>
                  <a:pt x="48" y="212"/>
                  <a:pt x="38" y="196"/>
                  <a:pt x="29" y="180"/>
                </a:cubicBezTo>
                <a:cubicBezTo>
                  <a:pt x="20" y="163"/>
                  <a:pt x="13" y="146"/>
                  <a:pt x="8" y="130"/>
                </a:cubicBezTo>
                <a:cubicBezTo>
                  <a:pt x="3" y="113"/>
                  <a:pt x="0" y="97"/>
                  <a:pt x="0" y="82"/>
                </a:cubicBezTo>
                <a:cubicBezTo>
                  <a:pt x="0" y="72"/>
                  <a:pt x="1" y="64"/>
                  <a:pt x="3" y="57"/>
                </a:cubicBezTo>
                <a:cubicBezTo>
                  <a:pt x="5" y="50"/>
                  <a:pt x="8" y="44"/>
                  <a:pt x="11" y="39"/>
                </a:cubicBezTo>
                <a:cubicBezTo>
                  <a:pt x="15" y="33"/>
                  <a:pt x="19" y="28"/>
                  <a:pt x="25" y="23"/>
                </a:cubicBezTo>
                <a:cubicBezTo>
                  <a:pt x="30" y="18"/>
                  <a:pt x="36" y="12"/>
                  <a:pt x="42" y="5"/>
                </a:cubicBezTo>
                <a:cubicBezTo>
                  <a:pt x="46" y="1"/>
                  <a:pt x="51" y="0"/>
                  <a:pt x="56" y="0"/>
                </a:cubicBezTo>
                <a:cubicBezTo>
                  <a:pt x="58" y="0"/>
                  <a:pt x="61" y="1"/>
                  <a:pt x="65" y="3"/>
                </a:cubicBezTo>
                <a:cubicBezTo>
                  <a:pt x="68" y="5"/>
                  <a:pt x="72" y="7"/>
                  <a:pt x="75" y="10"/>
                </a:cubicBezTo>
                <a:cubicBezTo>
                  <a:pt x="79" y="14"/>
                  <a:pt x="83" y="17"/>
                  <a:pt x="87" y="21"/>
                </a:cubicBezTo>
                <a:cubicBezTo>
                  <a:pt x="91" y="25"/>
                  <a:pt x="95" y="29"/>
                  <a:pt x="98" y="33"/>
                </a:cubicBezTo>
                <a:cubicBezTo>
                  <a:pt x="102" y="37"/>
                  <a:pt x="105" y="40"/>
                  <a:pt x="108" y="43"/>
                </a:cubicBezTo>
                <a:cubicBezTo>
                  <a:pt x="111" y="47"/>
                  <a:pt x="113" y="49"/>
                  <a:pt x="115" y="51"/>
                </a:cubicBezTo>
                <a:cubicBezTo>
                  <a:pt x="119" y="55"/>
                  <a:pt x="121" y="59"/>
                  <a:pt x="121" y="65"/>
                </a:cubicBezTo>
                <a:cubicBezTo>
                  <a:pt x="121" y="68"/>
                  <a:pt x="120" y="72"/>
                  <a:pt x="118" y="75"/>
                </a:cubicBezTo>
                <a:cubicBezTo>
                  <a:pt x="116" y="78"/>
                  <a:pt x="113" y="81"/>
                  <a:pt x="110" y="84"/>
                </a:cubicBezTo>
                <a:cubicBezTo>
                  <a:pt x="107" y="87"/>
                  <a:pt x="104" y="90"/>
                  <a:pt x="100" y="93"/>
                </a:cubicBezTo>
                <a:cubicBezTo>
                  <a:pt x="96" y="97"/>
                  <a:pt x="93" y="100"/>
                  <a:pt x="90" y="104"/>
                </a:cubicBezTo>
                <a:cubicBezTo>
                  <a:pt x="87" y="108"/>
                  <a:pt x="84" y="112"/>
                  <a:pt x="82" y="117"/>
                </a:cubicBezTo>
                <a:cubicBezTo>
                  <a:pt x="80" y="122"/>
                  <a:pt x="79" y="127"/>
                  <a:pt x="79" y="133"/>
                </a:cubicBezTo>
                <a:cubicBezTo>
                  <a:pt x="79" y="140"/>
                  <a:pt x="80" y="145"/>
                  <a:pt x="82" y="151"/>
                </a:cubicBezTo>
                <a:cubicBezTo>
                  <a:pt x="85" y="157"/>
                  <a:pt x="88" y="162"/>
                  <a:pt x="92" y="166"/>
                </a:cubicBezTo>
                <a:lnTo>
                  <a:pt x="207" y="281"/>
                </a:lnTo>
                <a:cubicBezTo>
                  <a:pt x="211" y="285"/>
                  <a:pt x="216" y="288"/>
                  <a:pt x="222" y="291"/>
                </a:cubicBezTo>
                <a:cubicBezTo>
                  <a:pt x="228" y="293"/>
                  <a:pt x="234" y="294"/>
                  <a:pt x="240" y="294"/>
                </a:cubicBezTo>
                <a:cubicBezTo>
                  <a:pt x="246" y="294"/>
                  <a:pt x="251" y="293"/>
                  <a:pt x="256" y="291"/>
                </a:cubicBezTo>
                <a:cubicBezTo>
                  <a:pt x="261" y="289"/>
                  <a:pt x="265" y="286"/>
                  <a:pt x="269" y="283"/>
                </a:cubicBezTo>
                <a:cubicBezTo>
                  <a:pt x="273" y="280"/>
                  <a:pt x="276" y="277"/>
                  <a:pt x="280" y="273"/>
                </a:cubicBezTo>
                <a:cubicBezTo>
                  <a:pt x="283" y="269"/>
                  <a:pt x="286" y="266"/>
                  <a:pt x="289" y="263"/>
                </a:cubicBezTo>
                <a:cubicBezTo>
                  <a:pt x="292" y="260"/>
                  <a:pt x="295" y="257"/>
                  <a:pt x="298" y="255"/>
                </a:cubicBezTo>
                <a:cubicBezTo>
                  <a:pt x="301" y="253"/>
                  <a:pt x="305" y="252"/>
                  <a:pt x="308" y="252"/>
                </a:cubicBezTo>
                <a:cubicBezTo>
                  <a:pt x="314" y="252"/>
                  <a:pt x="318" y="254"/>
                  <a:pt x="322" y="258"/>
                </a:cubicBezTo>
                <a:cubicBezTo>
                  <a:pt x="324" y="260"/>
                  <a:pt x="326" y="262"/>
                  <a:pt x="330" y="265"/>
                </a:cubicBezTo>
                <a:cubicBezTo>
                  <a:pt x="333" y="268"/>
                  <a:pt x="337" y="271"/>
                  <a:pt x="340" y="275"/>
                </a:cubicBezTo>
                <a:cubicBezTo>
                  <a:pt x="344" y="278"/>
                  <a:pt x="348" y="282"/>
                  <a:pt x="352" y="286"/>
                </a:cubicBezTo>
                <a:cubicBezTo>
                  <a:pt x="356" y="290"/>
                  <a:pt x="360" y="294"/>
                  <a:pt x="363" y="298"/>
                </a:cubicBezTo>
                <a:cubicBezTo>
                  <a:pt x="366" y="301"/>
                  <a:pt x="369" y="305"/>
                  <a:pt x="371" y="308"/>
                </a:cubicBezTo>
                <a:cubicBezTo>
                  <a:pt x="373" y="312"/>
                  <a:pt x="374" y="315"/>
                  <a:pt x="374" y="317"/>
                </a:cubicBezTo>
                <a:cubicBezTo>
                  <a:pt x="374" y="322"/>
                  <a:pt x="372" y="327"/>
                  <a:pt x="368" y="331"/>
                </a:cubicBezTo>
                <a:cubicBezTo>
                  <a:pt x="361" y="337"/>
                  <a:pt x="355" y="343"/>
                  <a:pt x="350" y="349"/>
                </a:cubicBezTo>
                <a:cubicBezTo>
                  <a:pt x="345" y="354"/>
                  <a:pt x="340" y="358"/>
                  <a:pt x="334" y="362"/>
                </a:cubicBezTo>
                <a:cubicBezTo>
                  <a:pt x="329" y="365"/>
                  <a:pt x="323" y="368"/>
                  <a:pt x="316" y="370"/>
                </a:cubicBezTo>
                <a:cubicBezTo>
                  <a:pt x="309" y="372"/>
                  <a:pt x="301" y="373"/>
                  <a:pt x="291" y="373"/>
                </a:cubicBez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6859588" y="3495675"/>
            <a:ext cx="200025" cy="39688"/>
          </a:xfrm>
          <a:custGeom>
            <a:avLst/>
            <a:gdLst>
              <a:gd name="T0" fmla="*/ 133 w 133"/>
              <a:gd name="T1" fmla="*/ 27 h 27"/>
              <a:gd name="T2" fmla="*/ 133 w 133"/>
              <a:gd name="T3" fmla="*/ 27 h 27"/>
              <a:gd name="T4" fmla="*/ 0 w 133"/>
              <a:gd name="T5" fmla="*/ 27 h 27"/>
              <a:gd name="T6" fmla="*/ 0 w 133"/>
              <a:gd name="T7" fmla="*/ 0 h 27"/>
              <a:gd name="T8" fmla="*/ 133 w 133"/>
              <a:gd name="T9" fmla="*/ 0 h 27"/>
              <a:gd name="T10" fmla="*/ 133 w 133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27">
                <a:moveTo>
                  <a:pt x="133" y="27"/>
                </a:moveTo>
                <a:lnTo>
                  <a:pt x="133" y="27"/>
                </a:lnTo>
                <a:lnTo>
                  <a:pt x="0" y="27"/>
                </a:lnTo>
                <a:lnTo>
                  <a:pt x="0" y="0"/>
                </a:lnTo>
                <a:lnTo>
                  <a:pt x="133" y="0"/>
                </a:lnTo>
                <a:lnTo>
                  <a:pt x="133" y="27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6859588" y="3335338"/>
            <a:ext cx="39688" cy="39688"/>
          </a:xfrm>
          <a:custGeom>
            <a:avLst/>
            <a:gdLst>
              <a:gd name="T0" fmla="*/ 26 w 26"/>
              <a:gd name="T1" fmla="*/ 26 h 26"/>
              <a:gd name="T2" fmla="*/ 26 w 26"/>
              <a:gd name="T3" fmla="*/ 26 h 26"/>
              <a:gd name="T4" fmla="*/ 0 w 26"/>
              <a:gd name="T5" fmla="*/ 26 h 26"/>
              <a:gd name="T6" fmla="*/ 0 w 26"/>
              <a:gd name="T7" fmla="*/ 0 h 26"/>
              <a:gd name="T8" fmla="*/ 26 w 26"/>
              <a:gd name="T9" fmla="*/ 0 h 26"/>
              <a:gd name="T10" fmla="*/ 26 w 26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6">
                <a:moveTo>
                  <a:pt x="26" y="26"/>
                </a:moveTo>
                <a:lnTo>
                  <a:pt x="26" y="26"/>
                </a:lnTo>
                <a:lnTo>
                  <a:pt x="0" y="26"/>
                </a:lnTo>
                <a:lnTo>
                  <a:pt x="0" y="0"/>
                </a:lnTo>
                <a:lnTo>
                  <a:pt x="26" y="0"/>
                </a:lnTo>
                <a:lnTo>
                  <a:pt x="26" y="26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6859588" y="3414713"/>
            <a:ext cx="39688" cy="41275"/>
          </a:xfrm>
          <a:custGeom>
            <a:avLst/>
            <a:gdLst>
              <a:gd name="T0" fmla="*/ 26 w 26"/>
              <a:gd name="T1" fmla="*/ 27 h 27"/>
              <a:gd name="T2" fmla="*/ 26 w 26"/>
              <a:gd name="T3" fmla="*/ 27 h 27"/>
              <a:gd name="T4" fmla="*/ 0 w 26"/>
              <a:gd name="T5" fmla="*/ 27 h 27"/>
              <a:gd name="T6" fmla="*/ 0 w 26"/>
              <a:gd name="T7" fmla="*/ 0 h 27"/>
              <a:gd name="T8" fmla="*/ 26 w 26"/>
              <a:gd name="T9" fmla="*/ 0 h 27"/>
              <a:gd name="T10" fmla="*/ 26 w 26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7">
                <a:moveTo>
                  <a:pt x="26" y="27"/>
                </a:moveTo>
                <a:lnTo>
                  <a:pt x="26" y="27"/>
                </a:lnTo>
                <a:lnTo>
                  <a:pt x="0" y="27"/>
                </a:lnTo>
                <a:lnTo>
                  <a:pt x="0" y="0"/>
                </a:lnTo>
                <a:lnTo>
                  <a:pt x="26" y="0"/>
                </a:lnTo>
                <a:lnTo>
                  <a:pt x="26" y="27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6938963" y="3335338"/>
            <a:ext cx="41275" cy="39688"/>
          </a:xfrm>
          <a:custGeom>
            <a:avLst/>
            <a:gdLst>
              <a:gd name="T0" fmla="*/ 27 w 27"/>
              <a:gd name="T1" fmla="*/ 26 h 26"/>
              <a:gd name="T2" fmla="*/ 27 w 27"/>
              <a:gd name="T3" fmla="*/ 26 h 26"/>
              <a:gd name="T4" fmla="*/ 0 w 27"/>
              <a:gd name="T5" fmla="*/ 26 h 26"/>
              <a:gd name="T6" fmla="*/ 0 w 27"/>
              <a:gd name="T7" fmla="*/ 0 h 26"/>
              <a:gd name="T8" fmla="*/ 27 w 27"/>
              <a:gd name="T9" fmla="*/ 0 h 26"/>
              <a:gd name="T10" fmla="*/ 27 w 27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6">
                <a:moveTo>
                  <a:pt x="27" y="26"/>
                </a:moveTo>
                <a:lnTo>
                  <a:pt x="27" y="26"/>
                </a:lnTo>
                <a:lnTo>
                  <a:pt x="0" y="26"/>
                </a:lnTo>
                <a:lnTo>
                  <a:pt x="0" y="0"/>
                </a:lnTo>
                <a:lnTo>
                  <a:pt x="27" y="0"/>
                </a:lnTo>
                <a:lnTo>
                  <a:pt x="27" y="26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6938963" y="3414713"/>
            <a:ext cx="41275" cy="41275"/>
          </a:xfrm>
          <a:custGeom>
            <a:avLst/>
            <a:gdLst>
              <a:gd name="T0" fmla="*/ 27 w 27"/>
              <a:gd name="T1" fmla="*/ 27 h 27"/>
              <a:gd name="T2" fmla="*/ 27 w 27"/>
              <a:gd name="T3" fmla="*/ 27 h 27"/>
              <a:gd name="T4" fmla="*/ 0 w 27"/>
              <a:gd name="T5" fmla="*/ 27 h 27"/>
              <a:gd name="T6" fmla="*/ 0 w 27"/>
              <a:gd name="T7" fmla="*/ 0 h 27"/>
              <a:gd name="T8" fmla="*/ 27 w 27"/>
              <a:gd name="T9" fmla="*/ 0 h 27"/>
              <a:gd name="T10" fmla="*/ 27 w 27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7">
                <a:moveTo>
                  <a:pt x="27" y="27"/>
                </a:moveTo>
                <a:lnTo>
                  <a:pt x="27" y="27"/>
                </a:lnTo>
                <a:lnTo>
                  <a:pt x="0" y="27"/>
                </a:lnTo>
                <a:lnTo>
                  <a:pt x="0" y="0"/>
                </a:lnTo>
                <a:lnTo>
                  <a:pt x="27" y="0"/>
                </a:lnTo>
                <a:lnTo>
                  <a:pt x="27" y="27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7018338" y="3335338"/>
            <a:ext cx="41275" cy="39688"/>
          </a:xfrm>
          <a:custGeom>
            <a:avLst/>
            <a:gdLst>
              <a:gd name="T0" fmla="*/ 27 w 27"/>
              <a:gd name="T1" fmla="*/ 26 h 26"/>
              <a:gd name="T2" fmla="*/ 27 w 27"/>
              <a:gd name="T3" fmla="*/ 26 h 26"/>
              <a:gd name="T4" fmla="*/ 0 w 27"/>
              <a:gd name="T5" fmla="*/ 26 h 26"/>
              <a:gd name="T6" fmla="*/ 0 w 27"/>
              <a:gd name="T7" fmla="*/ 0 h 26"/>
              <a:gd name="T8" fmla="*/ 27 w 27"/>
              <a:gd name="T9" fmla="*/ 0 h 26"/>
              <a:gd name="T10" fmla="*/ 27 w 27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6">
                <a:moveTo>
                  <a:pt x="27" y="26"/>
                </a:moveTo>
                <a:lnTo>
                  <a:pt x="27" y="26"/>
                </a:lnTo>
                <a:lnTo>
                  <a:pt x="0" y="26"/>
                </a:lnTo>
                <a:lnTo>
                  <a:pt x="0" y="0"/>
                </a:lnTo>
                <a:lnTo>
                  <a:pt x="27" y="0"/>
                </a:lnTo>
                <a:lnTo>
                  <a:pt x="27" y="26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7018338" y="3414713"/>
            <a:ext cx="41275" cy="41275"/>
          </a:xfrm>
          <a:custGeom>
            <a:avLst/>
            <a:gdLst>
              <a:gd name="T0" fmla="*/ 27 w 27"/>
              <a:gd name="T1" fmla="*/ 27 h 27"/>
              <a:gd name="T2" fmla="*/ 27 w 27"/>
              <a:gd name="T3" fmla="*/ 27 h 27"/>
              <a:gd name="T4" fmla="*/ 0 w 27"/>
              <a:gd name="T5" fmla="*/ 27 h 27"/>
              <a:gd name="T6" fmla="*/ 0 w 27"/>
              <a:gd name="T7" fmla="*/ 0 h 27"/>
              <a:gd name="T8" fmla="*/ 27 w 27"/>
              <a:gd name="T9" fmla="*/ 0 h 27"/>
              <a:gd name="T10" fmla="*/ 27 w 27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7">
                <a:moveTo>
                  <a:pt x="27" y="27"/>
                </a:moveTo>
                <a:lnTo>
                  <a:pt x="27" y="27"/>
                </a:lnTo>
                <a:lnTo>
                  <a:pt x="0" y="27"/>
                </a:lnTo>
                <a:lnTo>
                  <a:pt x="0" y="0"/>
                </a:lnTo>
                <a:lnTo>
                  <a:pt x="27" y="0"/>
                </a:lnTo>
                <a:lnTo>
                  <a:pt x="27" y="27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AutoShape 14"/>
          <p:cNvSpPr>
            <a:spLocks noChangeAspect="1" noChangeArrowheads="1" noTextEdit="1"/>
          </p:cNvSpPr>
          <p:nvPr/>
        </p:nvSpPr>
        <p:spPr bwMode="auto">
          <a:xfrm>
            <a:off x="4997450" y="32607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5010150" y="3255963"/>
            <a:ext cx="398463" cy="560388"/>
          </a:xfrm>
          <a:custGeom>
            <a:avLst/>
            <a:gdLst>
              <a:gd name="T0" fmla="*/ 0 w 266"/>
              <a:gd name="T1" fmla="*/ 0 h 373"/>
              <a:gd name="T2" fmla="*/ 0 w 266"/>
              <a:gd name="T3" fmla="*/ 0 h 373"/>
              <a:gd name="T4" fmla="*/ 0 w 266"/>
              <a:gd name="T5" fmla="*/ 373 h 373"/>
              <a:gd name="T6" fmla="*/ 129 w 266"/>
              <a:gd name="T7" fmla="*/ 373 h 373"/>
              <a:gd name="T8" fmla="*/ 129 w 266"/>
              <a:gd name="T9" fmla="*/ 57 h 373"/>
              <a:gd name="T10" fmla="*/ 266 w 266"/>
              <a:gd name="T11" fmla="*/ 57 h 373"/>
              <a:gd name="T12" fmla="*/ 208 w 266"/>
              <a:gd name="T13" fmla="*/ 0 h 373"/>
              <a:gd name="T14" fmla="*/ 0 w 266"/>
              <a:gd name="T15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73">
                <a:moveTo>
                  <a:pt x="0" y="0"/>
                </a:moveTo>
                <a:lnTo>
                  <a:pt x="0" y="0"/>
                </a:lnTo>
                <a:lnTo>
                  <a:pt x="0" y="373"/>
                </a:lnTo>
                <a:lnTo>
                  <a:pt x="129" y="373"/>
                </a:lnTo>
                <a:lnTo>
                  <a:pt x="129" y="57"/>
                </a:lnTo>
                <a:lnTo>
                  <a:pt x="266" y="57"/>
                </a:lnTo>
                <a:lnTo>
                  <a:pt x="2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17"/>
          <p:cNvSpPr>
            <a:spLocks/>
          </p:cNvSpPr>
          <p:nvPr/>
        </p:nvSpPr>
        <p:spPr bwMode="auto">
          <a:xfrm>
            <a:off x="5237163" y="3378200"/>
            <a:ext cx="387350" cy="514350"/>
          </a:xfrm>
          <a:custGeom>
            <a:avLst/>
            <a:gdLst>
              <a:gd name="T0" fmla="*/ 0 w 258"/>
              <a:gd name="T1" fmla="*/ 0 h 343"/>
              <a:gd name="T2" fmla="*/ 0 w 258"/>
              <a:gd name="T3" fmla="*/ 0 h 343"/>
              <a:gd name="T4" fmla="*/ 0 w 258"/>
              <a:gd name="T5" fmla="*/ 343 h 343"/>
              <a:gd name="T6" fmla="*/ 258 w 258"/>
              <a:gd name="T7" fmla="*/ 343 h 343"/>
              <a:gd name="T8" fmla="*/ 258 w 258"/>
              <a:gd name="T9" fmla="*/ 128 h 343"/>
              <a:gd name="T10" fmla="*/ 129 w 258"/>
              <a:gd name="T11" fmla="*/ 128 h 343"/>
              <a:gd name="T12" fmla="*/ 129 w 258"/>
              <a:gd name="T13" fmla="*/ 0 h 343"/>
              <a:gd name="T14" fmla="*/ 0 w 258"/>
              <a:gd name="T15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8" h="343">
                <a:moveTo>
                  <a:pt x="0" y="0"/>
                </a:moveTo>
                <a:lnTo>
                  <a:pt x="0" y="0"/>
                </a:lnTo>
                <a:lnTo>
                  <a:pt x="0" y="343"/>
                </a:lnTo>
                <a:lnTo>
                  <a:pt x="258" y="343"/>
                </a:lnTo>
                <a:lnTo>
                  <a:pt x="258" y="128"/>
                </a:lnTo>
                <a:lnTo>
                  <a:pt x="129" y="128"/>
                </a:lnTo>
                <a:lnTo>
                  <a:pt x="12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18"/>
          <p:cNvSpPr>
            <a:spLocks/>
          </p:cNvSpPr>
          <p:nvPr/>
        </p:nvSpPr>
        <p:spPr bwMode="auto">
          <a:xfrm>
            <a:off x="5462588" y="3386138"/>
            <a:ext cx="152400" cy="152400"/>
          </a:xfrm>
          <a:custGeom>
            <a:avLst/>
            <a:gdLst>
              <a:gd name="T0" fmla="*/ 0 w 101"/>
              <a:gd name="T1" fmla="*/ 101 h 101"/>
              <a:gd name="T2" fmla="*/ 0 w 101"/>
              <a:gd name="T3" fmla="*/ 101 h 101"/>
              <a:gd name="T4" fmla="*/ 101 w 101"/>
              <a:gd name="T5" fmla="*/ 101 h 101"/>
              <a:gd name="T6" fmla="*/ 0 w 101"/>
              <a:gd name="T7" fmla="*/ 0 h 101"/>
              <a:gd name="T8" fmla="*/ 0 w 101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01">
                <a:moveTo>
                  <a:pt x="0" y="101"/>
                </a:moveTo>
                <a:lnTo>
                  <a:pt x="0" y="101"/>
                </a:lnTo>
                <a:lnTo>
                  <a:pt x="101" y="101"/>
                </a:lnTo>
                <a:lnTo>
                  <a:pt x="0" y="0"/>
                </a:lnTo>
                <a:lnTo>
                  <a:pt x="0" y="10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AutoShape 20"/>
          <p:cNvSpPr>
            <a:spLocks noChangeAspect="1" noChangeArrowheads="1" noTextEdit="1"/>
          </p:cNvSpPr>
          <p:nvPr/>
        </p:nvSpPr>
        <p:spPr bwMode="auto">
          <a:xfrm>
            <a:off x="4997450" y="4749800"/>
            <a:ext cx="6175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Freeform 22"/>
          <p:cNvSpPr>
            <a:spLocks/>
          </p:cNvSpPr>
          <p:nvPr/>
        </p:nvSpPr>
        <p:spPr bwMode="auto">
          <a:xfrm>
            <a:off x="5208588" y="5186363"/>
            <a:ext cx="207963" cy="182563"/>
          </a:xfrm>
          <a:custGeom>
            <a:avLst/>
            <a:gdLst>
              <a:gd name="T0" fmla="*/ 105 w 139"/>
              <a:gd name="T1" fmla="*/ 17 h 121"/>
              <a:gd name="T2" fmla="*/ 105 w 139"/>
              <a:gd name="T3" fmla="*/ 17 h 121"/>
              <a:gd name="T4" fmla="*/ 70 w 139"/>
              <a:gd name="T5" fmla="*/ 24 h 121"/>
              <a:gd name="T6" fmla="*/ 35 w 139"/>
              <a:gd name="T7" fmla="*/ 17 h 121"/>
              <a:gd name="T8" fmla="*/ 10 w 139"/>
              <a:gd name="T9" fmla="*/ 1 h 121"/>
              <a:gd name="T10" fmla="*/ 0 w 139"/>
              <a:gd name="T11" fmla="*/ 0 h 121"/>
              <a:gd name="T12" fmla="*/ 0 w 139"/>
              <a:gd name="T13" fmla="*/ 121 h 121"/>
              <a:gd name="T14" fmla="*/ 70 w 139"/>
              <a:gd name="T15" fmla="*/ 86 h 121"/>
              <a:gd name="T16" fmla="*/ 139 w 139"/>
              <a:gd name="T17" fmla="*/ 121 h 121"/>
              <a:gd name="T18" fmla="*/ 139 w 139"/>
              <a:gd name="T19" fmla="*/ 0 h 121"/>
              <a:gd name="T20" fmla="*/ 129 w 139"/>
              <a:gd name="T21" fmla="*/ 1 h 121"/>
              <a:gd name="T22" fmla="*/ 105 w 139"/>
              <a:gd name="T23" fmla="*/ 1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9" h="121">
                <a:moveTo>
                  <a:pt x="105" y="17"/>
                </a:moveTo>
                <a:lnTo>
                  <a:pt x="105" y="17"/>
                </a:lnTo>
                <a:cubicBezTo>
                  <a:pt x="94" y="22"/>
                  <a:pt x="82" y="24"/>
                  <a:pt x="70" y="24"/>
                </a:cubicBezTo>
                <a:cubicBezTo>
                  <a:pt x="58" y="24"/>
                  <a:pt x="46" y="22"/>
                  <a:pt x="35" y="17"/>
                </a:cubicBezTo>
                <a:cubicBezTo>
                  <a:pt x="26" y="13"/>
                  <a:pt x="17" y="8"/>
                  <a:pt x="10" y="1"/>
                </a:cubicBezTo>
                <a:cubicBezTo>
                  <a:pt x="7" y="1"/>
                  <a:pt x="3" y="0"/>
                  <a:pt x="0" y="0"/>
                </a:cubicBezTo>
                <a:lnTo>
                  <a:pt x="0" y="121"/>
                </a:lnTo>
                <a:lnTo>
                  <a:pt x="70" y="86"/>
                </a:lnTo>
                <a:lnTo>
                  <a:pt x="139" y="121"/>
                </a:lnTo>
                <a:lnTo>
                  <a:pt x="139" y="0"/>
                </a:lnTo>
                <a:cubicBezTo>
                  <a:pt x="136" y="0"/>
                  <a:pt x="133" y="1"/>
                  <a:pt x="129" y="1"/>
                </a:cubicBezTo>
                <a:cubicBezTo>
                  <a:pt x="122" y="8"/>
                  <a:pt x="114" y="13"/>
                  <a:pt x="105" y="1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23"/>
          <p:cNvSpPr>
            <a:spLocks/>
          </p:cNvSpPr>
          <p:nvPr/>
        </p:nvSpPr>
        <p:spPr bwMode="auto">
          <a:xfrm>
            <a:off x="5208588" y="4865688"/>
            <a:ext cx="207963" cy="207963"/>
          </a:xfrm>
          <a:custGeom>
            <a:avLst/>
            <a:gdLst>
              <a:gd name="T0" fmla="*/ 21 w 139"/>
              <a:gd name="T1" fmla="*/ 119 h 139"/>
              <a:gd name="T2" fmla="*/ 21 w 139"/>
              <a:gd name="T3" fmla="*/ 119 h 139"/>
              <a:gd name="T4" fmla="*/ 43 w 139"/>
              <a:gd name="T5" fmla="*/ 133 h 139"/>
              <a:gd name="T6" fmla="*/ 70 w 139"/>
              <a:gd name="T7" fmla="*/ 139 h 139"/>
              <a:gd name="T8" fmla="*/ 97 w 139"/>
              <a:gd name="T9" fmla="*/ 133 h 139"/>
              <a:gd name="T10" fmla="*/ 119 w 139"/>
              <a:gd name="T11" fmla="*/ 119 h 139"/>
              <a:gd name="T12" fmla="*/ 134 w 139"/>
              <a:gd name="T13" fmla="*/ 96 h 139"/>
              <a:gd name="T14" fmla="*/ 139 w 139"/>
              <a:gd name="T15" fmla="*/ 69 h 139"/>
              <a:gd name="T16" fmla="*/ 134 w 139"/>
              <a:gd name="T17" fmla="*/ 42 h 139"/>
              <a:gd name="T18" fmla="*/ 119 w 139"/>
              <a:gd name="T19" fmla="*/ 20 h 139"/>
              <a:gd name="T20" fmla="*/ 97 w 139"/>
              <a:gd name="T21" fmla="*/ 5 h 139"/>
              <a:gd name="T22" fmla="*/ 70 w 139"/>
              <a:gd name="T23" fmla="*/ 0 h 139"/>
              <a:gd name="T24" fmla="*/ 43 w 139"/>
              <a:gd name="T25" fmla="*/ 5 h 139"/>
              <a:gd name="T26" fmla="*/ 21 w 139"/>
              <a:gd name="T27" fmla="*/ 20 h 139"/>
              <a:gd name="T28" fmla="*/ 6 w 139"/>
              <a:gd name="T29" fmla="*/ 42 h 139"/>
              <a:gd name="T30" fmla="*/ 0 w 139"/>
              <a:gd name="T31" fmla="*/ 69 h 139"/>
              <a:gd name="T32" fmla="*/ 6 w 139"/>
              <a:gd name="T33" fmla="*/ 96 h 139"/>
              <a:gd name="T34" fmla="*/ 21 w 139"/>
              <a:gd name="T35" fmla="*/ 11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9" h="139">
                <a:moveTo>
                  <a:pt x="21" y="119"/>
                </a:moveTo>
                <a:lnTo>
                  <a:pt x="21" y="119"/>
                </a:lnTo>
                <a:cubicBezTo>
                  <a:pt x="27" y="125"/>
                  <a:pt x="34" y="130"/>
                  <a:pt x="43" y="133"/>
                </a:cubicBezTo>
                <a:cubicBezTo>
                  <a:pt x="51" y="137"/>
                  <a:pt x="60" y="139"/>
                  <a:pt x="70" y="139"/>
                </a:cubicBezTo>
                <a:cubicBezTo>
                  <a:pt x="79" y="139"/>
                  <a:pt x="88" y="137"/>
                  <a:pt x="97" y="133"/>
                </a:cubicBezTo>
                <a:cubicBezTo>
                  <a:pt x="105" y="130"/>
                  <a:pt x="113" y="125"/>
                  <a:pt x="119" y="119"/>
                </a:cubicBezTo>
                <a:cubicBezTo>
                  <a:pt x="125" y="112"/>
                  <a:pt x="130" y="105"/>
                  <a:pt x="134" y="96"/>
                </a:cubicBezTo>
                <a:cubicBezTo>
                  <a:pt x="138" y="88"/>
                  <a:pt x="139" y="79"/>
                  <a:pt x="139" y="69"/>
                </a:cubicBezTo>
                <a:cubicBezTo>
                  <a:pt x="139" y="60"/>
                  <a:pt x="138" y="51"/>
                  <a:pt x="134" y="42"/>
                </a:cubicBezTo>
                <a:cubicBezTo>
                  <a:pt x="130" y="34"/>
                  <a:pt x="125" y="26"/>
                  <a:pt x="119" y="20"/>
                </a:cubicBezTo>
                <a:cubicBezTo>
                  <a:pt x="113" y="14"/>
                  <a:pt x="105" y="9"/>
                  <a:pt x="97" y="5"/>
                </a:cubicBezTo>
                <a:cubicBezTo>
                  <a:pt x="88" y="2"/>
                  <a:pt x="79" y="0"/>
                  <a:pt x="70" y="0"/>
                </a:cubicBezTo>
                <a:cubicBezTo>
                  <a:pt x="60" y="0"/>
                  <a:pt x="51" y="2"/>
                  <a:pt x="43" y="5"/>
                </a:cubicBezTo>
                <a:cubicBezTo>
                  <a:pt x="34" y="9"/>
                  <a:pt x="27" y="14"/>
                  <a:pt x="21" y="20"/>
                </a:cubicBezTo>
                <a:cubicBezTo>
                  <a:pt x="14" y="26"/>
                  <a:pt x="9" y="34"/>
                  <a:pt x="6" y="42"/>
                </a:cubicBezTo>
                <a:cubicBezTo>
                  <a:pt x="2" y="51"/>
                  <a:pt x="0" y="60"/>
                  <a:pt x="0" y="69"/>
                </a:cubicBezTo>
                <a:cubicBezTo>
                  <a:pt x="0" y="79"/>
                  <a:pt x="2" y="88"/>
                  <a:pt x="6" y="96"/>
                </a:cubicBezTo>
                <a:cubicBezTo>
                  <a:pt x="9" y="105"/>
                  <a:pt x="14" y="112"/>
                  <a:pt x="21" y="119"/>
                </a:cubicBez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24"/>
          <p:cNvSpPr>
            <a:spLocks noEditPoints="1"/>
          </p:cNvSpPr>
          <p:nvPr/>
        </p:nvSpPr>
        <p:spPr bwMode="auto">
          <a:xfrm>
            <a:off x="5102225" y="4754563"/>
            <a:ext cx="428625" cy="428625"/>
          </a:xfrm>
          <a:custGeom>
            <a:avLst/>
            <a:gdLst>
              <a:gd name="T0" fmla="*/ 226 w 286"/>
              <a:gd name="T1" fmla="*/ 179 h 286"/>
              <a:gd name="T2" fmla="*/ 177 w 286"/>
              <a:gd name="T3" fmla="*/ 229 h 286"/>
              <a:gd name="T4" fmla="*/ 105 w 286"/>
              <a:gd name="T5" fmla="*/ 229 h 286"/>
              <a:gd name="T6" fmla="*/ 55 w 286"/>
              <a:gd name="T7" fmla="*/ 179 h 286"/>
              <a:gd name="T8" fmla="*/ 55 w 286"/>
              <a:gd name="T9" fmla="*/ 107 h 286"/>
              <a:gd name="T10" fmla="*/ 105 w 286"/>
              <a:gd name="T11" fmla="*/ 58 h 286"/>
              <a:gd name="T12" fmla="*/ 177 w 286"/>
              <a:gd name="T13" fmla="*/ 58 h 286"/>
              <a:gd name="T14" fmla="*/ 226 w 286"/>
              <a:gd name="T15" fmla="*/ 107 h 286"/>
              <a:gd name="T16" fmla="*/ 226 w 286"/>
              <a:gd name="T17" fmla="*/ 179 h 286"/>
              <a:gd name="T18" fmla="*/ 281 w 286"/>
              <a:gd name="T19" fmla="*/ 119 h 286"/>
              <a:gd name="T20" fmla="*/ 259 w 286"/>
              <a:gd name="T21" fmla="*/ 93 h 286"/>
              <a:gd name="T22" fmla="*/ 255 w 286"/>
              <a:gd name="T23" fmla="*/ 65 h 286"/>
              <a:gd name="T24" fmla="*/ 222 w 286"/>
              <a:gd name="T25" fmla="*/ 32 h 286"/>
              <a:gd name="T26" fmla="*/ 192 w 286"/>
              <a:gd name="T27" fmla="*/ 28 h 286"/>
              <a:gd name="T28" fmla="*/ 165 w 286"/>
              <a:gd name="T29" fmla="*/ 5 h 286"/>
              <a:gd name="T30" fmla="*/ 117 w 286"/>
              <a:gd name="T31" fmla="*/ 5 h 286"/>
              <a:gd name="T32" fmla="*/ 97 w 286"/>
              <a:gd name="T33" fmla="*/ 18 h 286"/>
              <a:gd name="T34" fmla="*/ 84 w 286"/>
              <a:gd name="T35" fmla="*/ 27 h 286"/>
              <a:gd name="T36" fmla="*/ 49 w 286"/>
              <a:gd name="T37" fmla="*/ 38 h 286"/>
              <a:gd name="T38" fmla="*/ 27 w 286"/>
              <a:gd name="T39" fmla="*/ 65 h 286"/>
              <a:gd name="T40" fmla="*/ 23 w 286"/>
              <a:gd name="T41" fmla="*/ 96 h 286"/>
              <a:gd name="T42" fmla="*/ 5 w 286"/>
              <a:gd name="T43" fmla="*/ 119 h 286"/>
              <a:gd name="T44" fmla="*/ 5 w 286"/>
              <a:gd name="T45" fmla="*/ 167 h 286"/>
              <a:gd name="T46" fmla="*/ 23 w 286"/>
              <a:gd name="T47" fmla="*/ 191 h 286"/>
              <a:gd name="T48" fmla="*/ 27 w 286"/>
              <a:gd name="T49" fmla="*/ 225 h 286"/>
              <a:gd name="T50" fmla="*/ 40 w 286"/>
              <a:gd name="T51" fmla="*/ 245 h 286"/>
              <a:gd name="T52" fmla="*/ 60 w 286"/>
              <a:gd name="T53" fmla="*/ 258 h 286"/>
              <a:gd name="T54" fmla="*/ 72 w 286"/>
              <a:gd name="T55" fmla="*/ 262 h 286"/>
              <a:gd name="T56" fmla="*/ 92 w 286"/>
              <a:gd name="T57" fmla="*/ 262 h 286"/>
              <a:gd name="T58" fmla="*/ 101 w 286"/>
              <a:gd name="T59" fmla="*/ 272 h 286"/>
              <a:gd name="T60" fmla="*/ 141 w 286"/>
              <a:gd name="T61" fmla="*/ 286 h 286"/>
              <a:gd name="T62" fmla="*/ 185 w 286"/>
              <a:gd name="T63" fmla="*/ 268 h 286"/>
              <a:gd name="T64" fmla="*/ 198 w 286"/>
              <a:gd name="T65" fmla="*/ 263 h 286"/>
              <a:gd name="T66" fmla="*/ 222 w 286"/>
              <a:gd name="T67" fmla="*/ 258 h 286"/>
              <a:gd name="T68" fmla="*/ 241 w 286"/>
              <a:gd name="T69" fmla="*/ 245 h 286"/>
              <a:gd name="T70" fmla="*/ 260 w 286"/>
              <a:gd name="T71" fmla="*/ 201 h 286"/>
              <a:gd name="T72" fmla="*/ 268 w 286"/>
              <a:gd name="T73" fmla="*/ 187 h 286"/>
              <a:gd name="T74" fmla="*/ 281 w 286"/>
              <a:gd name="T75" fmla="*/ 167 h 286"/>
              <a:gd name="T76" fmla="*/ 281 w 286"/>
              <a:gd name="T77" fmla="*/ 119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6" h="286">
                <a:moveTo>
                  <a:pt x="226" y="179"/>
                </a:moveTo>
                <a:lnTo>
                  <a:pt x="226" y="179"/>
                </a:lnTo>
                <a:cubicBezTo>
                  <a:pt x="221" y="191"/>
                  <a:pt x="215" y="200"/>
                  <a:pt x="206" y="209"/>
                </a:cubicBezTo>
                <a:cubicBezTo>
                  <a:pt x="198" y="217"/>
                  <a:pt x="188" y="224"/>
                  <a:pt x="177" y="229"/>
                </a:cubicBezTo>
                <a:cubicBezTo>
                  <a:pt x="166" y="234"/>
                  <a:pt x="154" y="236"/>
                  <a:pt x="141" y="236"/>
                </a:cubicBezTo>
                <a:cubicBezTo>
                  <a:pt x="128" y="236"/>
                  <a:pt x="116" y="234"/>
                  <a:pt x="105" y="229"/>
                </a:cubicBezTo>
                <a:cubicBezTo>
                  <a:pt x="93" y="224"/>
                  <a:pt x="84" y="217"/>
                  <a:pt x="75" y="209"/>
                </a:cubicBezTo>
                <a:cubicBezTo>
                  <a:pt x="67" y="200"/>
                  <a:pt x="60" y="191"/>
                  <a:pt x="55" y="179"/>
                </a:cubicBezTo>
                <a:cubicBezTo>
                  <a:pt x="50" y="168"/>
                  <a:pt x="48" y="156"/>
                  <a:pt x="48" y="143"/>
                </a:cubicBezTo>
                <a:cubicBezTo>
                  <a:pt x="48" y="130"/>
                  <a:pt x="50" y="118"/>
                  <a:pt x="55" y="107"/>
                </a:cubicBezTo>
                <a:cubicBezTo>
                  <a:pt x="60" y="96"/>
                  <a:pt x="67" y="86"/>
                  <a:pt x="75" y="78"/>
                </a:cubicBezTo>
                <a:cubicBezTo>
                  <a:pt x="84" y="69"/>
                  <a:pt x="93" y="63"/>
                  <a:pt x="105" y="58"/>
                </a:cubicBezTo>
                <a:cubicBezTo>
                  <a:pt x="116" y="53"/>
                  <a:pt x="128" y="50"/>
                  <a:pt x="141" y="50"/>
                </a:cubicBezTo>
                <a:cubicBezTo>
                  <a:pt x="154" y="50"/>
                  <a:pt x="166" y="53"/>
                  <a:pt x="177" y="58"/>
                </a:cubicBezTo>
                <a:cubicBezTo>
                  <a:pt x="188" y="63"/>
                  <a:pt x="198" y="69"/>
                  <a:pt x="206" y="78"/>
                </a:cubicBezTo>
                <a:cubicBezTo>
                  <a:pt x="215" y="86"/>
                  <a:pt x="221" y="96"/>
                  <a:pt x="226" y="107"/>
                </a:cubicBezTo>
                <a:cubicBezTo>
                  <a:pt x="231" y="118"/>
                  <a:pt x="234" y="130"/>
                  <a:pt x="234" y="143"/>
                </a:cubicBezTo>
                <a:cubicBezTo>
                  <a:pt x="234" y="156"/>
                  <a:pt x="231" y="168"/>
                  <a:pt x="226" y="179"/>
                </a:cubicBezTo>
                <a:close/>
                <a:moveTo>
                  <a:pt x="281" y="119"/>
                </a:moveTo>
                <a:lnTo>
                  <a:pt x="281" y="119"/>
                </a:lnTo>
                <a:cubicBezTo>
                  <a:pt x="278" y="112"/>
                  <a:pt x="273" y="105"/>
                  <a:pt x="268" y="100"/>
                </a:cubicBezTo>
                <a:cubicBezTo>
                  <a:pt x="265" y="97"/>
                  <a:pt x="262" y="95"/>
                  <a:pt x="259" y="93"/>
                </a:cubicBezTo>
                <a:cubicBezTo>
                  <a:pt x="259" y="92"/>
                  <a:pt x="260" y="90"/>
                  <a:pt x="260" y="89"/>
                </a:cubicBezTo>
                <a:cubicBezTo>
                  <a:pt x="260" y="81"/>
                  <a:pt x="258" y="73"/>
                  <a:pt x="255" y="65"/>
                </a:cubicBezTo>
                <a:cubicBezTo>
                  <a:pt x="251" y="58"/>
                  <a:pt x="247" y="51"/>
                  <a:pt x="241" y="46"/>
                </a:cubicBezTo>
                <a:cubicBezTo>
                  <a:pt x="236" y="40"/>
                  <a:pt x="229" y="36"/>
                  <a:pt x="222" y="32"/>
                </a:cubicBezTo>
                <a:cubicBezTo>
                  <a:pt x="214" y="29"/>
                  <a:pt x="206" y="27"/>
                  <a:pt x="198" y="27"/>
                </a:cubicBezTo>
                <a:cubicBezTo>
                  <a:pt x="196" y="27"/>
                  <a:pt x="194" y="28"/>
                  <a:pt x="192" y="28"/>
                </a:cubicBezTo>
                <a:cubicBezTo>
                  <a:pt x="190" y="24"/>
                  <a:pt x="187" y="21"/>
                  <a:pt x="185" y="18"/>
                </a:cubicBezTo>
                <a:cubicBezTo>
                  <a:pt x="179" y="13"/>
                  <a:pt x="172" y="8"/>
                  <a:pt x="165" y="5"/>
                </a:cubicBezTo>
                <a:cubicBezTo>
                  <a:pt x="157" y="2"/>
                  <a:pt x="149" y="0"/>
                  <a:pt x="141" y="0"/>
                </a:cubicBezTo>
                <a:cubicBezTo>
                  <a:pt x="132" y="0"/>
                  <a:pt x="124" y="2"/>
                  <a:pt x="117" y="5"/>
                </a:cubicBezTo>
                <a:cubicBezTo>
                  <a:pt x="113" y="7"/>
                  <a:pt x="109" y="9"/>
                  <a:pt x="106" y="11"/>
                </a:cubicBezTo>
                <a:cubicBezTo>
                  <a:pt x="103" y="13"/>
                  <a:pt x="100" y="16"/>
                  <a:pt x="97" y="18"/>
                </a:cubicBezTo>
                <a:cubicBezTo>
                  <a:pt x="94" y="21"/>
                  <a:pt x="92" y="24"/>
                  <a:pt x="89" y="28"/>
                </a:cubicBezTo>
                <a:cubicBezTo>
                  <a:pt x="88" y="28"/>
                  <a:pt x="86" y="27"/>
                  <a:pt x="84" y="27"/>
                </a:cubicBezTo>
                <a:cubicBezTo>
                  <a:pt x="75" y="27"/>
                  <a:pt x="67" y="29"/>
                  <a:pt x="60" y="32"/>
                </a:cubicBezTo>
                <a:cubicBezTo>
                  <a:pt x="56" y="34"/>
                  <a:pt x="53" y="36"/>
                  <a:pt x="49" y="38"/>
                </a:cubicBezTo>
                <a:cubicBezTo>
                  <a:pt x="46" y="40"/>
                  <a:pt x="43" y="43"/>
                  <a:pt x="40" y="46"/>
                </a:cubicBezTo>
                <a:cubicBezTo>
                  <a:pt x="35" y="51"/>
                  <a:pt x="30" y="58"/>
                  <a:pt x="27" y="65"/>
                </a:cubicBezTo>
                <a:cubicBezTo>
                  <a:pt x="24" y="73"/>
                  <a:pt x="22" y="81"/>
                  <a:pt x="22" y="89"/>
                </a:cubicBezTo>
                <a:cubicBezTo>
                  <a:pt x="22" y="92"/>
                  <a:pt x="22" y="94"/>
                  <a:pt x="23" y="96"/>
                </a:cubicBezTo>
                <a:cubicBezTo>
                  <a:pt x="21" y="97"/>
                  <a:pt x="19" y="98"/>
                  <a:pt x="18" y="100"/>
                </a:cubicBezTo>
                <a:cubicBezTo>
                  <a:pt x="12" y="105"/>
                  <a:pt x="8" y="112"/>
                  <a:pt x="5" y="119"/>
                </a:cubicBezTo>
                <a:cubicBezTo>
                  <a:pt x="1" y="127"/>
                  <a:pt x="0" y="135"/>
                  <a:pt x="0" y="143"/>
                </a:cubicBezTo>
                <a:cubicBezTo>
                  <a:pt x="0" y="152"/>
                  <a:pt x="1" y="160"/>
                  <a:pt x="5" y="167"/>
                </a:cubicBezTo>
                <a:cubicBezTo>
                  <a:pt x="8" y="175"/>
                  <a:pt x="12" y="182"/>
                  <a:pt x="18" y="187"/>
                </a:cubicBezTo>
                <a:cubicBezTo>
                  <a:pt x="20" y="189"/>
                  <a:pt x="21" y="190"/>
                  <a:pt x="23" y="191"/>
                </a:cubicBezTo>
                <a:cubicBezTo>
                  <a:pt x="23" y="195"/>
                  <a:pt x="22" y="198"/>
                  <a:pt x="22" y="201"/>
                </a:cubicBezTo>
                <a:cubicBezTo>
                  <a:pt x="22" y="210"/>
                  <a:pt x="24" y="218"/>
                  <a:pt x="27" y="225"/>
                </a:cubicBezTo>
                <a:cubicBezTo>
                  <a:pt x="29" y="229"/>
                  <a:pt x="31" y="233"/>
                  <a:pt x="33" y="236"/>
                </a:cubicBezTo>
                <a:cubicBezTo>
                  <a:pt x="35" y="239"/>
                  <a:pt x="37" y="242"/>
                  <a:pt x="40" y="245"/>
                </a:cubicBezTo>
                <a:cubicBezTo>
                  <a:pt x="43" y="248"/>
                  <a:pt x="46" y="250"/>
                  <a:pt x="49" y="253"/>
                </a:cubicBezTo>
                <a:cubicBezTo>
                  <a:pt x="53" y="255"/>
                  <a:pt x="56" y="257"/>
                  <a:pt x="60" y="258"/>
                </a:cubicBezTo>
                <a:cubicBezTo>
                  <a:pt x="64" y="260"/>
                  <a:pt x="67" y="261"/>
                  <a:pt x="71" y="262"/>
                </a:cubicBezTo>
                <a:cubicBezTo>
                  <a:pt x="71" y="262"/>
                  <a:pt x="71" y="262"/>
                  <a:pt x="72" y="262"/>
                </a:cubicBezTo>
                <a:cubicBezTo>
                  <a:pt x="76" y="263"/>
                  <a:pt x="80" y="263"/>
                  <a:pt x="84" y="263"/>
                </a:cubicBezTo>
                <a:cubicBezTo>
                  <a:pt x="87" y="263"/>
                  <a:pt x="90" y="263"/>
                  <a:pt x="92" y="262"/>
                </a:cubicBezTo>
                <a:cubicBezTo>
                  <a:pt x="94" y="264"/>
                  <a:pt x="95" y="266"/>
                  <a:pt x="97" y="268"/>
                </a:cubicBezTo>
                <a:cubicBezTo>
                  <a:pt x="98" y="269"/>
                  <a:pt x="100" y="270"/>
                  <a:pt x="101" y="272"/>
                </a:cubicBezTo>
                <a:cubicBezTo>
                  <a:pt x="106" y="276"/>
                  <a:pt x="111" y="279"/>
                  <a:pt x="117" y="282"/>
                </a:cubicBezTo>
                <a:cubicBezTo>
                  <a:pt x="124" y="285"/>
                  <a:pt x="132" y="286"/>
                  <a:pt x="141" y="286"/>
                </a:cubicBezTo>
                <a:cubicBezTo>
                  <a:pt x="149" y="286"/>
                  <a:pt x="157" y="285"/>
                  <a:pt x="165" y="282"/>
                </a:cubicBezTo>
                <a:cubicBezTo>
                  <a:pt x="172" y="278"/>
                  <a:pt x="179" y="274"/>
                  <a:pt x="185" y="268"/>
                </a:cubicBezTo>
                <a:cubicBezTo>
                  <a:pt x="186" y="266"/>
                  <a:pt x="188" y="264"/>
                  <a:pt x="189" y="262"/>
                </a:cubicBezTo>
                <a:cubicBezTo>
                  <a:pt x="192" y="263"/>
                  <a:pt x="195" y="263"/>
                  <a:pt x="198" y="263"/>
                </a:cubicBezTo>
                <a:cubicBezTo>
                  <a:pt x="202" y="263"/>
                  <a:pt x="206" y="263"/>
                  <a:pt x="210" y="262"/>
                </a:cubicBezTo>
                <a:cubicBezTo>
                  <a:pt x="214" y="261"/>
                  <a:pt x="218" y="260"/>
                  <a:pt x="222" y="258"/>
                </a:cubicBezTo>
                <a:cubicBezTo>
                  <a:pt x="225" y="257"/>
                  <a:pt x="229" y="255"/>
                  <a:pt x="232" y="253"/>
                </a:cubicBezTo>
                <a:cubicBezTo>
                  <a:pt x="235" y="250"/>
                  <a:pt x="239" y="248"/>
                  <a:pt x="241" y="245"/>
                </a:cubicBezTo>
                <a:cubicBezTo>
                  <a:pt x="247" y="239"/>
                  <a:pt x="251" y="233"/>
                  <a:pt x="255" y="225"/>
                </a:cubicBezTo>
                <a:cubicBezTo>
                  <a:pt x="258" y="218"/>
                  <a:pt x="260" y="210"/>
                  <a:pt x="260" y="201"/>
                </a:cubicBezTo>
                <a:cubicBezTo>
                  <a:pt x="260" y="199"/>
                  <a:pt x="259" y="197"/>
                  <a:pt x="259" y="194"/>
                </a:cubicBezTo>
                <a:cubicBezTo>
                  <a:pt x="262" y="192"/>
                  <a:pt x="265" y="190"/>
                  <a:pt x="268" y="187"/>
                </a:cubicBezTo>
                <a:cubicBezTo>
                  <a:pt x="270" y="184"/>
                  <a:pt x="273" y="181"/>
                  <a:pt x="275" y="178"/>
                </a:cubicBezTo>
                <a:cubicBezTo>
                  <a:pt x="277" y="175"/>
                  <a:pt x="279" y="171"/>
                  <a:pt x="281" y="167"/>
                </a:cubicBezTo>
                <a:cubicBezTo>
                  <a:pt x="284" y="160"/>
                  <a:pt x="286" y="152"/>
                  <a:pt x="286" y="143"/>
                </a:cubicBezTo>
                <a:cubicBezTo>
                  <a:pt x="286" y="135"/>
                  <a:pt x="284" y="127"/>
                  <a:pt x="281" y="119"/>
                </a:cubicBez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AutoShape 26"/>
          <p:cNvSpPr>
            <a:spLocks noChangeAspect="1" noChangeArrowheads="1" noTextEdit="1"/>
          </p:cNvSpPr>
          <p:nvPr/>
        </p:nvSpPr>
        <p:spPr bwMode="auto">
          <a:xfrm>
            <a:off x="6446838" y="47482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28"/>
          <p:cNvSpPr>
            <a:spLocks/>
          </p:cNvSpPr>
          <p:nvPr/>
        </p:nvSpPr>
        <p:spPr bwMode="auto">
          <a:xfrm>
            <a:off x="6858001" y="5119688"/>
            <a:ext cx="173038" cy="131763"/>
          </a:xfrm>
          <a:custGeom>
            <a:avLst/>
            <a:gdLst>
              <a:gd name="T0" fmla="*/ 74 w 115"/>
              <a:gd name="T1" fmla="*/ 1 h 88"/>
              <a:gd name="T2" fmla="*/ 74 w 115"/>
              <a:gd name="T3" fmla="*/ 1 h 88"/>
              <a:gd name="T4" fmla="*/ 19 w 115"/>
              <a:gd name="T5" fmla="*/ 1 h 88"/>
              <a:gd name="T6" fmla="*/ 0 w 115"/>
              <a:gd name="T7" fmla="*/ 21 h 88"/>
              <a:gd name="T8" fmla="*/ 31 w 115"/>
              <a:gd name="T9" fmla="*/ 88 h 88"/>
              <a:gd name="T10" fmla="*/ 115 w 115"/>
              <a:gd name="T11" fmla="*/ 88 h 88"/>
              <a:gd name="T12" fmla="*/ 74 w 115"/>
              <a:gd name="T13" fmla="*/ 0 h 88"/>
              <a:gd name="T14" fmla="*/ 74 w 115"/>
              <a:gd name="T15" fmla="*/ 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88">
                <a:moveTo>
                  <a:pt x="74" y="1"/>
                </a:moveTo>
                <a:lnTo>
                  <a:pt x="74" y="1"/>
                </a:lnTo>
                <a:lnTo>
                  <a:pt x="19" y="1"/>
                </a:lnTo>
                <a:lnTo>
                  <a:pt x="0" y="21"/>
                </a:lnTo>
                <a:lnTo>
                  <a:pt x="31" y="88"/>
                </a:lnTo>
                <a:lnTo>
                  <a:pt x="115" y="88"/>
                </a:lnTo>
                <a:lnTo>
                  <a:pt x="74" y="0"/>
                </a:lnTo>
                <a:lnTo>
                  <a:pt x="74" y="1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29"/>
          <p:cNvSpPr>
            <a:spLocks/>
          </p:cNvSpPr>
          <p:nvPr/>
        </p:nvSpPr>
        <p:spPr bwMode="auto">
          <a:xfrm>
            <a:off x="6831013" y="4956176"/>
            <a:ext cx="122238" cy="155575"/>
          </a:xfrm>
          <a:custGeom>
            <a:avLst/>
            <a:gdLst>
              <a:gd name="T0" fmla="*/ 6 w 81"/>
              <a:gd name="T1" fmla="*/ 104 h 104"/>
              <a:gd name="T2" fmla="*/ 6 w 81"/>
              <a:gd name="T3" fmla="*/ 104 h 104"/>
              <a:gd name="T4" fmla="*/ 26 w 81"/>
              <a:gd name="T5" fmla="*/ 84 h 104"/>
              <a:gd name="T6" fmla="*/ 81 w 81"/>
              <a:gd name="T7" fmla="*/ 84 h 104"/>
              <a:gd name="T8" fmla="*/ 42 w 81"/>
              <a:gd name="T9" fmla="*/ 0 h 104"/>
              <a:gd name="T10" fmla="*/ 0 w 81"/>
              <a:gd name="T11" fmla="*/ 91 h 104"/>
              <a:gd name="T12" fmla="*/ 6 w 81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104">
                <a:moveTo>
                  <a:pt x="6" y="104"/>
                </a:moveTo>
                <a:lnTo>
                  <a:pt x="6" y="104"/>
                </a:lnTo>
                <a:lnTo>
                  <a:pt x="26" y="84"/>
                </a:lnTo>
                <a:lnTo>
                  <a:pt x="81" y="84"/>
                </a:lnTo>
                <a:lnTo>
                  <a:pt x="42" y="0"/>
                </a:lnTo>
                <a:lnTo>
                  <a:pt x="0" y="91"/>
                </a:lnTo>
                <a:lnTo>
                  <a:pt x="6" y="104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Freeform 30"/>
          <p:cNvSpPr>
            <a:spLocks/>
          </p:cNvSpPr>
          <p:nvPr/>
        </p:nvSpPr>
        <p:spPr bwMode="auto">
          <a:xfrm>
            <a:off x="6502401" y="5011738"/>
            <a:ext cx="355600" cy="239713"/>
          </a:xfrm>
          <a:custGeom>
            <a:avLst/>
            <a:gdLst>
              <a:gd name="T0" fmla="*/ 118 w 237"/>
              <a:gd name="T1" fmla="*/ 45 h 160"/>
              <a:gd name="T2" fmla="*/ 118 w 237"/>
              <a:gd name="T3" fmla="*/ 45 h 160"/>
              <a:gd name="T4" fmla="*/ 74 w 237"/>
              <a:gd name="T5" fmla="*/ 1 h 160"/>
              <a:gd name="T6" fmla="*/ 0 w 237"/>
              <a:gd name="T7" fmla="*/ 159 h 160"/>
              <a:gd name="T8" fmla="*/ 237 w 237"/>
              <a:gd name="T9" fmla="*/ 160 h 160"/>
              <a:gd name="T10" fmla="*/ 163 w 237"/>
              <a:gd name="T11" fmla="*/ 0 h 160"/>
              <a:gd name="T12" fmla="*/ 118 w 237"/>
              <a:gd name="T13" fmla="*/ 4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7" h="160">
                <a:moveTo>
                  <a:pt x="118" y="45"/>
                </a:moveTo>
                <a:lnTo>
                  <a:pt x="118" y="45"/>
                </a:lnTo>
                <a:lnTo>
                  <a:pt x="74" y="1"/>
                </a:lnTo>
                <a:lnTo>
                  <a:pt x="0" y="159"/>
                </a:lnTo>
                <a:lnTo>
                  <a:pt x="237" y="160"/>
                </a:lnTo>
                <a:lnTo>
                  <a:pt x="163" y="0"/>
                </a:lnTo>
                <a:lnTo>
                  <a:pt x="118" y="45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31"/>
          <p:cNvSpPr>
            <a:spLocks/>
          </p:cNvSpPr>
          <p:nvPr/>
        </p:nvSpPr>
        <p:spPr bwMode="auto">
          <a:xfrm>
            <a:off x="6630988" y="4870451"/>
            <a:ext cx="98425" cy="150813"/>
          </a:xfrm>
          <a:custGeom>
            <a:avLst/>
            <a:gdLst>
              <a:gd name="T0" fmla="*/ 32 w 65"/>
              <a:gd name="T1" fmla="*/ 101 h 101"/>
              <a:gd name="T2" fmla="*/ 32 w 65"/>
              <a:gd name="T3" fmla="*/ 101 h 101"/>
              <a:gd name="T4" fmla="*/ 65 w 65"/>
              <a:gd name="T5" fmla="*/ 68 h 101"/>
              <a:gd name="T6" fmla="*/ 32 w 65"/>
              <a:gd name="T7" fmla="*/ 0 h 101"/>
              <a:gd name="T8" fmla="*/ 0 w 65"/>
              <a:gd name="T9" fmla="*/ 69 h 101"/>
              <a:gd name="T10" fmla="*/ 32 w 65"/>
              <a:gd name="T11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101">
                <a:moveTo>
                  <a:pt x="32" y="101"/>
                </a:moveTo>
                <a:lnTo>
                  <a:pt x="32" y="101"/>
                </a:lnTo>
                <a:lnTo>
                  <a:pt x="65" y="68"/>
                </a:lnTo>
                <a:lnTo>
                  <a:pt x="32" y="0"/>
                </a:lnTo>
                <a:lnTo>
                  <a:pt x="0" y="69"/>
                </a:lnTo>
                <a:lnTo>
                  <a:pt x="32" y="10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8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当前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问题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CURRENT </a:t>
            </a:r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ISSUE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 flipH="1">
            <a:off x="7340923" y="2182236"/>
            <a:ext cx="4155752" cy="4088358"/>
            <a:chOff x="3565848" y="1087438"/>
            <a:chExt cx="5058017" cy="4682303"/>
          </a:xfrm>
        </p:grpSpPr>
        <p:grpSp>
          <p:nvGrpSpPr>
            <p:cNvPr id="47" name="图形 2">
              <a:extLst>
                <a:ext uri="{FF2B5EF4-FFF2-40B4-BE49-F238E27FC236}">
                  <a16:creationId xmlns:a16="http://schemas.microsoft.com/office/drawing/2014/main" id="{1A8AD4AE-83BF-441B-A17F-309C2F110347}"/>
                </a:ext>
              </a:extLst>
            </p:cNvPr>
            <p:cNvGrpSpPr/>
            <p:nvPr/>
          </p:nvGrpSpPr>
          <p:grpSpPr>
            <a:xfrm>
              <a:off x="4821188" y="1087438"/>
              <a:ext cx="1520265" cy="2061074"/>
              <a:chOff x="4821188" y="1087438"/>
              <a:chExt cx="1520265" cy="2061074"/>
            </a:xfrm>
          </p:grpSpPr>
          <p:sp>
            <p:nvSpPr>
              <p:cNvPr id="106" name="任意多边形: 形状 6">
                <a:extLst>
                  <a:ext uri="{FF2B5EF4-FFF2-40B4-BE49-F238E27FC236}">
                    <a16:creationId xmlns:a16="http://schemas.microsoft.com/office/drawing/2014/main" id="{0496B14E-F968-42A1-9343-479476542058}"/>
                  </a:ext>
                </a:extLst>
              </p:cNvPr>
              <p:cNvSpPr/>
              <p:nvPr/>
            </p:nvSpPr>
            <p:spPr>
              <a:xfrm>
                <a:off x="4821188" y="2465016"/>
                <a:ext cx="566855" cy="683496"/>
              </a:xfrm>
              <a:custGeom>
                <a:avLst/>
                <a:gdLst>
                  <a:gd name="connsiteX0" fmla="*/ 566856 w 566855"/>
                  <a:gd name="connsiteY0" fmla="*/ 178483 h 683496"/>
                  <a:gd name="connsiteX1" fmla="*/ 409710 w 566855"/>
                  <a:gd name="connsiteY1" fmla="*/ 643982 h 683496"/>
                  <a:gd name="connsiteX2" fmla="*/ 0 w 566855"/>
                  <a:gd name="connsiteY2" fmla="*/ 683496 h 683496"/>
                  <a:gd name="connsiteX3" fmla="*/ 356262 w 566855"/>
                  <a:gd name="connsiteY3" fmla="*/ 119781 h 683496"/>
                  <a:gd name="connsiteX4" fmla="*/ 566856 w 566855"/>
                  <a:gd name="connsiteY4" fmla="*/ 178483 h 683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6855" h="683496">
                    <a:moveTo>
                      <a:pt x="566856" y="178483"/>
                    </a:moveTo>
                    <a:lnTo>
                      <a:pt x="409710" y="643982"/>
                    </a:lnTo>
                    <a:lnTo>
                      <a:pt x="0" y="683496"/>
                    </a:lnTo>
                    <a:cubicBezTo>
                      <a:pt x="0" y="683496"/>
                      <a:pt x="313150" y="420083"/>
                      <a:pt x="356262" y="119781"/>
                    </a:cubicBezTo>
                    <a:cubicBezTo>
                      <a:pt x="399374" y="-180520"/>
                      <a:pt x="566856" y="178483"/>
                      <a:pt x="566856" y="178483"/>
                    </a:cubicBezTo>
                    <a:close/>
                  </a:path>
                </a:pathLst>
              </a:custGeom>
              <a:solidFill>
                <a:srgbClr val="D4A79A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任意多边形: 形状 7">
                <a:extLst>
                  <a:ext uri="{FF2B5EF4-FFF2-40B4-BE49-F238E27FC236}">
                    <a16:creationId xmlns:a16="http://schemas.microsoft.com/office/drawing/2014/main" id="{72C77BC9-DA3C-449F-85DC-89E916E0BD3F}"/>
                  </a:ext>
                </a:extLst>
              </p:cNvPr>
              <p:cNvSpPr/>
              <p:nvPr/>
            </p:nvSpPr>
            <p:spPr>
              <a:xfrm>
                <a:off x="5046255" y="1441036"/>
                <a:ext cx="949058" cy="1270234"/>
              </a:xfrm>
              <a:custGeom>
                <a:avLst/>
                <a:gdLst>
                  <a:gd name="connsiteX0" fmla="*/ 941934 w 949058"/>
                  <a:gd name="connsiteY0" fmla="*/ 327654 h 1270234"/>
                  <a:gd name="connsiteX1" fmla="*/ 822933 w 949058"/>
                  <a:gd name="connsiteY1" fmla="*/ 762260 h 1270234"/>
                  <a:gd name="connsiteX2" fmla="*/ 354407 w 949058"/>
                  <a:gd name="connsiteY2" fmla="*/ 1264362 h 1270234"/>
                  <a:gd name="connsiteX3" fmla="*/ 6482 w 949058"/>
                  <a:gd name="connsiteY3" fmla="*/ 722574 h 1270234"/>
                  <a:gd name="connsiteX4" fmla="*/ 315292 w 949058"/>
                  <a:gd name="connsiteY4" fmla="*/ 56703 h 1270234"/>
                  <a:gd name="connsiteX5" fmla="*/ 565515 w 949058"/>
                  <a:gd name="connsiteY5" fmla="*/ 0 h 1270234"/>
                  <a:gd name="connsiteX6" fmla="*/ 941934 w 949058"/>
                  <a:gd name="connsiteY6" fmla="*/ 327654 h 127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9058" h="1270234">
                    <a:moveTo>
                      <a:pt x="941934" y="327654"/>
                    </a:moveTo>
                    <a:cubicBezTo>
                      <a:pt x="941934" y="327654"/>
                      <a:pt x="992755" y="456876"/>
                      <a:pt x="822933" y="762260"/>
                    </a:cubicBezTo>
                    <a:cubicBezTo>
                      <a:pt x="653110" y="1067644"/>
                      <a:pt x="447599" y="1311585"/>
                      <a:pt x="354407" y="1264362"/>
                    </a:cubicBezTo>
                    <a:cubicBezTo>
                      <a:pt x="96818" y="1133826"/>
                      <a:pt x="54905" y="914381"/>
                      <a:pt x="6482" y="722574"/>
                    </a:cubicBezTo>
                    <a:cubicBezTo>
                      <a:pt x="-52904" y="487369"/>
                      <a:pt x="315292" y="56703"/>
                      <a:pt x="315292" y="56703"/>
                    </a:cubicBezTo>
                    <a:lnTo>
                      <a:pt x="565515" y="0"/>
                    </a:lnTo>
                    <a:lnTo>
                      <a:pt x="941934" y="327654"/>
                    </a:lnTo>
                    <a:close/>
                  </a:path>
                </a:pathLst>
              </a:custGeom>
              <a:solidFill>
                <a:srgbClr val="EAC2A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任意多边形: 形状 8">
                <a:extLst>
                  <a:ext uri="{FF2B5EF4-FFF2-40B4-BE49-F238E27FC236}">
                    <a16:creationId xmlns:a16="http://schemas.microsoft.com/office/drawing/2014/main" id="{00496FBA-31D6-4A6C-9292-85D4DAE7E434}"/>
                  </a:ext>
                </a:extLst>
              </p:cNvPr>
              <p:cNvSpPr/>
              <p:nvPr/>
            </p:nvSpPr>
            <p:spPr>
              <a:xfrm>
                <a:off x="4858292" y="1087438"/>
                <a:ext cx="1483161" cy="1185979"/>
              </a:xfrm>
              <a:custGeom>
                <a:avLst/>
                <a:gdLst>
                  <a:gd name="connsiteX0" fmla="*/ 1466003 w 1483161"/>
                  <a:gd name="connsiteY0" fmla="*/ 680110 h 1185979"/>
                  <a:gd name="connsiteX1" fmla="*/ 1433169 w 1483161"/>
                  <a:gd name="connsiteY1" fmla="*/ 430972 h 1185979"/>
                  <a:gd name="connsiteX2" fmla="*/ 1364932 w 1483161"/>
                  <a:gd name="connsiteY2" fmla="*/ 382549 h 1185979"/>
                  <a:gd name="connsiteX3" fmla="*/ 1301890 w 1483161"/>
                  <a:gd name="connsiteY3" fmla="*/ 374098 h 1185979"/>
                  <a:gd name="connsiteX4" fmla="*/ 1210298 w 1483161"/>
                  <a:gd name="connsiteY4" fmla="*/ 221463 h 1185979"/>
                  <a:gd name="connsiteX5" fmla="*/ 1075308 w 1483161"/>
                  <a:gd name="connsiteY5" fmla="*/ 221120 h 1185979"/>
                  <a:gd name="connsiteX6" fmla="*/ 979091 w 1483161"/>
                  <a:gd name="connsiteY6" fmla="*/ 185717 h 1185979"/>
                  <a:gd name="connsiteX7" fmla="*/ 729210 w 1483161"/>
                  <a:gd name="connsiteY7" fmla="*/ 35595 h 1185979"/>
                  <a:gd name="connsiteX8" fmla="*/ 484926 w 1483161"/>
                  <a:gd name="connsiteY8" fmla="*/ 8243 h 1185979"/>
                  <a:gd name="connsiteX9" fmla="*/ 272106 w 1483161"/>
                  <a:gd name="connsiteY9" fmla="*/ 163733 h 1185979"/>
                  <a:gd name="connsiteX10" fmla="*/ 218601 w 1483161"/>
                  <a:gd name="connsiteY10" fmla="*/ 321335 h 1185979"/>
                  <a:gd name="connsiteX11" fmla="*/ 111876 w 1483161"/>
                  <a:gd name="connsiteY11" fmla="*/ 313284 h 1185979"/>
                  <a:gd name="connsiteX12" fmla="*/ 298 w 1483161"/>
                  <a:gd name="connsiteY12" fmla="*/ 592058 h 1185979"/>
                  <a:gd name="connsiteX13" fmla="*/ 24509 w 1483161"/>
                  <a:gd name="connsiteY13" fmla="*/ 789861 h 1185979"/>
                  <a:gd name="connsiteX14" fmla="*/ 230078 w 1483161"/>
                  <a:gd name="connsiteY14" fmla="*/ 1185980 h 1185979"/>
                  <a:gd name="connsiteX15" fmla="*/ 234932 w 1483161"/>
                  <a:gd name="connsiteY15" fmla="*/ 960368 h 1185979"/>
                  <a:gd name="connsiteX16" fmla="*/ 444383 w 1483161"/>
                  <a:gd name="connsiteY16" fmla="*/ 577668 h 1185979"/>
                  <a:gd name="connsiteX17" fmla="*/ 984915 w 1483161"/>
                  <a:gd name="connsiteY17" fmla="*/ 910118 h 1185979"/>
                  <a:gd name="connsiteX18" fmla="*/ 1466003 w 1483161"/>
                  <a:gd name="connsiteY18" fmla="*/ 680110 h 118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83161" h="1185979">
                    <a:moveTo>
                      <a:pt x="1466003" y="680110"/>
                    </a:moveTo>
                    <a:cubicBezTo>
                      <a:pt x="1494554" y="602336"/>
                      <a:pt x="1489986" y="515027"/>
                      <a:pt x="1433169" y="430972"/>
                    </a:cubicBezTo>
                    <a:cubicBezTo>
                      <a:pt x="1416723" y="406646"/>
                      <a:pt x="1392797" y="387460"/>
                      <a:pt x="1364932" y="382549"/>
                    </a:cubicBezTo>
                    <a:cubicBezTo>
                      <a:pt x="1343975" y="378837"/>
                      <a:pt x="1321191" y="383177"/>
                      <a:pt x="1301890" y="374098"/>
                    </a:cubicBezTo>
                    <a:cubicBezTo>
                      <a:pt x="1243932" y="347031"/>
                      <a:pt x="1261633" y="255382"/>
                      <a:pt x="1210298" y="221463"/>
                    </a:cubicBezTo>
                    <a:cubicBezTo>
                      <a:pt x="1171982" y="196167"/>
                      <a:pt x="1121047" y="223005"/>
                      <a:pt x="1075308" y="221120"/>
                    </a:cubicBezTo>
                    <a:cubicBezTo>
                      <a:pt x="1040761" y="219693"/>
                      <a:pt x="1009755" y="201649"/>
                      <a:pt x="979091" y="185717"/>
                    </a:cubicBezTo>
                    <a:cubicBezTo>
                      <a:pt x="892752" y="140892"/>
                      <a:pt x="820060" y="73168"/>
                      <a:pt x="729210" y="35595"/>
                    </a:cubicBezTo>
                    <a:cubicBezTo>
                      <a:pt x="652522" y="3903"/>
                      <a:pt x="567382" y="-10259"/>
                      <a:pt x="484926" y="8243"/>
                    </a:cubicBezTo>
                    <a:cubicBezTo>
                      <a:pt x="398873" y="27543"/>
                      <a:pt x="324583" y="86416"/>
                      <a:pt x="272106" y="163733"/>
                    </a:cubicBezTo>
                    <a:cubicBezTo>
                      <a:pt x="240756" y="209985"/>
                      <a:pt x="219457" y="265261"/>
                      <a:pt x="218601" y="321335"/>
                    </a:cubicBezTo>
                    <a:cubicBezTo>
                      <a:pt x="219286" y="275254"/>
                      <a:pt x="129178" y="299808"/>
                      <a:pt x="111876" y="313284"/>
                    </a:cubicBezTo>
                    <a:cubicBezTo>
                      <a:pt x="44210" y="365932"/>
                      <a:pt x="-4270" y="507603"/>
                      <a:pt x="298" y="592058"/>
                    </a:cubicBezTo>
                    <a:cubicBezTo>
                      <a:pt x="3895" y="658925"/>
                      <a:pt x="22910" y="722594"/>
                      <a:pt x="24509" y="789861"/>
                    </a:cubicBezTo>
                    <a:cubicBezTo>
                      <a:pt x="27993" y="937013"/>
                      <a:pt x="12175" y="1181983"/>
                      <a:pt x="230078" y="1185980"/>
                    </a:cubicBezTo>
                    <a:cubicBezTo>
                      <a:pt x="224311" y="1111062"/>
                      <a:pt x="219114" y="1034716"/>
                      <a:pt x="234932" y="960368"/>
                    </a:cubicBezTo>
                    <a:cubicBezTo>
                      <a:pt x="263198" y="827948"/>
                      <a:pt x="322070" y="652929"/>
                      <a:pt x="444383" y="577668"/>
                    </a:cubicBezTo>
                    <a:cubicBezTo>
                      <a:pt x="702658" y="418866"/>
                      <a:pt x="789568" y="831945"/>
                      <a:pt x="984915" y="910118"/>
                    </a:cubicBezTo>
                    <a:cubicBezTo>
                      <a:pt x="1166786" y="983038"/>
                      <a:pt x="1401306" y="856214"/>
                      <a:pt x="1466003" y="680110"/>
                    </a:cubicBez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任意多边形: 形状 9">
                <a:extLst>
                  <a:ext uri="{FF2B5EF4-FFF2-40B4-BE49-F238E27FC236}">
                    <a16:creationId xmlns:a16="http://schemas.microsoft.com/office/drawing/2014/main" id="{193833EF-3A87-4DC0-82A0-396E43BBB109}"/>
                  </a:ext>
                </a:extLst>
              </p:cNvPr>
              <p:cNvSpPr/>
              <p:nvPr/>
            </p:nvSpPr>
            <p:spPr>
              <a:xfrm>
                <a:off x="5044158" y="1756306"/>
                <a:ext cx="115989" cy="325875"/>
              </a:xfrm>
              <a:custGeom>
                <a:avLst/>
                <a:gdLst>
                  <a:gd name="connsiteX0" fmla="*/ 115989 w 115989"/>
                  <a:gd name="connsiteY0" fmla="*/ 53726 h 325875"/>
                  <a:gd name="connsiteX1" fmla="*/ 9836 w 115989"/>
                  <a:gd name="connsiteY1" fmla="*/ 88501 h 325875"/>
                  <a:gd name="connsiteX2" fmla="*/ 53291 w 115989"/>
                  <a:gd name="connsiteY2" fmla="*/ 325876 h 325875"/>
                  <a:gd name="connsiteX3" fmla="*/ 115989 w 115989"/>
                  <a:gd name="connsiteY3" fmla="*/ 53726 h 32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989" h="325875">
                    <a:moveTo>
                      <a:pt x="115989" y="53726"/>
                    </a:moveTo>
                    <a:cubicBezTo>
                      <a:pt x="115989" y="53726"/>
                      <a:pt x="47181" y="-87774"/>
                      <a:pt x="9836" y="88501"/>
                    </a:cubicBezTo>
                    <a:cubicBezTo>
                      <a:pt x="-27452" y="264833"/>
                      <a:pt x="53291" y="325876"/>
                      <a:pt x="53291" y="325876"/>
                    </a:cubicBezTo>
                    <a:lnTo>
                      <a:pt x="115989" y="53726"/>
                    </a:lnTo>
                    <a:close/>
                  </a:path>
                </a:pathLst>
              </a:custGeom>
              <a:solidFill>
                <a:srgbClr val="EAC2A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2" name="任意多边形: 形状 10">
              <a:extLst>
                <a:ext uri="{FF2B5EF4-FFF2-40B4-BE49-F238E27FC236}">
                  <a16:creationId xmlns:a16="http://schemas.microsoft.com/office/drawing/2014/main" id="{BCA4D333-F21D-4520-AE45-ADEBBB4BC954}"/>
                </a:ext>
              </a:extLst>
            </p:cNvPr>
            <p:cNvSpPr/>
            <p:nvPr/>
          </p:nvSpPr>
          <p:spPr>
            <a:xfrm>
              <a:off x="4509812" y="2968711"/>
              <a:ext cx="1384314" cy="2492889"/>
            </a:xfrm>
            <a:custGeom>
              <a:avLst/>
              <a:gdLst>
                <a:gd name="connsiteX0" fmla="*/ 1086255 w 1384314"/>
                <a:gd name="connsiteY0" fmla="*/ 1334527 h 2492889"/>
                <a:gd name="connsiteX1" fmla="*/ 978274 w 1384314"/>
                <a:gd name="connsiteY1" fmla="*/ 595735 h 2492889"/>
                <a:gd name="connsiteX2" fmla="*/ 710578 w 1384314"/>
                <a:gd name="connsiteY2" fmla="*/ 46410 h 2492889"/>
                <a:gd name="connsiteX3" fmla="*/ 83765 w 1384314"/>
                <a:gd name="connsiteY3" fmla="*/ 598705 h 2492889"/>
                <a:gd name="connsiteX4" fmla="*/ 20039 w 1384314"/>
                <a:gd name="connsiteY4" fmla="*/ 1506633 h 2492889"/>
                <a:gd name="connsiteX5" fmla="*/ 15927 w 1384314"/>
                <a:gd name="connsiteY5" fmla="*/ 2340557 h 2492889"/>
                <a:gd name="connsiteX6" fmla="*/ 76285 w 1384314"/>
                <a:gd name="connsiteY6" fmla="*/ 2465383 h 2492889"/>
                <a:gd name="connsiteX7" fmla="*/ 344495 w 1384314"/>
                <a:gd name="connsiteY7" fmla="*/ 2395889 h 2492889"/>
                <a:gd name="connsiteX8" fmla="*/ 573875 w 1384314"/>
                <a:gd name="connsiteY8" fmla="*/ 2332734 h 2492889"/>
                <a:gd name="connsiteX9" fmla="*/ 733591 w 1384314"/>
                <a:gd name="connsiteY9" fmla="*/ 2216873 h 2492889"/>
                <a:gd name="connsiteX10" fmla="*/ 1209311 w 1384314"/>
                <a:gd name="connsiteY10" fmla="*/ 2249022 h 2492889"/>
                <a:gd name="connsiteX11" fmla="*/ 1150495 w 1384314"/>
                <a:gd name="connsiteY11" fmla="*/ 1564764 h 2492889"/>
                <a:gd name="connsiteX12" fmla="*/ 1086255 w 1384314"/>
                <a:gd name="connsiteY12" fmla="*/ 1334527 h 249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314" h="2492889">
                  <a:moveTo>
                    <a:pt x="1086255" y="1334527"/>
                  </a:moveTo>
                  <a:cubicBezTo>
                    <a:pt x="1067583" y="1092983"/>
                    <a:pt x="1034178" y="837507"/>
                    <a:pt x="978274" y="595735"/>
                  </a:cubicBezTo>
                  <a:cubicBezTo>
                    <a:pt x="935048" y="408839"/>
                    <a:pt x="894448" y="152906"/>
                    <a:pt x="710578" y="46410"/>
                  </a:cubicBezTo>
                  <a:cubicBezTo>
                    <a:pt x="366194" y="-153106"/>
                    <a:pt x="144579" y="339460"/>
                    <a:pt x="83765" y="598705"/>
                  </a:cubicBezTo>
                  <a:cubicBezTo>
                    <a:pt x="14443" y="894039"/>
                    <a:pt x="23236" y="1205190"/>
                    <a:pt x="20039" y="1506633"/>
                  </a:cubicBezTo>
                  <a:cubicBezTo>
                    <a:pt x="17184" y="1776956"/>
                    <a:pt x="-20846" y="2074859"/>
                    <a:pt x="15927" y="2340557"/>
                  </a:cubicBezTo>
                  <a:cubicBezTo>
                    <a:pt x="22437" y="2387438"/>
                    <a:pt x="39568" y="2435518"/>
                    <a:pt x="76285" y="2465383"/>
                  </a:cubicBezTo>
                  <a:cubicBezTo>
                    <a:pt x="169647" y="2541329"/>
                    <a:pt x="265922" y="2440658"/>
                    <a:pt x="344495" y="2395889"/>
                  </a:cubicBezTo>
                  <a:cubicBezTo>
                    <a:pt x="417985" y="2353976"/>
                    <a:pt x="495816" y="2360886"/>
                    <a:pt x="573875" y="2332734"/>
                  </a:cubicBezTo>
                  <a:cubicBezTo>
                    <a:pt x="642455" y="2308009"/>
                    <a:pt x="676203" y="2256731"/>
                    <a:pt x="733591" y="2216873"/>
                  </a:cubicBezTo>
                  <a:cubicBezTo>
                    <a:pt x="884113" y="2112262"/>
                    <a:pt x="1046169" y="2280543"/>
                    <a:pt x="1209311" y="2249022"/>
                  </a:cubicBezTo>
                  <a:cubicBezTo>
                    <a:pt x="1563917" y="2180499"/>
                    <a:pt x="1293194" y="2277173"/>
                    <a:pt x="1150495" y="1564764"/>
                  </a:cubicBezTo>
                  <a:cubicBezTo>
                    <a:pt x="1135934" y="1492187"/>
                    <a:pt x="1092879" y="1420523"/>
                    <a:pt x="1086255" y="1334527"/>
                  </a:cubicBezTo>
                  <a:close/>
                </a:path>
              </a:pathLst>
            </a:custGeom>
            <a:solidFill>
              <a:srgbClr val="F44E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11">
              <a:extLst>
                <a:ext uri="{FF2B5EF4-FFF2-40B4-BE49-F238E27FC236}">
                  <a16:creationId xmlns:a16="http://schemas.microsoft.com/office/drawing/2014/main" id="{60C82CC4-28D7-4273-9906-8876ACADA776}"/>
                </a:ext>
              </a:extLst>
            </p:cNvPr>
            <p:cNvSpPr/>
            <p:nvPr/>
          </p:nvSpPr>
          <p:spPr>
            <a:xfrm>
              <a:off x="5021542" y="3201104"/>
              <a:ext cx="2236434" cy="1633670"/>
            </a:xfrm>
            <a:custGeom>
              <a:avLst/>
              <a:gdLst>
                <a:gd name="connsiteX0" fmla="*/ 1496387 w 2236434"/>
                <a:gd name="connsiteY0" fmla="*/ 569711 h 1633670"/>
                <a:gd name="connsiteX1" fmla="*/ 1807880 w 2236434"/>
                <a:gd name="connsiteY1" fmla="*/ 183413 h 1633670"/>
                <a:gd name="connsiteX2" fmla="*/ 1978502 w 2236434"/>
                <a:gd name="connsiteY2" fmla="*/ 92277 h 1633670"/>
                <a:gd name="connsiteX3" fmla="*/ 2236434 w 2236434"/>
                <a:gd name="connsiteY3" fmla="*/ 0 h 1633670"/>
                <a:gd name="connsiteX4" fmla="*/ 2161402 w 2236434"/>
                <a:gd name="connsiteY4" fmla="*/ 96732 h 1633670"/>
                <a:gd name="connsiteX5" fmla="*/ 2053706 w 2236434"/>
                <a:gd name="connsiteY5" fmla="*/ 152007 h 1633670"/>
                <a:gd name="connsiteX6" fmla="*/ 2018246 w 2236434"/>
                <a:gd name="connsiteY6" fmla="*/ 194377 h 1633670"/>
                <a:gd name="connsiteX7" fmla="*/ 2010594 w 2236434"/>
                <a:gd name="connsiteY7" fmla="*/ 325826 h 1633670"/>
                <a:gd name="connsiteX8" fmla="*/ 1849109 w 2236434"/>
                <a:gd name="connsiteY8" fmla="*/ 480859 h 1633670"/>
                <a:gd name="connsiteX9" fmla="*/ 1492504 w 2236434"/>
                <a:gd name="connsiteY9" fmla="*/ 795608 h 1633670"/>
                <a:gd name="connsiteX10" fmla="*/ 327158 w 2236434"/>
                <a:gd name="connsiteY10" fmla="*/ 1633186 h 1633670"/>
                <a:gd name="connsiteX11" fmla="*/ 22745 w 2236434"/>
                <a:gd name="connsiteY11" fmla="*/ 434492 h 1633670"/>
                <a:gd name="connsiteX12" fmla="*/ 220833 w 2236434"/>
                <a:gd name="connsiteY12" fmla="*/ 119058 h 1633670"/>
                <a:gd name="connsiteX13" fmla="*/ 501834 w 2236434"/>
                <a:gd name="connsiteY13" fmla="*/ 1273270 h 1633670"/>
                <a:gd name="connsiteX14" fmla="*/ 1496387 w 2236434"/>
                <a:gd name="connsiteY14" fmla="*/ 569711 h 163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6434" h="1633670">
                  <a:moveTo>
                    <a:pt x="1496387" y="569711"/>
                  </a:moveTo>
                  <a:cubicBezTo>
                    <a:pt x="1631091" y="482858"/>
                    <a:pt x="1683283" y="287910"/>
                    <a:pt x="1807880" y="183413"/>
                  </a:cubicBezTo>
                  <a:cubicBezTo>
                    <a:pt x="1858644" y="140872"/>
                    <a:pt x="1918831" y="115632"/>
                    <a:pt x="1978502" y="92277"/>
                  </a:cubicBezTo>
                  <a:cubicBezTo>
                    <a:pt x="2063699" y="58873"/>
                    <a:pt x="2149753" y="28094"/>
                    <a:pt x="2236434" y="0"/>
                  </a:cubicBezTo>
                  <a:cubicBezTo>
                    <a:pt x="2231010" y="44311"/>
                    <a:pt x="2196863" y="77145"/>
                    <a:pt x="2161402" y="96732"/>
                  </a:cubicBezTo>
                  <a:cubicBezTo>
                    <a:pt x="2125941" y="116318"/>
                    <a:pt x="2086712" y="127452"/>
                    <a:pt x="2053706" y="152007"/>
                  </a:cubicBezTo>
                  <a:cubicBezTo>
                    <a:pt x="2039145" y="162799"/>
                    <a:pt x="2025783" y="176618"/>
                    <a:pt x="2018246" y="194377"/>
                  </a:cubicBezTo>
                  <a:cubicBezTo>
                    <a:pt x="2001287" y="234291"/>
                    <a:pt x="2017732" y="282257"/>
                    <a:pt x="2010594" y="325826"/>
                  </a:cubicBezTo>
                  <a:cubicBezTo>
                    <a:pt x="1997175" y="407540"/>
                    <a:pt x="1913349" y="440888"/>
                    <a:pt x="1849109" y="480859"/>
                  </a:cubicBezTo>
                  <a:cubicBezTo>
                    <a:pt x="1716460" y="563372"/>
                    <a:pt x="1630749" y="725943"/>
                    <a:pt x="1492504" y="795608"/>
                  </a:cubicBezTo>
                  <a:cubicBezTo>
                    <a:pt x="1492504" y="795608"/>
                    <a:pt x="455067" y="1656998"/>
                    <a:pt x="327158" y="1633186"/>
                  </a:cubicBezTo>
                  <a:cubicBezTo>
                    <a:pt x="199248" y="1609374"/>
                    <a:pt x="22745" y="434492"/>
                    <a:pt x="22745" y="434492"/>
                  </a:cubicBezTo>
                  <a:cubicBezTo>
                    <a:pt x="22745" y="434492"/>
                    <a:pt x="-98998" y="-171022"/>
                    <a:pt x="220833" y="119058"/>
                  </a:cubicBezTo>
                  <a:cubicBezTo>
                    <a:pt x="540664" y="409139"/>
                    <a:pt x="343774" y="1372742"/>
                    <a:pt x="501834" y="1273270"/>
                  </a:cubicBezTo>
                  <a:cubicBezTo>
                    <a:pt x="659779" y="1173740"/>
                    <a:pt x="1496387" y="569711"/>
                    <a:pt x="1496387" y="569711"/>
                  </a:cubicBezTo>
                  <a:close/>
                </a:path>
              </a:pathLst>
            </a:custGeom>
            <a:solidFill>
              <a:srgbClr val="EAC2AB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12">
              <a:extLst>
                <a:ext uri="{FF2B5EF4-FFF2-40B4-BE49-F238E27FC236}">
                  <a16:creationId xmlns:a16="http://schemas.microsoft.com/office/drawing/2014/main" id="{AF1DF4CE-0E37-4FE4-BB2C-D659F555E666}"/>
                </a:ext>
              </a:extLst>
            </p:cNvPr>
            <p:cNvSpPr/>
            <p:nvPr/>
          </p:nvSpPr>
          <p:spPr>
            <a:xfrm>
              <a:off x="4952790" y="3111492"/>
              <a:ext cx="567959" cy="902978"/>
            </a:xfrm>
            <a:custGeom>
              <a:avLst/>
              <a:gdLst>
                <a:gd name="connsiteX0" fmla="*/ 519879 w 567959"/>
                <a:gd name="connsiteY0" fmla="*/ 688330 h 902978"/>
                <a:gd name="connsiteX1" fmla="*/ 173610 w 567959"/>
                <a:gd name="connsiteY1" fmla="*/ 3615 h 902978"/>
                <a:gd name="connsiteX2" fmla="*/ 62831 w 567959"/>
                <a:gd name="connsiteY2" fmla="*/ 902978 h 902978"/>
                <a:gd name="connsiteX3" fmla="*/ 567959 w 567959"/>
                <a:gd name="connsiteY3" fmla="*/ 794826 h 902978"/>
                <a:gd name="connsiteX4" fmla="*/ 519879 w 567959"/>
                <a:gd name="connsiteY4" fmla="*/ 688330 h 90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959" h="902978">
                  <a:moveTo>
                    <a:pt x="519879" y="688330"/>
                  </a:moveTo>
                  <a:cubicBezTo>
                    <a:pt x="519879" y="688330"/>
                    <a:pt x="483162" y="-57998"/>
                    <a:pt x="173610" y="3615"/>
                  </a:cubicBezTo>
                  <a:cubicBezTo>
                    <a:pt x="-135942" y="65229"/>
                    <a:pt x="62831" y="902978"/>
                    <a:pt x="62831" y="902978"/>
                  </a:cubicBezTo>
                  <a:lnTo>
                    <a:pt x="567959" y="794826"/>
                  </a:lnTo>
                  <a:lnTo>
                    <a:pt x="519879" y="688330"/>
                  </a:lnTo>
                  <a:close/>
                </a:path>
              </a:pathLst>
            </a:custGeom>
            <a:solidFill>
              <a:srgbClr val="D738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0" name="图形 2">
              <a:extLst>
                <a:ext uri="{FF2B5EF4-FFF2-40B4-BE49-F238E27FC236}">
                  <a16:creationId xmlns:a16="http://schemas.microsoft.com/office/drawing/2014/main" id="{42119C7A-3714-43A6-BC0C-7C454DBD29E2}"/>
                </a:ext>
              </a:extLst>
            </p:cNvPr>
            <p:cNvGrpSpPr/>
            <p:nvPr/>
          </p:nvGrpSpPr>
          <p:grpSpPr>
            <a:xfrm>
              <a:off x="3565848" y="5049452"/>
              <a:ext cx="2773921" cy="720289"/>
              <a:chOff x="3565848" y="5049452"/>
              <a:chExt cx="2773921" cy="720289"/>
            </a:xfrm>
          </p:grpSpPr>
          <p:sp>
            <p:nvSpPr>
              <p:cNvPr id="94" name="任意多边形: 形状 15">
                <a:extLst>
                  <a:ext uri="{FF2B5EF4-FFF2-40B4-BE49-F238E27FC236}">
                    <a16:creationId xmlns:a16="http://schemas.microsoft.com/office/drawing/2014/main" id="{E7A8DDC7-F5E2-41B2-8EC9-9C68C51C8529}"/>
                  </a:ext>
                </a:extLst>
              </p:cNvPr>
              <p:cNvSpPr/>
              <p:nvPr/>
            </p:nvSpPr>
            <p:spPr>
              <a:xfrm>
                <a:off x="3912460" y="5049452"/>
                <a:ext cx="2427309" cy="576334"/>
              </a:xfrm>
              <a:custGeom>
                <a:avLst/>
                <a:gdLst>
                  <a:gd name="connsiteX0" fmla="*/ 2258287 w 2427309"/>
                  <a:gd name="connsiteY0" fmla="*/ 576335 h 576334"/>
                  <a:gd name="connsiteX1" fmla="*/ 169023 w 2427309"/>
                  <a:gd name="connsiteY1" fmla="*/ 576335 h 576334"/>
                  <a:gd name="connsiteX2" fmla="*/ 0 w 2427309"/>
                  <a:gd name="connsiteY2" fmla="*/ 407311 h 576334"/>
                  <a:gd name="connsiteX3" fmla="*/ 0 w 2427309"/>
                  <a:gd name="connsiteY3" fmla="*/ 169023 h 576334"/>
                  <a:gd name="connsiteX4" fmla="*/ 169023 w 2427309"/>
                  <a:gd name="connsiteY4" fmla="*/ 0 h 576334"/>
                  <a:gd name="connsiteX5" fmla="*/ 2258287 w 2427309"/>
                  <a:gd name="connsiteY5" fmla="*/ 0 h 576334"/>
                  <a:gd name="connsiteX6" fmla="*/ 2427310 w 2427309"/>
                  <a:gd name="connsiteY6" fmla="*/ 169023 h 576334"/>
                  <a:gd name="connsiteX7" fmla="*/ 2427310 w 2427309"/>
                  <a:gd name="connsiteY7" fmla="*/ 407311 h 576334"/>
                  <a:gd name="connsiteX8" fmla="*/ 2258287 w 2427309"/>
                  <a:gd name="connsiteY8" fmla="*/ 576335 h 57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7309" h="576334">
                    <a:moveTo>
                      <a:pt x="2258287" y="576335"/>
                    </a:moveTo>
                    <a:lnTo>
                      <a:pt x="169023" y="576335"/>
                    </a:lnTo>
                    <a:cubicBezTo>
                      <a:pt x="76060" y="576335"/>
                      <a:pt x="0" y="500274"/>
                      <a:pt x="0" y="407311"/>
                    </a:cubicBezTo>
                    <a:lnTo>
                      <a:pt x="0" y="169023"/>
                    </a:lnTo>
                    <a:cubicBezTo>
                      <a:pt x="0" y="76060"/>
                      <a:pt x="76060" y="0"/>
                      <a:pt x="169023" y="0"/>
                    </a:cubicBezTo>
                    <a:lnTo>
                      <a:pt x="2258287" y="0"/>
                    </a:lnTo>
                    <a:cubicBezTo>
                      <a:pt x="2351249" y="0"/>
                      <a:pt x="2427310" y="76060"/>
                      <a:pt x="2427310" y="169023"/>
                    </a:cubicBezTo>
                    <a:lnTo>
                      <a:pt x="2427310" y="407311"/>
                    </a:lnTo>
                    <a:cubicBezTo>
                      <a:pt x="2427253" y="500274"/>
                      <a:pt x="2351192" y="576335"/>
                      <a:pt x="2258287" y="57633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5" name="图形 2">
                <a:extLst>
                  <a:ext uri="{FF2B5EF4-FFF2-40B4-BE49-F238E27FC236}">
                    <a16:creationId xmlns:a16="http://schemas.microsoft.com/office/drawing/2014/main" id="{5BAB619D-1DF9-408C-8B2B-B5FDAD1C8924}"/>
                  </a:ext>
                </a:extLst>
              </p:cNvPr>
              <p:cNvGrpSpPr/>
              <p:nvPr/>
            </p:nvGrpSpPr>
            <p:grpSpPr>
              <a:xfrm>
                <a:off x="3565848" y="5384415"/>
                <a:ext cx="1623136" cy="385326"/>
                <a:chOff x="3565848" y="5384415"/>
                <a:chExt cx="1623136" cy="385326"/>
              </a:xfrm>
            </p:grpSpPr>
            <p:sp>
              <p:nvSpPr>
                <p:cNvPr id="96" name="任意多边形: 形状 17">
                  <a:extLst>
                    <a:ext uri="{FF2B5EF4-FFF2-40B4-BE49-F238E27FC236}">
                      <a16:creationId xmlns:a16="http://schemas.microsoft.com/office/drawing/2014/main" id="{78A7E409-8219-4205-A22B-E234420103A4}"/>
                    </a:ext>
                  </a:extLst>
                </p:cNvPr>
                <p:cNvSpPr/>
                <p:nvPr/>
              </p:nvSpPr>
              <p:spPr>
                <a:xfrm>
                  <a:off x="3565848" y="5384415"/>
                  <a:ext cx="1623136" cy="385326"/>
                </a:xfrm>
                <a:custGeom>
                  <a:avLst/>
                  <a:gdLst>
                    <a:gd name="connsiteX0" fmla="*/ 1510131 w 1623136"/>
                    <a:gd name="connsiteY0" fmla="*/ 385327 h 385326"/>
                    <a:gd name="connsiteX1" fmla="*/ 113006 w 1623136"/>
                    <a:gd name="connsiteY1" fmla="*/ 385327 h 385326"/>
                    <a:gd name="connsiteX2" fmla="*/ 0 w 1623136"/>
                    <a:gd name="connsiteY2" fmla="*/ 272321 h 385326"/>
                    <a:gd name="connsiteX3" fmla="*/ 0 w 1623136"/>
                    <a:gd name="connsiteY3" fmla="*/ 113006 h 385326"/>
                    <a:gd name="connsiteX4" fmla="*/ 113006 w 1623136"/>
                    <a:gd name="connsiteY4" fmla="*/ 0 h 385326"/>
                    <a:gd name="connsiteX5" fmla="*/ 1510131 w 1623136"/>
                    <a:gd name="connsiteY5" fmla="*/ 0 h 385326"/>
                    <a:gd name="connsiteX6" fmla="*/ 1623136 w 1623136"/>
                    <a:gd name="connsiteY6" fmla="*/ 113006 h 385326"/>
                    <a:gd name="connsiteX7" fmla="*/ 1623136 w 1623136"/>
                    <a:gd name="connsiteY7" fmla="*/ 272321 h 385326"/>
                    <a:gd name="connsiteX8" fmla="*/ 1510131 w 1623136"/>
                    <a:gd name="connsiteY8" fmla="*/ 385327 h 385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3136" h="385326">
                      <a:moveTo>
                        <a:pt x="1510131" y="385327"/>
                      </a:moveTo>
                      <a:lnTo>
                        <a:pt x="113006" y="385327"/>
                      </a:lnTo>
                      <a:cubicBezTo>
                        <a:pt x="50821" y="385327"/>
                        <a:pt x="0" y="334449"/>
                        <a:pt x="0" y="272321"/>
                      </a:cubicBezTo>
                      <a:lnTo>
                        <a:pt x="0" y="113006"/>
                      </a:lnTo>
                      <a:cubicBezTo>
                        <a:pt x="0" y="50821"/>
                        <a:pt x="50878" y="0"/>
                        <a:pt x="113006" y="0"/>
                      </a:cubicBezTo>
                      <a:lnTo>
                        <a:pt x="1510131" y="0"/>
                      </a:lnTo>
                      <a:cubicBezTo>
                        <a:pt x="1572315" y="0"/>
                        <a:pt x="1623136" y="50878"/>
                        <a:pt x="1623136" y="113006"/>
                      </a:cubicBezTo>
                      <a:lnTo>
                        <a:pt x="1623136" y="272321"/>
                      </a:lnTo>
                      <a:cubicBezTo>
                        <a:pt x="1623136" y="334506"/>
                        <a:pt x="1572258" y="385327"/>
                        <a:pt x="1510131" y="385327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97" name="图形 2">
                  <a:extLst>
                    <a:ext uri="{FF2B5EF4-FFF2-40B4-BE49-F238E27FC236}">
                      <a16:creationId xmlns:a16="http://schemas.microsoft.com/office/drawing/2014/main" id="{3238A88A-CFBB-4BDD-8D04-E0630744F5D0}"/>
                    </a:ext>
                  </a:extLst>
                </p:cNvPr>
                <p:cNvGrpSpPr/>
                <p:nvPr/>
              </p:nvGrpSpPr>
              <p:grpSpPr>
                <a:xfrm>
                  <a:off x="4871910" y="5482246"/>
                  <a:ext cx="133170" cy="203653"/>
                  <a:chOff x="4871910" y="5482246"/>
                  <a:chExt cx="133170" cy="203653"/>
                </a:xfrm>
                <a:solidFill>
                  <a:srgbClr val="FFFFFF"/>
                </a:solidFill>
              </p:grpSpPr>
              <p:sp>
                <p:nvSpPr>
                  <p:cNvPr id="104" name="任意多边形: 形状 19">
                    <a:extLst>
                      <a:ext uri="{FF2B5EF4-FFF2-40B4-BE49-F238E27FC236}">
                        <a16:creationId xmlns:a16="http://schemas.microsoft.com/office/drawing/2014/main" id="{4ADCE19D-9B1D-4665-ABE5-5EF5967592FA}"/>
                      </a:ext>
                    </a:extLst>
                  </p:cNvPr>
                  <p:cNvSpPr/>
                  <p:nvPr/>
                </p:nvSpPr>
                <p:spPr>
                  <a:xfrm>
                    <a:off x="4871910" y="5482246"/>
                    <a:ext cx="133170" cy="112689"/>
                  </a:xfrm>
                  <a:custGeom>
                    <a:avLst/>
                    <a:gdLst>
                      <a:gd name="connsiteX0" fmla="*/ 131891 w 133170"/>
                      <a:gd name="connsiteY0" fmla="*/ 104311 h 112689"/>
                      <a:gd name="connsiteX1" fmla="*/ 126752 w 133170"/>
                      <a:gd name="connsiteY1" fmla="*/ 110592 h 112689"/>
                      <a:gd name="connsiteX2" fmla="*/ 118643 w 133170"/>
                      <a:gd name="connsiteY2" fmla="*/ 111391 h 112689"/>
                      <a:gd name="connsiteX3" fmla="*/ 2097 w 133170"/>
                      <a:gd name="connsiteY3" fmla="*/ 16487 h 112689"/>
                      <a:gd name="connsiteX4" fmla="*/ 1298 w 133170"/>
                      <a:gd name="connsiteY4" fmla="*/ 8378 h 112689"/>
                      <a:gd name="connsiteX5" fmla="*/ 6437 w 133170"/>
                      <a:gd name="connsiteY5" fmla="*/ 2097 h 112689"/>
                      <a:gd name="connsiteX6" fmla="*/ 14546 w 133170"/>
                      <a:gd name="connsiteY6" fmla="*/ 1298 h 112689"/>
                      <a:gd name="connsiteX7" fmla="*/ 131092 w 133170"/>
                      <a:gd name="connsiteY7" fmla="*/ 96202 h 112689"/>
                      <a:gd name="connsiteX8" fmla="*/ 131891 w 133170"/>
                      <a:gd name="connsiteY8" fmla="*/ 104311 h 112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3170" h="112689">
                        <a:moveTo>
                          <a:pt x="131891" y="104311"/>
                        </a:moveTo>
                        <a:lnTo>
                          <a:pt x="126752" y="110592"/>
                        </a:lnTo>
                        <a:cubicBezTo>
                          <a:pt x="124753" y="113047"/>
                          <a:pt x="121099" y="113390"/>
                          <a:pt x="118643" y="111391"/>
                        </a:cubicBezTo>
                        <a:lnTo>
                          <a:pt x="2097" y="16487"/>
                        </a:lnTo>
                        <a:cubicBezTo>
                          <a:pt x="-358" y="14488"/>
                          <a:pt x="-701" y="10834"/>
                          <a:pt x="1298" y="8378"/>
                        </a:cubicBezTo>
                        <a:lnTo>
                          <a:pt x="6437" y="2097"/>
                        </a:lnTo>
                        <a:cubicBezTo>
                          <a:pt x="8436" y="-358"/>
                          <a:pt x="12090" y="-701"/>
                          <a:pt x="14546" y="1298"/>
                        </a:cubicBezTo>
                        <a:lnTo>
                          <a:pt x="131092" y="96202"/>
                        </a:lnTo>
                        <a:cubicBezTo>
                          <a:pt x="133490" y="98201"/>
                          <a:pt x="133890" y="101855"/>
                          <a:pt x="131891" y="10431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" name="任意多边形: 形状 20">
                    <a:extLst>
                      <a:ext uri="{FF2B5EF4-FFF2-40B4-BE49-F238E27FC236}">
                        <a16:creationId xmlns:a16="http://schemas.microsoft.com/office/drawing/2014/main" id="{B3CFB6F8-03F2-4E35-B5CA-B0BC65526C1C}"/>
                      </a:ext>
                    </a:extLst>
                  </p:cNvPr>
                  <p:cNvSpPr/>
                  <p:nvPr/>
                </p:nvSpPr>
                <p:spPr>
                  <a:xfrm>
                    <a:off x="4871910" y="5573211"/>
                    <a:ext cx="133170" cy="112689"/>
                  </a:xfrm>
                  <a:custGeom>
                    <a:avLst/>
                    <a:gdLst>
                      <a:gd name="connsiteX0" fmla="*/ 131891 w 133170"/>
                      <a:gd name="connsiteY0" fmla="*/ 8378 h 112689"/>
                      <a:gd name="connsiteX1" fmla="*/ 126752 w 133170"/>
                      <a:gd name="connsiteY1" fmla="*/ 2097 h 112689"/>
                      <a:gd name="connsiteX2" fmla="*/ 118643 w 133170"/>
                      <a:gd name="connsiteY2" fmla="*/ 1298 h 112689"/>
                      <a:gd name="connsiteX3" fmla="*/ 2097 w 133170"/>
                      <a:gd name="connsiteY3" fmla="*/ 96202 h 112689"/>
                      <a:gd name="connsiteX4" fmla="*/ 1298 w 133170"/>
                      <a:gd name="connsiteY4" fmla="*/ 104311 h 112689"/>
                      <a:gd name="connsiteX5" fmla="*/ 6437 w 133170"/>
                      <a:gd name="connsiteY5" fmla="*/ 110592 h 112689"/>
                      <a:gd name="connsiteX6" fmla="*/ 14546 w 133170"/>
                      <a:gd name="connsiteY6" fmla="*/ 111391 h 112689"/>
                      <a:gd name="connsiteX7" fmla="*/ 131092 w 133170"/>
                      <a:gd name="connsiteY7" fmla="*/ 16487 h 112689"/>
                      <a:gd name="connsiteX8" fmla="*/ 131891 w 133170"/>
                      <a:gd name="connsiteY8" fmla="*/ 8378 h 112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3170" h="112689">
                        <a:moveTo>
                          <a:pt x="131891" y="8378"/>
                        </a:moveTo>
                        <a:lnTo>
                          <a:pt x="126752" y="2097"/>
                        </a:lnTo>
                        <a:cubicBezTo>
                          <a:pt x="124753" y="-358"/>
                          <a:pt x="121099" y="-701"/>
                          <a:pt x="118643" y="1298"/>
                        </a:cubicBezTo>
                        <a:lnTo>
                          <a:pt x="2097" y="96202"/>
                        </a:lnTo>
                        <a:cubicBezTo>
                          <a:pt x="-358" y="98201"/>
                          <a:pt x="-701" y="101855"/>
                          <a:pt x="1298" y="104311"/>
                        </a:cubicBezTo>
                        <a:lnTo>
                          <a:pt x="6437" y="110592"/>
                        </a:lnTo>
                        <a:cubicBezTo>
                          <a:pt x="8436" y="113047"/>
                          <a:pt x="12090" y="113390"/>
                          <a:pt x="14546" y="111391"/>
                        </a:cubicBezTo>
                        <a:lnTo>
                          <a:pt x="131092" y="16487"/>
                        </a:lnTo>
                        <a:cubicBezTo>
                          <a:pt x="133490" y="14432"/>
                          <a:pt x="133890" y="10777"/>
                          <a:pt x="131891" y="8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8" name="图形 2">
                  <a:extLst>
                    <a:ext uri="{FF2B5EF4-FFF2-40B4-BE49-F238E27FC236}">
                      <a16:creationId xmlns:a16="http://schemas.microsoft.com/office/drawing/2014/main" id="{FE3601EE-250B-46FA-A169-475E2ACE2DB3}"/>
                    </a:ext>
                  </a:extLst>
                </p:cNvPr>
                <p:cNvGrpSpPr/>
                <p:nvPr/>
              </p:nvGrpSpPr>
              <p:grpSpPr>
                <a:xfrm>
                  <a:off x="4709168" y="5482246"/>
                  <a:ext cx="133189" cy="203653"/>
                  <a:chOff x="4709168" y="5482246"/>
                  <a:chExt cx="133189" cy="203653"/>
                </a:xfrm>
                <a:solidFill>
                  <a:srgbClr val="FFFFFF"/>
                </a:solidFill>
              </p:grpSpPr>
              <p:sp>
                <p:nvSpPr>
                  <p:cNvPr id="102" name="任意多边形: 形状 22">
                    <a:extLst>
                      <a:ext uri="{FF2B5EF4-FFF2-40B4-BE49-F238E27FC236}">
                        <a16:creationId xmlns:a16="http://schemas.microsoft.com/office/drawing/2014/main" id="{8EF19AD7-81EE-4D30-96CB-1EC12CAC26E7}"/>
                      </a:ext>
                    </a:extLst>
                  </p:cNvPr>
                  <p:cNvSpPr/>
                  <p:nvPr/>
                </p:nvSpPr>
                <p:spPr>
                  <a:xfrm>
                    <a:off x="4709168" y="5482246"/>
                    <a:ext cx="133189" cy="112689"/>
                  </a:xfrm>
                  <a:custGeom>
                    <a:avLst/>
                    <a:gdLst>
                      <a:gd name="connsiteX0" fmla="*/ 131891 w 133189"/>
                      <a:gd name="connsiteY0" fmla="*/ 104311 h 112689"/>
                      <a:gd name="connsiteX1" fmla="*/ 126752 w 133189"/>
                      <a:gd name="connsiteY1" fmla="*/ 110592 h 112689"/>
                      <a:gd name="connsiteX2" fmla="*/ 118643 w 133189"/>
                      <a:gd name="connsiteY2" fmla="*/ 111391 h 112689"/>
                      <a:gd name="connsiteX3" fmla="*/ 2097 w 133189"/>
                      <a:gd name="connsiteY3" fmla="*/ 16487 h 112689"/>
                      <a:gd name="connsiteX4" fmla="*/ 1298 w 133189"/>
                      <a:gd name="connsiteY4" fmla="*/ 8378 h 112689"/>
                      <a:gd name="connsiteX5" fmla="*/ 6437 w 133189"/>
                      <a:gd name="connsiteY5" fmla="*/ 2097 h 112689"/>
                      <a:gd name="connsiteX6" fmla="*/ 14546 w 133189"/>
                      <a:gd name="connsiteY6" fmla="*/ 1298 h 112689"/>
                      <a:gd name="connsiteX7" fmla="*/ 131092 w 133189"/>
                      <a:gd name="connsiteY7" fmla="*/ 96202 h 112689"/>
                      <a:gd name="connsiteX8" fmla="*/ 131891 w 133189"/>
                      <a:gd name="connsiteY8" fmla="*/ 104311 h 112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3189" h="112689">
                        <a:moveTo>
                          <a:pt x="131891" y="104311"/>
                        </a:moveTo>
                        <a:lnTo>
                          <a:pt x="126752" y="110592"/>
                        </a:lnTo>
                        <a:cubicBezTo>
                          <a:pt x="124753" y="113047"/>
                          <a:pt x="121099" y="113390"/>
                          <a:pt x="118643" y="111391"/>
                        </a:cubicBezTo>
                        <a:lnTo>
                          <a:pt x="2097" y="16487"/>
                        </a:lnTo>
                        <a:cubicBezTo>
                          <a:pt x="-358" y="14488"/>
                          <a:pt x="-701" y="10834"/>
                          <a:pt x="1298" y="8378"/>
                        </a:cubicBezTo>
                        <a:lnTo>
                          <a:pt x="6437" y="2097"/>
                        </a:lnTo>
                        <a:cubicBezTo>
                          <a:pt x="8436" y="-358"/>
                          <a:pt x="12090" y="-701"/>
                          <a:pt x="14546" y="1298"/>
                        </a:cubicBezTo>
                        <a:lnTo>
                          <a:pt x="131092" y="96202"/>
                        </a:lnTo>
                        <a:cubicBezTo>
                          <a:pt x="133547" y="98201"/>
                          <a:pt x="133890" y="101855"/>
                          <a:pt x="131891" y="10431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3" name="任意多边形: 形状 23">
                    <a:extLst>
                      <a:ext uri="{FF2B5EF4-FFF2-40B4-BE49-F238E27FC236}">
                        <a16:creationId xmlns:a16="http://schemas.microsoft.com/office/drawing/2014/main" id="{B7149B2A-9377-4451-867D-2C8B180B1F2E}"/>
                      </a:ext>
                    </a:extLst>
                  </p:cNvPr>
                  <p:cNvSpPr/>
                  <p:nvPr/>
                </p:nvSpPr>
                <p:spPr>
                  <a:xfrm>
                    <a:off x="4709168" y="5573211"/>
                    <a:ext cx="133189" cy="112689"/>
                  </a:xfrm>
                  <a:custGeom>
                    <a:avLst/>
                    <a:gdLst>
                      <a:gd name="connsiteX0" fmla="*/ 131891 w 133189"/>
                      <a:gd name="connsiteY0" fmla="*/ 8378 h 112689"/>
                      <a:gd name="connsiteX1" fmla="*/ 126752 w 133189"/>
                      <a:gd name="connsiteY1" fmla="*/ 2097 h 112689"/>
                      <a:gd name="connsiteX2" fmla="*/ 118643 w 133189"/>
                      <a:gd name="connsiteY2" fmla="*/ 1298 h 112689"/>
                      <a:gd name="connsiteX3" fmla="*/ 2097 w 133189"/>
                      <a:gd name="connsiteY3" fmla="*/ 96202 h 112689"/>
                      <a:gd name="connsiteX4" fmla="*/ 1298 w 133189"/>
                      <a:gd name="connsiteY4" fmla="*/ 104311 h 112689"/>
                      <a:gd name="connsiteX5" fmla="*/ 6437 w 133189"/>
                      <a:gd name="connsiteY5" fmla="*/ 110592 h 112689"/>
                      <a:gd name="connsiteX6" fmla="*/ 14546 w 133189"/>
                      <a:gd name="connsiteY6" fmla="*/ 111391 h 112689"/>
                      <a:gd name="connsiteX7" fmla="*/ 131092 w 133189"/>
                      <a:gd name="connsiteY7" fmla="*/ 16487 h 112689"/>
                      <a:gd name="connsiteX8" fmla="*/ 131891 w 133189"/>
                      <a:gd name="connsiteY8" fmla="*/ 8378 h 112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3189" h="112689">
                        <a:moveTo>
                          <a:pt x="131891" y="8378"/>
                        </a:moveTo>
                        <a:lnTo>
                          <a:pt x="126752" y="2097"/>
                        </a:lnTo>
                        <a:cubicBezTo>
                          <a:pt x="124753" y="-358"/>
                          <a:pt x="121099" y="-701"/>
                          <a:pt x="118643" y="1298"/>
                        </a:cubicBezTo>
                        <a:lnTo>
                          <a:pt x="2097" y="96202"/>
                        </a:lnTo>
                        <a:cubicBezTo>
                          <a:pt x="-358" y="98201"/>
                          <a:pt x="-701" y="101855"/>
                          <a:pt x="1298" y="104311"/>
                        </a:cubicBezTo>
                        <a:lnTo>
                          <a:pt x="6437" y="110592"/>
                        </a:lnTo>
                        <a:cubicBezTo>
                          <a:pt x="8436" y="113047"/>
                          <a:pt x="12090" y="113390"/>
                          <a:pt x="14546" y="111391"/>
                        </a:cubicBezTo>
                        <a:lnTo>
                          <a:pt x="131092" y="16487"/>
                        </a:lnTo>
                        <a:cubicBezTo>
                          <a:pt x="133547" y="14432"/>
                          <a:pt x="133890" y="10777"/>
                          <a:pt x="131891" y="8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9" name="图形 2">
                  <a:extLst>
                    <a:ext uri="{FF2B5EF4-FFF2-40B4-BE49-F238E27FC236}">
                      <a16:creationId xmlns:a16="http://schemas.microsoft.com/office/drawing/2014/main" id="{91EDE6BF-4211-4DAF-B799-1F15EDF03D70}"/>
                    </a:ext>
                  </a:extLst>
                </p:cNvPr>
                <p:cNvGrpSpPr/>
                <p:nvPr/>
              </p:nvGrpSpPr>
              <p:grpSpPr>
                <a:xfrm>
                  <a:off x="4531579" y="5482246"/>
                  <a:ext cx="133189" cy="203653"/>
                  <a:chOff x="4531579" y="5482246"/>
                  <a:chExt cx="133189" cy="203653"/>
                </a:xfrm>
                <a:solidFill>
                  <a:srgbClr val="FFFFFF"/>
                </a:solidFill>
              </p:grpSpPr>
              <p:sp>
                <p:nvSpPr>
                  <p:cNvPr id="100" name="任意多边形: 形状 25">
                    <a:extLst>
                      <a:ext uri="{FF2B5EF4-FFF2-40B4-BE49-F238E27FC236}">
                        <a16:creationId xmlns:a16="http://schemas.microsoft.com/office/drawing/2014/main" id="{DF09C94A-4C44-4B76-A1F5-EDB085DCF25F}"/>
                      </a:ext>
                    </a:extLst>
                  </p:cNvPr>
                  <p:cNvSpPr/>
                  <p:nvPr/>
                </p:nvSpPr>
                <p:spPr>
                  <a:xfrm>
                    <a:off x="4531579" y="5482246"/>
                    <a:ext cx="133189" cy="112689"/>
                  </a:xfrm>
                  <a:custGeom>
                    <a:avLst/>
                    <a:gdLst>
                      <a:gd name="connsiteX0" fmla="*/ 131891 w 133189"/>
                      <a:gd name="connsiteY0" fmla="*/ 104311 h 112689"/>
                      <a:gd name="connsiteX1" fmla="*/ 126752 w 133189"/>
                      <a:gd name="connsiteY1" fmla="*/ 110592 h 112689"/>
                      <a:gd name="connsiteX2" fmla="*/ 118643 w 133189"/>
                      <a:gd name="connsiteY2" fmla="*/ 111391 h 112689"/>
                      <a:gd name="connsiteX3" fmla="*/ 2098 w 133189"/>
                      <a:gd name="connsiteY3" fmla="*/ 16487 h 112689"/>
                      <a:gd name="connsiteX4" fmla="*/ 1298 w 133189"/>
                      <a:gd name="connsiteY4" fmla="*/ 8378 h 112689"/>
                      <a:gd name="connsiteX5" fmla="*/ 6437 w 133189"/>
                      <a:gd name="connsiteY5" fmla="*/ 2097 h 112689"/>
                      <a:gd name="connsiteX6" fmla="*/ 14546 w 133189"/>
                      <a:gd name="connsiteY6" fmla="*/ 1298 h 112689"/>
                      <a:gd name="connsiteX7" fmla="*/ 131092 w 133189"/>
                      <a:gd name="connsiteY7" fmla="*/ 96202 h 112689"/>
                      <a:gd name="connsiteX8" fmla="*/ 131891 w 133189"/>
                      <a:gd name="connsiteY8" fmla="*/ 104311 h 112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3189" h="112689">
                        <a:moveTo>
                          <a:pt x="131891" y="104311"/>
                        </a:moveTo>
                        <a:lnTo>
                          <a:pt x="126752" y="110592"/>
                        </a:lnTo>
                        <a:cubicBezTo>
                          <a:pt x="124753" y="113047"/>
                          <a:pt x="121099" y="113390"/>
                          <a:pt x="118643" y="111391"/>
                        </a:cubicBezTo>
                        <a:lnTo>
                          <a:pt x="2098" y="16487"/>
                        </a:lnTo>
                        <a:cubicBezTo>
                          <a:pt x="-358" y="14488"/>
                          <a:pt x="-701" y="10834"/>
                          <a:pt x="1298" y="8378"/>
                        </a:cubicBezTo>
                        <a:lnTo>
                          <a:pt x="6437" y="2097"/>
                        </a:lnTo>
                        <a:cubicBezTo>
                          <a:pt x="8436" y="-358"/>
                          <a:pt x="12091" y="-701"/>
                          <a:pt x="14546" y="1298"/>
                        </a:cubicBezTo>
                        <a:lnTo>
                          <a:pt x="131092" y="96202"/>
                        </a:lnTo>
                        <a:cubicBezTo>
                          <a:pt x="133547" y="98201"/>
                          <a:pt x="133890" y="101855"/>
                          <a:pt x="131891" y="10431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" name="任意多边形: 形状 26">
                    <a:extLst>
                      <a:ext uri="{FF2B5EF4-FFF2-40B4-BE49-F238E27FC236}">
                        <a16:creationId xmlns:a16="http://schemas.microsoft.com/office/drawing/2014/main" id="{145CDFD4-21DE-4FD0-9B32-5BFE48DB7AB0}"/>
                      </a:ext>
                    </a:extLst>
                  </p:cNvPr>
                  <p:cNvSpPr/>
                  <p:nvPr/>
                </p:nvSpPr>
                <p:spPr>
                  <a:xfrm>
                    <a:off x="4531579" y="5573211"/>
                    <a:ext cx="133189" cy="112689"/>
                  </a:xfrm>
                  <a:custGeom>
                    <a:avLst/>
                    <a:gdLst>
                      <a:gd name="connsiteX0" fmla="*/ 131891 w 133189"/>
                      <a:gd name="connsiteY0" fmla="*/ 8378 h 112689"/>
                      <a:gd name="connsiteX1" fmla="*/ 126752 w 133189"/>
                      <a:gd name="connsiteY1" fmla="*/ 2097 h 112689"/>
                      <a:gd name="connsiteX2" fmla="*/ 118643 w 133189"/>
                      <a:gd name="connsiteY2" fmla="*/ 1298 h 112689"/>
                      <a:gd name="connsiteX3" fmla="*/ 2098 w 133189"/>
                      <a:gd name="connsiteY3" fmla="*/ 96202 h 112689"/>
                      <a:gd name="connsiteX4" fmla="*/ 1298 w 133189"/>
                      <a:gd name="connsiteY4" fmla="*/ 104311 h 112689"/>
                      <a:gd name="connsiteX5" fmla="*/ 6437 w 133189"/>
                      <a:gd name="connsiteY5" fmla="*/ 110592 h 112689"/>
                      <a:gd name="connsiteX6" fmla="*/ 14546 w 133189"/>
                      <a:gd name="connsiteY6" fmla="*/ 111391 h 112689"/>
                      <a:gd name="connsiteX7" fmla="*/ 131092 w 133189"/>
                      <a:gd name="connsiteY7" fmla="*/ 16487 h 112689"/>
                      <a:gd name="connsiteX8" fmla="*/ 131891 w 133189"/>
                      <a:gd name="connsiteY8" fmla="*/ 8378 h 112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3189" h="112689">
                        <a:moveTo>
                          <a:pt x="131891" y="8378"/>
                        </a:moveTo>
                        <a:lnTo>
                          <a:pt x="126752" y="2097"/>
                        </a:lnTo>
                        <a:cubicBezTo>
                          <a:pt x="124753" y="-358"/>
                          <a:pt x="121099" y="-701"/>
                          <a:pt x="118643" y="1298"/>
                        </a:cubicBezTo>
                        <a:lnTo>
                          <a:pt x="2098" y="96202"/>
                        </a:lnTo>
                        <a:cubicBezTo>
                          <a:pt x="-358" y="98201"/>
                          <a:pt x="-701" y="101855"/>
                          <a:pt x="1298" y="104311"/>
                        </a:cubicBezTo>
                        <a:lnTo>
                          <a:pt x="6437" y="110592"/>
                        </a:lnTo>
                        <a:cubicBezTo>
                          <a:pt x="8436" y="113047"/>
                          <a:pt x="12091" y="113390"/>
                          <a:pt x="14546" y="111391"/>
                        </a:cubicBezTo>
                        <a:lnTo>
                          <a:pt x="131092" y="16487"/>
                        </a:lnTo>
                        <a:cubicBezTo>
                          <a:pt x="133547" y="14432"/>
                          <a:pt x="133890" y="10777"/>
                          <a:pt x="131891" y="8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61" name="图形 2">
              <a:extLst>
                <a:ext uri="{FF2B5EF4-FFF2-40B4-BE49-F238E27FC236}">
                  <a16:creationId xmlns:a16="http://schemas.microsoft.com/office/drawing/2014/main" id="{2E24F76A-ACAA-4D4D-BA2C-8028674DC582}"/>
                </a:ext>
              </a:extLst>
            </p:cNvPr>
            <p:cNvGrpSpPr/>
            <p:nvPr/>
          </p:nvGrpSpPr>
          <p:grpSpPr>
            <a:xfrm>
              <a:off x="5892429" y="1571058"/>
              <a:ext cx="2731436" cy="3263745"/>
              <a:chOff x="5892429" y="1571058"/>
              <a:chExt cx="2731436" cy="3263745"/>
            </a:xfrm>
          </p:grpSpPr>
          <p:grpSp>
            <p:nvGrpSpPr>
              <p:cNvPr id="66" name="图形 2">
                <a:extLst>
                  <a:ext uri="{FF2B5EF4-FFF2-40B4-BE49-F238E27FC236}">
                    <a16:creationId xmlns:a16="http://schemas.microsoft.com/office/drawing/2014/main" id="{198C2E1D-A444-413C-88DE-9D13A9376C33}"/>
                  </a:ext>
                </a:extLst>
              </p:cNvPr>
              <p:cNvGrpSpPr/>
              <p:nvPr/>
            </p:nvGrpSpPr>
            <p:grpSpPr>
              <a:xfrm>
                <a:off x="5892429" y="1571058"/>
                <a:ext cx="2731436" cy="3263745"/>
                <a:chOff x="5892429" y="1571058"/>
                <a:chExt cx="2731436" cy="3263745"/>
              </a:xfrm>
            </p:grpSpPr>
            <p:sp>
              <p:nvSpPr>
                <p:cNvPr id="72" name="任意多边形: 形状 29">
                  <a:extLst>
                    <a:ext uri="{FF2B5EF4-FFF2-40B4-BE49-F238E27FC236}">
                      <a16:creationId xmlns:a16="http://schemas.microsoft.com/office/drawing/2014/main" id="{719B11B3-F1F5-4B95-855A-9FE2FC8B9DFB}"/>
                    </a:ext>
                  </a:extLst>
                </p:cNvPr>
                <p:cNvSpPr/>
                <p:nvPr/>
              </p:nvSpPr>
              <p:spPr>
                <a:xfrm>
                  <a:off x="6022965" y="2452948"/>
                  <a:ext cx="2600900" cy="2263482"/>
                </a:xfrm>
                <a:custGeom>
                  <a:avLst/>
                  <a:gdLst>
                    <a:gd name="connsiteX0" fmla="*/ 2357930 w 2600900"/>
                    <a:gd name="connsiteY0" fmla="*/ 1530230 h 2263482"/>
                    <a:gd name="connsiteX1" fmla="*/ 242971 w 2600900"/>
                    <a:gd name="connsiteY1" fmla="*/ 2263483 h 2263482"/>
                    <a:gd name="connsiteX2" fmla="*/ 0 w 2600900"/>
                    <a:gd name="connsiteY2" fmla="*/ 2020512 h 2263482"/>
                    <a:gd name="connsiteX3" fmla="*/ 0 w 2600900"/>
                    <a:gd name="connsiteY3" fmla="*/ 976223 h 2263482"/>
                    <a:gd name="connsiteX4" fmla="*/ 242971 w 2600900"/>
                    <a:gd name="connsiteY4" fmla="*/ 733252 h 2263482"/>
                    <a:gd name="connsiteX5" fmla="*/ 2357930 w 2600900"/>
                    <a:gd name="connsiteY5" fmla="*/ 0 h 2263482"/>
                    <a:gd name="connsiteX6" fmla="*/ 2600901 w 2600900"/>
                    <a:gd name="connsiteY6" fmla="*/ 242971 h 2263482"/>
                    <a:gd name="connsiteX7" fmla="*/ 2600901 w 2600900"/>
                    <a:gd name="connsiteY7" fmla="*/ 1287260 h 2263482"/>
                    <a:gd name="connsiteX8" fmla="*/ 2357930 w 2600900"/>
                    <a:gd name="connsiteY8" fmla="*/ 1530230 h 2263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00900" h="2263482">
                      <a:moveTo>
                        <a:pt x="2357930" y="1530230"/>
                      </a:moveTo>
                      <a:lnTo>
                        <a:pt x="242971" y="2263483"/>
                      </a:lnTo>
                      <a:cubicBezTo>
                        <a:pt x="108780" y="2263483"/>
                        <a:pt x="0" y="2154702"/>
                        <a:pt x="0" y="2020512"/>
                      </a:cubicBezTo>
                      <a:lnTo>
                        <a:pt x="0" y="976223"/>
                      </a:lnTo>
                      <a:cubicBezTo>
                        <a:pt x="0" y="842032"/>
                        <a:pt x="108780" y="733252"/>
                        <a:pt x="242971" y="733252"/>
                      </a:cubicBezTo>
                      <a:lnTo>
                        <a:pt x="2357930" y="0"/>
                      </a:lnTo>
                      <a:cubicBezTo>
                        <a:pt x="2492121" y="0"/>
                        <a:pt x="2600901" y="108780"/>
                        <a:pt x="2600901" y="242971"/>
                      </a:cubicBezTo>
                      <a:lnTo>
                        <a:pt x="2600901" y="1287260"/>
                      </a:lnTo>
                      <a:cubicBezTo>
                        <a:pt x="2600901" y="1421450"/>
                        <a:pt x="2492121" y="1530230"/>
                        <a:pt x="2357930" y="1530230"/>
                      </a:cubicBezTo>
                      <a:close/>
                    </a:path>
                  </a:pathLst>
                </a:custGeom>
                <a:solidFill>
                  <a:srgbClr val="A7ADFF">
                    <a:alpha val="26000"/>
                  </a:srgbClr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任意多边形: 形状 30">
                  <a:extLst>
                    <a:ext uri="{FF2B5EF4-FFF2-40B4-BE49-F238E27FC236}">
                      <a16:creationId xmlns:a16="http://schemas.microsoft.com/office/drawing/2014/main" id="{8EF25AC4-D858-4B63-94E5-6E13D7474E70}"/>
                    </a:ext>
                  </a:extLst>
                </p:cNvPr>
                <p:cNvSpPr/>
                <p:nvPr/>
              </p:nvSpPr>
              <p:spPr>
                <a:xfrm>
                  <a:off x="5892429" y="2391392"/>
                  <a:ext cx="2600900" cy="2263425"/>
                </a:xfrm>
                <a:custGeom>
                  <a:avLst/>
                  <a:gdLst>
                    <a:gd name="connsiteX0" fmla="*/ 2357931 w 2600900"/>
                    <a:gd name="connsiteY0" fmla="*/ 1530173 h 2263425"/>
                    <a:gd name="connsiteX1" fmla="*/ 242971 w 2600900"/>
                    <a:gd name="connsiteY1" fmla="*/ 2263425 h 2263425"/>
                    <a:gd name="connsiteX2" fmla="*/ 0 w 2600900"/>
                    <a:gd name="connsiteY2" fmla="*/ 2020455 h 2263425"/>
                    <a:gd name="connsiteX3" fmla="*/ 0 w 2600900"/>
                    <a:gd name="connsiteY3" fmla="*/ 976223 h 2263425"/>
                    <a:gd name="connsiteX4" fmla="*/ 242971 w 2600900"/>
                    <a:gd name="connsiteY4" fmla="*/ 733252 h 2263425"/>
                    <a:gd name="connsiteX5" fmla="*/ 2357931 w 2600900"/>
                    <a:gd name="connsiteY5" fmla="*/ 0 h 2263425"/>
                    <a:gd name="connsiteX6" fmla="*/ 2600901 w 2600900"/>
                    <a:gd name="connsiteY6" fmla="*/ 242971 h 2263425"/>
                    <a:gd name="connsiteX7" fmla="*/ 2600901 w 2600900"/>
                    <a:gd name="connsiteY7" fmla="*/ 1287203 h 2263425"/>
                    <a:gd name="connsiteX8" fmla="*/ 2357931 w 2600900"/>
                    <a:gd name="connsiteY8" fmla="*/ 1530173 h 226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00900" h="2263425">
                      <a:moveTo>
                        <a:pt x="2357931" y="1530173"/>
                      </a:moveTo>
                      <a:lnTo>
                        <a:pt x="242971" y="2263425"/>
                      </a:lnTo>
                      <a:cubicBezTo>
                        <a:pt x="108780" y="2263425"/>
                        <a:pt x="0" y="2154645"/>
                        <a:pt x="0" y="2020455"/>
                      </a:cubicBezTo>
                      <a:lnTo>
                        <a:pt x="0" y="976223"/>
                      </a:lnTo>
                      <a:cubicBezTo>
                        <a:pt x="0" y="842032"/>
                        <a:pt x="108780" y="733252"/>
                        <a:pt x="242971" y="733252"/>
                      </a:cubicBezTo>
                      <a:lnTo>
                        <a:pt x="2357931" y="0"/>
                      </a:lnTo>
                      <a:cubicBezTo>
                        <a:pt x="2492121" y="0"/>
                        <a:pt x="2600901" y="108780"/>
                        <a:pt x="2600901" y="242971"/>
                      </a:cubicBezTo>
                      <a:lnTo>
                        <a:pt x="2600901" y="1287203"/>
                      </a:lnTo>
                      <a:cubicBezTo>
                        <a:pt x="2600901" y="1421393"/>
                        <a:pt x="2492121" y="1530173"/>
                        <a:pt x="2357931" y="1530173"/>
                      </a:cubicBezTo>
                      <a:close/>
                    </a:path>
                  </a:pathLst>
                </a:custGeom>
                <a:solidFill>
                  <a:srgbClr val="A7ADFF">
                    <a:alpha val="13000"/>
                  </a:srgbClr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任意多边形: 形状 31">
                  <a:extLst>
                    <a:ext uri="{FF2B5EF4-FFF2-40B4-BE49-F238E27FC236}">
                      <a16:creationId xmlns:a16="http://schemas.microsoft.com/office/drawing/2014/main" id="{0EFAF62F-2FA7-4A14-BAEB-CEA8A47BEFF5}"/>
                    </a:ext>
                  </a:extLst>
                </p:cNvPr>
                <p:cNvSpPr/>
                <p:nvPr/>
              </p:nvSpPr>
              <p:spPr>
                <a:xfrm>
                  <a:off x="6250176" y="3137206"/>
                  <a:ext cx="802517" cy="698419"/>
                </a:xfrm>
                <a:custGeom>
                  <a:avLst/>
                  <a:gdLst>
                    <a:gd name="connsiteX0" fmla="*/ 727542 w 802517"/>
                    <a:gd name="connsiteY0" fmla="*/ 472180 h 698419"/>
                    <a:gd name="connsiteX1" fmla="*/ 74976 w 802517"/>
                    <a:gd name="connsiteY1" fmla="*/ 698420 h 698419"/>
                    <a:gd name="connsiteX2" fmla="*/ 0 w 802517"/>
                    <a:gd name="connsiteY2" fmla="*/ 623444 h 698419"/>
                    <a:gd name="connsiteX3" fmla="*/ 0 w 802517"/>
                    <a:gd name="connsiteY3" fmla="*/ 301215 h 698419"/>
                    <a:gd name="connsiteX4" fmla="*/ 74976 w 802517"/>
                    <a:gd name="connsiteY4" fmla="*/ 226240 h 698419"/>
                    <a:gd name="connsiteX5" fmla="*/ 727542 w 802517"/>
                    <a:gd name="connsiteY5" fmla="*/ 0 h 698419"/>
                    <a:gd name="connsiteX6" fmla="*/ 802518 w 802517"/>
                    <a:gd name="connsiteY6" fmla="*/ 74976 h 698419"/>
                    <a:gd name="connsiteX7" fmla="*/ 802518 w 802517"/>
                    <a:gd name="connsiteY7" fmla="*/ 397204 h 698419"/>
                    <a:gd name="connsiteX8" fmla="*/ 727542 w 802517"/>
                    <a:gd name="connsiteY8" fmla="*/ 472180 h 69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517" h="698419">
                      <a:moveTo>
                        <a:pt x="727542" y="472180"/>
                      </a:moveTo>
                      <a:lnTo>
                        <a:pt x="74976" y="698420"/>
                      </a:lnTo>
                      <a:cubicBezTo>
                        <a:pt x="33576" y="698420"/>
                        <a:pt x="0" y="664843"/>
                        <a:pt x="0" y="623444"/>
                      </a:cubicBezTo>
                      <a:lnTo>
                        <a:pt x="0" y="301215"/>
                      </a:lnTo>
                      <a:cubicBezTo>
                        <a:pt x="0" y="259816"/>
                        <a:pt x="33576" y="226240"/>
                        <a:pt x="74976" y="226240"/>
                      </a:cubicBezTo>
                      <a:lnTo>
                        <a:pt x="727542" y="0"/>
                      </a:lnTo>
                      <a:cubicBezTo>
                        <a:pt x="768941" y="0"/>
                        <a:pt x="802518" y="33576"/>
                        <a:pt x="802518" y="74976"/>
                      </a:cubicBezTo>
                      <a:lnTo>
                        <a:pt x="802518" y="397204"/>
                      </a:lnTo>
                      <a:cubicBezTo>
                        <a:pt x="802518" y="438604"/>
                        <a:pt x="768941" y="472180"/>
                        <a:pt x="727542" y="472180"/>
                      </a:cubicBezTo>
                      <a:close/>
                    </a:path>
                  </a:pathLst>
                </a:custGeom>
                <a:solidFill>
                  <a:srgbClr val="FFFFFF">
                    <a:alpha val="39000"/>
                  </a:srgbClr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75" name="图形 2">
                  <a:extLst>
                    <a:ext uri="{FF2B5EF4-FFF2-40B4-BE49-F238E27FC236}">
                      <a16:creationId xmlns:a16="http://schemas.microsoft.com/office/drawing/2014/main" id="{11C344C2-D408-4496-A7A7-B00654E54568}"/>
                    </a:ext>
                  </a:extLst>
                </p:cNvPr>
                <p:cNvGrpSpPr/>
                <p:nvPr/>
              </p:nvGrpSpPr>
              <p:grpSpPr>
                <a:xfrm>
                  <a:off x="7520876" y="1571058"/>
                  <a:ext cx="1011169" cy="758719"/>
                  <a:chOff x="7520876" y="1571058"/>
                  <a:chExt cx="1011169" cy="758719"/>
                </a:xfrm>
              </p:grpSpPr>
              <p:sp>
                <p:nvSpPr>
                  <p:cNvPr id="92" name="任意多边形: 形状 33">
                    <a:extLst>
                      <a:ext uri="{FF2B5EF4-FFF2-40B4-BE49-F238E27FC236}">
                        <a16:creationId xmlns:a16="http://schemas.microsoft.com/office/drawing/2014/main" id="{A4F26310-2741-410C-A733-3AD7AE87494B}"/>
                      </a:ext>
                    </a:extLst>
                  </p:cNvPr>
                  <p:cNvSpPr/>
                  <p:nvPr/>
                </p:nvSpPr>
                <p:spPr>
                  <a:xfrm>
                    <a:off x="7729528" y="1631358"/>
                    <a:ext cx="802517" cy="698419"/>
                  </a:xfrm>
                  <a:custGeom>
                    <a:avLst/>
                    <a:gdLst>
                      <a:gd name="connsiteX0" fmla="*/ 727542 w 802517"/>
                      <a:gd name="connsiteY0" fmla="*/ 472180 h 698419"/>
                      <a:gd name="connsiteX1" fmla="*/ 74976 w 802517"/>
                      <a:gd name="connsiteY1" fmla="*/ 698420 h 698419"/>
                      <a:gd name="connsiteX2" fmla="*/ 0 w 802517"/>
                      <a:gd name="connsiteY2" fmla="*/ 623444 h 698419"/>
                      <a:gd name="connsiteX3" fmla="*/ 0 w 802517"/>
                      <a:gd name="connsiteY3" fmla="*/ 301215 h 698419"/>
                      <a:gd name="connsiteX4" fmla="*/ 74976 w 802517"/>
                      <a:gd name="connsiteY4" fmla="*/ 226240 h 698419"/>
                      <a:gd name="connsiteX5" fmla="*/ 727542 w 802517"/>
                      <a:gd name="connsiteY5" fmla="*/ 0 h 698419"/>
                      <a:gd name="connsiteX6" fmla="*/ 802518 w 802517"/>
                      <a:gd name="connsiteY6" fmla="*/ 74976 h 698419"/>
                      <a:gd name="connsiteX7" fmla="*/ 802518 w 802517"/>
                      <a:gd name="connsiteY7" fmla="*/ 397204 h 698419"/>
                      <a:gd name="connsiteX8" fmla="*/ 727542 w 802517"/>
                      <a:gd name="connsiteY8" fmla="*/ 472180 h 698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517" h="698419">
                        <a:moveTo>
                          <a:pt x="727542" y="472180"/>
                        </a:moveTo>
                        <a:lnTo>
                          <a:pt x="74976" y="698420"/>
                        </a:lnTo>
                        <a:cubicBezTo>
                          <a:pt x="33576" y="698420"/>
                          <a:pt x="0" y="664843"/>
                          <a:pt x="0" y="623444"/>
                        </a:cubicBezTo>
                        <a:lnTo>
                          <a:pt x="0" y="301215"/>
                        </a:lnTo>
                        <a:cubicBezTo>
                          <a:pt x="0" y="259816"/>
                          <a:pt x="33576" y="226240"/>
                          <a:pt x="74976" y="226240"/>
                        </a:cubicBezTo>
                        <a:lnTo>
                          <a:pt x="727542" y="0"/>
                        </a:lnTo>
                        <a:cubicBezTo>
                          <a:pt x="768941" y="0"/>
                          <a:pt x="802518" y="33576"/>
                          <a:pt x="802518" y="74976"/>
                        </a:cubicBezTo>
                        <a:lnTo>
                          <a:pt x="802518" y="397204"/>
                        </a:lnTo>
                        <a:cubicBezTo>
                          <a:pt x="802518" y="438604"/>
                          <a:pt x="768941" y="472180"/>
                          <a:pt x="727542" y="47218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" name="任意多边形: 形状 34">
                    <a:extLst>
                      <a:ext uri="{FF2B5EF4-FFF2-40B4-BE49-F238E27FC236}">
                        <a16:creationId xmlns:a16="http://schemas.microsoft.com/office/drawing/2014/main" id="{8AF38896-536E-4145-8DF8-3C34A933F6E0}"/>
                      </a:ext>
                    </a:extLst>
                  </p:cNvPr>
                  <p:cNvSpPr/>
                  <p:nvPr/>
                </p:nvSpPr>
                <p:spPr>
                  <a:xfrm>
                    <a:off x="7520876" y="1571058"/>
                    <a:ext cx="759804" cy="661188"/>
                  </a:xfrm>
                  <a:custGeom>
                    <a:avLst/>
                    <a:gdLst>
                      <a:gd name="connsiteX0" fmla="*/ 688827 w 759804"/>
                      <a:gd name="connsiteY0" fmla="*/ 446998 h 661188"/>
                      <a:gd name="connsiteX1" fmla="*/ 70978 w 759804"/>
                      <a:gd name="connsiteY1" fmla="*/ 661189 h 661188"/>
                      <a:gd name="connsiteX2" fmla="*/ 0 w 759804"/>
                      <a:gd name="connsiteY2" fmla="*/ 590211 h 661188"/>
                      <a:gd name="connsiteX3" fmla="*/ 0 w 759804"/>
                      <a:gd name="connsiteY3" fmla="*/ 285169 h 661188"/>
                      <a:gd name="connsiteX4" fmla="*/ 70978 w 759804"/>
                      <a:gd name="connsiteY4" fmla="*/ 214191 h 661188"/>
                      <a:gd name="connsiteX5" fmla="*/ 688827 w 759804"/>
                      <a:gd name="connsiteY5" fmla="*/ 0 h 661188"/>
                      <a:gd name="connsiteX6" fmla="*/ 759804 w 759804"/>
                      <a:gd name="connsiteY6" fmla="*/ 70978 h 661188"/>
                      <a:gd name="connsiteX7" fmla="*/ 759804 w 759804"/>
                      <a:gd name="connsiteY7" fmla="*/ 376019 h 661188"/>
                      <a:gd name="connsiteX8" fmla="*/ 688827 w 759804"/>
                      <a:gd name="connsiteY8" fmla="*/ 446998 h 661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9804" h="661188">
                        <a:moveTo>
                          <a:pt x="688827" y="446998"/>
                        </a:moveTo>
                        <a:lnTo>
                          <a:pt x="70978" y="661189"/>
                        </a:lnTo>
                        <a:cubicBezTo>
                          <a:pt x="31749" y="661189"/>
                          <a:pt x="0" y="629383"/>
                          <a:pt x="0" y="590211"/>
                        </a:cubicBezTo>
                        <a:lnTo>
                          <a:pt x="0" y="285169"/>
                        </a:lnTo>
                        <a:cubicBezTo>
                          <a:pt x="0" y="245940"/>
                          <a:pt x="31806" y="214191"/>
                          <a:pt x="70978" y="214191"/>
                        </a:cubicBezTo>
                        <a:lnTo>
                          <a:pt x="688827" y="0"/>
                        </a:lnTo>
                        <a:cubicBezTo>
                          <a:pt x="728056" y="0"/>
                          <a:pt x="759804" y="31806"/>
                          <a:pt x="759804" y="70978"/>
                        </a:cubicBezTo>
                        <a:lnTo>
                          <a:pt x="759804" y="376019"/>
                        </a:lnTo>
                        <a:cubicBezTo>
                          <a:pt x="759804" y="415249"/>
                          <a:pt x="727999" y="446998"/>
                          <a:pt x="688827" y="446998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6" name="图形 2">
                  <a:extLst>
                    <a:ext uri="{FF2B5EF4-FFF2-40B4-BE49-F238E27FC236}">
                      <a16:creationId xmlns:a16="http://schemas.microsoft.com/office/drawing/2014/main" id="{F18C06A8-547F-498B-8884-2BAE347C8BB1}"/>
                    </a:ext>
                  </a:extLst>
                </p:cNvPr>
                <p:cNvGrpSpPr/>
                <p:nvPr/>
              </p:nvGrpSpPr>
              <p:grpSpPr>
                <a:xfrm>
                  <a:off x="6669536" y="4057640"/>
                  <a:ext cx="1823793" cy="777163"/>
                  <a:chOff x="6669536" y="4057640"/>
                  <a:chExt cx="1823793" cy="777163"/>
                </a:xfrm>
              </p:grpSpPr>
              <p:sp>
                <p:nvSpPr>
                  <p:cNvPr id="90" name="任意多边形: 形状 36">
                    <a:extLst>
                      <a:ext uri="{FF2B5EF4-FFF2-40B4-BE49-F238E27FC236}">
                        <a16:creationId xmlns:a16="http://schemas.microsoft.com/office/drawing/2014/main" id="{4769FFB0-B2D4-41AB-88D5-AEE527650AD4}"/>
                      </a:ext>
                    </a:extLst>
                  </p:cNvPr>
                  <p:cNvSpPr/>
                  <p:nvPr/>
                </p:nvSpPr>
                <p:spPr>
                  <a:xfrm>
                    <a:off x="7733525" y="4057640"/>
                    <a:ext cx="759804" cy="661188"/>
                  </a:xfrm>
                  <a:custGeom>
                    <a:avLst/>
                    <a:gdLst>
                      <a:gd name="connsiteX0" fmla="*/ 688827 w 759804"/>
                      <a:gd name="connsiteY0" fmla="*/ 446998 h 661188"/>
                      <a:gd name="connsiteX1" fmla="*/ 70978 w 759804"/>
                      <a:gd name="connsiteY1" fmla="*/ 661189 h 661188"/>
                      <a:gd name="connsiteX2" fmla="*/ 0 w 759804"/>
                      <a:gd name="connsiteY2" fmla="*/ 590211 h 661188"/>
                      <a:gd name="connsiteX3" fmla="*/ 0 w 759804"/>
                      <a:gd name="connsiteY3" fmla="*/ 285169 h 661188"/>
                      <a:gd name="connsiteX4" fmla="*/ 70978 w 759804"/>
                      <a:gd name="connsiteY4" fmla="*/ 214191 h 661188"/>
                      <a:gd name="connsiteX5" fmla="*/ 688827 w 759804"/>
                      <a:gd name="connsiteY5" fmla="*/ 0 h 661188"/>
                      <a:gd name="connsiteX6" fmla="*/ 759804 w 759804"/>
                      <a:gd name="connsiteY6" fmla="*/ 70978 h 661188"/>
                      <a:gd name="connsiteX7" fmla="*/ 759804 w 759804"/>
                      <a:gd name="connsiteY7" fmla="*/ 376019 h 661188"/>
                      <a:gd name="connsiteX8" fmla="*/ 688827 w 759804"/>
                      <a:gd name="connsiteY8" fmla="*/ 446998 h 661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9804" h="661188">
                        <a:moveTo>
                          <a:pt x="688827" y="446998"/>
                        </a:moveTo>
                        <a:lnTo>
                          <a:pt x="70978" y="661189"/>
                        </a:lnTo>
                        <a:cubicBezTo>
                          <a:pt x="31749" y="661189"/>
                          <a:pt x="0" y="629383"/>
                          <a:pt x="0" y="590211"/>
                        </a:cubicBezTo>
                        <a:lnTo>
                          <a:pt x="0" y="285169"/>
                        </a:lnTo>
                        <a:cubicBezTo>
                          <a:pt x="0" y="245940"/>
                          <a:pt x="31806" y="214191"/>
                          <a:pt x="70978" y="214191"/>
                        </a:cubicBezTo>
                        <a:lnTo>
                          <a:pt x="688827" y="0"/>
                        </a:lnTo>
                        <a:cubicBezTo>
                          <a:pt x="728056" y="0"/>
                          <a:pt x="759804" y="31806"/>
                          <a:pt x="759804" y="70978"/>
                        </a:cubicBezTo>
                        <a:lnTo>
                          <a:pt x="759804" y="376019"/>
                        </a:lnTo>
                        <a:cubicBezTo>
                          <a:pt x="759804" y="415249"/>
                          <a:pt x="728056" y="446998"/>
                          <a:pt x="688827" y="446998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任意多边形: 形状 37">
                    <a:extLst>
                      <a:ext uri="{FF2B5EF4-FFF2-40B4-BE49-F238E27FC236}">
                        <a16:creationId xmlns:a16="http://schemas.microsoft.com/office/drawing/2014/main" id="{8FBF344D-0B47-4CE8-99CB-8E5A57B14B7B}"/>
                      </a:ext>
                    </a:extLst>
                  </p:cNvPr>
                  <p:cNvSpPr/>
                  <p:nvPr/>
                </p:nvSpPr>
                <p:spPr>
                  <a:xfrm>
                    <a:off x="6669536" y="4136441"/>
                    <a:ext cx="802517" cy="698362"/>
                  </a:xfrm>
                  <a:custGeom>
                    <a:avLst/>
                    <a:gdLst>
                      <a:gd name="connsiteX0" fmla="*/ 727542 w 802517"/>
                      <a:gd name="connsiteY0" fmla="*/ 472123 h 698362"/>
                      <a:gd name="connsiteX1" fmla="*/ 74976 w 802517"/>
                      <a:gd name="connsiteY1" fmla="*/ 698362 h 698362"/>
                      <a:gd name="connsiteX2" fmla="*/ 0 w 802517"/>
                      <a:gd name="connsiteY2" fmla="*/ 623387 h 698362"/>
                      <a:gd name="connsiteX3" fmla="*/ 0 w 802517"/>
                      <a:gd name="connsiteY3" fmla="*/ 301215 h 698362"/>
                      <a:gd name="connsiteX4" fmla="*/ 74976 w 802517"/>
                      <a:gd name="connsiteY4" fmla="*/ 226240 h 698362"/>
                      <a:gd name="connsiteX5" fmla="*/ 727542 w 802517"/>
                      <a:gd name="connsiteY5" fmla="*/ 0 h 698362"/>
                      <a:gd name="connsiteX6" fmla="*/ 802517 w 802517"/>
                      <a:gd name="connsiteY6" fmla="*/ 74976 h 698362"/>
                      <a:gd name="connsiteX7" fmla="*/ 802517 w 802517"/>
                      <a:gd name="connsiteY7" fmla="*/ 397204 h 698362"/>
                      <a:gd name="connsiteX8" fmla="*/ 727542 w 802517"/>
                      <a:gd name="connsiteY8" fmla="*/ 472123 h 698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517" h="698362">
                        <a:moveTo>
                          <a:pt x="727542" y="472123"/>
                        </a:moveTo>
                        <a:lnTo>
                          <a:pt x="74976" y="698362"/>
                        </a:lnTo>
                        <a:cubicBezTo>
                          <a:pt x="33576" y="698362"/>
                          <a:pt x="0" y="664786"/>
                          <a:pt x="0" y="623387"/>
                        </a:cubicBezTo>
                        <a:lnTo>
                          <a:pt x="0" y="301215"/>
                        </a:lnTo>
                        <a:cubicBezTo>
                          <a:pt x="0" y="259816"/>
                          <a:pt x="33576" y="226240"/>
                          <a:pt x="74976" y="226240"/>
                        </a:cubicBezTo>
                        <a:lnTo>
                          <a:pt x="727542" y="0"/>
                        </a:lnTo>
                        <a:cubicBezTo>
                          <a:pt x="768941" y="0"/>
                          <a:pt x="802517" y="33576"/>
                          <a:pt x="802517" y="74976"/>
                        </a:cubicBezTo>
                        <a:lnTo>
                          <a:pt x="802517" y="397204"/>
                        </a:lnTo>
                        <a:cubicBezTo>
                          <a:pt x="802517" y="438546"/>
                          <a:pt x="768941" y="472123"/>
                          <a:pt x="727542" y="472123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7" name="任意多边形: 形状 38">
                  <a:extLst>
                    <a:ext uri="{FF2B5EF4-FFF2-40B4-BE49-F238E27FC236}">
                      <a16:creationId xmlns:a16="http://schemas.microsoft.com/office/drawing/2014/main" id="{94FC2E88-91A8-4956-938B-C747A2ACE46F}"/>
                    </a:ext>
                  </a:extLst>
                </p:cNvPr>
                <p:cNvSpPr/>
                <p:nvPr/>
              </p:nvSpPr>
              <p:spPr>
                <a:xfrm>
                  <a:off x="6250176" y="3726046"/>
                  <a:ext cx="802517" cy="698419"/>
                </a:xfrm>
                <a:custGeom>
                  <a:avLst/>
                  <a:gdLst>
                    <a:gd name="connsiteX0" fmla="*/ 727542 w 802517"/>
                    <a:gd name="connsiteY0" fmla="*/ 472180 h 698419"/>
                    <a:gd name="connsiteX1" fmla="*/ 74976 w 802517"/>
                    <a:gd name="connsiteY1" fmla="*/ 698420 h 698419"/>
                    <a:gd name="connsiteX2" fmla="*/ 0 w 802517"/>
                    <a:gd name="connsiteY2" fmla="*/ 623444 h 698419"/>
                    <a:gd name="connsiteX3" fmla="*/ 0 w 802517"/>
                    <a:gd name="connsiteY3" fmla="*/ 301215 h 698419"/>
                    <a:gd name="connsiteX4" fmla="*/ 74976 w 802517"/>
                    <a:gd name="connsiteY4" fmla="*/ 226240 h 698419"/>
                    <a:gd name="connsiteX5" fmla="*/ 727542 w 802517"/>
                    <a:gd name="connsiteY5" fmla="*/ 0 h 698419"/>
                    <a:gd name="connsiteX6" fmla="*/ 802518 w 802517"/>
                    <a:gd name="connsiteY6" fmla="*/ 74976 h 698419"/>
                    <a:gd name="connsiteX7" fmla="*/ 802518 w 802517"/>
                    <a:gd name="connsiteY7" fmla="*/ 397204 h 698419"/>
                    <a:gd name="connsiteX8" fmla="*/ 727542 w 802517"/>
                    <a:gd name="connsiteY8" fmla="*/ 472180 h 69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517" h="698419">
                      <a:moveTo>
                        <a:pt x="727542" y="472180"/>
                      </a:moveTo>
                      <a:lnTo>
                        <a:pt x="74976" y="698420"/>
                      </a:lnTo>
                      <a:cubicBezTo>
                        <a:pt x="33576" y="698420"/>
                        <a:pt x="0" y="664843"/>
                        <a:pt x="0" y="623444"/>
                      </a:cubicBezTo>
                      <a:lnTo>
                        <a:pt x="0" y="301215"/>
                      </a:lnTo>
                      <a:cubicBezTo>
                        <a:pt x="0" y="259816"/>
                        <a:pt x="33576" y="226240"/>
                        <a:pt x="74976" y="226240"/>
                      </a:cubicBezTo>
                      <a:lnTo>
                        <a:pt x="727542" y="0"/>
                      </a:lnTo>
                      <a:cubicBezTo>
                        <a:pt x="768941" y="0"/>
                        <a:pt x="802518" y="33576"/>
                        <a:pt x="802518" y="74976"/>
                      </a:cubicBezTo>
                      <a:lnTo>
                        <a:pt x="802518" y="397204"/>
                      </a:lnTo>
                      <a:cubicBezTo>
                        <a:pt x="802518" y="438604"/>
                        <a:pt x="768941" y="472180"/>
                        <a:pt x="727542" y="472180"/>
                      </a:cubicBezTo>
                      <a:close/>
                    </a:path>
                  </a:pathLst>
                </a:custGeom>
                <a:solidFill>
                  <a:srgbClr val="FFFFFF">
                    <a:alpha val="51000"/>
                  </a:srgbClr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任意多边形: 形状 39">
                  <a:extLst>
                    <a:ext uri="{FF2B5EF4-FFF2-40B4-BE49-F238E27FC236}">
                      <a16:creationId xmlns:a16="http://schemas.microsoft.com/office/drawing/2014/main" id="{E0EC92E2-9402-4445-9DB3-A0A1962E1E08}"/>
                    </a:ext>
                  </a:extLst>
                </p:cNvPr>
                <p:cNvSpPr/>
                <p:nvPr/>
              </p:nvSpPr>
              <p:spPr>
                <a:xfrm>
                  <a:off x="7262144" y="3453896"/>
                  <a:ext cx="58016" cy="544414"/>
                </a:xfrm>
                <a:custGeom>
                  <a:avLst/>
                  <a:gdLst>
                    <a:gd name="connsiteX0" fmla="*/ 29008 w 58016"/>
                    <a:gd name="connsiteY0" fmla="*/ 544415 h 544414"/>
                    <a:gd name="connsiteX1" fmla="*/ 29008 w 58016"/>
                    <a:gd name="connsiteY1" fmla="*/ 544415 h 544414"/>
                    <a:gd name="connsiteX2" fmla="*/ 0 w 58016"/>
                    <a:gd name="connsiteY2" fmla="*/ 515406 h 544414"/>
                    <a:gd name="connsiteX3" fmla="*/ 0 w 58016"/>
                    <a:gd name="connsiteY3" fmla="*/ 29008 h 544414"/>
                    <a:gd name="connsiteX4" fmla="*/ 29008 w 58016"/>
                    <a:gd name="connsiteY4" fmla="*/ 0 h 544414"/>
                    <a:gd name="connsiteX5" fmla="*/ 29008 w 58016"/>
                    <a:gd name="connsiteY5" fmla="*/ 0 h 544414"/>
                    <a:gd name="connsiteX6" fmla="*/ 58016 w 58016"/>
                    <a:gd name="connsiteY6" fmla="*/ 29008 h 544414"/>
                    <a:gd name="connsiteX7" fmla="*/ 58016 w 58016"/>
                    <a:gd name="connsiteY7" fmla="*/ 515406 h 544414"/>
                    <a:gd name="connsiteX8" fmla="*/ 29008 w 58016"/>
                    <a:gd name="connsiteY8" fmla="*/ 544415 h 544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016" h="544414">
                      <a:moveTo>
                        <a:pt x="29008" y="544415"/>
                      </a:moveTo>
                      <a:lnTo>
                        <a:pt x="29008" y="544415"/>
                      </a:lnTo>
                      <a:cubicBezTo>
                        <a:pt x="13077" y="544415"/>
                        <a:pt x="0" y="531338"/>
                        <a:pt x="0" y="515406"/>
                      </a:cubicBezTo>
                      <a:lnTo>
                        <a:pt x="0" y="29008"/>
                      </a:lnTo>
                      <a:cubicBezTo>
                        <a:pt x="0" y="13077"/>
                        <a:pt x="13077" y="0"/>
                        <a:pt x="29008" y="0"/>
                      </a:cubicBezTo>
                      <a:lnTo>
                        <a:pt x="29008" y="0"/>
                      </a:lnTo>
                      <a:cubicBezTo>
                        <a:pt x="44940" y="0"/>
                        <a:pt x="58016" y="13077"/>
                        <a:pt x="58016" y="29008"/>
                      </a:cubicBezTo>
                      <a:lnTo>
                        <a:pt x="58016" y="515406"/>
                      </a:lnTo>
                      <a:cubicBezTo>
                        <a:pt x="58016" y="531338"/>
                        <a:pt x="44997" y="544415"/>
                        <a:pt x="29008" y="544415"/>
                      </a:cubicBezTo>
                      <a:close/>
                    </a:path>
                  </a:pathLst>
                </a:custGeom>
                <a:solidFill>
                  <a:srgbClr val="FFFFFF">
                    <a:alpha val="51000"/>
                  </a:srgbClr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79" name="图形 2">
                  <a:extLst>
                    <a:ext uri="{FF2B5EF4-FFF2-40B4-BE49-F238E27FC236}">
                      <a16:creationId xmlns:a16="http://schemas.microsoft.com/office/drawing/2014/main" id="{82B55704-4E10-48DF-99E8-59C8F42ABA0E}"/>
                    </a:ext>
                  </a:extLst>
                </p:cNvPr>
                <p:cNvGrpSpPr/>
                <p:nvPr/>
              </p:nvGrpSpPr>
              <p:grpSpPr>
                <a:xfrm>
                  <a:off x="7445534" y="2732841"/>
                  <a:ext cx="829801" cy="1279768"/>
                  <a:chOff x="7445534" y="2732841"/>
                  <a:chExt cx="829801" cy="1279768"/>
                </a:xfrm>
                <a:solidFill>
                  <a:srgbClr val="FFFFFF">
                    <a:alpha val="51000"/>
                  </a:srgbClr>
                </a:solidFill>
              </p:grpSpPr>
              <p:sp>
                <p:nvSpPr>
                  <p:cNvPr id="80" name="任意多边形: 形状 41">
                    <a:extLst>
                      <a:ext uri="{FF2B5EF4-FFF2-40B4-BE49-F238E27FC236}">
                        <a16:creationId xmlns:a16="http://schemas.microsoft.com/office/drawing/2014/main" id="{24C7A2B0-FF27-476A-865A-8984620CDECB}"/>
                      </a:ext>
                    </a:extLst>
                  </p:cNvPr>
                  <p:cNvSpPr/>
                  <p:nvPr/>
                </p:nvSpPr>
                <p:spPr>
                  <a:xfrm>
                    <a:off x="7445534" y="2732841"/>
                    <a:ext cx="829801" cy="333410"/>
                  </a:xfrm>
                  <a:custGeom>
                    <a:avLst/>
                    <a:gdLst>
                      <a:gd name="connsiteX0" fmla="*/ 1679 w 829801"/>
                      <a:gd name="connsiteY0" fmla="*/ 314143 h 333410"/>
                      <a:gd name="connsiteX1" fmla="*/ 1679 w 829801"/>
                      <a:gd name="connsiteY1" fmla="*/ 314143 h 333410"/>
                      <a:gd name="connsiteX2" fmla="*/ 19267 w 829801"/>
                      <a:gd name="connsiteY2" fmla="*/ 277084 h 333410"/>
                      <a:gd name="connsiteX3" fmla="*/ 791063 w 829801"/>
                      <a:gd name="connsiteY3" fmla="*/ 1679 h 333410"/>
                      <a:gd name="connsiteX4" fmla="*/ 828123 w 829801"/>
                      <a:gd name="connsiteY4" fmla="*/ 19267 h 333410"/>
                      <a:gd name="connsiteX5" fmla="*/ 828123 w 829801"/>
                      <a:gd name="connsiteY5" fmla="*/ 19267 h 333410"/>
                      <a:gd name="connsiteX6" fmla="*/ 810535 w 829801"/>
                      <a:gd name="connsiteY6" fmla="*/ 56326 h 333410"/>
                      <a:gd name="connsiteX7" fmla="*/ 38739 w 829801"/>
                      <a:gd name="connsiteY7" fmla="*/ 331731 h 333410"/>
                      <a:gd name="connsiteX8" fmla="*/ 1679 w 829801"/>
                      <a:gd name="connsiteY8" fmla="*/ 314143 h 333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9801" h="333410">
                        <a:moveTo>
                          <a:pt x="1679" y="314143"/>
                        </a:moveTo>
                        <a:lnTo>
                          <a:pt x="1679" y="314143"/>
                        </a:lnTo>
                        <a:cubicBezTo>
                          <a:pt x="-3689" y="299126"/>
                          <a:pt x="4249" y="282452"/>
                          <a:pt x="19267" y="277084"/>
                        </a:cubicBezTo>
                        <a:lnTo>
                          <a:pt x="791063" y="1679"/>
                        </a:lnTo>
                        <a:cubicBezTo>
                          <a:pt x="806081" y="-3688"/>
                          <a:pt x="822755" y="4249"/>
                          <a:pt x="828123" y="19267"/>
                        </a:cubicBezTo>
                        <a:lnTo>
                          <a:pt x="828123" y="19267"/>
                        </a:lnTo>
                        <a:cubicBezTo>
                          <a:pt x="833491" y="34285"/>
                          <a:pt x="825553" y="50959"/>
                          <a:pt x="810535" y="56326"/>
                        </a:cubicBezTo>
                        <a:lnTo>
                          <a:pt x="38739" y="331731"/>
                        </a:lnTo>
                        <a:cubicBezTo>
                          <a:pt x="23721" y="337099"/>
                          <a:pt x="7047" y="329161"/>
                          <a:pt x="1679" y="31414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1000"/>
                    </a:srgbClr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任意多边形: 形状 42">
                    <a:extLst>
                      <a:ext uri="{FF2B5EF4-FFF2-40B4-BE49-F238E27FC236}">
                        <a16:creationId xmlns:a16="http://schemas.microsoft.com/office/drawing/2014/main" id="{4CCD1D6F-395C-4977-A6F3-82CF8ABF3010}"/>
                      </a:ext>
                    </a:extLst>
                  </p:cNvPr>
                  <p:cNvSpPr/>
                  <p:nvPr/>
                </p:nvSpPr>
                <p:spPr>
                  <a:xfrm>
                    <a:off x="7445534" y="2838023"/>
                    <a:ext cx="829801" cy="333387"/>
                  </a:xfrm>
                  <a:custGeom>
                    <a:avLst/>
                    <a:gdLst>
                      <a:gd name="connsiteX0" fmla="*/ 1679 w 829801"/>
                      <a:gd name="connsiteY0" fmla="*/ 314144 h 333387"/>
                      <a:gd name="connsiteX1" fmla="*/ 1679 w 829801"/>
                      <a:gd name="connsiteY1" fmla="*/ 314144 h 333387"/>
                      <a:gd name="connsiteX2" fmla="*/ 19267 w 829801"/>
                      <a:gd name="connsiteY2" fmla="*/ 277084 h 333387"/>
                      <a:gd name="connsiteX3" fmla="*/ 791063 w 829801"/>
                      <a:gd name="connsiteY3" fmla="*/ 1679 h 333387"/>
                      <a:gd name="connsiteX4" fmla="*/ 828123 w 829801"/>
                      <a:gd name="connsiteY4" fmla="*/ 19267 h 333387"/>
                      <a:gd name="connsiteX5" fmla="*/ 828123 w 829801"/>
                      <a:gd name="connsiteY5" fmla="*/ 19267 h 333387"/>
                      <a:gd name="connsiteX6" fmla="*/ 810535 w 829801"/>
                      <a:gd name="connsiteY6" fmla="*/ 56326 h 333387"/>
                      <a:gd name="connsiteX7" fmla="*/ 38739 w 829801"/>
                      <a:gd name="connsiteY7" fmla="*/ 331731 h 333387"/>
                      <a:gd name="connsiteX8" fmla="*/ 1679 w 829801"/>
                      <a:gd name="connsiteY8" fmla="*/ 314144 h 333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9801" h="333387">
                        <a:moveTo>
                          <a:pt x="1679" y="314144"/>
                        </a:moveTo>
                        <a:lnTo>
                          <a:pt x="1679" y="314144"/>
                        </a:lnTo>
                        <a:cubicBezTo>
                          <a:pt x="-3689" y="299126"/>
                          <a:pt x="4249" y="282452"/>
                          <a:pt x="19267" y="277084"/>
                        </a:cubicBezTo>
                        <a:lnTo>
                          <a:pt x="791063" y="1679"/>
                        </a:lnTo>
                        <a:cubicBezTo>
                          <a:pt x="806081" y="-3688"/>
                          <a:pt x="822755" y="4249"/>
                          <a:pt x="828123" y="19267"/>
                        </a:cubicBezTo>
                        <a:lnTo>
                          <a:pt x="828123" y="19267"/>
                        </a:lnTo>
                        <a:cubicBezTo>
                          <a:pt x="833491" y="34285"/>
                          <a:pt x="825553" y="50959"/>
                          <a:pt x="810535" y="56326"/>
                        </a:cubicBezTo>
                        <a:lnTo>
                          <a:pt x="38739" y="331731"/>
                        </a:lnTo>
                        <a:cubicBezTo>
                          <a:pt x="23721" y="337042"/>
                          <a:pt x="7047" y="329162"/>
                          <a:pt x="1679" y="314144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1000"/>
                    </a:srgbClr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任意多边形: 形状 43">
                    <a:extLst>
                      <a:ext uri="{FF2B5EF4-FFF2-40B4-BE49-F238E27FC236}">
                        <a16:creationId xmlns:a16="http://schemas.microsoft.com/office/drawing/2014/main" id="{31F95CD3-37A6-4715-A204-E67BF50BE767}"/>
                      </a:ext>
                    </a:extLst>
                  </p:cNvPr>
                  <p:cNvSpPr/>
                  <p:nvPr/>
                </p:nvSpPr>
                <p:spPr>
                  <a:xfrm>
                    <a:off x="7445534" y="2943149"/>
                    <a:ext cx="829801" cy="333410"/>
                  </a:xfrm>
                  <a:custGeom>
                    <a:avLst/>
                    <a:gdLst>
                      <a:gd name="connsiteX0" fmla="*/ 1679 w 829801"/>
                      <a:gd name="connsiteY0" fmla="*/ 314143 h 333410"/>
                      <a:gd name="connsiteX1" fmla="*/ 1679 w 829801"/>
                      <a:gd name="connsiteY1" fmla="*/ 314143 h 333410"/>
                      <a:gd name="connsiteX2" fmla="*/ 19267 w 829801"/>
                      <a:gd name="connsiteY2" fmla="*/ 277084 h 333410"/>
                      <a:gd name="connsiteX3" fmla="*/ 791063 w 829801"/>
                      <a:gd name="connsiteY3" fmla="*/ 1679 h 333410"/>
                      <a:gd name="connsiteX4" fmla="*/ 828123 w 829801"/>
                      <a:gd name="connsiteY4" fmla="*/ 19267 h 333410"/>
                      <a:gd name="connsiteX5" fmla="*/ 828123 w 829801"/>
                      <a:gd name="connsiteY5" fmla="*/ 19267 h 333410"/>
                      <a:gd name="connsiteX6" fmla="*/ 810535 w 829801"/>
                      <a:gd name="connsiteY6" fmla="*/ 56326 h 333410"/>
                      <a:gd name="connsiteX7" fmla="*/ 38739 w 829801"/>
                      <a:gd name="connsiteY7" fmla="*/ 331731 h 333410"/>
                      <a:gd name="connsiteX8" fmla="*/ 1679 w 829801"/>
                      <a:gd name="connsiteY8" fmla="*/ 314143 h 333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9801" h="333410">
                        <a:moveTo>
                          <a:pt x="1679" y="314143"/>
                        </a:moveTo>
                        <a:lnTo>
                          <a:pt x="1679" y="314143"/>
                        </a:lnTo>
                        <a:cubicBezTo>
                          <a:pt x="-3689" y="299126"/>
                          <a:pt x="4249" y="282452"/>
                          <a:pt x="19267" y="277084"/>
                        </a:cubicBezTo>
                        <a:lnTo>
                          <a:pt x="791063" y="1679"/>
                        </a:lnTo>
                        <a:cubicBezTo>
                          <a:pt x="806081" y="-3688"/>
                          <a:pt x="822755" y="4249"/>
                          <a:pt x="828123" y="19267"/>
                        </a:cubicBezTo>
                        <a:lnTo>
                          <a:pt x="828123" y="19267"/>
                        </a:lnTo>
                        <a:cubicBezTo>
                          <a:pt x="833491" y="34284"/>
                          <a:pt x="825553" y="50959"/>
                          <a:pt x="810535" y="56326"/>
                        </a:cubicBezTo>
                        <a:lnTo>
                          <a:pt x="38739" y="331731"/>
                        </a:lnTo>
                        <a:cubicBezTo>
                          <a:pt x="23721" y="337099"/>
                          <a:pt x="7047" y="329161"/>
                          <a:pt x="1679" y="31414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1000"/>
                    </a:srgbClr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任意多边形: 形状 44">
                    <a:extLst>
                      <a:ext uri="{FF2B5EF4-FFF2-40B4-BE49-F238E27FC236}">
                        <a16:creationId xmlns:a16="http://schemas.microsoft.com/office/drawing/2014/main" id="{1F3F4B68-2015-47B1-9709-DE64CD4AEBEB}"/>
                      </a:ext>
                    </a:extLst>
                  </p:cNvPr>
                  <p:cNvSpPr/>
                  <p:nvPr/>
                </p:nvSpPr>
                <p:spPr>
                  <a:xfrm>
                    <a:off x="7445534" y="3048332"/>
                    <a:ext cx="829801" cy="333387"/>
                  </a:xfrm>
                  <a:custGeom>
                    <a:avLst/>
                    <a:gdLst>
                      <a:gd name="connsiteX0" fmla="*/ 1679 w 829801"/>
                      <a:gd name="connsiteY0" fmla="*/ 314143 h 333387"/>
                      <a:gd name="connsiteX1" fmla="*/ 1679 w 829801"/>
                      <a:gd name="connsiteY1" fmla="*/ 314143 h 333387"/>
                      <a:gd name="connsiteX2" fmla="*/ 19267 w 829801"/>
                      <a:gd name="connsiteY2" fmla="*/ 277084 h 333387"/>
                      <a:gd name="connsiteX3" fmla="*/ 791063 w 829801"/>
                      <a:gd name="connsiteY3" fmla="*/ 1679 h 333387"/>
                      <a:gd name="connsiteX4" fmla="*/ 828123 w 829801"/>
                      <a:gd name="connsiteY4" fmla="*/ 19267 h 333387"/>
                      <a:gd name="connsiteX5" fmla="*/ 828123 w 829801"/>
                      <a:gd name="connsiteY5" fmla="*/ 19267 h 333387"/>
                      <a:gd name="connsiteX6" fmla="*/ 810535 w 829801"/>
                      <a:gd name="connsiteY6" fmla="*/ 56326 h 333387"/>
                      <a:gd name="connsiteX7" fmla="*/ 38739 w 829801"/>
                      <a:gd name="connsiteY7" fmla="*/ 331731 h 333387"/>
                      <a:gd name="connsiteX8" fmla="*/ 1679 w 829801"/>
                      <a:gd name="connsiteY8" fmla="*/ 314143 h 333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9801" h="333387">
                        <a:moveTo>
                          <a:pt x="1679" y="314143"/>
                        </a:moveTo>
                        <a:lnTo>
                          <a:pt x="1679" y="314143"/>
                        </a:lnTo>
                        <a:cubicBezTo>
                          <a:pt x="-3689" y="299125"/>
                          <a:pt x="4249" y="282452"/>
                          <a:pt x="19267" y="277084"/>
                        </a:cubicBezTo>
                        <a:lnTo>
                          <a:pt x="791063" y="1679"/>
                        </a:lnTo>
                        <a:cubicBezTo>
                          <a:pt x="806081" y="-3688"/>
                          <a:pt x="822755" y="4249"/>
                          <a:pt x="828123" y="19267"/>
                        </a:cubicBezTo>
                        <a:lnTo>
                          <a:pt x="828123" y="19267"/>
                        </a:lnTo>
                        <a:cubicBezTo>
                          <a:pt x="833491" y="34285"/>
                          <a:pt x="825553" y="50959"/>
                          <a:pt x="810535" y="56326"/>
                        </a:cubicBezTo>
                        <a:lnTo>
                          <a:pt x="38739" y="331731"/>
                        </a:lnTo>
                        <a:cubicBezTo>
                          <a:pt x="23721" y="337042"/>
                          <a:pt x="7047" y="329161"/>
                          <a:pt x="1679" y="31414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1000"/>
                    </a:srgbClr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任意多边形: 形状 45">
                    <a:extLst>
                      <a:ext uri="{FF2B5EF4-FFF2-40B4-BE49-F238E27FC236}">
                        <a16:creationId xmlns:a16="http://schemas.microsoft.com/office/drawing/2014/main" id="{4BCC6A8A-7A9A-42C4-A96F-794837AA40E7}"/>
                      </a:ext>
                    </a:extLst>
                  </p:cNvPr>
                  <p:cNvSpPr/>
                  <p:nvPr/>
                </p:nvSpPr>
                <p:spPr>
                  <a:xfrm>
                    <a:off x="7445534" y="3153457"/>
                    <a:ext cx="829801" cy="333410"/>
                  </a:xfrm>
                  <a:custGeom>
                    <a:avLst/>
                    <a:gdLst>
                      <a:gd name="connsiteX0" fmla="*/ 1679 w 829801"/>
                      <a:gd name="connsiteY0" fmla="*/ 314144 h 333410"/>
                      <a:gd name="connsiteX1" fmla="*/ 1679 w 829801"/>
                      <a:gd name="connsiteY1" fmla="*/ 314144 h 333410"/>
                      <a:gd name="connsiteX2" fmla="*/ 19267 w 829801"/>
                      <a:gd name="connsiteY2" fmla="*/ 277084 h 333410"/>
                      <a:gd name="connsiteX3" fmla="*/ 791063 w 829801"/>
                      <a:gd name="connsiteY3" fmla="*/ 1679 h 333410"/>
                      <a:gd name="connsiteX4" fmla="*/ 828123 w 829801"/>
                      <a:gd name="connsiteY4" fmla="*/ 19267 h 333410"/>
                      <a:gd name="connsiteX5" fmla="*/ 828123 w 829801"/>
                      <a:gd name="connsiteY5" fmla="*/ 19267 h 333410"/>
                      <a:gd name="connsiteX6" fmla="*/ 810535 w 829801"/>
                      <a:gd name="connsiteY6" fmla="*/ 56326 h 333410"/>
                      <a:gd name="connsiteX7" fmla="*/ 38739 w 829801"/>
                      <a:gd name="connsiteY7" fmla="*/ 331731 h 333410"/>
                      <a:gd name="connsiteX8" fmla="*/ 1679 w 829801"/>
                      <a:gd name="connsiteY8" fmla="*/ 314144 h 333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9801" h="333410">
                        <a:moveTo>
                          <a:pt x="1679" y="314144"/>
                        </a:moveTo>
                        <a:lnTo>
                          <a:pt x="1679" y="314144"/>
                        </a:lnTo>
                        <a:cubicBezTo>
                          <a:pt x="-3689" y="299126"/>
                          <a:pt x="4249" y="282452"/>
                          <a:pt x="19267" y="277084"/>
                        </a:cubicBezTo>
                        <a:lnTo>
                          <a:pt x="791063" y="1679"/>
                        </a:lnTo>
                        <a:cubicBezTo>
                          <a:pt x="806081" y="-3688"/>
                          <a:pt x="822755" y="4249"/>
                          <a:pt x="828123" y="19267"/>
                        </a:cubicBezTo>
                        <a:lnTo>
                          <a:pt x="828123" y="19267"/>
                        </a:lnTo>
                        <a:cubicBezTo>
                          <a:pt x="833491" y="34285"/>
                          <a:pt x="825553" y="50959"/>
                          <a:pt x="810535" y="56326"/>
                        </a:cubicBezTo>
                        <a:lnTo>
                          <a:pt x="38739" y="331731"/>
                        </a:lnTo>
                        <a:cubicBezTo>
                          <a:pt x="23721" y="337099"/>
                          <a:pt x="7047" y="329162"/>
                          <a:pt x="1679" y="314144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1000"/>
                    </a:srgbClr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任意多边形: 形状 46">
                    <a:extLst>
                      <a:ext uri="{FF2B5EF4-FFF2-40B4-BE49-F238E27FC236}">
                        <a16:creationId xmlns:a16="http://schemas.microsoft.com/office/drawing/2014/main" id="{86AADE28-F864-43EC-894C-48D23BCF0E57}"/>
                      </a:ext>
                    </a:extLst>
                  </p:cNvPr>
                  <p:cNvSpPr/>
                  <p:nvPr/>
                </p:nvSpPr>
                <p:spPr>
                  <a:xfrm>
                    <a:off x="7445534" y="3258583"/>
                    <a:ext cx="829801" cy="333410"/>
                  </a:xfrm>
                  <a:custGeom>
                    <a:avLst/>
                    <a:gdLst>
                      <a:gd name="connsiteX0" fmla="*/ 1679 w 829801"/>
                      <a:gd name="connsiteY0" fmla="*/ 314143 h 333410"/>
                      <a:gd name="connsiteX1" fmla="*/ 1679 w 829801"/>
                      <a:gd name="connsiteY1" fmla="*/ 314143 h 333410"/>
                      <a:gd name="connsiteX2" fmla="*/ 19267 w 829801"/>
                      <a:gd name="connsiteY2" fmla="*/ 277084 h 333410"/>
                      <a:gd name="connsiteX3" fmla="*/ 791063 w 829801"/>
                      <a:gd name="connsiteY3" fmla="*/ 1679 h 333410"/>
                      <a:gd name="connsiteX4" fmla="*/ 828123 w 829801"/>
                      <a:gd name="connsiteY4" fmla="*/ 19267 h 333410"/>
                      <a:gd name="connsiteX5" fmla="*/ 828123 w 829801"/>
                      <a:gd name="connsiteY5" fmla="*/ 19267 h 333410"/>
                      <a:gd name="connsiteX6" fmla="*/ 810535 w 829801"/>
                      <a:gd name="connsiteY6" fmla="*/ 56326 h 333410"/>
                      <a:gd name="connsiteX7" fmla="*/ 38739 w 829801"/>
                      <a:gd name="connsiteY7" fmla="*/ 331731 h 333410"/>
                      <a:gd name="connsiteX8" fmla="*/ 1679 w 829801"/>
                      <a:gd name="connsiteY8" fmla="*/ 314143 h 333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9801" h="333410">
                        <a:moveTo>
                          <a:pt x="1679" y="314143"/>
                        </a:moveTo>
                        <a:lnTo>
                          <a:pt x="1679" y="314143"/>
                        </a:lnTo>
                        <a:cubicBezTo>
                          <a:pt x="-3689" y="299125"/>
                          <a:pt x="4249" y="282452"/>
                          <a:pt x="19267" y="277084"/>
                        </a:cubicBezTo>
                        <a:lnTo>
                          <a:pt x="791063" y="1679"/>
                        </a:lnTo>
                        <a:cubicBezTo>
                          <a:pt x="806081" y="-3688"/>
                          <a:pt x="822755" y="4249"/>
                          <a:pt x="828123" y="19267"/>
                        </a:cubicBezTo>
                        <a:lnTo>
                          <a:pt x="828123" y="19267"/>
                        </a:lnTo>
                        <a:cubicBezTo>
                          <a:pt x="833491" y="34284"/>
                          <a:pt x="825553" y="50959"/>
                          <a:pt x="810535" y="56326"/>
                        </a:cubicBezTo>
                        <a:lnTo>
                          <a:pt x="38739" y="331731"/>
                        </a:lnTo>
                        <a:cubicBezTo>
                          <a:pt x="23721" y="337099"/>
                          <a:pt x="7047" y="329161"/>
                          <a:pt x="1679" y="31414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1000"/>
                    </a:srgbClr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任意多边形: 形状 47">
                    <a:extLst>
                      <a:ext uri="{FF2B5EF4-FFF2-40B4-BE49-F238E27FC236}">
                        <a16:creationId xmlns:a16="http://schemas.microsoft.com/office/drawing/2014/main" id="{AFFB431A-7FDD-431D-939C-C2A74D9EA85E}"/>
                      </a:ext>
                    </a:extLst>
                  </p:cNvPr>
                  <p:cNvSpPr/>
                  <p:nvPr/>
                </p:nvSpPr>
                <p:spPr>
                  <a:xfrm>
                    <a:off x="7445534" y="3363765"/>
                    <a:ext cx="829801" cy="333387"/>
                  </a:xfrm>
                  <a:custGeom>
                    <a:avLst/>
                    <a:gdLst>
                      <a:gd name="connsiteX0" fmla="*/ 1679 w 829801"/>
                      <a:gd name="connsiteY0" fmla="*/ 314144 h 333387"/>
                      <a:gd name="connsiteX1" fmla="*/ 1679 w 829801"/>
                      <a:gd name="connsiteY1" fmla="*/ 314144 h 333387"/>
                      <a:gd name="connsiteX2" fmla="*/ 19267 w 829801"/>
                      <a:gd name="connsiteY2" fmla="*/ 277084 h 333387"/>
                      <a:gd name="connsiteX3" fmla="*/ 791063 w 829801"/>
                      <a:gd name="connsiteY3" fmla="*/ 1679 h 333387"/>
                      <a:gd name="connsiteX4" fmla="*/ 828123 w 829801"/>
                      <a:gd name="connsiteY4" fmla="*/ 19267 h 333387"/>
                      <a:gd name="connsiteX5" fmla="*/ 828123 w 829801"/>
                      <a:gd name="connsiteY5" fmla="*/ 19267 h 333387"/>
                      <a:gd name="connsiteX6" fmla="*/ 810535 w 829801"/>
                      <a:gd name="connsiteY6" fmla="*/ 56326 h 333387"/>
                      <a:gd name="connsiteX7" fmla="*/ 38739 w 829801"/>
                      <a:gd name="connsiteY7" fmla="*/ 331731 h 333387"/>
                      <a:gd name="connsiteX8" fmla="*/ 1679 w 829801"/>
                      <a:gd name="connsiteY8" fmla="*/ 314144 h 333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9801" h="333387">
                        <a:moveTo>
                          <a:pt x="1679" y="314144"/>
                        </a:moveTo>
                        <a:lnTo>
                          <a:pt x="1679" y="314144"/>
                        </a:lnTo>
                        <a:cubicBezTo>
                          <a:pt x="-3689" y="299126"/>
                          <a:pt x="4249" y="282452"/>
                          <a:pt x="19267" y="277084"/>
                        </a:cubicBezTo>
                        <a:lnTo>
                          <a:pt x="791063" y="1679"/>
                        </a:lnTo>
                        <a:cubicBezTo>
                          <a:pt x="806081" y="-3688"/>
                          <a:pt x="822755" y="4249"/>
                          <a:pt x="828123" y="19267"/>
                        </a:cubicBezTo>
                        <a:lnTo>
                          <a:pt x="828123" y="19267"/>
                        </a:lnTo>
                        <a:cubicBezTo>
                          <a:pt x="833491" y="34285"/>
                          <a:pt x="825553" y="50959"/>
                          <a:pt x="810535" y="56326"/>
                        </a:cubicBezTo>
                        <a:lnTo>
                          <a:pt x="38739" y="331731"/>
                        </a:lnTo>
                        <a:cubicBezTo>
                          <a:pt x="23721" y="337042"/>
                          <a:pt x="7047" y="329161"/>
                          <a:pt x="1679" y="314144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1000"/>
                    </a:srgbClr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" name="任意多边形: 形状 48">
                    <a:extLst>
                      <a:ext uri="{FF2B5EF4-FFF2-40B4-BE49-F238E27FC236}">
                        <a16:creationId xmlns:a16="http://schemas.microsoft.com/office/drawing/2014/main" id="{0A1B986F-E6E1-4301-847F-9908CC8D86B9}"/>
                      </a:ext>
                    </a:extLst>
                  </p:cNvPr>
                  <p:cNvSpPr/>
                  <p:nvPr/>
                </p:nvSpPr>
                <p:spPr>
                  <a:xfrm>
                    <a:off x="7445534" y="3468891"/>
                    <a:ext cx="829801" cy="333410"/>
                  </a:xfrm>
                  <a:custGeom>
                    <a:avLst/>
                    <a:gdLst>
                      <a:gd name="connsiteX0" fmla="*/ 1679 w 829801"/>
                      <a:gd name="connsiteY0" fmla="*/ 314143 h 333410"/>
                      <a:gd name="connsiteX1" fmla="*/ 1679 w 829801"/>
                      <a:gd name="connsiteY1" fmla="*/ 314143 h 333410"/>
                      <a:gd name="connsiteX2" fmla="*/ 19267 w 829801"/>
                      <a:gd name="connsiteY2" fmla="*/ 277084 h 333410"/>
                      <a:gd name="connsiteX3" fmla="*/ 791063 w 829801"/>
                      <a:gd name="connsiteY3" fmla="*/ 1679 h 333410"/>
                      <a:gd name="connsiteX4" fmla="*/ 828123 w 829801"/>
                      <a:gd name="connsiteY4" fmla="*/ 19267 h 333410"/>
                      <a:gd name="connsiteX5" fmla="*/ 828123 w 829801"/>
                      <a:gd name="connsiteY5" fmla="*/ 19267 h 333410"/>
                      <a:gd name="connsiteX6" fmla="*/ 810535 w 829801"/>
                      <a:gd name="connsiteY6" fmla="*/ 56326 h 333410"/>
                      <a:gd name="connsiteX7" fmla="*/ 38739 w 829801"/>
                      <a:gd name="connsiteY7" fmla="*/ 331731 h 333410"/>
                      <a:gd name="connsiteX8" fmla="*/ 1679 w 829801"/>
                      <a:gd name="connsiteY8" fmla="*/ 314143 h 333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9801" h="333410">
                        <a:moveTo>
                          <a:pt x="1679" y="314143"/>
                        </a:moveTo>
                        <a:lnTo>
                          <a:pt x="1679" y="314143"/>
                        </a:lnTo>
                        <a:cubicBezTo>
                          <a:pt x="-3689" y="299126"/>
                          <a:pt x="4249" y="282452"/>
                          <a:pt x="19267" y="277084"/>
                        </a:cubicBezTo>
                        <a:lnTo>
                          <a:pt x="791063" y="1679"/>
                        </a:lnTo>
                        <a:cubicBezTo>
                          <a:pt x="806081" y="-3688"/>
                          <a:pt x="822755" y="4249"/>
                          <a:pt x="828123" y="19267"/>
                        </a:cubicBezTo>
                        <a:lnTo>
                          <a:pt x="828123" y="19267"/>
                        </a:lnTo>
                        <a:cubicBezTo>
                          <a:pt x="833491" y="34284"/>
                          <a:pt x="825553" y="50958"/>
                          <a:pt x="810535" y="56326"/>
                        </a:cubicBezTo>
                        <a:lnTo>
                          <a:pt x="38739" y="331731"/>
                        </a:lnTo>
                        <a:cubicBezTo>
                          <a:pt x="23721" y="337099"/>
                          <a:pt x="7047" y="329161"/>
                          <a:pt x="1679" y="31414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1000"/>
                    </a:srgbClr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" name="任意多边形: 形状 49">
                    <a:extLst>
                      <a:ext uri="{FF2B5EF4-FFF2-40B4-BE49-F238E27FC236}">
                        <a16:creationId xmlns:a16="http://schemas.microsoft.com/office/drawing/2014/main" id="{72D6CD4D-1023-4562-88A2-FC0794AAD5D9}"/>
                      </a:ext>
                    </a:extLst>
                  </p:cNvPr>
                  <p:cNvSpPr/>
                  <p:nvPr/>
                </p:nvSpPr>
                <p:spPr>
                  <a:xfrm>
                    <a:off x="7445534" y="3574074"/>
                    <a:ext cx="829801" cy="333387"/>
                  </a:xfrm>
                  <a:custGeom>
                    <a:avLst/>
                    <a:gdLst>
                      <a:gd name="connsiteX0" fmla="*/ 1679 w 829801"/>
                      <a:gd name="connsiteY0" fmla="*/ 314143 h 333387"/>
                      <a:gd name="connsiteX1" fmla="*/ 1679 w 829801"/>
                      <a:gd name="connsiteY1" fmla="*/ 314143 h 333387"/>
                      <a:gd name="connsiteX2" fmla="*/ 19267 w 829801"/>
                      <a:gd name="connsiteY2" fmla="*/ 277084 h 333387"/>
                      <a:gd name="connsiteX3" fmla="*/ 791063 w 829801"/>
                      <a:gd name="connsiteY3" fmla="*/ 1679 h 333387"/>
                      <a:gd name="connsiteX4" fmla="*/ 828123 w 829801"/>
                      <a:gd name="connsiteY4" fmla="*/ 19267 h 333387"/>
                      <a:gd name="connsiteX5" fmla="*/ 828123 w 829801"/>
                      <a:gd name="connsiteY5" fmla="*/ 19267 h 333387"/>
                      <a:gd name="connsiteX6" fmla="*/ 810535 w 829801"/>
                      <a:gd name="connsiteY6" fmla="*/ 56326 h 333387"/>
                      <a:gd name="connsiteX7" fmla="*/ 38739 w 829801"/>
                      <a:gd name="connsiteY7" fmla="*/ 331731 h 333387"/>
                      <a:gd name="connsiteX8" fmla="*/ 1679 w 829801"/>
                      <a:gd name="connsiteY8" fmla="*/ 314143 h 333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9801" h="333387">
                        <a:moveTo>
                          <a:pt x="1679" y="314143"/>
                        </a:moveTo>
                        <a:lnTo>
                          <a:pt x="1679" y="314143"/>
                        </a:lnTo>
                        <a:cubicBezTo>
                          <a:pt x="-3689" y="299125"/>
                          <a:pt x="4249" y="282452"/>
                          <a:pt x="19267" y="277084"/>
                        </a:cubicBezTo>
                        <a:lnTo>
                          <a:pt x="791063" y="1679"/>
                        </a:lnTo>
                        <a:cubicBezTo>
                          <a:pt x="806081" y="-3688"/>
                          <a:pt x="822755" y="4249"/>
                          <a:pt x="828123" y="19267"/>
                        </a:cubicBezTo>
                        <a:lnTo>
                          <a:pt x="828123" y="19267"/>
                        </a:lnTo>
                        <a:cubicBezTo>
                          <a:pt x="833491" y="34284"/>
                          <a:pt x="825553" y="50959"/>
                          <a:pt x="810535" y="56326"/>
                        </a:cubicBezTo>
                        <a:lnTo>
                          <a:pt x="38739" y="331731"/>
                        </a:lnTo>
                        <a:cubicBezTo>
                          <a:pt x="23721" y="337042"/>
                          <a:pt x="7047" y="329161"/>
                          <a:pt x="1679" y="31414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1000"/>
                    </a:srgbClr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任意多边形: 形状 50">
                    <a:extLst>
                      <a:ext uri="{FF2B5EF4-FFF2-40B4-BE49-F238E27FC236}">
                        <a16:creationId xmlns:a16="http://schemas.microsoft.com/office/drawing/2014/main" id="{D7E5193A-9995-4755-B5D6-F6BB31D9588A}"/>
                      </a:ext>
                    </a:extLst>
                  </p:cNvPr>
                  <p:cNvSpPr/>
                  <p:nvPr/>
                </p:nvSpPr>
                <p:spPr>
                  <a:xfrm>
                    <a:off x="7445534" y="3679199"/>
                    <a:ext cx="829801" cy="333410"/>
                  </a:xfrm>
                  <a:custGeom>
                    <a:avLst/>
                    <a:gdLst>
                      <a:gd name="connsiteX0" fmla="*/ 1679 w 829801"/>
                      <a:gd name="connsiteY0" fmla="*/ 314144 h 333410"/>
                      <a:gd name="connsiteX1" fmla="*/ 1679 w 829801"/>
                      <a:gd name="connsiteY1" fmla="*/ 314144 h 333410"/>
                      <a:gd name="connsiteX2" fmla="*/ 19267 w 829801"/>
                      <a:gd name="connsiteY2" fmla="*/ 277084 h 333410"/>
                      <a:gd name="connsiteX3" fmla="*/ 791063 w 829801"/>
                      <a:gd name="connsiteY3" fmla="*/ 1679 h 333410"/>
                      <a:gd name="connsiteX4" fmla="*/ 828123 w 829801"/>
                      <a:gd name="connsiteY4" fmla="*/ 19267 h 333410"/>
                      <a:gd name="connsiteX5" fmla="*/ 828123 w 829801"/>
                      <a:gd name="connsiteY5" fmla="*/ 19267 h 333410"/>
                      <a:gd name="connsiteX6" fmla="*/ 810535 w 829801"/>
                      <a:gd name="connsiteY6" fmla="*/ 56326 h 333410"/>
                      <a:gd name="connsiteX7" fmla="*/ 38739 w 829801"/>
                      <a:gd name="connsiteY7" fmla="*/ 331731 h 333410"/>
                      <a:gd name="connsiteX8" fmla="*/ 1679 w 829801"/>
                      <a:gd name="connsiteY8" fmla="*/ 314144 h 333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9801" h="333410">
                        <a:moveTo>
                          <a:pt x="1679" y="314144"/>
                        </a:moveTo>
                        <a:lnTo>
                          <a:pt x="1679" y="314144"/>
                        </a:lnTo>
                        <a:cubicBezTo>
                          <a:pt x="-3689" y="299126"/>
                          <a:pt x="4249" y="282452"/>
                          <a:pt x="19267" y="277084"/>
                        </a:cubicBezTo>
                        <a:lnTo>
                          <a:pt x="791063" y="1679"/>
                        </a:lnTo>
                        <a:cubicBezTo>
                          <a:pt x="806081" y="-3688"/>
                          <a:pt x="822755" y="4249"/>
                          <a:pt x="828123" y="19267"/>
                        </a:cubicBezTo>
                        <a:lnTo>
                          <a:pt x="828123" y="19267"/>
                        </a:lnTo>
                        <a:cubicBezTo>
                          <a:pt x="833491" y="34285"/>
                          <a:pt x="825553" y="50959"/>
                          <a:pt x="810535" y="56326"/>
                        </a:cubicBezTo>
                        <a:lnTo>
                          <a:pt x="38739" y="331731"/>
                        </a:lnTo>
                        <a:cubicBezTo>
                          <a:pt x="23721" y="337099"/>
                          <a:pt x="7047" y="329162"/>
                          <a:pt x="1679" y="314144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1000"/>
                    </a:srgbClr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67" name="图形 2">
                <a:extLst>
                  <a:ext uri="{FF2B5EF4-FFF2-40B4-BE49-F238E27FC236}">
                    <a16:creationId xmlns:a16="http://schemas.microsoft.com/office/drawing/2014/main" id="{E13895DC-0B23-4039-BC2F-6A7A010E90DB}"/>
                  </a:ext>
                </a:extLst>
              </p:cNvPr>
              <p:cNvGrpSpPr/>
              <p:nvPr/>
            </p:nvGrpSpPr>
            <p:grpSpPr>
              <a:xfrm>
                <a:off x="6890790" y="2178096"/>
                <a:ext cx="516698" cy="457140"/>
                <a:chOff x="6890790" y="2178096"/>
                <a:chExt cx="516698" cy="457140"/>
              </a:xfrm>
              <a:solidFill>
                <a:srgbClr val="E3E5FC"/>
              </a:solidFill>
            </p:grpSpPr>
            <p:sp>
              <p:nvSpPr>
                <p:cNvPr id="68" name="任意多边形: 形状 52">
                  <a:extLst>
                    <a:ext uri="{FF2B5EF4-FFF2-40B4-BE49-F238E27FC236}">
                      <a16:creationId xmlns:a16="http://schemas.microsoft.com/office/drawing/2014/main" id="{994194F5-3A3A-4AB5-87C2-F75242D1168A}"/>
                    </a:ext>
                  </a:extLst>
                </p:cNvPr>
                <p:cNvSpPr/>
                <p:nvPr/>
              </p:nvSpPr>
              <p:spPr>
                <a:xfrm>
                  <a:off x="7096890" y="2178096"/>
                  <a:ext cx="310597" cy="388200"/>
                </a:xfrm>
                <a:custGeom>
                  <a:avLst/>
                  <a:gdLst>
                    <a:gd name="connsiteX0" fmla="*/ 0 w 310597"/>
                    <a:gd name="connsiteY0" fmla="*/ 30510 h 388200"/>
                    <a:gd name="connsiteX1" fmla="*/ 22384 w 310597"/>
                    <a:gd name="connsiteY1" fmla="*/ 18519 h 388200"/>
                    <a:gd name="connsiteX2" fmla="*/ 292079 w 310597"/>
                    <a:gd name="connsiteY2" fmla="*/ 118562 h 388200"/>
                    <a:gd name="connsiteX3" fmla="*/ 192035 w 310597"/>
                    <a:gd name="connsiteY3" fmla="*/ 388200 h 388200"/>
                    <a:gd name="connsiteX4" fmla="*/ 171707 w 310597"/>
                    <a:gd name="connsiteY4" fmla="*/ 343889 h 388200"/>
                    <a:gd name="connsiteX5" fmla="*/ 247767 w 310597"/>
                    <a:gd name="connsiteY5" fmla="*/ 138891 h 388200"/>
                    <a:gd name="connsiteX6" fmla="*/ 42770 w 310597"/>
                    <a:gd name="connsiteY6" fmla="*/ 62830 h 388200"/>
                    <a:gd name="connsiteX7" fmla="*/ 25696 w 310597"/>
                    <a:gd name="connsiteY7" fmla="*/ 71967 h 388200"/>
                    <a:gd name="connsiteX8" fmla="*/ 0 w 310597"/>
                    <a:gd name="connsiteY8" fmla="*/ 30510 h 38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597" h="388200">
                      <a:moveTo>
                        <a:pt x="0" y="30510"/>
                      </a:moveTo>
                      <a:cubicBezTo>
                        <a:pt x="7195" y="26056"/>
                        <a:pt x="14732" y="22059"/>
                        <a:pt x="22384" y="18519"/>
                      </a:cubicBezTo>
                      <a:cubicBezTo>
                        <a:pt x="124312" y="-28248"/>
                        <a:pt x="245255" y="16635"/>
                        <a:pt x="292079" y="118562"/>
                      </a:cubicBezTo>
                      <a:cubicBezTo>
                        <a:pt x="338846" y="220490"/>
                        <a:pt x="293963" y="341433"/>
                        <a:pt x="192035" y="388200"/>
                      </a:cubicBezTo>
                      <a:lnTo>
                        <a:pt x="171707" y="343889"/>
                      </a:lnTo>
                      <a:cubicBezTo>
                        <a:pt x="249195" y="308314"/>
                        <a:pt x="283285" y="216379"/>
                        <a:pt x="247767" y="138891"/>
                      </a:cubicBezTo>
                      <a:cubicBezTo>
                        <a:pt x="212192" y="61403"/>
                        <a:pt x="120257" y="27313"/>
                        <a:pt x="42770" y="62830"/>
                      </a:cubicBezTo>
                      <a:cubicBezTo>
                        <a:pt x="36945" y="65514"/>
                        <a:pt x="31178" y="68598"/>
                        <a:pt x="25696" y="71967"/>
                      </a:cubicBezTo>
                      <a:lnTo>
                        <a:pt x="0" y="30510"/>
                      </a:ln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任意多边形: 形状 53">
                  <a:extLst>
                    <a:ext uri="{FF2B5EF4-FFF2-40B4-BE49-F238E27FC236}">
                      <a16:creationId xmlns:a16="http://schemas.microsoft.com/office/drawing/2014/main" id="{AAB612D6-BC15-40BA-96EF-AF7899C10AE4}"/>
                    </a:ext>
                  </a:extLst>
                </p:cNvPr>
                <p:cNvSpPr/>
                <p:nvPr/>
              </p:nvSpPr>
              <p:spPr>
                <a:xfrm>
                  <a:off x="7218632" y="2497945"/>
                  <a:ext cx="89993" cy="82227"/>
                </a:xfrm>
                <a:custGeom>
                  <a:avLst/>
                  <a:gdLst>
                    <a:gd name="connsiteX0" fmla="*/ 0 w 89993"/>
                    <a:gd name="connsiteY0" fmla="*/ 73776 h 82227"/>
                    <a:gd name="connsiteX1" fmla="*/ 89993 w 89993"/>
                    <a:gd name="connsiteY1" fmla="*/ 82227 h 82227"/>
                    <a:gd name="connsiteX2" fmla="*/ 52306 w 89993"/>
                    <a:gd name="connsiteY2" fmla="*/ 0 h 82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9993" h="82227">
                      <a:moveTo>
                        <a:pt x="0" y="73776"/>
                      </a:moveTo>
                      <a:lnTo>
                        <a:pt x="89993" y="82227"/>
                      </a:lnTo>
                      <a:lnTo>
                        <a:pt x="52306" y="0"/>
                      </a:ln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任意多边形: 形状 54">
                  <a:extLst>
                    <a:ext uri="{FF2B5EF4-FFF2-40B4-BE49-F238E27FC236}">
                      <a16:creationId xmlns:a16="http://schemas.microsoft.com/office/drawing/2014/main" id="{04D20934-C615-4A5B-AEDF-1980B9278D27}"/>
                    </a:ext>
                  </a:extLst>
                </p:cNvPr>
                <p:cNvSpPr/>
                <p:nvPr/>
              </p:nvSpPr>
              <p:spPr>
                <a:xfrm>
                  <a:off x="6890790" y="2247037"/>
                  <a:ext cx="310597" cy="388199"/>
                </a:xfrm>
                <a:custGeom>
                  <a:avLst/>
                  <a:gdLst>
                    <a:gd name="connsiteX0" fmla="*/ 310597 w 310597"/>
                    <a:gd name="connsiteY0" fmla="*/ 357689 h 388199"/>
                    <a:gd name="connsiteX1" fmla="*/ 288214 w 310597"/>
                    <a:gd name="connsiteY1" fmla="*/ 369681 h 388199"/>
                    <a:gd name="connsiteX2" fmla="*/ 18519 w 310597"/>
                    <a:gd name="connsiteY2" fmla="*/ 269638 h 388199"/>
                    <a:gd name="connsiteX3" fmla="*/ 118562 w 310597"/>
                    <a:gd name="connsiteY3" fmla="*/ 0 h 388199"/>
                    <a:gd name="connsiteX4" fmla="*/ 138891 w 310597"/>
                    <a:gd name="connsiteY4" fmla="*/ 44311 h 388199"/>
                    <a:gd name="connsiteX5" fmla="*/ 62830 w 310597"/>
                    <a:gd name="connsiteY5" fmla="*/ 249309 h 388199"/>
                    <a:gd name="connsiteX6" fmla="*/ 267828 w 310597"/>
                    <a:gd name="connsiteY6" fmla="*/ 325369 h 388199"/>
                    <a:gd name="connsiteX7" fmla="*/ 284901 w 310597"/>
                    <a:gd name="connsiteY7" fmla="*/ 316233 h 388199"/>
                    <a:gd name="connsiteX8" fmla="*/ 310597 w 310597"/>
                    <a:gd name="connsiteY8" fmla="*/ 357689 h 388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597" h="388199">
                      <a:moveTo>
                        <a:pt x="310597" y="357689"/>
                      </a:moveTo>
                      <a:cubicBezTo>
                        <a:pt x="303403" y="362143"/>
                        <a:pt x="295865" y="366141"/>
                        <a:pt x="288214" y="369681"/>
                      </a:cubicBezTo>
                      <a:cubicBezTo>
                        <a:pt x="186286" y="416448"/>
                        <a:pt x="65286" y="371565"/>
                        <a:pt x="18519" y="269638"/>
                      </a:cubicBezTo>
                      <a:cubicBezTo>
                        <a:pt x="-28248" y="167710"/>
                        <a:pt x="16634" y="46767"/>
                        <a:pt x="118562" y="0"/>
                      </a:cubicBezTo>
                      <a:lnTo>
                        <a:pt x="138891" y="44311"/>
                      </a:lnTo>
                      <a:cubicBezTo>
                        <a:pt x="61402" y="79886"/>
                        <a:pt x="27312" y="171821"/>
                        <a:pt x="62830" y="249309"/>
                      </a:cubicBezTo>
                      <a:cubicBezTo>
                        <a:pt x="98405" y="326797"/>
                        <a:pt x="190340" y="360887"/>
                        <a:pt x="267828" y="325369"/>
                      </a:cubicBezTo>
                      <a:cubicBezTo>
                        <a:pt x="273652" y="322686"/>
                        <a:pt x="279420" y="319602"/>
                        <a:pt x="284901" y="316233"/>
                      </a:cubicBezTo>
                      <a:lnTo>
                        <a:pt x="310597" y="357689"/>
                      </a:ln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任意多边形: 形状 55">
                  <a:extLst>
                    <a:ext uri="{FF2B5EF4-FFF2-40B4-BE49-F238E27FC236}">
                      <a16:creationId xmlns:a16="http://schemas.microsoft.com/office/drawing/2014/main" id="{CCD77035-E8AC-4083-B316-A729C9BF3839}"/>
                    </a:ext>
                  </a:extLst>
                </p:cNvPr>
                <p:cNvSpPr/>
                <p:nvPr/>
              </p:nvSpPr>
              <p:spPr>
                <a:xfrm>
                  <a:off x="6989652" y="2233161"/>
                  <a:ext cx="90050" cy="82170"/>
                </a:xfrm>
                <a:custGeom>
                  <a:avLst/>
                  <a:gdLst>
                    <a:gd name="connsiteX0" fmla="*/ 90051 w 90050"/>
                    <a:gd name="connsiteY0" fmla="*/ 8451 h 82170"/>
                    <a:gd name="connsiteX1" fmla="*/ 0 w 90050"/>
                    <a:gd name="connsiteY1" fmla="*/ 0 h 82170"/>
                    <a:gd name="connsiteX2" fmla="*/ 37687 w 90050"/>
                    <a:gd name="connsiteY2" fmla="*/ 82170 h 82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050" h="82170">
                      <a:moveTo>
                        <a:pt x="90051" y="8451"/>
                      </a:moveTo>
                      <a:lnTo>
                        <a:pt x="0" y="0"/>
                      </a:lnTo>
                      <a:lnTo>
                        <a:pt x="37687" y="82170"/>
                      </a:ln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2" name="图形 2">
              <a:extLst>
                <a:ext uri="{FF2B5EF4-FFF2-40B4-BE49-F238E27FC236}">
                  <a16:creationId xmlns:a16="http://schemas.microsoft.com/office/drawing/2014/main" id="{6BA470BE-0FFA-4726-851B-5976A4C9F502}"/>
                </a:ext>
              </a:extLst>
            </p:cNvPr>
            <p:cNvGrpSpPr/>
            <p:nvPr/>
          </p:nvGrpSpPr>
          <p:grpSpPr>
            <a:xfrm>
              <a:off x="7142172" y="3034308"/>
              <a:ext cx="297960" cy="297960"/>
              <a:chOff x="7142172" y="3034308"/>
              <a:chExt cx="297960" cy="297960"/>
            </a:xfrm>
          </p:grpSpPr>
          <p:sp>
            <p:nvSpPr>
              <p:cNvPr id="63" name="任意多边形: 形状 57">
                <a:extLst>
                  <a:ext uri="{FF2B5EF4-FFF2-40B4-BE49-F238E27FC236}">
                    <a16:creationId xmlns:a16="http://schemas.microsoft.com/office/drawing/2014/main" id="{2527D5F2-E725-4076-8469-04B16DDF3333}"/>
                  </a:ext>
                </a:extLst>
              </p:cNvPr>
              <p:cNvSpPr/>
              <p:nvPr/>
            </p:nvSpPr>
            <p:spPr>
              <a:xfrm>
                <a:off x="7142172" y="3034308"/>
                <a:ext cx="297960" cy="297960"/>
              </a:xfrm>
              <a:custGeom>
                <a:avLst/>
                <a:gdLst>
                  <a:gd name="connsiteX0" fmla="*/ 297961 w 297960"/>
                  <a:gd name="connsiteY0" fmla="*/ 148980 h 297960"/>
                  <a:gd name="connsiteX1" fmla="*/ 148980 w 297960"/>
                  <a:gd name="connsiteY1" fmla="*/ 297960 h 297960"/>
                  <a:gd name="connsiteX2" fmla="*/ 0 w 297960"/>
                  <a:gd name="connsiteY2" fmla="*/ 148980 h 297960"/>
                  <a:gd name="connsiteX3" fmla="*/ 148980 w 297960"/>
                  <a:gd name="connsiteY3" fmla="*/ 0 h 297960"/>
                  <a:gd name="connsiteX4" fmla="*/ 297961 w 297960"/>
                  <a:gd name="connsiteY4" fmla="*/ 148980 h 29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960" h="297960">
                    <a:moveTo>
                      <a:pt x="297961" y="148980"/>
                    </a:moveTo>
                    <a:cubicBezTo>
                      <a:pt x="297961" y="231260"/>
                      <a:pt x="231260" y="297960"/>
                      <a:pt x="148980" y="297960"/>
                    </a:cubicBezTo>
                    <a:cubicBezTo>
                      <a:pt x="66701" y="297960"/>
                      <a:pt x="0" y="231260"/>
                      <a:pt x="0" y="148980"/>
                    </a:cubicBezTo>
                    <a:cubicBezTo>
                      <a:pt x="0" y="66700"/>
                      <a:pt x="66701" y="0"/>
                      <a:pt x="148980" y="0"/>
                    </a:cubicBezTo>
                    <a:cubicBezTo>
                      <a:pt x="231260" y="0"/>
                      <a:pt x="297961" y="66700"/>
                      <a:pt x="297961" y="148980"/>
                    </a:cubicBezTo>
                    <a:close/>
                  </a:path>
                </a:pathLst>
              </a:custGeom>
              <a:solidFill>
                <a:srgbClr val="F44E4E">
                  <a:alpha val="36000"/>
                </a:srgbClr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58">
                <a:extLst>
                  <a:ext uri="{FF2B5EF4-FFF2-40B4-BE49-F238E27FC236}">
                    <a16:creationId xmlns:a16="http://schemas.microsoft.com/office/drawing/2014/main" id="{D7DC2C5D-C10B-4A6C-BB9D-D34A33B05E72}"/>
                  </a:ext>
                </a:extLst>
              </p:cNvPr>
              <p:cNvSpPr/>
              <p:nvPr/>
            </p:nvSpPr>
            <p:spPr>
              <a:xfrm>
                <a:off x="7216634" y="3108769"/>
                <a:ext cx="149037" cy="149037"/>
              </a:xfrm>
              <a:custGeom>
                <a:avLst/>
                <a:gdLst>
                  <a:gd name="connsiteX0" fmla="*/ 149037 w 149037"/>
                  <a:gd name="connsiteY0" fmla="*/ 74518 h 149037"/>
                  <a:gd name="connsiteX1" fmla="*/ 74518 w 149037"/>
                  <a:gd name="connsiteY1" fmla="*/ 149037 h 149037"/>
                  <a:gd name="connsiteX2" fmla="*/ -1 w 149037"/>
                  <a:gd name="connsiteY2" fmla="*/ 74518 h 149037"/>
                  <a:gd name="connsiteX3" fmla="*/ 74518 w 149037"/>
                  <a:gd name="connsiteY3" fmla="*/ 0 h 149037"/>
                  <a:gd name="connsiteX4" fmla="*/ 149037 w 149037"/>
                  <a:gd name="connsiteY4" fmla="*/ 74518 h 149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37" h="149037">
                    <a:moveTo>
                      <a:pt x="149037" y="74518"/>
                    </a:moveTo>
                    <a:cubicBezTo>
                      <a:pt x="149037" y="115674"/>
                      <a:pt x="115674" y="149037"/>
                      <a:pt x="74518" y="149037"/>
                    </a:cubicBezTo>
                    <a:cubicBezTo>
                      <a:pt x="33363" y="149037"/>
                      <a:pt x="-1" y="115674"/>
                      <a:pt x="-1" y="74518"/>
                    </a:cubicBezTo>
                    <a:cubicBezTo>
                      <a:pt x="-1" y="33363"/>
                      <a:pt x="33362" y="0"/>
                      <a:pt x="74518" y="0"/>
                    </a:cubicBezTo>
                    <a:cubicBezTo>
                      <a:pt x="115674" y="0"/>
                      <a:pt x="149037" y="33363"/>
                      <a:pt x="149037" y="74518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59">
                <a:extLst>
                  <a:ext uri="{FF2B5EF4-FFF2-40B4-BE49-F238E27FC236}">
                    <a16:creationId xmlns:a16="http://schemas.microsoft.com/office/drawing/2014/main" id="{F2C6B19C-D4A4-4A24-AF17-7914C5539FD7}"/>
                  </a:ext>
                </a:extLst>
              </p:cNvPr>
              <p:cNvSpPr/>
              <p:nvPr/>
            </p:nvSpPr>
            <p:spPr>
              <a:xfrm>
                <a:off x="7185799" y="3077934"/>
                <a:ext cx="210707" cy="210707"/>
              </a:xfrm>
              <a:custGeom>
                <a:avLst/>
                <a:gdLst>
                  <a:gd name="connsiteX0" fmla="*/ 210708 w 210707"/>
                  <a:gd name="connsiteY0" fmla="*/ 105354 h 210707"/>
                  <a:gd name="connsiteX1" fmla="*/ 105354 w 210707"/>
                  <a:gd name="connsiteY1" fmla="*/ 210708 h 210707"/>
                  <a:gd name="connsiteX2" fmla="*/ 1 w 210707"/>
                  <a:gd name="connsiteY2" fmla="*/ 105354 h 210707"/>
                  <a:gd name="connsiteX3" fmla="*/ 105354 w 210707"/>
                  <a:gd name="connsiteY3" fmla="*/ 0 h 210707"/>
                  <a:gd name="connsiteX4" fmla="*/ 210708 w 210707"/>
                  <a:gd name="connsiteY4" fmla="*/ 105354 h 21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707" h="210707">
                    <a:moveTo>
                      <a:pt x="210708" y="105354"/>
                    </a:moveTo>
                    <a:cubicBezTo>
                      <a:pt x="210708" y="163539"/>
                      <a:pt x="163539" y="210708"/>
                      <a:pt x="105354" y="210708"/>
                    </a:cubicBezTo>
                    <a:cubicBezTo>
                      <a:pt x="47169" y="210708"/>
                      <a:pt x="1" y="163539"/>
                      <a:pt x="1" y="105354"/>
                    </a:cubicBezTo>
                    <a:cubicBezTo>
                      <a:pt x="1" y="47169"/>
                      <a:pt x="47169" y="0"/>
                      <a:pt x="105354" y="0"/>
                    </a:cubicBezTo>
                    <a:cubicBezTo>
                      <a:pt x="163540" y="0"/>
                      <a:pt x="210708" y="47169"/>
                      <a:pt x="210708" y="105354"/>
                    </a:cubicBezTo>
                    <a:close/>
                  </a:path>
                </a:pathLst>
              </a:custGeom>
              <a:solidFill>
                <a:srgbClr val="F44E4E">
                  <a:alpha val="36000"/>
                </a:srgbClr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10" name="圆角矩形 109"/>
          <p:cNvSpPr/>
          <p:nvPr/>
        </p:nvSpPr>
        <p:spPr>
          <a:xfrm>
            <a:off x="595822" y="2126077"/>
            <a:ext cx="5956315" cy="1659736"/>
          </a:xfrm>
          <a:prstGeom prst="roundRect">
            <a:avLst>
              <a:gd name="adj" fmla="val 70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9023" y="1733519"/>
            <a:ext cx="609600" cy="609600"/>
            <a:chOff x="5143486" y="1733519"/>
            <a:chExt cx="609600" cy="609600"/>
          </a:xfrm>
        </p:grpSpPr>
        <p:sp>
          <p:nvSpPr>
            <p:cNvPr id="112" name="椭圆 111"/>
            <p:cNvSpPr/>
            <p:nvPr/>
          </p:nvSpPr>
          <p:spPr>
            <a:xfrm>
              <a:off x="5143486" y="1733519"/>
              <a:ext cx="609600" cy="609600"/>
            </a:xfrm>
            <a:prstGeom prst="ellipse">
              <a:avLst/>
            </a:prstGeom>
            <a:ln>
              <a:noFill/>
            </a:ln>
            <a:effectLst>
              <a:outerShdw blurRad="520700" dist="50800" dir="5400000" sx="112000" sy="112000" algn="t" rotWithShape="0">
                <a:schemeClr val="accent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5198071" y="1835485"/>
              <a:ext cx="50334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8" name="文本框 117"/>
          <p:cNvSpPr txBox="1"/>
          <p:nvPr/>
        </p:nvSpPr>
        <p:spPr>
          <a:xfrm>
            <a:off x="795413" y="3052429"/>
            <a:ext cx="5544949" cy="83828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在面对工作压力的时候不能很好地进行纾解，虽然不会影响工作，但是会情绪比较低落，工作没有动力</a:t>
            </a:r>
            <a:endParaRPr lang="en-US" altLang="zh-CN" sz="16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799023" y="2361681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缺少抗压能力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853608" y="2964972"/>
            <a:ext cx="1594615" cy="0"/>
          </a:xfrm>
          <a:prstGeom prst="line">
            <a:avLst/>
          </a:prstGeom>
          <a:ln cap="rnd"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弧形 23"/>
          <p:cNvSpPr/>
          <p:nvPr/>
        </p:nvSpPr>
        <p:spPr>
          <a:xfrm rot="10340247">
            <a:off x="5661923" y="1453202"/>
            <a:ext cx="1390527" cy="1390527"/>
          </a:xfrm>
          <a:prstGeom prst="arc">
            <a:avLst/>
          </a:prstGeom>
          <a:ln w="254000" cap="sq">
            <a:solidFill>
              <a:schemeClr val="accent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8" name="圆角矩形 127"/>
          <p:cNvSpPr/>
          <p:nvPr/>
        </p:nvSpPr>
        <p:spPr>
          <a:xfrm>
            <a:off x="595822" y="4646394"/>
            <a:ext cx="5956315" cy="1659736"/>
          </a:xfrm>
          <a:prstGeom prst="roundRect">
            <a:avLst>
              <a:gd name="adj" fmla="val 70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799023" y="4253836"/>
            <a:ext cx="609600" cy="609600"/>
            <a:chOff x="5143486" y="1733519"/>
            <a:chExt cx="609600" cy="609600"/>
          </a:xfrm>
        </p:grpSpPr>
        <p:sp>
          <p:nvSpPr>
            <p:cNvPr id="130" name="椭圆 129"/>
            <p:cNvSpPr/>
            <p:nvPr/>
          </p:nvSpPr>
          <p:spPr>
            <a:xfrm>
              <a:off x="5143486" y="1733519"/>
              <a:ext cx="609600" cy="609600"/>
            </a:xfrm>
            <a:prstGeom prst="ellipse">
              <a:avLst/>
            </a:prstGeom>
            <a:ln>
              <a:noFill/>
            </a:ln>
            <a:effectLst>
              <a:outerShdw blurRad="520700" dist="50800" dir="5400000" sx="112000" sy="112000" algn="t" rotWithShape="0">
                <a:schemeClr val="accent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5198071" y="1835485"/>
              <a:ext cx="50334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2" name="文本框 131"/>
          <p:cNvSpPr txBox="1"/>
          <p:nvPr/>
        </p:nvSpPr>
        <p:spPr>
          <a:xfrm>
            <a:off x="795413" y="5572746"/>
            <a:ext cx="5544949" cy="83828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在工作中出现分歧时缺少和同事的沟通，平时工作汇报少，只埋头干活，和同事之间交流少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799023" y="4881998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沟通</a:t>
            </a:r>
            <a:r>
              <a:rPr lang="zh-CN" altLang="en-US" b="1" smtClean="0">
                <a:latin typeface="+mn-lt"/>
                <a:ea typeface="+mn-ea"/>
                <a:cs typeface="+mn-ea"/>
                <a:sym typeface="+mn-lt"/>
              </a:rPr>
              <a:t>能力不强</a:t>
            </a:r>
            <a:endParaRPr lang="zh-CN" altLang="en-US" b="1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>
            <a:off x="853608" y="5485289"/>
            <a:ext cx="1594615" cy="0"/>
          </a:xfrm>
          <a:prstGeom prst="line">
            <a:avLst/>
          </a:prstGeom>
          <a:ln cap="rnd"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弧形 134"/>
          <p:cNvSpPr/>
          <p:nvPr/>
        </p:nvSpPr>
        <p:spPr>
          <a:xfrm rot="10340247">
            <a:off x="5661923" y="3973519"/>
            <a:ext cx="1390527" cy="1390527"/>
          </a:xfrm>
          <a:prstGeom prst="arc">
            <a:avLst/>
          </a:prstGeom>
          <a:ln w="254000" cap="sq">
            <a:solidFill>
              <a:schemeClr val="accent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10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3AAF72D-9A5F-349C-3AC2-9C6ADDED37BB}"/>
              </a:ext>
            </a:extLst>
          </p:cNvPr>
          <p:cNvSpPr txBox="1"/>
          <p:nvPr/>
        </p:nvSpPr>
        <p:spPr>
          <a:xfrm>
            <a:off x="542952" y="3163710"/>
            <a:ext cx="4291221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6000" b="1" smtClean="0">
                <a:ln>
                  <a:gradFill>
                    <a:gsLst>
                      <a:gs pos="27000">
                        <a:schemeClr val="tx1">
                          <a:lumMod val="75000"/>
                          <a:lumOff val="25000"/>
                          <a:alpha val="48000"/>
                        </a:schemeClr>
                      </a:gs>
                      <a:gs pos="28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解决方案</a:t>
            </a:r>
            <a:endParaRPr lang="zh-CN" altLang="en-US" sz="6000" b="1">
              <a:ln>
                <a:gradFill>
                  <a:gsLst>
                    <a:gs pos="27000">
                      <a:schemeClr val="tx1">
                        <a:lumMod val="75000"/>
                        <a:lumOff val="25000"/>
                        <a:alpha val="48000"/>
                      </a:schemeClr>
                    </a:gs>
                    <a:gs pos="28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5398" y="4067207"/>
            <a:ext cx="2949575" cy="108000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3AAF72D-9A5F-349C-3AC2-9C6ADDED37BB}"/>
              </a:ext>
            </a:extLst>
          </p:cNvPr>
          <p:cNvSpPr txBox="1"/>
          <p:nvPr/>
        </p:nvSpPr>
        <p:spPr>
          <a:xfrm>
            <a:off x="542952" y="3322373"/>
            <a:ext cx="4291221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60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解决方案</a:t>
            </a:r>
            <a:endParaRPr lang="zh-CN" altLang="en-US" sz="6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4169" y="1452658"/>
            <a:ext cx="7067216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0" b="1" kern="11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cs typeface="+mn-ea"/>
                <a:sym typeface="+mn-lt"/>
              </a:rPr>
              <a:t>PART  </a:t>
            </a:r>
            <a:r>
              <a:rPr lang="en-US" altLang="zh-CN" sz="9600" b="1" kern="110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cs typeface="+mn-ea"/>
                <a:sym typeface="+mn-lt"/>
              </a:rPr>
              <a:t>03</a:t>
            </a:r>
            <a:endParaRPr lang="zh-CN" altLang="en-US" sz="9600" b="1" kern="11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5649" y="4552832"/>
            <a:ext cx="727210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000">
                <a:ln w="1270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0" scaled="0"/>
                  </a:gradFill>
                </a:ln>
                <a:noFill/>
                <a:cs typeface="+mn-ea"/>
                <a:sym typeface="+mn-lt"/>
              </a:rPr>
              <a:t>WORKING SOLUTION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110846" y="3429000"/>
            <a:ext cx="935469" cy="750673"/>
            <a:chOff x="5110846" y="3429000"/>
            <a:chExt cx="935469" cy="750673"/>
          </a:xfrm>
        </p:grpSpPr>
        <p:sp>
          <p:nvSpPr>
            <p:cNvPr id="11" name="同心圆 10"/>
            <p:cNvSpPr/>
            <p:nvPr/>
          </p:nvSpPr>
          <p:spPr>
            <a:xfrm>
              <a:off x="5110846" y="3647115"/>
              <a:ext cx="532558" cy="532558"/>
            </a:xfrm>
            <a:prstGeom prst="donut">
              <a:avLst>
                <a:gd name="adj" fmla="val 16694"/>
              </a:avLst>
            </a:prstGeom>
            <a:gradFill>
              <a:gsLst>
                <a:gs pos="100000">
                  <a:schemeClr val="accent2">
                    <a:alpha val="69000"/>
                  </a:schemeClr>
                </a:gs>
                <a:gs pos="0">
                  <a:schemeClr val="accent1">
                    <a:alpha val="59000"/>
                  </a:scheme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同心圆 11"/>
            <p:cNvSpPr/>
            <p:nvPr/>
          </p:nvSpPr>
          <p:spPr>
            <a:xfrm>
              <a:off x="5793839" y="3429000"/>
              <a:ext cx="252476" cy="252476"/>
            </a:xfrm>
            <a:prstGeom prst="donut">
              <a:avLst>
                <a:gd name="adj" fmla="val 27049"/>
              </a:avLst>
            </a:prstGeom>
            <a:gradFill>
              <a:gsLst>
                <a:gs pos="100000">
                  <a:schemeClr val="accent2">
                    <a:alpha val="69000"/>
                  </a:schemeClr>
                </a:gs>
                <a:gs pos="0">
                  <a:schemeClr val="accent1">
                    <a:alpha val="59000"/>
                  </a:scheme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01778" y="1996973"/>
            <a:ext cx="4993975" cy="3527075"/>
            <a:chOff x="3037502" y="1269329"/>
            <a:chExt cx="6114691" cy="4318599"/>
          </a:xfrm>
        </p:grpSpPr>
        <p:grpSp>
          <p:nvGrpSpPr>
            <p:cNvPr id="15" name="图形 2">
              <a:extLst>
                <a:ext uri="{FF2B5EF4-FFF2-40B4-BE49-F238E27FC236}">
                  <a16:creationId xmlns:a16="http://schemas.microsoft.com/office/drawing/2014/main" id="{DFFB6266-3EE8-4B73-8F7F-EBC1239DBB42}"/>
                </a:ext>
              </a:extLst>
            </p:cNvPr>
            <p:cNvGrpSpPr/>
            <p:nvPr/>
          </p:nvGrpSpPr>
          <p:grpSpPr>
            <a:xfrm>
              <a:off x="3037502" y="1371492"/>
              <a:ext cx="6114691" cy="4216436"/>
              <a:chOff x="3037502" y="1371492"/>
              <a:chExt cx="6114691" cy="4216436"/>
            </a:xfrm>
          </p:grpSpPr>
          <p:sp>
            <p:nvSpPr>
              <p:cNvPr id="19" name="任意多边形: 形状 5">
                <a:extLst>
                  <a:ext uri="{FF2B5EF4-FFF2-40B4-BE49-F238E27FC236}">
                    <a16:creationId xmlns:a16="http://schemas.microsoft.com/office/drawing/2014/main" id="{8A0D0ADF-5CEB-4B21-969B-78CF85BFD75F}"/>
                  </a:ext>
                </a:extLst>
              </p:cNvPr>
              <p:cNvSpPr/>
              <p:nvPr/>
            </p:nvSpPr>
            <p:spPr>
              <a:xfrm>
                <a:off x="3671373" y="4927595"/>
                <a:ext cx="5193579" cy="660332"/>
              </a:xfrm>
              <a:custGeom>
                <a:avLst/>
                <a:gdLst>
                  <a:gd name="connsiteX0" fmla="*/ 5193579 w 5193579"/>
                  <a:gd name="connsiteY0" fmla="*/ 330166 h 660332"/>
                  <a:gd name="connsiteX1" fmla="*/ 2596790 w 5193579"/>
                  <a:gd name="connsiteY1" fmla="*/ 660332 h 660332"/>
                  <a:gd name="connsiteX2" fmla="*/ 0 w 5193579"/>
                  <a:gd name="connsiteY2" fmla="*/ 330166 h 660332"/>
                  <a:gd name="connsiteX3" fmla="*/ 2596790 w 5193579"/>
                  <a:gd name="connsiteY3" fmla="*/ 0 h 660332"/>
                  <a:gd name="connsiteX4" fmla="*/ 5193579 w 5193579"/>
                  <a:gd name="connsiteY4" fmla="*/ 330166 h 66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579" h="660332">
                    <a:moveTo>
                      <a:pt x="5193579" y="330166"/>
                    </a:moveTo>
                    <a:cubicBezTo>
                      <a:pt x="5193579" y="512512"/>
                      <a:pt x="4030957" y="660332"/>
                      <a:pt x="2596790" y="660332"/>
                    </a:cubicBezTo>
                    <a:cubicBezTo>
                      <a:pt x="1162623" y="660332"/>
                      <a:pt x="0" y="512512"/>
                      <a:pt x="0" y="330166"/>
                    </a:cubicBezTo>
                    <a:cubicBezTo>
                      <a:pt x="0" y="147820"/>
                      <a:pt x="1162622" y="0"/>
                      <a:pt x="2596790" y="0"/>
                    </a:cubicBezTo>
                    <a:cubicBezTo>
                      <a:pt x="4030957" y="0"/>
                      <a:pt x="5193579" y="147820"/>
                      <a:pt x="5193579" y="330166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0" name="图形 2">
                <a:extLst>
                  <a:ext uri="{FF2B5EF4-FFF2-40B4-BE49-F238E27FC236}">
                    <a16:creationId xmlns:a16="http://schemas.microsoft.com/office/drawing/2014/main" id="{0315F2C3-5071-4F43-85BA-24AC3018F3DF}"/>
                  </a:ext>
                </a:extLst>
              </p:cNvPr>
              <p:cNvGrpSpPr/>
              <p:nvPr/>
            </p:nvGrpSpPr>
            <p:grpSpPr>
              <a:xfrm>
                <a:off x="6688066" y="1909403"/>
                <a:ext cx="1900614" cy="3066132"/>
                <a:chOff x="6688066" y="1909403"/>
                <a:chExt cx="1900614" cy="3066132"/>
              </a:xfrm>
            </p:grpSpPr>
            <p:sp>
              <p:nvSpPr>
                <p:cNvPr id="56" name="任意多边形: 形状 7">
                  <a:extLst>
                    <a:ext uri="{FF2B5EF4-FFF2-40B4-BE49-F238E27FC236}">
                      <a16:creationId xmlns:a16="http://schemas.microsoft.com/office/drawing/2014/main" id="{859B9772-B053-4CDC-A825-A7BE96445FFF}"/>
                    </a:ext>
                  </a:extLst>
                </p:cNvPr>
                <p:cNvSpPr/>
                <p:nvPr/>
              </p:nvSpPr>
              <p:spPr>
                <a:xfrm>
                  <a:off x="6688066" y="1909403"/>
                  <a:ext cx="1900614" cy="3016326"/>
                </a:xfrm>
                <a:custGeom>
                  <a:avLst/>
                  <a:gdLst>
                    <a:gd name="connsiteX0" fmla="*/ 90992 w 1900614"/>
                    <a:gd name="connsiteY0" fmla="*/ 2405941 h 3016326"/>
                    <a:gd name="connsiteX1" fmla="*/ 271208 w 1900614"/>
                    <a:gd name="connsiteY1" fmla="*/ 2279687 h 3016326"/>
                    <a:gd name="connsiteX2" fmla="*/ 375534 w 1900614"/>
                    <a:gd name="connsiteY2" fmla="*/ 2114775 h 3016326"/>
                    <a:gd name="connsiteX3" fmla="*/ 136332 w 1900614"/>
                    <a:gd name="connsiteY3" fmla="*/ 1838971 h 3016326"/>
                    <a:gd name="connsiteX4" fmla="*/ 377190 w 1900614"/>
                    <a:gd name="connsiteY4" fmla="*/ 1541296 h 3016326"/>
                    <a:gd name="connsiteX5" fmla="*/ 324141 w 1900614"/>
                    <a:gd name="connsiteY5" fmla="*/ 1334814 h 3016326"/>
                    <a:gd name="connsiteX6" fmla="*/ 144669 w 1900614"/>
                    <a:gd name="connsiteY6" fmla="*/ 1162650 h 3016326"/>
                    <a:gd name="connsiteX7" fmla="*/ 1456 w 1900614"/>
                    <a:gd name="connsiteY7" fmla="*/ 924190 h 3016326"/>
                    <a:gd name="connsiteX8" fmla="*/ 138159 w 1900614"/>
                    <a:gd name="connsiteY8" fmla="*/ 712911 h 3016326"/>
                    <a:gd name="connsiteX9" fmla="*/ 317632 w 1900614"/>
                    <a:gd name="connsiteY9" fmla="*/ 688300 h 3016326"/>
                    <a:gd name="connsiteX10" fmla="*/ 456677 w 1900614"/>
                    <a:gd name="connsiteY10" fmla="*/ 610412 h 3016326"/>
                    <a:gd name="connsiteX11" fmla="*/ 458104 w 1900614"/>
                    <a:gd name="connsiteY11" fmla="*/ 538178 h 3016326"/>
                    <a:gd name="connsiteX12" fmla="*/ 873067 w 1900614"/>
                    <a:gd name="connsiteY12" fmla="*/ 112308 h 3016326"/>
                    <a:gd name="connsiteX13" fmla="*/ 999264 w 1900614"/>
                    <a:gd name="connsiteY13" fmla="*/ 193222 h 3016326"/>
                    <a:gd name="connsiteX14" fmla="*/ 1133397 w 1900614"/>
                    <a:gd name="connsiteY14" fmla="*/ 100317 h 3016326"/>
                    <a:gd name="connsiteX15" fmla="*/ 1264504 w 1900614"/>
                    <a:gd name="connsiteY15" fmla="*/ 4213 h 3016326"/>
                    <a:gd name="connsiteX16" fmla="*/ 1414570 w 1900614"/>
                    <a:gd name="connsiteY16" fmla="*/ 16319 h 3016326"/>
                    <a:gd name="connsiteX17" fmla="*/ 1509759 w 1900614"/>
                    <a:gd name="connsiteY17" fmla="*/ 69196 h 3016326"/>
                    <a:gd name="connsiteX18" fmla="*/ 1511016 w 1900614"/>
                    <a:gd name="connsiteY18" fmla="*/ 107683 h 3016326"/>
                    <a:gd name="connsiteX19" fmla="*/ 1410801 w 1900614"/>
                    <a:gd name="connsiteY19" fmla="*/ 442474 h 3016326"/>
                    <a:gd name="connsiteX20" fmla="*/ 1473270 w 1900614"/>
                    <a:gd name="connsiteY20" fmla="*/ 783433 h 3016326"/>
                    <a:gd name="connsiteX21" fmla="*/ 1636926 w 1900614"/>
                    <a:gd name="connsiteY21" fmla="*/ 958280 h 3016326"/>
                    <a:gd name="connsiteX22" fmla="*/ 1543278 w 1900614"/>
                    <a:gd name="connsiteY22" fmla="*/ 1264349 h 3016326"/>
                    <a:gd name="connsiteX23" fmla="*/ 1422678 w 1900614"/>
                    <a:gd name="connsiteY23" fmla="*/ 1566307 h 3016326"/>
                    <a:gd name="connsiteX24" fmla="*/ 1879554 w 1900614"/>
                    <a:gd name="connsiteY24" fmla="*/ 2288082 h 3016326"/>
                    <a:gd name="connsiteX25" fmla="*/ 1638297 w 1900614"/>
                    <a:gd name="connsiteY25" fmla="*/ 2444085 h 3016326"/>
                    <a:gd name="connsiteX26" fmla="*/ 1473842 w 1900614"/>
                    <a:gd name="connsiteY26" fmla="*/ 2519632 h 3016326"/>
                    <a:gd name="connsiteX27" fmla="*/ 1565891 w 1900614"/>
                    <a:gd name="connsiteY27" fmla="*/ 2668669 h 3016326"/>
                    <a:gd name="connsiteX28" fmla="*/ 1515984 w 1900614"/>
                    <a:gd name="connsiteY28" fmla="*/ 2800062 h 3016326"/>
                    <a:gd name="connsiteX29" fmla="*/ 1615513 w 1900614"/>
                    <a:gd name="connsiteY29" fmla="*/ 2896279 h 3016326"/>
                    <a:gd name="connsiteX30" fmla="*/ 1437982 w 1900614"/>
                    <a:gd name="connsiteY30" fmla="*/ 3016308 h 3016326"/>
                    <a:gd name="connsiteX31" fmla="*/ 1281807 w 1900614"/>
                    <a:gd name="connsiteY31" fmla="*/ 2835408 h 3016326"/>
                    <a:gd name="connsiteX32" fmla="*/ 762232 w 1900614"/>
                    <a:gd name="connsiteY32" fmla="*/ 2997864 h 3016326"/>
                    <a:gd name="connsiteX33" fmla="*/ 437547 w 1900614"/>
                    <a:gd name="connsiteY33" fmla="*/ 2662045 h 3016326"/>
                    <a:gd name="connsiteX34" fmla="*/ 90992 w 1900614"/>
                    <a:gd name="connsiteY34" fmla="*/ 2405941 h 301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900614" h="3016326">
                      <a:moveTo>
                        <a:pt x="90992" y="2405941"/>
                      </a:moveTo>
                      <a:cubicBezTo>
                        <a:pt x="134390" y="2351922"/>
                        <a:pt x="208509" y="2319888"/>
                        <a:pt x="271208" y="2279687"/>
                      </a:cubicBezTo>
                      <a:cubicBezTo>
                        <a:pt x="333849" y="2239487"/>
                        <a:pt x="389752" y="2180900"/>
                        <a:pt x="375534" y="2114775"/>
                      </a:cubicBezTo>
                      <a:cubicBezTo>
                        <a:pt x="352007" y="2005082"/>
                        <a:pt x="156889" y="1948893"/>
                        <a:pt x="136332" y="1838971"/>
                      </a:cubicBezTo>
                      <a:cubicBezTo>
                        <a:pt x="112863" y="1713288"/>
                        <a:pt x="327339" y="1657556"/>
                        <a:pt x="377190" y="1541296"/>
                      </a:cubicBezTo>
                      <a:cubicBezTo>
                        <a:pt x="405627" y="1474943"/>
                        <a:pt x="374791" y="1397341"/>
                        <a:pt x="324141" y="1334814"/>
                      </a:cubicBezTo>
                      <a:cubicBezTo>
                        <a:pt x="273492" y="1272287"/>
                        <a:pt x="204341" y="1220209"/>
                        <a:pt x="144669" y="1162650"/>
                      </a:cubicBezTo>
                      <a:cubicBezTo>
                        <a:pt x="72377" y="1092928"/>
                        <a:pt x="12191" y="1011214"/>
                        <a:pt x="1456" y="924190"/>
                      </a:cubicBezTo>
                      <a:cubicBezTo>
                        <a:pt x="-9279" y="837166"/>
                        <a:pt x="39657" y="745288"/>
                        <a:pt x="138159" y="712911"/>
                      </a:cubicBezTo>
                      <a:cubicBezTo>
                        <a:pt x="193663" y="694696"/>
                        <a:pt x="257618" y="696523"/>
                        <a:pt x="317632" y="688300"/>
                      </a:cubicBezTo>
                      <a:cubicBezTo>
                        <a:pt x="377646" y="680077"/>
                        <a:pt x="440288" y="656551"/>
                        <a:pt x="456677" y="610412"/>
                      </a:cubicBezTo>
                      <a:cubicBezTo>
                        <a:pt x="464785" y="587514"/>
                        <a:pt x="460217" y="562504"/>
                        <a:pt x="458104" y="538178"/>
                      </a:cubicBezTo>
                      <a:cubicBezTo>
                        <a:pt x="440630" y="335807"/>
                        <a:pt x="625243" y="146284"/>
                        <a:pt x="873067" y="112308"/>
                      </a:cubicBezTo>
                      <a:cubicBezTo>
                        <a:pt x="858449" y="159988"/>
                        <a:pt x="938678" y="203786"/>
                        <a:pt x="999264" y="193222"/>
                      </a:cubicBezTo>
                      <a:cubicBezTo>
                        <a:pt x="1059850" y="182715"/>
                        <a:pt x="1099421" y="140345"/>
                        <a:pt x="1133397" y="100317"/>
                      </a:cubicBezTo>
                      <a:cubicBezTo>
                        <a:pt x="1167373" y="60288"/>
                        <a:pt x="1204946" y="17290"/>
                        <a:pt x="1264504" y="4213"/>
                      </a:cubicBezTo>
                      <a:cubicBezTo>
                        <a:pt x="1312299" y="-6294"/>
                        <a:pt x="1365004" y="4784"/>
                        <a:pt x="1414570" y="16319"/>
                      </a:cubicBezTo>
                      <a:cubicBezTo>
                        <a:pt x="1452942" y="25227"/>
                        <a:pt x="1497425" y="38988"/>
                        <a:pt x="1509759" y="69196"/>
                      </a:cubicBezTo>
                      <a:cubicBezTo>
                        <a:pt x="1514898" y="81758"/>
                        <a:pt x="1513186" y="95006"/>
                        <a:pt x="1511016" y="107683"/>
                      </a:cubicBezTo>
                      <a:cubicBezTo>
                        <a:pt x="1491315" y="222173"/>
                        <a:pt x="1437525" y="329297"/>
                        <a:pt x="1410801" y="442474"/>
                      </a:cubicBezTo>
                      <a:cubicBezTo>
                        <a:pt x="1384076" y="555651"/>
                        <a:pt x="1388074" y="682933"/>
                        <a:pt x="1473270" y="783433"/>
                      </a:cubicBezTo>
                      <a:cubicBezTo>
                        <a:pt x="1524492" y="843847"/>
                        <a:pt x="1602550" y="891528"/>
                        <a:pt x="1636926" y="958280"/>
                      </a:cubicBezTo>
                      <a:cubicBezTo>
                        <a:pt x="1691459" y="1064148"/>
                        <a:pt x="1618254" y="1174698"/>
                        <a:pt x="1543278" y="1264349"/>
                      </a:cubicBezTo>
                      <a:cubicBezTo>
                        <a:pt x="1468303" y="1354000"/>
                        <a:pt x="1385847" y="1456727"/>
                        <a:pt x="1422678" y="1566307"/>
                      </a:cubicBezTo>
                      <a:cubicBezTo>
                        <a:pt x="1459681" y="1676514"/>
                        <a:pt x="2014316" y="1609305"/>
                        <a:pt x="1879554" y="2288082"/>
                      </a:cubicBezTo>
                      <a:cubicBezTo>
                        <a:pt x="1846892" y="2452536"/>
                        <a:pt x="1612087" y="2277289"/>
                        <a:pt x="1638297" y="2444085"/>
                      </a:cubicBezTo>
                      <a:cubicBezTo>
                        <a:pt x="1649375" y="2514550"/>
                        <a:pt x="1489317" y="2451280"/>
                        <a:pt x="1473842" y="2519632"/>
                      </a:cubicBezTo>
                      <a:cubicBezTo>
                        <a:pt x="1468931" y="2541331"/>
                        <a:pt x="1574399" y="2647884"/>
                        <a:pt x="1565891" y="2668669"/>
                      </a:cubicBezTo>
                      <a:cubicBezTo>
                        <a:pt x="1536369" y="2740846"/>
                        <a:pt x="1445576" y="2741817"/>
                        <a:pt x="1515984" y="2800062"/>
                      </a:cubicBezTo>
                      <a:cubicBezTo>
                        <a:pt x="1552757" y="2830497"/>
                        <a:pt x="1602380" y="2856308"/>
                        <a:pt x="1615513" y="2896279"/>
                      </a:cubicBezTo>
                      <a:cubicBezTo>
                        <a:pt x="1639096" y="2968057"/>
                        <a:pt x="1529517" y="3013453"/>
                        <a:pt x="1437982" y="3016308"/>
                      </a:cubicBezTo>
                      <a:cubicBezTo>
                        <a:pt x="1361578" y="3018650"/>
                        <a:pt x="1345304" y="2799319"/>
                        <a:pt x="1281807" y="2835408"/>
                      </a:cubicBezTo>
                      <a:cubicBezTo>
                        <a:pt x="1207230" y="2877835"/>
                        <a:pt x="1128029" y="3044346"/>
                        <a:pt x="762232" y="2997864"/>
                      </a:cubicBezTo>
                      <a:cubicBezTo>
                        <a:pt x="611024" y="2978621"/>
                        <a:pt x="550896" y="2597520"/>
                        <a:pt x="437547" y="2662045"/>
                      </a:cubicBezTo>
                      <a:cubicBezTo>
                        <a:pt x="178359" y="2809484"/>
                        <a:pt x="-133877" y="2685914"/>
                        <a:pt x="90992" y="2405941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57" name="图形 2">
                  <a:extLst>
                    <a:ext uri="{FF2B5EF4-FFF2-40B4-BE49-F238E27FC236}">
                      <a16:creationId xmlns:a16="http://schemas.microsoft.com/office/drawing/2014/main" id="{6C656F70-1322-4603-A998-2757743454AD}"/>
                    </a:ext>
                  </a:extLst>
                </p:cNvPr>
                <p:cNvGrpSpPr/>
                <p:nvPr/>
              </p:nvGrpSpPr>
              <p:grpSpPr>
                <a:xfrm>
                  <a:off x="7133007" y="2774474"/>
                  <a:ext cx="733909" cy="2201060"/>
                  <a:chOff x="7133007" y="2774474"/>
                  <a:chExt cx="733909" cy="2201060"/>
                </a:xfrm>
                <a:solidFill>
                  <a:srgbClr val="FFFFFF"/>
                </a:solidFill>
              </p:grpSpPr>
              <p:sp>
                <p:nvSpPr>
                  <p:cNvPr id="58" name="任意多边形: 形状 9">
                    <a:extLst>
                      <a:ext uri="{FF2B5EF4-FFF2-40B4-BE49-F238E27FC236}">
                        <a16:creationId xmlns:a16="http://schemas.microsoft.com/office/drawing/2014/main" id="{5973E287-58C4-49D0-83F9-64D135504E63}"/>
                      </a:ext>
                    </a:extLst>
                  </p:cNvPr>
                  <p:cNvSpPr/>
                  <p:nvPr/>
                </p:nvSpPr>
                <p:spPr>
                  <a:xfrm rot="-5281030">
                    <a:off x="6427765" y="3864298"/>
                    <a:ext cx="2201638" cy="21413"/>
                  </a:xfrm>
                  <a:custGeom>
                    <a:avLst/>
                    <a:gdLst>
                      <a:gd name="connsiteX0" fmla="*/ 0 w 2201638"/>
                      <a:gd name="connsiteY0" fmla="*/ 0 h 21413"/>
                      <a:gd name="connsiteX1" fmla="*/ 2201639 w 2201638"/>
                      <a:gd name="connsiteY1" fmla="*/ 0 h 21413"/>
                      <a:gd name="connsiteX2" fmla="*/ 2201639 w 2201638"/>
                      <a:gd name="connsiteY2" fmla="*/ 21413 h 21413"/>
                      <a:gd name="connsiteX3" fmla="*/ 0 w 2201638"/>
                      <a:gd name="connsiteY3" fmla="*/ 21413 h 21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1638" h="21413">
                        <a:moveTo>
                          <a:pt x="0" y="0"/>
                        </a:moveTo>
                        <a:lnTo>
                          <a:pt x="2201639" y="0"/>
                        </a:lnTo>
                        <a:lnTo>
                          <a:pt x="2201639" y="21413"/>
                        </a:lnTo>
                        <a:lnTo>
                          <a:pt x="0" y="214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任意多边形: 形状 10">
                    <a:extLst>
                      <a:ext uri="{FF2B5EF4-FFF2-40B4-BE49-F238E27FC236}">
                        <a16:creationId xmlns:a16="http://schemas.microsoft.com/office/drawing/2014/main" id="{64142F3F-C226-4BBC-9200-ECDAC501EDD7}"/>
                      </a:ext>
                    </a:extLst>
                  </p:cNvPr>
                  <p:cNvSpPr/>
                  <p:nvPr/>
                </p:nvSpPr>
                <p:spPr>
                  <a:xfrm>
                    <a:off x="7484216" y="3620235"/>
                    <a:ext cx="382700" cy="245997"/>
                  </a:xfrm>
                  <a:custGeom>
                    <a:avLst/>
                    <a:gdLst>
                      <a:gd name="connsiteX0" fmla="*/ 12220 w 382700"/>
                      <a:gd name="connsiteY0" fmla="*/ 245997 h 245997"/>
                      <a:gd name="connsiteX1" fmla="*/ 0 w 382700"/>
                      <a:gd name="connsiteY1" fmla="*/ 228410 h 245997"/>
                      <a:gd name="connsiteX2" fmla="*/ 381387 w 382700"/>
                      <a:gd name="connsiteY2" fmla="*/ 0 h 245997"/>
                      <a:gd name="connsiteX3" fmla="*/ 382701 w 382700"/>
                      <a:gd name="connsiteY3" fmla="*/ 21356 h 245997"/>
                      <a:gd name="connsiteX4" fmla="*/ 12220 w 382700"/>
                      <a:gd name="connsiteY4" fmla="*/ 245997 h 245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700" h="245997">
                        <a:moveTo>
                          <a:pt x="12220" y="245997"/>
                        </a:moveTo>
                        <a:lnTo>
                          <a:pt x="0" y="228410"/>
                        </a:lnTo>
                        <a:cubicBezTo>
                          <a:pt x="33120" y="205398"/>
                          <a:pt x="325255" y="3540"/>
                          <a:pt x="381387" y="0"/>
                        </a:cubicBezTo>
                        <a:lnTo>
                          <a:pt x="382701" y="21356"/>
                        </a:lnTo>
                        <a:cubicBezTo>
                          <a:pt x="344784" y="23755"/>
                          <a:pt x="140357" y="157032"/>
                          <a:pt x="12220" y="2459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任意多边形: 形状 11">
                    <a:extLst>
                      <a:ext uri="{FF2B5EF4-FFF2-40B4-BE49-F238E27FC236}">
                        <a16:creationId xmlns:a16="http://schemas.microsoft.com/office/drawing/2014/main" id="{7CD1F16A-37A5-4998-A5E0-BCC89C366A42}"/>
                      </a:ext>
                    </a:extLst>
                  </p:cNvPr>
                  <p:cNvSpPr/>
                  <p:nvPr/>
                </p:nvSpPr>
                <p:spPr>
                  <a:xfrm>
                    <a:off x="7133007" y="2887554"/>
                    <a:ext cx="381872" cy="569311"/>
                  </a:xfrm>
                  <a:custGeom>
                    <a:avLst/>
                    <a:gdLst>
                      <a:gd name="connsiteX0" fmla="*/ 364628 w 381872"/>
                      <a:gd name="connsiteY0" fmla="*/ 569311 h 569311"/>
                      <a:gd name="connsiteX1" fmla="*/ 657 w 381872"/>
                      <a:gd name="connsiteY1" fmla="*/ 8337 h 569311"/>
                      <a:gd name="connsiteX2" fmla="*/ 11278 w 381872"/>
                      <a:gd name="connsiteY2" fmla="*/ 0 h 569311"/>
                      <a:gd name="connsiteX3" fmla="*/ 14533 w 381872"/>
                      <a:gd name="connsiteY3" fmla="*/ 21128 h 569311"/>
                      <a:gd name="connsiteX4" fmla="*/ 20814 w 381872"/>
                      <a:gd name="connsiteY4" fmla="*/ 14904 h 569311"/>
                      <a:gd name="connsiteX5" fmla="*/ 381873 w 381872"/>
                      <a:gd name="connsiteY5" fmla="*/ 556577 h 569311"/>
                      <a:gd name="connsiteX6" fmla="*/ 364628 w 381872"/>
                      <a:gd name="connsiteY6" fmla="*/ 569311 h 569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1872" h="569311">
                        <a:moveTo>
                          <a:pt x="364628" y="569311"/>
                        </a:moveTo>
                        <a:cubicBezTo>
                          <a:pt x="222386" y="375049"/>
                          <a:pt x="-14075" y="43912"/>
                          <a:pt x="657" y="8337"/>
                        </a:cubicBezTo>
                        <a:cubicBezTo>
                          <a:pt x="2542" y="3826"/>
                          <a:pt x="6424" y="742"/>
                          <a:pt x="11278" y="0"/>
                        </a:cubicBezTo>
                        <a:lnTo>
                          <a:pt x="14533" y="21128"/>
                        </a:lnTo>
                        <a:cubicBezTo>
                          <a:pt x="18644" y="20500"/>
                          <a:pt x="20814" y="16731"/>
                          <a:pt x="20814" y="14904"/>
                        </a:cubicBezTo>
                        <a:cubicBezTo>
                          <a:pt x="20358" y="49736"/>
                          <a:pt x="242029" y="365627"/>
                          <a:pt x="381873" y="556577"/>
                        </a:cubicBezTo>
                        <a:lnTo>
                          <a:pt x="364628" y="5693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任意多边形: 形状 12">
                    <a:extLst>
                      <a:ext uri="{FF2B5EF4-FFF2-40B4-BE49-F238E27FC236}">
                        <a16:creationId xmlns:a16="http://schemas.microsoft.com/office/drawing/2014/main" id="{1F056375-F785-43AA-A727-890D11771766}"/>
                      </a:ext>
                    </a:extLst>
                  </p:cNvPr>
                  <p:cNvSpPr/>
                  <p:nvPr/>
                </p:nvSpPr>
                <p:spPr>
                  <a:xfrm>
                    <a:off x="7537606" y="2793735"/>
                    <a:ext cx="303728" cy="273748"/>
                  </a:xfrm>
                  <a:custGeom>
                    <a:avLst/>
                    <a:gdLst>
                      <a:gd name="connsiteX0" fmla="*/ 14333 w 303728"/>
                      <a:gd name="connsiteY0" fmla="*/ 273749 h 273748"/>
                      <a:gd name="connsiteX1" fmla="*/ 0 w 303728"/>
                      <a:gd name="connsiteY1" fmla="*/ 257874 h 273748"/>
                      <a:gd name="connsiteX2" fmla="*/ 291052 w 303728"/>
                      <a:gd name="connsiteY2" fmla="*/ 0 h 273748"/>
                      <a:gd name="connsiteX3" fmla="*/ 303728 w 303728"/>
                      <a:gd name="connsiteY3" fmla="*/ 17245 h 273748"/>
                      <a:gd name="connsiteX4" fmla="*/ 14333 w 303728"/>
                      <a:gd name="connsiteY4" fmla="*/ 273749 h 273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728" h="273748">
                        <a:moveTo>
                          <a:pt x="14333" y="273749"/>
                        </a:moveTo>
                        <a:lnTo>
                          <a:pt x="0" y="257874"/>
                        </a:lnTo>
                        <a:cubicBezTo>
                          <a:pt x="10792" y="248167"/>
                          <a:pt x="264613" y="19472"/>
                          <a:pt x="291052" y="0"/>
                        </a:cubicBezTo>
                        <a:lnTo>
                          <a:pt x="303728" y="17245"/>
                        </a:lnTo>
                        <a:cubicBezTo>
                          <a:pt x="278146" y="36032"/>
                          <a:pt x="16960" y="271351"/>
                          <a:pt x="14333" y="2737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1" name="图形 2">
                <a:extLst>
                  <a:ext uri="{FF2B5EF4-FFF2-40B4-BE49-F238E27FC236}">
                    <a16:creationId xmlns:a16="http://schemas.microsoft.com/office/drawing/2014/main" id="{6D00605A-D002-49C1-A8D3-EC39B4F8F010}"/>
                  </a:ext>
                </a:extLst>
              </p:cNvPr>
              <p:cNvGrpSpPr/>
              <p:nvPr/>
            </p:nvGrpSpPr>
            <p:grpSpPr>
              <a:xfrm>
                <a:off x="7522453" y="2741745"/>
                <a:ext cx="1629740" cy="2098888"/>
                <a:chOff x="7522453" y="2741745"/>
                <a:chExt cx="1629740" cy="2098888"/>
              </a:xfrm>
            </p:grpSpPr>
            <p:sp>
              <p:nvSpPr>
                <p:cNvPr id="52" name="任意多边形: 形状 14">
                  <a:extLst>
                    <a:ext uri="{FF2B5EF4-FFF2-40B4-BE49-F238E27FC236}">
                      <a16:creationId xmlns:a16="http://schemas.microsoft.com/office/drawing/2014/main" id="{C6A94635-E2AD-4B76-B0D8-0BE5C916478C}"/>
                    </a:ext>
                  </a:extLst>
                </p:cNvPr>
                <p:cNvSpPr/>
                <p:nvPr/>
              </p:nvSpPr>
              <p:spPr>
                <a:xfrm>
                  <a:off x="7522453" y="2741745"/>
                  <a:ext cx="1629740" cy="2098888"/>
                </a:xfrm>
                <a:custGeom>
                  <a:avLst/>
                  <a:gdLst>
                    <a:gd name="connsiteX0" fmla="*/ 363593 w 1629740"/>
                    <a:gd name="connsiteY0" fmla="*/ 920404 h 2098888"/>
                    <a:gd name="connsiteX1" fmla="*/ 430574 w 1629740"/>
                    <a:gd name="connsiteY1" fmla="*/ 832466 h 2098888"/>
                    <a:gd name="connsiteX2" fmla="*/ 605821 w 1629740"/>
                    <a:gd name="connsiteY2" fmla="*/ 841773 h 2098888"/>
                    <a:gd name="connsiteX3" fmla="*/ 762739 w 1629740"/>
                    <a:gd name="connsiteY3" fmla="*/ 928569 h 2098888"/>
                    <a:gd name="connsiteX4" fmla="*/ 810191 w 1629740"/>
                    <a:gd name="connsiteY4" fmla="*/ 940561 h 2098888"/>
                    <a:gd name="connsiteX5" fmla="*/ 843824 w 1629740"/>
                    <a:gd name="connsiteY5" fmla="*/ 913608 h 2098888"/>
                    <a:gd name="connsiteX6" fmla="*/ 930848 w 1629740"/>
                    <a:gd name="connsiteY6" fmla="*/ 464098 h 2098888"/>
                    <a:gd name="connsiteX7" fmla="*/ 987494 w 1629740"/>
                    <a:gd name="connsiteY7" fmla="*/ 351492 h 2098888"/>
                    <a:gd name="connsiteX8" fmla="*/ 1185810 w 1629740"/>
                    <a:gd name="connsiteY8" fmla="*/ 237458 h 2098888"/>
                    <a:gd name="connsiteX9" fmla="*/ 1374248 w 1629740"/>
                    <a:gd name="connsiteY9" fmla="*/ 7793 h 2098888"/>
                    <a:gd name="connsiteX10" fmla="*/ 1478803 w 1629740"/>
                    <a:gd name="connsiteY10" fmla="*/ 393748 h 2098888"/>
                    <a:gd name="connsiteX11" fmla="*/ 1612309 w 1629740"/>
                    <a:gd name="connsiteY11" fmla="*/ 777933 h 2098888"/>
                    <a:gd name="connsiteX12" fmla="*/ 1457218 w 1629740"/>
                    <a:gd name="connsiteY12" fmla="*/ 983330 h 2098888"/>
                    <a:gd name="connsiteX13" fmla="*/ 1436319 w 1629740"/>
                    <a:gd name="connsiteY13" fmla="*/ 1219734 h 2098888"/>
                    <a:gd name="connsiteX14" fmla="*/ 1550409 w 1629740"/>
                    <a:gd name="connsiteY14" fmla="*/ 1360835 h 2098888"/>
                    <a:gd name="connsiteX15" fmla="*/ 1482229 w 1629740"/>
                    <a:gd name="connsiteY15" fmla="*/ 1429643 h 2098888"/>
                    <a:gd name="connsiteX16" fmla="*/ 1236689 w 1629740"/>
                    <a:gd name="connsiteY16" fmla="*/ 1534997 h 2098888"/>
                    <a:gd name="connsiteX17" fmla="*/ 1182327 w 1629740"/>
                    <a:gd name="connsiteY17" fmla="*/ 1567945 h 2098888"/>
                    <a:gd name="connsiteX18" fmla="*/ 1190664 w 1629740"/>
                    <a:gd name="connsiteY18" fmla="*/ 1650230 h 2098888"/>
                    <a:gd name="connsiteX19" fmla="*/ 1098215 w 1629740"/>
                    <a:gd name="connsiteY19" fmla="*/ 1919011 h 2098888"/>
                    <a:gd name="connsiteX20" fmla="*/ 778898 w 1629740"/>
                    <a:gd name="connsiteY20" fmla="*/ 2040296 h 2098888"/>
                    <a:gd name="connsiteX21" fmla="*/ 299753 w 1629740"/>
                    <a:gd name="connsiteY21" fmla="*/ 2098883 h 2098888"/>
                    <a:gd name="connsiteX22" fmla="*/ 94469 w 1629740"/>
                    <a:gd name="connsiteY22" fmla="*/ 1654855 h 2098888"/>
                    <a:gd name="connsiteX23" fmla="*/ 363593 w 1629740"/>
                    <a:gd name="connsiteY23" fmla="*/ 920404 h 2098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629740" h="2098888">
                      <a:moveTo>
                        <a:pt x="363593" y="920404"/>
                      </a:moveTo>
                      <a:cubicBezTo>
                        <a:pt x="376498" y="886656"/>
                        <a:pt x="391972" y="851252"/>
                        <a:pt x="430574" y="832466"/>
                      </a:cubicBezTo>
                      <a:cubicBezTo>
                        <a:pt x="479511" y="808825"/>
                        <a:pt x="550089" y="818590"/>
                        <a:pt x="605821" y="841773"/>
                      </a:cubicBezTo>
                      <a:cubicBezTo>
                        <a:pt x="661496" y="864957"/>
                        <a:pt x="708720" y="900418"/>
                        <a:pt x="762739" y="928569"/>
                      </a:cubicBezTo>
                      <a:cubicBezTo>
                        <a:pt x="777243" y="936107"/>
                        <a:pt x="794202" y="943416"/>
                        <a:pt x="810191" y="940561"/>
                      </a:cubicBezTo>
                      <a:cubicBezTo>
                        <a:pt x="826351" y="937705"/>
                        <a:pt x="836287" y="925371"/>
                        <a:pt x="843824" y="913608"/>
                      </a:cubicBezTo>
                      <a:cubicBezTo>
                        <a:pt x="927993" y="777590"/>
                        <a:pt x="900527" y="611879"/>
                        <a:pt x="930848" y="464098"/>
                      </a:cubicBezTo>
                      <a:cubicBezTo>
                        <a:pt x="938500" y="423726"/>
                        <a:pt x="952547" y="380329"/>
                        <a:pt x="987494" y="351492"/>
                      </a:cubicBezTo>
                      <a:cubicBezTo>
                        <a:pt x="1079314" y="271263"/>
                        <a:pt x="1097987" y="328366"/>
                        <a:pt x="1185810" y="237458"/>
                      </a:cubicBezTo>
                      <a:cubicBezTo>
                        <a:pt x="1247138" y="173961"/>
                        <a:pt x="1284255" y="39427"/>
                        <a:pt x="1374248" y="7793"/>
                      </a:cubicBezTo>
                      <a:cubicBezTo>
                        <a:pt x="1560346" y="-57590"/>
                        <a:pt x="1483542" y="307466"/>
                        <a:pt x="1478803" y="393748"/>
                      </a:cubicBezTo>
                      <a:cubicBezTo>
                        <a:pt x="1469895" y="557403"/>
                        <a:pt x="1692423" y="593321"/>
                        <a:pt x="1612309" y="777933"/>
                      </a:cubicBezTo>
                      <a:cubicBezTo>
                        <a:pt x="1577533" y="858105"/>
                        <a:pt x="1508611" y="915436"/>
                        <a:pt x="1457218" y="983330"/>
                      </a:cubicBezTo>
                      <a:cubicBezTo>
                        <a:pt x="1406340" y="1051625"/>
                        <a:pt x="1375162" y="1147500"/>
                        <a:pt x="1436319" y="1219734"/>
                      </a:cubicBezTo>
                      <a:cubicBezTo>
                        <a:pt x="1476120" y="1266787"/>
                        <a:pt x="1554863" y="1304646"/>
                        <a:pt x="1550409" y="1360835"/>
                      </a:cubicBezTo>
                      <a:cubicBezTo>
                        <a:pt x="1547668" y="1393897"/>
                        <a:pt x="1513921" y="1414111"/>
                        <a:pt x="1482229" y="1429643"/>
                      </a:cubicBezTo>
                      <a:cubicBezTo>
                        <a:pt x="1403143" y="1468815"/>
                        <a:pt x="1321201" y="1503933"/>
                        <a:pt x="1236689" y="1534997"/>
                      </a:cubicBezTo>
                      <a:cubicBezTo>
                        <a:pt x="1215333" y="1542877"/>
                        <a:pt x="1192606" y="1551214"/>
                        <a:pt x="1182327" y="1567945"/>
                      </a:cubicBezTo>
                      <a:cubicBezTo>
                        <a:pt x="1168223" y="1590786"/>
                        <a:pt x="1181814" y="1621792"/>
                        <a:pt x="1190664" y="1650230"/>
                      </a:cubicBezTo>
                      <a:cubicBezTo>
                        <a:pt x="1223327" y="1755127"/>
                        <a:pt x="1180728" y="1855056"/>
                        <a:pt x="1098215" y="1919011"/>
                      </a:cubicBezTo>
                      <a:cubicBezTo>
                        <a:pt x="1016159" y="1983251"/>
                        <a:pt x="898586" y="2016085"/>
                        <a:pt x="778898" y="2040296"/>
                      </a:cubicBezTo>
                      <a:cubicBezTo>
                        <a:pt x="624893" y="2071702"/>
                        <a:pt x="464778" y="2091460"/>
                        <a:pt x="299753" y="2098883"/>
                      </a:cubicBezTo>
                      <a:cubicBezTo>
                        <a:pt x="-180536" y="2100425"/>
                        <a:pt x="49415" y="1778538"/>
                        <a:pt x="94469" y="1654855"/>
                      </a:cubicBezTo>
                      <a:cubicBezTo>
                        <a:pt x="180979" y="1406402"/>
                        <a:pt x="270744" y="1161547"/>
                        <a:pt x="363593" y="920404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任意多边形: 形状 15">
                  <a:extLst>
                    <a:ext uri="{FF2B5EF4-FFF2-40B4-BE49-F238E27FC236}">
                      <a16:creationId xmlns:a16="http://schemas.microsoft.com/office/drawing/2014/main" id="{3C2E3DD6-5BAE-45AF-B8D6-9B2D416FCD8E}"/>
                    </a:ext>
                  </a:extLst>
                </p:cNvPr>
                <p:cNvSpPr/>
                <p:nvPr/>
              </p:nvSpPr>
              <p:spPr>
                <a:xfrm>
                  <a:off x="7957506" y="3425927"/>
                  <a:ext cx="828619" cy="1303751"/>
                </a:xfrm>
                <a:custGeom>
                  <a:avLst/>
                  <a:gdLst>
                    <a:gd name="connsiteX0" fmla="*/ 10710 w 828619"/>
                    <a:gd name="connsiteY0" fmla="*/ 1303751 h 1303751"/>
                    <a:gd name="connsiteX1" fmla="*/ 5000 w 828619"/>
                    <a:gd name="connsiteY1" fmla="*/ 1302095 h 1303751"/>
                    <a:gd name="connsiteX2" fmla="*/ 1631 w 828619"/>
                    <a:gd name="connsiteY2" fmla="*/ 1287362 h 1303751"/>
                    <a:gd name="connsiteX3" fmla="*/ 808888 w 828619"/>
                    <a:gd name="connsiteY3" fmla="*/ 5014 h 1303751"/>
                    <a:gd name="connsiteX4" fmla="*/ 823620 w 828619"/>
                    <a:gd name="connsiteY4" fmla="*/ 1645 h 1303751"/>
                    <a:gd name="connsiteX5" fmla="*/ 826989 w 828619"/>
                    <a:gd name="connsiteY5" fmla="*/ 16377 h 1303751"/>
                    <a:gd name="connsiteX6" fmla="*/ 19732 w 828619"/>
                    <a:gd name="connsiteY6" fmla="*/ 1298726 h 1303751"/>
                    <a:gd name="connsiteX7" fmla="*/ 10710 w 828619"/>
                    <a:gd name="connsiteY7" fmla="*/ 1303751 h 1303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8619" h="1303751">
                      <a:moveTo>
                        <a:pt x="10710" y="1303751"/>
                      </a:moveTo>
                      <a:cubicBezTo>
                        <a:pt x="8769" y="1303751"/>
                        <a:pt x="6770" y="1303237"/>
                        <a:pt x="5000" y="1302095"/>
                      </a:cubicBezTo>
                      <a:cubicBezTo>
                        <a:pt x="32" y="1298954"/>
                        <a:pt x="-1510" y="1292331"/>
                        <a:pt x="1631" y="1287362"/>
                      </a:cubicBezTo>
                      <a:lnTo>
                        <a:pt x="808888" y="5014"/>
                      </a:lnTo>
                      <a:cubicBezTo>
                        <a:pt x="812028" y="-11"/>
                        <a:pt x="818709" y="-1496"/>
                        <a:pt x="823620" y="1645"/>
                      </a:cubicBezTo>
                      <a:cubicBezTo>
                        <a:pt x="828588" y="4785"/>
                        <a:pt x="830130" y="11409"/>
                        <a:pt x="826989" y="16377"/>
                      </a:cubicBezTo>
                      <a:lnTo>
                        <a:pt x="19732" y="1298726"/>
                      </a:lnTo>
                      <a:cubicBezTo>
                        <a:pt x="17734" y="1301981"/>
                        <a:pt x="14250" y="1303751"/>
                        <a:pt x="10710" y="13037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任意多边形: 形状 16">
                  <a:extLst>
                    <a:ext uri="{FF2B5EF4-FFF2-40B4-BE49-F238E27FC236}">
                      <a16:creationId xmlns:a16="http://schemas.microsoft.com/office/drawing/2014/main" id="{D4E23D65-9780-4E0B-84EF-675C59942C25}"/>
                    </a:ext>
                  </a:extLst>
                </p:cNvPr>
                <p:cNvSpPr/>
                <p:nvPr/>
              </p:nvSpPr>
              <p:spPr>
                <a:xfrm>
                  <a:off x="8355872" y="3792496"/>
                  <a:ext cx="82081" cy="207356"/>
                </a:xfrm>
                <a:custGeom>
                  <a:avLst/>
                  <a:gdLst>
                    <a:gd name="connsiteX0" fmla="*/ 71391 w 82081"/>
                    <a:gd name="connsiteY0" fmla="*/ 207357 h 207356"/>
                    <a:gd name="connsiteX1" fmla="*/ 61226 w 82081"/>
                    <a:gd name="connsiteY1" fmla="*/ 199991 h 207356"/>
                    <a:gd name="connsiteX2" fmla="*/ 526 w 82081"/>
                    <a:gd name="connsiteY2" fmla="*/ 14008 h 207356"/>
                    <a:gd name="connsiteX3" fmla="*/ 7379 w 82081"/>
                    <a:gd name="connsiteY3" fmla="*/ 532 h 207356"/>
                    <a:gd name="connsiteX4" fmla="*/ 20855 w 82081"/>
                    <a:gd name="connsiteY4" fmla="*/ 7384 h 207356"/>
                    <a:gd name="connsiteX5" fmla="*/ 81555 w 82081"/>
                    <a:gd name="connsiteY5" fmla="*/ 193367 h 207356"/>
                    <a:gd name="connsiteX6" fmla="*/ 74702 w 82081"/>
                    <a:gd name="connsiteY6" fmla="*/ 206843 h 207356"/>
                    <a:gd name="connsiteX7" fmla="*/ 71391 w 82081"/>
                    <a:gd name="connsiteY7" fmla="*/ 207357 h 20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081" h="207356">
                      <a:moveTo>
                        <a:pt x="71391" y="207357"/>
                      </a:moveTo>
                      <a:cubicBezTo>
                        <a:pt x="66879" y="207357"/>
                        <a:pt x="62711" y="204502"/>
                        <a:pt x="61226" y="199991"/>
                      </a:cubicBezTo>
                      <a:lnTo>
                        <a:pt x="526" y="14008"/>
                      </a:lnTo>
                      <a:cubicBezTo>
                        <a:pt x="-1301" y="8412"/>
                        <a:pt x="1783" y="2359"/>
                        <a:pt x="7379" y="532"/>
                      </a:cubicBezTo>
                      <a:cubicBezTo>
                        <a:pt x="13032" y="-1295"/>
                        <a:pt x="19028" y="1731"/>
                        <a:pt x="20855" y="7384"/>
                      </a:cubicBezTo>
                      <a:lnTo>
                        <a:pt x="81555" y="193367"/>
                      </a:lnTo>
                      <a:cubicBezTo>
                        <a:pt x="83382" y="198963"/>
                        <a:pt x="80298" y="205016"/>
                        <a:pt x="74702" y="206843"/>
                      </a:cubicBezTo>
                      <a:cubicBezTo>
                        <a:pt x="73561" y="207186"/>
                        <a:pt x="72475" y="207357"/>
                        <a:pt x="71391" y="2073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任意多边形: 形状 17">
                  <a:extLst>
                    <a:ext uri="{FF2B5EF4-FFF2-40B4-BE49-F238E27FC236}">
                      <a16:creationId xmlns:a16="http://schemas.microsoft.com/office/drawing/2014/main" id="{7860E1CC-A4D7-481E-906E-541B2FB556AC}"/>
                    </a:ext>
                  </a:extLst>
                </p:cNvPr>
                <p:cNvSpPr/>
                <p:nvPr/>
              </p:nvSpPr>
              <p:spPr>
                <a:xfrm>
                  <a:off x="8532779" y="3752115"/>
                  <a:ext cx="211582" cy="67179"/>
                </a:xfrm>
                <a:custGeom>
                  <a:avLst/>
                  <a:gdLst>
                    <a:gd name="connsiteX0" fmla="*/ 10687 w 211582"/>
                    <a:gd name="connsiteY0" fmla="*/ 67180 h 67179"/>
                    <a:gd name="connsiteX1" fmla="*/ 295 w 211582"/>
                    <a:gd name="connsiteY1" fmla="*/ 58957 h 67179"/>
                    <a:gd name="connsiteX2" fmla="*/ 8175 w 211582"/>
                    <a:gd name="connsiteY2" fmla="*/ 46052 h 67179"/>
                    <a:gd name="connsiteX3" fmla="*/ 198383 w 211582"/>
                    <a:gd name="connsiteY3" fmla="*/ 313 h 67179"/>
                    <a:gd name="connsiteX4" fmla="*/ 211288 w 211582"/>
                    <a:gd name="connsiteY4" fmla="*/ 8193 h 67179"/>
                    <a:gd name="connsiteX5" fmla="*/ 203408 w 211582"/>
                    <a:gd name="connsiteY5" fmla="*/ 21098 h 67179"/>
                    <a:gd name="connsiteX6" fmla="*/ 13200 w 211582"/>
                    <a:gd name="connsiteY6" fmla="*/ 66837 h 67179"/>
                    <a:gd name="connsiteX7" fmla="*/ 10687 w 211582"/>
                    <a:gd name="connsiteY7" fmla="*/ 67180 h 67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582" h="67179">
                      <a:moveTo>
                        <a:pt x="10687" y="67180"/>
                      </a:moveTo>
                      <a:cubicBezTo>
                        <a:pt x="5834" y="67180"/>
                        <a:pt x="1494" y="63868"/>
                        <a:pt x="295" y="58957"/>
                      </a:cubicBezTo>
                      <a:cubicBezTo>
                        <a:pt x="-1076" y="53190"/>
                        <a:pt x="2465" y="47423"/>
                        <a:pt x="8175" y="46052"/>
                      </a:cubicBezTo>
                      <a:lnTo>
                        <a:pt x="198383" y="313"/>
                      </a:lnTo>
                      <a:cubicBezTo>
                        <a:pt x="204207" y="-1114"/>
                        <a:pt x="209917" y="2483"/>
                        <a:pt x="211288" y="8193"/>
                      </a:cubicBezTo>
                      <a:cubicBezTo>
                        <a:pt x="212658" y="13961"/>
                        <a:pt x="209118" y="19728"/>
                        <a:pt x="203408" y="21098"/>
                      </a:cubicBezTo>
                      <a:lnTo>
                        <a:pt x="13200" y="66837"/>
                      </a:lnTo>
                      <a:cubicBezTo>
                        <a:pt x="12400" y="67066"/>
                        <a:pt x="11544" y="67180"/>
                        <a:pt x="10687" y="67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图形 2">
                <a:extLst>
                  <a:ext uri="{FF2B5EF4-FFF2-40B4-BE49-F238E27FC236}">
                    <a16:creationId xmlns:a16="http://schemas.microsoft.com/office/drawing/2014/main" id="{CE950EAE-DFB4-4BF0-AD06-CD85287BB085}"/>
                  </a:ext>
                </a:extLst>
              </p:cNvPr>
              <p:cNvGrpSpPr/>
              <p:nvPr/>
            </p:nvGrpSpPr>
            <p:grpSpPr>
              <a:xfrm>
                <a:off x="6849666" y="3936615"/>
                <a:ext cx="1381564" cy="1188897"/>
                <a:chOff x="6849666" y="3936615"/>
                <a:chExt cx="1381564" cy="1188897"/>
              </a:xfrm>
            </p:grpSpPr>
            <p:sp>
              <p:nvSpPr>
                <p:cNvPr id="47" name="任意多边形: 形状 19">
                  <a:extLst>
                    <a:ext uri="{FF2B5EF4-FFF2-40B4-BE49-F238E27FC236}">
                      <a16:creationId xmlns:a16="http://schemas.microsoft.com/office/drawing/2014/main" id="{AFD281F9-00ED-404B-A771-311552FE0933}"/>
                    </a:ext>
                  </a:extLst>
                </p:cNvPr>
                <p:cNvSpPr/>
                <p:nvPr/>
              </p:nvSpPr>
              <p:spPr>
                <a:xfrm>
                  <a:off x="6849666" y="3936615"/>
                  <a:ext cx="1381564" cy="1181063"/>
                </a:xfrm>
                <a:custGeom>
                  <a:avLst/>
                  <a:gdLst>
                    <a:gd name="connsiteX0" fmla="*/ 10535 w 1381564"/>
                    <a:gd name="connsiteY0" fmla="*/ 791864 h 1181063"/>
                    <a:gd name="connsiteX1" fmla="*/ 8422 w 1381564"/>
                    <a:gd name="connsiteY1" fmla="*/ 699244 h 1181063"/>
                    <a:gd name="connsiteX2" fmla="*/ 171507 w 1381564"/>
                    <a:gd name="connsiteY2" fmla="*/ 671607 h 1181063"/>
                    <a:gd name="connsiteX3" fmla="*/ 328538 w 1381564"/>
                    <a:gd name="connsiteY3" fmla="*/ 767710 h 1181063"/>
                    <a:gd name="connsiteX4" fmla="*/ 470837 w 1381564"/>
                    <a:gd name="connsiteY4" fmla="*/ 698331 h 1181063"/>
                    <a:gd name="connsiteX5" fmla="*/ 434349 w 1381564"/>
                    <a:gd name="connsiteY5" fmla="*/ 614219 h 1181063"/>
                    <a:gd name="connsiteX6" fmla="*/ 353892 w 1381564"/>
                    <a:gd name="connsiteY6" fmla="*/ 362397 h 1181063"/>
                    <a:gd name="connsiteX7" fmla="*/ 397861 w 1381564"/>
                    <a:gd name="connsiteY7" fmla="*/ 282168 h 1181063"/>
                    <a:gd name="connsiteX8" fmla="*/ 448282 w 1381564"/>
                    <a:gd name="connsiteY8" fmla="*/ 310548 h 1181063"/>
                    <a:gd name="connsiteX9" fmla="*/ 620960 w 1381564"/>
                    <a:gd name="connsiteY9" fmla="*/ 486709 h 1181063"/>
                    <a:gd name="connsiteX10" fmla="*/ 781475 w 1381564"/>
                    <a:gd name="connsiteY10" fmla="*/ 25550 h 1181063"/>
                    <a:gd name="connsiteX11" fmla="*/ 865301 w 1381564"/>
                    <a:gd name="connsiteY11" fmla="*/ 9732 h 1181063"/>
                    <a:gd name="connsiteX12" fmla="*/ 882146 w 1381564"/>
                    <a:gd name="connsiteY12" fmla="*/ 46849 h 1181063"/>
                    <a:gd name="connsiteX13" fmla="*/ 897336 w 1381564"/>
                    <a:gd name="connsiteY13" fmla="*/ 371476 h 1181063"/>
                    <a:gd name="connsiteX14" fmla="*/ 920405 w 1381564"/>
                    <a:gd name="connsiteY14" fmla="*/ 413104 h 1181063"/>
                    <a:gd name="connsiteX15" fmla="*/ 1124489 w 1381564"/>
                    <a:gd name="connsiteY15" fmla="*/ 360170 h 1181063"/>
                    <a:gd name="connsiteX16" fmla="*/ 1164118 w 1381564"/>
                    <a:gd name="connsiteY16" fmla="*/ 482141 h 1181063"/>
                    <a:gd name="connsiteX17" fmla="*/ 1084575 w 1381564"/>
                    <a:gd name="connsiteY17" fmla="*/ 603826 h 1181063"/>
                    <a:gd name="connsiteX18" fmla="*/ 1103875 w 1381564"/>
                    <a:gd name="connsiteY18" fmla="*/ 733734 h 1181063"/>
                    <a:gd name="connsiteX19" fmla="*/ 1170342 w 1381564"/>
                    <a:gd name="connsiteY19" fmla="*/ 743042 h 1181063"/>
                    <a:gd name="connsiteX20" fmla="*/ 1381564 w 1381564"/>
                    <a:gd name="connsiteY20" fmla="*/ 733620 h 1181063"/>
                    <a:gd name="connsiteX21" fmla="*/ 1268730 w 1381564"/>
                    <a:gd name="connsiteY21" fmla="*/ 898475 h 1181063"/>
                    <a:gd name="connsiteX22" fmla="*/ 1252970 w 1381564"/>
                    <a:gd name="connsiteY22" fmla="*/ 946783 h 1181063"/>
                    <a:gd name="connsiteX23" fmla="*/ 1345304 w 1381564"/>
                    <a:gd name="connsiteY23" fmla="*/ 999660 h 1181063"/>
                    <a:gd name="connsiteX24" fmla="*/ 1311100 w 1381564"/>
                    <a:gd name="connsiteY24" fmla="*/ 1097533 h 1181063"/>
                    <a:gd name="connsiteX25" fmla="*/ 1188615 w 1381564"/>
                    <a:gd name="connsiteY25" fmla="*/ 1101074 h 1181063"/>
                    <a:gd name="connsiteX26" fmla="*/ 561002 w 1381564"/>
                    <a:gd name="connsiteY26" fmla="*/ 1152181 h 1181063"/>
                    <a:gd name="connsiteX27" fmla="*/ 10535 w 1381564"/>
                    <a:gd name="connsiteY27" fmla="*/ 791864 h 1181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81564" h="1181063">
                      <a:moveTo>
                        <a:pt x="10535" y="791864"/>
                      </a:moveTo>
                      <a:cubicBezTo>
                        <a:pt x="-201" y="762000"/>
                        <a:pt x="-5568" y="727739"/>
                        <a:pt x="8422" y="699244"/>
                      </a:cubicBezTo>
                      <a:cubicBezTo>
                        <a:pt x="35546" y="643969"/>
                        <a:pt x="116859" y="643398"/>
                        <a:pt x="171507" y="671607"/>
                      </a:cubicBezTo>
                      <a:cubicBezTo>
                        <a:pt x="226154" y="699815"/>
                        <a:pt x="270351" y="747610"/>
                        <a:pt x="328538" y="767710"/>
                      </a:cubicBezTo>
                      <a:cubicBezTo>
                        <a:pt x="386726" y="787810"/>
                        <a:pt x="469410" y="759830"/>
                        <a:pt x="470837" y="698331"/>
                      </a:cubicBezTo>
                      <a:cubicBezTo>
                        <a:pt x="471523" y="667267"/>
                        <a:pt x="451309" y="640258"/>
                        <a:pt x="434349" y="614219"/>
                      </a:cubicBezTo>
                      <a:cubicBezTo>
                        <a:pt x="385698" y="539472"/>
                        <a:pt x="357546" y="451477"/>
                        <a:pt x="353892" y="362397"/>
                      </a:cubicBezTo>
                      <a:cubicBezTo>
                        <a:pt x="352464" y="328478"/>
                        <a:pt x="363942" y="284110"/>
                        <a:pt x="397861" y="282168"/>
                      </a:cubicBezTo>
                      <a:cubicBezTo>
                        <a:pt x="417732" y="281026"/>
                        <a:pt x="434349" y="296329"/>
                        <a:pt x="448282" y="310548"/>
                      </a:cubicBezTo>
                      <a:cubicBezTo>
                        <a:pt x="505841" y="369249"/>
                        <a:pt x="563401" y="427951"/>
                        <a:pt x="620960" y="486709"/>
                      </a:cubicBezTo>
                      <a:cubicBezTo>
                        <a:pt x="633408" y="319856"/>
                        <a:pt x="654707" y="134730"/>
                        <a:pt x="781475" y="25550"/>
                      </a:cubicBezTo>
                      <a:cubicBezTo>
                        <a:pt x="805115" y="5221"/>
                        <a:pt x="842174" y="-11224"/>
                        <a:pt x="865301" y="9732"/>
                      </a:cubicBezTo>
                      <a:cubicBezTo>
                        <a:pt x="875523" y="19040"/>
                        <a:pt x="879520" y="33259"/>
                        <a:pt x="882146" y="46849"/>
                      </a:cubicBezTo>
                      <a:cubicBezTo>
                        <a:pt x="902817" y="153631"/>
                        <a:pt x="867813" y="266808"/>
                        <a:pt x="897336" y="371476"/>
                      </a:cubicBezTo>
                      <a:cubicBezTo>
                        <a:pt x="901733" y="387008"/>
                        <a:pt x="907957" y="402826"/>
                        <a:pt x="920405" y="413104"/>
                      </a:cubicBezTo>
                      <a:cubicBezTo>
                        <a:pt x="977850" y="460728"/>
                        <a:pt x="1052255" y="341326"/>
                        <a:pt x="1124489" y="360170"/>
                      </a:cubicBezTo>
                      <a:cubicBezTo>
                        <a:pt x="1171484" y="372447"/>
                        <a:pt x="1183076" y="437430"/>
                        <a:pt x="1164118" y="482141"/>
                      </a:cubicBezTo>
                      <a:cubicBezTo>
                        <a:pt x="1145160" y="526852"/>
                        <a:pt x="1107244" y="560885"/>
                        <a:pt x="1084575" y="603826"/>
                      </a:cubicBezTo>
                      <a:cubicBezTo>
                        <a:pt x="1061962" y="646767"/>
                        <a:pt x="1061448" y="710151"/>
                        <a:pt x="1103875" y="733734"/>
                      </a:cubicBezTo>
                      <a:cubicBezTo>
                        <a:pt x="1123690" y="744755"/>
                        <a:pt x="1147672" y="744070"/>
                        <a:pt x="1170342" y="743042"/>
                      </a:cubicBezTo>
                      <a:cubicBezTo>
                        <a:pt x="1240750" y="739901"/>
                        <a:pt x="1311157" y="736760"/>
                        <a:pt x="1381564" y="733620"/>
                      </a:cubicBezTo>
                      <a:cubicBezTo>
                        <a:pt x="1343933" y="788552"/>
                        <a:pt x="1306360" y="843542"/>
                        <a:pt x="1268730" y="898475"/>
                      </a:cubicBezTo>
                      <a:cubicBezTo>
                        <a:pt x="1258851" y="912922"/>
                        <a:pt x="1248458" y="929824"/>
                        <a:pt x="1252970" y="946783"/>
                      </a:cubicBezTo>
                      <a:cubicBezTo>
                        <a:pt x="1262392" y="982415"/>
                        <a:pt x="1318523" y="974307"/>
                        <a:pt x="1345304" y="999660"/>
                      </a:cubicBezTo>
                      <a:cubicBezTo>
                        <a:pt x="1375225" y="1027983"/>
                        <a:pt x="1349529" y="1082573"/>
                        <a:pt x="1311100" y="1097533"/>
                      </a:cubicBezTo>
                      <a:cubicBezTo>
                        <a:pt x="1272670" y="1112494"/>
                        <a:pt x="1229786" y="1103015"/>
                        <a:pt x="1188615" y="1101074"/>
                      </a:cubicBezTo>
                      <a:cubicBezTo>
                        <a:pt x="957579" y="1090053"/>
                        <a:pt x="793637" y="1242859"/>
                        <a:pt x="561002" y="1152181"/>
                      </a:cubicBezTo>
                      <a:cubicBezTo>
                        <a:pt x="371594" y="1078290"/>
                        <a:pt x="87794" y="1007083"/>
                        <a:pt x="10535" y="791864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任意多边形: 形状 20">
                  <a:extLst>
                    <a:ext uri="{FF2B5EF4-FFF2-40B4-BE49-F238E27FC236}">
                      <a16:creationId xmlns:a16="http://schemas.microsoft.com/office/drawing/2014/main" id="{91D5BFBF-61AB-4401-AFF3-9F79BEBD22A9}"/>
                    </a:ext>
                  </a:extLst>
                </p:cNvPr>
                <p:cNvSpPr/>
                <p:nvPr/>
              </p:nvSpPr>
              <p:spPr>
                <a:xfrm>
                  <a:off x="7562949" y="4509686"/>
                  <a:ext cx="74185" cy="615826"/>
                </a:xfrm>
                <a:custGeom>
                  <a:avLst/>
                  <a:gdLst>
                    <a:gd name="connsiteX0" fmla="*/ 8006 w 74185"/>
                    <a:gd name="connsiteY0" fmla="*/ 615827 h 615826"/>
                    <a:gd name="connsiteX1" fmla="*/ 7548 w 74185"/>
                    <a:gd name="connsiteY1" fmla="*/ 615827 h 615826"/>
                    <a:gd name="connsiteX2" fmla="*/ 11 w 74185"/>
                    <a:gd name="connsiteY2" fmla="*/ 607375 h 615826"/>
                    <a:gd name="connsiteX3" fmla="*/ 62709 w 74185"/>
                    <a:gd name="connsiteY3" fmla="*/ 777 h 615826"/>
                    <a:gd name="connsiteX4" fmla="*/ 73388 w 74185"/>
                    <a:gd name="connsiteY4" fmla="*/ 4545 h 615826"/>
                    <a:gd name="connsiteX5" fmla="*/ 70875 w 74185"/>
                    <a:gd name="connsiteY5" fmla="*/ 14481 h 615826"/>
                    <a:gd name="connsiteX6" fmla="*/ 15942 w 74185"/>
                    <a:gd name="connsiteY6" fmla="*/ 608289 h 615826"/>
                    <a:gd name="connsiteX7" fmla="*/ 8006 w 74185"/>
                    <a:gd name="connsiteY7" fmla="*/ 615827 h 615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185" h="615826">
                      <a:moveTo>
                        <a:pt x="8006" y="615827"/>
                      </a:moveTo>
                      <a:cubicBezTo>
                        <a:pt x="7834" y="615827"/>
                        <a:pt x="7720" y="615827"/>
                        <a:pt x="7548" y="615827"/>
                      </a:cubicBezTo>
                      <a:cubicBezTo>
                        <a:pt x="3094" y="615598"/>
                        <a:pt x="-217" y="611772"/>
                        <a:pt x="11" y="607375"/>
                      </a:cubicBezTo>
                      <a:cubicBezTo>
                        <a:pt x="12573" y="386046"/>
                        <a:pt x="37470" y="12882"/>
                        <a:pt x="62709" y="777"/>
                      </a:cubicBezTo>
                      <a:cubicBezTo>
                        <a:pt x="66706" y="-1108"/>
                        <a:pt x="71503" y="548"/>
                        <a:pt x="73388" y="4545"/>
                      </a:cubicBezTo>
                      <a:cubicBezTo>
                        <a:pt x="75101" y="8086"/>
                        <a:pt x="73959" y="12254"/>
                        <a:pt x="70875" y="14481"/>
                      </a:cubicBezTo>
                      <a:cubicBezTo>
                        <a:pt x="54030" y="40120"/>
                        <a:pt x="28277" y="391586"/>
                        <a:pt x="15942" y="608289"/>
                      </a:cubicBezTo>
                      <a:cubicBezTo>
                        <a:pt x="15771" y="612515"/>
                        <a:pt x="12231" y="615827"/>
                        <a:pt x="8006" y="615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任意多边形: 形状 21">
                  <a:extLst>
                    <a:ext uri="{FF2B5EF4-FFF2-40B4-BE49-F238E27FC236}">
                      <a16:creationId xmlns:a16="http://schemas.microsoft.com/office/drawing/2014/main" id="{8E8EA649-54E8-4894-980A-2CDFB5D8935D}"/>
                    </a:ext>
                  </a:extLst>
                </p:cNvPr>
                <p:cNvSpPr/>
                <p:nvPr/>
              </p:nvSpPr>
              <p:spPr>
                <a:xfrm>
                  <a:off x="7576388" y="4832472"/>
                  <a:ext cx="301824" cy="83588"/>
                </a:xfrm>
                <a:custGeom>
                  <a:avLst/>
                  <a:gdLst>
                    <a:gd name="connsiteX0" fmla="*/ 8042 w 301824"/>
                    <a:gd name="connsiteY0" fmla="*/ 83589 h 83588"/>
                    <a:gd name="connsiteX1" fmla="*/ 219 w 301824"/>
                    <a:gd name="connsiteY1" fmla="*/ 77422 h 83588"/>
                    <a:gd name="connsiteX2" fmla="*/ 6215 w 301824"/>
                    <a:gd name="connsiteY2" fmla="*/ 67772 h 83588"/>
                    <a:gd name="connsiteX3" fmla="*/ 291955 w 301824"/>
                    <a:gd name="connsiteY3" fmla="*/ 219 h 83588"/>
                    <a:gd name="connsiteX4" fmla="*/ 301605 w 301824"/>
                    <a:gd name="connsiteY4" fmla="*/ 6158 h 83588"/>
                    <a:gd name="connsiteX5" fmla="*/ 295610 w 301824"/>
                    <a:gd name="connsiteY5" fmla="*/ 15808 h 83588"/>
                    <a:gd name="connsiteX6" fmla="*/ 9869 w 301824"/>
                    <a:gd name="connsiteY6" fmla="*/ 83361 h 83588"/>
                    <a:gd name="connsiteX7" fmla="*/ 8042 w 301824"/>
                    <a:gd name="connsiteY7" fmla="*/ 83589 h 83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1824" h="83588">
                      <a:moveTo>
                        <a:pt x="8042" y="83589"/>
                      </a:moveTo>
                      <a:cubicBezTo>
                        <a:pt x="4388" y="83589"/>
                        <a:pt x="1133" y="81076"/>
                        <a:pt x="219" y="77422"/>
                      </a:cubicBezTo>
                      <a:cubicBezTo>
                        <a:pt x="-809" y="73139"/>
                        <a:pt x="1875" y="68799"/>
                        <a:pt x="6215" y="67772"/>
                      </a:cubicBezTo>
                      <a:lnTo>
                        <a:pt x="291955" y="219"/>
                      </a:lnTo>
                      <a:cubicBezTo>
                        <a:pt x="296238" y="-808"/>
                        <a:pt x="300578" y="1875"/>
                        <a:pt x="301605" y="6158"/>
                      </a:cubicBezTo>
                      <a:cubicBezTo>
                        <a:pt x="302634" y="10441"/>
                        <a:pt x="299950" y="14780"/>
                        <a:pt x="295610" y="15808"/>
                      </a:cubicBezTo>
                      <a:lnTo>
                        <a:pt x="9869" y="83361"/>
                      </a:lnTo>
                      <a:cubicBezTo>
                        <a:pt x="9241" y="83475"/>
                        <a:pt x="8613" y="83589"/>
                        <a:pt x="8042" y="835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任意多边形: 形状 22">
                  <a:extLst>
                    <a:ext uri="{FF2B5EF4-FFF2-40B4-BE49-F238E27FC236}">
                      <a16:creationId xmlns:a16="http://schemas.microsoft.com/office/drawing/2014/main" id="{C60DD90E-D7C2-4DAD-BBB6-312E28C1C3ED}"/>
                    </a:ext>
                  </a:extLst>
                </p:cNvPr>
                <p:cNvSpPr/>
                <p:nvPr/>
              </p:nvSpPr>
              <p:spPr>
                <a:xfrm>
                  <a:off x="7202343" y="4830823"/>
                  <a:ext cx="380105" cy="236502"/>
                </a:xfrm>
                <a:custGeom>
                  <a:avLst/>
                  <a:gdLst>
                    <a:gd name="connsiteX0" fmla="*/ 372095 w 380105"/>
                    <a:gd name="connsiteY0" fmla="*/ 236502 h 236502"/>
                    <a:gd name="connsiteX1" fmla="*/ 367927 w 380105"/>
                    <a:gd name="connsiteY1" fmla="*/ 235360 h 236502"/>
                    <a:gd name="connsiteX2" fmla="*/ 3842 w 380105"/>
                    <a:gd name="connsiteY2" fmla="*/ 14888 h 236502"/>
                    <a:gd name="connsiteX3" fmla="*/ 1157 w 380105"/>
                    <a:gd name="connsiteY3" fmla="*/ 3867 h 236502"/>
                    <a:gd name="connsiteX4" fmla="*/ 12179 w 380105"/>
                    <a:gd name="connsiteY4" fmla="*/ 1183 h 236502"/>
                    <a:gd name="connsiteX5" fmla="*/ 376264 w 380105"/>
                    <a:gd name="connsiteY5" fmla="*/ 221656 h 236502"/>
                    <a:gd name="connsiteX6" fmla="*/ 378947 w 380105"/>
                    <a:gd name="connsiteY6" fmla="*/ 232676 h 236502"/>
                    <a:gd name="connsiteX7" fmla="*/ 372095 w 380105"/>
                    <a:gd name="connsiteY7" fmla="*/ 236502 h 236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0105" h="236502">
                      <a:moveTo>
                        <a:pt x="372095" y="236502"/>
                      </a:moveTo>
                      <a:cubicBezTo>
                        <a:pt x="370668" y="236502"/>
                        <a:pt x="369240" y="236159"/>
                        <a:pt x="367927" y="235360"/>
                      </a:cubicBezTo>
                      <a:lnTo>
                        <a:pt x="3842" y="14888"/>
                      </a:lnTo>
                      <a:cubicBezTo>
                        <a:pt x="73" y="12604"/>
                        <a:pt x="-1126" y="7636"/>
                        <a:pt x="1157" y="3867"/>
                      </a:cubicBezTo>
                      <a:cubicBezTo>
                        <a:pt x="3442" y="98"/>
                        <a:pt x="8410" y="-1158"/>
                        <a:pt x="12179" y="1183"/>
                      </a:cubicBezTo>
                      <a:lnTo>
                        <a:pt x="376264" y="221656"/>
                      </a:lnTo>
                      <a:cubicBezTo>
                        <a:pt x="380033" y="223940"/>
                        <a:pt x="381231" y="228908"/>
                        <a:pt x="378947" y="232676"/>
                      </a:cubicBezTo>
                      <a:cubicBezTo>
                        <a:pt x="377463" y="235132"/>
                        <a:pt x="374836" y="236502"/>
                        <a:pt x="372095" y="2365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任意多边形: 形状 23">
                  <a:extLst>
                    <a:ext uri="{FF2B5EF4-FFF2-40B4-BE49-F238E27FC236}">
                      <a16:creationId xmlns:a16="http://schemas.microsoft.com/office/drawing/2014/main" id="{BC8833D9-B39C-466C-AE97-6327C3277BCD}"/>
                    </a:ext>
                  </a:extLst>
                </p:cNvPr>
                <p:cNvSpPr/>
                <p:nvPr/>
              </p:nvSpPr>
              <p:spPr>
                <a:xfrm>
                  <a:off x="7449079" y="4591015"/>
                  <a:ext cx="152272" cy="206329"/>
                </a:xfrm>
                <a:custGeom>
                  <a:avLst/>
                  <a:gdLst>
                    <a:gd name="connsiteX0" fmla="*/ 144259 w 152272"/>
                    <a:gd name="connsiteY0" fmla="*/ 206330 h 206329"/>
                    <a:gd name="connsiteX1" fmla="*/ 137749 w 152272"/>
                    <a:gd name="connsiteY1" fmla="*/ 202960 h 206329"/>
                    <a:gd name="connsiteX2" fmla="*/ 1503 w 152272"/>
                    <a:gd name="connsiteY2" fmla="*/ 12695 h 206329"/>
                    <a:gd name="connsiteX3" fmla="*/ 3331 w 152272"/>
                    <a:gd name="connsiteY3" fmla="*/ 1503 h 206329"/>
                    <a:gd name="connsiteX4" fmla="*/ 14522 w 152272"/>
                    <a:gd name="connsiteY4" fmla="*/ 3331 h 206329"/>
                    <a:gd name="connsiteX5" fmla="*/ 150769 w 152272"/>
                    <a:gd name="connsiteY5" fmla="*/ 193596 h 206329"/>
                    <a:gd name="connsiteX6" fmla="*/ 148942 w 152272"/>
                    <a:gd name="connsiteY6" fmla="*/ 204788 h 206329"/>
                    <a:gd name="connsiteX7" fmla="*/ 144259 w 152272"/>
                    <a:gd name="connsiteY7" fmla="*/ 206330 h 206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272" h="206329">
                      <a:moveTo>
                        <a:pt x="144259" y="206330"/>
                      </a:moveTo>
                      <a:cubicBezTo>
                        <a:pt x="141747" y="206330"/>
                        <a:pt x="139291" y="205187"/>
                        <a:pt x="137749" y="202960"/>
                      </a:cubicBezTo>
                      <a:lnTo>
                        <a:pt x="1503" y="12695"/>
                      </a:lnTo>
                      <a:cubicBezTo>
                        <a:pt x="-1066" y="9098"/>
                        <a:pt x="-267" y="4073"/>
                        <a:pt x="3331" y="1503"/>
                      </a:cubicBezTo>
                      <a:cubicBezTo>
                        <a:pt x="6928" y="-1066"/>
                        <a:pt x="11896" y="-267"/>
                        <a:pt x="14522" y="3331"/>
                      </a:cubicBezTo>
                      <a:lnTo>
                        <a:pt x="150769" y="193596"/>
                      </a:lnTo>
                      <a:cubicBezTo>
                        <a:pt x="153339" y="197193"/>
                        <a:pt x="152539" y="202218"/>
                        <a:pt x="148942" y="204788"/>
                      </a:cubicBezTo>
                      <a:cubicBezTo>
                        <a:pt x="147514" y="205816"/>
                        <a:pt x="145915" y="206330"/>
                        <a:pt x="144259" y="2063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图形 2">
                <a:extLst>
                  <a:ext uri="{FF2B5EF4-FFF2-40B4-BE49-F238E27FC236}">
                    <a16:creationId xmlns:a16="http://schemas.microsoft.com/office/drawing/2014/main" id="{9DBA7D8B-0EB7-4F11-9CE8-640BE72F0D1A}"/>
                  </a:ext>
                </a:extLst>
              </p:cNvPr>
              <p:cNvGrpSpPr/>
              <p:nvPr/>
            </p:nvGrpSpPr>
            <p:grpSpPr>
              <a:xfrm>
                <a:off x="3037502" y="1371492"/>
                <a:ext cx="5826194" cy="1680060"/>
                <a:chOff x="3037502" y="1371492"/>
                <a:chExt cx="5826194" cy="1680060"/>
              </a:xfrm>
            </p:grpSpPr>
            <p:sp>
              <p:nvSpPr>
                <p:cNvPr id="39" name="任意多边形: 形状 25">
                  <a:extLst>
                    <a:ext uri="{FF2B5EF4-FFF2-40B4-BE49-F238E27FC236}">
                      <a16:creationId xmlns:a16="http://schemas.microsoft.com/office/drawing/2014/main" id="{7846B7C3-EE38-419F-978C-C08A7E5C54E5}"/>
                    </a:ext>
                  </a:extLst>
                </p:cNvPr>
                <p:cNvSpPr/>
                <p:nvPr/>
              </p:nvSpPr>
              <p:spPr>
                <a:xfrm>
                  <a:off x="8217036" y="1371492"/>
                  <a:ext cx="299033" cy="234468"/>
                </a:xfrm>
                <a:custGeom>
                  <a:avLst/>
                  <a:gdLst>
                    <a:gd name="connsiteX0" fmla="*/ 31153 w 299033"/>
                    <a:gd name="connsiteY0" fmla="*/ 216869 h 234468"/>
                    <a:gd name="connsiteX1" fmla="*/ 51424 w 299033"/>
                    <a:gd name="connsiteY1" fmla="*/ 233657 h 234468"/>
                    <a:gd name="connsiteX2" fmla="*/ 87056 w 299033"/>
                    <a:gd name="connsiteY2" fmla="*/ 212929 h 234468"/>
                    <a:gd name="connsiteX3" fmla="*/ 91453 w 299033"/>
                    <a:gd name="connsiteY3" fmla="*/ 168674 h 234468"/>
                    <a:gd name="connsiteX4" fmla="*/ 176478 w 299033"/>
                    <a:gd name="connsiteY4" fmla="*/ 200081 h 234468"/>
                    <a:gd name="connsiteX5" fmla="*/ 203031 w 299033"/>
                    <a:gd name="connsiteY5" fmla="*/ 127618 h 234468"/>
                    <a:gd name="connsiteX6" fmla="*/ 270640 w 299033"/>
                    <a:gd name="connsiteY6" fmla="*/ 131101 h 234468"/>
                    <a:gd name="connsiteX7" fmla="*/ 293996 w 299033"/>
                    <a:gd name="connsiteY7" fmla="*/ 76397 h 234468"/>
                    <a:gd name="connsiteX8" fmla="*/ 264759 w 299033"/>
                    <a:gd name="connsiteY8" fmla="*/ 58981 h 234468"/>
                    <a:gd name="connsiteX9" fmla="*/ 116921 w 299033"/>
                    <a:gd name="connsiteY9" fmla="*/ 7931 h 234468"/>
                    <a:gd name="connsiteX10" fmla="*/ 77520 w 299033"/>
                    <a:gd name="connsiteY10" fmla="*/ 165 h 234468"/>
                    <a:gd name="connsiteX11" fmla="*/ 31153 w 299033"/>
                    <a:gd name="connsiteY11" fmla="*/ 216869 h 23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033" h="234468">
                      <a:moveTo>
                        <a:pt x="31153" y="216869"/>
                      </a:moveTo>
                      <a:cubicBezTo>
                        <a:pt x="36178" y="224292"/>
                        <a:pt x="42801" y="231258"/>
                        <a:pt x="51424" y="233657"/>
                      </a:cubicBezTo>
                      <a:cubicBezTo>
                        <a:pt x="65871" y="237597"/>
                        <a:pt x="81003" y="226633"/>
                        <a:pt x="87056" y="212929"/>
                      </a:cubicBezTo>
                      <a:cubicBezTo>
                        <a:pt x="93109" y="199224"/>
                        <a:pt x="92309" y="183635"/>
                        <a:pt x="91453" y="168674"/>
                      </a:cubicBezTo>
                      <a:cubicBezTo>
                        <a:pt x="114408" y="190259"/>
                        <a:pt x="145872" y="207675"/>
                        <a:pt x="176478" y="200081"/>
                      </a:cubicBezTo>
                      <a:cubicBezTo>
                        <a:pt x="207085" y="192486"/>
                        <a:pt x="226443" y="148803"/>
                        <a:pt x="203031" y="127618"/>
                      </a:cubicBezTo>
                      <a:cubicBezTo>
                        <a:pt x="225244" y="133385"/>
                        <a:pt x="249112" y="139152"/>
                        <a:pt x="270640" y="131101"/>
                      </a:cubicBezTo>
                      <a:cubicBezTo>
                        <a:pt x="292111" y="123106"/>
                        <a:pt x="307414" y="95012"/>
                        <a:pt x="293996" y="76397"/>
                      </a:cubicBezTo>
                      <a:cubicBezTo>
                        <a:pt x="287257" y="67032"/>
                        <a:pt x="275665" y="62749"/>
                        <a:pt x="264759" y="58981"/>
                      </a:cubicBezTo>
                      <a:cubicBezTo>
                        <a:pt x="215480" y="41964"/>
                        <a:pt x="166200" y="24948"/>
                        <a:pt x="116921" y="7931"/>
                      </a:cubicBezTo>
                      <a:cubicBezTo>
                        <a:pt x="104186" y="3534"/>
                        <a:pt x="90996" y="-920"/>
                        <a:pt x="77520" y="165"/>
                      </a:cubicBezTo>
                      <a:cubicBezTo>
                        <a:pt x="-23209" y="8502"/>
                        <a:pt x="-10932" y="155141"/>
                        <a:pt x="31153" y="216869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任意多边形: 形状 26">
                  <a:extLst>
                    <a:ext uri="{FF2B5EF4-FFF2-40B4-BE49-F238E27FC236}">
                      <a16:creationId xmlns:a16="http://schemas.microsoft.com/office/drawing/2014/main" id="{A0F7A8E8-3294-4B70-8DB5-9118888B2175}"/>
                    </a:ext>
                  </a:extLst>
                </p:cNvPr>
                <p:cNvSpPr/>
                <p:nvPr/>
              </p:nvSpPr>
              <p:spPr>
                <a:xfrm>
                  <a:off x="3560277" y="2285872"/>
                  <a:ext cx="299033" cy="234468"/>
                </a:xfrm>
                <a:custGeom>
                  <a:avLst/>
                  <a:gdLst>
                    <a:gd name="connsiteX0" fmla="*/ 31153 w 299033"/>
                    <a:gd name="connsiteY0" fmla="*/ 216869 h 234468"/>
                    <a:gd name="connsiteX1" fmla="*/ 51424 w 299033"/>
                    <a:gd name="connsiteY1" fmla="*/ 233657 h 234468"/>
                    <a:gd name="connsiteX2" fmla="*/ 87056 w 299033"/>
                    <a:gd name="connsiteY2" fmla="*/ 212929 h 234468"/>
                    <a:gd name="connsiteX3" fmla="*/ 91453 w 299033"/>
                    <a:gd name="connsiteY3" fmla="*/ 168674 h 234468"/>
                    <a:gd name="connsiteX4" fmla="*/ 176479 w 299033"/>
                    <a:gd name="connsiteY4" fmla="*/ 200081 h 234468"/>
                    <a:gd name="connsiteX5" fmla="*/ 203031 w 299033"/>
                    <a:gd name="connsiteY5" fmla="*/ 127618 h 234468"/>
                    <a:gd name="connsiteX6" fmla="*/ 270640 w 299033"/>
                    <a:gd name="connsiteY6" fmla="*/ 131101 h 234468"/>
                    <a:gd name="connsiteX7" fmla="*/ 293995 w 299033"/>
                    <a:gd name="connsiteY7" fmla="*/ 76397 h 234468"/>
                    <a:gd name="connsiteX8" fmla="*/ 264759 w 299033"/>
                    <a:gd name="connsiteY8" fmla="*/ 58981 h 234468"/>
                    <a:gd name="connsiteX9" fmla="*/ 116921 w 299033"/>
                    <a:gd name="connsiteY9" fmla="*/ 7931 h 234468"/>
                    <a:gd name="connsiteX10" fmla="*/ 77520 w 299033"/>
                    <a:gd name="connsiteY10" fmla="*/ 165 h 234468"/>
                    <a:gd name="connsiteX11" fmla="*/ 31153 w 299033"/>
                    <a:gd name="connsiteY11" fmla="*/ 216869 h 23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033" h="234468">
                      <a:moveTo>
                        <a:pt x="31153" y="216869"/>
                      </a:moveTo>
                      <a:cubicBezTo>
                        <a:pt x="36178" y="224292"/>
                        <a:pt x="42802" y="231259"/>
                        <a:pt x="51424" y="233657"/>
                      </a:cubicBezTo>
                      <a:cubicBezTo>
                        <a:pt x="65871" y="237597"/>
                        <a:pt x="81003" y="226633"/>
                        <a:pt x="87056" y="212929"/>
                      </a:cubicBezTo>
                      <a:cubicBezTo>
                        <a:pt x="93109" y="199224"/>
                        <a:pt x="92310" y="183635"/>
                        <a:pt x="91453" y="168674"/>
                      </a:cubicBezTo>
                      <a:cubicBezTo>
                        <a:pt x="114408" y="190259"/>
                        <a:pt x="145872" y="207675"/>
                        <a:pt x="176479" y="200081"/>
                      </a:cubicBezTo>
                      <a:cubicBezTo>
                        <a:pt x="207086" y="192486"/>
                        <a:pt x="226443" y="148803"/>
                        <a:pt x="203031" y="127618"/>
                      </a:cubicBezTo>
                      <a:cubicBezTo>
                        <a:pt x="225244" y="133385"/>
                        <a:pt x="249113" y="139152"/>
                        <a:pt x="270640" y="131101"/>
                      </a:cubicBezTo>
                      <a:cubicBezTo>
                        <a:pt x="292111" y="123107"/>
                        <a:pt x="307414" y="95012"/>
                        <a:pt x="293995" y="76397"/>
                      </a:cubicBezTo>
                      <a:cubicBezTo>
                        <a:pt x="287257" y="67032"/>
                        <a:pt x="275665" y="62749"/>
                        <a:pt x="264759" y="58981"/>
                      </a:cubicBezTo>
                      <a:cubicBezTo>
                        <a:pt x="215480" y="41964"/>
                        <a:pt x="166200" y="24948"/>
                        <a:pt x="116921" y="7931"/>
                      </a:cubicBezTo>
                      <a:cubicBezTo>
                        <a:pt x="104187" y="3534"/>
                        <a:pt x="90996" y="-920"/>
                        <a:pt x="77520" y="165"/>
                      </a:cubicBezTo>
                      <a:cubicBezTo>
                        <a:pt x="-23209" y="8502"/>
                        <a:pt x="-10932" y="155084"/>
                        <a:pt x="31153" y="216869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任意多边形: 形状 27">
                  <a:extLst>
                    <a:ext uri="{FF2B5EF4-FFF2-40B4-BE49-F238E27FC236}">
                      <a16:creationId xmlns:a16="http://schemas.microsoft.com/office/drawing/2014/main" id="{99C58DCA-2488-4F96-818A-ABF4658469BF}"/>
                    </a:ext>
                  </a:extLst>
                </p:cNvPr>
                <p:cNvSpPr/>
                <p:nvPr/>
              </p:nvSpPr>
              <p:spPr>
                <a:xfrm>
                  <a:off x="4685115" y="1672687"/>
                  <a:ext cx="195572" cy="163151"/>
                </a:xfrm>
                <a:custGeom>
                  <a:avLst/>
                  <a:gdLst>
                    <a:gd name="connsiteX0" fmla="*/ 195573 w 195572"/>
                    <a:gd name="connsiteY0" fmla="*/ 159386 h 163151"/>
                    <a:gd name="connsiteX1" fmla="*/ 15643 w 195572"/>
                    <a:gd name="connsiteY1" fmla="*/ 26223 h 163151"/>
                    <a:gd name="connsiteX2" fmla="*/ 195573 w 195572"/>
                    <a:gd name="connsiteY2" fmla="*/ 159386 h 163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572" h="163151">
                      <a:moveTo>
                        <a:pt x="195573" y="159386"/>
                      </a:moveTo>
                      <a:cubicBezTo>
                        <a:pt x="175473" y="165668"/>
                        <a:pt x="94787" y="-78731"/>
                        <a:pt x="15643" y="26223"/>
                      </a:cubicBezTo>
                      <a:cubicBezTo>
                        <a:pt x="-54993" y="119928"/>
                        <a:pt x="132874" y="179030"/>
                        <a:pt x="195573" y="159386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任意多边形: 形状 28">
                  <a:extLst>
                    <a:ext uri="{FF2B5EF4-FFF2-40B4-BE49-F238E27FC236}">
                      <a16:creationId xmlns:a16="http://schemas.microsoft.com/office/drawing/2014/main" id="{5C8F70DF-DDB3-46DE-878D-6623D308330F}"/>
                    </a:ext>
                  </a:extLst>
                </p:cNvPr>
                <p:cNvSpPr/>
                <p:nvPr/>
              </p:nvSpPr>
              <p:spPr>
                <a:xfrm>
                  <a:off x="3037502" y="2934280"/>
                  <a:ext cx="296853" cy="117272"/>
                </a:xfrm>
                <a:custGeom>
                  <a:avLst/>
                  <a:gdLst>
                    <a:gd name="connsiteX0" fmla="*/ 133026 w 296853"/>
                    <a:gd name="connsiteY0" fmla="*/ 112248 h 117272"/>
                    <a:gd name="connsiteX1" fmla="*/ 296853 w 296853"/>
                    <a:gd name="connsiteY1" fmla="*/ 105738 h 117272"/>
                    <a:gd name="connsiteX2" fmla="*/ 139022 w 296853"/>
                    <a:gd name="connsiteY2" fmla="*/ 30762 h 117272"/>
                    <a:gd name="connsiteX3" fmla="*/ 35 w 296853"/>
                    <a:gd name="connsiteY3" fmla="*/ 36416 h 117272"/>
                    <a:gd name="connsiteX4" fmla="*/ 133026 w 296853"/>
                    <a:gd name="connsiteY4" fmla="*/ 112248 h 117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853" h="117272">
                      <a:moveTo>
                        <a:pt x="133026" y="112248"/>
                      </a:moveTo>
                      <a:cubicBezTo>
                        <a:pt x="187160" y="122012"/>
                        <a:pt x="242892" y="116302"/>
                        <a:pt x="296853" y="105738"/>
                      </a:cubicBezTo>
                      <a:cubicBezTo>
                        <a:pt x="241521" y="87351"/>
                        <a:pt x="191842" y="55488"/>
                        <a:pt x="139022" y="30762"/>
                      </a:cubicBezTo>
                      <a:cubicBezTo>
                        <a:pt x="107901" y="16201"/>
                        <a:pt x="-2249" y="-33535"/>
                        <a:pt x="35" y="36416"/>
                      </a:cubicBezTo>
                      <a:cubicBezTo>
                        <a:pt x="1405" y="77130"/>
                        <a:pt x="103447" y="106937"/>
                        <a:pt x="133026" y="112248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: 形状 29">
                  <a:extLst>
                    <a:ext uri="{FF2B5EF4-FFF2-40B4-BE49-F238E27FC236}">
                      <a16:creationId xmlns:a16="http://schemas.microsoft.com/office/drawing/2014/main" id="{8B7316D7-A41B-48FE-8768-72379582142D}"/>
                    </a:ext>
                  </a:extLst>
                </p:cNvPr>
                <p:cNvSpPr/>
                <p:nvPr/>
              </p:nvSpPr>
              <p:spPr>
                <a:xfrm>
                  <a:off x="7692983" y="1430722"/>
                  <a:ext cx="354377" cy="115958"/>
                </a:xfrm>
                <a:custGeom>
                  <a:avLst/>
                  <a:gdLst>
                    <a:gd name="connsiteX0" fmla="*/ 116146 w 354377"/>
                    <a:gd name="connsiteY0" fmla="*/ 96196 h 115958"/>
                    <a:gd name="connsiteX1" fmla="*/ 354377 w 354377"/>
                    <a:gd name="connsiteY1" fmla="*/ 86945 h 115958"/>
                    <a:gd name="connsiteX2" fmla="*/ 164340 w 354377"/>
                    <a:gd name="connsiteY2" fmla="*/ 39036 h 115958"/>
                    <a:gd name="connsiteX3" fmla="*/ 0 w 354377"/>
                    <a:gd name="connsiteY3" fmla="*/ 6431 h 115958"/>
                    <a:gd name="connsiteX4" fmla="*/ 116146 w 354377"/>
                    <a:gd name="connsiteY4" fmla="*/ 96196 h 11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4377" h="115958">
                      <a:moveTo>
                        <a:pt x="116146" y="96196"/>
                      </a:moveTo>
                      <a:cubicBezTo>
                        <a:pt x="192378" y="125489"/>
                        <a:pt x="280601" y="122063"/>
                        <a:pt x="354377" y="86945"/>
                      </a:cubicBezTo>
                      <a:cubicBezTo>
                        <a:pt x="322914" y="101963"/>
                        <a:pt x="198031" y="48801"/>
                        <a:pt x="164340" y="39036"/>
                      </a:cubicBezTo>
                      <a:cubicBezTo>
                        <a:pt x="117231" y="25389"/>
                        <a:pt x="46709" y="-15725"/>
                        <a:pt x="0" y="6431"/>
                      </a:cubicBezTo>
                      <a:cubicBezTo>
                        <a:pt x="16673" y="48173"/>
                        <a:pt x="73491" y="79807"/>
                        <a:pt x="116146" y="9619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任意多边形: 形状 30">
                  <a:extLst>
                    <a:ext uri="{FF2B5EF4-FFF2-40B4-BE49-F238E27FC236}">
                      <a16:creationId xmlns:a16="http://schemas.microsoft.com/office/drawing/2014/main" id="{5F0EC27F-879B-4F0B-B07C-54217AF1FA07}"/>
                    </a:ext>
                  </a:extLst>
                </p:cNvPr>
                <p:cNvSpPr/>
                <p:nvPr/>
              </p:nvSpPr>
              <p:spPr>
                <a:xfrm>
                  <a:off x="8343208" y="2370835"/>
                  <a:ext cx="195519" cy="210680"/>
                </a:xfrm>
                <a:custGeom>
                  <a:avLst/>
                  <a:gdLst>
                    <a:gd name="connsiteX0" fmla="*/ 0 w 195519"/>
                    <a:gd name="connsiteY0" fmla="*/ 9764 h 210680"/>
                    <a:gd name="connsiteX1" fmla="*/ 70178 w 195519"/>
                    <a:gd name="connsiteY1" fmla="*/ 133277 h 210680"/>
                    <a:gd name="connsiteX2" fmla="*/ 111007 w 195519"/>
                    <a:gd name="connsiteY2" fmla="*/ 189751 h 210680"/>
                    <a:gd name="connsiteX3" fmla="*/ 175418 w 195519"/>
                    <a:gd name="connsiteY3" fmla="*/ 208881 h 210680"/>
                    <a:gd name="connsiteX4" fmla="*/ 195290 w 195519"/>
                    <a:gd name="connsiteY4" fmla="*/ 191236 h 210680"/>
                    <a:gd name="connsiteX5" fmla="*/ 189808 w 195519"/>
                    <a:gd name="connsiteY5" fmla="*/ 171764 h 210680"/>
                    <a:gd name="connsiteX6" fmla="*/ 30435 w 195519"/>
                    <a:gd name="connsiteY6" fmla="*/ 0 h 210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519" h="210680">
                      <a:moveTo>
                        <a:pt x="0" y="9764"/>
                      </a:moveTo>
                      <a:cubicBezTo>
                        <a:pt x="23412" y="50935"/>
                        <a:pt x="46767" y="92106"/>
                        <a:pt x="70178" y="133277"/>
                      </a:cubicBezTo>
                      <a:cubicBezTo>
                        <a:pt x="81713" y="153548"/>
                        <a:pt x="93534" y="174277"/>
                        <a:pt x="111007" y="189751"/>
                      </a:cubicBezTo>
                      <a:cubicBezTo>
                        <a:pt x="128480" y="205226"/>
                        <a:pt x="152863" y="214876"/>
                        <a:pt x="175418" y="208881"/>
                      </a:cubicBezTo>
                      <a:cubicBezTo>
                        <a:pt x="184498" y="206482"/>
                        <a:pt x="193748" y="200487"/>
                        <a:pt x="195290" y="191236"/>
                      </a:cubicBezTo>
                      <a:cubicBezTo>
                        <a:pt x="196432" y="184441"/>
                        <a:pt x="193120" y="177760"/>
                        <a:pt x="189808" y="171764"/>
                      </a:cubicBezTo>
                      <a:cubicBezTo>
                        <a:pt x="151664" y="102727"/>
                        <a:pt x="96446" y="43169"/>
                        <a:pt x="30435" y="0"/>
                      </a:cubicBezTo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任意多边形: 形状 31">
                  <a:extLst>
                    <a:ext uri="{FF2B5EF4-FFF2-40B4-BE49-F238E27FC236}">
                      <a16:creationId xmlns:a16="http://schemas.microsoft.com/office/drawing/2014/main" id="{27F94B8A-8556-45BA-AEB6-B597FC8469CF}"/>
                    </a:ext>
                  </a:extLst>
                </p:cNvPr>
                <p:cNvSpPr/>
                <p:nvPr/>
              </p:nvSpPr>
              <p:spPr>
                <a:xfrm>
                  <a:off x="8603580" y="1992782"/>
                  <a:ext cx="260115" cy="111946"/>
                </a:xfrm>
                <a:custGeom>
                  <a:avLst/>
                  <a:gdLst>
                    <a:gd name="connsiteX0" fmla="*/ 89152 w 260115"/>
                    <a:gd name="connsiteY0" fmla="*/ 111670 h 111946"/>
                    <a:gd name="connsiteX1" fmla="*/ 113306 w 260115"/>
                    <a:gd name="connsiteY1" fmla="*/ 106874 h 111946"/>
                    <a:gd name="connsiteX2" fmla="*/ 260116 w 260115"/>
                    <a:gd name="connsiteY2" fmla="*/ 20649 h 111946"/>
                    <a:gd name="connsiteX3" fmla="*/ 8352 w 260115"/>
                    <a:gd name="connsiteY3" fmla="*/ 6602 h 111946"/>
                    <a:gd name="connsiteX4" fmla="*/ 89152 w 260115"/>
                    <a:gd name="connsiteY4" fmla="*/ 111670 h 1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115" h="111946">
                      <a:moveTo>
                        <a:pt x="89152" y="111670"/>
                      </a:moveTo>
                      <a:cubicBezTo>
                        <a:pt x="97374" y="112869"/>
                        <a:pt x="105597" y="109957"/>
                        <a:pt x="113306" y="106874"/>
                      </a:cubicBezTo>
                      <a:cubicBezTo>
                        <a:pt x="166240" y="85803"/>
                        <a:pt x="215919" y="56623"/>
                        <a:pt x="260116" y="20649"/>
                      </a:cubicBezTo>
                      <a:cubicBezTo>
                        <a:pt x="223571" y="20192"/>
                        <a:pt x="28965" y="-14012"/>
                        <a:pt x="8352" y="6602"/>
                      </a:cubicBezTo>
                      <a:cubicBezTo>
                        <a:pt x="-25110" y="40007"/>
                        <a:pt x="50208" y="105846"/>
                        <a:pt x="89152" y="111670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任意多边形: 形状 32">
                  <a:extLst>
                    <a:ext uri="{FF2B5EF4-FFF2-40B4-BE49-F238E27FC236}">
                      <a16:creationId xmlns:a16="http://schemas.microsoft.com/office/drawing/2014/main" id="{B63AEF31-8713-47AC-93C1-008E1FB547E9}"/>
                    </a:ext>
                  </a:extLst>
                </p:cNvPr>
                <p:cNvSpPr/>
                <p:nvPr/>
              </p:nvSpPr>
              <p:spPr>
                <a:xfrm>
                  <a:off x="3989317" y="1715511"/>
                  <a:ext cx="230459" cy="77442"/>
                </a:xfrm>
                <a:custGeom>
                  <a:avLst/>
                  <a:gdLst>
                    <a:gd name="connsiteX0" fmla="*/ 215907 w 230459"/>
                    <a:gd name="connsiteY0" fmla="*/ 38846 h 77442"/>
                    <a:gd name="connsiteX1" fmla="*/ 228640 w 230459"/>
                    <a:gd name="connsiteY1" fmla="*/ 29880 h 77442"/>
                    <a:gd name="connsiteX2" fmla="*/ 195806 w 230459"/>
                    <a:gd name="connsiteY2" fmla="*/ 2985 h 77442"/>
                    <a:gd name="connsiteX3" fmla="*/ 3257 w 230459"/>
                    <a:gd name="connsiteY3" fmla="*/ 48210 h 77442"/>
                    <a:gd name="connsiteX4" fmla="*/ 215907 w 230459"/>
                    <a:gd name="connsiteY4" fmla="*/ 38846 h 77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459" h="77442">
                      <a:moveTo>
                        <a:pt x="215907" y="38846"/>
                      </a:moveTo>
                      <a:cubicBezTo>
                        <a:pt x="220817" y="36847"/>
                        <a:pt x="225957" y="34449"/>
                        <a:pt x="228640" y="29880"/>
                      </a:cubicBezTo>
                      <a:cubicBezTo>
                        <a:pt x="237320" y="14977"/>
                        <a:pt x="213052" y="3214"/>
                        <a:pt x="195806" y="2985"/>
                      </a:cubicBezTo>
                      <a:cubicBezTo>
                        <a:pt x="159147" y="2414"/>
                        <a:pt x="-26721" y="-16430"/>
                        <a:pt x="3257" y="48210"/>
                      </a:cubicBezTo>
                      <a:cubicBezTo>
                        <a:pt x="32094" y="110395"/>
                        <a:pt x="172623" y="56776"/>
                        <a:pt x="215907" y="38846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图形 2">
                <a:extLst>
                  <a:ext uri="{FF2B5EF4-FFF2-40B4-BE49-F238E27FC236}">
                    <a16:creationId xmlns:a16="http://schemas.microsoft.com/office/drawing/2014/main" id="{53F32B97-7E9D-4865-997D-DAC6B4310BCF}"/>
                  </a:ext>
                </a:extLst>
              </p:cNvPr>
              <p:cNvGrpSpPr/>
              <p:nvPr/>
            </p:nvGrpSpPr>
            <p:grpSpPr>
              <a:xfrm>
                <a:off x="3959405" y="2193273"/>
                <a:ext cx="1796735" cy="2885986"/>
                <a:chOff x="3959405" y="2193273"/>
                <a:chExt cx="1796735" cy="2885986"/>
              </a:xfrm>
            </p:grpSpPr>
            <p:sp>
              <p:nvSpPr>
                <p:cNvPr id="33" name="任意多边形: 形状 34">
                  <a:extLst>
                    <a:ext uri="{FF2B5EF4-FFF2-40B4-BE49-F238E27FC236}">
                      <a16:creationId xmlns:a16="http://schemas.microsoft.com/office/drawing/2014/main" id="{18DB50BE-FAD1-45C0-AED0-D22BD800DA01}"/>
                    </a:ext>
                  </a:extLst>
                </p:cNvPr>
                <p:cNvSpPr/>
                <p:nvPr/>
              </p:nvSpPr>
              <p:spPr>
                <a:xfrm>
                  <a:off x="3959405" y="2193273"/>
                  <a:ext cx="1796735" cy="2828437"/>
                </a:xfrm>
                <a:custGeom>
                  <a:avLst/>
                  <a:gdLst>
                    <a:gd name="connsiteX0" fmla="*/ 577127 w 1796735"/>
                    <a:gd name="connsiteY0" fmla="*/ 2347682 h 2828437"/>
                    <a:gd name="connsiteX1" fmla="*/ 302407 w 1796735"/>
                    <a:gd name="connsiteY1" fmla="*/ 2212806 h 2828437"/>
                    <a:gd name="connsiteX2" fmla="*/ 286019 w 1796735"/>
                    <a:gd name="connsiteY2" fmla="*/ 2070735 h 2828437"/>
                    <a:gd name="connsiteX3" fmla="*/ 365392 w 1796735"/>
                    <a:gd name="connsiteY3" fmla="*/ 2055431 h 2828437"/>
                    <a:gd name="connsiteX4" fmla="*/ 359224 w 1796735"/>
                    <a:gd name="connsiteY4" fmla="*/ 1917529 h 2828437"/>
                    <a:gd name="connsiteX5" fmla="*/ 106775 w 1796735"/>
                    <a:gd name="connsiteY5" fmla="*/ 1700140 h 2828437"/>
                    <a:gd name="connsiteX6" fmla="*/ 102606 w 1796735"/>
                    <a:gd name="connsiteY6" fmla="*/ 1679641 h 2828437"/>
                    <a:gd name="connsiteX7" fmla="*/ 124534 w 1796735"/>
                    <a:gd name="connsiteY7" fmla="*/ 1658341 h 2828437"/>
                    <a:gd name="connsiteX8" fmla="*/ 348261 w 1796735"/>
                    <a:gd name="connsiteY8" fmla="*/ 1603180 h 2828437"/>
                    <a:gd name="connsiteX9" fmla="*/ 32028 w 1796735"/>
                    <a:gd name="connsiteY9" fmla="*/ 1075840 h 2828437"/>
                    <a:gd name="connsiteX10" fmla="*/ 107 w 1796735"/>
                    <a:gd name="connsiteY10" fmla="*/ 1010971 h 2828437"/>
                    <a:gd name="connsiteX11" fmla="*/ 97296 w 1796735"/>
                    <a:gd name="connsiteY11" fmla="*/ 928230 h 2828437"/>
                    <a:gd name="connsiteX12" fmla="*/ 311658 w 1796735"/>
                    <a:gd name="connsiteY12" fmla="*/ 955753 h 2828437"/>
                    <a:gd name="connsiteX13" fmla="*/ 421009 w 1796735"/>
                    <a:gd name="connsiteY13" fmla="*/ 837894 h 2828437"/>
                    <a:gd name="connsiteX14" fmla="*/ 392287 w 1796735"/>
                    <a:gd name="connsiteY14" fmla="*/ 337049 h 2828437"/>
                    <a:gd name="connsiteX15" fmla="*/ 672831 w 1796735"/>
                    <a:gd name="connsiteY15" fmla="*/ 9680 h 2828437"/>
                    <a:gd name="connsiteX16" fmla="*/ 806451 w 1796735"/>
                    <a:gd name="connsiteY16" fmla="*/ 223643 h 2828437"/>
                    <a:gd name="connsiteX17" fmla="*/ 914603 w 1796735"/>
                    <a:gd name="connsiteY17" fmla="*/ 452852 h 2828437"/>
                    <a:gd name="connsiteX18" fmla="*/ 1064154 w 1796735"/>
                    <a:gd name="connsiteY18" fmla="*/ 540904 h 2828437"/>
                    <a:gd name="connsiteX19" fmla="*/ 1333449 w 1796735"/>
                    <a:gd name="connsiteY19" fmla="*/ 641861 h 2828437"/>
                    <a:gd name="connsiteX20" fmla="*/ 1307125 w 1796735"/>
                    <a:gd name="connsiteY20" fmla="*/ 811398 h 2828437"/>
                    <a:gd name="connsiteX21" fmla="*/ 1359602 w 1796735"/>
                    <a:gd name="connsiteY21" fmla="*/ 966032 h 2828437"/>
                    <a:gd name="connsiteX22" fmla="*/ 1692623 w 1796735"/>
                    <a:gd name="connsiteY22" fmla="*/ 1088745 h 2828437"/>
                    <a:gd name="connsiteX23" fmla="*/ 1642944 w 1796735"/>
                    <a:gd name="connsiteY23" fmla="*/ 1217454 h 2828437"/>
                    <a:gd name="connsiteX24" fmla="*/ 1787984 w 1796735"/>
                    <a:gd name="connsiteY24" fmla="*/ 1556813 h 2828437"/>
                    <a:gd name="connsiteX25" fmla="*/ 1769026 w 1796735"/>
                    <a:gd name="connsiteY25" fmla="*/ 1722467 h 2828437"/>
                    <a:gd name="connsiteX26" fmla="*/ 1606227 w 1796735"/>
                    <a:gd name="connsiteY26" fmla="*/ 1945452 h 2828437"/>
                    <a:gd name="connsiteX27" fmla="*/ 1374220 w 1796735"/>
                    <a:gd name="connsiteY27" fmla="*/ 2447497 h 2828437"/>
                    <a:gd name="connsiteX28" fmla="*/ 1116688 w 1796735"/>
                    <a:gd name="connsiteY28" fmla="*/ 2828427 h 2828437"/>
                    <a:gd name="connsiteX29" fmla="*/ 933104 w 1796735"/>
                    <a:gd name="connsiteY29" fmla="*/ 2586141 h 2828437"/>
                    <a:gd name="connsiteX30" fmla="*/ 577127 w 1796735"/>
                    <a:gd name="connsiteY30" fmla="*/ 2347682 h 28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796735" h="2828437">
                      <a:moveTo>
                        <a:pt x="577127" y="2347682"/>
                      </a:moveTo>
                      <a:cubicBezTo>
                        <a:pt x="475656" y="2318617"/>
                        <a:pt x="375099" y="2288524"/>
                        <a:pt x="302407" y="2212806"/>
                      </a:cubicBezTo>
                      <a:cubicBezTo>
                        <a:pt x="264834" y="2173634"/>
                        <a:pt x="241765" y="2102141"/>
                        <a:pt x="286019" y="2070735"/>
                      </a:cubicBezTo>
                      <a:cubicBezTo>
                        <a:pt x="308289" y="2054918"/>
                        <a:pt x="338096" y="2057430"/>
                        <a:pt x="365392" y="2055431"/>
                      </a:cubicBezTo>
                      <a:cubicBezTo>
                        <a:pt x="470289" y="2047894"/>
                        <a:pt x="411930" y="1953618"/>
                        <a:pt x="359224" y="1917529"/>
                      </a:cubicBezTo>
                      <a:cubicBezTo>
                        <a:pt x="266205" y="1853860"/>
                        <a:pt x="153199" y="1802925"/>
                        <a:pt x="106775" y="1700140"/>
                      </a:cubicBezTo>
                      <a:cubicBezTo>
                        <a:pt x="103863" y="1693688"/>
                        <a:pt x="101179" y="1686607"/>
                        <a:pt x="102606" y="1679641"/>
                      </a:cubicBezTo>
                      <a:cubicBezTo>
                        <a:pt x="104719" y="1669248"/>
                        <a:pt x="114940" y="1662795"/>
                        <a:pt x="124534" y="1658341"/>
                      </a:cubicBezTo>
                      <a:cubicBezTo>
                        <a:pt x="190144" y="1628363"/>
                        <a:pt x="301894" y="1667935"/>
                        <a:pt x="348261" y="1603180"/>
                      </a:cubicBezTo>
                      <a:cubicBezTo>
                        <a:pt x="461438" y="1444950"/>
                        <a:pt x="110087" y="1177425"/>
                        <a:pt x="32028" y="1075840"/>
                      </a:cubicBezTo>
                      <a:cubicBezTo>
                        <a:pt x="17124" y="1056425"/>
                        <a:pt x="1535" y="1035411"/>
                        <a:pt x="107" y="1010971"/>
                      </a:cubicBezTo>
                      <a:cubicBezTo>
                        <a:pt x="-2691" y="963576"/>
                        <a:pt x="49786" y="929714"/>
                        <a:pt x="97296" y="928230"/>
                      </a:cubicBezTo>
                      <a:cubicBezTo>
                        <a:pt x="170044" y="926003"/>
                        <a:pt x="238167" y="967573"/>
                        <a:pt x="311658" y="955753"/>
                      </a:cubicBezTo>
                      <a:cubicBezTo>
                        <a:pt x="369560" y="946446"/>
                        <a:pt x="407761" y="891570"/>
                        <a:pt x="421009" y="837894"/>
                      </a:cubicBezTo>
                      <a:cubicBezTo>
                        <a:pt x="460810" y="676237"/>
                        <a:pt x="383950" y="500990"/>
                        <a:pt x="392287" y="337049"/>
                      </a:cubicBezTo>
                      <a:cubicBezTo>
                        <a:pt x="399139" y="202858"/>
                        <a:pt x="491988" y="-52847"/>
                        <a:pt x="672831" y="9680"/>
                      </a:cubicBezTo>
                      <a:cubicBezTo>
                        <a:pt x="755629" y="38289"/>
                        <a:pt x="780583" y="139931"/>
                        <a:pt x="806451" y="223643"/>
                      </a:cubicBezTo>
                      <a:cubicBezTo>
                        <a:pt x="830377" y="301245"/>
                        <a:pt x="864752" y="388498"/>
                        <a:pt x="914603" y="452852"/>
                      </a:cubicBezTo>
                      <a:cubicBezTo>
                        <a:pt x="951148" y="500019"/>
                        <a:pt x="1004596" y="537592"/>
                        <a:pt x="1064154" y="540904"/>
                      </a:cubicBezTo>
                      <a:cubicBezTo>
                        <a:pt x="1179901" y="547357"/>
                        <a:pt x="1331679" y="454851"/>
                        <a:pt x="1333449" y="641861"/>
                      </a:cubicBezTo>
                      <a:cubicBezTo>
                        <a:pt x="1334020" y="699135"/>
                        <a:pt x="1313691" y="754467"/>
                        <a:pt x="1307125" y="811398"/>
                      </a:cubicBezTo>
                      <a:cubicBezTo>
                        <a:pt x="1300558" y="868272"/>
                        <a:pt x="1312150" y="933940"/>
                        <a:pt x="1359602" y="966032"/>
                      </a:cubicBezTo>
                      <a:cubicBezTo>
                        <a:pt x="1446112" y="1024562"/>
                        <a:pt x="1704843" y="903961"/>
                        <a:pt x="1692623" y="1088745"/>
                      </a:cubicBezTo>
                      <a:cubicBezTo>
                        <a:pt x="1689540" y="1134998"/>
                        <a:pt x="1664643" y="1176511"/>
                        <a:pt x="1642944" y="1217454"/>
                      </a:cubicBezTo>
                      <a:cubicBezTo>
                        <a:pt x="1538104" y="1415485"/>
                        <a:pt x="1737791" y="1406348"/>
                        <a:pt x="1787984" y="1556813"/>
                      </a:cubicBezTo>
                      <a:cubicBezTo>
                        <a:pt x="1806028" y="1610946"/>
                        <a:pt x="1794437" y="1671418"/>
                        <a:pt x="1769026" y="1722467"/>
                      </a:cubicBezTo>
                      <a:cubicBezTo>
                        <a:pt x="1728255" y="1804409"/>
                        <a:pt x="1657676" y="1870134"/>
                        <a:pt x="1606227" y="1945452"/>
                      </a:cubicBezTo>
                      <a:cubicBezTo>
                        <a:pt x="1501787" y="2098373"/>
                        <a:pt x="1431836" y="2272421"/>
                        <a:pt x="1374220" y="2447497"/>
                      </a:cubicBezTo>
                      <a:cubicBezTo>
                        <a:pt x="1331964" y="2575863"/>
                        <a:pt x="1296161" y="2825972"/>
                        <a:pt x="1116688" y="2828427"/>
                      </a:cubicBezTo>
                      <a:cubicBezTo>
                        <a:pt x="1005966" y="2829969"/>
                        <a:pt x="970392" y="2661916"/>
                        <a:pt x="933104" y="2586141"/>
                      </a:cubicBezTo>
                      <a:cubicBezTo>
                        <a:pt x="860412" y="2438475"/>
                        <a:pt x="726679" y="2390451"/>
                        <a:pt x="577127" y="2347682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4" name="图形 2">
                  <a:extLst>
                    <a:ext uri="{FF2B5EF4-FFF2-40B4-BE49-F238E27FC236}">
                      <a16:creationId xmlns:a16="http://schemas.microsoft.com/office/drawing/2014/main" id="{90F3A3B0-F58A-4E55-870E-8DB23715FFB0}"/>
                    </a:ext>
                  </a:extLst>
                </p:cNvPr>
                <p:cNvGrpSpPr/>
                <p:nvPr/>
              </p:nvGrpSpPr>
              <p:grpSpPr>
                <a:xfrm>
                  <a:off x="4580425" y="3075215"/>
                  <a:ext cx="671387" cy="2004044"/>
                  <a:chOff x="4580425" y="3075215"/>
                  <a:chExt cx="671387" cy="2004044"/>
                </a:xfrm>
                <a:solidFill>
                  <a:srgbClr val="FFFFFF"/>
                </a:solidFill>
              </p:grpSpPr>
              <p:sp>
                <p:nvSpPr>
                  <p:cNvPr id="35" name="任意多边形: 形状 36">
                    <a:extLst>
                      <a:ext uri="{FF2B5EF4-FFF2-40B4-BE49-F238E27FC236}">
                        <a16:creationId xmlns:a16="http://schemas.microsoft.com/office/drawing/2014/main" id="{8082AD91-0B3D-4110-B634-ECCA3E63A4EC}"/>
                      </a:ext>
                    </a:extLst>
                  </p:cNvPr>
                  <p:cNvSpPr/>
                  <p:nvPr/>
                </p:nvSpPr>
                <p:spPr>
                  <a:xfrm>
                    <a:off x="4772216" y="3075215"/>
                    <a:ext cx="423313" cy="2004044"/>
                  </a:xfrm>
                  <a:custGeom>
                    <a:avLst/>
                    <a:gdLst>
                      <a:gd name="connsiteX0" fmla="*/ 412600 w 423313"/>
                      <a:gd name="connsiteY0" fmla="*/ 2004044 h 2004044"/>
                      <a:gd name="connsiteX1" fmla="*/ 402150 w 423313"/>
                      <a:gd name="connsiteY1" fmla="*/ 1995479 h 2004044"/>
                      <a:gd name="connsiteX2" fmla="*/ 206 w 423313"/>
                      <a:gd name="connsiteY2" fmla="*/ 12826 h 2004044"/>
                      <a:gd name="connsiteX3" fmla="*/ 8543 w 423313"/>
                      <a:gd name="connsiteY3" fmla="*/ 206 h 2004044"/>
                      <a:gd name="connsiteX4" fmla="*/ 21163 w 423313"/>
                      <a:gd name="connsiteY4" fmla="*/ 8543 h 2004044"/>
                      <a:gd name="connsiteX5" fmla="*/ 423107 w 423313"/>
                      <a:gd name="connsiteY5" fmla="*/ 1991196 h 2004044"/>
                      <a:gd name="connsiteX6" fmla="*/ 414770 w 423313"/>
                      <a:gd name="connsiteY6" fmla="*/ 2003816 h 2004044"/>
                      <a:gd name="connsiteX7" fmla="*/ 412600 w 423313"/>
                      <a:gd name="connsiteY7" fmla="*/ 2004044 h 200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3313" h="2004044">
                        <a:moveTo>
                          <a:pt x="412600" y="2004044"/>
                        </a:moveTo>
                        <a:cubicBezTo>
                          <a:pt x="407632" y="2004044"/>
                          <a:pt x="403178" y="2000561"/>
                          <a:pt x="402150" y="1995479"/>
                        </a:cubicBezTo>
                        <a:lnTo>
                          <a:pt x="206" y="12826"/>
                        </a:lnTo>
                        <a:cubicBezTo>
                          <a:pt x="-936" y="7059"/>
                          <a:pt x="2776" y="1405"/>
                          <a:pt x="8543" y="206"/>
                        </a:cubicBezTo>
                        <a:cubicBezTo>
                          <a:pt x="14425" y="-936"/>
                          <a:pt x="20021" y="2776"/>
                          <a:pt x="21163" y="8543"/>
                        </a:cubicBezTo>
                        <a:lnTo>
                          <a:pt x="423107" y="1991196"/>
                        </a:lnTo>
                        <a:cubicBezTo>
                          <a:pt x="424249" y="1996964"/>
                          <a:pt x="420537" y="2002617"/>
                          <a:pt x="414770" y="2003816"/>
                        </a:cubicBezTo>
                        <a:cubicBezTo>
                          <a:pt x="414027" y="2003930"/>
                          <a:pt x="413342" y="2004044"/>
                          <a:pt x="412600" y="20040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任意多边形: 形状 37">
                    <a:extLst>
                      <a:ext uri="{FF2B5EF4-FFF2-40B4-BE49-F238E27FC236}">
                        <a16:creationId xmlns:a16="http://schemas.microsoft.com/office/drawing/2014/main" id="{0EE9547A-5F44-4B48-AEB7-CC37F9BFAB61}"/>
                      </a:ext>
                    </a:extLst>
                  </p:cNvPr>
                  <p:cNvSpPr/>
                  <p:nvPr/>
                </p:nvSpPr>
                <p:spPr>
                  <a:xfrm>
                    <a:off x="4906368" y="3301008"/>
                    <a:ext cx="192353" cy="401169"/>
                  </a:xfrm>
                  <a:custGeom>
                    <a:avLst/>
                    <a:gdLst>
                      <a:gd name="connsiteX0" fmla="*/ 10695 w 192353"/>
                      <a:gd name="connsiteY0" fmla="*/ 401170 h 401169"/>
                      <a:gd name="connsiteX1" fmla="*/ 6298 w 192353"/>
                      <a:gd name="connsiteY1" fmla="*/ 400199 h 401169"/>
                      <a:gd name="connsiteX2" fmla="*/ 930 w 192353"/>
                      <a:gd name="connsiteY2" fmla="*/ 386038 h 401169"/>
                      <a:gd name="connsiteX3" fmla="*/ 171895 w 192353"/>
                      <a:gd name="connsiteY3" fmla="*/ 6307 h 401169"/>
                      <a:gd name="connsiteX4" fmla="*/ 186056 w 192353"/>
                      <a:gd name="connsiteY4" fmla="*/ 939 h 401169"/>
                      <a:gd name="connsiteX5" fmla="*/ 191424 w 192353"/>
                      <a:gd name="connsiteY5" fmla="*/ 15100 h 401169"/>
                      <a:gd name="connsiteX6" fmla="*/ 20459 w 192353"/>
                      <a:gd name="connsiteY6" fmla="*/ 394831 h 401169"/>
                      <a:gd name="connsiteX7" fmla="*/ 10695 w 192353"/>
                      <a:gd name="connsiteY7" fmla="*/ 401170 h 401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353" h="401169">
                        <a:moveTo>
                          <a:pt x="10695" y="401170"/>
                        </a:moveTo>
                        <a:cubicBezTo>
                          <a:pt x="9210" y="401170"/>
                          <a:pt x="7725" y="400884"/>
                          <a:pt x="6298" y="400199"/>
                        </a:cubicBezTo>
                        <a:cubicBezTo>
                          <a:pt x="930" y="397801"/>
                          <a:pt x="-1468" y="391462"/>
                          <a:pt x="930" y="386038"/>
                        </a:cubicBezTo>
                        <a:lnTo>
                          <a:pt x="171895" y="6307"/>
                        </a:lnTo>
                        <a:cubicBezTo>
                          <a:pt x="174293" y="882"/>
                          <a:pt x="180689" y="-1459"/>
                          <a:pt x="186056" y="939"/>
                        </a:cubicBezTo>
                        <a:cubicBezTo>
                          <a:pt x="191424" y="3337"/>
                          <a:pt x="193822" y="9676"/>
                          <a:pt x="191424" y="15100"/>
                        </a:cubicBezTo>
                        <a:lnTo>
                          <a:pt x="20459" y="394831"/>
                        </a:lnTo>
                        <a:cubicBezTo>
                          <a:pt x="18632" y="398829"/>
                          <a:pt x="14749" y="401170"/>
                          <a:pt x="10695" y="4011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任意多边形: 形状 38">
                    <a:extLst>
                      <a:ext uri="{FF2B5EF4-FFF2-40B4-BE49-F238E27FC236}">
                        <a16:creationId xmlns:a16="http://schemas.microsoft.com/office/drawing/2014/main" id="{0D6654CC-EEBE-4781-8B3E-C6C7C4B49B2C}"/>
                      </a:ext>
                    </a:extLst>
                  </p:cNvPr>
                  <p:cNvSpPr/>
                  <p:nvPr/>
                </p:nvSpPr>
                <p:spPr>
                  <a:xfrm>
                    <a:off x="5059459" y="4018385"/>
                    <a:ext cx="192353" cy="401169"/>
                  </a:xfrm>
                  <a:custGeom>
                    <a:avLst/>
                    <a:gdLst>
                      <a:gd name="connsiteX0" fmla="*/ 10695 w 192353"/>
                      <a:gd name="connsiteY0" fmla="*/ 401170 h 401169"/>
                      <a:gd name="connsiteX1" fmla="*/ 6298 w 192353"/>
                      <a:gd name="connsiteY1" fmla="*/ 400199 h 401169"/>
                      <a:gd name="connsiteX2" fmla="*/ 930 w 192353"/>
                      <a:gd name="connsiteY2" fmla="*/ 386038 h 401169"/>
                      <a:gd name="connsiteX3" fmla="*/ 171895 w 192353"/>
                      <a:gd name="connsiteY3" fmla="*/ 6307 h 401169"/>
                      <a:gd name="connsiteX4" fmla="*/ 186056 w 192353"/>
                      <a:gd name="connsiteY4" fmla="*/ 939 h 401169"/>
                      <a:gd name="connsiteX5" fmla="*/ 191424 w 192353"/>
                      <a:gd name="connsiteY5" fmla="*/ 15100 h 401169"/>
                      <a:gd name="connsiteX6" fmla="*/ 20459 w 192353"/>
                      <a:gd name="connsiteY6" fmla="*/ 394831 h 401169"/>
                      <a:gd name="connsiteX7" fmla="*/ 10695 w 192353"/>
                      <a:gd name="connsiteY7" fmla="*/ 401170 h 401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353" h="401169">
                        <a:moveTo>
                          <a:pt x="10695" y="401170"/>
                        </a:moveTo>
                        <a:cubicBezTo>
                          <a:pt x="9210" y="401170"/>
                          <a:pt x="7725" y="400884"/>
                          <a:pt x="6298" y="400199"/>
                        </a:cubicBezTo>
                        <a:cubicBezTo>
                          <a:pt x="930" y="397801"/>
                          <a:pt x="-1468" y="391462"/>
                          <a:pt x="930" y="386038"/>
                        </a:cubicBezTo>
                        <a:lnTo>
                          <a:pt x="171895" y="6307"/>
                        </a:lnTo>
                        <a:cubicBezTo>
                          <a:pt x="174350" y="882"/>
                          <a:pt x="180689" y="-1459"/>
                          <a:pt x="186056" y="939"/>
                        </a:cubicBezTo>
                        <a:cubicBezTo>
                          <a:pt x="191424" y="3337"/>
                          <a:pt x="193822" y="9675"/>
                          <a:pt x="191424" y="15100"/>
                        </a:cubicBezTo>
                        <a:lnTo>
                          <a:pt x="20459" y="394831"/>
                        </a:lnTo>
                        <a:cubicBezTo>
                          <a:pt x="18689" y="398829"/>
                          <a:pt x="14806" y="401170"/>
                          <a:pt x="10695" y="4011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任意多边形: 形状 39">
                    <a:extLst>
                      <a:ext uri="{FF2B5EF4-FFF2-40B4-BE49-F238E27FC236}">
                        <a16:creationId xmlns:a16="http://schemas.microsoft.com/office/drawing/2014/main" id="{9AE86CD8-B6BA-405A-89D6-F6D5DD65D96A}"/>
                      </a:ext>
                    </a:extLst>
                  </p:cNvPr>
                  <p:cNvSpPr/>
                  <p:nvPr/>
                </p:nvSpPr>
                <p:spPr>
                  <a:xfrm>
                    <a:off x="4580425" y="3892725"/>
                    <a:ext cx="390959" cy="195864"/>
                  </a:xfrm>
                  <a:custGeom>
                    <a:avLst/>
                    <a:gdLst>
                      <a:gd name="connsiteX0" fmla="*/ 380206 w 390959"/>
                      <a:gd name="connsiteY0" fmla="*/ 195864 h 195864"/>
                      <a:gd name="connsiteX1" fmla="*/ 375638 w 390959"/>
                      <a:gd name="connsiteY1" fmla="*/ 194837 h 195864"/>
                      <a:gd name="connsiteX2" fmla="*/ 6128 w 390959"/>
                      <a:gd name="connsiteY2" fmla="*/ 20332 h 195864"/>
                      <a:gd name="connsiteX3" fmla="*/ 1046 w 390959"/>
                      <a:gd name="connsiteY3" fmla="*/ 6113 h 195864"/>
                      <a:gd name="connsiteX4" fmla="*/ 15322 w 390959"/>
                      <a:gd name="connsiteY4" fmla="*/ 1031 h 195864"/>
                      <a:gd name="connsiteX5" fmla="*/ 384831 w 390959"/>
                      <a:gd name="connsiteY5" fmla="*/ 175536 h 195864"/>
                      <a:gd name="connsiteX6" fmla="*/ 389914 w 390959"/>
                      <a:gd name="connsiteY6" fmla="*/ 189754 h 195864"/>
                      <a:gd name="connsiteX7" fmla="*/ 380206 w 390959"/>
                      <a:gd name="connsiteY7" fmla="*/ 195864 h 195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0959" h="195864">
                        <a:moveTo>
                          <a:pt x="380206" y="195864"/>
                        </a:moveTo>
                        <a:cubicBezTo>
                          <a:pt x="378665" y="195864"/>
                          <a:pt x="377123" y="195522"/>
                          <a:pt x="375638" y="194837"/>
                        </a:cubicBezTo>
                        <a:lnTo>
                          <a:pt x="6128" y="20332"/>
                        </a:lnTo>
                        <a:cubicBezTo>
                          <a:pt x="818" y="17819"/>
                          <a:pt x="-1523" y="11424"/>
                          <a:pt x="1046" y="6113"/>
                        </a:cubicBezTo>
                        <a:cubicBezTo>
                          <a:pt x="3559" y="745"/>
                          <a:pt x="9954" y="-1482"/>
                          <a:pt x="15322" y="1031"/>
                        </a:cubicBezTo>
                        <a:lnTo>
                          <a:pt x="384831" y="175536"/>
                        </a:lnTo>
                        <a:cubicBezTo>
                          <a:pt x="390142" y="178048"/>
                          <a:pt x="392483" y="184444"/>
                          <a:pt x="389914" y="189754"/>
                        </a:cubicBezTo>
                        <a:cubicBezTo>
                          <a:pt x="388029" y="193580"/>
                          <a:pt x="384203" y="195864"/>
                          <a:pt x="380206" y="1958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5" name="任意多边形: 形状 40">
                <a:extLst>
                  <a:ext uri="{FF2B5EF4-FFF2-40B4-BE49-F238E27FC236}">
                    <a16:creationId xmlns:a16="http://schemas.microsoft.com/office/drawing/2014/main" id="{2BCEEBEC-309D-464D-BB43-86AA478AD681}"/>
                  </a:ext>
                </a:extLst>
              </p:cNvPr>
              <p:cNvSpPr/>
              <p:nvPr/>
            </p:nvSpPr>
            <p:spPr>
              <a:xfrm>
                <a:off x="8466703" y="4910681"/>
                <a:ext cx="323266" cy="235445"/>
              </a:xfrm>
              <a:custGeom>
                <a:avLst/>
                <a:gdLst>
                  <a:gd name="connsiteX0" fmla="*/ 174293 w 323266"/>
                  <a:gd name="connsiteY0" fmla="*/ 228364 h 235445"/>
                  <a:gd name="connsiteX1" fmla="*/ 260118 w 323266"/>
                  <a:gd name="connsiteY1" fmla="*/ 83496 h 235445"/>
                  <a:gd name="connsiteX2" fmla="*/ 308884 w 323266"/>
                  <a:gd name="connsiteY2" fmla="*/ 53117 h 235445"/>
                  <a:gd name="connsiteX3" fmla="*/ 319334 w 323266"/>
                  <a:gd name="connsiteY3" fmla="*/ 56486 h 235445"/>
                  <a:gd name="connsiteX4" fmla="*/ 322417 w 323266"/>
                  <a:gd name="connsiteY4" fmla="*/ 65966 h 235445"/>
                  <a:gd name="connsiteX5" fmla="*/ 4243 w 323266"/>
                  <a:gd name="connsiteY5" fmla="*/ 87436 h 235445"/>
                  <a:gd name="connsiteX6" fmla="*/ 1616 w 323266"/>
                  <a:gd name="connsiteY6" fmla="*/ 53060 h 235445"/>
                  <a:gd name="connsiteX7" fmla="*/ 52951 w 323266"/>
                  <a:gd name="connsiteY7" fmla="*/ 30962 h 235445"/>
                  <a:gd name="connsiteX8" fmla="*/ 99261 w 323266"/>
                  <a:gd name="connsiteY8" fmla="*/ 73160 h 235445"/>
                  <a:gd name="connsiteX9" fmla="*/ 146770 w 323266"/>
                  <a:gd name="connsiteY9" fmla="*/ 235445 h 235445"/>
                  <a:gd name="connsiteX10" fmla="*/ 171724 w 323266"/>
                  <a:gd name="connsiteY10" fmla="*/ 18456 h 235445"/>
                  <a:gd name="connsiteX11" fmla="*/ 195250 w 323266"/>
                  <a:gd name="connsiteY11" fmla="*/ 697 h 235445"/>
                  <a:gd name="connsiteX12" fmla="*/ 206043 w 323266"/>
                  <a:gd name="connsiteY12" fmla="*/ 12061 h 235445"/>
                  <a:gd name="connsiteX13" fmla="*/ 217634 w 323266"/>
                  <a:gd name="connsiteY13" fmla="*/ 124096 h 235445"/>
                  <a:gd name="connsiteX14" fmla="*/ 174293 w 323266"/>
                  <a:gd name="connsiteY14" fmla="*/ 228364 h 23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3266" h="235445">
                    <a:moveTo>
                      <a:pt x="174293" y="228364"/>
                    </a:moveTo>
                    <a:cubicBezTo>
                      <a:pt x="201360" y="177315"/>
                      <a:pt x="221517" y="127750"/>
                      <a:pt x="260118" y="83496"/>
                    </a:cubicBezTo>
                    <a:cubicBezTo>
                      <a:pt x="273138" y="68592"/>
                      <a:pt x="289070" y="53631"/>
                      <a:pt x="308884" y="53117"/>
                    </a:cubicBezTo>
                    <a:cubicBezTo>
                      <a:pt x="312596" y="53003"/>
                      <a:pt x="316764" y="53631"/>
                      <a:pt x="319334" y="56486"/>
                    </a:cubicBezTo>
                    <a:cubicBezTo>
                      <a:pt x="321618" y="58999"/>
                      <a:pt x="322131" y="62596"/>
                      <a:pt x="322417" y="65966"/>
                    </a:cubicBezTo>
                    <a:cubicBezTo>
                      <a:pt x="340633" y="281070"/>
                      <a:pt x="60260" y="268565"/>
                      <a:pt x="4243" y="87436"/>
                    </a:cubicBezTo>
                    <a:cubicBezTo>
                      <a:pt x="760" y="76244"/>
                      <a:pt x="-1810" y="64081"/>
                      <a:pt x="1616" y="53060"/>
                    </a:cubicBezTo>
                    <a:cubicBezTo>
                      <a:pt x="7840" y="32903"/>
                      <a:pt x="32965" y="24452"/>
                      <a:pt x="52951" y="30962"/>
                    </a:cubicBezTo>
                    <a:cubicBezTo>
                      <a:pt x="72936" y="37414"/>
                      <a:pt x="88069" y="54830"/>
                      <a:pt x="99261" y="73160"/>
                    </a:cubicBezTo>
                    <a:cubicBezTo>
                      <a:pt x="128954" y="121583"/>
                      <a:pt x="138205" y="179428"/>
                      <a:pt x="146770" y="235445"/>
                    </a:cubicBezTo>
                    <a:cubicBezTo>
                      <a:pt x="132894" y="162126"/>
                      <a:pt x="141745" y="85095"/>
                      <a:pt x="171724" y="18456"/>
                    </a:cubicBezTo>
                    <a:cubicBezTo>
                      <a:pt x="176235" y="8463"/>
                      <a:pt x="184915" y="-2957"/>
                      <a:pt x="195250" y="697"/>
                    </a:cubicBezTo>
                    <a:cubicBezTo>
                      <a:pt x="200218" y="2467"/>
                      <a:pt x="203473" y="7321"/>
                      <a:pt x="206043" y="12061"/>
                    </a:cubicBezTo>
                    <a:cubicBezTo>
                      <a:pt x="224658" y="45923"/>
                      <a:pt x="226028" y="87036"/>
                      <a:pt x="217634" y="124096"/>
                    </a:cubicBezTo>
                    <a:cubicBezTo>
                      <a:pt x="209241" y="161155"/>
                      <a:pt x="191824" y="195131"/>
                      <a:pt x="174293" y="228364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41">
                <a:extLst>
                  <a:ext uri="{FF2B5EF4-FFF2-40B4-BE49-F238E27FC236}">
                    <a16:creationId xmlns:a16="http://schemas.microsoft.com/office/drawing/2014/main" id="{07CD4782-7C9F-4159-B678-DE1789B33C4C}"/>
                  </a:ext>
                </a:extLst>
              </p:cNvPr>
              <p:cNvSpPr/>
              <p:nvPr/>
            </p:nvSpPr>
            <p:spPr>
              <a:xfrm>
                <a:off x="4517041" y="4724708"/>
                <a:ext cx="510248" cy="470239"/>
              </a:xfrm>
              <a:custGeom>
                <a:avLst/>
                <a:gdLst>
                  <a:gd name="connsiteX0" fmla="*/ 457296 w 510248"/>
                  <a:gd name="connsiteY0" fmla="*/ 188783 h 470239"/>
                  <a:gd name="connsiteX1" fmla="*/ 509487 w 510248"/>
                  <a:gd name="connsiteY1" fmla="*/ 53450 h 470239"/>
                  <a:gd name="connsiteX2" fmla="*/ 505376 w 510248"/>
                  <a:gd name="connsiteY2" fmla="*/ 17704 h 470239"/>
                  <a:gd name="connsiteX3" fmla="*/ 484419 w 510248"/>
                  <a:gd name="connsiteY3" fmla="*/ 2801 h 470239"/>
                  <a:gd name="connsiteX4" fmla="*/ 334697 w 510248"/>
                  <a:gd name="connsiteY4" fmla="*/ 95192 h 470239"/>
                  <a:gd name="connsiteX5" fmla="*/ 143917 w 510248"/>
                  <a:gd name="connsiteY5" fmla="*/ 408570 h 470239"/>
                  <a:gd name="connsiteX6" fmla="*/ 186287 w 510248"/>
                  <a:gd name="connsiteY6" fmla="*/ 131795 h 470239"/>
                  <a:gd name="connsiteX7" fmla="*/ 183661 w 510248"/>
                  <a:gd name="connsiteY7" fmla="*/ 123287 h 470239"/>
                  <a:gd name="connsiteX8" fmla="*/ 176694 w 510248"/>
                  <a:gd name="connsiteY8" fmla="*/ 121973 h 470239"/>
                  <a:gd name="connsiteX9" fmla="*/ 140149 w 510248"/>
                  <a:gd name="connsiteY9" fmla="*/ 169140 h 470239"/>
                  <a:gd name="connsiteX10" fmla="*/ 77222 w 510248"/>
                  <a:gd name="connsiteY10" fmla="*/ 377792 h 470239"/>
                  <a:gd name="connsiteX11" fmla="*/ 33767 w 510248"/>
                  <a:gd name="connsiteY11" fmla="*/ 252167 h 470239"/>
                  <a:gd name="connsiteX12" fmla="*/ 8185 w 510248"/>
                  <a:gd name="connsiteY12" fmla="*/ 310240 h 470239"/>
                  <a:gd name="connsiteX13" fmla="*/ 126558 w 510248"/>
                  <a:gd name="connsiteY13" fmla="*/ 465387 h 470239"/>
                  <a:gd name="connsiteX14" fmla="*/ 143689 w 510248"/>
                  <a:gd name="connsiteY14" fmla="*/ 414852 h 470239"/>
                  <a:gd name="connsiteX15" fmla="*/ 189085 w 510248"/>
                  <a:gd name="connsiteY15" fmla="*/ 382988 h 470239"/>
                  <a:gd name="connsiteX16" fmla="*/ 325275 w 510248"/>
                  <a:gd name="connsiteY16" fmla="*/ 327085 h 470239"/>
                  <a:gd name="connsiteX17" fmla="*/ 457296 w 510248"/>
                  <a:gd name="connsiteY17" fmla="*/ 188783 h 47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0248" h="470239">
                    <a:moveTo>
                      <a:pt x="457296" y="188783"/>
                    </a:moveTo>
                    <a:cubicBezTo>
                      <a:pt x="482364" y="149611"/>
                      <a:pt x="503948" y="104214"/>
                      <a:pt x="509487" y="53450"/>
                    </a:cubicBezTo>
                    <a:cubicBezTo>
                      <a:pt x="510801" y="41173"/>
                      <a:pt x="510972" y="27640"/>
                      <a:pt x="505376" y="17704"/>
                    </a:cubicBezTo>
                    <a:cubicBezTo>
                      <a:pt x="500522" y="9082"/>
                      <a:pt x="492357" y="5027"/>
                      <a:pt x="484419" y="2801"/>
                    </a:cubicBezTo>
                    <a:cubicBezTo>
                      <a:pt x="428116" y="-13074"/>
                      <a:pt x="375297" y="41345"/>
                      <a:pt x="334697" y="95192"/>
                    </a:cubicBezTo>
                    <a:cubicBezTo>
                      <a:pt x="262919" y="190325"/>
                      <a:pt x="198850" y="295565"/>
                      <a:pt x="143917" y="408570"/>
                    </a:cubicBezTo>
                    <a:cubicBezTo>
                      <a:pt x="176751" y="340961"/>
                      <a:pt x="194110" y="211281"/>
                      <a:pt x="186287" y="131795"/>
                    </a:cubicBezTo>
                    <a:cubicBezTo>
                      <a:pt x="186002" y="128654"/>
                      <a:pt x="185488" y="125285"/>
                      <a:pt x="183661" y="123287"/>
                    </a:cubicBezTo>
                    <a:cubicBezTo>
                      <a:pt x="181776" y="121288"/>
                      <a:pt x="179092" y="121402"/>
                      <a:pt x="176694" y="121973"/>
                    </a:cubicBezTo>
                    <a:cubicBezTo>
                      <a:pt x="159392" y="126370"/>
                      <a:pt x="148486" y="148583"/>
                      <a:pt x="140149" y="169140"/>
                    </a:cubicBezTo>
                    <a:cubicBezTo>
                      <a:pt x="114453" y="232809"/>
                      <a:pt x="92126" y="306357"/>
                      <a:pt x="77222" y="377792"/>
                    </a:cubicBezTo>
                    <a:cubicBezTo>
                      <a:pt x="86587" y="332910"/>
                      <a:pt x="58892" y="278891"/>
                      <a:pt x="33767" y="252167"/>
                    </a:cubicBezTo>
                    <a:cubicBezTo>
                      <a:pt x="-11173" y="204372"/>
                      <a:pt x="-1579" y="271068"/>
                      <a:pt x="8185" y="310240"/>
                    </a:cubicBezTo>
                    <a:cubicBezTo>
                      <a:pt x="17721" y="348670"/>
                      <a:pt x="81276" y="498963"/>
                      <a:pt x="126558" y="465387"/>
                    </a:cubicBezTo>
                    <a:cubicBezTo>
                      <a:pt x="134838" y="459220"/>
                      <a:pt x="136894" y="425644"/>
                      <a:pt x="143689" y="414852"/>
                    </a:cubicBezTo>
                    <a:cubicBezTo>
                      <a:pt x="155566" y="396122"/>
                      <a:pt x="172069" y="389955"/>
                      <a:pt x="189085" y="382988"/>
                    </a:cubicBezTo>
                    <a:cubicBezTo>
                      <a:pt x="234767" y="364259"/>
                      <a:pt x="282334" y="356550"/>
                      <a:pt x="325275" y="327085"/>
                    </a:cubicBezTo>
                    <a:cubicBezTo>
                      <a:pt x="375468" y="292709"/>
                      <a:pt x="420807" y="245829"/>
                      <a:pt x="457296" y="188783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42">
                <a:extLst>
                  <a:ext uri="{FF2B5EF4-FFF2-40B4-BE49-F238E27FC236}">
                    <a16:creationId xmlns:a16="http://schemas.microsoft.com/office/drawing/2014/main" id="{667B0C58-D417-4062-815E-A179B2A47078}"/>
                  </a:ext>
                </a:extLst>
              </p:cNvPr>
              <p:cNvSpPr/>
              <p:nvPr/>
            </p:nvSpPr>
            <p:spPr>
              <a:xfrm>
                <a:off x="5300179" y="4799224"/>
                <a:ext cx="439360" cy="256818"/>
              </a:xfrm>
              <a:custGeom>
                <a:avLst/>
                <a:gdLst>
                  <a:gd name="connsiteX0" fmla="*/ 233075 w 439360"/>
                  <a:gd name="connsiteY0" fmla="*/ 119 h 256818"/>
                  <a:gd name="connsiteX1" fmla="*/ 239243 w 439360"/>
                  <a:gd name="connsiteY1" fmla="*/ 804 h 256818"/>
                  <a:gd name="connsiteX2" fmla="*/ 252147 w 439360"/>
                  <a:gd name="connsiteY2" fmla="*/ 17250 h 256818"/>
                  <a:gd name="connsiteX3" fmla="*/ 279614 w 439360"/>
                  <a:gd name="connsiteY3" fmla="*/ 147786 h 256818"/>
                  <a:gd name="connsiteX4" fmla="*/ 300456 w 439360"/>
                  <a:gd name="connsiteY4" fmla="*/ 52082 h 256818"/>
                  <a:gd name="connsiteX5" fmla="*/ 316502 w 439360"/>
                  <a:gd name="connsiteY5" fmla="*/ 24844 h 256818"/>
                  <a:gd name="connsiteX6" fmla="*/ 330835 w 439360"/>
                  <a:gd name="connsiteY6" fmla="*/ 166344 h 256818"/>
                  <a:gd name="connsiteX7" fmla="*/ 163981 w 439360"/>
                  <a:gd name="connsiteY7" fmla="*/ 253426 h 256818"/>
                  <a:gd name="connsiteX8" fmla="*/ 3581 w 439360"/>
                  <a:gd name="connsiteY8" fmla="*/ 145502 h 256818"/>
                  <a:gd name="connsiteX9" fmla="*/ 1696 w 439360"/>
                  <a:gd name="connsiteY9" fmla="*/ 128657 h 256818"/>
                  <a:gd name="connsiteX10" fmla="*/ 12546 w 439360"/>
                  <a:gd name="connsiteY10" fmla="*/ 123518 h 256818"/>
                  <a:gd name="connsiteX11" fmla="*/ 117729 w 439360"/>
                  <a:gd name="connsiteY11" fmla="*/ 149785 h 256818"/>
                  <a:gd name="connsiteX12" fmla="*/ 207265 w 439360"/>
                  <a:gd name="connsiteY12" fmla="*/ 214881 h 256818"/>
                  <a:gd name="connsiteX13" fmla="*/ 295717 w 439360"/>
                  <a:gd name="connsiteY13" fmla="*/ 221277 h 256818"/>
                  <a:gd name="connsiteX14" fmla="*/ 388965 w 439360"/>
                  <a:gd name="connsiteY14" fmla="*/ 171655 h 256818"/>
                  <a:gd name="connsiteX15" fmla="*/ 414319 w 439360"/>
                  <a:gd name="connsiteY15" fmla="*/ 158178 h 256818"/>
                  <a:gd name="connsiteX16" fmla="*/ 438302 w 439360"/>
                  <a:gd name="connsiteY16" fmla="*/ 170284 h 256818"/>
                  <a:gd name="connsiteX17" fmla="*/ 437616 w 439360"/>
                  <a:gd name="connsiteY17" fmla="*/ 187301 h 256818"/>
                  <a:gd name="connsiteX18" fmla="*/ 285667 w 439360"/>
                  <a:gd name="connsiteY18" fmla="*/ 216080 h 256818"/>
                  <a:gd name="connsiteX19" fmla="*/ 213603 w 439360"/>
                  <a:gd name="connsiteY19" fmla="*/ 30098 h 256818"/>
                  <a:gd name="connsiteX20" fmla="*/ 233075 w 439360"/>
                  <a:gd name="connsiteY20" fmla="*/ 119 h 2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9360" h="256818">
                    <a:moveTo>
                      <a:pt x="233075" y="119"/>
                    </a:moveTo>
                    <a:cubicBezTo>
                      <a:pt x="235017" y="-166"/>
                      <a:pt x="237073" y="62"/>
                      <a:pt x="239243" y="804"/>
                    </a:cubicBezTo>
                    <a:cubicBezTo>
                      <a:pt x="246037" y="3203"/>
                      <a:pt x="249521" y="10512"/>
                      <a:pt x="252147" y="17250"/>
                    </a:cubicBezTo>
                    <a:cubicBezTo>
                      <a:pt x="275845" y="78749"/>
                      <a:pt x="272990" y="63217"/>
                      <a:pt x="279614" y="147786"/>
                    </a:cubicBezTo>
                    <a:cubicBezTo>
                      <a:pt x="285553" y="93367"/>
                      <a:pt x="281384" y="103417"/>
                      <a:pt x="300456" y="52082"/>
                    </a:cubicBezTo>
                    <a:cubicBezTo>
                      <a:pt x="304168" y="42089"/>
                      <a:pt x="308394" y="31811"/>
                      <a:pt x="316502" y="24844"/>
                    </a:cubicBezTo>
                    <a:cubicBezTo>
                      <a:pt x="368979" y="-20038"/>
                      <a:pt x="337801" y="146644"/>
                      <a:pt x="330835" y="166344"/>
                    </a:cubicBezTo>
                    <a:cubicBezTo>
                      <a:pt x="305082" y="239264"/>
                      <a:pt x="236730" y="267187"/>
                      <a:pt x="163981" y="253426"/>
                    </a:cubicBezTo>
                    <a:cubicBezTo>
                      <a:pt x="100141" y="241377"/>
                      <a:pt x="34987" y="203518"/>
                      <a:pt x="3581" y="145502"/>
                    </a:cubicBezTo>
                    <a:cubicBezTo>
                      <a:pt x="726" y="140248"/>
                      <a:pt x="-1787" y="133510"/>
                      <a:pt x="1696" y="128657"/>
                    </a:cubicBezTo>
                    <a:cubicBezTo>
                      <a:pt x="4095" y="125288"/>
                      <a:pt x="8492" y="124203"/>
                      <a:pt x="12546" y="123518"/>
                    </a:cubicBezTo>
                    <a:cubicBezTo>
                      <a:pt x="48977" y="117636"/>
                      <a:pt x="86151" y="130712"/>
                      <a:pt x="117729" y="149785"/>
                    </a:cubicBezTo>
                    <a:cubicBezTo>
                      <a:pt x="149363" y="168857"/>
                      <a:pt x="176944" y="193753"/>
                      <a:pt x="207265" y="214881"/>
                    </a:cubicBezTo>
                    <a:cubicBezTo>
                      <a:pt x="228736" y="229842"/>
                      <a:pt x="269564" y="222247"/>
                      <a:pt x="295717" y="221277"/>
                    </a:cubicBezTo>
                    <a:cubicBezTo>
                      <a:pt x="340143" y="219621"/>
                      <a:pt x="354646" y="199920"/>
                      <a:pt x="388965" y="171655"/>
                    </a:cubicBezTo>
                    <a:cubicBezTo>
                      <a:pt x="396445" y="165488"/>
                      <a:pt x="404725" y="159606"/>
                      <a:pt x="414319" y="158178"/>
                    </a:cubicBezTo>
                    <a:cubicBezTo>
                      <a:pt x="423912" y="156751"/>
                      <a:pt x="434990" y="161148"/>
                      <a:pt x="438302" y="170284"/>
                    </a:cubicBezTo>
                    <a:cubicBezTo>
                      <a:pt x="440243" y="175709"/>
                      <a:pt x="439215" y="181762"/>
                      <a:pt x="437616" y="187301"/>
                    </a:cubicBezTo>
                    <a:cubicBezTo>
                      <a:pt x="417059" y="257708"/>
                      <a:pt x="331235" y="262390"/>
                      <a:pt x="285667" y="216080"/>
                    </a:cubicBezTo>
                    <a:cubicBezTo>
                      <a:pt x="242212" y="171883"/>
                      <a:pt x="206123" y="92568"/>
                      <a:pt x="213603" y="30098"/>
                    </a:cubicBezTo>
                    <a:cubicBezTo>
                      <a:pt x="215088" y="17421"/>
                      <a:pt x="222340" y="1604"/>
                      <a:pt x="233075" y="11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图形 2">
                <a:extLst>
                  <a:ext uri="{FF2B5EF4-FFF2-40B4-BE49-F238E27FC236}">
                    <a16:creationId xmlns:a16="http://schemas.microsoft.com/office/drawing/2014/main" id="{D780E4E2-9CE3-46A3-A56A-F61396DDB6E0}"/>
                  </a:ext>
                </a:extLst>
              </p:cNvPr>
              <p:cNvGrpSpPr/>
              <p:nvPr/>
            </p:nvGrpSpPr>
            <p:grpSpPr>
              <a:xfrm>
                <a:off x="3381241" y="3429114"/>
                <a:ext cx="1158061" cy="1760467"/>
                <a:chOff x="3381241" y="3429114"/>
                <a:chExt cx="1158061" cy="1760467"/>
              </a:xfrm>
            </p:grpSpPr>
            <p:sp>
              <p:nvSpPr>
                <p:cNvPr id="29" name="任意多边形: 形状 44">
                  <a:extLst>
                    <a:ext uri="{FF2B5EF4-FFF2-40B4-BE49-F238E27FC236}">
                      <a16:creationId xmlns:a16="http://schemas.microsoft.com/office/drawing/2014/main" id="{B119EFF2-86F7-4EA0-94E5-D235CF426906}"/>
                    </a:ext>
                  </a:extLst>
                </p:cNvPr>
                <p:cNvSpPr/>
                <p:nvPr/>
              </p:nvSpPr>
              <p:spPr>
                <a:xfrm>
                  <a:off x="3381241" y="3429114"/>
                  <a:ext cx="1158061" cy="1754522"/>
                </a:xfrm>
                <a:custGeom>
                  <a:avLst/>
                  <a:gdLst>
                    <a:gd name="connsiteX0" fmla="*/ 87247 w 1158061"/>
                    <a:gd name="connsiteY0" fmla="*/ 1011056 h 1754522"/>
                    <a:gd name="connsiteX1" fmla="*/ 128076 w 1158061"/>
                    <a:gd name="connsiteY1" fmla="*/ 995866 h 1754522"/>
                    <a:gd name="connsiteX2" fmla="*/ 291959 w 1158061"/>
                    <a:gd name="connsiteY2" fmla="*/ 1061420 h 1754522"/>
                    <a:gd name="connsiteX3" fmla="*/ 430604 w 1158061"/>
                    <a:gd name="connsiteY3" fmla="*/ 1179908 h 1754522"/>
                    <a:gd name="connsiteX4" fmla="*/ 502953 w 1158061"/>
                    <a:gd name="connsiteY4" fmla="*/ 1166660 h 1754522"/>
                    <a:gd name="connsiteX5" fmla="*/ 492560 w 1158061"/>
                    <a:gd name="connsiteY5" fmla="*/ 1129543 h 1754522"/>
                    <a:gd name="connsiteX6" fmla="*/ 241252 w 1158061"/>
                    <a:gd name="connsiteY6" fmla="*/ 828442 h 1754522"/>
                    <a:gd name="connsiteX7" fmla="*/ 209389 w 1158061"/>
                    <a:gd name="connsiteY7" fmla="*/ 734908 h 1754522"/>
                    <a:gd name="connsiteX8" fmla="*/ 308919 w 1158061"/>
                    <a:gd name="connsiteY8" fmla="*/ 724344 h 1754522"/>
                    <a:gd name="connsiteX9" fmla="*/ 397142 w 1158061"/>
                    <a:gd name="connsiteY9" fmla="*/ 794580 h 1754522"/>
                    <a:gd name="connsiteX10" fmla="*/ 425408 w 1158061"/>
                    <a:gd name="connsiteY10" fmla="*/ 801261 h 1754522"/>
                    <a:gd name="connsiteX11" fmla="*/ 459327 w 1158061"/>
                    <a:gd name="connsiteY11" fmla="*/ 761918 h 1754522"/>
                    <a:gd name="connsiteX12" fmla="*/ 293387 w 1158061"/>
                    <a:gd name="connsiteY12" fmla="*/ 465099 h 1754522"/>
                    <a:gd name="connsiteX13" fmla="*/ 277798 w 1158061"/>
                    <a:gd name="connsiteY13" fmla="*/ 206825 h 1754522"/>
                    <a:gd name="connsiteX14" fmla="*/ 354258 w 1158061"/>
                    <a:gd name="connsiteY14" fmla="*/ 20443 h 1754522"/>
                    <a:gd name="connsiteX15" fmla="*/ 394458 w 1158061"/>
                    <a:gd name="connsiteY15" fmla="*/ 0 h 1754522"/>
                    <a:gd name="connsiteX16" fmla="*/ 487136 w 1158061"/>
                    <a:gd name="connsiteY16" fmla="*/ 174448 h 1754522"/>
                    <a:gd name="connsiteX17" fmla="*/ 578500 w 1158061"/>
                    <a:gd name="connsiteY17" fmla="*/ 274663 h 1754522"/>
                    <a:gd name="connsiteX18" fmla="*/ 585866 w 1158061"/>
                    <a:gd name="connsiteY18" fmla="*/ 444999 h 1754522"/>
                    <a:gd name="connsiteX19" fmla="*/ 697843 w 1158061"/>
                    <a:gd name="connsiteY19" fmla="*/ 628070 h 1754522"/>
                    <a:gd name="connsiteX20" fmla="*/ 711034 w 1158061"/>
                    <a:gd name="connsiteY20" fmla="*/ 471894 h 1754522"/>
                    <a:gd name="connsiteX21" fmla="*/ 727879 w 1158061"/>
                    <a:gd name="connsiteY21" fmla="*/ 426498 h 1754522"/>
                    <a:gd name="connsiteX22" fmla="*/ 799086 w 1158061"/>
                    <a:gd name="connsiteY22" fmla="*/ 480631 h 1754522"/>
                    <a:gd name="connsiteX23" fmla="*/ 789721 w 1158061"/>
                    <a:gd name="connsiteY23" fmla="*/ 623216 h 1754522"/>
                    <a:gd name="connsiteX24" fmla="*/ 836088 w 1158061"/>
                    <a:gd name="connsiteY24" fmla="*/ 751982 h 1754522"/>
                    <a:gd name="connsiteX25" fmla="*/ 989009 w 1158061"/>
                    <a:gd name="connsiteY25" fmla="*/ 755979 h 1754522"/>
                    <a:gd name="connsiteX26" fmla="*/ 1135933 w 1158061"/>
                    <a:gd name="connsiteY26" fmla="*/ 781961 h 1754522"/>
                    <a:gd name="connsiteX27" fmla="*/ 1156433 w 1158061"/>
                    <a:gd name="connsiteY27" fmla="*/ 839634 h 1754522"/>
                    <a:gd name="connsiteX28" fmla="*/ 1039145 w 1158061"/>
                    <a:gd name="connsiteY28" fmla="*/ 1342878 h 1754522"/>
                    <a:gd name="connsiteX29" fmla="*/ 998431 w 1158061"/>
                    <a:gd name="connsiteY29" fmla="*/ 1703023 h 1754522"/>
                    <a:gd name="connsiteX30" fmla="*/ 778643 w 1158061"/>
                    <a:gd name="connsiteY30" fmla="*/ 1743680 h 1754522"/>
                    <a:gd name="connsiteX31" fmla="*/ 609278 w 1158061"/>
                    <a:gd name="connsiteY31" fmla="*/ 1653458 h 1754522"/>
                    <a:gd name="connsiteX32" fmla="*/ 249133 w 1158061"/>
                    <a:gd name="connsiteY32" fmla="*/ 1488660 h 1754522"/>
                    <a:gd name="connsiteX33" fmla="*/ 38368 w 1158061"/>
                    <a:gd name="connsiteY33" fmla="*/ 1315240 h 1754522"/>
                    <a:gd name="connsiteX34" fmla="*/ 38939 w 1158061"/>
                    <a:gd name="connsiteY34" fmla="*/ 1054282 h 1754522"/>
                    <a:gd name="connsiteX35" fmla="*/ 87247 w 1158061"/>
                    <a:gd name="connsiteY35" fmla="*/ 1011056 h 175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8061" h="1754522">
                      <a:moveTo>
                        <a:pt x="87247" y="1011056"/>
                      </a:moveTo>
                      <a:cubicBezTo>
                        <a:pt x="99924" y="1003804"/>
                        <a:pt x="113686" y="998493"/>
                        <a:pt x="128076" y="995866"/>
                      </a:cubicBezTo>
                      <a:cubicBezTo>
                        <a:pt x="188090" y="984903"/>
                        <a:pt x="246906" y="1020249"/>
                        <a:pt x="291959" y="1061420"/>
                      </a:cubicBezTo>
                      <a:cubicBezTo>
                        <a:pt x="336956" y="1102648"/>
                        <a:pt x="376300" y="1151984"/>
                        <a:pt x="430604" y="1179908"/>
                      </a:cubicBezTo>
                      <a:cubicBezTo>
                        <a:pt x="455843" y="1192870"/>
                        <a:pt x="496386" y="1194240"/>
                        <a:pt x="502953" y="1166660"/>
                      </a:cubicBezTo>
                      <a:cubicBezTo>
                        <a:pt x="506037" y="1153812"/>
                        <a:pt x="499298" y="1140906"/>
                        <a:pt x="492560" y="1129543"/>
                      </a:cubicBezTo>
                      <a:cubicBezTo>
                        <a:pt x="424837" y="1015738"/>
                        <a:pt x="327991" y="927058"/>
                        <a:pt x="241252" y="828442"/>
                      </a:cubicBezTo>
                      <a:cubicBezTo>
                        <a:pt x="218069" y="802061"/>
                        <a:pt x="193401" y="766200"/>
                        <a:pt x="209389" y="734908"/>
                      </a:cubicBezTo>
                      <a:cubicBezTo>
                        <a:pt x="226520" y="701332"/>
                        <a:pt x="277284" y="703788"/>
                        <a:pt x="308919" y="724344"/>
                      </a:cubicBezTo>
                      <a:cubicBezTo>
                        <a:pt x="340554" y="744844"/>
                        <a:pt x="363566" y="777392"/>
                        <a:pt x="397142" y="794580"/>
                      </a:cubicBezTo>
                      <a:cubicBezTo>
                        <a:pt x="405879" y="799034"/>
                        <a:pt x="415643" y="802460"/>
                        <a:pt x="425408" y="801261"/>
                      </a:cubicBezTo>
                      <a:cubicBezTo>
                        <a:pt x="443909" y="798977"/>
                        <a:pt x="456985" y="780419"/>
                        <a:pt x="459327" y="761918"/>
                      </a:cubicBezTo>
                      <a:cubicBezTo>
                        <a:pt x="473602" y="648113"/>
                        <a:pt x="336157" y="558348"/>
                        <a:pt x="293387" y="465099"/>
                      </a:cubicBezTo>
                      <a:cubicBezTo>
                        <a:pt x="256841" y="385556"/>
                        <a:pt x="263979" y="293278"/>
                        <a:pt x="277798" y="206825"/>
                      </a:cubicBezTo>
                      <a:cubicBezTo>
                        <a:pt x="288590" y="139330"/>
                        <a:pt x="305264" y="68123"/>
                        <a:pt x="354258" y="20443"/>
                      </a:cubicBezTo>
                      <a:cubicBezTo>
                        <a:pt x="365336" y="9707"/>
                        <a:pt x="379041" y="-57"/>
                        <a:pt x="394458" y="0"/>
                      </a:cubicBezTo>
                      <a:cubicBezTo>
                        <a:pt x="453217" y="114"/>
                        <a:pt x="454530" y="136475"/>
                        <a:pt x="487136" y="174448"/>
                      </a:cubicBezTo>
                      <a:cubicBezTo>
                        <a:pt x="516715" y="208995"/>
                        <a:pt x="559370" y="233435"/>
                        <a:pt x="578500" y="274663"/>
                      </a:cubicBezTo>
                      <a:cubicBezTo>
                        <a:pt x="602654" y="326740"/>
                        <a:pt x="581983" y="387725"/>
                        <a:pt x="585866" y="444999"/>
                      </a:cubicBezTo>
                      <a:cubicBezTo>
                        <a:pt x="592147" y="536592"/>
                        <a:pt x="673917" y="558976"/>
                        <a:pt x="697843" y="628070"/>
                      </a:cubicBezTo>
                      <a:cubicBezTo>
                        <a:pt x="702526" y="576392"/>
                        <a:pt x="706695" y="523915"/>
                        <a:pt x="711034" y="471894"/>
                      </a:cubicBezTo>
                      <a:cubicBezTo>
                        <a:pt x="712405" y="455335"/>
                        <a:pt x="714803" y="436777"/>
                        <a:pt x="727879" y="426498"/>
                      </a:cubicBezTo>
                      <a:cubicBezTo>
                        <a:pt x="756373" y="404057"/>
                        <a:pt x="794118" y="444714"/>
                        <a:pt x="799086" y="480631"/>
                      </a:cubicBezTo>
                      <a:cubicBezTo>
                        <a:pt x="805653" y="527912"/>
                        <a:pt x="792748" y="575535"/>
                        <a:pt x="789721" y="623216"/>
                      </a:cubicBezTo>
                      <a:cubicBezTo>
                        <a:pt x="786695" y="670896"/>
                        <a:pt x="796859" y="724801"/>
                        <a:pt x="836088" y="751982"/>
                      </a:cubicBezTo>
                      <a:cubicBezTo>
                        <a:pt x="879315" y="781961"/>
                        <a:pt x="937674" y="767628"/>
                        <a:pt x="989009" y="755979"/>
                      </a:cubicBezTo>
                      <a:cubicBezTo>
                        <a:pt x="1040344" y="744330"/>
                        <a:pt x="1103556" y="740447"/>
                        <a:pt x="1135933" y="781961"/>
                      </a:cubicBezTo>
                      <a:cubicBezTo>
                        <a:pt x="1148667" y="798235"/>
                        <a:pt x="1154092" y="819077"/>
                        <a:pt x="1156433" y="839634"/>
                      </a:cubicBezTo>
                      <a:cubicBezTo>
                        <a:pt x="1176590" y="1013454"/>
                        <a:pt x="1002256" y="1171856"/>
                        <a:pt x="1039145" y="1342878"/>
                      </a:cubicBezTo>
                      <a:cubicBezTo>
                        <a:pt x="1072207" y="1496255"/>
                        <a:pt x="1162943" y="1590474"/>
                        <a:pt x="998431" y="1703023"/>
                      </a:cubicBezTo>
                      <a:cubicBezTo>
                        <a:pt x="930993" y="1749162"/>
                        <a:pt x="858815" y="1768405"/>
                        <a:pt x="778643" y="1743680"/>
                      </a:cubicBezTo>
                      <a:cubicBezTo>
                        <a:pt x="717315" y="1724722"/>
                        <a:pt x="663354" y="1687948"/>
                        <a:pt x="609278" y="1653458"/>
                      </a:cubicBezTo>
                      <a:cubicBezTo>
                        <a:pt x="497528" y="1582251"/>
                        <a:pt x="368420" y="1545648"/>
                        <a:pt x="249133" y="1488660"/>
                      </a:cubicBezTo>
                      <a:cubicBezTo>
                        <a:pt x="165820" y="1448860"/>
                        <a:pt x="85763" y="1394498"/>
                        <a:pt x="38368" y="1315240"/>
                      </a:cubicBezTo>
                      <a:cubicBezTo>
                        <a:pt x="-9027" y="1236039"/>
                        <a:pt x="-16622" y="1128001"/>
                        <a:pt x="38939" y="1054282"/>
                      </a:cubicBezTo>
                      <a:cubicBezTo>
                        <a:pt x="52015" y="1036923"/>
                        <a:pt x="68461" y="1021848"/>
                        <a:pt x="87247" y="1011056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45">
                  <a:extLst>
                    <a:ext uri="{FF2B5EF4-FFF2-40B4-BE49-F238E27FC236}">
                      <a16:creationId xmlns:a16="http://schemas.microsoft.com/office/drawing/2014/main" id="{00ACD9A8-4602-4043-A690-3F5295F3C05C}"/>
                    </a:ext>
                  </a:extLst>
                </p:cNvPr>
                <p:cNvSpPr/>
                <p:nvPr/>
              </p:nvSpPr>
              <p:spPr>
                <a:xfrm>
                  <a:off x="3833589" y="3838354"/>
                  <a:ext cx="452333" cy="1351226"/>
                </a:xfrm>
                <a:custGeom>
                  <a:avLst/>
                  <a:gdLst>
                    <a:gd name="connsiteX0" fmla="*/ 441643 w 452333"/>
                    <a:gd name="connsiteY0" fmla="*/ 1351227 h 1351226"/>
                    <a:gd name="connsiteX1" fmla="*/ 431478 w 452333"/>
                    <a:gd name="connsiteY1" fmla="*/ 1343804 h 1351226"/>
                    <a:gd name="connsiteX2" fmla="*/ 527 w 452333"/>
                    <a:gd name="connsiteY2" fmla="*/ 14003 h 1351226"/>
                    <a:gd name="connsiteX3" fmla="*/ 7379 w 452333"/>
                    <a:gd name="connsiteY3" fmla="*/ 527 h 1351226"/>
                    <a:gd name="connsiteX4" fmla="*/ 20855 w 452333"/>
                    <a:gd name="connsiteY4" fmla="*/ 7379 h 1351226"/>
                    <a:gd name="connsiteX5" fmla="*/ 451807 w 452333"/>
                    <a:gd name="connsiteY5" fmla="*/ 1337180 h 1351226"/>
                    <a:gd name="connsiteX6" fmla="*/ 444954 w 452333"/>
                    <a:gd name="connsiteY6" fmla="*/ 1350656 h 1351226"/>
                    <a:gd name="connsiteX7" fmla="*/ 441643 w 452333"/>
                    <a:gd name="connsiteY7" fmla="*/ 1351227 h 1351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2333" h="1351226">
                      <a:moveTo>
                        <a:pt x="441643" y="1351227"/>
                      </a:moveTo>
                      <a:cubicBezTo>
                        <a:pt x="437131" y="1351227"/>
                        <a:pt x="432906" y="1348372"/>
                        <a:pt x="431478" y="1343804"/>
                      </a:cubicBezTo>
                      <a:lnTo>
                        <a:pt x="527" y="14003"/>
                      </a:lnTo>
                      <a:cubicBezTo>
                        <a:pt x="-1301" y="8406"/>
                        <a:pt x="1783" y="2354"/>
                        <a:pt x="7379" y="527"/>
                      </a:cubicBezTo>
                      <a:cubicBezTo>
                        <a:pt x="13089" y="-1301"/>
                        <a:pt x="19028" y="1783"/>
                        <a:pt x="20855" y="7379"/>
                      </a:cubicBezTo>
                      <a:lnTo>
                        <a:pt x="451807" y="1337180"/>
                      </a:lnTo>
                      <a:cubicBezTo>
                        <a:pt x="453634" y="1342776"/>
                        <a:pt x="450551" y="1348829"/>
                        <a:pt x="444954" y="1350656"/>
                      </a:cubicBezTo>
                      <a:cubicBezTo>
                        <a:pt x="443813" y="1351056"/>
                        <a:pt x="442728" y="1351227"/>
                        <a:pt x="441643" y="13512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: 形状 46">
                  <a:extLst>
                    <a:ext uri="{FF2B5EF4-FFF2-40B4-BE49-F238E27FC236}">
                      <a16:creationId xmlns:a16="http://schemas.microsoft.com/office/drawing/2014/main" id="{0D7994AC-8510-4141-B247-DBD31E509F57}"/>
                    </a:ext>
                  </a:extLst>
                </p:cNvPr>
                <p:cNvSpPr/>
                <p:nvPr/>
              </p:nvSpPr>
              <p:spPr>
                <a:xfrm>
                  <a:off x="3660663" y="4749689"/>
                  <a:ext cx="539282" cy="174594"/>
                </a:xfrm>
                <a:custGeom>
                  <a:avLst/>
                  <a:gdLst>
                    <a:gd name="connsiteX0" fmla="*/ 528572 w 539282"/>
                    <a:gd name="connsiteY0" fmla="*/ 174594 h 174594"/>
                    <a:gd name="connsiteX1" fmla="*/ 525546 w 539282"/>
                    <a:gd name="connsiteY1" fmla="*/ 174137 h 174594"/>
                    <a:gd name="connsiteX2" fmla="*/ 7684 w 539282"/>
                    <a:gd name="connsiteY2" fmla="*/ 20989 h 174594"/>
                    <a:gd name="connsiteX3" fmla="*/ 432 w 539282"/>
                    <a:gd name="connsiteY3" fmla="*/ 7684 h 174594"/>
                    <a:gd name="connsiteX4" fmla="*/ 13737 w 539282"/>
                    <a:gd name="connsiteY4" fmla="*/ 432 h 174594"/>
                    <a:gd name="connsiteX5" fmla="*/ 531598 w 539282"/>
                    <a:gd name="connsiteY5" fmla="*/ 153580 h 174594"/>
                    <a:gd name="connsiteX6" fmla="*/ 538850 w 539282"/>
                    <a:gd name="connsiteY6" fmla="*/ 166885 h 174594"/>
                    <a:gd name="connsiteX7" fmla="*/ 528572 w 539282"/>
                    <a:gd name="connsiteY7" fmla="*/ 174594 h 174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9282" h="174594">
                      <a:moveTo>
                        <a:pt x="528572" y="174594"/>
                      </a:moveTo>
                      <a:cubicBezTo>
                        <a:pt x="527544" y="174594"/>
                        <a:pt x="526573" y="174423"/>
                        <a:pt x="525546" y="174137"/>
                      </a:cubicBezTo>
                      <a:lnTo>
                        <a:pt x="7684" y="20989"/>
                      </a:lnTo>
                      <a:cubicBezTo>
                        <a:pt x="2031" y="19333"/>
                        <a:pt x="-1224" y="13337"/>
                        <a:pt x="432" y="7684"/>
                      </a:cubicBezTo>
                      <a:cubicBezTo>
                        <a:pt x="2145" y="2031"/>
                        <a:pt x="8083" y="-1224"/>
                        <a:pt x="13737" y="432"/>
                      </a:cubicBezTo>
                      <a:lnTo>
                        <a:pt x="531598" y="153580"/>
                      </a:lnTo>
                      <a:cubicBezTo>
                        <a:pt x="537251" y="155236"/>
                        <a:pt x="540506" y="161232"/>
                        <a:pt x="538850" y="166885"/>
                      </a:cubicBezTo>
                      <a:cubicBezTo>
                        <a:pt x="537423" y="171568"/>
                        <a:pt x="533197" y="174594"/>
                        <a:pt x="528572" y="17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: 形状 47">
                  <a:extLst>
                    <a:ext uri="{FF2B5EF4-FFF2-40B4-BE49-F238E27FC236}">
                      <a16:creationId xmlns:a16="http://schemas.microsoft.com/office/drawing/2014/main" id="{DC5C45B1-0569-40B6-B15F-8239BE160E1A}"/>
                    </a:ext>
                  </a:extLst>
                </p:cNvPr>
                <p:cNvSpPr/>
                <p:nvPr/>
              </p:nvSpPr>
              <p:spPr>
                <a:xfrm>
                  <a:off x="3818749" y="4316422"/>
                  <a:ext cx="219399" cy="108614"/>
                </a:xfrm>
                <a:custGeom>
                  <a:avLst/>
                  <a:gdLst>
                    <a:gd name="connsiteX0" fmla="*/ 208658 w 219399"/>
                    <a:gd name="connsiteY0" fmla="*/ 108614 h 108614"/>
                    <a:gd name="connsiteX1" fmla="*/ 204375 w 219399"/>
                    <a:gd name="connsiteY1" fmla="*/ 107701 h 108614"/>
                    <a:gd name="connsiteX2" fmla="*/ 6401 w 219399"/>
                    <a:gd name="connsiteY2" fmla="*/ 20505 h 108614"/>
                    <a:gd name="connsiteX3" fmla="*/ 919 w 219399"/>
                    <a:gd name="connsiteY3" fmla="*/ 6401 h 108614"/>
                    <a:gd name="connsiteX4" fmla="*/ 15024 w 219399"/>
                    <a:gd name="connsiteY4" fmla="*/ 919 h 108614"/>
                    <a:gd name="connsiteX5" fmla="*/ 212998 w 219399"/>
                    <a:gd name="connsiteY5" fmla="*/ 88115 h 108614"/>
                    <a:gd name="connsiteX6" fmla="*/ 218480 w 219399"/>
                    <a:gd name="connsiteY6" fmla="*/ 102219 h 108614"/>
                    <a:gd name="connsiteX7" fmla="*/ 208658 w 219399"/>
                    <a:gd name="connsiteY7" fmla="*/ 108614 h 108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399" h="108614">
                      <a:moveTo>
                        <a:pt x="208658" y="108614"/>
                      </a:moveTo>
                      <a:cubicBezTo>
                        <a:pt x="207230" y="108614"/>
                        <a:pt x="205746" y="108329"/>
                        <a:pt x="204375" y="107701"/>
                      </a:cubicBezTo>
                      <a:lnTo>
                        <a:pt x="6401" y="20505"/>
                      </a:lnTo>
                      <a:cubicBezTo>
                        <a:pt x="977" y="18107"/>
                        <a:pt x="-1479" y="11826"/>
                        <a:pt x="919" y="6401"/>
                      </a:cubicBezTo>
                      <a:cubicBezTo>
                        <a:pt x="3318" y="977"/>
                        <a:pt x="9656" y="-1479"/>
                        <a:pt x="15024" y="919"/>
                      </a:cubicBezTo>
                      <a:lnTo>
                        <a:pt x="212998" y="88115"/>
                      </a:lnTo>
                      <a:cubicBezTo>
                        <a:pt x="218423" y="90513"/>
                        <a:pt x="220878" y="96794"/>
                        <a:pt x="218480" y="102219"/>
                      </a:cubicBezTo>
                      <a:cubicBezTo>
                        <a:pt x="216710" y="106216"/>
                        <a:pt x="212826" y="108614"/>
                        <a:pt x="208658" y="108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图形 2">
              <a:extLst>
                <a:ext uri="{FF2B5EF4-FFF2-40B4-BE49-F238E27FC236}">
                  <a16:creationId xmlns:a16="http://schemas.microsoft.com/office/drawing/2014/main" id="{31B2812D-D11E-4CD8-A1D4-58A05E17F2F0}"/>
                </a:ext>
              </a:extLst>
            </p:cNvPr>
            <p:cNvGrpSpPr/>
            <p:nvPr/>
          </p:nvGrpSpPr>
          <p:grpSpPr>
            <a:xfrm>
              <a:off x="5018077" y="1269329"/>
              <a:ext cx="2364268" cy="4067005"/>
              <a:chOff x="5018077" y="1269329"/>
              <a:chExt cx="2364268" cy="4067005"/>
            </a:xfrm>
            <a:solidFill>
              <a:srgbClr val="978CFF"/>
            </a:solidFill>
          </p:grpSpPr>
          <p:sp>
            <p:nvSpPr>
              <p:cNvPr id="17" name="任意多边形: 形状 49">
                <a:extLst>
                  <a:ext uri="{FF2B5EF4-FFF2-40B4-BE49-F238E27FC236}">
                    <a16:creationId xmlns:a16="http://schemas.microsoft.com/office/drawing/2014/main" id="{D694CAE8-A2EE-4912-8341-FCA358E9AD65}"/>
                  </a:ext>
                </a:extLst>
              </p:cNvPr>
              <p:cNvSpPr/>
              <p:nvPr/>
            </p:nvSpPr>
            <p:spPr>
              <a:xfrm>
                <a:off x="5018077" y="1269329"/>
                <a:ext cx="2364268" cy="3327129"/>
              </a:xfrm>
              <a:custGeom>
                <a:avLst/>
                <a:gdLst>
                  <a:gd name="connsiteX0" fmla="*/ 1182134 w 2364268"/>
                  <a:gd name="connsiteY0" fmla="*/ 0 h 3327129"/>
                  <a:gd name="connsiteX1" fmla="*/ 0 w 2364268"/>
                  <a:gd name="connsiteY1" fmla="*/ 1182134 h 3327129"/>
                  <a:gd name="connsiteX2" fmla="*/ 1182134 w 2364268"/>
                  <a:gd name="connsiteY2" fmla="*/ 3327130 h 3327129"/>
                  <a:gd name="connsiteX3" fmla="*/ 2364269 w 2364268"/>
                  <a:gd name="connsiteY3" fmla="*/ 1182134 h 3327129"/>
                  <a:gd name="connsiteX4" fmla="*/ 1182134 w 2364268"/>
                  <a:gd name="connsiteY4" fmla="*/ 0 h 3327129"/>
                  <a:gd name="connsiteX5" fmla="*/ 1182134 w 2364268"/>
                  <a:gd name="connsiteY5" fmla="*/ 2011661 h 3327129"/>
                  <a:gd name="connsiteX6" fmla="*/ 377333 w 2364268"/>
                  <a:gd name="connsiteY6" fmla="*/ 1206860 h 3327129"/>
                  <a:gd name="connsiteX7" fmla="*/ 1182134 w 2364268"/>
                  <a:gd name="connsiteY7" fmla="*/ 402058 h 3327129"/>
                  <a:gd name="connsiteX8" fmla="*/ 1986936 w 2364268"/>
                  <a:gd name="connsiteY8" fmla="*/ 1206860 h 3327129"/>
                  <a:gd name="connsiteX9" fmla="*/ 1182134 w 2364268"/>
                  <a:gd name="connsiteY9" fmla="*/ 2011661 h 3327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4268" h="3327129">
                    <a:moveTo>
                      <a:pt x="1182134" y="0"/>
                    </a:moveTo>
                    <a:cubicBezTo>
                      <a:pt x="529225" y="0"/>
                      <a:pt x="0" y="529282"/>
                      <a:pt x="0" y="1182134"/>
                    </a:cubicBezTo>
                    <a:cubicBezTo>
                      <a:pt x="0" y="1834986"/>
                      <a:pt x="855851" y="3327130"/>
                      <a:pt x="1182134" y="3327130"/>
                    </a:cubicBezTo>
                    <a:cubicBezTo>
                      <a:pt x="1540509" y="3327130"/>
                      <a:pt x="2364269" y="1835043"/>
                      <a:pt x="2364269" y="1182134"/>
                    </a:cubicBezTo>
                    <a:cubicBezTo>
                      <a:pt x="2364269" y="529225"/>
                      <a:pt x="1834986" y="0"/>
                      <a:pt x="1182134" y="0"/>
                    </a:cubicBezTo>
                    <a:close/>
                    <a:moveTo>
                      <a:pt x="1182134" y="2011661"/>
                    </a:moveTo>
                    <a:cubicBezTo>
                      <a:pt x="737649" y="2011661"/>
                      <a:pt x="377333" y="1651345"/>
                      <a:pt x="377333" y="1206860"/>
                    </a:cubicBezTo>
                    <a:cubicBezTo>
                      <a:pt x="377333" y="762374"/>
                      <a:pt x="737649" y="402058"/>
                      <a:pt x="1182134" y="402058"/>
                    </a:cubicBezTo>
                    <a:cubicBezTo>
                      <a:pt x="1626620" y="402058"/>
                      <a:pt x="1986936" y="762374"/>
                      <a:pt x="1986936" y="1206860"/>
                    </a:cubicBezTo>
                    <a:cubicBezTo>
                      <a:pt x="1986936" y="1651345"/>
                      <a:pt x="1626620" y="2011661"/>
                      <a:pt x="1182134" y="2011661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50">
                <a:extLst>
                  <a:ext uri="{FF2B5EF4-FFF2-40B4-BE49-F238E27FC236}">
                    <a16:creationId xmlns:a16="http://schemas.microsoft.com/office/drawing/2014/main" id="{52C9BFCC-1438-4F68-B7D4-639A6E8D893F}"/>
                  </a:ext>
                </a:extLst>
              </p:cNvPr>
              <p:cNvSpPr/>
              <p:nvPr/>
            </p:nvSpPr>
            <p:spPr>
              <a:xfrm>
                <a:off x="5354124" y="5107582"/>
                <a:ext cx="1692173" cy="228752"/>
              </a:xfrm>
              <a:custGeom>
                <a:avLst/>
                <a:gdLst>
                  <a:gd name="connsiteX0" fmla="*/ 1692173 w 1692173"/>
                  <a:gd name="connsiteY0" fmla="*/ 114376 h 228752"/>
                  <a:gd name="connsiteX1" fmla="*/ 846087 w 1692173"/>
                  <a:gd name="connsiteY1" fmla="*/ 228752 h 228752"/>
                  <a:gd name="connsiteX2" fmla="*/ 0 w 1692173"/>
                  <a:gd name="connsiteY2" fmla="*/ 114376 h 228752"/>
                  <a:gd name="connsiteX3" fmla="*/ 846087 w 1692173"/>
                  <a:gd name="connsiteY3" fmla="*/ 0 h 228752"/>
                  <a:gd name="connsiteX4" fmla="*/ 1692173 w 1692173"/>
                  <a:gd name="connsiteY4" fmla="*/ 114376 h 22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2173" h="228752">
                    <a:moveTo>
                      <a:pt x="1692173" y="114376"/>
                    </a:moveTo>
                    <a:cubicBezTo>
                      <a:pt x="1692173" y="177544"/>
                      <a:pt x="1313368" y="228752"/>
                      <a:pt x="846087" y="228752"/>
                    </a:cubicBezTo>
                    <a:cubicBezTo>
                      <a:pt x="378806" y="228752"/>
                      <a:pt x="0" y="177545"/>
                      <a:pt x="0" y="114376"/>
                    </a:cubicBezTo>
                    <a:cubicBezTo>
                      <a:pt x="0" y="51208"/>
                      <a:pt x="378806" y="0"/>
                      <a:pt x="846087" y="0"/>
                    </a:cubicBezTo>
                    <a:cubicBezTo>
                      <a:pt x="1313368" y="0"/>
                      <a:pt x="1692173" y="51208"/>
                      <a:pt x="1692173" y="114376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2" name="文本框 61"/>
          <p:cNvSpPr txBox="1"/>
          <p:nvPr/>
        </p:nvSpPr>
        <p:spPr>
          <a:xfrm>
            <a:off x="8740796" y="2679257"/>
            <a:ext cx="74246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smtClean="0">
                <a:solidFill>
                  <a:schemeClr val="accent2"/>
                </a:solidFill>
                <a:cs typeface="+mn-ea"/>
                <a:sym typeface="+mn-lt"/>
              </a:rPr>
              <a:t>03</a:t>
            </a:r>
            <a:endParaRPr lang="zh-CN" altLang="en-US" sz="3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16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41371" y="663226"/>
            <a:ext cx="3598044" cy="5565668"/>
            <a:chOff x="1006527" y="3574235"/>
            <a:chExt cx="1422017" cy="2199660"/>
          </a:xfrm>
        </p:grpSpPr>
        <p:sp>
          <p:nvSpPr>
            <p:cNvPr id="3" name="í$líḑê">
              <a:extLst>
                <a:ext uri="{FF2B5EF4-FFF2-40B4-BE49-F238E27FC236}">
                  <a16:creationId xmlns:a16="http://schemas.microsoft.com/office/drawing/2014/main" id="{A612AFF7-4D5B-4514-82FC-3AAB41D42654}"/>
                </a:ext>
              </a:extLst>
            </p:cNvPr>
            <p:cNvSpPr/>
            <p:nvPr/>
          </p:nvSpPr>
          <p:spPr>
            <a:xfrm rot="8100000">
              <a:off x="1019102" y="3574235"/>
              <a:ext cx="1396867" cy="13886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4" name="iS1íḑè">
              <a:extLst>
                <a:ext uri="{FF2B5EF4-FFF2-40B4-BE49-F238E27FC236}">
                  <a16:creationId xmlns:a16="http://schemas.microsoft.com/office/drawing/2014/main" id="{CACCF7FE-57F7-4F11-B86F-A3EE2295D496}"/>
                </a:ext>
              </a:extLst>
            </p:cNvPr>
            <p:cNvSpPr/>
            <p:nvPr/>
          </p:nvSpPr>
          <p:spPr>
            <a:xfrm>
              <a:off x="1153048" y="3703972"/>
              <a:ext cx="1134956" cy="1128236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5" name="i$ľídè">
              <a:extLst>
                <a:ext uri="{FF2B5EF4-FFF2-40B4-BE49-F238E27FC236}">
                  <a16:creationId xmlns:a16="http://schemas.microsoft.com/office/drawing/2014/main" id="{ACE1FCA2-5BC4-424E-B4ED-813E72D6CF13}"/>
                </a:ext>
              </a:extLst>
            </p:cNvPr>
            <p:cNvSpPr/>
            <p:nvPr/>
          </p:nvSpPr>
          <p:spPr>
            <a:xfrm>
              <a:off x="1006527" y="5375832"/>
              <a:ext cx="1422017" cy="39806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cs typeface="+mn-ea"/>
                  <a:sym typeface="+mn-lt"/>
                </a:rPr>
                <a:t>Part three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08656" y="1438793"/>
            <a:ext cx="1878606" cy="1495658"/>
            <a:chOff x="9899377" y="1827914"/>
            <a:chExt cx="742462" cy="591113"/>
          </a:xfrm>
        </p:grpSpPr>
        <p:sp>
          <p:nvSpPr>
            <p:cNvPr id="7" name="文本框 6"/>
            <p:cNvSpPr txBox="1"/>
            <p:nvPr/>
          </p:nvSpPr>
          <p:spPr>
            <a:xfrm>
              <a:off x="9899377" y="1827914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mtClean="0">
                  <a:ln>
                    <a:gradFill>
                      <a:gsLst>
                        <a:gs pos="29000">
                          <a:schemeClr val="bg1"/>
                        </a:gs>
                        <a:gs pos="29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03</a:t>
              </a:r>
              <a:endParaRPr lang="zh-CN" altLang="en-US" sz="8000">
                <a:ln>
                  <a:gradFill>
                    <a:gsLst>
                      <a:gs pos="29000">
                        <a:schemeClr val="bg1"/>
                      </a:gs>
                      <a:gs pos="2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899378" y="1895807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8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任意多边形: 形状 25">
            <a:extLst>
              <a:ext uri="{FF2B5EF4-FFF2-40B4-BE49-F238E27FC236}">
                <a16:creationId xmlns:a16="http://schemas.microsoft.com/office/drawing/2014/main" id="{81D230DE-C63E-4C08-92B4-FA057CC2D5C1}"/>
              </a:ext>
            </a:extLst>
          </p:cNvPr>
          <p:cNvSpPr/>
          <p:nvPr/>
        </p:nvSpPr>
        <p:spPr>
          <a:xfrm>
            <a:off x="6902135" y="5482032"/>
            <a:ext cx="321849" cy="198787"/>
          </a:xfrm>
          <a:custGeom>
            <a:avLst/>
            <a:gdLst>
              <a:gd name="connsiteX0" fmla="*/ 189322 w 321849"/>
              <a:gd name="connsiteY0" fmla="*/ 2 h 198787"/>
              <a:gd name="connsiteX1" fmla="*/ 193832 w 321849"/>
              <a:gd name="connsiteY1" fmla="*/ 1258 h 198787"/>
              <a:gd name="connsiteX2" fmla="*/ 201484 w 321849"/>
              <a:gd name="connsiteY2" fmla="*/ 15020 h 198787"/>
              <a:gd name="connsiteX3" fmla="*/ 206395 w 321849"/>
              <a:gd name="connsiteY3" fmla="*/ 115349 h 198787"/>
              <a:gd name="connsiteX4" fmla="*/ 233233 w 321849"/>
              <a:gd name="connsiteY4" fmla="*/ 46655 h 198787"/>
              <a:gd name="connsiteX5" fmla="*/ 248422 w 321849"/>
              <a:gd name="connsiteY5" fmla="*/ 28325 h 198787"/>
              <a:gd name="connsiteX6" fmla="*/ 242312 w 321849"/>
              <a:gd name="connsiteY6" fmla="*/ 135221 h 198787"/>
              <a:gd name="connsiteX7" fmla="*/ 107951 w 321849"/>
              <a:gd name="connsiteY7" fmla="*/ 180218 h 198787"/>
              <a:gd name="connsiteX8" fmla="*/ 1454 w 321849"/>
              <a:gd name="connsiteY8" fmla="*/ 80974 h 198787"/>
              <a:gd name="connsiteX9" fmla="*/ 2025 w 321849"/>
              <a:gd name="connsiteY9" fmla="*/ 68239 h 198787"/>
              <a:gd name="connsiteX10" fmla="*/ 10705 w 321849"/>
              <a:gd name="connsiteY10" fmla="*/ 65727 h 198787"/>
              <a:gd name="connsiteX11" fmla="*/ 85795 w 321849"/>
              <a:gd name="connsiteY11" fmla="*/ 97704 h 198787"/>
              <a:gd name="connsiteX12" fmla="*/ 144610 w 321849"/>
              <a:gd name="connsiteY12" fmla="*/ 156691 h 198787"/>
              <a:gd name="connsiteX13" fmla="*/ 209592 w 321849"/>
              <a:gd name="connsiteY13" fmla="*/ 171938 h 198787"/>
              <a:gd name="connsiteX14" fmla="*/ 284797 w 321849"/>
              <a:gd name="connsiteY14" fmla="*/ 146070 h 198787"/>
              <a:gd name="connsiteX15" fmla="*/ 305239 w 321849"/>
              <a:gd name="connsiteY15" fmla="*/ 139047 h 198787"/>
              <a:gd name="connsiteX16" fmla="*/ 321627 w 321849"/>
              <a:gd name="connsiteY16" fmla="*/ 150867 h 198787"/>
              <a:gd name="connsiteX17" fmla="*/ 319115 w 321849"/>
              <a:gd name="connsiteY17" fmla="*/ 163429 h 198787"/>
              <a:gd name="connsiteX18" fmla="*/ 202740 w 321849"/>
              <a:gd name="connsiteY18" fmla="*/ 166798 h 198787"/>
              <a:gd name="connsiteX19" fmla="*/ 171220 w 321849"/>
              <a:gd name="connsiteY19" fmla="*/ 19988 h 198787"/>
              <a:gd name="connsiteX20" fmla="*/ 189322 w 321849"/>
              <a:gd name="connsiteY20" fmla="*/ 2 h 19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849" h="198787">
                <a:moveTo>
                  <a:pt x="189322" y="2"/>
                </a:moveTo>
                <a:cubicBezTo>
                  <a:pt x="190806" y="59"/>
                  <a:pt x="192290" y="402"/>
                  <a:pt x="193832" y="1258"/>
                </a:cubicBezTo>
                <a:cubicBezTo>
                  <a:pt x="198572" y="3828"/>
                  <a:pt x="200342" y="9709"/>
                  <a:pt x="201484" y="15020"/>
                </a:cubicBezTo>
                <a:cubicBezTo>
                  <a:pt x="211820" y="63557"/>
                  <a:pt x="211534" y="51680"/>
                  <a:pt x="206395" y="115349"/>
                </a:cubicBezTo>
                <a:cubicBezTo>
                  <a:pt x="217244" y="75606"/>
                  <a:pt x="212961" y="82572"/>
                  <a:pt x="233233" y="46655"/>
                </a:cubicBezTo>
                <a:cubicBezTo>
                  <a:pt x="237173" y="39688"/>
                  <a:pt x="241570" y="32550"/>
                  <a:pt x="248422" y="28325"/>
                </a:cubicBezTo>
                <a:cubicBezTo>
                  <a:pt x="292734" y="1201"/>
                  <a:pt x="249850" y="121402"/>
                  <a:pt x="242312" y="135221"/>
                </a:cubicBezTo>
                <a:cubicBezTo>
                  <a:pt x="214503" y="186384"/>
                  <a:pt x="160427" y="199061"/>
                  <a:pt x="107951" y="180218"/>
                </a:cubicBezTo>
                <a:cubicBezTo>
                  <a:pt x="61926" y="163658"/>
                  <a:pt x="17957" y="127854"/>
                  <a:pt x="1454" y="80974"/>
                </a:cubicBezTo>
                <a:cubicBezTo>
                  <a:pt x="-30" y="76748"/>
                  <a:pt x="-1116" y="71437"/>
                  <a:pt x="2025" y="68239"/>
                </a:cubicBezTo>
                <a:cubicBezTo>
                  <a:pt x="4195" y="66013"/>
                  <a:pt x="7621" y="65727"/>
                  <a:pt x="10705" y="65727"/>
                </a:cubicBezTo>
                <a:cubicBezTo>
                  <a:pt x="38514" y="65670"/>
                  <a:pt x="64552" y="79831"/>
                  <a:pt x="85795" y="97704"/>
                </a:cubicBezTo>
                <a:cubicBezTo>
                  <a:pt x="107037" y="115578"/>
                  <a:pt x="124624" y="137448"/>
                  <a:pt x="144610" y="156691"/>
                </a:cubicBezTo>
                <a:cubicBezTo>
                  <a:pt x="158771" y="170339"/>
                  <a:pt x="190064" y="169539"/>
                  <a:pt x="209592" y="171938"/>
                </a:cubicBezTo>
                <a:cubicBezTo>
                  <a:pt x="242826" y="175935"/>
                  <a:pt x="255960" y="163087"/>
                  <a:pt x="284797" y="146070"/>
                </a:cubicBezTo>
                <a:cubicBezTo>
                  <a:pt x="291078" y="142359"/>
                  <a:pt x="297930" y="138989"/>
                  <a:pt x="305239" y="139047"/>
                </a:cubicBezTo>
                <a:cubicBezTo>
                  <a:pt x="312548" y="139104"/>
                  <a:pt x="320257" y="143729"/>
                  <a:pt x="321627" y="150867"/>
                </a:cubicBezTo>
                <a:cubicBezTo>
                  <a:pt x="322427" y="155149"/>
                  <a:pt x="320942" y="159489"/>
                  <a:pt x="319115" y="163429"/>
                </a:cubicBezTo>
                <a:cubicBezTo>
                  <a:pt x="295475" y="213337"/>
                  <a:pt x="231120" y="206656"/>
                  <a:pt x="202740" y="166798"/>
                </a:cubicBezTo>
                <a:cubicBezTo>
                  <a:pt x="175674" y="128825"/>
                  <a:pt x="158257" y="65556"/>
                  <a:pt x="171220" y="19988"/>
                </a:cubicBezTo>
                <a:cubicBezTo>
                  <a:pt x="173903" y="10794"/>
                  <a:pt x="181156" y="-169"/>
                  <a:pt x="189322" y="2"/>
                </a:cubicBezTo>
                <a:close/>
              </a:path>
            </a:pathLst>
          </a:custGeom>
          <a:solidFill>
            <a:srgbClr val="A7AD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27">
            <a:extLst>
              <a:ext uri="{FF2B5EF4-FFF2-40B4-BE49-F238E27FC236}">
                <a16:creationId xmlns:a16="http://schemas.microsoft.com/office/drawing/2014/main" id="{0DB8A52B-7973-4EE9-B025-DD093F918982}"/>
              </a:ext>
            </a:extLst>
          </p:cNvPr>
          <p:cNvSpPr/>
          <p:nvPr/>
        </p:nvSpPr>
        <p:spPr>
          <a:xfrm>
            <a:off x="5278752" y="5029296"/>
            <a:ext cx="263406" cy="192403"/>
          </a:xfrm>
          <a:custGeom>
            <a:avLst/>
            <a:gdLst>
              <a:gd name="connsiteX0" fmla="*/ 184371 w 263406"/>
              <a:gd name="connsiteY0" fmla="*/ 177728 h 192403"/>
              <a:gd name="connsiteX1" fmla="*/ 204357 w 263406"/>
              <a:gd name="connsiteY1" fmla="*/ 40796 h 192403"/>
              <a:gd name="connsiteX2" fmla="*/ 231709 w 263406"/>
              <a:gd name="connsiteY2" fmla="*/ 1624 h 192403"/>
              <a:gd name="connsiteX3" fmla="*/ 240617 w 263406"/>
              <a:gd name="connsiteY3" fmla="*/ 596 h 192403"/>
              <a:gd name="connsiteX4" fmla="*/ 245870 w 263406"/>
              <a:gd name="connsiteY4" fmla="*/ 6592 h 192403"/>
              <a:gd name="connsiteX5" fmla="*/ 12721 w 263406"/>
              <a:gd name="connsiteY5" fmla="*/ 131076 h 192403"/>
              <a:gd name="connsiteX6" fmla="*/ 101 w 263406"/>
              <a:gd name="connsiteY6" fmla="*/ 106407 h 192403"/>
              <a:gd name="connsiteX7" fmla="*/ 31964 w 263406"/>
              <a:gd name="connsiteY7" fmla="*/ 72488 h 192403"/>
              <a:gd name="connsiteX8" fmla="*/ 79873 w 263406"/>
              <a:gd name="connsiteY8" fmla="*/ 88020 h 192403"/>
              <a:gd name="connsiteX9" fmla="*/ 165813 w 263406"/>
              <a:gd name="connsiteY9" fmla="*/ 192403 h 192403"/>
              <a:gd name="connsiteX10" fmla="*/ 117618 w 263406"/>
              <a:gd name="connsiteY10" fmla="*/ 22638 h 192403"/>
              <a:gd name="connsiteX11" fmla="*/ 129895 w 263406"/>
              <a:gd name="connsiteY11" fmla="*/ 1453 h 192403"/>
              <a:gd name="connsiteX12" fmla="*/ 141544 w 263406"/>
              <a:gd name="connsiteY12" fmla="*/ 6192 h 192403"/>
              <a:gd name="connsiteX13" fmla="*/ 184885 w 263406"/>
              <a:gd name="connsiteY13" fmla="*/ 85508 h 192403"/>
              <a:gd name="connsiteX14" fmla="*/ 184371 w 263406"/>
              <a:gd name="connsiteY14" fmla="*/ 177728 h 1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406" h="192403">
                <a:moveTo>
                  <a:pt x="184371" y="177728"/>
                </a:moveTo>
                <a:cubicBezTo>
                  <a:pt x="188996" y="130561"/>
                  <a:pt x="188882" y="86821"/>
                  <a:pt x="204357" y="40796"/>
                </a:cubicBezTo>
                <a:cubicBezTo>
                  <a:pt x="209553" y="25265"/>
                  <a:pt x="216976" y="8705"/>
                  <a:pt x="231709" y="1624"/>
                </a:cubicBezTo>
                <a:cubicBezTo>
                  <a:pt x="234507" y="254"/>
                  <a:pt x="237819" y="-660"/>
                  <a:pt x="240617" y="596"/>
                </a:cubicBezTo>
                <a:cubicBezTo>
                  <a:pt x="243072" y="1681"/>
                  <a:pt x="244614" y="4137"/>
                  <a:pt x="245870" y="6592"/>
                </a:cubicBezTo>
                <a:cubicBezTo>
                  <a:pt x="326042" y="160198"/>
                  <a:pt x="110880" y="246594"/>
                  <a:pt x="12721" y="131076"/>
                </a:cubicBezTo>
                <a:cubicBezTo>
                  <a:pt x="6668" y="123938"/>
                  <a:pt x="958" y="115772"/>
                  <a:pt x="101" y="106407"/>
                </a:cubicBezTo>
                <a:cubicBezTo>
                  <a:pt x="-1441" y="89277"/>
                  <a:pt x="14891" y="74487"/>
                  <a:pt x="31964" y="72488"/>
                </a:cubicBezTo>
                <a:cubicBezTo>
                  <a:pt x="49038" y="70490"/>
                  <a:pt x="65769" y="78256"/>
                  <a:pt x="79873" y="88020"/>
                </a:cubicBezTo>
                <a:cubicBezTo>
                  <a:pt x="117218" y="113888"/>
                  <a:pt x="142058" y="153745"/>
                  <a:pt x="165813" y="192403"/>
                </a:cubicBezTo>
                <a:cubicBezTo>
                  <a:pt x="132693" y="142610"/>
                  <a:pt x="115619" y="82367"/>
                  <a:pt x="117618" y="22638"/>
                </a:cubicBezTo>
                <a:cubicBezTo>
                  <a:pt x="117903" y="13673"/>
                  <a:pt x="120930" y="2195"/>
                  <a:pt x="129895" y="1453"/>
                </a:cubicBezTo>
                <a:cubicBezTo>
                  <a:pt x="134178" y="1110"/>
                  <a:pt x="138118" y="3566"/>
                  <a:pt x="141544" y="6192"/>
                </a:cubicBezTo>
                <a:cubicBezTo>
                  <a:pt x="165984" y="24979"/>
                  <a:pt x="179746" y="55072"/>
                  <a:pt x="184885" y="85508"/>
                </a:cubicBezTo>
                <a:cubicBezTo>
                  <a:pt x="190024" y="115886"/>
                  <a:pt x="187340" y="147064"/>
                  <a:pt x="184371" y="177728"/>
                </a:cubicBezTo>
                <a:close/>
              </a:path>
            </a:pathLst>
          </a:custGeom>
          <a:solidFill>
            <a:srgbClr val="FDC510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617233" y="3630772"/>
            <a:ext cx="1747854" cy="2554234"/>
            <a:chOff x="8266677" y="3630772"/>
            <a:chExt cx="1747854" cy="2554234"/>
          </a:xfrm>
        </p:grpSpPr>
        <p:grpSp>
          <p:nvGrpSpPr>
            <p:cNvPr id="10" name="图形 2">
              <a:extLst>
                <a:ext uri="{FF2B5EF4-FFF2-40B4-BE49-F238E27FC236}">
                  <a16:creationId xmlns:a16="http://schemas.microsoft.com/office/drawing/2014/main" id="{65767C55-2C9C-425A-A182-0D4396C5DB22}"/>
                </a:ext>
              </a:extLst>
            </p:cNvPr>
            <p:cNvGrpSpPr/>
            <p:nvPr/>
          </p:nvGrpSpPr>
          <p:grpSpPr>
            <a:xfrm>
              <a:off x="8600250" y="3630772"/>
              <a:ext cx="1414281" cy="2293344"/>
              <a:chOff x="8599102" y="2606997"/>
              <a:chExt cx="1414281" cy="2293344"/>
            </a:xfrm>
          </p:grpSpPr>
          <p:sp>
            <p:nvSpPr>
              <p:cNvPr id="33" name="任意多边形: 形状 14">
                <a:extLst>
                  <a:ext uri="{FF2B5EF4-FFF2-40B4-BE49-F238E27FC236}">
                    <a16:creationId xmlns:a16="http://schemas.microsoft.com/office/drawing/2014/main" id="{3BBF2195-9891-439E-9600-55103FA58C1C}"/>
                  </a:ext>
                </a:extLst>
              </p:cNvPr>
              <p:cNvSpPr/>
              <p:nvPr/>
            </p:nvSpPr>
            <p:spPr>
              <a:xfrm>
                <a:off x="8599102" y="2606997"/>
                <a:ext cx="1414281" cy="2293344"/>
              </a:xfrm>
              <a:custGeom>
                <a:avLst/>
                <a:gdLst>
                  <a:gd name="connsiteX0" fmla="*/ 164094 w 1414281"/>
                  <a:gd name="connsiteY0" fmla="*/ 1109227 h 2293344"/>
                  <a:gd name="connsiteX1" fmla="*/ 212631 w 1414281"/>
                  <a:gd name="connsiteY1" fmla="*/ 1009926 h 2293344"/>
                  <a:gd name="connsiteX2" fmla="*/ 386337 w 1414281"/>
                  <a:gd name="connsiteY2" fmla="*/ 984858 h 2293344"/>
                  <a:gd name="connsiteX3" fmla="*/ 557130 w 1414281"/>
                  <a:gd name="connsiteY3" fmla="*/ 1039391 h 2293344"/>
                  <a:gd name="connsiteX4" fmla="*/ 606009 w 1414281"/>
                  <a:gd name="connsiteY4" fmla="*/ 1041904 h 2293344"/>
                  <a:gd name="connsiteX5" fmla="*/ 633704 w 1414281"/>
                  <a:gd name="connsiteY5" fmla="*/ 1008898 h 2293344"/>
                  <a:gd name="connsiteX6" fmla="*/ 631420 w 1414281"/>
                  <a:gd name="connsiteY6" fmla="*/ 551051 h 2293344"/>
                  <a:gd name="connsiteX7" fmla="*/ 664997 w 1414281"/>
                  <a:gd name="connsiteY7" fmla="*/ 429537 h 2293344"/>
                  <a:gd name="connsiteX8" fmla="*/ 837274 w 1414281"/>
                  <a:gd name="connsiteY8" fmla="*/ 279015 h 2293344"/>
                  <a:gd name="connsiteX9" fmla="*/ 977347 w 1414281"/>
                  <a:gd name="connsiteY9" fmla="*/ 17029 h 2293344"/>
                  <a:gd name="connsiteX10" fmla="*/ 1155164 w 1414281"/>
                  <a:gd name="connsiteY10" fmla="*/ 375176 h 2293344"/>
                  <a:gd name="connsiteX11" fmla="*/ 1361017 w 1414281"/>
                  <a:gd name="connsiteY11" fmla="*/ 725956 h 2293344"/>
                  <a:gd name="connsiteX12" fmla="*/ 1248982 w 1414281"/>
                  <a:gd name="connsiteY12" fmla="*/ 957678 h 2293344"/>
                  <a:gd name="connsiteX13" fmla="*/ 1274565 w 1414281"/>
                  <a:gd name="connsiteY13" fmla="*/ 1193625 h 2293344"/>
                  <a:gd name="connsiteX14" fmla="*/ 1413951 w 1414281"/>
                  <a:gd name="connsiteY14" fmla="*/ 1309771 h 2293344"/>
                  <a:gd name="connsiteX15" fmla="*/ 1360504 w 1414281"/>
                  <a:gd name="connsiteY15" fmla="*/ 1390571 h 2293344"/>
                  <a:gd name="connsiteX16" fmla="*/ 1140203 w 1414281"/>
                  <a:gd name="connsiteY16" fmla="*/ 1541778 h 2293344"/>
                  <a:gd name="connsiteX17" fmla="*/ 1093321 w 1414281"/>
                  <a:gd name="connsiteY17" fmla="*/ 1584662 h 2293344"/>
                  <a:gd name="connsiteX18" fmla="*/ 1117533 w 1414281"/>
                  <a:gd name="connsiteY18" fmla="*/ 1663749 h 2293344"/>
                  <a:gd name="connsiteX19" fmla="*/ 1079274 w 1414281"/>
                  <a:gd name="connsiteY19" fmla="*/ 1945435 h 2293344"/>
                  <a:gd name="connsiteX20" fmla="*/ 789765 w 1414281"/>
                  <a:gd name="connsiteY20" fmla="*/ 2126678 h 2293344"/>
                  <a:gd name="connsiteX21" fmla="*/ 331233 w 1414281"/>
                  <a:gd name="connsiteY21" fmla="*/ 2277543 h 2293344"/>
                  <a:gd name="connsiteX22" fmla="*/ 43322 w 1414281"/>
                  <a:gd name="connsiteY22" fmla="*/ 1882052 h 2293344"/>
                  <a:gd name="connsiteX23" fmla="*/ 164094 w 1414281"/>
                  <a:gd name="connsiteY23" fmla="*/ 1109227 h 229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4281" h="2293344">
                    <a:moveTo>
                      <a:pt x="164094" y="1109227"/>
                    </a:moveTo>
                    <a:cubicBezTo>
                      <a:pt x="170147" y="1073595"/>
                      <a:pt x="178426" y="1035851"/>
                      <a:pt x="212631" y="1009926"/>
                    </a:cubicBezTo>
                    <a:cubicBezTo>
                      <a:pt x="256028" y="977207"/>
                      <a:pt x="327179" y="973038"/>
                      <a:pt x="386337" y="984858"/>
                    </a:cubicBezTo>
                    <a:cubicBezTo>
                      <a:pt x="445437" y="996735"/>
                      <a:pt x="498714" y="1022318"/>
                      <a:pt x="557130" y="1039391"/>
                    </a:cubicBezTo>
                    <a:cubicBezTo>
                      <a:pt x="572833" y="1043959"/>
                      <a:pt x="590877" y="1047842"/>
                      <a:pt x="606009" y="1041904"/>
                    </a:cubicBezTo>
                    <a:cubicBezTo>
                      <a:pt x="621313" y="1035965"/>
                      <a:pt x="628622" y="1021918"/>
                      <a:pt x="633704" y="1008898"/>
                    </a:cubicBezTo>
                    <a:cubicBezTo>
                      <a:pt x="689722" y="859062"/>
                      <a:pt x="630449" y="701916"/>
                      <a:pt x="631420" y="551051"/>
                    </a:cubicBezTo>
                    <a:cubicBezTo>
                      <a:pt x="631020" y="509995"/>
                      <a:pt x="636331" y="464655"/>
                      <a:pt x="664997" y="429537"/>
                    </a:cubicBezTo>
                    <a:cubicBezTo>
                      <a:pt x="739401" y="332977"/>
                      <a:pt x="768866" y="385283"/>
                      <a:pt x="837274" y="279015"/>
                    </a:cubicBezTo>
                    <a:cubicBezTo>
                      <a:pt x="885069" y="204782"/>
                      <a:pt x="895233" y="65566"/>
                      <a:pt x="977347" y="17029"/>
                    </a:cubicBezTo>
                    <a:cubicBezTo>
                      <a:pt x="1147112" y="-83414"/>
                      <a:pt x="1142944" y="289636"/>
                      <a:pt x="1155164" y="375176"/>
                    </a:cubicBezTo>
                    <a:cubicBezTo>
                      <a:pt x="1178290" y="537461"/>
                      <a:pt x="1403616" y="529238"/>
                      <a:pt x="1361017" y="725956"/>
                    </a:cubicBezTo>
                    <a:cubicBezTo>
                      <a:pt x="1342516" y="811381"/>
                      <a:pt x="1286099" y="881046"/>
                      <a:pt x="1248982" y="957678"/>
                    </a:cubicBezTo>
                    <a:cubicBezTo>
                      <a:pt x="1212437" y="1034594"/>
                      <a:pt x="1200503" y="1134695"/>
                      <a:pt x="1274565" y="1193625"/>
                    </a:cubicBezTo>
                    <a:cubicBezTo>
                      <a:pt x="1322816" y="1231998"/>
                      <a:pt x="1407385" y="1253754"/>
                      <a:pt x="1413951" y="1309771"/>
                    </a:cubicBezTo>
                    <a:cubicBezTo>
                      <a:pt x="1417720" y="1342776"/>
                      <a:pt x="1388541" y="1369100"/>
                      <a:pt x="1360504" y="1390571"/>
                    </a:cubicBezTo>
                    <a:cubicBezTo>
                      <a:pt x="1290553" y="1444419"/>
                      <a:pt x="1217062" y="1494840"/>
                      <a:pt x="1140203" y="1541778"/>
                    </a:cubicBezTo>
                    <a:cubicBezTo>
                      <a:pt x="1120788" y="1553656"/>
                      <a:pt x="1100117" y="1566275"/>
                      <a:pt x="1093321" y="1584662"/>
                    </a:cubicBezTo>
                    <a:cubicBezTo>
                      <a:pt x="1083957" y="1609787"/>
                      <a:pt x="1103314" y="1637596"/>
                      <a:pt x="1117533" y="1663749"/>
                    </a:cubicBezTo>
                    <a:cubicBezTo>
                      <a:pt x="1170010" y="1760252"/>
                      <a:pt x="1147740" y="1866577"/>
                      <a:pt x="1079274" y="1945435"/>
                    </a:cubicBezTo>
                    <a:cubicBezTo>
                      <a:pt x="1011322" y="2024408"/>
                      <a:pt x="902428" y="2079569"/>
                      <a:pt x="789765" y="2126678"/>
                    </a:cubicBezTo>
                    <a:cubicBezTo>
                      <a:pt x="644839" y="2187550"/>
                      <a:pt x="491690" y="2238085"/>
                      <a:pt x="331233" y="2277543"/>
                    </a:cubicBezTo>
                    <a:cubicBezTo>
                      <a:pt x="-139519" y="2372733"/>
                      <a:pt x="23280" y="2012131"/>
                      <a:pt x="43322" y="1882052"/>
                    </a:cubicBezTo>
                    <a:cubicBezTo>
                      <a:pt x="79810" y="1621493"/>
                      <a:pt x="120068" y="1363847"/>
                      <a:pt x="164094" y="1109227"/>
                    </a:cubicBezTo>
                    <a:close/>
                  </a:path>
                </a:pathLst>
              </a:custGeom>
              <a:solidFill>
                <a:srgbClr val="5A54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15">
                <a:extLst>
                  <a:ext uri="{FF2B5EF4-FFF2-40B4-BE49-F238E27FC236}">
                    <a16:creationId xmlns:a16="http://schemas.microsoft.com/office/drawing/2014/main" id="{C7D96447-BC6A-42FE-9C90-5CF8C70E9D8B}"/>
                  </a:ext>
                </a:extLst>
              </p:cNvPr>
              <p:cNvSpPr/>
              <p:nvPr/>
            </p:nvSpPr>
            <p:spPr>
              <a:xfrm>
                <a:off x="9039145" y="3310884"/>
                <a:ext cx="563141" cy="1436552"/>
              </a:xfrm>
              <a:custGeom>
                <a:avLst/>
                <a:gdLst>
                  <a:gd name="connsiteX0" fmla="*/ 10705 w 563141"/>
                  <a:gd name="connsiteY0" fmla="*/ 1436553 h 1436552"/>
                  <a:gd name="connsiteX1" fmla="*/ 6879 w 563141"/>
                  <a:gd name="connsiteY1" fmla="*/ 1435868 h 1436552"/>
                  <a:gd name="connsiteX2" fmla="*/ 713 w 563141"/>
                  <a:gd name="connsiteY2" fmla="*/ 1422049 h 1436552"/>
                  <a:gd name="connsiteX3" fmla="*/ 542443 w 563141"/>
                  <a:gd name="connsiteY3" fmla="*/ 6880 h 1436552"/>
                  <a:gd name="connsiteX4" fmla="*/ 556262 w 563141"/>
                  <a:gd name="connsiteY4" fmla="*/ 713 h 1436552"/>
                  <a:gd name="connsiteX5" fmla="*/ 562429 w 563141"/>
                  <a:gd name="connsiteY5" fmla="*/ 14531 h 1436552"/>
                  <a:gd name="connsiteX6" fmla="*/ 20698 w 563141"/>
                  <a:gd name="connsiteY6" fmla="*/ 1429701 h 1436552"/>
                  <a:gd name="connsiteX7" fmla="*/ 10705 w 563141"/>
                  <a:gd name="connsiteY7" fmla="*/ 1436553 h 1436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141" h="1436552">
                    <a:moveTo>
                      <a:pt x="10705" y="1436553"/>
                    </a:moveTo>
                    <a:cubicBezTo>
                      <a:pt x="9449" y="1436553"/>
                      <a:pt x="8135" y="1436324"/>
                      <a:pt x="6879" y="1435868"/>
                    </a:cubicBezTo>
                    <a:cubicBezTo>
                      <a:pt x="1341" y="1433755"/>
                      <a:pt x="-1400" y="1427588"/>
                      <a:pt x="713" y="1422049"/>
                    </a:cubicBezTo>
                    <a:lnTo>
                      <a:pt x="542443" y="6880"/>
                    </a:lnTo>
                    <a:cubicBezTo>
                      <a:pt x="544556" y="1341"/>
                      <a:pt x="550780" y="-1400"/>
                      <a:pt x="556262" y="713"/>
                    </a:cubicBezTo>
                    <a:cubicBezTo>
                      <a:pt x="561801" y="2825"/>
                      <a:pt x="564542" y="8992"/>
                      <a:pt x="562429" y="14531"/>
                    </a:cubicBezTo>
                    <a:lnTo>
                      <a:pt x="20698" y="1429701"/>
                    </a:lnTo>
                    <a:cubicBezTo>
                      <a:pt x="19099" y="1433983"/>
                      <a:pt x="15045" y="1436553"/>
                      <a:pt x="10705" y="14365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16">
                <a:extLst>
                  <a:ext uri="{FF2B5EF4-FFF2-40B4-BE49-F238E27FC236}">
                    <a16:creationId xmlns:a16="http://schemas.microsoft.com/office/drawing/2014/main" id="{F56A3DF2-003B-4013-8930-76D23F42F6C8}"/>
                  </a:ext>
                </a:extLst>
              </p:cNvPr>
              <p:cNvSpPr/>
              <p:nvPr/>
            </p:nvSpPr>
            <p:spPr>
              <a:xfrm>
                <a:off x="9251348" y="3750154"/>
                <a:ext cx="117149" cy="191967"/>
              </a:xfrm>
              <a:custGeom>
                <a:avLst/>
                <a:gdLst>
                  <a:gd name="connsiteX0" fmla="*/ 106455 w 117149"/>
                  <a:gd name="connsiteY0" fmla="*/ 191967 h 191967"/>
                  <a:gd name="connsiteX1" fmla="*/ 97147 w 117149"/>
                  <a:gd name="connsiteY1" fmla="*/ 186486 h 191967"/>
                  <a:gd name="connsiteX2" fmla="*/ 1386 w 117149"/>
                  <a:gd name="connsiteY2" fmla="*/ 15921 h 191967"/>
                  <a:gd name="connsiteX3" fmla="*/ 5441 w 117149"/>
                  <a:gd name="connsiteY3" fmla="*/ 1359 h 191967"/>
                  <a:gd name="connsiteX4" fmla="*/ 20002 w 117149"/>
                  <a:gd name="connsiteY4" fmla="*/ 5471 h 191967"/>
                  <a:gd name="connsiteX5" fmla="*/ 115763 w 117149"/>
                  <a:gd name="connsiteY5" fmla="*/ 176036 h 191967"/>
                  <a:gd name="connsiteX6" fmla="*/ 111709 w 117149"/>
                  <a:gd name="connsiteY6" fmla="*/ 190597 h 191967"/>
                  <a:gd name="connsiteX7" fmla="*/ 106455 w 117149"/>
                  <a:gd name="connsiteY7" fmla="*/ 191967 h 19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149" h="191967">
                    <a:moveTo>
                      <a:pt x="106455" y="191967"/>
                    </a:moveTo>
                    <a:cubicBezTo>
                      <a:pt x="102743" y="191967"/>
                      <a:pt x="99089" y="190026"/>
                      <a:pt x="97147" y="186486"/>
                    </a:cubicBezTo>
                    <a:lnTo>
                      <a:pt x="1386" y="15921"/>
                    </a:lnTo>
                    <a:cubicBezTo>
                      <a:pt x="-1525" y="10781"/>
                      <a:pt x="302" y="4272"/>
                      <a:pt x="5441" y="1359"/>
                    </a:cubicBezTo>
                    <a:cubicBezTo>
                      <a:pt x="10637" y="-1496"/>
                      <a:pt x="17147" y="274"/>
                      <a:pt x="20002" y="5471"/>
                    </a:cubicBezTo>
                    <a:lnTo>
                      <a:pt x="115763" y="176036"/>
                    </a:lnTo>
                    <a:cubicBezTo>
                      <a:pt x="118675" y="181175"/>
                      <a:pt x="116848" y="187685"/>
                      <a:pt x="111709" y="190597"/>
                    </a:cubicBezTo>
                    <a:cubicBezTo>
                      <a:pt x="109995" y="191511"/>
                      <a:pt x="108225" y="191967"/>
                      <a:pt x="106455" y="1919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17">
                <a:extLst>
                  <a:ext uri="{FF2B5EF4-FFF2-40B4-BE49-F238E27FC236}">
                    <a16:creationId xmlns:a16="http://schemas.microsoft.com/office/drawing/2014/main" id="{441F92EB-F357-46C9-9759-8C6F780EC2A6}"/>
                  </a:ext>
                </a:extLst>
              </p:cNvPr>
              <p:cNvSpPr/>
              <p:nvPr/>
            </p:nvSpPr>
            <p:spPr>
              <a:xfrm>
                <a:off x="9425921" y="3638895"/>
                <a:ext cx="198954" cy="103425"/>
              </a:xfrm>
              <a:custGeom>
                <a:avLst/>
                <a:gdLst>
                  <a:gd name="connsiteX0" fmla="*/ 10683 w 198954"/>
                  <a:gd name="connsiteY0" fmla="*/ 103426 h 103425"/>
                  <a:gd name="connsiteX1" fmla="*/ 976 w 198954"/>
                  <a:gd name="connsiteY1" fmla="*/ 97202 h 103425"/>
                  <a:gd name="connsiteX2" fmla="*/ 6172 w 198954"/>
                  <a:gd name="connsiteY2" fmla="*/ 82983 h 103425"/>
                  <a:gd name="connsiteX3" fmla="*/ 183760 w 198954"/>
                  <a:gd name="connsiteY3" fmla="*/ 984 h 103425"/>
                  <a:gd name="connsiteX4" fmla="*/ 197979 w 198954"/>
                  <a:gd name="connsiteY4" fmla="*/ 6237 h 103425"/>
                  <a:gd name="connsiteX5" fmla="*/ 192783 w 198954"/>
                  <a:gd name="connsiteY5" fmla="*/ 20456 h 103425"/>
                  <a:gd name="connsiteX6" fmla="*/ 15195 w 198954"/>
                  <a:gd name="connsiteY6" fmla="*/ 102455 h 103425"/>
                  <a:gd name="connsiteX7" fmla="*/ 10683 w 198954"/>
                  <a:gd name="connsiteY7" fmla="*/ 103426 h 10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954" h="103425">
                    <a:moveTo>
                      <a:pt x="10683" y="103426"/>
                    </a:moveTo>
                    <a:cubicBezTo>
                      <a:pt x="6629" y="103426"/>
                      <a:pt x="2803" y="101141"/>
                      <a:pt x="976" y="97202"/>
                    </a:cubicBezTo>
                    <a:cubicBezTo>
                      <a:pt x="-1479" y="91834"/>
                      <a:pt x="862" y="85495"/>
                      <a:pt x="6172" y="82983"/>
                    </a:cubicBezTo>
                    <a:lnTo>
                      <a:pt x="183760" y="984"/>
                    </a:lnTo>
                    <a:cubicBezTo>
                      <a:pt x="189128" y="-1472"/>
                      <a:pt x="195467" y="813"/>
                      <a:pt x="197979" y="6237"/>
                    </a:cubicBezTo>
                    <a:cubicBezTo>
                      <a:pt x="200435" y="11605"/>
                      <a:pt x="198093" y="17943"/>
                      <a:pt x="192783" y="20456"/>
                    </a:cubicBezTo>
                    <a:lnTo>
                      <a:pt x="15195" y="102455"/>
                    </a:lnTo>
                    <a:cubicBezTo>
                      <a:pt x="13710" y="103140"/>
                      <a:pt x="12168" y="103426"/>
                      <a:pt x="10683" y="103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图形 2">
              <a:extLst>
                <a:ext uri="{FF2B5EF4-FFF2-40B4-BE49-F238E27FC236}">
                  <a16:creationId xmlns:a16="http://schemas.microsoft.com/office/drawing/2014/main" id="{E80FD0F4-A835-4964-93F9-5E9C2B437B0D}"/>
                </a:ext>
              </a:extLst>
            </p:cNvPr>
            <p:cNvGrpSpPr/>
            <p:nvPr/>
          </p:nvGrpSpPr>
          <p:grpSpPr>
            <a:xfrm>
              <a:off x="8422634" y="4982016"/>
              <a:ext cx="757422" cy="1128098"/>
              <a:chOff x="8421486" y="3958241"/>
              <a:chExt cx="757422" cy="1128098"/>
            </a:xfrm>
          </p:grpSpPr>
          <p:sp>
            <p:nvSpPr>
              <p:cNvPr id="27" name="任意多边形: 形状 19">
                <a:extLst>
                  <a:ext uri="{FF2B5EF4-FFF2-40B4-BE49-F238E27FC236}">
                    <a16:creationId xmlns:a16="http://schemas.microsoft.com/office/drawing/2014/main" id="{A5F79BBF-63E6-4B6D-98B3-1A736C2C6410}"/>
                  </a:ext>
                </a:extLst>
              </p:cNvPr>
              <p:cNvSpPr/>
              <p:nvPr/>
            </p:nvSpPr>
            <p:spPr>
              <a:xfrm>
                <a:off x="8421486" y="3958241"/>
                <a:ext cx="757422" cy="1105522"/>
              </a:xfrm>
              <a:custGeom>
                <a:avLst/>
                <a:gdLst>
                  <a:gd name="connsiteX0" fmla="*/ 311217 w 757422"/>
                  <a:gd name="connsiteY0" fmla="*/ 944286 h 1105522"/>
                  <a:gd name="connsiteX1" fmla="*/ 193073 w 757422"/>
                  <a:gd name="connsiteY1" fmla="*/ 906484 h 1105522"/>
                  <a:gd name="connsiteX2" fmla="*/ 178055 w 757422"/>
                  <a:gd name="connsiteY2" fmla="*/ 850524 h 1105522"/>
                  <a:gd name="connsiteX3" fmla="*/ 208947 w 757422"/>
                  <a:gd name="connsiteY3" fmla="*/ 839675 h 1105522"/>
                  <a:gd name="connsiteX4" fmla="*/ 198268 w 757422"/>
                  <a:gd name="connsiteY4" fmla="*/ 784742 h 1105522"/>
                  <a:gd name="connsiteX5" fmla="*/ 84178 w 757422"/>
                  <a:gd name="connsiteY5" fmla="*/ 712565 h 1105522"/>
                  <a:gd name="connsiteX6" fmla="*/ 81266 w 757422"/>
                  <a:gd name="connsiteY6" fmla="*/ 704628 h 1105522"/>
                  <a:gd name="connsiteX7" fmla="*/ 88804 w 757422"/>
                  <a:gd name="connsiteY7" fmla="*/ 694806 h 1105522"/>
                  <a:gd name="connsiteX8" fmla="*/ 175200 w 757422"/>
                  <a:gd name="connsiteY8" fmla="*/ 659402 h 1105522"/>
                  <a:gd name="connsiteX9" fmla="*/ 17140 w 757422"/>
                  <a:gd name="connsiteY9" fmla="*/ 466739 h 1105522"/>
                  <a:gd name="connsiteX10" fmla="*/ 523 w 757422"/>
                  <a:gd name="connsiteY10" fmla="*/ 442642 h 1105522"/>
                  <a:gd name="connsiteX11" fmla="*/ 34556 w 757422"/>
                  <a:gd name="connsiteY11" fmla="*/ 403698 h 1105522"/>
                  <a:gd name="connsiteX12" fmla="*/ 122151 w 757422"/>
                  <a:gd name="connsiteY12" fmla="*/ 402042 h 1105522"/>
                  <a:gd name="connsiteX13" fmla="*/ 158982 w 757422"/>
                  <a:gd name="connsiteY13" fmla="*/ 348308 h 1105522"/>
                  <a:gd name="connsiteX14" fmla="*/ 117811 w 757422"/>
                  <a:gd name="connsiteY14" fmla="*/ 149192 h 1105522"/>
                  <a:gd name="connsiteX15" fmla="*/ 210889 w 757422"/>
                  <a:gd name="connsiteY15" fmla="*/ 1297 h 1105522"/>
                  <a:gd name="connsiteX16" fmla="*/ 277127 w 757422"/>
                  <a:gd name="connsiteY16" fmla="*/ 79185 h 1105522"/>
                  <a:gd name="connsiteX17" fmla="*/ 334058 w 757422"/>
                  <a:gd name="connsiteY17" fmla="*/ 164667 h 1105522"/>
                  <a:gd name="connsiteX18" fmla="*/ 399269 w 757422"/>
                  <a:gd name="connsiteY18" fmla="*/ 191106 h 1105522"/>
                  <a:gd name="connsiteX19" fmla="*/ 513246 w 757422"/>
                  <a:gd name="connsiteY19" fmla="*/ 215602 h 1105522"/>
                  <a:gd name="connsiteX20" fmla="*/ 512732 w 757422"/>
                  <a:gd name="connsiteY20" fmla="*/ 285096 h 1105522"/>
                  <a:gd name="connsiteX21" fmla="*/ 542939 w 757422"/>
                  <a:gd name="connsiteY21" fmla="*/ 343968 h 1105522"/>
                  <a:gd name="connsiteX22" fmla="*/ 683696 w 757422"/>
                  <a:gd name="connsiteY22" fmla="*/ 373434 h 1105522"/>
                  <a:gd name="connsiteX23" fmla="*/ 671419 w 757422"/>
                  <a:gd name="connsiteY23" fmla="*/ 427966 h 1105522"/>
                  <a:gd name="connsiteX24" fmla="*/ 749707 w 757422"/>
                  <a:gd name="connsiteY24" fmla="*/ 555419 h 1105522"/>
                  <a:gd name="connsiteX25" fmla="*/ 751934 w 757422"/>
                  <a:gd name="connsiteY25" fmla="*/ 622971 h 1105522"/>
                  <a:gd name="connsiteX26" fmla="*/ 699857 w 757422"/>
                  <a:gd name="connsiteY26" fmla="*/ 721987 h 1105522"/>
                  <a:gd name="connsiteX27" fmla="*/ 636587 w 757422"/>
                  <a:gd name="connsiteY27" fmla="*/ 936977 h 1105522"/>
                  <a:gd name="connsiteX28" fmla="*/ 555901 w 757422"/>
                  <a:gd name="connsiteY28" fmla="*/ 1104973 h 1105522"/>
                  <a:gd name="connsiteX29" fmla="*/ 467963 w 757422"/>
                  <a:gd name="connsiteY29" fmla="*/ 1018691 h 1105522"/>
                  <a:gd name="connsiteX30" fmla="*/ 311217 w 757422"/>
                  <a:gd name="connsiteY30" fmla="*/ 944286 h 11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57422" h="1105522">
                    <a:moveTo>
                      <a:pt x="311217" y="944286"/>
                    </a:moveTo>
                    <a:cubicBezTo>
                      <a:pt x="268790" y="938633"/>
                      <a:pt x="226705" y="932523"/>
                      <a:pt x="193073" y="906484"/>
                    </a:cubicBezTo>
                    <a:cubicBezTo>
                      <a:pt x="175656" y="893008"/>
                      <a:pt x="162180" y="865713"/>
                      <a:pt x="178055" y="850524"/>
                    </a:cubicBezTo>
                    <a:cubicBezTo>
                      <a:pt x="186048" y="842872"/>
                      <a:pt x="198154" y="842073"/>
                      <a:pt x="208947" y="839675"/>
                    </a:cubicBezTo>
                    <a:cubicBezTo>
                      <a:pt x="250574" y="830424"/>
                      <a:pt x="221567" y="796105"/>
                      <a:pt x="198268" y="784742"/>
                    </a:cubicBezTo>
                    <a:cubicBezTo>
                      <a:pt x="157212" y="764756"/>
                      <a:pt x="108847" y="750995"/>
                      <a:pt x="84178" y="712565"/>
                    </a:cubicBezTo>
                    <a:cubicBezTo>
                      <a:pt x="82636" y="710166"/>
                      <a:pt x="81151" y="707483"/>
                      <a:pt x="81266" y="704628"/>
                    </a:cubicBezTo>
                    <a:cubicBezTo>
                      <a:pt x="81494" y="700345"/>
                      <a:pt x="85206" y="697147"/>
                      <a:pt x="88804" y="694806"/>
                    </a:cubicBezTo>
                    <a:cubicBezTo>
                      <a:pt x="113300" y="678931"/>
                      <a:pt x="160467" y="688125"/>
                      <a:pt x="175200" y="659402"/>
                    </a:cubicBezTo>
                    <a:cubicBezTo>
                      <a:pt x="211174" y="589223"/>
                      <a:pt x="54485" y="502827"/>
                      <a:pt x="17140" y="466739"/>
                    </a:cubicBezTo>
                    <a:cubicBezTo>
                      <a:pt x="10002" y="459830"/>
                      <a:pt x="2521" y="452349"/>
                      <a:pt x="523" y="442642"/>
                    </a:cubicBezTo>
                    <a:cubicBezTo>
                      <a:pt x="-3417" y="423798"/>
                      <a:pt x="15598" y="407124"/>
                      <a:pt x="34556" y="403698"/>
                    </a:cubicBezTo>
                    <a:cubicBezTo>
                      <a:pt x="63564" y="398501"/>
                      <a:pt x="93371" y="411121"/>
                      <a:pt x="122151" y="402042"/>
                    </a:cubicBezTo>
                    <a:cubicBezTo>
                      <a:pt x="144821" y="394904"/>
                      <a:pt x="156869" y="370636"/>
                      <a:pt x="158982" y="348308"/>
                    </a:cubicBezTo>
                    <a:cubicBezTo>
                      <a:pt x="165377" y="281156"/>
                      <a:pt x="124150" y="215431"/>
                      <a:pt x="117811" y="149192"/>
                    </a:cubicBezTo>
                    <a:cubicBezTo>
                      <a:pt x="112615" y="95002"/>
                      <a:pt x="134656" y="-13036"/>
                      <a:pt x="210889" y="1297"/>
                    </a:cubicBezTo>
                    <a:cubicBezTo>
                      <a:pt x="245778" y="7864"/>
                      <a:pt x="261823" y="47150"/>
                      <a:pt x="277127" y="79185"/>
                    </a:cubicBezTo>
                    <a:cubicBezTo>
                      <a:pt x="291346" y="108878"/>
                      <a:pt x="310303" y="141826"/>
                      <a:pt x="334058" y="164667"/>
                    </a:cubicBezTo>
                    <a:cubicBezTo>
                      <a:pt x="351475" y="181398"/>
                      <a:pt x="375172" y="193275"/>
                      <a:pt x="399269" y="191106"/>
                    </a:cubicBezTo>
                    <a:cubicBezTo>
                      <a:pt x="446036" y="186823"/>
                      <a:pt x="501426" y="140741"/>
                      <a:pt x="513246" y="215602"/>
                    </a:cubicBezTo>
                    <a:cubicBezTo>
                      <a:pt x="516843" y="238558"/>
                      <a:pt x="511989" y="261912"/>
                      <a:pt x="512732" y="285096"/>
                    </a:cubicBezTo>
                    <a:cubicBezTo>
                      <a:pt x="513474" y="308279"/>
                      <a:pt x="521982" y="333918"/>
                      <a:pt x="542939" y="343968"/>
                    </a:cubicBezTo>
                    <a:cubicBezTo>
                      <a:pt x="581083" y="362298"/>
                      <a:pt x="677701" y="298629"/>
                      <a:pt x="683696" y="373434"/>
                    </a:cubicBezTo>
                    <a:cubicBezTo>
                      <a:pt x="685238" y="392163"/>
                      <a:pt x="677701" y="410265"/>
                      <a:pt x="671419" y="427966"/>
                    </a:cubicBezTo>
                    <a:cubicBezTo>
                      <a:pt x="641098" y="513563"/>
                      <a:pt x="720641" y="498088"/>
                      <a:pt x="749707" y="555419"/>
                    </a:cubicBezTo>
                    <a:cubicBezTo>
                      <a:pt x="760156" y="576033"/>
                      <a:pt x="759072" y="600987"/>
                      <a:pt x="751934" y="622971"/>
                    </a:cubicBezTo>
                    <a:cubicBezTo>
                      <a:pt x="740456" y="658260"/>
                      <a:pt x="716016" y="688753"/>
                      <a:pt x="699857" y="721987"/>
                    </a:cubicBezTo>
                    <a:cubicBezTo>
                      <a:pt x="667023" y="789482"/>
                      <a:pt x="649320" y="863429"/>
                      <a:pt x="636587" y="936977"/>
                    </a:cubicBezTo>
                    <a:cubicBezTo>
                      <a:pt x="627279" y="990939"/>
                      <a:pt x="627736" y="1093324"/>
                      <a:pt x="555901" y="1104973"/>
                    </a:cubicBezTo>
                    <a:cubicBezTo>
                      <a:pt x="511589" y="1112167"/>
                      <a:pt x="487378" y="1046899"/>
                      <a:pt x="467963" y="1018691"/>
                    </a:cubicBezTo>
                    <a:cubicBezTo>
                      <a:pt x="430161" y="963929"/>
                      <a:pt x="373744" y="952623"/>
                      <a:pt x="311217" y="944286"/>
                    </a:cubicBezTo>
                    <a:close/>
                  </a:path>
                </a:pathLst>
              </a:custGeom>
              <a:solidFill>
                <a:srgbClr val="FDC510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图形 2">
                <a:extLst>
                  <a:ext uri="{FF2B5EF4-FFF2-40B4-BE49-F238E27FC236}">
                    <a16:creationId xmlns:a16="http://schemas.microsoft.com/office/drawing/2014/main" id="{A21C456B-637E-4BC3-9497-5F529C93A37B}"/>
                  </a:ext>
                </a:extLst>
              </p:cNvPr>
              <p:cNvGrpSpPr/>
              <p:nvPr/>
            </p:nvGrpSpPr>
            <p:grpSpPr>
              <a:xfrm>
                <a:off x="8706031" y="4293841"/>
                <a:ext cx="328581" cy="792498"/>
                <a:chOff x="8706031" y="4293841"/>
                <a:chExt cx="328581" cy="792498"/>
              </a:xfrm>
              <a:solidFill>
                <a:srgbClr val="FFFFFF"/>
              </a:solidFill>
            </p:grpSpPr>
            <p:sp>
              <p:nvSpPr>
                <p:cNvPr id="29" name="任意多边形: 形状 21">
                  <a:extLst>
                    <a:ext uri="{FF2B5EF4-FFF2-40B4-BE49-F238E27FC236}">
                      <a16:creationId xmlns:a16="http://schemas.microsoft.com/office/drawing/2014/main" id="{0A3AEA7E-0C99-49C0-8FC3-0E31FC878224}"/>
                    </a:ext>
                  </a:extLst>
                </p:cNvPr>
                <p:cNvSpPr/>
                <p:nvPr/>
              </p:nvSpPr>
              <p:spPr>
                <a:xfrm>
                  <a:off x="8734522" y="4293841"/>
                  <a:ext cx="300090" cy="792498"/>
                </a:xfrm>
                <a:custGeom>
                  <a:avLst/>
                  <a:gdLst>
                    <a:gd name="connsiteX0" fmla="*/ 289347 w 300090"/>
                    <a:gd name="connsiteY0" fmla="*/ 792499 h 792498"/>
                    <a:gd name="connsiteX1" fmla="*/ 279297 w 300090"/>
                    <a:gd name="connsiteY1" fmla="*/ 785418 h 792498"/>
                    <a:gd name="connsiteX2" fmla="*/ 637 w 300090"/>
                    <a:gd name="connsiteY2" fmla="*/ 14364 h 792498"/>
                    <a:gd name="connsiteX3" fmla="*/ 7090 w 300090"/>
                    <a:gd name="connsiteY3" fmla="*/ 660 h 792498"/>
                    <a:gd name="connsiteX4" fmla="*/ 20794 w 300090"/>
                    <a:gd name="connsiteY4" fmla="*/ 7112 h 792498"/>
                    <a:gd name="connsiteX5" fmla="*/ 299454 w 300090"/>
                    <a:gd name="connsiteY5" fmla="*/ 778166 h 792498"/>
                    <a:gd name="connsiteX6" fmla="*/ 293001 w 300090"/>
                    <a:gd name="connsiteY6" fmla="*/ 791871 h 792498"/>
                    <a:gd name="connsiteX7" fmla="*/ 289347 w 300090"/>
                    <a:gd name="connsiteY7" fmla="*/ 792499 h 792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0090" h="792498">
                      <a:moveTo>
                        <a:pt x="289347" y="792499"/>
                      </a:moveTo>
                      <a:cubicBezTo>
                        <a:pt x="284950" y="792499"/>
                        <a:pt x="280839" y="789815"/>
                        <a:pt x="279297" y="785418"/>
                      </a:cubicBezTo>
                      <a:lnTo>
                        <a:pt x="637" y="14364"/>
                      </a:lnTo>
                      <a:cubicBezTo>
                        <a:pt x="-1362" y="8825"/>
                        <a:pt x="1493" y="2658"/>
                        <a:pt x="7090" y="660"/>
                      </a:cubicBezTo>
                      <a:cubicBezTo>
                        <a:pt x="12572" y="-1396"/>
                        <a:pt x="18795" y="1516"/>
                        <a:pt x="20794" y="7112"/>
                      </a:cubicBezTo>
                      <a:lnTo>
                        <a:pt x="299454" y="778166"/>
                      </a:lnTo>
                      <a:cubicBezTo>
                        <a:pt x="301452" y="783705"/>
                        <a:pt x="298597" y="789872"/>
                        <a:pt x="293001" y="791871"/>
                      </a:cubicBezTo>
                      <a:cubicBezTo>
                        <a:pt x="291802" y="792271"/>
                        <a:pt x="290603" y="792499"/>
                        <a:pt x="289347" y="7924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22">
                  <a:extLst>
                    <a:ext uri="{FF2B5EF4-FFF2-40B4-BE49-F238E27FC236}">
                      <a16:creationId xmlns:a16="http://schemas.microsoft.com/office/drawing/2014/main" id="{AC0313A1-4837-449B-9F8F-9AD5024AA84C}"/>
                    </a:ext>
                  </a:extLst>
                </p:cNvPr>
                <p:cNvSpPr/>
                <p:nvPr/>
              </p:nvSpPr>
              <p:spPr>
                <a:xfrm>
                  <a:off x="8824231" y="4366366"/>
                  <a:ext cx="67451" cy="183782"/>
                </a:xfrm>
                <a:custGeom>
                  <a:avLst/>
                  <a:gdLst>
                    <a:gd name="connsiteX0" fmla="*/ 10685 w 67451"/>
                    <a:gd name="connsiteY0" fmla="*/ 183783 h 183782"/>
                    <a:gd name="connsiteX1" fmla="*/ 7773 w 67451"/>
                    <a:gd name="connsiteY1" fmla="*/ 183383 h 183782"/>
                    <a:gd name="connsiteX2" fmla="*/ 406 w 67451"/>
                    <a:gd name="connsiteY2" fmla="*/ 170192 h 183782"/>
                    <a:gd name="connsiteX3" fmla="*/ 46431 w 67451"/>
                    <a:gd name="connsiteY3" fmla="*/ 7793 h 183782"/>
                    <a:gd name="connsiteX4" fmla="*/ 59679 w 67451"/>
                    <a:gd name="connsiteY4" fmla="*/ 427 h 183782"/>
                    <a:gd name="connsiteX5" fmla="*/ 67045 w 67451"/>
                    <a:gd name="connsiteY5" fmla="*/ 13617 h 183782"/>
                    <a:gd name="connsiteX6" fmla="*/ 21020 w 67451"/>
                    <a:gd name="connsiteY6" fmla="*/ 176017 h 183782"/>
                    <a:gd name="connsiteX7" fmla="*/ 10685 w 67451"/>
                    <a:gd name="connsiteY7" fmla="*/ 183783 h 183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451" h="183782">
                      <a:moveTo>
                        <a:pt x="10685" y="183783"/>
                      </a:moveTo>
                      <a:cubicBezTo>
                        <a:pt x="9714" y="183783"/>
                        <a:pt x="8744" y="183668"/>
                        <a:pt x="7773" y="183383"/>
                      </a:cubicBezTo>
                      <a:cubicBezTo>
                        <a:pt x="2063" y="181784"/>
                        <a:pt x="-1193" y="175845"/>
                        <a:pt x="406" y="170192"/>
                      </a:cubicBezTo>
                      <a:lnTo>
                        <a:pt x="46431" y="7793"/>
                      </a:lnTo>
                      <a:cubicBezTo>
                        <a:pt x="48030" y="2083"/>
                        <a:pt x="53854" y="-1229"/>
                        <a:pt x="59679" y="427"/>
                      </a:cubicBezTo>
                      <a:cubicBezTo>
                        <a:pt x="65389" y="2026"/>
                        <a:pt x="68644" y="7964"/>
                        <a:pt x="67045" y="13617"/>
                      </a:cubicBezTo>
                      <a:lnTo>
                        <a:pt x="21020" y="176017"/>
                      </a:lnTo>
                      <a:cubicBezTo>
                        <a:pt x="19650" y="180699"/>
                        <a:pt x="15310" y="183783"/>
                        <a:pt x="10685" y="1837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: 形状 23">
                  <a:extLst>
                    <a:ext uri="{FF2B5EF4-FFF2-40B4-BE49-F238E27FC236}">
                      <a16:creationId xmlns:a16="http://schemas.microsoft.com/office/drawing/2014/main" id="{B6BD2052-9E4C-4E15-A912-1EF808B04160}"/>
                    </a:ext>
                  </a:extLst>
                </p:cNvPr>
                <p:cNvSpPr/>
                <p:nvPr/>
              </p:nvSpPr>
              <p:spPr>
                <a:xfrm>
                  <a:off x="8928158" y="4644834"/>
                  <a:ext cx="67451" cy="183802"/>
                </a:xfrm>
                <a:custGeom>
                  <a:avLst/>
                  <a:gdLst>
                    <a:gd name="connsiteX0" fmla="*/ 10685 w 67451"/>
                    <a:gd name="connsiteY0" fmla="*/ 183803 h 183802"/>
                    <a:gd name="connsiteX1" fmla="*/ 7772 w 67451"/>
                    <a:gd name="connsiteY1" fmla="*/ 183403 h 183802"/>
                    <a:gd name="connsiteX2" fmla="*/ 407 w 67451"/>
                    <a:gd name="connsiteY2" fmla="*/ 170213 h 183802"/>
                    <a:gd name="connsiteX3" fmla="*/ 46431 w 67451"/>
                    <a:gd name="connsiteY3" fmla="*/ 7813 h 183802"/>
                    <a:gd name="connsiteX4" fmla="*/ 59679 w 67451"/>
                    <a:gd name="connsiteY4" fmla="*/ 447 h 183802"/>
                    <a:gd name="connsiteX5" fmla="*/ 67045 w 67451"/>
                    <a:gd name="connsiteY5" fmla="*/ 13638 h 183802"/>
                    <a:gd name="connsiteX6" fmla="*/ 21020 w 67451"/>
                    <a:gd name="connsiteY6" fmla="*/ 176037 h 183802"/>
                    <a:gd name="connsiteX7" fmla="*/ 10685 w 67451"/>
                    <a:gd name="connsiteY7" fmla="*/ 183803 h 183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451" h="183802">
                      <a:moveTo>
                        <a:pt x="10685" y="183803"/>
                      </a:moveTo>
                      <a:cubicBezTo>
                        <a:pt x="9714" y="183803"/>
                        <a:pt x="8743" y="183689"/>
                        <a:pt x="7772" y="183403"/>
                      </a:cubicBezTo>
                      <a:cubicBezTo>
                        <a:pt x="2062" y="181805"/>
                        <a:pt x="-1192" y="175866"/>
                        <a:pt x="407" y="170213"/>
                      </a:cubicBezTo>
                      <a:lnTo>
                        <a:pt x="46431" y="7813"/>
                      </a:lnTo>
                      <a:cubicBezTo>
                        <a:pt x="48030" y="2103"/>
                        <a:pt x="53911" y="-1266"/>
                        <a:pt x="59679" y="447"/>
                      </a:cubicBezTo>
                      <a:cubicBezTo>
                        <a:pt x="65389" y="2046"/>
                        <a:pt x="68644" y="7985"/>
                        <a:pt x="67045" y="13638"/>
                      </a:cubicBezTo>
                      <a:lnTo>
                        <a:pt x="21020" y="176037"/>
                      </a:lnTo>
                      <a:cubicBezTo>
                        <a:pt x="19650" y="180720"/>
                        <a:pt x="15310" y="183803"/>
                        <a:pt x="10685" y="1838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: 形状 24">
                  <a:extLst>
                    <a:ext uri="{FF2B5EF4-FFF2-40B4-BE49-F238E27FC236}">
                      <a16:creationId xmlns:a16="http://schemas.microsoft.com/office/drawing/2014/main" id="{5F4C9ADB-2C2A-4761-88D9-5D262372A8FA}"/>
                    </a:ext>
                  </a:extLst>
                </p:cNvPr>
                <p:cNvSpPr/>
                <p:nvPr/>
              </p:nvSpPr>
              <p:spPr>
                <a:xfrm>
                  <a:off x="8706031" y="4632999"/>
                  <a:ext cx="179940" cy="69441"/>
                </a:xfrm>
                <a:custGeom>
                  <a:avLst/>
                  <a:gdLst>
                    <a:gd name="connsiteX0" fmla="*/ 169257 w 179940"/>
                    <a:gd name="connsiteY0" fmla="*/ 69442 h 69441"/>
                    <a:gd name="connsiteX1" fmla="*/ 166116 w 179940"/>
                    <a:gd name="connsiteY1" fmla="*/ 68985 h 69441"/>
                    <a:gd name="connsiteX2" fmla="*/ 7600 w 179940"/>
                    <a:gd name="connsiteY2" fmla="*/ 20962 h 69441"/>
                    <a:gd name="connsiteX3" fmla="*/ 462 w 179940"/>
                    <a:gd name="connsiteY3" fmla="*/ 7600 h 69441"/>
                    <a:gd name="connsiteX4" fmla="*/ 13824 w 179940"/>
                    <a:gd name="connsiteY4" fmla="*/ 462 h 69441"/>
                    <a:gd name="connsiteX5" fmla="*/ 172340 w 179940"/>
                    <a:gd name="connsiteY5" fmla="*/ 48485 h 69441"/>
                    <a:gd name="connsiteX6" fmla="*/ 179478 w 179940"/>
                    <a:gd name="connsiteY6" fmla="*/ 61847 h 69441"/>
                    <a:gd name="connsiteX7" fmla="*/ 169257 w 179940"/>
                    <a:gd name="connsiteY7" fmla="*/ 69442 h 69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40" h="69441">
                      <a:moveTo>
                        <a:pt x="169257" y="69442"/>
                      </a:moveTo>
                      <a:cubicBezTo>
                        <a:pt x="168229" y="69442"/>
                        <a:pt x="167201" y="69270"/>
                        <a:pt x="166116" y="68985"/>
                      </a:cubicBezTo>
                      <a:lnTo>
                        <a:pt x="7600" y="20962"/>
                      </a:lnTo>
                      <a:cubicBezTo>
                        <a:pt x="1947" y="19249"/>
                        <a:pt x="-1251" y="13253"/>
                        <a:pt x="462" y="7600"/>
                      </a:cubicBezTo>
                      <a:cubicBezTo>
                        <a:pt x="2175" y="1947"/>
                        <a:pt x="8114" y="-1251"/>
                        <a:pt x="13824" y="462"/>
                      </a:cubicBezTo>
                      <a:lnTo>
                        <a:pt x="172340" y="48485"/>
                      </a:lnTo>
                      <a:cubicBezTo>
                        <a:pt x="177993" y="50198"/>
                        <a:pt x="181192" y="56194"/>
                        <a:pt x="179478" y="61847"/>
                      </a:cubicBezTo>
                      <a:cubicBezTo>
                        <a:pt x="178108" y="66473"/>
                        <a:pt x="173882" y="69442"/>
                        <a:pt x="169257" y="694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" name="任意多边形: 形状 28">
              <a:extLst>
                <a:ext uri="{FF2B5EF4-FFF2-40B4-BE49-F238E27FC236}">
                  <a16:creationId xmlns:a16="http://schemas.microsoft.com/office/drawing/2014/main" id="{C48B3670-EE06-403A-8E06-8905CA735BD7}"/>
                </a:ext>
              </a:extLst>
            </p:cNvPr>
            <p:cNvSpPr/>
            <p:nvPr/>
          </p:nvSpPr>
          <p:spPr>
            <a:xfrm>
              <a:off x="8266677" y="5946307"/>
              <a:ext cx="312134" cy="238699"/>
            </a:xfrm>
            <a:custGeom>
              <a:avLst/>
              <a:gdLst>
                <a:gd name="connsiteX0" fmla="*/ 123931 w 312134"/>
                <a:gd name="connsiteY0" fmla="*/ 231246 h 238699"/>
                <a:gd name="connsiteX1" fmla="*/ 246816 w 312134"/>
                <a:gd name="connsiteY1" fmla="*/ 116127 h 238699"/>
                <a:gd name="connsiteX2" fmla="*/ 302090 w 312134"/>
                <a:gd name="connsiteY2" fmla="*/ 100595 h 238699"/>
                <a:gd name="connsiteX3" fmla="*/ 311170 w 312134"/>
                <a:gd name="connsiteY3" fmla="*/ 106762 h 238699"/>
                <a:gd name="connsiteX4" fmla="*/ 311512 w 312134"/>
                <a:gd name="connsiteY4" fmla="*/ 116698 h 238699"/>
                <a:gd name="connsiteX5" fmla="*/ 18 w 312134"/>
                <a:gd name="connsiteY5" fmla="*/ 48404 h 238699"/>
                <a:gd name="connsiteX6" fmla="*/ 7100 w 312134"/>
                <a:gd name="connsiteY6" fmla="*/ 14656 h 238699"/>
                <a:gd name="connsiteX7" fmla="*/ 62546 w 312134"/>
                <a:gd name="connsiteY7" fmla="*/ 7804 h 238699"/>
                <a:gd name="connsiteX8" fmla="*/ 95208 w 312134"/>
                <a:gd name="connsiteY8" fmla="*/ 61252 h 238699"/>
                <a:gd name="connsiteX9" fmla="*/ 95494 w 312134"/>
                <a:gd name="connsiteY9" fmla="*/ 230332 h 238699"/>
                <a:gd name="connsiteX10" fmla="*/ 180063 w 312134"/>
                <a:gd name="connsiteY10" fmla="*/ 28932 h 238699"/>
                <a:gd name="connsiteX11" fmla="*/ 207643 w 312134"/>
                <a:gd name="connsiteY11" fmla="*/ 18482 h 238699"/>
                <a:gd name="connsiteX12" fmla="*/ 214838 w 312134"/>
                <a:gd name="connsiteY12" fmla="*/ 32415 h 238699"/>
                <a:gd name="connsiteX13" fmla="*/ 194624 w 312134"/>
                <a:gd name="connsiteY13" fmla="*/ 143251 h 238699"/>
                <a:gd name="connsiteX14" fmla="*/ 123931 w 312134"/>
                <a:gd name="connsiteY14" fmla="*/ 231246 h 23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134" h="238699">
                  <a:moveTo>
                    <a:pt x="123931" y="231246"/>
                  </a:moveTo>
                  <a:cubicBezTo>
                    <a:pt x="164188" y="189789"/>
                    <a:pt x="197365" y="147819"/>
                    <a:pt x="246816" y="116127"/>
                  </a:cubicBezTo>
                  <a:cubicBezTo>
                    <a:pt x="263489" y="105449"/>
                    <a:pt x="282961" y="95570"/>
                    <a:pt x="302090" y="100595"/>
                  </a:cubicBezTo>
                  <a:cubicBezTo>
                    <a:pt x="305688" y="101566"/>
                    <a:pt x="309514" y="103279"/>
                    <a:pt x="311170" y="106762"/>
                  </a:cubicBezTo>
                  <a:cubicBezTo>
                    <a:pt x="312654" y="109789"/>
                    <a:pt x="312140" y="113386"/>
                    <a:pt x="311512" y="116698"/>
                  </a:cubicBezTo>
                  <a:cubicBezTo>
                    <a:pt x="268914" y="328320"/>
                    <a:pt x="3159" y="237984"/>
                    <a:pt x="18" y="48404"/>
                  </a:cubicBezTo>
                  <a:cubicBezTo>
                    <a:pt x="-152" y="36640"/>
                    <a:pt x="761" y="24249"/>
                    <a:pt x="7100" y="14656"/>
                  </a:cubicBezTo>
                  <a:cubicBezTo>
                    <a:pt x="18748" y="-2932"/>
                    <a:pt x="45187" y="-4017"/>
                    <a:pt x="62546" y="7804"/>
                  </a:cubicBezTo>
                  <a:cubicBezTo>
                    <a:pt x="79905" y="19624"/>
                    <a:pt x="89555" y="40524"/>
                    <a:pt x="95208" y="61252"/>
                  </a:cubicBezTo>
                  <a:cubicBezTo>
                    <a:pt x="110169" y="116070"/>
                    <a:pt x="102917" y="174200"/>
                    <a:pt x="95494" y="230332"/>
                  </a:cubicBezTo>
                  <a:cubicBezTo>
                    <a:pt x="102689" y="156042"/>
                    <a:pt x="132668" y="84549"/>
                    <a:pt x="180063" y="28932"/>
                  </a:cubicBezTo>
                  <a:cubicBezTo>
                    <a:pt x="187200" y="20595"/>
                    <a:pt x="198735" y="12029"/>
                    <a:pt x="207643" y="18482"/>
                  </a:cubicBezTo>
                  <a:cubicBezTo>
                    <a:pt x="211926" y="21566"/>
                    <a:pt x="213696" y="27162"/>
                    <a:pt x="214838" y="32415"/>
                  </a:cubicBezTo>
                  <a:cubicBezTo>
                    <a:pt x="223232" y="70103"/>
                    <a:pt x="213068" y="110017"/>
                    <a:pt x="194624" y="143251"/>
                  </a:cubicBezTo>
                  <a:cubicBezTo>
                    <a:pt x="176294" y="176541"/>
                    <a:pt x="150084" y="204236"/>
                    <a:pt x="123931" y="231246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38">
              <a:extLst>
                <a:ext uri="{FF2B5EF4-FFF2-40B4-BE49-F238E27FC236}">
                  <a16:creationId xmlns:a16="http://schemas.microsoft.com/office/drawing/2014/main" id="{05F0DB19-B201-46E2-A89A-6AE46F44C679}"/>
                </a:ext>
              </a:extLst>
            </p:cNvPr>
            <p:cNvSpPr/>
            <p:nvPr/>
          </p:nvSpPr>
          <p:spPr>
            <a:xfrm>
              <a:off x="9475649" y="5659289"/>
              <a:ext cx="510249" cy="470239"/>
            </a:xfrm>
            <a:custGeom>
              <a:avLst/>
              <a:gdLst>
                <a:gd name="connsiteX0" fmla="*/ 457296 w 510249"/>
                <a:gd name="connsiteY0" fmla="*/ 188783 h 470239"/>
                <a:gd name="connsiteX1" fmla="*/ 509487 w 510249"/>
                <a:gd name="connsiteY1" fmla="*/ 53450 h 470239"/>
                <a:gd name="connsiteX2" fmla="*/ 505376 w 510249"/>
                <a:gd name="connsiteY2" fmla="*/ 17704 h 470239"/>
                <a:gd name="connsiteX3" fmla="*/ 484419 w 510249"/>
                <a:gd name="connsiteY3" fmla="*/ 2801 h 470239"/>
                <a:gd name="connsiteX4" fmla="*/ 334697 w 510249"/>
                <a:gd name="connsiteY4" fmla="*/ 95192 h 470239"/>
                <a:gd name="connsiteX5" fmla="*/ 143918 w 510249"/>
                <a:gd name="connsiteY5" fmla="*/ 408570 h 470239"/>
                <a:gd name="connsiteX6" fmla="*/ 186288 w 510249"/>
                <a:gd name="connsiteY6" fmla="*/ 131795 h 470239"/>
                <a:gd name="connsiteX7" fmla="*/ 183661 w 510249"/>
                <a:gd name="connsiteY7" fmla="*/ 123287 h 470239"/>
                <a:gd name="connsiteX8" fmla="*/ 176694 w 510249"/>
                <a:gd name="connsiteY8" fmla="*/ 121973 h 470239"/>
                <a:gd name="connsiteX9" fmla="*/ 140149 w 510249"/>
                <a:gd name="connsiteY9" fmla="*/ 169140 h 470239"/>
                <a:gd name="connsiteX10" fmla="*/ 77222 w 510249"/>
                <a:gd name="connsiteY10" fmla="*/ 377792 h 470239"/>
                <a:gd name="connsiteX11" fmla="*/ 33767 w 510249"/>
                <a:gd name="connsiteY11" fmla="*/ 252167 h 470239"/>
                <a:gd name="connsiteX12" fmla="*/ 8185 w 510249"/>
                <a:gd name="connsiteY12" fmla="*/ 310240 h 470239"/>
                <a:gd name="connsiteX13" fmla="*/ 126558 w 510249"/>
                <a:gd name="connsiteY13" fmla="*/ 465387 h 470239"/>
                <a:gd name="connsiteX14" fmla="*/ 143689 w 510249"/>
                <a:gd name="connsiteY14" fmla="*/ 414852 h 470239"/>
                <a:gd name="connsiteX15" fmla="*/ 189086 w 510249"/>
                <a:gd name="connsiteY15" fmla="*/ 382988 h 470239"/>
                <a:gd name="connsiteX16" fmla="*/ 325275 w 510249"/>
                <a:gd name="connsiteY16" fmla="*/ 327085 h 470239"/>
                <a:gd name="connsiteX17" fmla="*/ 457296 w 510249"/>
                <a:gd name="connsiteY17" fmla="*/ 188783 h 47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0249" h="470239">
                  <a:moveTo>
                    <a:pt x="457296" y="188783"/>
                  </a:moveTo>
                  <a:cubicBezTo>
                    <a:pt x="482364" y="149611"/>
                    <a:pt x="503949" y="104214"/>
                    <a:pt x="509487" y="53450"/>
                  </a:cubicBezTo>
                  <a:cubicBezTo>
                    <a:pt x="510801" y="41173"/>
                    <a:pt x="510972" y="27640"/>
                    <a:pt x="505376" y="17704"/>
                  </a:cubicBezTo>
                  <a:cubicBezTo>
                    <a:pt x="500523" y="9082"/>
                    <a:pt x="492357" y="5027"/>
                    <a:pt x="484419" y="2801"/>
                  </a:cubicBezTo>
                  <a:cubicBezTo>
                    <a:pt x="428116" y="-13074"/>
                    <a:pt x="375297" y="41345"/>
                    <a:pt x="334697" y="95192"/>
                  </a:cubicBezTo>
                  <a:cubicBezTo>
                    <a:pt x="262919" y="190325"/>
                    <a:pt x="198850" y="295565"/>
                    <a:pt x="143918" y="408570"/>
                  </a:cubicBezTo>
                  <a:cubicBezTo>
                    <a:pt x="176809" y="340961"/>
                    <a:pt x="194111" y="211281"/>
                    <a:pt x="186288" y="131795"/>
                  </a:cubicBezTo>
                  <a:cubicBezTo>
                    <a:pt x="186002" y="128654"/>
                    <a:pt x="185488" y="125285"/>
                    <a:pt x="183661" y="123287"/>
                  </a:cubicBezTo>
                  <a:cubicBezTo>
                    <a:pt x="181777" y="121288"/>
                    <a:pt x="179093" y="121402"/>
                    <a:pt x="176694" y="121973"/>
                  </a:cubicBezTo>
                  <a:cubicBezTo>
                    <a:pt x="159392" y="126370"/>
                    <a:pt x="148486" y="148583"/>
                    <a:pt x="140149" y="169140"/>
                  </a:cubicBezTo>
                  <a:cubicBezTo>
                    <a:pt x="114453" y="232809"/>
                    <a:pt x="92126" y="306357"/>
                    <a:pt x="77222" y="377792"/>
                  </a:cubicBezTo>
                  <a:cubicBezTo>
                    <a:pt x="86587" y="332910"/>
                    <a:pt x="58892" y="278891"/>
                    <a:pt x="33767" y="252167"/>
                  </a:cubicBezTo>
                  <a:cubicBezTo>
                    <a:pt x="-11173" y="204372"/>
                    <a:pt x="-1579" y="271068"/>
                    <a:pt x="8185" y="310240"/>
                  </a:cubicBezTo>
                  <a:cubicBezTo>
                    <a:pt x="17721" y="348670"/>
                    <a:pt x="81276" y="498963"/>
                    <a:pt x="126558" y="465387"/>
                  </a:cubicBezTo>
                  <a:cubicBezTo>
                    <a:pt x="134839" y="459220"/>
                    <a:pt x="136894" y="425644"/>
                    <a:pt x="143689" y="414852"/>
                  </a:cubicBezTo>
                  <a:cubicBezTo>
                    <a:pt x="155567" y="396122"/>
                    <a:pt x="172069" y="389955"/>
                    <a:pt x="189086" y="382988"/>
                  </a:cubicBezTo>
                  <a:cubicBezTo>
                    <a:pt x="234768" y="364259"/>
                    <a:pt x="282334" y="356550"/>
                    <a:pt x="325275" y="327085"/>
                  </a:cubicBezTo>
                  <a:cubicBezTo>
                    <a:pt x="375468" y="292709"/>
                    <a:pt x="420807" y="245829"/>
                    <a:pt x="457296" y="188783"/>
                  </a:cubicBezTo>
                  <a:close/>
                </a:path>
              </a:pathLst>
            </a:custGeom>
            <a:solidFill>
              <a:srgbClr val="F44E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89124" y="4231554"/>
            <a:ext cx="2103828" cy="1956734"/>
            <a:chOff x="2177469" y="4231554"/>
            <a:chExt cx="2103828" cy="1956734"/>
          </a:xfrm>
        </p:grpSpPr>
        <p:sp>
          <p:nvSpPr>
            <p:cNvPr id="13" name="任意多边形: 形状 26">
              <a:extLst>
                <a:ext uri="{FF2B5EF4-FFF2-40B4-BE49-F238E27FC236}">
                  <a16:creationId xmlns:a16="http://schemas.microsoft.com/office/drawing/2014/main" id="{4955CC1D-5AAF-4C31-8A79-838F54D821FA}"/>
                </a:ext>
              </a:extLst>
            </p:cNvPr>
            <p:cNvSpPr/>
            <p:nvPr/>
          </p:nvSpPr>
          <p:spPr>
            <a:xfrm>
              <a:off x="2642937" y="5942960"/>
              <a:ext cx="289436" cy="245328"/>
            </a:xfrm>
            <a:custGeom>
              <a:avLst/>
              <a:gdLst>
                <a:gd name="connsiteX0" fmla="*/ 205540 w 289436"/>
                <a:gd name="connsiteY0" fmla="*/ 302 h 245328"/>
                <a:gd name="connsiteX1" fmla="*/ 209537 w 289436"/>
                <a:gd name="connsiteY1" fmla="*/ 2814 h 245328"/>
                <a:gd name="connsiteX2" fmla="*/ 212906 w 289436"/>
                <a:gd name="connsiteY2" fmla="*/ 20231 h 245328"/>
                <a:gd name="connsiteX3" fmla="*/ 188238 w 289436"/>
                <a:gd name="connsiteY3" fmla="*/ 134778 h 245328"/>
                <a:gd name="connsiteX4" fmla="*/ 234377 w 289436"/>
                <a:gd name="connsiteY4" fmla="*/ 63971 h 245328"/>
                <a:gd name="connsiteX5" fmla="*/ 254420 w 289436"/>
                <a:gd name="connsiteY5" fmla="*/ 47069 h 245328"/>
                <a:gd name="connsiteX6" fmla="*/ 217131 w 289436"/>
                <a:gd name="connsiteY6" fmla="*/ 166242 h 245328"/>
                <a:gd name="connsiteX7" fmla="*/ 73919 w 289436"/>
                <a:gd name="connsiteY7" fmla="*/ 183201 h 245328"/>
                <a:gd name="connsiteX8" fmla="*/ 28 w 289436"/>
                <a:gd name="connsiteY8" fmla="*/ 44328 h 245328"/>
                <a:gd name="connsiteX9" fmla="*/ 4311 w 289436"/>
                <a:gd name="connsiteY9" fmla="*/ 30109 h 245328"/>
                <a:gd name="connsiteX10" fmla="*/ 13447 w 289436"/>
                <a:gd name="connsiteY10" fmla="*/ 29424 h 245328"/>
                <a:gd name="connsiteX11" fmla="*/ 76717 w 289436"/>
                <a:gd name="connsiteY11" fmla="*/ 84471 h 245328"/>
                <a:gd name="connsiteX12" fmla="*/ 116346 w 289436"/>
                <a:gd name="connsiteY12" fmla="*/ 165899 h 245328"/>
                <a:gd name="connsiteX13" fmla="*/ 174762 w 289436"/>
                <a:gd name="connsiteY13" fmla="*/ 199475 h 245328"/>
                <a:gd name="connsiteX14" fmla="*/ 255105 w 289436"/>
                <a:gd name="connsiteY14" fmla="*/ 189196 h 245328"/>
                <a:gd name="connsiteX15" fmla="*/ 276975 w 289436"/>
                <a:gd name="connsiteY15" fmla="*/ 186456 h 245328"/>
                <a:gd name="connsiteX16" fmla="*/ 289366 w 289436"/>
                <a:gd name="connsiteY16" fmla="*/ 203929 h 245328"/>
                <a:gd name="connsiteX17" fmla="*/ 283256 w 289436"/>
                <a:gd name="connsiteY17" fmla="*/ 217462 h 245328"/>
                <a:gd name="connsiteX18" fmla="*/ 169622 w 289436"/>
                <a:gd name="connsiteY18" fmla="*/ 191995 h 245328"/>
                <a:gd name="connsiteX19" fmla="*/ 182242 w 289436"/>
                <a:gd name="connsiteY19" fmla="*/ 18232 h 245328"/>
                <a:gd name="connsiteX20" fmla="*/ 205540 w 289436"/>
                <a:gd name="connsiteY20" fmla="*/ 302 h 24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9436" h="245328">
                  <a:moveTo>
                    <a:pt x="205540" y="302"/>
                  </a:moveTo>
                  <a:cubicBezTo>
                    <a:pt x="206967" y="702"/>
                    <a:pt x="208281" y="1501"/>
                    <a:pt x="209537" y="2814"/>
                  </a:cubicBezTo>
                  <a:cubicBezTo>
                    <a:pt x="213363" y="6926"/>
                    <a:pt x="213363" y="14006"/>
                    <a:pt x="212906" y="20231"/>
                  </a:cubicBezTo>
                  <a:cubicBezTo>
                    <a:pt x="208623" y="77676"/>
                    <a:pt x="211878" y="64142"/>
                    <a:pt x="188238" y="134778"/>
                  </a:cubicBezTo>
                  <a:cubicBezTo>
                    <a:pt x="210451" y="92579"/>
                    <a:pt x="204226" y="99374"/>
                    <a:pt x="234377" y="63971"/>
                  </a:cubicBezTo>
                  <a:cubicBezTo>
                    <a:pt x="240258" y="57062"/>
                    <a:pt x="246596" y="50095"/>
                    <a:pt x="254420" y="47069"/>
                  </a:cubicBezTo>
                  <a:cubicBezTo>
                    <a:pt x="305298" y="27597"/>
                    <a:pt x="228438" y="152537"/>
                    <a:pt x="217131" y="166242"/>
                  </a:cubicBezTo>
                  <a:cubicBezTo>
                    <a:pt x="175218" y="217005"/>
                    <a:pt x="119144" y="217691"/>
                    <a:pt x="73919" y="183201"/>
                  </a:cubicBezTo>
                  <a:cubicBezTo>
                    <a:pt x="34232" y="152937"/>
                    <a:pt x="2198" y="101373"/>
                    <a:pt x="28" y="44328"/>
                  </a:cubicBezTo>
                  <a:cubicBezTo>
                    <a:pt x="-143" y="39189"/>
                    <a:pt x="371" y="32907"/>
                    <a:pt x="4311" y="30109"/>
                  </a:cubicBezTo>
                  <a:cubicBezTo>
                    <a:pt x="7052" y="28168"/>
                    <a:pt x="10421" y="28682"/>
                    <a:pt x="13447" y="29424"/>
                  </a:cubicBezTo>
                  <a:cubicBezTo>
                    <a:pt x="40342" y="36334"/>
                    <a:pt x="61413" y="58889"/>
                    <a:pt x="76717" y="84471"/>
                  </a:cubicBezTo>
                  <a:cubicBezTo>
                    <a:pt x="92020" y="110053"/>
                    <a:pt x="102641" y="139118"/>
                    <a:pt x="116346" y="165899"/>
                  </a:cubicBezTo>
                  <a:cubicBezTo>
                    <a:pt x="126053" y="184914"/>
                    <a:pt x="156546" y="191880"/>
                    <a:pt x="174762" y="199475"/>
                  </a:cubicBezTo>
                  <a:cubicBezTo>
                    <a:pt x="205768" y="212380"/>
                    <a:pt x="222214" y="201131"/>
                    <a:pt x="255105" y="189196"/>
                  </a:cubicBezTo>
                  <a:cubicBezTo>
                    <a:pt x="262300" y="186627"/>
                    <a:pt x="269894" y="184514"/>
                    <a:pt x="276975" y="186456"/>
                  </a:cubicBezTo>
                  <a:cubicBezTo>
                    <a:pt x="284056" y="188397"/>
                    <a:pt x="290166" y="195478"/>
                    <a:pt x="289366" y="203929"/>
                  </a:cubicBezTo>
                  <a:cubicBezTo>
                    <a:pt x="288909" y="208954"/>
                    <a:pt x="286168" y="213522"/>
                    <a:pt x="283256" y="217462"/>
                  </a:cubicBezTo>
                  <a:cubicBezTo>
                    <a:pt x="245740" y="267884"/>
                    <a:pt x="185383" y="244129"/>
                    <a:pt x="169622" y="191995"/>
                  </a:cubicBezTo>
                  <a:cubicBezTo>
                    <a:pt x="154604" y="142258"/>
                    <a:pt x="156317" y="66426"/>
                    <a:pt x="182242" y="18232"/>
                  </a:cubicBezTo>
                  <a:cubicBezTo>
                    <a:pt x="187381" y="8581"/>
                    <a:pt x="197660" y="-1925"/>
                    <a:pt x="205540" y="302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图形 2">
              <a:extLst>
                <a:ext uri="{FF2B5EF4-FFF2-40B4-BE49-F238E27FC236}">
                  <a16:creationId xmlns:a16="http://schemas.microsoft.com/office/drawing/2014/main" id="{A80523A4-A790-48DC-9573-DDECAA916D5C}"/>
                </a:ext>
              </a:extLst>
            </p:cNvPr>
            <p:cNvGrpSpPr/>
            <p:nvPr/>
          </p:nvGrpSpPr>
          <p:grpSpPr>
            <a:xfrm>
              <a:off x="2177469" y="4231554"/>
              <a:ext cx="1743099" cy="1891980"/>
              <a:chOff x="2176321" y="3207779"/>
              <a:chExt cx="1743099" cy="1891980"/>
            </a:xfrm>
          </p:grpSpPr>
          <p:sp>
            <p:nvSpPr>
              <p:cNvPr id="19" name="任意多边形: 形状 30">
                <a:extLst>
                  <a:ext uri="{FF2B5EF4-FFF2-40B4-BE49-F238E27FC236}">
                    <a16:creationId xmlns:a16="http://schemas.microsoft.com/office/drawing/2014/main" id="{B6C9A6F1-CD99-4446-94CF-005AFC6D7DE6}"/>
                  </a:ext>
                </a:extLst>
              </p:cNvPr>
              <p:cNvSpPr/>
              <p:nvPr/>
            </p:nvSpPr>
            <p:spPr>
              <a:xfrm>
                <a:off x="2884113" y="3388347"/>
                <a:ext cx="1035307" cy="1602647"/>
              </a:xfrm>
              <a:custGeom>
                <a:avLst/>
                <a:gdLst>
                  <a:gd name="connsiteX0" fmla="*/ 2673 w 1035307"/>
                  <a:gd name="connsiteY0" fmla="*/ 599799 h 1602647"/>
                  <a:gd name="connsiteX1" fmla="*/ 70054 w 1035307"/>
                  <a:gd name="connsiteY1" fmla="*/ 466751 h 1602647"/>
                  <a:gd name="connsiteX2" fmla="*/ 251983 w 1035307"/>
                  <a:gd name="connsiteY2" fmla="*/ 587865 h 1602647"/>
                  <a:gd name="connsiteX3" fmla="*/ 297893 w 1035307"/>
                  <a:gd name="connsiteY3" fmla="*/ 612933 h 1602647"/>
                  <a:gd name="connsiteX4" fmla="*/ 346716 w 1035307"/>
                  <a:gd name="connsiteY4" fmla="*/ 595174 h 1602647"/>
                  <a:gd name="connsiteX5" fmla="*/ 416495 w 1035307"/>
                  <a:gd name="connsiteY5" fmla="*/ 428035 h 1602647"/>
                  <a:gd name="connsiteX6" fmla="*/ 452584 w 1035307"/>
                  <a:gd name="connsiteY6" fmla="*/ 246678 h 1602647"/>
                  <a:gd name="connsiteX7" fmla="*/ 608016 w 1035307"/>
                  <a:gd name="connsiteY7" fmla="*/ 187806 h 1602647"/>
                  <a:gd name="connsiteX8" fmla="*/ 838425 w 1035307"/>
                  <a:gd name="connsiteY8" fmla="*/ 28889 h 1602647"/>
                  <a:gd name="connsiteX9" fmla="*/ 947376 w 1035307"/>
                  <a:gd name="connsiteY9" fmla="*/ 5820 h 1602647"/>
                  <a:gd name="connsiteX10" fmla="*/ 1017384 w 1035307"/>
                  <a:gd name="connsiteY10" fmla="*/ 91588 h 1602647"/>
                  <a:gd name="connsiteX11" fmla="*/ 993629 w 1035307"/>
                  <a:gd name="connsiteY11" fmla="*/ 354544 h 1602647"/>
                  <a:gd name="connsiteX12" fmla="*/ 835227 w 1035307"/>
                  <a:gd name="connsiteY12" fmla="*/ 546009 h 1602647"/>
                  <a:gd name="connsiteX13" fmla="*/ 854756 w 1035307"/>
                  <a:gd name="connsiteY13" fmla="*/ 737873 h 1602647"/>
                  <a:gd name="connsiteX14" fmla="*/ 766304 w 1035307"/>
                  <a:gd name="connsiteY14" fmla="*/ 872863 h 1602647"/>
                  <a:gd name="connsiteX15" fmla="*/ 746946 w 1035307"/>
                  <a:gd name="connsiteY15" fmla="*/ 1088539 h 1602647"/>
                  <a:gd name="connsiteX16" fmla="*/ 658609 w 1035307"/>
                  <a:gd name="connsiteY16" fmla="*/ 1199261 h 1602647"/>
                  <a:gd name="connsiteX17" fmla="*/ 645875 w 1035307"/>
                  <a:gd name="connsiteY17" fmla="*/ 1372281 h 1602647"/>
                  <a:gd name="connsiteX18" fmla="*/ 394739 w 1035307"/>
                  <a:gd name="connsiteY18" fmla="*/ 1601889 h 1602647"/>
                  <a:gd name="connsiteX19" fmla="*/ 182946 w 1035307"/>
                  <a:gd name="connsiteY19" fmla="*/ 1377706 h 1602647"/>
                  <a:gd name="connsiteX20" fmla="*/ 2673 w 1035307"/>
                  <a:gd name="connsiteY20" fmla="*/ 599799 h 160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5307" h="1602647">
                    <a:moveTo>
                      <a:pt x="2673" y="599799"/>
                    </a:moveTo>
                    <a:cubicBezTo>
                      <a:pt x="5986" y="547037"/>
                      <a:pt x="20147" y="484110"/>
                      <a:pt x="70054" y="466751"/>
                    </a:cubicBezTo>
                    <a:cubicBezTo>
                      <a:pt x="143374" y="441226"/>
                      <a:pt x="196079" y="533960"/>
                      <a:pt x="251983" y="587865"/>
                    </a:cubicBezTo>
                    <a:cubicBezTo>
                      <a:pt x="264774" y="600199"/>
                      <a:pt x="280191" y="611391"/>
                      <a:pt x="297893" y="612933"/>
                    </a:cubicBezTo>
                    <a:cubicBezTo>
                      <a:pt x="315538" y="614475"/>
                      <a:pt x="332783" y="606138"/>
                      <a:pt x="346716" y="595174"/>
                    </a:cubicBezTo>
                    <a:cubicBezTo>
                      <a:pt x="395481" y="556687"/>
                      <a:pt x="410728" y="489877"/>
                      <a:pt x="416495" y="428035"/>
                    </a:cubicBezTo>
                    <a:cubicBezTo>
                      <a:pt x="422319" y="366193"/>
                      <a:pt x="422662" y="301154"/>
                      <a:pt x="452584" y="246678"/>
                    </a:cubicBezTo>
                    <a:cubicBezTo>
                      <a:pt x="482448" y="192259"/>
                      <a:pt x="555368" y="155029"/>
                      <a:pt x="608016" y="187806"/>
                    </a:cubicBezTo>
                    <a:cubicBezTo>
                      <a:pt x="726504" y="261467"/>
                      <a:pt x="766133" y="86220"/>
                      <a:pt x="838425" y="28889"/>
                    </a:cubicBezTo>
                    <a:cubicBezTo>
                      <a:pt x="868860" y="4735"/>
                      <a:pt x="911173" y="-8284"/>
                      <a:pt x="947376" y="5820"/>
                    </a:cubicBezTo>
                    <a:cubicBezTo>
                      <a:pt x="982894" y="19639"/>
                      <a:pt x="1004707" y="55670"/>
                      <a:pt x="1017384" y="91588"/>
                    </a:cubicBezTo>
                    <a:cubicBezTo>
                      <a:pt x="1046163" y="173416"/>
                      <a:pt x="1041709" y="280026"/>
                      <a:pt x="993629" y="354544"/>
                    </a:cubicBezTo>
                    <a:cubicBezTo>
                      <a:pt x="948404" y="424609"/>
                      <a:pt x="847904" y="452475"/>
                      <a:pt x="835227" y="546009"/>
                    </a:cubicBezTo>
                    <a:cubicBezTo>
                      <a:pt x="826490" y="610363"/>
                      <a:pt x="872058" y="675289"/>
                      <a:pt x="854756" y="737873"/>
                    </a:cubicBezTo>
                    <a:cubicBezTo>
                      <a:pt x="840309" y="790065"/>
                      <a:pt x="786633" y="822670"/>
                      <a:pt x="766304" y="872863"/>
                    </a:cubicBezTo>
                    <a:cubicBezTo>
                      <a:pt x="738952" y="940530"/>
                      <a:pt x="778410" y="1022757"/>
                      <a:pt x="746946" y="1088539"/>
                    </a:cubicBezTo>
                    <a:cubicBezTo>
                      <a:pt x="726447" y="1131309"/>
                      <a:pt x="680194" y="1157005"/>
                      <a:pt x="658609" y="1199261"/>
                    </a:cubicBezTo>
                    <a:cubicBezTo>
                      <a:pt x="632056" y="1251338"/>
                      <a:pt x="649130" y="1313922"/>
                      <a:pt x="645875" y="1372281"/>
                    </a:cubicBezTo>
                    <a:cubicBezTo>
                      <a:pt x="638966" y="1497335"/>
                      <a:pt x="524304" y="1613139"/>
                      <a:pt x="394739" y="1601889"/>
                    </a:cubicBezTo>
                    <a:cubicBezTo>
                      <a:pt x="284017" y="1592296"/>
                      <a:pt x="232397" y="1465301"/>
                      <a:pt x="182946" y="1377706"/>
                    </a:cubicBezTo>
                    <a:cubicBezTo>
                      <a:pt x="50354" y="1142729"/>
                      <a:pt x="-14343" y="869208"/>
                      <a:pt x="2673" y="59979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31">
                <a:extLst>
                  <a:ext uri="{FF2B5EF4-FFF2-40B4-BE49-F238E27FC236}">
                    <a16:creationId xmlns:a16="http://schemas.microsoft.com/office/drawing/2014/main" id="{E82E04CF-19D5-421F-B4DA-76F4A95DAA6E}"/>
                  </a:ext>
                </a:extLst>
              </p:cNvPr>
              <p:cNvSpPr/>
              <p:nvPr/>
            </p:nvSpPr>
            <p:spPr>
              <a:xfrm>
                <a:off x="3287984" y="4014676"/>
                <a:ext cx="187474" cy="659841"/>
              </a:xfrm>
              <a:custGeom>
                <a:avLst/>
                <a:gdLst>
                  <a:gd name="connsiteX0" fmla="*/ 10682 w 187474"/>
                  <a:gd name="connsiteY0" fmla="*/ 659841 h 659841"/>
                  <a:gd name="connsiteX1" fmla="*/ 7998 w 187474"/>
                  <a:gd name="connsiteY1" fmla="*/ 659499 h 659841"/>
                  <a:gd name="connsiteX2" fmla="*/ 346 w 187474"/>
                  <a:gd name="connsiteY2" fmla="*/ 646422 h 659841"/>
                  <a:gd name="connsiteX3" fmla="*/ 166400 w 187474"/>
                  <a:gd name="connsiteY3" fmla="*/ 8017 h 659841"/>
                  <a:gd name="connsiteX4" fmla="*/ 179477 w 187474"/>
                  <a:gd name="connsiteY4" fmla="*/ 366 h 659841"/>
                  <a:gd name="connsiteX5" fmla="*/ 187128 w 187474"/>
                  <a:gd name="connsiteY5" fmla="*/ 13442 h 659841"/>
                  <a:gd name="connsiteX6" fmla="*/ 21075 w 187474"/>
                  <a:gd name="connsiteY6" fmla="*/ 651847 h 659841"/>
                  <a:gd name="connsiteX7" fmla="*/ 10682 w 187474"/>
                  <a:gd name="connsiteY7" fmla="*/ 659841 h 65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74" h="659841">
                    <a:moveTo>
                      <a:pt x="10682" y="659841"/>
                    </a:moveTo>
                    <a:cubicBezTo>
                      <a:pt x="9768" y="659841"/>
                      <a:pt x="8912" y="659727"/>
                      <a:pt x="7998" y="659499"/>
                    </a:cubicBezTo>
                    <a:cubicBezTo>
                      <a:pt x="2288" y="658014"/>
                      <a:pt x="-1138" y="652190"/>
                      <a:pt x="346" y="646422"/>
                    </a:cubicBezTo>
                    <a:lnTo>
                      <a:pt x="166400" y="8017"/>
                    </a:lnTo>
                    <a:cubicBezTo>
                      <a:pt x="167885" y="2307"/>
                      <a:pt x="173709" y="-1176"/>
                      <a:pt x="179477" y="366"/>
                    </a:cubicBezTo>
                    <a:cubicBezTo>
                      <a:pt x="185187" y="1850"/>
                      <a:pt x="188613" y="7675"/>
                      <a:pt x="187128" y="13442"/>
                    </a:cubicBezTo>
                    <a:lnTo>
                      <a:pt x="21075" y="651847"/>
                    </a:lnTo>
                    <a:cubicBezTo>
                      <a:pt x="19761" y="656644"/>
                      <a:pt x="15421" y="659841"/>
                      <a:pt x="10682" y="6598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32">
                <a:extLst>
                  <a:ext uri="{FF2B5EF4-FFF2-40B4-BE49-F238E27FC236}">
                    <a16:creationId xmlns:a16="http://schemas.microsoft.com/office/drawing/2014/main" id="{CEFEBA6B-63C4-4520-B02C-2C1DED9B615C}"/>
                  </a:ext>
                </a:extLst>
              </p:cNvPr>
              <p:cNvSpPr/>
              <p:nvPr/>
            </p:nvSpPr>
            <p:spPr>
              <a:xfrm>
                <a:off x="3250269" y="4104090"/>
                <a:ext cx="156180" cy="197091"/>
              </a:xfrm>
              <a:custGeom>
                <a:avLst/>
                <a:gdLst>
                  <a:gd name="connsiteX0" fmla="*/ 145471 w 156180"/>
                  <a:gd name="connsiteY0" fmla="*/ 197092 h 197091"/>
                  <a:gd name="connsiteX1" fmla="*/ 136963 w 156180"/>
                  <a:gd name="connsiteY1" fmla="*/ 192923 h 197091"/>
                  <a:gd name="connsiteX2" fmla="*/ 2201 w 156180"/>
                  <a:gd name="connsiteY2" fmla="*/ 17219 h 197091"/>
                  <a:gd name="connsiteX3" fmla="*/ 4200 w 156180"/>
                  <a:gd name="connsiteY3" fmla="*/ 2201 h 197091"/>
                  <a:gd name="connsiteX4" fmla="*/ 19218 w 156180"/>
                  <a:gd name="connsiteY4" fmla="*/ 4200 h 197091"/>
                  <a:gd name="connsiteX5" fmla="*/ 153979 w 156180"/>
                  <a:gd name="connsiteY5" fmla="*/ 179904 h 197091"/>
                  <a:gd name="connsiteX6" fmla="*/ 151981 w 156180"/>
                  <a:gd name="connsiteY6" fmla="*/ 194922 h 197091"/>
                  <a:gd name="connsiteX7" fmla="*/ 145471 w 156180"/>
                  <a:gd name="connsiteY7" fmla="*/ 197092 h 19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80" h="197091">
                    <a:moveTo>
                      <a:pt x="145471" y="197092"/>
                    </a:moveTo>
                    <a:cubicBezTo>
                      <a:pt x="142273" y="197092"/>
                      <a:pt x="139076" y="195664"/>
                      <a:pt x="136963" y="192923"/>
                    </a:cubicBezTo>
                    <a:lnTo>
                      <a:pt x="2201" y="17219"/>
                    </a:lnTo>
                    <a:cubicBezTo>
                      <a:pt x="-1396" y="12537"/>
                      <a:pt x="-483" y="5799"/>
                      <a:pt x="4200" y="2201"/>
                    </a:cubicBezTo>
                    <a:cubicBezTo>
                      <a:pt x="8882" y="-1396"/>
                      <a:pt x="15620" y="-483"/>
                      <a:pt x="19218" y="4200"/>
                    </a:cubicBezTo>
                    <a:lnTo>
                      <a:pt x="153979" y="179904"/>
                    </a:lnTo>
                    <a:cubicBezTo>
                      <a:pt x="157577" y="184586"/>
                      <a:pt x="156663" y="191324"/>
                      <a:pt x="151981" y="194922"/>
                    </a:cubicBezTo>
                    <a:cubicBezTo>
                      <a:pt x="150039" y="196349"/>
                      <a:pt x="147755" y="197092"/>
                      <a:pt x="145471" y="197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33">
                <a:extLst>
                  <a:ext uri="{FF2B5EF4-FFF2-40B4-BE49-F238E27FC236}">
                    <a16:creationId xmlns:a16="http://schemas.microsoft.com/office/drawing/2014/main" id="{B7BDBAE2-5875-4CF9-A540-6B84A6DB58B7}"/>
                  </a:ext>
                </a:extLst>
              </p:cNvPr>
              <p:cNvSpPr/>
              <p:nvPr/>
            </p:nvSpPr>
            <p:spPr>
              <a:xfrm>
                <a:off x="2176321" y="3207779"/>
                <a:ext cx="1220220" cy="1842452"/>
              </a:xfrm>
              <a:custGeom>
                <a:avLst/>
                <a:gdLst>
                  <a:gd name="connsiteX0" fmla="*/ 999917 w 1220220"/>
                  <a:gd name="connsiteY0" fmla="*/ 1831166 h 1842452"/>
                  <a:gd name="connsiteX1" fmla="*/ 854820 w 1220220"/>
                  <a:gd name="connsiteY1" fmla="*/ 1723414 h 1842452"/>
                  <a:gd name="connsiteX2" fmla="*/ 259927 w 1220220"/>
                  <a:gd name="connsiteY2" fmla="*/ 1447781 h 1842452"/>
                  <a:gd name="connsiteX3" fmla="*/ 75030 w 1220220"/>
                  <a:gd name="connsiteY3" fmla="*/ 973374 h 1842452"/>
                  <a:gd name="connsiteX4" fmla="*/ 168 w 1220220"/>
                  <a:gd name="connsiteY4" fmla="*/ 772202 h 1842452"/>
                  <a:gd name="connsiteX5" fmla="*/ 137043 w 1220220"/>
                  <a:gd name="connsiteY5" fmla="*/ 635442 h 1842452"/>
                  <a:gd name="connsiteX6" fmla="*/ 250448 w 1220220"/>
                  <a:gd name="connsiteY6" fmla="*/ 698540 h 1842452"/>
                  <a:gd name="connsiteX7" fmla="*/ 371106 w 1220220"/>
                  <a:gd name="connsiteY7" fmla="*/ 703508 h 1842452"/>
                  <a:gd name="connsiteX8" fmla="*/ 278200 w 1220220"/>
                  <a:gd name="connsiteY8" fmla="*/ 570973 h 1842452"/>
                  <a:gd name="connsiteX9" fmla="*/ 240855 w 1220220"/>
                  <a:gd name="connsiteY9" fmla="*/ 418966 h 1842452"/>
                  <a:gd name="connsiteX10" fmla="*/ 368365 w 1220220"/>
                  <a:gd name="connsiteY10" fmla="*/ 356382 h 1842452"/>
                  <a:gd name="connsiteX11" fmla="*/ 428893 w 1220220"/>
                  <a:gd name="connsiteY11" fmla="*/ 135167 h 1842452"/>
                  <a:gd name="connsiteX12" fmla="*/ 841002 w 1220220"/>
                  <a:gd name="connsiteY12" fmla="*/ 91998 h 1842452"/>
                  <a:gd name="connsiteX13" fmla="*/ 827240 w 1220220"/>
                  <a:gd name="connsiteY13" fmla="*/ 714471 h 1842452"/>
                  <a:gd name="connsiteX14" fmla="*/ 1126171 w 1220220"/>
                  <a:gd name="connsiteY14" fmla="*/ 1282412 h 1842452"/>
                  <a:gd name="connsiteX15" fmla="*/ 1146556 w 1220220"/>
                  <a:gd name="connsiteY15" fmla="*/ 1800788 h 1842452"/>
                  <a:gd name="connsiteX16" fmla="*/ 999917 w 1220220"/>
                  <a:gd name="connsiteY16" fmla="*/ 1831166 h 18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0220" h="1842452">
                    <a:moveTo>
                      <a:pt x="999917" y="1831166"/>
                    </a:moveTo>
                    <a:cubicBezTo>
                      <a:pt x="949382" y="1809810"/>
                      <a:pt x="902387" y="1762244"/>
                      <a:pt x="854820" y="1723414"/>
                    </a:cubicBezTo>
                    <a:cubicBezTo>
                      <a:pt x="751008" y="1638560"/>
                      <a:pt x="747354" y="1528980"/>
                      <a:pt x="259927" y="1447781"/>
                    </a:cubicBezTo>
                    <a:cubicBezTo>
                      <a:pt x="33345" y="1410036"/>
                      <a:pt x="200541" y="1166551"/>
                      <a:pt x="75030" y="973374"/>
                    </a:cubicBezTo>
                    <a:cubicBezTo>
                      <a:pt x="35401" y="912388"/>
                      <a:pt x="-2858" y="844893"/>
                      <a:pt x="168" y="772202"/>
                    </a:cubicBezTo>
                    <a:cubicBezTo>
                      <a:pt x="3195" y="699511"/>
                      <a:pt x="65037" y="624935"/>
                      <a:pt x="137043" y="635442"/>
                    </a:cubicBezTo>
                    <a:cubicBezTo>
                      <a:pt x="180269" y="641723"/>
                      <a:pt x="213674" y="674957"/>
                      <a:pt x="250448" y="698540"/>
                    </a:cubicBezTo>
                    <a:cubicBezTo>
                      <a:pt x="287222" y="722123"/>
                      <a:pt x="340613" y="734743"/>
                      <a:pt x="371106" y="703508"/>
                    </a:cubicBezTo>
                    <a:cubicBezTo>
                      <a:pt x="347979" y="654628"/>
                      <a:pt x="308864" y="615513"/>
                      <a:pt x="278200" y="570973"/>
                    </a:cubicBezTo>
                    <a:cubicBezTo>
                      <a:pt x="247536" y="526490"/>
                      <a:pt x="224809" y="470587"/>
                      <a:pt x="240855" y="418966"/>
                    </a:cubicBezTo>
                    <a:cubicBezTo>
                      <a:pt x="265638" y="339194"/>
                      <a:pt x="337872" y="389102"/>
                      <a:pt x="368365" y="356382"/>
                    </a:cubicBezTo>
                    <a:cubicBezTo>
                      <a:pt x="409307" y="312527"/>
                      <a:pt x="398629" y="195582"/>
                      <a:pt x="428893" y="135167"/>
                    </a:cubicBezTo>
                    <a:cubicBezTo>
                      <a:pt x="499872" y="-6504"/>
                      <a:pt x="748267" y="-61265"/>
                      <a:pt x="841002" y="91998"/>
                    </a:cubicBezTo>
                    <a:cubicBezTo>
                      <a:pt x="948354" y="269415"/>
                      <a:pt x="879317" y="512843"/>
                      <a:pt x="827240" y="714471"/>
                    </a:cubicBezTo>
                    <a:cubicBezTo>
                      <a:pt x="754834" y="994787"/>
                      <a:pt x="1034693" y="1088949"/>
                      <a:pt x="1126171" y="1282412"/>
                    </a:cubicBezTo>
                    <a:cubicBezTo>
                      <a:pt x="1192067" y="1421913"/>
                      <a:pt x="1289313" y="1674534"/>
                      <a:pt x="1146556" y="1800788"/>
                    </a:cubicBezTo>
                    <a:cubicBezTo>
                      <a:pt x="1092937" y="1848354"/>
                      <a:pt x="1045028" y="1850182"/>
                      <a:pt x="999917" y="1831166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34">
                <a:extLst>
                  <a:ext uri="{FF2B5EF4-FFF2-40B4-BE49-F238E27FC236}">
                    <a16:creationId xmlns:a16="http://schemas.microsoft.com/office/drawing/2014/main" id="{D17B8FEB-C8D6-4AF5-8CA9-D297D7562B93}"/>
                  </a:ext>
                </a:extLst>
              </p:cNvPr>
              <p:cNvSpPr/>
              <p:nvPr/>
            </p:nvSpPr>
            <p:spPr>
              <a:xfrm>
                <a:off x="2806369" y="4171142"/>
                <a:ext cx="495398" cy="928616"/>
              </a:xfrm>
              <a:custGeom>
                <a:avLst/>
                <a:gdLst>
                  <a:gd name="connsiteX0" fmla="*/ 484703 w 495398"/>
                  <a:gd name="connsiteY0" fmla="*/ 928617 h 928616"/>
                  <a:gd name="connsiteX1" fmla="*/ 475224 w 495398"/>
                  <a:gd name="connsiteY1" fmla="*/ 922850 h 928616"/>
                  <a:gd name="connsiteX2" fmla="*/ 1216 w 495398"/>
                  <a:gd name="connsiteY2" fmla="*/ 15664 h 928616"/>
                  <a:gd name="connsiteX3" fmla="*/ 5728 w 495398"/>
                  <a:gd name="connsiteY3" fmla="*/ 1216 h 928616"/>
                  <a:gd name="connsiteX4" fmla="*/ 20174 w 495398"/>
                  <a:gd name="connsiteY4" fmla="*/ 5727 h 928616"/>
                  <a:gd name="connsiteX5" fmla="*/ 494182 w 495398"/>
                  <a:gd name="connsiteY5" fmla="*/ 912914 h 928616"/>
                  <a:gd name="connsiteX6" fmla="*/ 489671 w 495398"/>
                  <a:gd name="connsiteY6" fmla="*/ 927361 h 928616"/>
                  <a:gd name="connsiteX7" fmla="*/ 484703 w 495398"/>
                  <a:gd name="connsiteY7" fmla="*/ 928617 h 92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398" h="928616">
                    <a:moveTo>
                      <a:pt x="484703" y="928617"/>
                    </a:moveTo>
                    <a:cubicBezTo>
                      <a:pt x="480820" y="928617"/>
                      <a:pt x="477108" y="926504"/>
                      <a:pt x="475224" y="922850"/>
                    </a:cubicBezTo>
                    <a:lnTo>
                      <a:pt x="1216" y="15664"/>
                    </a:lnTo>
                    <a:cubicBezTo>
                      <a:pt x="-1524" y="10410"/>
                      <a:pt x="531" y="3957"/>
                      <a:pt x="5728" y="1216"/>
                    </a:cubicBezTo>
                    <a:cubicBezTo>
                      <a:pt x="10924" y="-1524"/>
                      <a:pt x="17433" y="531"/>
                      <a:pt x="20174" y="5727"/>
                    </a:cubicBezTo>
                    <a:lnTo>
                      <a:pt x="494182" y="912914"/>
                    </a:lnTo>
                    <a:cubicBezTo>
                      <a:pt x="496923" y="918167"/>
                      <a:pt x="494867" y="924620"/>
                      <a:pt x="489671" y="927361"/>
                    </a:cubicBezTo>
                    <a:cubicBezTo>
                      <a:pt x="488072" y="928274"/>
                      <a:pt x="486416" y="928617"/>
                      <a:pt x="484703" y="9286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35">
                <a:extLst>
                  <a:ext uri="{FF2B5EF4-FFF2-40B4-BE49-F238E27FC236}">
                    <a16:creationId xmlns:a16="http://schemas.microsoft.com/office/drawing/2014/main" id="{F6C675BC-15AB-4DE2-8F8F-62D08FA62D2B}"/>
                  </a:ext>
                </a:extLst>
              </p:cNvPr>
              <p:cNvSpPr/>
              <p:nvPr/>
            </p:nvSpPr>
            <p:spPr>
              <a:xfrm>
                <a:off x="2696761" y="4438810"/>
                <a:ext cx="368001" cy="232566"/>
              </a:xfrm>
              <a:custGeom>
                <a:avLst/>
                <a:gdLst>
                  <a:gd name="connsiteX0" fmla="*/ 357278 w 368001"/>
                  <a:gd name="connsiteY0" fmla="*/ 232567 h 232566"/>
                  <a:gd name="connsiteX1" fmla="*/ 351739 w 368001"/>
                  <a:gd name="connsiteY1" fmla="*/ 231025 h 232566"/>
                  <a:gd name="connsiteX2" fmla="*/ 5127 w 368001"/>
                  <a:gd name="connsiteY2" fmla="*/ 19860 h 232566"/>
                  <a:gd name="connsiteX3" fmla="*/ 1530 w 368001"/>
                  <a:gd name="connsiteY3" fmla="*/ 5128 h 232566"/>
                  <a:gd name="connsiteX4" fmla="*/ 16262 w 368001"/>
                  <a:gd name="connsiteY4" fmla="*/ 1530 h 232566"/>
                  <a:gd name="connsiteX5" fmla="*/ 362874 w 368001"/>
                  <a:gd name="connsiteY5" fmla="*/ 212695 h 232566"/>
                  <a:gd name="connsiteX6" fmla="*/ 366472 w 368001"/>
                  <a:gd name="connsiteY6" fmla="*/ 227427 h 232566"/>
                  <a:gd name="connsiteX7" fmla="*/ 357278 w 368001"/>
                  <a:gd name="connsiteY7" fmla="*/ 232567 h 23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001" h="232566">
                    <a:moveTo>
                      <a:pt x="357278" y="232567"/>
                    </a:moveTo>
                    <a:cubicBezTo>
                      <a:pt x="355394" y="232567"/>
                      <a:pt x="353452" y="232052"/>
                      <a:pt x="351739" y="231025"/>
                    </a:cubicBezTo>
                    <a:lnTo>
                      <a:pt x="5127" y="19860"/>
                    </a:lnTo>
                    <a:cubicBezTo>
                      <a:pt x="103" y="16777"/>
                      <a:pt x="-1496" y="10210"/>
                      <a:pt x="1530" y="5128"/>
                    </a:cubicBezTo>
                    <a:cubicBezTo>
                      <a:pt x="4614" y="102"/>
                      <a:pt x="11180" y="-1496"/>
                      <a:pt x="16262" y="1530"/>
                    </a:cubicBezTo>
                    <a:lnTo>
                      <a:pt x="362874" y="212695"/>
                    </a:lnTo>
                    <a:cubicBezTo>
                      <a:pt x="367899" y="215778"/>
                      <a:pt x="369498" y="222345"/>
                      <a:pt x="366472" y="227427"/>
                    </a:cubicBezTo>
                    <a:cubicBezTo>
                      <a:pt x="364416" y="230739"/>
                      <a:pt x="360933" y="232567"/>
                      <a:pt x="357278" y="232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36">
                <a:extLst>
                  <a:ext uri="{FF2B5EF4-FFF2-40B4-BE49-F238E27FC236}">
                    <a16:creationId xmlns:a16="http://schemas.microsoft.com/office/drawing/2014/main" id="{8F7E36D4-02E6-41EC-83A4-99123194394E}"/>
                  </a:ext>
                </a:extLst>
              </p:cNvPr>
              <p:cNvSpPr/>
              <p:nvPr/>
            </p:nvSpPr>
            <p:spPr>
              <a:xfrm>
                <a:off x="2566396" y="4168202"/>
                <a:ext cx="368001" cy="232566"/>
              </a:xfrm>
              <a:custGeom>
                <a:avLst/>
                <a:gdLst>
                  <a:gd name="connsiteX0" fmla="*/ 357278 w 368001"/>
                  <a:gd name="connsiteY0" fmla="*/ 232567 h 232566"/>
                  <a:gd name="connsiteX1" fmla="*/ 351739 w 368001"/>
                  <a:gd name="connsiteY1" fmla="*/ 231025 h 232566"/>
                  <a:gd name="connsiteX2" fmla="*/ 5128 w 368001"/>
                  <a:gd name="connsiteY2" fmla="*/ 19860 h 232566"/>
                  <a:gd name="connsiteX3" fmla="*/ 1530 w 368001"/>
                  <a:gd name="connsiteY3" fmla="*/ 5128 h 232566"/>
                  <a:gd name="connsiteX4" fmla="*/ 16263 w 368001"/>
                  <a:gd name="connsiteY4" fmla="*/ 1530 h 232566"/>
                  <a:gd name="connsiteX5" fmla="*/ 362874 w 368001"/>
                  <a:gd name="connsiteY5" fmla="*/ 212695 h 232566"/>
                  <a:gd name="connsiteX6" fmla="*/ 366472 w 368001"/>
                  <a:gd name="connsiteY6" fmla="*/ 227428 h 232566"/>
                  <a:gd name="connsiteX7" fmla="*/ 357278 w 368001"/>
                  <a:gd name="connsiteY7" fmla="*/ 232567 h 23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001" h="232566">
                    <a:moveTo>
                      <a:pt x="357278" y="232567"/>
                    </a:moveTo>
                    <a:cubicBezTo>
                      <a:pt x="355394" y="232567"/>
                      <a:pt x="353452" y="232053"/>
                      <a:pt x="351739" y="231025"/>
                    </a:cubicBezTo>
                    <a:lnTo>
                      <a:pt x="5128" y="19860"/>
                    </a:lnTo>
                    <a:cubicBezTo>
                      <a:pt x="103" y="16777"/>
                      <a:pt x="-1496" y="10210"/>
                      <a:pt x="1530" y="5128"/>
                    </a:cubicBezTo>
                    <a:cubicBezTo>
                      <a:pt x="4614" y="102"/>
                      <a:pt x="11180" y="-1496"/>
                      <a:pt x="16263" y="1530"/>
                    </a:cubicBezTo>
                    <a:lnTo>
                      <a:pt x="362874" y="212695"/>
                    </a:lnTo>
                    <a:cubicBezTo>
                      <a:pt x="367899" y="215778"/>
                      <a:pt x="369498" y="222345"/>
                      <a:pt x="366472" y="227428"/>
                    </a:cubicBezTo>
                    <a:cubicBezTo>
                      <a:pt x="364416" y="230739"/>
                      <a:pt x="360876" y="232567"/>
                      <a:pt x="357278" y="232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37">
                <a:extLst>
                  <a:ext uri="{FF2B5EF4-FFF2-40B4-BE49-F238E27FC236}">
                    <a16:creationId xmlns:a16="http://schemas.microsoft.com/office/drawing/2014/main" id="{12AC3CE6-51D9-4C96-83A6-CF5A137939AF}"/>
                  </a:ext>
                </a:extLst>
              </p:cNvPr>
              <p:cNvSpPr/>
              <p:nvPr/>
            </p:nvSpPr>
            <p:spPr>
              <a:xfrm>
                <a:off x="3141354" y="4508885"/>
                <a:ext cx="88268" cy="350072"/>
              </a:xfrm>
              <a:custGeom>
                <a:avLst/>
                <a:gdLst>
                  <a:gd name="connsiteX0" fmla="*/ 10730 w 88268"/>
                  <a:gd name="connsiteY0" fmla="*/ 350073 h 350072"/>
                  <a:gd name="connsiteX1" fmla="*/ 8560 w 88268"/>
                  <a:gd name="connsiteY1" fmla="*/ 349844 h 350072"/>
                  <a:gd name="connsiteX2" fmla="*/ 223 w 88268"/>
                  <a:gd name="connsiteY2" fmla="*/ 337225 h 350072"/>
                  <a:gd name="connsiteX3" fmla="*/ 67090 w 88268"/>
                  <a:gd name="connsiteY3" fmla="*/ 8543 h 350072"/>
                  <a:gd name="connsiteX4" fmla="*/ 79709 w 88268"/>
                  <a:gd name="connsiteY4" fmla="*/ 206 h 350072"/>
                  <a:gd name="connsiteX5" fmla="*/ 88046 w 88268"/>
                  <a:gd name="connsiteY5" fmla="*/ 12826 h 350072"/>
                  <a:gd name="connsiteX6" fmla="*/ 21179 w 88268"/>
                  <a:gd name="connsiteY6" fmla="*/ 341507 h 350072"/>
                  <a:gd name="connsiteX7" fmla="*/ 10730 w 88268"/>
                  <a:gd name="connsiteY7" fmla="*/ 350073 h 35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268" h="350072">
                    <a:moveTo>
                      <a:pt x="10730" y="350073"/>
                    </a:moveTo>
                    <a:cubicBezTo>
                      <a:pt x="10044" y="350073"/>
                      <a:pt x="9302" y="350015"/>
                      <a:pt x="8560" y="349844"/>
                    </a:cubicBezTo>
                    <a:cubicBezTo>
                      <a:pt x="2792" y="348702"/>
                      <a:pt x="-977" y="343049"/>
                      <a:pt x="223" y="337225"/>
                    </a:cubicBezTo>
                    <a:lnTo>
                      <a:pt x="67090" y="8543"/>
                    </a:lnTo>
                    <a:cubicBezTo>
                      <a:pt x="68232" y="2776"/>
                      <a:pt x="73885" y="-936"/>
                      <a:pt x="79709" y="206"/>
                    </a:cubicBezTo>
                    <a:cubicBezTo>
                      <a:pt x="85477" y="1348"/>
                      <a:pt x="89245" y="7002"/>
                      <a:pt x="88046" y="12826"/>
                    </a:cubicBezTo>
                    <a:lnTo>
                      <a:pt x="21179" y="341507"/>
                    </a:lnTo>
                    <a:cubicBezTo>
                      <a:pt x="20208" y="346589"/>
                      <a:pt x="15697" y="350073"/>
                      <a:pt x="10730" y="3500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" name="任意多边形: 形状 39">
              <a:extLst>
                <a:ext uri="{FF2B5EF4-FFF2-40B4-BE49-F238E27FC236}">
                  <a16:creationId xmlns:a16="http://schemas.microsoft.com/office/drawing/2014/main" id="{2E936592-D162-4DE4-92D8-449239875270}"/>
                </a:ext>
              </a:extLst>
            </p:cNvPr>
            <p:cNvSpPr/>
            <p:nvPr/>
          </p:nvSpPr>
          <p:spPr>
            <a:xfrm>
              <a:off x="3950541" y="5624647"/>
              <a:ext cx="330756" cy="193307"/>
            </a:xfrm>
            <a:custGeom>
              <a:avLst/>
              <a:gdLst>
                <a:gd name="connsiteX0" fmla="*/ 175487 w 330756"/>
                <a:gd name="connsiteY0" fmla="*/ 98 h 193307"/>
                <a:gd name="connsiteX1" fmla="*/ 180113 w 330756"/>
                <a:gd name="connsiteY1" fmla="*/ 612 h 193307"/>
                <a:gd name="connsiteX2" fmla="*/ 189820 w 330756"/>
                <a:gd name="connsiteY2" fmla="*/ 13003 h 193307"/>
                <a:gd name="connsiteX3" fmla="*/ 210491 w 330756"/>
                <a:gd name="connsiteY3" fmla="*/ 111276 h 193307"/>
                <a:gd name="connsiteX4" fmla="*/ 226194 w 330756"/>
                <a:gd name="connsiteY4" fmla="*/ 39213 h 193307"/>
                <a:gd name="connsiteX5" fmla="*/ 238300 w 330756"/>
                <a:gd name="connsiteY5" fmla="*/ 18713 h 193307"/>
                <a:gd name="connsiteX6" fmla="*/ 249093 w 330756"/>
                <a:gd name="connsiteY6" fmla="*/ 125209 h 193307"/>
                <a:gd name="connsiteX7" fmla="*/ 123467 w 330756"/>
                <a:gd name="connsiteY7" fmla="*/ 190763 h 193307"/>
                <a:gd name="connsiteX8" fmla="*/ 2695 w 330756"/>
                <a:gd name="connsiteY8" fmla="*/ 109506 h 193307"/>
                <a:gd name="connsiteX9" fmla="*/ 1268 w 330756"/>
                <a:gd name="connsiteY9" fmla="*/ 96829 h 193307"/>
                <a:gd name="connsiteX10" fmla="*/ 9434 w 330756"/>
                <a:gd name="connsiteY10" fmla="*/ 93004 h 193307"/>
                <a:gd name="connsiteX11" fmla="*/ 88635 w 330756"/>
                <a:gd name="connsiteY11" fmla="*/ 112761 h 193307"/>
                <a:gd name="connsiteX12" fmla="*/ 156016 w 330756"/>
                <a:gd name="connsiteY12" fmla="*/ 161755 h 193307"/>
                <a:gd name="connsiteX13" fmla="*/ 222597 w 330756"/>
                <a:gd name="connsiteY13" fmla="*/ 166552 h 193307"/>
                <a:gd name="connsiteX14" fmla="*/ 292776 w 330756"/>
                <a:gd name="connsiteY14" fmla="*/ 129206 h 193307"/>
                <a:gd name="connsiteX15" fmla="*/ 311905 w 330756"/>
                <a:gd name="connsiteY15" fmla="*/ 119099 h 193307"/>
                <a:gd name="connsiteX16" fmla="*/ 329949 w 330756"/>
                <a:gd name="connsiteY16" fmla="*/ 128179 h 193307"/>
                <a:gd name="connsiteX17" fmla="*/ 329436 w 330756"/>
                <a:gd name="connsiteY17" fmla="*/ 140969 h 193307"/>
                <a:gd name="connsiteX18" fmla="*/ 215059 w 330756"/>
                <a:gd name="connsiteY18" fmla="*/ 162611 h 193307"/>
                <a:gd name="connsiteX19" fmla="*/ 160812 w 330756"/>
                <a:gd name="connsiteY19" fmla="*/ 22596 h 193307"/>
                <a:gd name="connsiteX20" fmla="*/ 175487 w 330756"/>
                <a:gd name="connsiteY20" fmla="*/ 98 h 19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0756" h="193307">
                  <a:moveTo>
                    <a:pt x="175487" y="98"/>
                  </a:moveTo>
                  <a:cubicBezTo>
                    <a:pt x="176972" y="-130"/>
                    <a:pt x="178514" y="41"/>
                    <a:pt x="180113" y="612"/>
                  </a:cubicBezTo>
                  <a:cubicBezTo>
                    <a:pt x="185195" y="2439"/>
                    <a:pt x="187879" y="7921"/>
                    <a:pt x="189820" y="13003"/>
                  </a:cubicBezTo>
                  <a:cubicBezTo>
                    <a:pt x="207636" y="59313"/>
                    <a:pt x="205523" y="47607"/>
                    <a:pt x="210491" y="111276"/>
                  </a:cubicBezTo>
                  <a:cubicBezTo>
                    <a:pt x="214945" y="70277"/>
                    <a:pt x="211804" y="77871"/>
                    <a:pt x="226194" y="39213"/>
                  </a:cubicBezTo>
                  <a:cubicBezTo>
                    <a:pt x="228992" y="31676"/>
                    <a:pt x="232190" y="23967"/>
                    <a:pt x="238300" y="18713"/>
                  </a:cubicBezTo>
                  <a:cubicBezTo>
                    <a:pt x="277815" y="-15034"/>
                    <a:pt x="254346" y="110420"/>
                    <a:pt x="249093" y="125209"/>
                  </a:cubicBezTo>
                  <a:cubicBezTo>
                    <a:pt x="229678" y="180085"/>
                    <a:pt x="178285" y="201098"/>
                    <a:pt x="123467" y="190763"/>
                  </a:cubicBezTo>
                  <a:cubicBezTo>
                    <a:pt x="75444" y="181683"/>
                    <a:pt x="26336" y="153189"/>
                    <a:pt x="2695" y="109506"/>
                  </a:cubicBezTo>
                  <a:cubicBezTo>
                    <a:pt x="583" y="105566"/>
                    <a:pt x="-1359" y="100484"/>
                    <a:pt x="1268" y="96829"/>
                  </a:cubicBezTo>
                  <a:cubicBezTo>
                    <a:pt x="3038" y="94317"/>
                    <a:pt x="6350" y="93461"/>
                    <a:pt x="9434" y="93004"/>
                  </a:cubicBezTo>
                  <a:cubicBezTo>
                    <a:pt x="36843" y="88607"/>
                    <a:pt x="64823" y="98428"/>
                    <a:pt x="88635" y="112761"/>
                  </a:cubicBezTo>
                  <a:cubicBezTo>
                    <a:pt x="112446" y="127094"/>
                    <a:pt x="133232" y="145880"/>
                    <a:pt x="156016" y="161755"/>
                  </a:cubicBezTo>
                  <a:cubicBezTo>
                    <a:pt x="172175" y="173004"/>
                    <a:pt x="202897" y="167294"/>
                    <a:pt x="222597" y="166552"/>
                  </a:cubicBezTo>
                  <a:cubicBezTo>
                    <a:pt x="256059" y="165295"/>
                    <a:pt x="266966" y="150506"/>
                    <a:pt x="292776" y="129206"/>
                  </a:cubicBezTo>
                  <a:cubicBezTo>
                    <a:pt x="298429" y="124581"/>
                    <a:pt x="304653" y="120127"/>
                    <a:pt x="311905" y="119099"/>
                  </a:cubicBezTo>
                  <a:cubicBezTo>
                    <a:pt x="319157" y="118072"/>
                    <a:pt x="327494" y="121326"/>
                    <a:pt x="329949" y="128179"/>
                  </a:cubicBezTo>
                  <a:cubicBezTo>
                    <a:pt x="331434" y="132290"/>
                    <a:pt x="330635" y="136801"/>
                    <a:pt x="329436" y="140969"/>
                  </a:cubicBezTo>
                  <a:cubicBezTo>
                    <a:pt x="313961" y="193961"/>
                    <a:pt x="249321" y="197501"/>
                    <a:pt x="215059" y="162611"/>
                  </a:cubicBezTo>
                  <a:cubicBezTo>
                    <a:pt x="182340" y="129321"/>
                    <a:pt x="155159" y="69649"/>
                    <a:pt x="160812" y="22596"/>
                  </a:cubicBezTo>
                  <a:cubicBezTo>
                    <a:pt x="161897" y="13175"/>
                    <a:pt x="167379" y="1240"/>
                    <a:pt x="175487" y="98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2585971" y="2616157"/>
            <a:ext cx="484861" cy="380450"/>
            <a:chOff x="5005510" y="3184567"/>
            <a:chExt cx="484861" cy="380450"/>
          </a:xfrm>
        </p:grpSpPr>
        <p:sp>
          <p:nvSpPr>
            <p:cNvPr id="40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>
            <a:off x="9279862" y="991492"/>
            <a:ext cx="572566" cy="462383"/>
            <a:chOff x="7535894" y="3315562"/>
            <a:chExt cx="572566" cy="462383"/>
          </a:xfrm>
        </p:grpSpPr>
        <p:sp>
          <p:nvSpPr>
            <p:cNvPr id="45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4198940" y="3952770"/>
            <a:ext cx="484861" cy="380450"/>
            <a:chOff x="5005510" y="3184567"/>
            <a:chExt cx="484861" cy="380450"/>
          </a:xfrm>
        </p:grpSpPr>
        <p:sp>
          <p:nvSpPr>
            <p:cNvPr id="50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>
            <a:off x="8633064" y="2332953"/>
            <a:ext cx="572566" cy="462383"/>
            <a:chOff x="7535894" y="3315562"/>
            <a:chExt cx="572566" cy="462383"/>
          </a:xfrm>
        </p:grpSpPr>
        <p:sp>
          <p:nvSpPr>
            <p:cNvPr id="55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>
            <a:off x="10918152" y="2431709"/>
            <a:ext cx="572566" cy="462383"/>
            <a:chOff x="7535894" y="3315562"/>
            <a:chExt cx="572566" cy="462383"/>
          </a:xfrm>
        </p:grpSpPr>
        <p:sp>
          <p:nvSpPr>
            <p:cNvPr id="60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4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805748" y="3619064"/>
            <a:ext cx="484861" cy="380450"/>
            <a:chOff x="5005510" y="3184567"/>
            <a:chExt cx="484861" cy="380450"/>
          </a:xfrm>
        </p:grpSpPr>
        <p:sp>
          <p:nvSpPr>
            <p:cNvPr id="65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9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1404263" y="836285"/>
            <a:ext cx="484861" cy="380450"/>
            <a:chOff x="5005510" y="3184567"/>
            <a:chExt cx="484861" cy="380450"/>
          </a:xfrm>
        </p:grpSpPr>
        <p:sp>
          <p:nvSpPr>
            <p:cNvPr id="70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 flipH="1">
            <a:off x="4015245" y="503380"/>
            <a:ext cx="572566" cy="462383"/>
            <a:chOff x="7535894" y="3315562"/>
            <a:chExt cx="572566" cy="462383"/>
          </a:xfrm>
        </p:grpSpPr>
        <p:sp>
          <p:nvSpPr>
            <p:cNvPr id="80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5390891" y="2852036"/>
            <a:ext cx="169900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解决方案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55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95324" y="2547100"/>
            <a:ext cx="5400675" cy="62282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20000"/>
                    <a:lumOff val="80000"/>
                    <a:alpha val="43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114300" dist="38100" dir="5400000" sx="98000" sy="98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12709" y="2588510"/>
            <a:ext cx="540000" cy="540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solidFill>
              <a:schemeClr val="accent2">
                <a:lumMod val="20000"/>
                <a:lumOff val="80000"/>
                <a:alpha val="67000"/>
              </a:schemeClr>
            </a:solidFill>
          </a:ln>
          <a:effectLst>
            <a:outerShdw blurRad="63500" dist="12700" dir="5400000" sx="103000" sy="103000" algn="t" rotWithShape="0">
              <a:schemeClr val="accent2">
                <a:lumMod val="75000"/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2709" y="2673844"/>
            <a:ext cx="5033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0094" y="2673844"/>
            <a:ext cx="125086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工作概况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757180" y="2714510"/>
            <a:ext cx="0" cy="288000"/>
          </a:xfrm>
          <a:prstGeom prst="line">
            <a:avLst/>
          </a:prstGeom>
          <a:ln w="22225" cap="rnd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033407" y="2673844"/>
            <a:ext cx="287971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zh-CN" spc="200">
                <a:ln w="3175">
                  <a:solidFill>
                    <a:schemeClr val="bg1">
                      <a:lumMod val="75000"/>
                    </a:schemeClr>
                  </a:solidFill>
                </a:ln>
                <a:noFill/>
                <a:cs typeface="+mn-ea"/>
                <a:sym typeface="+mn-lt"/>
              </a:rPr>
              <a:t>JOB OVERVIEW</a:t>
            </a:r>
            <a:endParaRPr lang="zh-CN" altLang="en-US" spc="200">
              <a:ln w="3175">
                <a:solidFill>
                  <a:schemeClr val="bg1">
                    <a:lumMod val="75000"/>
                  </a:schemeClr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95324" y="3429000"/>
            <a:ext cx="5400675" cy="62282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20000"/>
                    <a:lumOff val="80000"/>
                    <a:alpha val="43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114300" dist="38100" dir="5400000" sx="98000" sy="98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2709" y="3470410"/>
            <a:ext cx="540000" cy="540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solidFill>
              <a:schemeClr val="accent2">
                <a:lumMod val="20000"/>
                <a:lumOff val="80000"/>
                <a:alpha val="67000"/>
              </a:schemeClr>
            </a:solidFill>
          </a:ln>
          <a:effectLst>
            <a:outerShdw blurRad="63500" dist="12700" dir="5400000" sx="103000" sy="103000" algn="t" rotWithShape="0">
              <a:schemeClr val="accent2">
                <a:lumMod val="75000"/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709" y="3555744"/>
            <a:ext cx="5033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70094" y="3555744"/>
            <a:ext cx="125086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问题分析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757180" y="3596410"/>
            <a:ext cx="0" cy="288000"/>
          </a:xfrm>
          <a:prstGeom prst="line">
            <a:avLst/>
          </a:prstGeom>
          <a:ln w="22225" cap="rnd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033407" y="3555744"/>
            <a:ext cx="287971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zh-CN" spc="200">
                <a:ln w="3175">
                  <a:solidFill>
                    <a:schemeClr val="bg1">
                      <a:lumMod val="75000"/>
                    </a:schemeClr>
                  </a:solidFill>
                </a:ln>
                <a:noFill/>
                <a:cs typeface="+mn-ea"/>
                <a:sym typeface="+mn-lt"/>
              </a:rPr>
              <a:t>PROBLEM ANALYSIS</a:t>
            </a:r>
            <a:endParaRPr lang="zh-CN" altLang="en-US" spc="200">
              <a:ln w="3175">
                <a:solidFill>
                  <a:schemeClr val="bg1">
                    <a:lumMod val="75000"/>
                  </a:schemeClr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95324" y="4310900"/>
            <a:ext cx="5400675" cy="62282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20000"/>
                    <a:lumOff val="80000"/>
                    <a:alpha val="43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114300" dist="38100" dir="5400000" sx="98000" sy="98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12709" y="4352310"/>
            <a:ext cx="540000" cy="540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solidFill>
              <a:schemeClr val="accent2">
                <a:lumMod val="20000"/>
                <a:lumOff val="80000"/>
                <a:alpha val="67000"/>
              </a:schemeClr>
            </a:solidFill>
          </a:ln>
          <a:effectLst>
            <a:outerShdw blurRad="63500" dist="12700" dir="5400000" sx="103000" sy="103000" algn="t" rotWithShape="0">
              <a:schemeClr val="accent2">
                <a:lumMod val="75000"/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2709" y="4437644"/>
            <a:ext cx="5033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70094" y="4437644"/>
            <a:ext cx="125086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解决方案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757180" y="4478310"/>
            <a:ext cx="0" cy="288000"/>
          </a:xfrm>
          <a:prstGeom prst="line">
            <a:avLst/>
          </a:prstGeom>
          <a:ln w="22225" cap="rnd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033407" y="4437644"/>
            <a:ext cx="3098813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zh-CN" spc="200" dirty="0">
                <a:ln w="3175">
                  <a:solidFill>
                    <a:schemeClr val="bg1">
                      <a:lumMod val="75000"/>
                    </a:schemeClr>
                  </a:solidFill>
                </a:ln>
                <a:noFill/>
                <a:cs typeface="+mn-ea"/>
                <a:sym typeface="+mn-lt"/>
              </a:rPr>
              <a:t>WORKING SOLUTION</a:t>
            </a:r>
            <a:endParaRPr lang="zh-CN" altLang="en-US" spc="200" dirty="0">
              <a:ln w="3175">
                <a:solidFill>
                  <a:schemeClr val="bg1">
                    <a:lumMod val="75000"/>
                  </a:schemeClr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95324" y="5192800"/>
            <a:ext cx="5400675" cy="62282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20000"/>
                    <a:lumOff val="80000"/>
                    <a:alpha val="43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114300" dist="38100" dir="5400000" sx="98000" sy="98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12709" y="5234210"/>
            <a:ext cx="540000" cy="540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solidFill>
              <a:schemeClr val="accent2">
                <a:lumMod val="20000"/>
                <a:lumOff val="80000"/>
                <a:alpha val="67000"/>
              </a:schemeClr>
            </a:solidFill>
          </a:ln>
          <a:effectLst>
            <a:outerShdw blurRad="63500" dist="12700" dir="5400000" sx="103000" sy="103000" algn="t" rotWithShape="0">
              <a:schemeClr val="accent2">
                <a:lumMod val="75000"/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2709" y="5319544"/>
            <a:ext cx="5033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70094" y="5319544"/>
            <a:ext cx="125086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未来规划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757180" y="5360210"/>
            <a:ext cx="0" cy="288000"/>
          </a:xfrm>
          <a:prstGeom prst="line">
            <a:avLst/>
          </a:prstGeom>
          <a:ln w="22225" cap="rnd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033407" y="5319544"/>
            <a:ext cx="287971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zh-CN" spc="200">
                <a:ln w="3175">
                  <a:solidFill>
                    <a:schemeClr val="bg1">
                      <a:lumMod val="75000"/>
                    </a:schemeClr>
                  </a:solidFill>
                </a:ln>
                <a:noFill/>
                <a:cs typeface="+mn-ea"/>
                <a:sym typeface="+mn-lt"/>
              </a:rPr>
              <a:t>FUTURE PLAN</a:t>
            </a:r>
            <a:endParaRPr lang="zh-CN" altLang="en-US" spc="200">
              <a:ln w="3175">
                <a:solidFill>
                  <a:schemeClr val="bg1">
                    <a:lumMod val="75000"/>
                  </a:schemeClr>
                </a:solidFill>
              </a:ln>
              <a:noFill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4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业务提升方案</a:t>
            </a:r>
          </a:p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595822" y="850963"/>
            <a:ext cx="4293678" cy="342598"/>
          </a:xfrm>
        </p:spPr>
        <p:txBody>
          <a:bodyPr/>
          <a:lstStyle/>
          <a:p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BUSINESS IMPROVEMENT PLAN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>
            <a:endCxn id="13" idx="4"/>
          </p:cNvCxnSpPr>
          <p:nvPr/>
        </p:nvCxnSpPr>
        <p:spPr>
          <a:xfrm>
            <a:off x="6320790" y="2336165"/>
            <a:ext cx="0" cy="32169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6191885" y="2196465"/>
            <a:ext cx="257175" cy="257175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254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236970" y="2241550"/>
            <a:ext cx="167005" cy="16700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191885" y="3768725"/>
            <a:ext cx="257175" cy="257175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254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236970" y="3813810"/>
            <a:ext cx="167005" cy="16700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191885" y="5340985"/>
            <a:ext cx="257175" cy="257175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254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236970" y="5386070"/>
            <a:ext cx="167005" cy="16700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20840" y="2535555"/>
            <a:ext cx="4865370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培养客户就是上帝的意识，给他们一种家的感觉，自愿购买我们的服务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20840" y="2084705"/>
            <a:ext cx="4865370" cy="4225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提升服务意识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720840" y="4111625"/>
            <a:ext cx="4865370" cy="59131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多接触公司各种业务，多与优秀前辈交流，提高自己的应变能力和抗压能力，不断学习成长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20840" y="3660775"/>
            <a:ext cx="4865370" cy="4225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积极利用资源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720840" y="5687695"/>
            <a:ext cx="4865370" cy="59131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积极寻求其他渠道，拓展其他市场板块。同时，不断优化自身，以寻求突破困境之路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0840" y="5236845"/>
            <a:ext cx="4865370" cy="4225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多方拓展业务</a:t>
            </a:r>
          </a:p>
        </p:txBody>
      </p:sp>
      <p:pic>
        <p:nvPicPr>
          <p:cNvPr id="18" name="图形 2">
            <a:extLst>
              <a:ext uri="{FF2B5EF4-FFF2-40B4-BE49-F238E27FC236}">
                <a16:creationId xmlns:a16="http://schemas.microsoft.com/office/drawing/2014/main" id="{08518BBC-8A04-48C6-ABED-E25E94413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88569" y="1193561"/>
            <a:ext cx="8660562" cy="5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业务提升方案</a:t>
            </a:r>
          </a:p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595822" y="850962"/>
            <a:ext cx="4348601" cy="440387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BUSINESS IMPROVEMENT PLAN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>
            <a:endCxn id="13" idx="4"/>
          </p:cNvCxnSpPr>
          <p:nvPr/>
        </p:nvCxnSpPr>
        <p:spPr>
          <a:xfrm flipH="1">
            <a:off x="1403260" y="1972270"/>
            <a:ext cx="9302841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356774" y="1843682"/>
            <a:ext cx="265162" cy="257175"/>
            <a:chOff x="847725" y="2250082"/>
            <a:chExt cx="257175" cy="257175"/>
          </a:xfrm>
        </p:grpSpPr>
        <p:sp>
          <p:nvSpPr>
            <p:cNvPr id="12" name="椭圆 11"/>
            <p:cNvSpPr/>
            <p:nvPr/>
          </p:nvSpPr>
          <p:spPr>
            <a:xfrm rot="5400000">
              <a:off x="847725" y="2250082"/>
              <a:ext cx="257175" cy="25717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5400000">
              <a:off x="892810" y="2295167"/>
              <a:ext cx="167005" cy="167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95822" y="2952469"/>
            <a:ext cx="1834328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提高业务服务意识，在力所能及的范围内尽可能主动给用户提供引导服务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5822" y="2432674"/>
            <a:ext cx="1834328" cy="4225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提高业务意识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478549" y="1843682"/>
            <a:ext cx="265162" cy="257175"/>
            <a:chOff x="3992245" y="2250082"/>
            <a:chExt cx="257175" cy="257175"/>
          </a:xfrm>
        </p:grpSpPr>
        <p:sp>
          <p:nvSpPr>
            <p:cNvPr id="16" name="椭圆 15"/>
            <p:cNvSpPr/>
            <p:nvPr/>
          </p:nvSpPr>
          <p:spPr>
            <a:xfrm rot="5400000">
              <a:off x="3992245" y="2250082"/>
              <a:ext cx="257175" cy="25717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5400000">
              <a:off x="4037330" y="2295167"/>
              <a:ext cx="167005" cy="167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9717597" y="2952469"/>
            <a:ext cx="1834328" cy="59131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积极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寻求其他渠道，拓展其他市场板块。同时，不断优化自身，以寻求突破困境之路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717597" y="2432674"/>
            <a:ext cx="1834328" cy="4225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多方拓展业务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77006" y="2952469"/>
            <a:ext cx="1834328" cy="59131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多接触公司各种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业务，多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与优秀前辈交流，提高自己的应变能力和抗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压能力，不断学习成长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77006" y="2432674"/>
            <a:ext cx="1834328" cy="4225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积极利用资源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437958" y="1843682"/>
            <a:ext cx="265162" cy="257175"/>
            <a:chOff x="2419985" y="2250082"/>
            <a:chExt cx="257175" cy="257175"/>
          </a:xfrm>
        </p:grpSpPr>
        <p:sp>
          <p:nvSpPr>
            <p:cNvPr id="27" name="椭圆 26"/>
            <p:cNvSpPr/>
            <p:nvPr/>
          </p:nvSpPr>
          <p:spPr>
            <a:xfrm rot="5400000">
              <a:off x="2419985" y="2250082"/>
              <a:ext cx="257175" cy="25717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5400000">
              <a:off x="2465070" y="2295167"/>
              <a:ext cx="167005" cy="167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97366" y="1843682"/>
            <a:ext cx="265162" cy="257175"/>
            <a:chOff x="2419985" y="2250082"/>
            <a:chExt cx="257175" cy="257175"/>
          </a:xfrm>
        </p:grpSpPr>
        <p:sp>
          <p:nvSpPr>
            <p:cNvPr id="14" name="椭圆 13"/>
            <p:cNvSpPr/>
            <p:nvPr/>
          </p:nvSpPr>
          <p:spPr>
            <a:xfrm rot="5400000">
              <a:off x="2419985" y="2250082"/>
              <a:ext cx="257175" cy="25717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5400000">
              <a:off x="2465070" y="2295167"/>
              <a:ext cx="167005" cy="167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636414" y="2952469"/>
            <a:ext cx="1834328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培养客户就是上帝的意识，给他们一种家的感觉，自愿购买我们的服务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36414" y="2432674"/>
            <a:ext cx="1834328" cy="4225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提升服务意识</a:t>
            </a:r>
          </a:p>
        </p:txBody>
      </p:sp>
      <p:grpSp>
        <p:nvGrpSpPr>
          <p:cNvPr id="130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 flipH="1">
            <a:off x="6104440" y="1185171"/>
            <a:ext cx="572566" cy="462383"/>
            <a:chOff x="7535894" y="3315562"/>
            <a:chExt cx="572566" cy="462383"/>
          </a:xfrm>
        </p:grpSpPr>
        <p:sp>
          <p:nvSpPr>
            <p:cNvPr id="131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24848" y="4550181"/>
            <a:ext cx="11066027" cy="2327067"/>
            <a:chOff x="724848" y="4550181"/>
            <a:chExt cx="11066027" cy="2327067"/>
          </a:xfrm>
        </p:grpSpPr>
        <p:sp>
          <p:nvSpPr>
            <p:cNvPr id="40" name="任意多边形: 形状 11">
              <a:extLst>
                <a:ext uri="{FF2B5EF4-FFF2-40B4-BE49-F238E27FC236}">
                  <a16:creationId xmlns:a16="http://schemas.microsoft.com/office/drawing/2014/main" id="{4A0BA36E-3796-432A-A31C-6DCBE87CE883}"/>
                </a:ext>
              </a:extLst>
            </p:cNvPr>
            <p:cNvSpPr/>
            <p:nvPr/>
          </p:nvSpPr>
          <p:spPr>
            <a:xfrm>
              <a:off x="1847839" y="6705370"/>
              <a:ext cx="5874354" cy="171878"/>
            </a:xfrm>
            <a:custGeom>
              <a:avLst/>
              <a:gdLst>
                <a:gd name="connsiteX0" fmla="*/ 5874354 w 5874354"/>
                <a:gd name="connsiteY0" fmla="*/ 85939 h 171878"/>
                <a:gd name="connsiteX1" fmla="*/ 2937177 w 5874354"/>
                <a:gd name="connsiteY1" fmla="*/ 171879 h 171878"/>
                <a:gd name="connsiteX2" fmla="*/ 0 w 5874354"/>
                <a:gd name="connsiteY2" fmla="*/ 85940 h 171878"/>
                <a:gd name="connsiteX3" fmla="*/ 2937177 w 5874354"/>
                <a:gd name="connsiteY3" fmla="*/ 1 h 171878"/>
                <a:gd name="connsiteX4" fmla="*/ 5874354 w 5874354"/>
                <a:gd name="connsiteY4" fmla="*/ 85939 h 17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4354" h="171878">
                  <a:moveTo>
                    <a:pt x="5874354" y="85939"/>
                  </a:moveTo>
                  <a:cubicBezTo>
                    <a:pt x="5874354" y="133402"/>
                    <a:pt x="4559336" y="171879"/>
                    <a:pt x="2937177" y="171879"/>
                  </a:cubicBezTo>
                  <a:cubicBezTo>
                    <a:pt x="1315019" y="171879"/>
                    <a:pt x="0" y="133402"/>
                    <a:pt x="0" y="85940"/>
                  </a:cubicBezTo>
                  <a:cubicBezTo>
                    <a:pt x="0" y="38477"/>
                    <a:pt x="1315019" y="1"/>
                    <a:pt x="2937177" y="1"/>
                  </a:cubicBezTo>
                  <a:cubicBezTo>
                    <a:pt x="4559336" y="1"/>
                    <a:pt x="5874354" y="38477"/>
                    <a:pt x="5874354" y="85939"/>
                  </a:cubicBezTo>
                  <a:close/>
                </a:path>
              </a:pathLst>
            </a:custGeom>
            <a:solidFill>
              <a:srgbClr val="E3E5FC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7" name="图形 2">
              <a:extLst>
                <a:ext uri="{FF2B5EF4-FFF2-40B4-BE49-F238E27FC236}">
                  <a16:creationId xmlns:a16="http://schemas.microsoft.com/office/drawing/2014/main" id="{DC6730C6-6AB0-47DB-BBE8-BB0945D07B2E}"/>
                </a:ext>
              </a:extLst>
            </p:cNvPr>
            <p:cNvGrpSpPr/>
            <p:nvPr/>
          </p:nvGrpSpPr>
          <p:grpSpPr>
            <a:xfrm>
              <a:off x="7578986" y="5160395"/>
              <a:ext cx="805394" cy="1623319"/>
              <a:chOff x="7833803" y="4170120"/>
              <a:chExt cx="805394" cy="1623319"/>
            </a:xfrm>
          </p:grpSpPr>
          <p:sp>
            <p:nvSpPr>
              <p:cNvPr id="48" name="任意多边形: 形状 19">
                <a:extLst>
                  <a:ext uri="{FF2B5EF4-FFF2-40B4-BE49-F238E27FC236}">
                    <a16:creationId xmlns:a16="http://schemas.microsoft.com/office/drawing/2014/main" id="{AE9E0AD4-F69A-451E-8F80-7D506F0001DE}"/>
                  </a:ext>
                </a:extLst>
              </p:cNvPr>
              <p:cNvSpPr/>
              <p:nvPr/>
            </p:nvSpPr>
            <p:spPr>
              <a:xfrm>
                <a:off x="7833803" y="4170120"/>
                <a:ext cx="805394" cy="1612464"/>
              </a:xfrm>
              <a:custGeom>
                <a:avLst/>
                <a:gdLst>
                  <a:gd name="connsiteX0" fmla="*/ 20265 w 805394"/>
                  <a:gd name="connsiteY0" fmla="*/ 1208013 h 1612464"/>
                  <a:gd name="connsiteX1" fmla="*/ 222 w 805394"/>
                  <a:gd name="connsiteY1" fmla="*/ 1136806 h 1612464"/>
                  <a:gd name="connsiteX2" fmla="*/ 57496 w 805394"/>
                  <a:gd name="connsiteY2" fmla="*/ 1052809 h 1612464"/>
                  <a:gd name="connsiteX3" fmla="*/ 246448 w 805394"/>
                  <a:gd name="connsiteY3" fmla="*/ 908282 h 1612464"/>
                  <a:gd name="connsiteX4" fmla="*/ 312801 w 805394"/>
                  <a:gd name="connsiteY4" fmla="*/ 692435 h 1612464"/>
                  <a:gd name="connsiteX5" fmla="*/ 229888 w 805394"/>
                  <a:gd name="connsiteY5" fmla="*/ 526381 h 1612464"/>
                  <a:gd name="connsiteX6" fmla="*/ 354999 w 805394"/>
                  <a:gd name="connsiteY6" fmla="*/ 318700 h 1612464"/>
                  <a:gd name="connsiteX7" fmla="*/ 411930 w 805394"/>
                  <a:gd name="connsiteY7" fmla="*/ 120840 h 1612464"/>
                  <a:gd name="connsiteX8" fmla="*/ 558398 w 805394"/>
                  <a:gd name="connsiteY8" fmla="*/ 1496 h 1612464"/>
                  <a:gd name="connsiteX9" fmla="*/ 660326 w 805394"/>
                  <a:gd name="connsiteY9" fmla="*/ 184110 h 1612464"/>
                  <a:gd name="connsiteX10" fmla="*/ 714916 w 805394"/>
                  <a:gd name="connsiteY10" fmla="*/ 397045 h 1612464"/>
                  <a:gd name="connsiteX11" fmla="*/ 776415 w 805394"/>
                  <a:gd name="connsiteY11" fmla="*/ 445639 h 1612464"/>
                  <a:gd name="connsiteX12" fmla="*/ 795773 w 805394"/>
                  <a:gd name="connsiteY12" fmla="*/ 513705 h 1612464"/>
                  <a:gd name="connsiteX13" fmla="*/ 745409 w 805394"/>
                  <a:gd name="connsiteY13" fmla="*/ 900688 h 1612464"/>
                  <a:gd name="connsiteX14" fmla="*/ 700812 w 805394"/>
                  <a:gd name="connsiteY14" fmla="*/ 979489 h 1612464"/>
                  <a:gd name="connsiteX15" fmla="*/ 761340 w 805394"/>
                  <a:gd name="connsiteY15" fmla="*/ 1192196 h 1612464"/>
                  <a:gd name="connsiteX16" fmla="*/ 639883 w 805394"/>
                  <a:gd name="connsiteY16" fmla="*/ 1335751 h 1612464"/>
                  <a:gd name="connsiteX17" fmla="*/ 555942 w 805394"/>
                  <a:gd name="connsiteY17" fmla="*/ 1534925 h 1612464"/>
                  <a:gd name="connsiteX18" fmla="*/ 217154 w 805394"/>
                  <a:gd name="connsiteY18" fmla="*/ 1573183 h 1612464"/>
                  <a:gd name="connsiteX19" fmla="*/ 20265 w 805394"/>
                  <a:gd name="connsiteY19" fmla="*/ 1208013 h 161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05394" h="1612464">
                    <a:moveTo>
                      <a:pt x="20265" y="1208013"/>
                    </a:moveTo>
                    <a:cubicBezTo>
                      <a:pt x="9415" y="1185515"/>
                      <a:pt x="-1719" y="1161703"/>
                      <a:pt x="222" y="1136806"/>
                    </a:cubicBezTo>
                    <a:cubicBezTo>
                      <a:pt x="2963" y="1102031"/>
                      <a:pt x="30201" y="1074565"/>
                      <a:pt x="57496" y="1052809"/>
                    </a:cubicBezTo>
                    <a:cubicBezTo>
                      <a:pt x="119566" y="1003301"/>
                      <a:pt x="191001" y="965157"/>
                      <a:pt x="246448" y="908282"/>
                    </a:cubicBezTo>
                    <a:cubicBezTo>
                      <a:pt x="301894" y="851409"/>
                      <a:pt x="339696" y="767125"/>
                      <a:pt x="312801" y="692435"/>
                    </a:cubicBezTo>
                    <a:cubicBezTo>
                      <a:pt x="291616" y="633620"/>
                      <a:pt x="233714" y="588795"/>
                      <a:pt x="229888" y="526381"/>
                    </a:cubicBezTo>
                    <a:cubicBezTo>
                      <a:pt x="224748" y="443754"/>
                      <a:pt x="313371" y="390249"/>
                      <a:pt x="354999" y="318700"/>
                    </a:cubicBezTo>
                    <a:cubicBezTo>
                      <a:pt x="389660" y="259142"/>
                      <a:pt x="390917" y="186451"/>
                      <a:pt x="411930" y="120840"/>
                    </a:cubicBezTo>
                    <a:cubicBezTo>
                      <a:pt x="432944" y="55230"/>
                      <a:pt x="490618" y="-10838"/>
                      <a:pt x="558398" y="1496"/>
                    </a:cubicBezTo>
                    <a:cubicBezTo>
                      <a:pt x="632974" y="15029"/>
                      <a:pt x="659413" y="108278"/>
                      <a:pt x="660326" y="184110"/>
                    </a:cubicBezTo>
                    <a:cubicBezTo>
                      <a:pt x="661240" y="259942"/>
                      <a:pt x="657128" y="347994"/>
                      <a:pt x="714916" y="397045"/>
                    </a:cubicBezTo>
                    <a:cubicBezTo>
                      <a:pt x="734902" y="414004"/>
                      <a:pt x="760940" y="424454"/>
                      <a:pt x="776415" y="445639"/>
                    </a:cubicBezTo>
                    <a:cubicBezTo>
                      <a:pt x="790462" y="464940"/>
                      <a:pt x="793318" y="489950"/>
                      <a:pt x="795773" y="513705"/>
                    </a:cubicBezTo>
                    <a:cubicBezTo>
                      <a:pt x="809249" y="645954"/>
                      <a:pt x="819870" y="790594"/>
                      <a:pt x="745409" y="900688"/>
                    </a:cubicBezTo>
                    <a:cubicBezTo>
                      <a:pt x="728392" y="925870"/>
                      <a:pt x="706750" y="949625"/>
                      <a:pt x="700812" y="979489"/>
                    </a:cubicBezTo>
                    <a:cubicBezTo>
                      <a:pt x="686193" y="1053323"/>
                      <a:pt x="773275" y="1117848"/>
                      <a:pt x="761340" y="1192196"/>
                    </a:cubicBezTo>
                    <a:cubicBezTo>
                      <a:pt x="751176" y="1255237"/>
                      <a:pt x="678199" y="1284645"/>
                      <a:pt x="639883" y="1335751"/>
                    </a:cubicBezTo>
                    <a:cubicBezTo>
                      <a:pt x="596371" y="1393767"/>
                      <a:pt x="600083" y="1477422"/>
                      <a:pt x="555942" y="1534925"/>
                    </a:cubicBezTo>
                    <a:cubicBezTo>
                      <a:pt x="490161" y="1620635"/>
                      <a:pt x="303379" y="1638108"/>
                      <a:pt x="217154" y="1573183"/>
                    </a:cubicBezTo>
                    <a:cubicBezTo>
                      <a:pt x="119452" y="1499521"/>
                      <a:pt x="71029" y="1313024"/>
                      <a:pt x="20265" y="1208013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20">
                <a:extLst>
                  <a:ext uri="{FF2B5EF4-FFF2-40B4-BE49-F238E27FC236}">
                    <a16:creationId xmlns:a16="http://schemas.microsoft.com/office/drawing/2014/main" id="{91B37F27-08CF-4455-A91D-CB461E5BAE59}"/>
                  </a:ext>
                </a:extLst>
              </p:cNvPr>
              <p:cNvSpPr/>
              <p:nvPr/>
            </p:nvSpPr>
            <p:spPr>
              <a:xfrm>
                <a:off x="8152787" y="4606096"/>
                <a:ext cx="209591" cy="1187342"/>
              </a:xfrm>
              <a:custGeom>
                <a:avLst/>
                <a:gdLst>
                  <a:gd name="connsiteX0" fmla="*/ 8036 w 209591"/>
                  <a:gd name="connsiteY0" fmla="*/ 1187343 h 1187342"/>
                  <a:gd name="connsiteX1" fmla="*/ 6722 w 209591"/>
                  <a:gd name="connsiteY1" fmla="*/ 1187229 h 1187342"/>
                  <a:gd name="connsiteX2" fmla="*/ 98 w 209591"/>
                  <a:gd name="connsiteY2" fmla="*/ 1177978 h 1187342"/>
                  <a:gd name="connsiteX3" fmla="*/ 193619 w 209591"/>
                  <a:gd name="connsiteY3" fmla="*/ 6750 h 1187342"/>
                  <a:gd name="connsiteX4" fmla="*/ 202869 w 209591"/>
                  <a:gd name="connsiteY4" fmla="*/ 126 h 1187342"/>
                  <a:gd name="connsiteX5" fmla="*/ 209493 w 209591"/>
                  <a:gd name="connsiteY5" fmla="*/ 9377 h 1187342"/>
                  <a:gd name="connsiteX6" fmla="*/ 15973 w 209591"/>
                  <a:gd name="connsiteY6" fmla="*/ 1180605 h 1187342"/>
                  <a:gd name="connsiteX7" fmla="*/ 8036 w 209591"/>
                  <a:gd name="connsiteY7" fmla="*/ 1187343 h 1187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91" h="1187342">
                    <a:moveTo>
                      <a:pt x="8036" y="1187343"/>
                    </a:moveTo>
                    <a:cubicBezTo>
                      <a:pt x="7636" y="1187343"/>
                      <a:pt x="7179" y="1187286"/>
                      <a:pt x="6722" y="1187229"/>
                    </a:cubicBezTo>
                    <a:cubicBezTo>
                      <a:pt x="2383" y="1186486"/>
                      <a:pt x="-587" y="1182375"/>
                      <a:pt x="98" y="1177978"/>
                    </a:cubicBezTo>
                    <a:lnTo>
                      <a:pt x="193619" y="6750"/>
                    </a:lnTo>
                    <a:cubicBezTo>
                      <a:pt x="194304" y="2411"/>
                      <a:pt x="198073" y="-673"/>
                      <a:pt x="202869" y="126"/>
                    </a:cubicBezTo>
                    <a:cubicBezTo>
                      <a:pt x="207209" y="869"/>
                      <a:pt x="210178" y="4980"/>
                      <a:pt x="209493" y="9377"/>
                    </a:cubicBezTo>
                    <a:lnTo>
                      <a:pt x="15973" y="1180605"/>
                    </a:lnTo>
                    <a:cubicBezTo>
                      <a:pt x="15288" y="1184545"/>
                      <a:pt x="11862" y="1187343"/>
                      <a:pt x="8036" y="1187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21">
                <a:extLst>
                  <a:ext uri="{FF2B5EF4-FFF2-40B4-BE49-F238E27FC236}">
                    <a16:creationId xmlns:a16="http://schemas.microsoft.com/office/drawing/2014/main" id="{7F5CA0B8-4C89-40DC-A377-EEE484C7021E}"/>
                  </a:ext>
                </a:extLst>
              </p:cNvPr>
              <p:cNvSpPr/>
              <p:nvPr/>
            </p:nvSpPr>
            <p:spPr>
              <a:xfrm>
                <a:off x="8287571" y="4784649"/>
                <a:ext cx="207376" cy="240591"/>
              </a:xfrm>
              <a:custGeom>
                <a:avLst/>
                <a:gdLst>
                  <a:gd name="connsiteX0" fmla="*/ 8013 w 207376"/>
                  <a:gd name="connsiteY0" fmla="*/ 240591 h 240591"/>
                  <a:gd name="connsiteX1" fmla="*/ 2817 w 207376"/>
                  <a:gd name="connsiteY1" fmla="*/ 238707 h 240591"/>
                  <a:gd name="connsiteX2" fmla="*/ 1903 w 207376"/>
                  <a:gd name="connsiteY2" fmla="*/ 227401 h 240591"/>
                  <a:gd name="connsiteX3" fmla="*/ 193254 w 207376"/>
                  <a:gd name="connsiteY3" fmla="*/ 2817 h 240591"/>
                  <a:gd name="connsiteX4" fmla="*/ 204560 w 207376"/>
                  <a:gd name="connsiteY4" fmla="*/ 1903 h 240591"/>
                  <a:gd name="connsiteX5" fmla="*/ 205474 w 207376"/>
                  <a:gd name="connsiteY5" fmla="*/ 13209 h 240591"/>
                  <a:gd name="connsiteX6" fmla="*/ 14123 w 207376"/>
                  <a:gd name="connsiteY6" fmla="*/ 237793 h 240591"/>
                  <a:gd name="connsiteX7" fmla="*/ 8013 w 207376"/>
                  <a:gd name="connsiteY7" fmla="*/ 240591 h 24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376" h="240591">
                    <a:moveTo>
                      <a:pt x="8013" y="240591"/>
                    </a:moveTo>
                    <a:cubicBezTo>
                      <a:pt x="6186" y="240591"/>
                      <a:pt x="4302" y="239963"/>
                      <a:pt x="2817" y="238707"/>
                    </a:cubicBezTo>
                    <a:cubicBezTo>
                      <a:pt x="-552" y="235795"/>
                      <a:pt x="-952" y="230770"/>
                      <a:pt x="1903" y="227401"/>
                    </a:cubicBezTo>
                    <a:lnTo>
                      <a:pt x="193254" y="2817"/>
                    </a:lnTo>
                    <a:cubicBezTo>
                      <a:pt x="196109" y="-552"/>
                      <a:pt x="201191" y="-952"/>
                      <a:pt x="204560" y="1903"/>
                    </a:cubicBezTo>
                    <a:cubicBezTo>
                      <a:pt x="207929" y="4758"/>
                      <a:pt x="208329" y="9840"/>
                      <a:pt x="205474" y="13209"/>
                    </a:cubicBezTo>
                    <a:lnTo>
                      <a:pt x="14123" y="237793"/>
                    </a:lnTo>
                    <a:cubicBezTo>
                      <a:pt x="12524" y="239621"/>
                      <a:pt x="10240" y="240591"/>
                      <a:pt x="8013" y="2405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22">
                <a:extLst>
                  <a:ext uri="{FF2B5EF4-FFF2-40B4-BE49-F238E27FC236}">
                    <a16:creationId xmlns:a16="http://schemas.microsoft.com/office/drawing/2014/main" id="{B3C9532C-EFE7-49D6-9B88-0609497F5BE8}"/>
                  </a:ext>
                </a:extLst>
              </p:cNvPr>
              <p:cNvSpPr/>
              <p:nvPr/>
            </p:nvSpPr>
            <p:spPr>
              <a:xfrm>
                <a:off x="8095195" y="5228140"/>
                <a:ext cx="128343" cy="234505"/>
              </a:xfrm>
              <a:custGeom>
                <a:avLst/>
                <a:gdLst>
                  <a:gd name="connsiteX0" fmla="*/ 120275 w 128343"/>
                  <a:gd name="connsiteY0" fmla="*/ 234505 h 234505"/>
                  <a:gd name="connsiteX1" fmla="*/ 113137 w 128343"/>
                  <a:gd name="connsiteY1" fmla="*/ 230165 h 234505"/>
                  <a:gd name="connsiteX2" fmla="*/ 874 w 128343"/>
                  <a:gd name="connsiteY2" fmla="*/ 11691 h 234505"/>
                  <a:gd name="connsiteX3" fmla="*/ 4357 w 128343"/>
                  <a:gd name="connsiteY3" fmla="*/ 899 h 234505"/>
                  <a:gd name="connsiteX4" fmla="*/ 15206 w 128343"/>
                  <a:gd name="connsiteY4" fmla="*/ 4382 h 234505"/>
                  <a:gd name="connsiteX5" fmla="*/ 127470 w 128343"/>
                  <a:gd name="connsiteY5" fmla="*/ 222856 h 234505"/>
                  <a:gd name="connsiteX6" fmla="*/ 123986 w 128343"/>
                  <a:gd name="connsiteY6" fmla="*/ 233648 h 234505"/>
                  <a:gd name="connsiteX7" fmla="*/ 120275 w 128343"/>
                  <a:gd name="connsiteY7" fmla="*/ 234505 h 2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343" h="234505">
                    <a:moveTo>
                      <a:pt x="120275" y="234505"/>
                    </a:moveTo>
                    <a:cubicBezTo>
                      <a:pt x="117363" y="234505"/>
                      <a:pt x="114565" y="232906"/>
                      <a:pt x="113137" y="230165"/>
                    </a:cubicBezTo>
                    <a:lnTo>
                      <a:pt x="874" y="11691"/>
                    </a:lnTo>
                    <a:cubicBezTo>
                      <a:pt x="-1125" y="7751"/>
                      <a:pt x="417" y="2898"/>
                      <a:pt x="4357" y="899"/>
                    </a:cubicBezTo>
                    <a:cubicBezTo>
                      <a:pt x="8354" y="-1157"/>
                      <a:pt x="13094" y="442"/>
                      <a:pt x="15206" y="4382"/>
                    </a:cubicBezTo>
                    <a:lnTo>
                      <a:pt x="127470" y="222856"/>
                    </a:lnTo>
                    <a:cubicBezTo>
                      <a:pt x="129468" y="226796"/>
                      <a:pt x="127927" y="231650"/>
                      <a:pt x="123986" y="233648"/>
                    </a:cubicBezTo>
                    <a:cubicBezTo>
                      <a:pt x="122787" y="234220"/>
                      <a:pt x="121531" y="234505"/>
                      <a:pt x="120275" y="2345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图形 2">
              <a:extLst>
                <a:ext uri="{FF2B5EF4-FFF2-40B4-BE49-F238E27FC236}">
                  <a16:creationId xmlns:a16="http://schemas.microsoft.com/office/drawing/2014/main" id="{0317CA5D-93EB-4501-B33A-9ADD25AC5095}"/>
                </a:ext>
              </a:extLst>
            </p:cNvPr>
            <p:cNvGrpSpPr/>
            <p:nvPr/>
          </p:nvGrpSpPr>
          <p:grpSpPr>
            <a:xfrm>
              <a:off x="8515484" y="5986337"/>
              <a:ext cx="442413" cy="811195"/>
              <a:chOff x="8770301" y="4996062"/>
              <a:chExt cx="442413" cy="811195"/>
            </a:xfrm>
          </p:grpSpPr>
          <p:sp>
            <p:nvSpPr>
              <p:cNvPr id="53" name="任意多边形: 形状 24">
                <a:extLst>
                  <a:ext uri="{FF2B5EF4-FFF2-40B4-BE49-F238E27FC236}">
                    <a16:creationId xmlns:a16="http://schemas.microsoft.com/office/drawing/2014/main" id="{324EF4CD-9B37-4FC6-AB71-307275D43D89}"/>
                  </a:ext>
                </a:extLst>
              </p:cNvPr>
              <p:cNvSpPr/>
              <p:nvPr/>
            </p:nvSpPr>
            <p:spPr>
              <a:xfrm>
                <a:off x="8770301" y="4996062"/>
                <a:ext cx="442413" cy="803945"/>
              </a:xfrm>
              <a:custGeom>
                <a:avLst/>
                <a:gdLst>
                  <a:gd name="connsiteX0" fmla="*/ 24986 w 442413"/>
                  <a:gd name="connsiteY0" fmla="*/ 547382 h 803945"/>
                  <a:gd name="connsiteX1" fmla="*/ 108699 w 442413"/>
                  <a:gd name="connsiteY1" fmla="*/ 439802 h 803945"/>
                  <a:gd name="connsiteX2" fmla="*/ 66385 w 442413"/>
                  <a:gd name="connsiteY2" fmla="*/ 330850 h 803945"/>
                  <a:gd name="connsiteX3" fmla="*/ 162774 w 442413"/>
                  <a:gd name="connsiteY3" fmla="*/ 295104 h 803945"/>
                  <a:gd name="connsiteX4" fmla="*/ 162032 w 442413"/>
                  <a:gd name="connsiteY4" fmla="*/ 216874 h 803945"/>
                  <a:gd name="connsiteX5" fmla="*/ 178820 w 442413"/>
                  <a:gd name="connsiteY5" fmla="*/ 142298 h 803945"/>
                  <a:gd name="connsiteX6" fmla="*/ 243860 w 442413"/>
                  <a:gd name="connsiteY6" fmla="*/ 148922 h 803945"/>
                  <a:gd name="connsiteX7" fmla="*/ 283660 w 442413"/>
                  <a:gd name="connsiteY7" fmla="*/ 36773 h 803945"/>
                  <a:gd name="connsiteX8" fmla="*/ 312954 w 442413"/>
                  <a:gd name="connsiteY8" fmla="*/ 513 h 803945"/>
                  <a:gd name="connsiteX9" fmla="*/ 348243 w 442413"/>
                  <a:gd name="connsiteY9" fmla="*/ 49735 h 803945"/>
                  <a:gd name="connsiteX10" fmla="*/ 331684 w 442413"/>
                  <a:gd name="connsiteY10" fmla="*/ 118715 h 803945"/>
                  <a:gd name="connsiteX11" fmla="*/ 391641 w 442413"/>
                  <a:gd name="connsiteY11" fmla="*/ 173590 h 803945"/>
                  <a:gd name="connsiteX12" fmla="*/ 348015 w 442413"/>
                  <a:gd name="connsiteY12" fmla="*/ 270893 h 803945"/>
                  <a:gd name="connsiteX13" fmla="*/ 376052 w 442413"/>
                  <a:gd name="connsiteY13" fmla="*/ 319487 h 803945"/>
                  <a:gd name="connsiteX14" fmla="*/ 331912 w 442413"/>
                  <a:gd name="connsiteY14" fmla="*/ 355461 h 803945"/>
                  <a:gd name="connsiteX15" fmla="*/ 370799 w 442413"/>
                  <a:gd name="connsiteY15" fmla="*/ 417303 h 803945"/>
                  <a:gd name="connsiteX16" fmla="*/ 326487 w 442413"/>
                  <a:gd name="connsiteY16" fmla="*/ 485369 h 803945"/>
                  <a:gd name="connsiteX17" fmla="*/ 423790 w 442413"/>
                  <a:gd name="connsiteY17" fmla="*/ 538132 h 803945"/>
                  <a:gd name="connsiteX18" fmla="*/ 438294 w 442413"/>
                  <a:gd name="connsiteY18" fmla="*/ 613393 h 803945"/>
                  <a:gd name="connsiteX19" fmla="*/ 177792 w 442413"/>
                  <a:gd name="connsiteY19" fmla="*/ 796235 h 803945"/>
                  <a:gd name="connsiteX20" fmla="*/ 24986 w 442413"/>
                  <a:gd name="connsiteY20" fmla="*/ 547382 h 80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2413" h="803945">
                    <a:moveTo>
                      <a:pt x="24986" y="547382"/>
                    </a:moveTo>
                    <a:cubicBezTo>
                      <a:pt x="53995" y="510323"/>
                      <a:pt x="111782" y="486740"/>
                      <a:pt x="108699" y="439802"/>
                    </a:cubicBezTo>
                    <a:cubicBezTo>
                      <a:pt x="106072" y="399944"/>
                      <a:pt x="56735" y="369623"/>
                      <a:pt x="66385" y="330850"/>
                    </a:cubicBezTo>
                    <a:cubicBezTo>
                      <a:pt x="75522" y="294362"/>
                      <a:pt x="125373" y="290707"/>
                      <a:pt x="162774" y="295104"/>
                    </a:cubicBezTo>
                    <a:cubicBezTo>
                      <a:pt x="170141" y="269865"/>
                      <a:pt x="164602" y="243027"/>
                      <a:pt x="162032" y="216874"/>
                    </a:cubicBezTo>
                    <a:cubicBezTo>
                      <a:pt x="159463" y="190721"/>
                      <a:pt x="160947" y="161599"/>
                      <a:pt x="178820" y="142298"/>
                    </a:cubicBezTo>
                    <a:cubicBezTo>
                      <a:pt x="196694" y="122997"/>
                      <a:pt x="235523" y="124025"/>
                      <a:pt x="243860" y="148922"/>
                    </a:cubicBezTo>
                    <a:cubicBezTo>
                      <a:pt x="257108" y="111520"/>
                      <a:pt x="270356" y="74175"/>
                      <a:pt x="283660" y="36773"/>
                    </a:cubicBezTo>
                    <a:cubicBezTo>
                      <a:pt x="289085" y="21412"/>
                      <a:pt x="297022" y="3825"/>
                      <a:pt x="312954" y="513"/>
                    </a:cubicBezTo>
                    <a:cubicBezTo>
                      <a:pt x="336194" y="-4341"/>
                      <a:pt x="351898" y="26266"/>
                      <a:pt x="348243" y="49735"/>
                    </a:cubicBezTo>
                    <a:cubicBezTo>
                      <a:pt x="344589" y="73204"/>
                      <a:pt x="330827" y="94960"/>
                      <a:pt x="331684" y="118715"/>
                    </a:cubicBezTo>
                    <a:cubicBezTo>
                      <a:pt x="332768" y="148865"/>
                      <a:pt x="361491" y="175132"/>
                      <a:pt x="391641" y="173590"/>
                    </a:cubicBezTo>
                    <a:cubicBezTo>
                      <a:pt x="360634" y="197745"/>
                      <a:pt x="326373" y="238116"/>
                      <a:pt x="348015" y="270893"/>
                    </a:cubicBezTo>
                    <a:cubicBezTo>
                      <a:pt x="358921" y="287395"/>
                      <a:pt x="383247" y="301100"/>
                      <a:pt x="376052" y="319487"/>
                    </a:cubicBezTo>
                    <a:cubicBezTo>
                      <a:pt x="368914" y="337817"/>
                      <a:pt x="335966" y="336161"/>
                      <a:pt x="331912" y="355461"/>
                    </a:cubicBezTo>
                    <a:cubicBezTo>
                      <a:pt x="326430" y="381157"/>
                      <a:pt x="381077" y="393092"/>
                      <a:pt x="370799" y="417303"/>
                    </a:cubicBezTo>
                    <a:cubicBezTo>
                      <a:pt x="337108" y="411993"/>
                      <a:pt x="307986" y="456704"/>
                      <a:pt x="326487" y="485369"/>
                    </a:cubicBezTo>
                    <a:cubicBezTo>
                      <a:pt x="346815" y="516890"/>
                      <a:pt x="396666" y="512208"/>
                      <a:pt x="423790" y="538132"/>
                    </a:cubicBezTo>
                    <a:cubicBezTo>
                      <a:pt x="443261" y="556747"/>
                      <a:pt x="446288" y="587697"/>
                      <a:pt x="438294" y="613393"/>
                    </a:cubicBezTo>
                    <a:cubicBezTo>
                      <a:pt x="406887" y="714464"/>
                      <a:pt x="288685" y="835921"/>
                      <a:pt x="177792" y="796235"/>
                    </a:cubicBezTo>
                    <a:cubicBezTo>
                      <a:pt x="89684" y="764600"/>
                      <a:pt x="-59354" y="655021"/>
                      <a:pt x="24986" y="547382"/>
                    </a:cubicBezTo>
                    <a:close/>
                  </a:path>
                </a:pathLst>
              </a:custGeom>
              <a:solidFill>
                <a:srgbClr val="FDC510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25">
                <a:extLst>
                  <a:ext uri="{FF2B5EF4-FFF2-40B4-BE49-F238E27FC236}">
                    <a16:creationId xmlns:a16="http://schemas.microsoft.com/office/drawing/2014/main" id="{B9DAC978-214C-4237-81FF-745958BA026C}"/>
                  </a:ext>
                </a:extLst>
              </p:cNvPr>
              <p:cNvSpPr/>
              <p:nvPr/>
            </p:nvSpPr>
            <p:spPr>
              <a:xfrm>
                <a:off x="8970860" y="5235766"/>
                <a:ext cx="57708" cy="571492"/>
              </a:xfrm>
              <a:custGeom>
                <a:avLst/>
                <a:gdLst>
                  <a:gd name="connsiteX0" fmla="*/ 8069 w 57708"/>
                  <a:gd name="connsiteY0" fmla="*/ 571492 h 571492"/>
                  <a:gd name="connsiteX1" fmla="*/ 7441 w 57708"/>
                  <a:gd name="connsiteY1" fmla="*/ 571492 h 571492"/>
                  <a:gd name="connsiteX2" fmla="*/ 17 w 57708"/>
                  <a:gd name="connsiteY2" fmla="*/ 562870 h 571492"/>
                  <a:gd name="connsiteX3" fmla="*/ 41645 w 57708"/>
                  <a:gd name="connsiteY3" fmla="*/ 7435 h 571492"/>
                  <a:gd name="connsiteX4" fmla="*/ 50268 w 57708"/>
                  <a:gd name="connsiteY4" fmla="*/ 11 h 571492"/>
                  <a:gd name="connsiteX5" fmla="*/ 57691 w 57708"/>
                  <a:gd name="connsiteY5" fmla="*/ 8634 h 571492"/>
                  <a:gd name="connsiteX6" fmla="*/ 16063 w 57708"/>
                  <a:gd name="connsiteY6" fmla="*/ 564069 h 571492"/>
                  <a:gd name="connsiteX7" fmla="*/ 8069 w 57708"/>
                  <a:gd name="connsiteY7" fmla="*/ 571492 h 57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08" h="571492">
                    <a:moveTo>
                      <a:pt x="8069" y="571492"/>
                    </a:moveTo>
                    <a:cubicBezTo>
                      <a:pt x="7897" y="571492"/>
                      <a:pt x="7669" y="571492"/>
                      <a:pt x="7441" y="571492"/>
                    </a:cubicBezTo>
                    <a:cubicBezTo>
                      <a:pt x="3044" y="571150"/>
                      <a:pt x="-268" y="567324"/>
                      <a:pt x="17" y="562870"/>
                    </a:cubicBezTo>
                    <a:lnTo>
                      <a:pt x="41645" y="7435"/>
                    </a:lnTo>
                    <a:cubicBezTo>
                      <a:pt x="41931" y="3038"/>
                      <a:pt x="45242" y="-217"/>
                      <a:pt x="50268" y="11"/>
                    </a:cubicBezTo>
                    <a:cubicBezTo>
                      <a:pt x="54665" y="354"/>
                      <a:pt x="57976" y="4180"/>
                      <a:pt x="57691" y="8634"/>
                    </a:cubicBezTo>
                    <a:lnTo>
                      <a:pt x="16063" y="564069"/>
                    </a:lnTo>
                    <a:cubicBezTo>
                      <a:pt x="15777" y="568238"/>
                      <a:pt x="12237" y="571492"/>
                      <a:pt x="8069" y="571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26">
                <a:extLst>
                  <a:ext uri="{FF2B5EF4-FFF2-40B4-BE49-F238E27FC236}">
                    <a16:creationId xmlns:a16="http://schemas.microsoft.com/office/drawing/2014/main" id="{525EFD76-D02A-4A31-9747-968536FD6394}"/>
                  </a:ext>
                </a:extLst>
              </p:cNvPr>
              <p:cNvSpPr/>
              <p:nvPr/>
            </p:nvSpPr>
            <p:spPr>
              <a:xfrm>
                <a:off x="8886217" y="5474717"/>
                <a:ext cx="118213" cy="99335"/>
              </a:xfrm>
              <a:custGeom>
                <a:avLst/>
                <a:gdLst>
                  <a:gd name="connsiteX0" fmla="*/ 110185 w 118213"/>
                  <a:gd name="connsiteY0" fmla="*/ 99335 h 99335"/>
                  <a:gd name="connsiteX1" fmla="*/ 105103 w 118213"/>
                  <a:gd name="connsiteY1" fmla="*/ 97508 h 99335"/>
                  <a:gd name="connsiteX2" fmla="*/ 2946 w 118213"/>
                  <a:gd name="connsiteY2" fmla="*/ 14253 h 99335"/>
                  <a:gd name="connsiteX3" fmla="*/ 1804 w 118213"/>
                  <a:gd name="connsiteY3" fmla="*/ 2946 h 99335"/>
                  <a:gd name="connsiteX4" fmla="*/ 13111 w 118213"/>
                  <a:gd name="connsiteY4" fmla="*/ 1804 h 99335"/>
                  <a:gd name="connsiteX5" fmla="*/ 115266 w 118213"/>
                  <a:gd name="connsiteY5" fmla="*/ 85060 h 99335"/>
                  <a:gd name="connsiteX6" fmla="*/ 116409 w 118213"/>
                  <a:gd name="connsiteY6" fmla="*/ 96366 h 99335"/>
                  <a:gd name="connsiteX7" fmla="*/ 110185 w 118213"/>
                  <a:gd name="connsiteY7" fmla="*/ 99335 h 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213" h="99335">
                    <a:moveTo>
                      <a:pt x="110185" y="99335"/>
                    </a:moveTo>
                    <a:cubicBezTo>
                      <a:pt x="108414" y="99335"/>
                      <a:pt x="106587" y="98764"/>
                      <a:pt x="105103" y="97508"/>
                    </a:cubicBezTo>
                    <a:lnTo>
                      <a:pt x="2946" y="14253"/>
                    </a:lnTo>
                    <a:cubicBezTo>
                      <a:pt x="-480" y="11455"/>
                      <a:pt x="-994" y="6430"/>
                      <a:pt x="1804" y="2946"/>
                    </a:cubicBezTo>
                    <a:cubicBezTo>
                      <a:pt x="4602" y="-480"/>
                      <a:pt x="9684" y="-994"/>
                      <a:pt x="13111" y="1804"/>
                    </a:cubicBezTo>
                    <a:lnTo>
                      <a:pt x="115266" y="85060"/>
                    </a:lnTo>
                    <a:cubicBezTo>
                      <a:pt x="118693" y="87858"/>
                      <a:pt x="119207" y="92883"/>
                      <a:pt x="116409" y="96366"/>
                    </a:cubicBezTo>
                    <a:cubicBezTo>
                      <a:pt x="114810" y="98307"/>
                      <a:pt x="112526" y="99335"/>
                      <a:pt x="110185" y="993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27">
                <a:extLst>
                  <a:ext uri="{FF2B5EF4-FFF2-40B4-BE49-F238E27FC236}">
                    <a16:creationId xmlns:a16="http://schemas.microsoft.com/office/drawing/2014/main" id="{1D7FEF37-1B09-434C-AEF4-6437C72F2D18}"/>
                  </a:ext>
                </a:extLst>
              </p:cNvPr>
              <p:cNvSpPr/>
              <p:nvPr/>
            </p:nvSpPr>
            <p:spPr>
              <a:xfrm>
                <a:off x="8984799" y="5581431"/>
                <a:ext cx="177440" cy="146340"/>
              </a:xfrm>
              <a:custGeom>
                <a:avLst/>
                <a:gdLst>
                  <a:gd name="connsiteX0" fmla="*/ 8006 w 177440"/>
                  <a:gd name="connsiteY0" fmla="*/ 146341 h 146340"/>
                  <a:gd name="connsiteX1" fmla="*/ 1781 w 177440"/>
                  <a:gd name="connsiteY1" fmla="*/ 143371 h 146340"/>
                  <a:gd name="connsiteX2" fmla="*/ 2981 w 177440"/>
                  <a:gd name="connsiteY2" fmla="*/ 132065 h 146340"/>
                  <a:gd name="connsiteX3" fmla="*/ 164353 w 177440"/>
                  <a:gd name="connsiteY3" fmla="*/ 1758 h 146340"/>
                  <a:gd name="connsiteX4" fmla="*/ 175659 w 177440"/>
                  <a:gd name="connsiteY4" fmla="*/ 2957 h 146340"/>
                  <a:gd name="connsiteX5" fmla="*/ 174459 w 177440"/>
                  <a:gd name="connsiteY5" fmla="*/ 14263 h 146340"/>
                  <a:gd name="connsiteX6" fmla="*/ 13088 w 177440"/>
                  <a:gd name="connsiteY6" fmla="*/ 144571 h 146340"/>
                  <a:gd name="connsiteX7" fmla="*/ 8006 w 177440"/>
                  <a:gd name="connsiteY7" fmla="*/ 146341 h 14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440" h="146340">
                    <a:moveTo>
                      <a:pt x="8006" y="146341"/>
                    </a:moveTo>
                    <a:cubicBezTo>
                      <a:pt x="5665" y="146341"/>
                      <a:pt x="3323" y="145313"/>
                      <a:pt x="1781" y="143371"/>
                    </a:cubicBezTo>
                    <a:cubicBezTo>
                      <a:pt x="-1016" y="139945"/>
                      <a:pt x="-446" y="134863"/>
                      <a:pt x="2981" y="132065"/>
                    </a:cubicBezTo>
                    <a:lnTo>
                      <a:pt x="164353" y="1758"/>
                    </a:lnTo>
                    <a:cubicBezTo>
                      <a:pt x="167779" y="-983"/>
                      <a:pt x="172804" y="-470"/>
                      <a:pt x="175659" y="2957"/>
                    </a:cubicBezTo>
                    <a:cubicBezTo>
                      <a:pt x="178457" y="6383"/>
                      <a:pt x="177886" y="11465"/>
                      <a:pt x="174459" y="14263"/>
                    </a:cubicBezTo>
                    <a:lnTo>
                      <a:pt x="13088" y="144571"/>
                    </a:lnTo>
                    <a:cubicBezTo>
                      <a:pt x="11546" y="145770"/>
                      <a:pt x="9776" y="146341"/>
                      <a:pt x="8006" y="1463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图形 2">
              <a:extLst>
                <a:ext uri="{FF2B5EF4-FFF2-40B4-BE49-F238E27FC236}">
                  <a16:creationId xmlns:a16="http://schemas.microsoft.com/office/drawing/2014/main" id="{4A47F992-87E5-484E-AE8E-A1BFFBF7E4A5}"/>
                </a:ext>
              </a:extLst>
            </p:cNvPr>
            <p:cNvGrpSpPr/>
            <p:nvPr/>
          </p:nvGrpSpPr>
          <p:grpSpPr>
            <a:xfrm flipH="1">
              <a:off x="4944424" y="4601812"/>
              <a:ext cx="782601" cy="2084481"/>
              <a:chOff x="3461858" y="3681497"/>
              <a:chExt cx="782601" cy="2084481"/>
            </a:xfrm>
          </p:grpSpPr>
          <p:sp>
            <p:nvSpPr>
              <p:cNvPr id="58" name="任意多边形: 形状 29">
                <a:extLst>
                  <a:ext uri="{FF2B5EF4-FFF2-40B4-BE49-F238E27FC236}">
                    <a16:creationId xmlns:a16="http://schemas.microsoft.com/office/drawing/2014/main" id="{72C7BE3B-CDE2-4DE5-96CC-CC47723FD1D2}"/>
                  </a:ext>
                </a:extLst>
              </p:cNvPr>
              <p:cNvSpPr/>
              <p:nvPr/>
            </p:nvSpPr>
            <p:spPr>
              <a:xfrm>
                <a:off x="3461858" y="3681497"/>
                <a:ext cx="782601" cy="1401070"/>
              </a:xfrm>
              <a:custGeom>
                <a:avLst/>
                <a:gdLst>
                  <a:gd name="connsiteX0" fmla="*/ 97366 w 782601"/>
                  <a:gd name="connsiteY0" fmla="*/ 922956 h 1401070"/>
                  <a:gd name="connsiteX1" fmla="*/ 28444 w 782601"/>
                  <a:gd name="connsiteY1" fmla="*/ 821200 h 1401070"/>
                  <a:gd name="connsiteX2" fmla="*/ 12569 w 782601"/>
                  <a:gd name="connsiteY2" fmla="*/ 712648 h 1401070"/>
                  <a:gd name="connsiteX3" fmla="*/ 59622 w 782601"/>
                  <a:gd name="connsiteY3" fmla="*/ 672334 h 1401070"/>
                  <a:gd name="connsiteX4" fmla="*/ 114154 w 782601"/>
                  <a:gd name="connsiteY4" fmla="*/ 441868 h 1401070"/>
                  <a:gd name="connsiteX5" fmla="*/ 30328 w 782601"/>
                  <a:gd name="connsiteY5" fmla="*/ 207063 h 1401070"/>
                  <a:gd name="connsiteX6" fmla="*/ 136710 w 782601"/>
                  <a:gd name="connsiteY6" fmla="*/ 11430 h 1401070"/>
                  <a:gd name="connsiteX7" fmla="*/ 344905 w 782601"/>
                  <a:gd name="connsiteY7" fmla="*/ 41866 h 1401070"/>
                  <a:gd name="connsiteX8" fmla="*/ 415084 w 782601"/>
                  <a:gd name="connsiteY8" fmla="*/ 193587 h 1401070"/>
                  <a:gd name="connsiteX9" fmla="*/ 423535 w 782601"/>
                  <a:gd name="connsiteY9" fmla="*/ 258170 h 1401070"/>
                  <a:gd name="connsiteX10" fmla="*/ 585478 w 782601"/>
                  <a:gd name="connsiteY10" fmla="*/ 306250 h 1401070"/>
                  <a:gd name="connsiteX11" fmla="*/ 602437 w 782601"/>
                  <a:gd name="connsiteY11" fmla="*/ 410462 h 1401070"/>
                  <a:gd name="connsiteX12" fmla="*/ 575542 w 782601"/>
                  <a:gd name="connsiteY12" fmla="*/ 518557 h 1401070"/>
                  <a:gd name="connsiteX13" fmla="*/ 669989 w 782601"/>
                  <a:gd name="connsiteY13" fmla="*/ 636302 h 1401070"/>
                  <a:gd name="connsiteX14" fmla="*/ 669989 w 782601"/>
                  <a:gd name="connsiteY14" fmla="*/ 692662 h 1401070"/>
                  <a:gd name="connsiteX15" fmla="*/ 779226 w 782601"/>
                  <a:gd name="connsiteY15" fmla="*/ 821371 h 1401070"/>
                  <a:gd name="connsiteX16" fmla="*/ 645549 w 782601"/>
                  <a:gd name="connsiteY16" fmla="*/ 891607 h 1401070"/>
                  <a:gd name="connsiteX17" fmla="*/ 672330 w 782601"/>
                  <a:gd name="connsiteY17" fmla="*/ 1017860 h 1401070"/>
                  <a:gd name="connsiteX18" fmla="*/ 648119 w 782601"/>
                  <a:gd name="connsiteY18" fmla="*/ 1058574 h 1401070"/>
                  <a:gd name="connsiteX19" fmla="*/ 431016 w 782601"/>
                  <a:gd name="connsiteY19" fmla="*/ 1318390 h 1401070"/>
                  <a:gd name="connsiteX20" fmla="*/ 386590 w 782601"/>
                  <a:gd name="connsiteY20" fmla="*/ 1362644 h 1401070"/>
                  <a:gd name="connsiteX21" fmla="*/ 87373 w 782601"/>
                  <a:gd name="connsiteY21" fmla="*/ 1289782 h 1401070"/>
                  <a:gd name="connsiteX22" fmla="*/ 62991 w 782601"/>
                  <a:gd name="connsiteY22" fmla="*/ 1136462 h 1401070"/>
                  <a:gd name="connsiteX23" fmla="*/ 97366 w 782601"/>
                  <a:gd name="connsiteY23" fmla="*/ 922956 h 140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2601" h="1401070">
                    <a:moveTo>
                      <a:pt x="97366" y="922956"/>
                    </a:moveTo>
                    <a:cubicBezTo>
                      <a:pt x="86688" y="885782"/>
                      <a:pt x="53283" y="854662"/>
                      <a:pt x="28444" y="821200"/>
                    </a:cubicBezTo>
                    <a:cubicBezTo>
                      <a:pt x="3661" y="787795"/>
                      <a:pt x="-12499" y="745938"/>
                      <a:pt x="12569" y="712648"/>
                    </a:cubicBezTo>
                    <a:cubicBezTo>
                      <a:pt x="24275" y="697173"/>
                      <a:pt x="43461" y="685581"/>
                      <a:pt x="59622" y="672334"/>
                    </a:cubicBezTo>
                    <a:cubicBezTo>
                      <a:pt x="133398" y="611862"/>
                      <a:pt x="137509" y="521012"/>
                      <a:pt x="114154" y="441868"/>
                    </a:cubicBezTo>
                    <a:cubicBezTo>
                      <a:pt x="90799" y="362724"/>
                      <a:pt x="44375" y="287406"/>
                      <a:pt x="30328" y="207063"/>
                    </a:cubicBezTo>
                    <a:cubicBezTo>
                      <a:pt x="17366" y="132659"/>
                      <a:pt x="44204" y="44207"/>
                      <a:pt x="136710" y="11430"/>
                    </a:cubicBezTo>
                    <a:cubicBezTo>
                      <a:pt x="204605" y="-12610"/>
                      <a:pt x="291400" y="3036"/>
                      <a:pt x="344905" y="41866"/>
                    </a:cubicBezTo>
                    <a:cubicBezTo>
                      <a:pt x="398410" y="80752"/>
                      <a:pt x="420623" y="138654"/>
                      <a:pt x="415084" y="193587"/>
                    </a:cubicBezTo>
                    <a:cubicBezTo>
                      <a:pt x="412857" y="215571"/>
                      <a:pt x="407204" y="239611"/>
                      <a:pt x="423535" y="258170"/>
                    </a:cubicBezTo>
                    <a:cubicBezTo>
                      <a:pt x="455741" y="294886"/>
                      <a:pt x="539682" y="278270"/>
                      <a:pt x="585478" y="306250"/>
                    </a:cubicBezTo>
                    <a:cubicBezTo>
                      <a:pt x="624650" y="330176"/>
                      <a:pt x="618940" y="375172"/>
                      <a:pt x="602437" y="410462"/>
                    </a:cubicBezTo>
                    <a:cubicBezTo>
                      <a:pt x="585934" y="445694"/>
                      <a:pt x="561837" y="482639"/>
                      <a:pt x="575542" y="518557"/>
                    </a:cubicBezTo>
                    <a:cubicBezTo>
                      <a:pt x="592501" y="562868"/>
                      <a:pt x="662852" y="590563"/>
                      <a:pt x="669989" y="636302"/>
                    </a:cubicBezTo>
                    <a:cubicBezTo>
                      <a:pt x="672901" y="655031"/>
                      <a:pt x="664336" y="674275"/>
                      <a:pt x="669989" y="692662"/>
                    </a:cubicBezTo>
                    <a:cubicBezTo>
                      <a:pt x="685807" y="744454"/>
                      <a:pt x="803894" y="771406"/>
                      <a:pt x="779226" y="821371"/>
                    </a:cubicBezTo>
                    <a:cubicBezTo>
                      <a:pt x="760097" y="860143"/>
                      <a:pt x="672559" y="855404"/>
                      <a:pt x="645549" y="891607"/>
                    </a:cubicBezTo>
                    <a:cubicBezTo>
                      <a:pt x="616827" y="930037"/>
                      <a:pt x="680268" y="974462"/>
                      <a:pt x="672330" y="1017860"/>
                    </a:cubicBezTo>
                    <a:cubicBezTo>
                      <a:pt x="669646" y="1032650"/>
                      <a:pt x="658740" y="1045840"/>
                      <a:pt x="648119" y="1058574"/>
                    </a:cubicBezTo>
                    <a:cubicBezTo>
                      <a:pt x="575770" y="1145199"/>
                      <a:pt x="503364" y="1231766"/>
                      <a:pt x="431016" y="1318390"/>
                    </a:cubicBezTo>
                    <a:cubicBezTo>
                      <a:pt x="417939" y="1334036"/>
                      <a:pt x="404634" y="1349911"/>
                      <a:pt x="386590" y="1362644"/>
                    </a:cubicBezTo>
                    <a:cubicBezTo>
                      <a:pt x="275469" y="1441160"/>
                      <a:pt x="106274" y="1390625"/>
                      <a:pt x="87373" y="1289782"/>
                    </a:cubicBezTo>
                    <a:cubicBezTo>
                      <a:pt x="78351" y="1241759"/>
                      <a:pt x="66531" y="1185056"/>
                      <a:pt x="62991" y="1136462"/>
                    </a:cubicBezTo>
                    <a:cubicBezTo>
                      <a:pt x="57851" y="1064399"/>
                      <a:pt x="117866" y="994391"/>
                      <a:pt x="97366" y="922956"/>
                    </a:cubicBezTo>
                    <a:close/>
                  </a:path>
                </a:pathLst>
              </a:custGeom>
              <a:solidFill>
                <a:srgbClr val="A7AD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30">
                <a:extLst>
                  <a:ext uri="{FF2B5EF4-FFF2-40B4-BE49-F238E27FC236}">
                    <a16:creationId xmlns:a16="http://schemas.microsoft.com/office/drawing/2014/main" id="{07B9720C-2692-4396-BB64-72D946A6E776}"/>
                  </a:ext>
                </a:extLst>
              </p:cNvPr>
              <p:cNvSpPr/>
              <p:nvPr/>
            </p:nvSpPr>
            <p:spPr>
              <a:xfrm rot="-206045">
                <a:off x="3823404" y="4232825"/>
                <a:ext cx="16045" cy="1534049"/>
              </a:xfrm>
              <a:custGeom>
                <a:avLst/>
                <a:gdLst>
                  <a:gd name="connsiteX0" fmla="*/ 0 w 16045"/>
                  <a:gd name="connsiteY0" fmla="*/ 0 h 1534049"/>
                  <a:gd name="connsiteX1" fmla="*/ 16046 w 16045"/>
                  <a:gd name="connsiteY1" fmla="*/ 0 h 1534049"/>
                  <a:gd name="connsiteX2" fmla="*/ 16046 w 16045"/>
                  <a:gd name="connsiteY2" fmla="*/ 1534050 h 1534049"/>
                  <a:gd name="connsiteX3" fmla="*/ 0 w 16045"/>
                  <a:gd name="connsiteY3" fmla="*/ 1534050 h 153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45" h="1534049">
                    <a:moveTo>
                      <a:pt x="0" y="0"/>
                    </a:moveTo>
                    <a:lnTo>
                      <a:pt x="16046" y="0"/>
                    </a:lnTo>
                    <a:lnTo>
                      <a:pt x="16046" y="1534050"/>
                    </a:lnTo>
                    <a:lnTo>
                      <a:pt x="0" y="1534050"/>
                    </a:ln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31">
                <a:extLst>
                  <a:ext uri="{FF2B5EF4-FFF2-40B4-BE49-F238E27FC236}">
                    <a16:creationId xmlns:a16="http://schemas.microsoft.com/office/drawing/2014/main" id="{A07B95C3-F0ED-418C-8794-D9E7A7FB60C9}"/>
                  </a:ext>
                </a:extLst>
              </p:cNvPr>
              <p:cNvSpPr/>
              <p:nvPr/>
            </p:nvSpPr>
            <p:spPr>
              <a:xfrm rot="-3007660">
                <a:off x="3750289" y="4539462"/>
                <a:ext cx="346851" cy="16046"/>
              </a:xfrm>
              <a:custGeom>
                <a:avLst/>
                <a:gdLst>
                  <a:gd name="connsiteX0" fmla="*/ 0 w 346851"/>
                  <a:gd name="connsiteY0" fmla="*/ 0 h 16046"/>
                  <a:gd name="connsiteX1" fmla="*/ 346851 w 346851"/>
                  <a:gd name="connsiteY1" fmla="*/ 0 h 16046"/>
                  <a:gd name="connsiteX2" fmla="*/ 346851 w 346851"/>
                  <a:gd name="connsiteY2" fmla="*/ 16046 h 16046"/>
                  <a:gd name="connsiteX3" fmla="*/ 0 w 346851"/>
                  <a:gd name="connsiteY3" fmla="*/ 16046 h 1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851" h="16046">
                    <a:moveTo>
                      <a:pt x="0" y="0"/>
                    </a:moveTo>
                    <a:lnTo>
                      <a:pt x="346851" y="0"/>
                    </a:lnTo>
                    <a:lnTo>
                      <a:pt x="346851" y="16046"/>
                    </a:lnTo>
                    <a:lnTo>
                      <a:pt x="0" y="16046"/>
                    </a:ln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32">
                <a:extLst>
                  <a:ext uri="{FF2B5EF4-FFF2-40B4-BE49-F238E27FC236}">
                    <a16:creationId xmlns:a16="http://schemas.microsoft.com/office/drawing/2014/main" id="{1CFBDF1E-211D-4FEC-BE11-CD4303C10F9E}"/>
                  </a:ext>
                </a:extLst>
              </p:cNvPr>
              <p:cNvSpPr/>
              <p:nvPr/>
            </p:nvSpPr>
            <p:spPr>
              <a:xfrm rot="-2885316">
                <a:off x="3724116" y="4776849"/>
                <a:ext cx="16046" cy="267418"/>
              </a:xfrm>
              <a:custGeom>
                <a:avLst/>
                <a:gdLst>
                  <a:gd name="connsiteX0" fmla="*/ 0 w 16046"/>
                  <a:gd name="connsiteY0" fmla="*/ 0 h 267418"/>
                  <a:gd name="connsiteX1" fmla="*/ 16046 w 16046"/>
                  <a:gd name="connsiteY1" fmla="*/ 0 h 267418"/>
                  <a:gd name="connsiteX2" fmla="*/ 16046 w 16046"/>
                  <a:gd name="connsiteY2" fmla="*/ 267418 h 267418"/>
                  <a:gd name="connsiteX3" fmla="*/ 0 w 16046"/>
                  <a:gd name="connsiteY3" fmla="*/ 267418 h 26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46" h="267418">
                    <a:moveTo>
                      <a:pt x="0" y="0"/>
                    </a:moveTo>
                    <a:lnTo>
                      <a:pt x="16046" y="0"/>
                    </a:lnTo>
                    <a:lnTo>
                      <a:pt x="16046" y="267418"/>
                    </a:lnTo>
                    <a:lnTo>
                      <a:pt x="0" y="267418"/>
                    </a:ln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2" name="任意多边形: 形状 33">
              <a:extLst>
                <a:ext uri="{FF2B5EF4-FFF2-40B4-BE49-F238E27FC236}">
                  <a16:creationId xmlns:a16="http://schemas.microsoft.com/office/drawing/2014/main" id="{D1AE8072-FE3E-43D2-A494-03C3FFC50F3D}"/>
                </a:ext>
              </a:extLst>
            </p:cNvPr>
            <p:cNvSpPr/>
            <p:nvPr/>
          </p:nvSpPr>
          <p:spPr>
            <a:xfrm>
              <a:off x="4358961" y="6509578"/>
              <a:ext cx="411109" cy="286822"/>
            </a:xfrm>
            <a:custGeom>
              <a:avLst/>
              <a:gdLst>
                <a:gd name="connsiteX0" fmla="*/ 42711 w 411109"/>
                <a:gd name="connsiteY0" fmla="*/ 115120 h 286822"/>
                <a:gd name="connsiteX1" fmla="*/ 626 w 411109"/>
                <a:gd name="connsiteY1" fmla="*/ 32607 h 286822"/>
                <a:gd name="connsiteX2" fmla="*/ 3938 w 411109"/>
                <a:gd name="connsiteY2" fmla="*/ 10794 h 286822"/>
                <a:gd name="connsiteX3" fmla="*/ 20841 w 411109"/>
                <a:gd name="connsiteY3" fmla="*/ 1715 h 286822"/>
                <a:gd name="connsiteX4" fmla="*/ 141498 w 411109"/>
                <a:gd name="connsiteY4" fmla="*/ 58075 h 286822"/>
                <a:gd name="connsiteX5" fmla="*/ 295218 w 411109"/>
                <a:gd name="connsiteY5" fmla="*/ 249196 h 286822"/>
                <a:gd name="connsiteX6" fmla="*/ 261071 w 411109"/>
                <a:gd name="connsiteY6" fmla="*/ 80401 h 286822"/>
                <a:gd name="connsiteX7" fmla="*/ 263183 w 411109"/>
                <a:gd name="connsiteY7" fmla="*/ 75205 h 286822"/>
                <a:gd name="connsiteX8" fmla="*/ 268779 w 411109"/>
                <a:gd name="connsiteY8" fmla="*/ 74406 h 286822"/>
                <a:gd name="connsiteX9" fmla="*/ 298187 w 411109"/>
                <a:gd name="connsiteY9" fmla="*/ 103185 h 286822"/>
                <a:gd name="connsiteX10" fmla="*/ 348894 w 411109"/>
                <a:gd name="connsiteY10" fmla="*/ 230467 h 286822"/>
                <a:gd name="connsiteX11" fmla="*/ 383898 w 411109"/>
                <a:gd name="connsiteY11" fmla="*/ 153835 h 286822"/>
                <a:gd name="connsiteX12" fmla="*/ 404512 w 411109"/>
                <a:gd name="connsiteY12" fmla="*/ 189239 h 286822"/>
                <a:gd name="connsiteX13" fmla="*/ 309151 w 411109"/>
                <a:gd name="connsiteY13" fmla="*/ 283858 h 286822"/>
                <a:gd name="connsiteX14" fmla="*/ 295332 w 411109"/>
                <a:gd name="connsiteY14" fmla="*/ 253022 h 286822"/>
                <a:gd name="connsiteX15" fmla="*/ 258786 w 411109"/>
                <a:gd name="connsiteY15" fmla="*/ 233607 h 286822"/>
                <a:gd name="connsiteX16" fmla="*/ 149035 w 411109"/>
                <a:gd name="connsiteY16" fmla="*/ 199517 h 286822"/>
                <a:gd name="connsiteX17" fmla="*/ 42711 w 411109"/>
                <a:gd name="connsiteY17" fmla="*/ 115120 h 28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1109" h="286822">
                  <a:moveTo>
                    <a:pt x="42711" y="115120"/>
                  </a:moveTo>
                  <a:cubicBezTo>
                    <a:pt x="22497" y="91194"/>
                    <a:pt x="5137" y="63556"/>
                    <a:pt x="626" y="32607"/>
                  </a:cubicBezTo>
                  <a:cubicBezTo>
                    <a:pt x="-459" y="25126"/>
                    <a:pt x="-573" y="16846"/>
                    <a:pt x="3938" y="10794"/>
                  </a:cubicBezTo>
                  <a:cubicBezTo>
                    <a:pt x="7821" y="5540"/>
                    <a:pt x="14445" y="3028"/>
                    <a:pt x="20841" y="1715"/>
                  </a:cubicBezTo>
                  <a:cubicBezTo>
                    <a:pt x="66180" y="-7993"/>
                    <a:pt x="108721" y="25241"/>
                    <a:pt x="141498" y="58075"/>
                  </a:cubicBezTo>
                  <a:cubicBezTo>
                    <a:pt x="199343" y="116091"/>
                    <a:pt x="250963" y="180274"/>
                    <a:pt x="295218" y="249196"/>
                  </a:cubicBezTo>
                  <a:cubicBezTo>
                    <a:pt x="268722" y="207968"/>
                    <a:pt x="254789" y="128881"/>
                    <a:pt x="261071" y="80401"/>
                  </a:cubicBezTo>
                  <a:cubicBezTo>
                    <a:pt x="261299" y="78517"/>
                    <a:pt x="261699" y="76404"/>
                    <a:pt x="263183" y="75205"/>
                  </a:cubicBezTo>
                  <a:cubicBezTo>
                    <a:pt x="264725" y="73949"/>
                    <a:pt x="266895" y="74063"/>
                    <a:pt x="268779" y="74406"/>
                  </a:cubicBezTo>
                  <a:cubicBezTo>
                    <a:pt x="282712" y="77090"/>
                    <a:pt x="291506" y="90623"/>
                    <a:pt x="298187" y="103185"/>
                  </a:cubicBezTo>
                  <a:cubicBezTo>
                    <a:pt x="318858" y="142015"/>
                    <a:pt x="336903" y="186898"/>
                    <a:pt x="348894" y="230467"/>
                  </a:cubicBezTo>
                  <a:cubicBezTo>
                    <a:pt x="341357" y="203115"/>
                    <a:pt x="363683" y="170167"/>
                    <a:pt x="383898" y="153835"/>
                  </a:cubicBezTo>
                  <a:cubicBezTo>
                    <a:pt x="420101" y="124713"/>
                    <a:pt x="412392" y="165370"/>
                    <a:pt x="404512" y="189239"/>
                  </a:cubicBezTo>
                  <a:cubicBezTo>
                    <a:pt x="396803" y="212651"/>
                    <a:pt x="345639" y="304357"/>
                    <a:pt x="309151" y="283858"/>
                  </a:cubicBezTo>
                  <a:cubicBezTo>
                    <a:pt x="302470" y="280089"/>
                    <a:pt x="300814" y="259646"/>
                    <a:pt x="295332" y="253022"/>
                  </a:cubicBezTo>
                  <a:cubicBezTo>
                    <a:pt x="285796" y="241602"/>
                    <a:pt x="272491" y="237833"/>
                    <a:pt x="258786" y="233607"/>
                  </a:cubicBezTo>
                  <a:cubicBezTo>
                    <a:pt x="222012" y="222187"/>
                    <a:pt x="183697" y="217447"/>
                    <a:pt x="149035" y="199517"/>
                  </a:cubicBezTo>
                  <a:cubicBezTo>
                    <a:pt x="108607" y="178503"/>
                    <a:pt x="72119" y="149895"/>
                    <a:pt x="42711" y="115120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34">
              <a:extLst>
                <a:ext uri="{FF2B5EF4-FFF2-40B4-BE49-F238E27FC236}">
                  <a16:creationId xmlns:a16="http://schemas.microsoft.com/office/drawing/2014/main" id="{C3E1403B-59A7-4A88-BB9D-6EB7B4DE8434}"/>
                </a:ext>
              </a:extLst>
            </p:cNvPr>
            <p:cNvSpPr/>
            <p:nvPr/>
          </p:nvSpPr>
          <p:spPr>
            <a:xfrm>
              <a:off x="6826611" y="6577264"/>
              <a:ext cx="263406" cy="192403"/>
            </a:xfrm>
            <a:custGeom>
              <a:avLst/>
              <a:gdLst>
                <a:gd name="connsiteX0" fmla="*/ 184371 w 263406"/>
                <a:gd name="connsiteY0" fmla="*/ 177728 h 192403"/>
                <a:gd name="connsiteX1" fmla="*/ 204357 w 263406"/>
                <a:gd name="connsiteY1" fmla="*/ 40796 h 192403"/>
                <a:gd name="connsiteX2" fmla="*/ 231709 w 263406"/>
                <a:gd name="connsiteY2" fmla="*/ 1624 h 192403"/>
                <a:gd name="connsiteX3" fmla="*/ 240617 w 263406"/>
                <a:gd name="connsiteY3" fmla="*/ 596 h 192403"/>
                <a:gd name="connsiteX4" fmla="*/ 245870 w 263406"/>
                <a:gd name="connsiteY4" fmla="*/ 6592 h 192403"/>
                <a:gd name="connsiteX5" fmla="*/ 12721 w 263406"/>
                <a:gd name="connsiteY5" fmla="*/ 131075 h 192403"/>
                <a:gd name="connsiteX6" fmla="*/ 101 w 263406"/>
                <a:gd name="connsiteY6" fmla="*/ 106407 h 192403"/>
                <a:gd name="connsiteX7" fmla="*/ 31965 w 263406"/>
                <a:gd name="connsiteY7" fmla="*/ 72488 h 192403"/>
                <a:gd name="connsiteX8" fmla="*/ 79874 w 263406"/>
                <a:gd name="connsiteY8" fmla="*/ 88020 h 192403"/>
                <a:gd name="connsiteX9" fmla="*/ 165813 w 263406"/>
                <a:gd name="connsiteY9" fmla="*/ 192403 h 192403"/>
                <a:gd name="connsiteX10" fmla="*/ 117618 w 263406"/>
                <a:gd name="connsiteY10" fmla="*/ 22638 h 192403"/>
                <a:gd name="connsiteX11" fmla="*/ 129895 w 263406"/>
                <a:gd name="connsiteY11" fmla="*/ 1453 h 192403"/>
                <a:gd name="connsiteX12" fmla="*/ 141544 w 263406"/>
                <a:gd name="connsiteY12" fmla="*/ 6192 h 192403"/>
                <a:gd name="connsiteX13" fmla="*/ 184885 w 263406"/>
                <a:gd name="connsiteY13" fmla="*/ 85508 h 192403"/>
                <a:gd name="connsiteX14" fmla="*/ 184371 w 263406"/>
                <a:gd name="connsiteY14" fmla="*/ 177728 h 19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3406" h="192403">
                  <a:moveTo>
                    <a:pt x="184371" y="177728"/>
                  </a:moveTo>
                  <a:cubicBezTo>
                    <a:pt x="188996" y="130562"/>
                    <a:pt x="188882" y="86821"/>
                    <a:pt x="204357" y="40796"/>
                  </a:cubicBezTo>
                  <a:cubicBezTo>
                    <a:pt x="209553" y="25265"/>
                    <a:pt x="216976" y="8705"/>
                    <a:pt x="231709" y="1624"/>
                  </a:cubicBezTo>
                  <a:cubicBezTo>
                    <a:pt x="234507" y="254"/>
                    <a:pt x="237819" y="-660"/>
                    <a:pt x="240617" y="596"/>
                  </a:cubicBezTo>
                  <a:cubicBezTo>
                    <a:pt x="243072" y="1681"/>
                    <a:pt x="244614" y="4137"/>
                    <a:pt x="245870" y="6592"/>
                  </a:cubicBezTo>
                  <a:cubicBezTo>
                    <a:pt x="326042" y="160197"/>
                    <a:pt x="110880" y="246593"/>
                    <a:pt x="12721" y="131075"/>
                  </a:cubicBezTo>
                  <a:cubicBezTo>
                    <a:pt x="6668" y="123938"/>
                    <a:pt x="958" y="115772"/>
                    <a:pt x="101" y="106407"/>
                  </a:cubicBezTo>
                  <a:cubicBezTo>
                    <a:pt x="-1441" y="89276"/>
                    <a:pt x="14891" y="74487"/>
                    <a:pt x="31965" y="72488"/>
                  </a:cubicBezTo>
                  <a:cubicBezTo>
                    <a:pt x="49038" y="70490"/>
                    <a:pt x="65769" y="78256"/>
                    <a:pt x="79874" y="88020"/>
                  </a:cubicBezTo>
                  <a:cubicBezTo>
                    <a:pt x="117218" y="113887"/>
                    <a:pt x="142058" y="153745"/>
                    <a:pt x="165813" y="192403"/>
                  </a:cubicBezTo>
                  <a:cubicBezTo>
                    <a:pt x="132694" y="142610"/>
                    <a:pt x="115619" y="82367"/>
                    <a:pt x="117618" y="22638"/>
                  </a:cubicBezTo>
                  <a:cubicBezTo>
                    <a:pt x="117903" y="13673"/>
                    <a:pt x="120930" y="2195"/>
                    <a:pt x="129895" y="1453"/>
                  </a:cubicBezTo>
                  <a:cubicBezTo>
                    <a:pt x="134178" y="1110"/>
                    <a:pt x="138118" y="3566"/>
                    <a:pt x="141544" y="6192"/>
                  </a:cubicBezTo>
                  <a:cubicBezTo>
                    <a:pt x="165984" y="24979"/>
                    <a:pt x="179746" y="55072"/>
                    <a:pt x="184885" y="85508"/>
                  </a:cubicBezTo>
                  <a:cubicBezTo>
                    <a:pt x="190024" y="115886"/>
                    <a:pt x="187340" y="147007"/>
                    <a:pt x="184371" y="177728"/>
                  </a:cubicBezTo>
                  <a:close/>
                </a:path>
              </a:pathLst>
            </a:custGeom>
            <a:solidFill>
              <a:srgbClr val="F44E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35">
              <a:extLst>
                <a:ext uri="{FF2B5EF4-FFF2-40B4-BE49-F238E27FC236}">
                  <a16:creationId xmlns:a16="http://schemas.microsoft.com/office/drawing/2014/main" id="{ECA6A51D-748B-4328-B2CC-B7BF92730F14}"/>
                </a:ext>
              </a:extLst>
            </p:cNvPr>
            <p:cNvSpPr/>
            <p:nvPr/>
          </p:nvSpPr>
          <p:spPr>
            <a:xfrm>
              <a:off x="5139421" y="6432489"/>
              <a:ext cx="470819" cy="290656"/>
            </a:xfrm>
            <a:custGeom>
              <a:avLst/>
              <a:gdLst>
                <a:gd name="connsiteX0" fmla="*/ 276847 w 470819"/>
                <a:gd name="connsiteY0" fmla="*/ 2 h 290656"/>
                <a:gd name="connsiteX1" fmla="*/ 283414 w 470819"/>
                <a:gd name="connsiteY1" fmla="*/ 1829 h 290656"/>
                <a:gd name="connsiteX2" fmla="*/ 294606 w 470819"/>
                <a:gd name="connsiteY2" fmla="*/ 21930 h 290656"/>
                <a:gd name="connsiteX3" fmla="*/ 301801 w 470819"/>
                <a:gd name="connsiteY3" fmla="*/ 168626 h 290656"/>
                <a:gd name="connsiteX4" fmla="*/ 341087 w 470819"/>
                <a:gd name="connsiteY4" fmla="*/ 68183 h 290656"/>
                <a:gd name="connsiteX5" fmla="*/ 363243 w 470819"/>
                <a:gd name="connsiteY5" fmla="*/ 41402 h 290656"/>
                <a:gd name="connsiteX6" fmla="*/ 354335 w 470819"/>
                <a:gd name="connsiteY6" fmla="*/ 197691 h 290656"/>
                <a:gd name="connsiteX7" fmla="*/ 157846 w 470819"/>
                <a:gd name="connsiteY7" fmla="*/ 263473 h 290656"/>
                <a:gd name="connsiteX8" fmla="*/ 2127 w 470819"/>
                <a:gd name="connsiteY8" fmla="*/ 118318 h 290656"/>
                <a:gd name="connsiteX9" fmla="*/ 2984 w 470819"/>
                <a:gd name="connsiteY9" fmla="*/ 99703 h 290656"/>
                <a:gd name="connsiteX10" fmla="*/ 15661 w 470819"/>
                <a:gd name="connsiteY10" fmla="*/ 95992 h 290656"/>
                <a:gd name="connsiteX11" fmla="*/ 125526 w 470819"/>
                <a:gd name="connsiteY11" fmla="*/ 142758 h 290656"/>
                <a:gd name="connsiteX12" fmla="*/ 211579 w 470819"/>
                <a:gd name="connsiteY12" fmla="*/ 229040 h 290656"/>
                <a:gd name="connsiteX13" fmla="*/ 306597 w 470819"/>
                <a:gd name="connsiteY13" fmla="*/ 251310 h 290656"/>
                <a:gd name="connsiteX14" fmla="*/ 416577 w 470819"/>
                <a:gd name="connsiteY14" fmla="*/ 213508 h 290656"/>
                <a:gd name="connsiteX15" fmla="*/ 446498 w 470819"/>
                <a:gd name="connsiteY15" fmla="*/ 203287 h 290656"/>
                <a:gd name="connsiteX16" fmla="*/ 470481 w 470819"/>
                <a:gd name="connsiteY16" fmla="*/ 220589 h 290656"/>
                <a:gd name="connsiteX17" fmla="*/ 466770 w 470819"/>
                <a:gd name="connsiteY17" fmla="*/ 238976 h 290656"/>
                <a:gd name="connsiteX18" fmla="*/ 296548 w 470819"/>
                <a:gd name="connsiteY18" fmla="*/ 243887 h 290656"/>
                <a:gd name="connsiteX19" fmla="*/ 250409 w 470819"/>
                <a:gd name="connsiteY19" fmla="*/ 29182 h 290656"/>
                <a:gd name="connsiteX20" fmla="*/ 276847 w 470819"/>
                <a:gd name="connsiteY20" fmla="*/ 2 h 29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0819" h="290656">
                  <a:moveTo>
                    <a:pt x="276847" y="2"/>
                  </a:moveTo>
                  <a:cubicBezTo>
                    <a:pt x="279017" y="59"/>
                    <a:pt x="281187" y="630"/>
                    <a:pt x="283414" y="1829"/>
                  </a:cubicBezTo>
                  <a:cubicBezTo>
                    <a:pt x="290381" y="5598"/>
                    <a:pt x="292950" y="14164"/>
                    <a:pt x="294606" y="21930"/>
                  </a:cubicBezTo>
                  <a:cubicBezTo>
                    <a:pt x="309738" y="92908"/>
                    <a:pt x="309339" y="75492"/>
                    <a:pt x="301801" y="168626"/>
                  </a:cubicBezTo>
                  <a:cubicBezTo>
                    <a:pt x="317675" y="110495"/>
                    <a:pt x="311394" y="120660"/>
                    <a:pt x="341087" y="68183"/>
                  </a:cubicBezTo>
                  <a:cubicBezTo>
                    <a:pt x="346855" y="57961"/>
                    <a:pt x="353250" y="47511"/>
                    <a:pt x="363243" y="41402"/>
                  </a:cubicBezTo>
                  <a:cubicBezTo>
                    <a:pt x="428054" y="1715"/>
                    <a:pt x="365299" y="177534"/>
                    <a:pt x="354335" y="197691"/>
                  </a:cubicBezTo>
                  <a:cubicBezTo>
                    <a:pt x="313678" y="272495"/>
                    <a:pt x="234591" y="290996"/>
                    <a:pt x="157846" y="263473"/>
                  </a:cubicBezTo>
                  <a:cubicBezTo>
                    <a:pt x="90522" y="239319"/>
                    <a:pt x="26225" y="186899"/>
                    <a:pt x="2127" y="118318"/>
                  </a:cubicBezTo>
                  <a:cubicBezTo>
                    <a:pt x="-42" y="112151"/>
                    <a:pt x="-1641" y="104385"/>
                    <a:pt x="2984" y="99703"/>
                  </a:cubicBezTo>
                  <a:cubicBezTo>
                    <a:pt x="6182" y="96505"/>
                    <a:pt x="11150" y="96048"/>
                    <a:pt x="15661" y="95992"/>
                  </a:cubicBezTo>
                  <a:cubicBezTo>
                    <a:pt x="56318" y="95934"/>
                    <a:pt x="94405" y="116605"/>
                    <a:pt x="125526" y="142758"/>
                  </a:cubicBezTo>
                  <a:cubicBezTo>
                    <a:pt x="156589" y="168968"/>
                    <a:pt x="182343" y="200832"/>
                    <a:pt x="211579" y="229040"/>
                  </a:cubicBezTo>
                  <a:cubicBezTo>
                    <a:pt x="232307" y="249026"/>
                    <a:pt x="278046" y="247884"/>
                    <a:pt x="306597" y="251310"/>
                  </a:cubicBezTo>
                  <a:cubicBezTo>
                    <a:pt x="355192" y="257192"/>
                    <a:pt x="374378" y="238348"/>
                    <a:pt x="416577" y="213508"/>
                  </a:cubicBezTo>
                  <a:cubicBezTo>
                    <a:pt x="425770" y="208084"/>
                    <a:pt x="435820" y="203173"/>
                    <a:pt x="446498" y="203287"/>
                  </a:cubicBezTo>
                  <a:cubicBezTo>
                    <a:pt x="457176" y="203401"/>
                    <a:pt x="468483" y="210082"/>
                    <a:pt x="470481" y="220589"/>
                  </a:cubicBezTo>
                  <a:cubicBezTo>
                    <a:pt x="471681" y="226813"/>
                    <a:pt x="469511" y="233209"/>
                    <a:pt x="466770" y="238976"/>
                  </a:cubicBezTo>
                  <a:cubicBezTo>
                    <a:pt x="432223" y="311953"/>
                    <a:pt x="338061" y="302131"/>
                    <a:pt x="296548" y="243887"/>
                  </a:cubicBezTo>
                  <a:cubicBezTo>
                    <a:pt x="256975" y="188326"/>
                    <a:pt x="231451" y="95820"/>
                    <a:pt x="250409" y="29182"/>
                  </a:cubicBezTo>
                  <a:cubicBezTo>
                    <a:pt x="254235" y="15706"/>
                    <a:pt x="264856" y="-226"/>
                    <a:pt x="276847" y="2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任意多边形: 形状 36">
              <a:extLst>
                <a:ext uri="{FF2B5EF4-FFF2-40B4-BE49-F238E27FC236}">
                  <a16:creationId xmlns:a16="http://schemas.microsoft.com/office/drawing/2014/main" id="{D4AD00E8-7E0B-42B7-9752-2257C041E95E}"/>
                </a:ext>
              </a:extLst>
            </p:cNvPr>
            <p:cNvSpPr/>
            <p:nvPr/>
          </p:nvSpPr>
          <p:spPr>
            <a:xfrm>
              <a:off x="9025037" y="6603954"/>
              <a:ext cx="328585" cy="202755"/>
            </a:xfrm>
            <a:custGeom>
              <a:avLst/>
              <a:gdLst>
                <a:gd name="connsiteX0" fmla="*/ 193239 w 328585"/>
                <a:gd name="connsiteY0" fmla="*/ 2 h 202755"/>
                <a:gd name="connsiteX1" fmla="*/ 197807 w 328585"/>
                <a:gd name="connsiteY1" fmla="*/ 1258 h 202755"/>
                <a:gd name="connsiteX2" fmla="*/ 205572 w 328585"/>
                <a:gd name="connsiteY2" fmla="*/ 15305 h 202755"/>
                <a:gd name="connsiteX3" fmla="*/ 210597 w 328585"/>
                <a:gd name="connsiteY3" fmla="*/ 117690 h 202755"/>
                <a:gd name="connsiteX4" fmla="*/ 238007 w 328585"/>
                <a:gd name="connsiteY4" fmla="*/ 47568 h 202755"/>
                <a:gd name="connsiteX5" fmla="*/ 253481 w 328585"/>
                <a:gd name="connsiteY5" fmla="*/ 28839 h 202755"/>
                <a:gd name="connsiteX6" fmla="*/ 247257 w 328585"/>
                <a:gd name="connsiteY6" fmla="*/ 137904 h 202755"/>
                <a:gd name="connsiteX7" fmla="*/ 110154 w 328585"/>
                <a:gd name="connsiteY7" fmla="*/ 183815 h 202755"/>
                <a:gd name="connsiteX8" fmla="*/ 1488 w 328585"/>
                <a:gd name="connsiteY8" fmla="*/ 82515 h 202755"/>
                <a:gd name="connsiteX9" fmla="*/ 2116 w 328585"/>
                <a:gd name="connsiteY9" fmla="*/ 69496 h 202755"/>
                <a:gd name="connsiteX10" fmla="*/ 10968 w 328585"/>
                <a:gd name="connsiteY10" fmla="*/ 66926 h 202755"/>
                <a:gd name="connsiteX11" fmla="*/ 87599 w 328585"/>
                <a:gd name="connsiteY11" fmla="*/ 99589 h 202755"/>
                <a:gd name="connsiteX12" fmla="*/ 147671 w 328585"/>
                <a:gd name="connsiteY12" fmla="*/ 159832 h 202755"/>
                <a:gd name="connsiteX13" fmla="*/ 213967 w 328585"/>
                <a:gd name="connsiteY13" fmla="*/ 175363 h 202755"/>
                <a:gd name="connsiteX14" fmla="*/ 290712 w 328585"/>
                <a:gd name="connsiteY14" fmla="*/ 148982 h 202755"/>
                <a:gd name="connsiteX15" fmla="*/ 311612 w 328585"/>
                <a:gd name="connsiteY15" fmla="*/ 141844 h 202755"/>
                <a:gd name="connsiteX16" fmla="*/ 328343 w 328585"/>
                <a:gd name="connsiteY16" fmla="*/ 153893 h 202755"/>
                <a:gd name="connsiteX17" fmla="*/ 325773 w 328585"/>
                <a:gd name="connsiteY17" fmla="*/ 166684 h 202755"/>
                <a:gd name="connsiteX18" fmla="*/ 207000 w 328585"/>
                <a:gd name="connsiteY18" fmla="*/ 170110 h 202755"/>
                <a:gd name="connsiteX19" fmla="*/ 174795 w 328585"/>
                <a:gd name="connsiteY19" fmla="*/ 20273 h 202755"/>
                <a:gd name="connsiteX20" fmla="*/ 193239 w 328585"/>
                <a:gd name="connsiteY20" fmla="*/ 2 h 20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8585" h="202755">
                  <a:moveTo>
                    <a:pt x="193239" y="2"/>
                  </a:moveTo>
                  <a:cubicBezTo>
                    <a:pt x="194723" y="59"/>
                    <a:pt x="196265" y="401"/>
                    <a:pt x="197807" y="1258"/>
                  </a:cubicBezTo>
                  <a:cubicBezTo>
                    <a:pt x="202661" y="3885"/>
                    <a:pt x="204431" y="9881"/>
                    <a:pt x="205572" y="15305"/>
                  </a:cubicBezTo>
                  <a:cubicBezTo>
                    <a:pt x="216137" y="64870"/>
                    <a:pt x="215851" y="52707"/>
                    <a:pt x="210597" y="117690"/>
                  </a:cubicBezTo>
                  <a:cubicBezTo>
                    <a:pt x="221676" y="77090"/>
                    <a:pt x="217279" y="84228"/>
                    <a:pt x="238007" y="47568"/>
                  </a:cubicBezTo>
                  <a:cubicBezTo>
                    <a:pt x="242004" y="40430"/>
                    <a:pt x="246515" y="33121"/>
                    <a:pt x="253481" y="28839"/>
                  </a:cubicBezTo>
                  <a:cubicBezTo>
                    <a:pt x="298707" y="1144"/>
                    <a:pt x="254909" y="123800"/>
                    <a:pt x="247257" y="137904"/>
                  </a:cubicBezTo>
                  <a:cubicBezTo>
                    <a:pt x="218878" y="190096"/>
                    <a:pt x="163659" y="203058"/>
                    <a:pt x="110154" y="183815"/>
                  </a:cubicBezTo>
                  <a:cubicBezTo>
                    <a:pt x="63159" y="166969"/>
                    <a:pt x="18277" y="130367"/>
                    <a:pt x="1488" y="82515"/>
                  </a:cubicBezTo>
                  <a:cubicBezTo>
                    <a:pt x="-53" y="78175"/>
                    <a:pt x="-1138" y="72808"/>
                    <a:pt x="2116" y="69496"/>
                  </a:cubicBezTo>
                  <a:cubicBezTo>
                    <a:pt x="4344" y="67268"/>
                    <a:pt x="7827" y="66926"/>
                    <a:pt x="10968" y="66926"/>
                  </a:cubicBezTo>
                  <a:cubicBezTo>
                    <a:pt x="39347" y="66869"/>
                    <a:pt x="65957" y="81316"/>
                    <a:pt x="87599" y="99589"/>
                  </a:cubicBezTo>
                  <a:cubicBezTo>
                    <a:pt x="109241" y="117861"/>
                    <a:pt x="127228" y="140131"/>
                    <a:pt x="147671" y="159832"/>
                  </a:cubicBezTo>
                  <a:cubicBezTo>
                    <a:pt x="162118" y="173765"/>
                    <a:pt x="194038" y="172965"/>
                    <a:pt x="213967" y="175363"/>
                  </a:cubicBezTo>
                  <a:cubicBezTo>
                    <a:pt x="247885" y="179475"/>
                    <a:pt x="261247" y="166284"/>
                    <a:pt x="290712" y="148982"/>
                  </a:cubicBezTo>
                  <a:cubicBezTo>
                    <a:pt x="297108" y="145213"/>
                    <a:pt x="304131" y="141730"/>
                    <a:pt x="311612" y="141844"/>
                  </a:cubicBezTo>
                  <a:cubicBezTo>
                    <a:pt x="319035" y="141901"/>
                    <a:pt x="326915" y="146584"/>
                    <a:pt x="328343" y="153893"/>
                  </a:cubicBezTo>
                  <a:cubicBezTo>
                    <a:pt x="329199" y="158233"/>
                    <a:pt x="327657" y="162687"/>
                    <a:pt x="325773" y="166684"/>
                  </a:cubicBezTo>
                  <a:cubicBezTo>
                    <a:pt x="301676" y="217619"/>
                    <a:pt x="235951" y="210767"/>
                    <a:pt x="207000" y="170110"/>
                  </a:cubicBezTo>
                  <a:cubicBezTo>
                    <a:pt x="179363" y="131338"/>
                    <a:pt x="161604" y="66755"/>
                    <a:pt x="174795" y="20273"/>
                  </a:cubicBezTo>
                  <a:cubicBezTo>
                    <a:pt x="177478" y="10966"/>
                    <a:pt x="184901" y="-170"/>
                    <a:pt x="193239" y="2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图形 2">
              <a:extLst>
                <a:ext uri="{FF2B5EF4-FFF2-40B4-BE49-F238E27FC236}">
                  <a16:creationId xmlns:a16="http://schemas.microsoft.com/office/drawing/2014/main" id="{A45BF0D1-0F20-44C9-8039-2774F84B44BE}"/>
                </a:ext>
              </a:extLst>
            </p:cNvPr>
            <p:cNvGrpSpPr/>
            <p:nvPr/>
          </p:nvGrpSpPr>
          <p:grpSpPr>
            <a:xfrm>
              <a:off x="10317578" y="4848375"/>
              <a:ext cx="939302" cy="1923734"/>
              <a:chOff x="8494659" y="3342320"/>
              <a:chExt cx="939302" cy="1923734"/>
            </a:xfrm>
          </p:grpSpPr>
          <p:sp>
            <p:nvSpPr>
              <p:cNvPr id="77" name="任意多边形: 形状 6">
                <a:extLst>
                  <a:ext uri="{FF2B5EF4-FFF2-40B4-BE49-F238E27FC236}">
                    <a16:creationId xmlns:a16="http://schemas.microsoft.com/office/drawing/2014/main" id="{0B1B2619-134A-4AA3-A5EB-23B5299D2C1D}"/>
                  </a:ext>
                </a:extLst>
              </p:cNvPr>
              <p:cNvSpPr/>
              <p:nvPr/>
            </p:nvSpPr>
            <p:spPr>
              <a:xfrm>
                <a:off x="8494659" y="3342320"/>
                <a:ext cx="939302" cy="1923734"/>
              </a:xfrm>
              <a:custGeom>
                <a:avLst/>
                <a:gdLst>
                  <a:gd name="connsiteX0" fmla="*/ 103511 w 939302"/>
                  <a:gd name="connsiteY0" fmla="*/ 1647688 h 1923734"/>
                  <a:gd name="connsiteX1" fmla="*/ 78500 w 939302"/>
                  <a:gd name="connsiteY1" fmla="*/ 1556667 h 1923734"/>
                  <a:gd name="connsiteX2" fmla="*/ 167123 w 939302"/>
                  <a:gd name="connsiteY2" fmla="*/ 1416823 h 1923734"/>
                  <a:gd name="connsiteX3" fmla="*/ 229536 w 939302"/>
                  <a:gd name="connsiteY3" fmla="*/ 1267044 h 1923734"/>
                  <a:gd name="connsiteX4" fmla="*/ 108479 w 939302"/>
                  <a:gd name="connsiteY4" fmla="*/ 1160776 h 1923734"/>
                  <a:gd name="connsiteX5" fmla="*/ 17743 w 939302"/>
                  <a:gd name="connsiteY5" fmla="*/ 1034980 h 1923734"/>
                  <a:gd name="connsiteX6" fmla="*/ 169864 w 939302"/>
                  <a:gd name="connsiteY6" fmla="*/ 869097 h 1923734"/>
                  <a:gd name="connsiteX7" fmla="*/ 149364 w 939302"/>
                  <a:gd name="connsiteY7" fmla="*/ 786527 h 1923734"/>
                  <a:gd name="connsiteX8" fmla="*/ 22768 w 939302"/>
                  <a:gd name="connsiteY8" fmla="*/ 519059 h 1923734"/>
                  <a:gd name="connsiteX9" fmla="*/ 16887 w 939302"/>
                  <a:gd name="connsiteY9" fmla="*/ 393434 h 1923734"/>
                  <a:gd name="connsiteX10" fmla="*/ 98657 w 939302"/>
                  <a:gd name="connsiteY10" fmla="*/ 363569 h 1923734"/>
                  <a:gd name="connsiteX11" fmla="*/ 206181 w 939302"/>
                  <a:gd name="connsiteY11" fmla="*/ 170734 h 1923734"/>
                  <a:gd name="connsiteX12" fmla="*/ 335347 w 939302"/>
                  <a:gd name="connsiteY12" fmla="*/ 169 h 1923734"/>
                  <a:gd name="connsiteX13" fmla="*/ 419344 w 939302"/>
                  <a:gd name="connsiteY13" fmla="*/ 26437 h 1923734"/>
                  <a:gd name="connsiteX14" fmla="*/ 577461 w 939302"/>
                  <a:gd name="connsiteY14" fmla="*/ 330907 h 1923734"/>
                  <a:gd name="connsiteX15" fmla="*/ 590880 w 939302"/>
                  <a:gd name="connsiteY15" fmla="*/ 480686 h 1923734"/>
                  <a:gd name="connsiteX16" fmla="*/ 652779 w 939302"/>
                  <a:gd name="connsiteY16" fmla="*/ 530480 h 1923734"/>
                  <a:gd name="connsiteX17" fmla="*/ 768354 w 939302"/>
                  <a:gd name="connsiteY17" fmla="*/ 798119 h 1923734"/>
                  <a:gd name="connsiteX18" fmla="*/ 756077 w 939302"/>
                  <a:gd name="connsiteY18" fmla="*/ 1001232 h 1923734"/>
                  <a:gd name="connsiteX19" fmla="*/ 928127 w 939302"/>
                  <a:gd name="connsiteY19" fmla="*/ 1153924 h 1923734"/>
                  <a:gd name="connsiteX20" fmla="*/ 890439 w 939302"/>
                  <a:gd name="connsiteY20" fmla="*/ 1331284 h 1923734"/>
                  <a:gd name="connsiteX21" fmla="*/ 814093 w 939302"/>
                  <a:gd name="connsiteY21" fmla="*/ 1500593 h 1923734"/>
                  <a:gd name="connsiteX22" fmla="*/ 832994 w 939302"/>
                  <a:gd name="connsiteY22" fmla="*/ 1598352 h 1923734"/>
                  <a:gd name="connsiteX23" fmla="*/ 725699 w 939302"/>
                  <a:gd name="connsiteY23" fmla="*/ 1811972 h 1923734"/>
                  <a:gd name="connsiteX24" fmla="*/ 410037 w 939302"/>
                  <a:gd name="connsiteY24" fmla="*/ 1912929 h 1923734"/>
                  <a:gd name="connsiteX25" fmla="*/ 103511 w 939302"/>
                  <a:gd name="connsiteY25" fmla="*/ 1647688 h 192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39302" h="1923734">
                    <a:moveTo>
                      <a:pt x="103511" y="1647688"/>
                    </a:moveTo>
                    <a:cubicBezTo>
                      <a:pt x="88950" y="1619309"/>
                      <a:pt x="76787" y="1588245"/>
                      <a:pt x="78500" y="1556667"/>
                    </a:cubicBezTo>
                    <a:cubicBezTo>
                      <a:pt x="81526" y="1499222"/>
                      <a:pt x="127494" y="1456738"/>
                      <a:pt x="167123" y="1416823"/>
                    </a:cubicBezTo>
                    <a:cubicBezTo>
                      <a:pt x="206752" y="1376909"/>
                      <a:pt x="245468" y="1322719"/>
                      <a:pt x="229536" y="1267044"/>
                    </a:cubicBezTo>
                    <a:cubicBezTo>
                      <a:pt x="214289" y="1213539"/>
                      <a:pt x="157016" y="1186701"/>
                      <a:pt x="108479" y="1160776"/>
                    </a:cubicBezTo>
                    <a:cubicBezTo>
                      <a:pt x="59942" y="1134852"/>
                      <a:pt x="7808" y="1089113"/>
                      <a:pt x="17743" y="1034980"/>
                    </a:cubicBezTo>
                    <a:cubicBezTo>
                      <a:pt x="31962" y="957434"/>
                      <a:pt x="157301" y="946985"/>
                      <a:pt x="169864" y="869097"/>
                    </a:cubicBezTo>
                    <a:cubicBezTo>
                      <a:pt x="174432" y="840888"/>
                      <a:pt x="161698" y="812623"/>
                      <a:pt x="149364" y="786527"/>
                    </a:cubicBezTo>
                    <a:cubicBezTo>
                      <a:pt x="107165" y="697390"/>
                      <a:pt x="64966" y="608196"/>
                      <a:pt x="22768" y="519059"/>
                    </a:cubicBezTo>
                    <a:cubicBezTo>
                      <a:pt x="3468" y="478231"/>
                      <a:pt x="-14120" y="424326"/>
                      <a:pt x="16887" y="393434"/>
                    </a:cubicBezTo>
                    <a:cubicBezTo>
                      <a:pt x="37786" y="372649"/>
                      <a:pt x="71077" y="373562"/>
                      <a:pt x="98657" y="363569"/>
                    </a:cubicBezTo>
                    <a:cubicBezTo>
                      <a:pt x="170264" y="337588"/>
                      <a:pt x="190649" y="247023"/>
                      <a:pt x="206181" y="170734"/>
                    </a:cubicBezTo>
                    <a:cubicBezTo>
                      <a:pt x="221713" y="94446"/>
                      <a:pt x="259001" y="4795"/>
                      <a:pt x="335347" y="169"/>
                    </a:cubicBezTo>
                    <a:cubicBezTo>
                      <a:pt x="364754" y="-1601"/>
                      <a:pt x="393705" y="10734"/>
                      <a:pt x="419344" y="26437"/>
                    </a:cubicBezTo>
                    <a:cubicBezTo>
                      <a:pt x="520987" y="88792"/>
                      <a:pt x="584770" y="211620"/>
                      <a:pt x="577461" y="330907"/>
                    </a:cubicBezTo>
                    <a:cubicBezTo>
                      <a:pt x="574320" y="381956"/>
                      <a:pt x="560787" y="438830"/>
                      <a:pt x="590880" y="480686"/>
                    </a:cubicBezTo>
                    <a:cubicBezTo>
                      <a:pt x="606526" y="502442"/>
                      <a:pt x="631023" y="515176"/>
                      <a:pt x="652779" y="530480"/>
                    </a:cubicBezTo>
                    <a:cubicBezTo>
                      <a:pt x="735863" y="589067"/>
                      <a:pt x="782744" y="697676"/>
                      <a:pt x="768354" y="798119"/>
                    </a:cubicBezTo>
                    <a:cubicBezTo>
                      <a:pt x="758533" y="866642"/>
                      <a:pt x="723701" y="939219"/>
                      <a:pt x="756077" y="1001232"/>
                    </a:cubicBezTo>
                    <a:cubicBezTo>
                      <a:pt x="792281" y="1070611"/>
                      <a:pt x="893637" y="1083688"/>
                      <a:pt x="928127" y="1153924"/>
                    </a:cubicBezTo>
                    <a:cubicBezTo>
                      <a:pt x="956506" y="1211769"/>
                      <a:pt x="926014" y="1279606"/>
                      <a:pt x="890439" y="1331284"/>
                    </a:cubicBezTo>
                    <a:cubicBezTo>
                      <a:pt x="854865" y="1382962"/>
                      <a:pt x="811695" y="1436581"/>
                      <a:pt x="814093" y="1500593"/>
                    </a:cubicBezTo>
                    <a:cubicBezTo>
                      <a:pt x="815349" y="1533712"/>
                      <a:pt x="828997" y="1565404"/>
                      <a:pt x="832994" y="1598352"/>
                    </a:cubicBezTo>
                    <a:cubicBezTo>
                      <a:pt x="843101" y="1682407"/>
                      <a:pt x="788968" y="1759438"/>
                      <a:pt x="725699" y="1811972"/>
                    </a:cubicBezTo>
                    <a:cubicBezTo>
                      <a:pt x="643985" y="1879867"/>
                      <a:pt x="519617" y="1951416"/>
                      <a:pt x="410037" y="1912929"/>
                    </a:cubicBezTo>
                    <a:cubicBezTo>
                      <a:pt x="284526" y="1868960"/>
                      <a:pt x="164953" y="1767718"/>
                      <a:pt x="103511" y="1647688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8" name="图形 2">
                <a:extLst>
                  <a:ext uri="{FF2B5EF4-FFF2-40B4-BE49-F238E27FC236}">
                    <a16:creationId xmlns:a16="http://schemas.microsoft.com/office/drawing/2014/main" id="{9B2DB85E-BEEA-456D-9F09-56B3E3991486}"/>
                  </a:ext>
                </a:extLst>
              </p:cNvPr>
              <p:cNvGrpSpPr/>
              <p:nvPr/>
            </p:nvGrpSpPr>
            <p:grpSpPr>
              <a:xfrm>
                <a:off x="8784244" y="3671649"/>
                <a:ext cx="254828" cy="1193076"/>
                <a:chOff x="8784244" y="3671649"/>
                <a:chExt cx="254828" cy="1193076"/>
              </a:xfrm>
              <a:solidFill>
                <a:srgbClr val="FFFFFF"/>
              </a:solidFill>
            </p:grpSpPr>
            <p:sp>
              <p:nvSpPr>
                <p:cNvPr id="79" name="任意多边形: 形状 8">
                  <a:extLst>
                    <a:ext uri="{FF2B5EF4-FFF2-40B4-BE49-F238E27FC236}">
                      <a16:creationId xmlns:a16="http://schemas.microsoft.com/office/drawing/2014/main" id="{A84E9A5E-A157-42CD-A6D2-7FFC57DFCB80}"/>
                    </a:ext>
                  </a:extLst>
                </p:cNvPr>
                <p:cNvSpPr/>
                <p:nvPr/>
              </p:nvSpPr>
              <p:spPr>
                <a:xfrm>
                  <a:off x="8844384" y="3671649"/>
                  <a:ext cx="170301" cy="1193076"/>
                </a:xfrm>
                <a:custGeom>
                  <a:avLst/>
                  <a:gdLst>
                    <a:gd name="connsiteX0" fmla="*/ 162239 w 170301"/>
                    <a:gd name="connsiteY0" fmla="*/ 1193076 h 1193076"/>
                    <a:gd name="connsiteX1" fmla="*/ 154302 w 170301"/>
                    <a:gd name="connsiteY1" fmla="*/ 1186110 h 1193076"/>
                    <a:gd name="connsiteX2" fmla="*/ 68 w 170301"/>
                    <a:gd name="connsiteY2" fmla="*/ 9115 h 1193076"/>
                    <a:gd name="connsiteX3" fmla="*/ 6978 w 170301"/>
                    <a:gd name="connsiteY3" fmla="*/ 93 h 1193076"/>
                    <a:gd name="connsiteX4" fmla="*/ 16000 w 170301"/>
                    <a:gd name="connsiteY4" fmla="*/ 7002 h 1193076"/>
                    <a:gd name="connsiteX5" fmla="*/ 170234 w 170301"/>
                    <a:gd name="connsiteY5" fmla="*/ 1183997 h 1193076"/>
                    <a:gd name="connsiteX6" fmla="*/ 163324 w 170301"/>
                    <a:gd name="connsiteY6" fmla="*/ 1193019 h 1193076"/>
                    <a:gd name="connsiteX7" fmla="*/ 162239 w 170301"/>
                    <a:gd name="connsiteY7" fmla="*/ 1193076 h 1193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301" h="1193076">
                      <a:moveTo>
                        <a:pt x="162239" y="1193076"/>
                      </a:moveTo>
                      <a:cubicBezTo>
                        <a:pt x="158242" y="1193076"/>
                        <a:pt x="154816" y="1190107"/>
                        <a:pt x="154302" y="1186110"/>
                      </a:cubicBezTo>
                      <a:lnTo>
                        <a:pt x="68" y="9115"/>
                      </a:lnTo>
                      <a:cubicBezTo>
                        <a:pt x="-503" y="4718"/>
                        <a:pt x="2581" y="721"/>
                        <a:pt x="6978" y="93"/>
                      </a:cubicBezTo>
                      <a:cubicBezTo>
                        <a:pt x="11603" y="-593"/>
                        <a:pt x="15372" y="2605"/>
                        <a:pt x="16000" y="7002"/>
                      </a:cubicBezTo>
                      <a:lnTo>
                        <a:pt x="170234" y="1183997"/>
                      </a:lnTo>
                      <a:cubicBezTo>
                        <a:pt x="170804" y="1188394"/>
                        <a:pt x="167721" y="1192391"/>
                        <a:pt x="163324" y="1193019"/>
                      </a:cubicBezTo>
                      <a:cubicBezTo>
                        <a:pt x="162924" y="1193076"/>
                        <a:pt x="162582" y="1193076"/>
                        <a:pt x="162239" y="1193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任意多边形: 形状 9">
                  <a:extLst>
                    <a:ext uri="{FF2B5EF4-FFF2-40B4-BE49-F238E27FC236}">
                      <a16:creationId xmlns:a16="http://schemas.microsoft.com/office/drawing/2014/main" id="{1D79D6D0-6356-489C-9ABE-8C73D7767D2F}"/>
                    </a:ext>
                  </a:extLst>
                </p:cNvPr>
                <p:cNvSpPr/>
                <p:nvPr/>
              </p:nvSpPr>
              <p:spPr>
                <a:xfrm>
                  <a:off x="8904967" y="3803945"/>
                  <a:ext cx="134105" cy="286529"/>
                </a:xfrm>
                <a:custGeom>
                  <a:avLst/>
                  <a:gdLst>
                    <a:gd name="connsiteX0" fmla="*/ 8008 w 134105"/>
                    <a:gd name="connsiteY0" fmla="*/ 286529 h 286529"/>
                    <a:gd name="connsiteX1" fmla="*/ 4811 w 134105"/>
                    <a:gd name="connsiteY1" fmla="*/ 285844 h 286529"/>
                    <a:gd name="connsiteX2" fmla="*/ 700 w 134105"/>
                    <a:gd name="connsiteY2" fmla="*/ 275280 h 286529"/>
                    <a:gd name="connsiteX3" fmla="*/ 118730 w 134105"/>
                    <a:gd name="connsiteY3" fmla="*/ 4843 h 286529"/>
                    <a:gd name="connsiteX4" fmla="*/ 129295 w 134105"/>
                    <a:gd name="connsiteY4" fmla="*/ 674 h 286529"/>
                    <a:gd name="connsiteX5" fmla="*/ 133406 w 134105"/>
                    <a:gd name="connsiteY5" fmla="*/ 11238 h 286529"/>
                    <a:gd name="connsiteX6" fmla="*/ 15375 w 134105"/>
                    <a:gd name="connsiteY6" fmla="*/ 281675 h 286529"/>
                    <a:gd name="connsiteX7" fmla="*/ 8008 w 134105"/>
                    <a:gd name="connsiteY7" fmla="*/ 286529 h 286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105" h="286529">
                      <a:moveTo>
                        <a:pt x="8008" y="286529"/>
                      </a:moveTo>
                      <a:cubicBezTo>
                        <a:pt x="6924" y="286529"/>
                        <a:pt x="5838" y="286301"/>
                        <a:pt x="4811" y="285844"/>
                      </a:cubicBezTo>
                      <a:cubicBezTo>
                        <a:pt x="757" y="284073"/>
                        <a:pt x="-1128" y="279334"/>
                        <a:pt x="700" y="275280"/>
                      </a:cubicBezTo>
                      <a:lnTo>
                        <a:pt x="118730" y="4843"/>
                      </a:lnTo>
                      <a:cubicBezTo>
                        <a:pt x="120501" y="731"/>
                        <a:pt x="125297" y="-1096"/>
                        <a:pt x="129295" y="674"/>
                      </a:cubicBezTo>
                      <a:cubicBezTo>
                        <a:pt x="133349" y="2445"/>
                        <a:pt x="135233" y="7184"/>
                        <a:pt x="133406" y="11238"/>
                      </a:cubicBezTo>
                      <a:lnTo>
                        <a:pt x="15375" y="281675"/>
                      </a:lnTo>
                      <a:cubicBezTo>
                        <a:pt x="14062" y="284702"/>
                        <a:pt x="11092" y="286529"/>
                        <a:pt x="8008" y="2865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任意多边形: 形状 10">
                  <a:extLst>
                    <a:ext uri="{FF2B5EF4-FFF2-40B4-BE49-F238E27FC236}">
                      <a16:creationId xmlns:a16="http://schemas.microsoft.com/office/drawing/2014/main" id="{7149F3D5-12B4-410A-A7D2-3D22B7B5EE63}"/>
                    </a:ext>
                  </a:extLst>
                </p:cNvPr>
                <p:cNvSpPr/>
                <p:nvPr/>
              </p:nvSpPr>
              <p:spPr>
                <a:xfrm>
                  <a:off x="8784244" y="4339682"/>
                  <a:ext cx="186827" cy="192649"/>
                </a:xfrm>
                <a:custGeom>
                  <a:avLst/>
                  <a:gdLst>
                    <a:gd name="connsiteX0" fmla="*/ 178810 w 186827"/>
                    <a:gd name="connsiteY0" fmla="*/ 192650 h 192649"/>
                    <a:gd name="connsiteX1" fmla="*/ 173043 w 186827"/>
                    <a:gd name="connsiteY1" fmla="*/ 190195 h 192649"/>
                    <a:gd name="connsiteX2" fmla="*/ 2250 w 186827"/>
                    <a:gd name="connsiteY2" fmla="*/ 13634 h 192649"/>
                    <a:gd name="connsiteX3" fmla="*/ 2421 w 186827"/>
                    <a:gd name="connsiteY3" fmla="*/ 2271 h 192649"/>
                    <a:gd name="connsiteX4" fmla="*/ 13784 w 186827"/>
                    <a:gd name="connsiteY4" fmla="*/ 2442 h 192649"/>
                    <a:gd name="connsiteX5" fmla="*/ 184577 w 186827"/>
                    <a:gd name="connsiteY5" fmla="*/ 179003 h 192649"/>
                    <a:gd name="connsiteX6" fmla="*/ 184406 w 186827"/>
                    <a:gd name="connsiteY6" fmla="*/ 190366 h 192649"/>
                    <a:gd name="connsiteX7" fmla="*/ 178810 w 186827"/>
                    <a:gd name="connsiteY7" fmla="*/ 192650 h 192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827" h="192649">
                      <a:moveTo>
                        <a:pt x="178810" y="192650"/>
                      </a:moveTo>
                      <a:cubicBezTo>
                        <a:pt x="176697" y="192650"/>
                        <a:pt x="174585" y="191851"/>
                        <a:pt x="173043" y="190195"/>
                      </a:cubicBezTo>
                      <a:lnTo>
                        <a:pt x="2250" y="13634"/>
                      </a:lnTo>
                      <a:cubicBezTo>
                        <a:pt x="-834" y="10436"/>
                        <a:pt x="-720" y="5354"/>
                        <a:pt x="2421" y="2271"/>
                      </a:cubicBezTo>
                      <a:cubicBezTo>
                        <a:pt x="5619" y="-813"/>
                        <a:pt x="10701" y="-756"/>
                        <a:pt x="13784" y="2442"/>
                      </a:cubicBezTo>
                      <a:lnTo>
                        <a:pt x="184577" y="179003"/>
                      </a:lnTo>
                      <a:cubicBezTo>
                        <a:pt x="187661" y="182200"/>
                        <a:pt x="187547" y="187283"/>
                        <a:pt x="184406" y="190366"/>
                      </a:cubicBezTo>
                      <a:cubicBezTo>
                        <a:pt x="182865" y="191908"/>
                        <a:pt x="180809" y="192650"/>
                        <a:pt x="178810" y="1926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3" name="任意多边形: 形状 23">
              <a:extLst>
                <a:ext uri="{FF2B5EF4-FFF2-40B4-BE49-F238E27FC236}">
                  <a16:creationId xmlns:a16="http://schemas.microsoft.com/office/drawing/2014/main" id="{BBAD28BD-C128-4111-87CD-F621EBA57F44}"/>
                </a:ext>
              </a:extLst>
            </p:cNvPr>
            <p:cNvSpPr/>
            <p:nvPr/>
          </p:nvSpPr>
          <p:spPr>
            <a:xfrm>
              <a:off x="9645137" y="6583102"/>
              <a:ext cx="263406" cy="192363"/>
            </a:xfrm>
            <a:custGeom>
              <a:avLst/>
              <a:gdLst>
                <a:gd name="connsiteX0" fmla="*/ 184371 w 263406"/>
                <a:gd name="connsiteY0" fmla="*/ 177745 h 192363"/>
                <a:gd name="connsiteX1" fmla="*/ 204357 w 263406"/>
                <a:gd name="connsiteY1" fmla="*/ 40814 h 192363"/>
                <a:gd name="connsiteX2" fmla="*/ 231709 w 263406"/>
                <a:gd name="connsiteY2" fmla="*/ 1642 h 192363"/>
                <a:gd name="connsiteX3" fmla="*/ 240616 w 263406"/>
                <a:gd name="connsiteY3" fmla="*/ 557 h 192363"/>
                <a:gd name="connsiteX4" fmla="*/ 245870 w 263406"/>
                <a:gd name="connsiteY4" fmla="*/ 6552 h 192363"/>
                <a:gd name="connsiteX5" fmla="*/ 12721 w 263406"/>
                <a:gd name="connsiteY5" fmla="*/ 131036 h 192363"/>
                <a:gd name="connsiteX6" fmla="*/ 101 w 263406"/>
                <a:gd name="connsiteY6" fmla="*/ 106367 h 192363"/>
                <a:gd name="connsiteX7" fmla="*/ 31965 w 263406"/>
                <a:gd name="connsiteY7" fmla="*/ 72448 h 192363"/>
                <a:gd name="connsiteX8" fmla="*/ 79874 w 263406"/>
                <a:gd name="connsiteY8" fmla="*/ 87980 h 192363"/>
                <a:gd name="connsiteX9" fmla="*/ 165812 w 263406"/>
                <a:gd name="connsiteY9" fmla="*/ 192363 h 192363"/>
                <a:gd name="connsiteX10" fmla="*/ 117618 w 263406"/>
                <a:gd name="connsiteY10" fmla="*/ 22598 h 192363"/>
                <a:gd name="connsiteX11" fmla="*/ 129895 w 263406"/>
                <a:gd name="connsiteY11" fmla="*/ 1413 h 192363"/>
                <a:gd name="connsiteX12" fmla="*/ 141544 w 263406"/>
                <a:gd name="connsiteY12" fmla="*/ 6153 h 192363"/>
                <a:gd name="connsiteX13" fmla="*/ 184885 w 263406"/>
                <a:gd name="connsiteY13" fmla="*/ 85468 h 192363"/>
                <a:gd name="connsiteX14" fmla="*/ 184371 w 263406"/>
                <a:gd name="connsiteY14" fmla="*/ 177745 h 19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3406" h="192363">
                  <a:moveTo>
                    <a:pt x="184371" y="177745"/>
                  </a:moveTo>
                  <a:cubicBezTo>
                    <a:pt x="188996" y="130579"/>
                    <a:pt x="188882" y="86838"/>
                    <a:pt x="204357" y="40814"/>
                  </a:cubicBezTo>
                  <a:cubicBezTo>
                    <a:pt x="209553" y="25282"/>
                    <a:pt x="216977" y="8722"/>
                    <a:pt x="231709" y="1642"/>
                  </a:cubicBezTo>
                  <a:cubicBezTo>
                    <a:pt x="234507" y="271"/>
                    <a:pt x="237818" y="-643"/>
                    <a:pt x="240616" y="557"/>
                  </a:cubicBezTo>
                  <a:cubicBezTo>
                    <a:pt x="243072" y="1642"/>
                    <a:pt x="244614" y="4097"/>
                    <a:pt x="245870" y="6552"/>
                  </a:cubicBezTo>
                  <a:cubicBezTo>
                    <a:pt x="326042" y="160158"/>
                    <a:pt x="110880" y="246554"/>
                    <a:pt x="12721" y="131036"/>
                  </a:cubicBezTo>
                  <a:cubicBezTo>
                    <a:pt x="6668" y="123898"/>
                    <a:pt x="958" y="115732"/>
                    <a:pt x="101" y="106367"/>
                  </a:cubicBezTo>
                  <a:cubicBezTo>
                    <a:pt x="-1440" y="89237"/>
                    <a:pt x="14891" y="74447"/>
                    <a:pt x="31965" y="72448"/>
                  </a:cubicBezTo>
                  <a:cubicBezTo>
                    <a:pt x="49038" y="70450"/>
                    <a:pt x="65769" y="78216"/>
                    <a:pt x="79874" y="87980"/>
                  </a:cubicBezTo>
                  <a:cubicBezTo>
                    <a:pt x="117218" y="113848"/>
                    <a:pt x="142058" y="153705"/>
                    <a:pt x="165812" y="192363"/>
                  </a:cubicBezTo>
                  <a:cubicBezTo>
                    <a:pt x="132693" y="142570"/>
                    <a:pt x="115620" y="82327"/>
                    <a:pt x="117618" y="22598"/>
                  </a:cubicBezTo>
                  <a:cubicBezTo>
                    <a:pt x="117903" y="13633"/>
                    <a:pt x="120930" y="2155"/>
                    <a:pt x="129895" y="1413"/>
                  </a:cubicBezTo>
                  <a:cubicBezTo>
                    <a:pt x="134178" y="1070"/>
                    <a:pt x="138118" y="3526"/>
                    <a:pt x="141544" y="6153"/>
                  </a:cubicBezTo>
                  <a:cubicBezTo>
                    <a:pt x="165984" y="24939"/>
                    <a:pt x="179746" y="55032"/>
                    <a:pt x="184885" y="85468"/>
                  </a:cubicBezTo>
                  <a:cubicBezTo>
                    <a:pt x="189967" y="115903"/>
                    <a:pt x="187340" y="147024"/>
                    <a:pt x="184371" y="177745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任意多边形: 形状 24">
              <a:extLst>
                <a:ext uri="{FF2B5EF4-FFF2-40B4-BE49-F238E27FC236}">
                  <a16:creationId xmlns:a16="http://schemas.microsoft.com/office/drawing/2014/main" id="{E275C827-03A1-4339-B94E-EDF92BE65D5B}"/>
                </a:ext>
              </a:extLst>
            </p:cNvPr>
            <p:cNvSpPr/>
            <p:nvPr/>
          </p:nvSpPr>
          <p:spPr>
            <a:xfrm>
              <a:off x="3117457" y="6382452"/>
              <a:ext cx="470819" cy="290658"/>
            </a:xfrm>
            <a:custGeom>
              <a:avLst/>
              <a:gdLst>
                <a:gd name="connsiteX0" fmla="*/ 276847 w 470819"/>
                <a:gd name="connsiteY0" fmla="*/ 4 h 290658"/>
                <a:gd name="connsiteX1" fmla="*/ 283414 w 470819"/>
                <a:gd name="connsiteY1" fmla="*/ 1831 h 290658"/>
                <a:gd name="connsiteX2" fmla="*/ 294606 w 470819"/>
                <a:gd name="connsiteY2" fmla="*/ 21931 h 290658"/>
                <a:gd name="connsiteX3" fmla="*/ 301801 w 470819"/>
                <a:gd name="connsiteY3" fmla="*/ 168627 h 290658"/>
                <a:gd name="connsiteX4" fmla="*/ 341087 w 470819"/>
                <a:gd name="connsiteY4" fmla="*/ 68184 h 290658"/>
                <a:gd name="connsiteX5" fmla="*/ 363243 w 470819"/>
                <a:gd name="connsiteY5" fmla="*/ 41403 h 290658"/>
                <a:gd name="connsiteX6" fmla="*/ 354335 w 470819"/>
                <a:gd name="connsiteY6" fmla="*/ 197692 h 290658"/>
                <a:gd name="connsiteX7" fmla="*/ 157846 w 470819"/>
                <a:gd name="connsiteY7" fmla="*/ 263474 h 290658"/>
                <a:gd name="connsiteX8" fmla="*/ 2128 w 470819"/>
                <a:gd name="connsiteY8" fmla="*/ 118320 h 290658"/>
                <a:gd name="connsiteX9" fmla="*/ 2984 w 470819"/>
                <a:gd name="connsiteY9" fmla="*/ 99705 h 290658"/>
                <a:gd name="connsiteX10" fmla="*/ 15661 w 470819"/>
                <a:gd name="connsiteY10" fmla="*/ 95993 h 290658"/>
                <a:gd name="connsiteX11" fmla="*/ 125526 w 470819"/>
                <a:gd name="connsiteY11" fmla="*/ 142760 h 290658"/>
                <a:gd name="connsiteX12" fmla="*/ 211579 w 470819"/>
                <a:gd name="connsiteY12" fmla="*/ 229041 h 290658"/>
                <a:gd name="connsiteX13" fmla="*/ 306598 w 470819"/>
                <a:gd name="connsiteY13" fmla="*/ 251312 h 290658"/>
                <a:gd name="connsiteX14" fmla="*/ 416577 w 470819"/>
                <a:gd name="connsiteY14" fmla="*/ 213510 h 290658"/>
                <a:gd name="connsiteX15" fmla="*/ 446499 w 470819"/>
                <a:gd name="connsiteY15" fmla="*/ 203289 h 290658"/>
                <a:gd name="connsiteX16" fmla="*/ 470482 w 470819"/>
                <a:gd name="connsiteY16" fmla="*/ 220590 h 290658"/>
                <a:gd name="connsiteX17" fmla="*/ 466770 w 470819"/>
                <a:gd name="connsiteY17" fmla="*/ 238978 h 290658"/>
                <a:gd name="connsiteX18" fmla="*/ 296548 w 470819"/>
                <a:gd name="connsiteY18" fmla="*/ 243888 h 290658"/>
                <a:gd name="connsiteX19" fmla="*/ 250409 w 470819"/>
                <a:gd name="connsiteY19" fmla="*/ 29183 h 290658"/>
                <a:gd name="connsiteX20" fmla="*/ 276847 w 470819"/>
                <a:gd name="connsiteY20" fmla="*/ 4 h 2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0819" h="290658">
                  <a:moveTo>
                    <a:pt x="276847" y="4"/>
                  </a:moveTo>
                  <a:cubicBezTo>
                    <a:pt x="279017" y="61"/>
                    <a:pt x="281187" y="632"/>
                    <a:pt x="283414" y="1831"/>
                  </a:cubicBezTo>
                  <a:cubicBezTo>
                    <a:pt x="290380" y="5600"/>
                    <a:pt x="292950" y="14165"/>
                    <a:pt x="294606" y="21931"/>
                  </a:cubicBezTo>
                  <a:cubicBezTo>
                    <a:pt x="309738" y="92910"/>
                    <a:pt x="309338" y="75493"/>
                    <a:pt x="301801" y="168627"/>
                  </a:cubicBezTo>
                  <a:cubicBezTo>
                    <a:pt x="317676" y="110497"/>
                    <a:pt x="311394" y="120661"/>
                    <a:pt x="341087" y="68184"/>
                  </a:cubicBezTo>
                  <a:cubicBezTo>
                    <a:pt x="346855" y="57963"/>
                    <a:pt x="353250" y="47513"/>
                    <a:pt x="363243" y="41403"/>
                  </a:cubicBezTo>
                  <a:cubicBezTo>
                    <a:pt x="428054" y="1717"/>
                    <a:pt x="365299" y="177535"/>
                    <a:pt x="354335" y="197692"/>
                  </a:cubicBezTo>
                  <a:cubicBezTo>
                    <a:pt x="313678" y="272497"/>
                    <a:pt x="234591" y="290998"/>
                    <a:pt x="157846" y="263474"/>
                  </a:cubicBezTo>
                  <a:cubicBezTo>
                    <a:pt x="90522" y="239320"/>
                    <a:pt x="26225" y="186900"/>
                    <a:pt x="2128" y="118320"/>
                  </a:cubicBezTo>
                  <a:cubicBezTo>
                    <a:pt x="-42" y="112153"/>
                    <a:pt x="-1641" y="104387"/>
                    <a:pt x="2984" y="99705"/>
                  </a:cubicBezTo>
                  <a:cubicBezTo>
                    <a:pt x="6182" y="96507"/>
                    <a:pt x="11150" y="96050"/>
                    <a:pt x="15661" y="95993"/>
                  </a:cubicBezTo>
                  <a:cubicBezTo>
                    <a:pt x="56318" y="95936"/>
                    <a:pt x="94405" y="116607"/>
                    <a:pt x="125526" y="142760"/>
                  </a:cubicBezTo>
                  <a:cubicBezTo>
                    <a:pt x="156590" y="168970"/>
                    <a:pt x="182343" y="200833"/>
                    <a:pt x="211579" y="229041"/>
                  </a:cubicBezTo>
                  <a:cubicBezTo>
                    <a:pt x="232307" y="249027"/>
                    <a:pt x="278046" y="247886"/>
                    <a:pt x="306598" y="251312"/>
                  </a:cubicBezTo>
                  <a:cubicBezTo>
                    <a:pt x="355192" y="257193"/>
                    <a:pt x="374378" y="238349"/>
                    <a:pt x="416577" y="213510"/>
                  </a:cubicBezTo>
                  <a:cubicBezTo>
                    <a:pt x="425770" y="208085"/>
                    <a:pt x="435820" y="203174"/>
                    <a:pt x="446499" y="203289"/>
                  </a:cubicBezTo>
                  <a:cubicBezTo>
                    <a:pt x="457177" y="203403"/>
                    <a:pt x="468483" y="210084"/>
                    <a:pt x="470482" y="220590"/>
                  </a:cubicBezTo>
                  <a:cubicBezTo>
                    <a:pt x="471681" y="226815"/>
                    <a:pt x="469511" y="233210"/>
                    <a:pt x="466770" y="238978"/>
                  </a:cubicBezTo>
                  <a:cubicBezTo>
                    <a:pt x="432223" y="311954"/>
                    <a:pt x="338061" y="302133"/>
                    <a:pt x="296548" y="243888"/>
                  </a:cubicBezTo>
                  <a:cubicBezTo>
                    <a:pt x="256976" y="188328"/>
                    <a:pt x="231451" y="95822"/>
                    <a:pt x="250409" y="29183"/>
                  </a:cubicBezTo>
                  <a:cubicBezTo>
                    <a:pt x="254235" y="15707"/>
                    <a:pt x="264856" y="-282"/>
                    <a:pt x="276847" y="4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任意多边形: 形状 25">
              <a:extLst>
                <a:ext uri="{FF2B5EF4-FFF2-40B4-BE49-F238E27FC236}">
                  <a16:creationId xmlns:a16="http://schemas.microsoft.com/office/drawing/2014/main" id="{15EAB0AA-D797-46D7-A753-E4F74DF502DF}"/>
                </a:ext>
              </a:extLst>
            </p:cNvPr>
            <p:cNvSpPr/>
            <p:nvPr/>
          </p:nvSpPr>
          <p:spPr>
            <a:xfrm>
              <a:off x="11462290" y="6577832"/>
              <a:ext cx="328585" cy="202755"/>
            </a:xfrm>
            <a:custGeom>
              <a:avLst/>
              <a:gdLst>
                <a:gd name="connsiteX0" fmla="*/ 193239 w 328585"/>
                <a:gd name="connsiteY0" fmla="*/ 2 h 202755"/>
                <a:gd name="connsiteX1" fmla="*/ 197807 w 328585"/>
                <a:gd name="connsiteY1" fmla="*/ 1258 h 202755"/>
                <a:gd name="connsiteX2" fmla="*/ 205573 w 328585"/>
                <a:gd name="connsiteY2" fmla="*/ 15305 h 202755"/>
                <a:gd name="connsiteX3" fmla="*/ 210598 w 328585"/>
                <a:gd name="connsiteY3" fmla="*/ 117690 h 202755"/>
                <a:gd name="connsiteX4" fmla="*/ 238007 w 328585"/>
                <a:gd name="connsiteY4" fmla="*/ 47568 h 202755"/>
                <a:gd name="connsiteX5" fmla="*/ 253482 w 328585"/>
                <a:gd name="connsiteY5" fmla="*/ 28839 h 202755"/>
                <a:gd name="connsiteX6" fmla="*/ 247257 w 328585"/>
                <a:gd name="connsiteY6" fmla="*/ 137904 h 202755"/>
                <a:gd name="connsiteX7" fmla="*/ 110154 w 328585"/>
                <a:gd name="connsiteY7" fmla="*/ 183815 h 202755"/>
                <a:gd name="connsiteX8" fmla="*/ 1489 w 328585"/>
                <a:gd name="connsiteY8" fmla="*/ 82515 h 202755"/>
                <a:gd name="connsiteX9" fmla="*/ 2117 w 328585"/>
                <a:gd name="connsiteY9" fmla="*/ 69496 h 202755"/>
                <a:gd name="connsiteX10" fmla="*/ 10967 w 328585"/>
                <a:gd name="connsiteY10" fmla="*/ 66926 h 202755"/>
                <a:gd name="connsiteX11" fmla="*/ 87599 w 328585"/>
                <a:gd name="connsiteY11" fmla="*/ 99589 h 202755"/>
                <a:gd name="connsiteX12" fmla="*/ 147671 w 328585"/>
                <a:gd name="connsiteY12" fmla="*/ 159832 h 202755"/>
                <a:gd name="connsiteX13" fmla="*/ 213967 w 328585"/>
                <a:gd name="connsiteY13" fmla="*/ 175364 h 202755"/>
                <a:gd name="connsiteX14" fmla="*/ 290712 w 328585"/>
                <a:gd name="connsiteY14" fmla="*/ 148982 h 202755"/>
                <a:gd name="connsiteX15" fmla="*/ 311612 w 328585"/>
                <a:gd name="connsiteY15" fmla="*/ 141845 h 202755"/>
                <a:gd name="connsiteX16" fmla="*/ 328343 w 328585"/>
                <a:gd name="connsiteY16" fmla="*/ 153893 h 202755"/>
                <a:gd name="connsiteX17" fmla="*/ 325773 w 328585"/>
                <a:gd name="connsiteY17" fmla="*/ 166684 h 202755"/>
                <a:gd name="connsiteX18" fmla="*/ 207000 w 328585"/>
                <a:gd name="connsiteY18" fmla="*/ 170110 h 202755"/>
                <a:gd name="connsiteX19" fmla="*/ 174795 w 328585"/>
                <a:gd name="connsiteY19" fmla="*/ 20273 h 202755"/>
                <a:gd name="connsiteX20" fmla="*/ 193239 w 328585"/>
                <a:gd name="connsiteY20" fmla="*/ 2 h 20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8585" h="202755">
                  <a:moveTo>
                    <a:pt x="193239" y="2"/>
                  </a:moveTo>
                  <a:cubicBezTo>
                    <a:pt x="194723" y="59"/>
                    <a:pt x="196265" y="402"/>
                    <a:pt x="197807" y="1258"/>
                  </a:cubicBezTo>
                  <a:cubicBezTo>
                    <a:pt x="202661" y="3885"/>
                    <a:pt x="204430" y="9881"/>
                    <a:pt x="205573" y="15305"/>
                  </a:cubicBezTo>
                  <a:cubicBezTo>
                    <a:pt x="216137" y="64870"/>
                    <a:pt x="215851" y="52707"/>
                    <a:pt x="210598" y="117690"/>
                  </a:cubicBezTo>
                  <a:cubicBezTo>
                    <a:pt x="221675" y="77090"/>
                    <a:pt x="217278" y="84228"/>
                    <a:pt x="238007" y="47568"/>
                  </a:cubicBezTo>
                  <a:cubicBezTo>
                    <a:pt x="242061" y="40431"/>
                    <a:pt x="246515" y="33121"/>
                    <a:pt x="253482" y="28839"/>
                  </a:cubicBezTo>
                  <a:cubicBezTo>
                    <a:pt x="298707" y="1144"/>
                    <a:pt x="254909" y="123800"/>
                    <a:pt x="247257" y="137904"/>
                  </a:cubicBezTo>
                  <a:cubicBezTo>
                    <a:pt x="218878" y="190096"/>
                    <a:pt x="163659" y="203058"/>
                    <a:pt x="110154" y="183815"/>
                  </a:cubicBezTo>
                  <a:cubicBezTo>
                    <a:pt x="63159" y="166969"/>
                    <a:pt x="18277" y="130367"/>
                    <a:pt x="1489" y="82515"/>
                  </a:cubicBezTo>
                  <a:cubicBezTo>
                    <a:pt x="-53" y="78175"/>
                    <a:pt x="-1138" y="72808"/>
                    <a:pt x="2117" y="69496"/>
                  </a:cubicBezTo>
                  <a:cubicBezTo>
                    <a:pt x="4344" y="67268"/>
                    <a:pt x="7827" y="66926"/>
                    <a:pt x="10967" y="66926"/>
                  </a:cubicBezTo>
                  <a:cubicBezTo>
                    <a:pt x="39348" y="66869"/>
                    <a:pt x="65957" y="81316"/>
                    <a:pt x="87599" y="99589"/>
                  </a:cubicBezTo>
                  <a:cubicBezTo>
                    <a:pt x="109241" y="117861"/>
                    <a:pt x="127229" y="140131"/>
                    <a:pt x="147671" y="159832"/>
                  </a:cubicBezTo>
                  <a:cubicBezTo>
                    <a:pt x="162118" y="173765"/>
                    <a:pt x="194038" y="172965"/>
                    <a:pt x="213967" y="175364"/>
                  </a:cubicBezTo>
                  <a:cubicBezTo>
                    <a:pt x="247885" y="179475"/>
                    <a:pt x="261248" y="166284"/>
                    <a:pt x="290712" y="148982"/>
                  </a:cubicBezTo>
                  <a:cubicBezTo>
                    <a:pt x="297108" y="145213"/>
                    <a:pt x="304132" y="141730"/>
                    <a:pt x="311612" y="141845"/>
                  </a:cubicBezTo>
                  <a:cubicBezTo>
                    <a:pt x="319035" y="141901"/>
                    <a:pt x="326916" y="146584"/>
                    <a:pt x="328343" y="153893"/>
                  </a:cubicBezTo>
                  <a:cubicBezTo>
                    <a:pt x="329200" y="158233"/>
                    <a:pt x="327658" y="162687"/>
                    <a:pt x="325773" y="166684"/>
                  </a:cubicBezTo>
                  <a:cubicBezTo>
                    <a:pt x="301676" y="217619"/>
                    <a:pt x="235951" y="210767"/>
                    <a:pt x="207000" y="170110"/>
                  </a:cubicBezTo>
                  <a:cubicBezTo>
                    <a:pt x="179362" y="131338"/>
                    <a:pt x="161604" y="66755"/>
                    <a:pt x="174795" y="20273"/>
                  </a:cubicBezTo>
                  <a:cubicBezTo>
                    <a:pt x="177478" y="10966"/>
                    <a:pt x="184902" y="-170"/>
                    <a:pt x="193239" y="2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6" name="图形 2">
              <a:extLst>
                <a:ext uri="{FF2B5EF4-FFF2-40B4-BE49-F238E27FC236}">
                  <a16:creationId xmlns:a16="http://schemas.microsoft.com/office/drawing/2014/main" id="{AB5A8ED8-BF01-4ADD-A302-0773C17AF172}"/>
                </a:ext>
              </a:extLst>
            </p:cNvPr>
            <p:cNvGrpSpPr/>
            <p:nvPr/>
          </p:nvGrpSpPr>
          <p:grpSpPr>
            <a:xfrm>
              <a:off x="9985954" y="5447133"/>
              <a:ext cx="1565971" cy="1345291"/>
              <a:chOff x="8163035" y="3941078"/>
              <a:chExt cx="1565971" cy="1345291"/>
            </a:xfrm>
          </p:grpSpPr>
          <p:grpSp>
            <p:nvGrpSpPr>
              <p:cNvPr id="97" name="图形 2">
                <a:extLst>
                  <a:ext uri="{FF2B5EF4-FFF2-40B4-BE49-F238E27FC236}">
                    <a16:creationId xmlns:a16="http://schemas.microsoft.com/office/drawing/2014/main" id="{5DDFFF55-B6BF-4CFF-9FDC-3FAADCB39F65}"/>
                  </a:ext>
                </a:extLst>
              </p:cNvPr>
              <p:cNvGrpSpPr/>
              <p:nvPr/>
            </p:nvGrpSpPr>
            <p:grpSpPr>
              <a:xfrm>
                <a:off x="8864049" y="3941078"/>
                <a:ext cx="864957" cy="1345291"/>
                <a:chOff x="8864049" y="3941078"/>
                <a:chExt cx="864957" cy="1345291"/>
              </a:xfrm>
            </p:grpSpPr>
            <p:sp>
              <p:nvSpPr>
                <p:cNvPr id="105" name="任意多边形: 形状 28">
                  <a:extLst>
                    <a:ext uri="{FF2B5EF4-FFF2-40B4-BE49-F238E27FC236}">
                      <a16:creationId xmlns:a16="http://schemas.microsoft.com/office/drawing/2014/main" id="{99964CD5-58C6-4A62-8A0A-AAD463568E25}"/>
                    </a:ext>
                  </a:extLst>
                </p:cNvPr>
                <p:cNvSpPr/>
                <p:nvPr/>
              </p:nvSpPr>
              <p:spPr>
                <a:xfrm>
                  <a:off x="8864049" y="3941078"/>
                  <a:ext cx="864957" cy="1299588"/>
                </a:xfrm>
                <a:custGeom>
                  <a:avLst/>
                  <a:gdLst>
                    <a:gd name="connsiteX0" fmla="*/ 78849 w 864957"/>
                    <a:gd name="connsiteY0" fmla="*/ 954825 h 1299588"/>
                    <a:gd name="connsiteX1" fmla="*/ 1475 w 864957"/>
                    <a:gd name="connsiteY1" fmla="*/ 829999 h 1299588"/>
                    <a:gd name="connsiteX2" fmla="*/ 30997 w 864957"/>
                    <a:gd name="connsiteY2" fmla="*/ 768043 h 1299588"/>
                    <a:gd name="connsiteX3" fmla="*/ 67142 w 864957"/>
                    <a:gd name="connsiteY3" fmla="*/ 782033 h 1299588"/>
                    <a:gd name="connsiteX4" fmla="*/ 99748 w 864957"/>
                    <a:gd name="connsiteY4" fmla="*/ 724360 h 1299588"/>
                    <a:gd name="connsiteX5" fmla="*/ 52467 w 864957"/>
                    <a:gd name="connsiteY5" fmla="*/ 571611 h 1299588"/>
                    <a:gd name="connsiteX6" fmla="*/ 56008 w 864957"/>
                    <a:gd name="connsiteY6" fmla="*/ 562189 h 1299588"/>
                    <a:gd name="connsiteX7" fmla="*/ 70340 w 864957"/>
                    <a:gd name="connsiteY7" fmla="*/ 559105 h 1299588"/>
                    <a:gd name="connsiteX8" fmla="*/ 175351 w 864957"/>
                    <a:gd name="connsiteY8" fmla="*/ 593652 h 1299588"/>
                    <a:gd name="connsiteX9" fmla="*/ 181119 w 864957"/>
                    <a:gd name="connsiteY9" fmla="*/ 298604 h 1299588"/>
                    <a:gd name="connsiteX10" fmla="*/ 184659 w 864957"/>
                    <a:gd name="connsiteY10" fmla="*/ 264114 h 1299588"/>
                    <a:gd name="connsiteX11" fmla="*/ 245245 w 864957"/>
                    <a:gd name="connsiteY11" fmla="*/ 255206 h 1299588"/>
                    <a:gd name="connsiteX12" fmla="*/ 325417 w 864957"/>
                    <a:gd name="connsiteY12" fmla="*/ 321045 h 1299588"/>
                    <a:gd name="connsiteX13" fmla="*/ 399936 w 864957"/>
                    <a:gd name="connsiteY13" fmla="*/ 300945 h 1299588"/>
                    <a:gd name="connsiteX14" fmla="*/ 515910 w 864957"/>
                    <a:gd name="connsiteY14" fmla="*/ 89952 h 1299588"/>
                    <a:gd name="connsiteX15" fmla="*/ 713427 w 864957"/>
                    <a:gd name="connsiteY15" fmla="*/ 28281 h 1299588"/>
                    <a:gd name="connsiteX16" fmla="*/ 713256 w 864957"/>
                    <a:gd name="connsiteY16" fmla="*/ 149338 h 1299588"/>
                    <a:gd name="connsiteX17" fmla="*/ 698809 w 864957"/>
                    <a:gd name="connsiteY17" fmla="*/ 270110 h 1299588"/>
                    <a:gd name="connsiteX18" fmla="*/ 737182 w 864957"/>
                    <a:gd name="connsiteY18" fmla="*/ 344057 h 1299588"/>
                    <a:gd name="connsiteX19" fmla="*/ 820952 w 864957"/>
                    <a:gd name="connsiteY19" fmla="*/ 453751 h 1299588"/>
                    <a:gd name="connsiteX20" fmla="*/ 767047 w 864957"/>
                    <a:gd name="connsiteY20" fmla="*/ 515993 h 1299588"/>
                    <a:gd name="connsiteX21" fmla="*/ 749003 w 864957"/>
                    <a:gd name="connsiteY21" fmla="*/ 592225 h 1299588"/>
                    <a:gd name="connsiteX22" fmla="*/ 853157 w 864957"/>
                    <a:gd name="connsiteY22" fmla="*/ 726986 h 1299588"/>
                    <a:gd name="connsiteX23" fmla="*/ 800166 w 864957"/>
                    <a:gd name="connsiteY23" fmla="*/ 766673 h 1299588"/>
                    <a:gd name="connsiteX24" fmla="*/ 772643 w 864957"/>
                    <a:gd name="connsiteY24" fmla="*/ 941634 h 1299588"/>
                    <a:gd name="connsiteX25" fmla="*/ 722735 w 864957"/>
                    <a:gd name="connsiteY25" fmla="*/ 1004162 h 1299588"/>
                    <a:gd name="connsiteX26" fmla="*/ 599737 w 864957"/>
                    <a:gd name="connsiteY26" fmla="*/ 1053327 h 1299588"/>
                    <a:gd name="connsiteX27" fmla="*/ 377437 w 864957"/>
                    <a:gd name="connsiteY27" fmla="*/ 1198367 h 1299588"/>
                    <a:gd name="connsiteX28" fmla="*/ 175637 w 864957"/>
                    <a:gd name="connsiteY28" fmla="*/ 1287675 h 1299588"/>
                    <a:gd name="connsiteX29" fmla="*/ 162732 w 864957"/>
                    <a:gd name="connsiteY29" fmla="*/ 1142349 h 1299588"/>
                    <a:gd name="connsiteX30" fmla="*/ 78849 w 864957"/>
                    <a:gd name="connsiteY30" fmla="*/ 954825 h 1299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64957" h="1299588">
                      <a:moveTo>
                        <a:pt x="78849" y="954825"/>
                      </a:moveTo>
                      <a:cubicBezTo>
                        <a:pt x="44987" y="917137"/>
                        <a:pt x="11753" y="879278"/>
                        <a:pt x="1475" y="829999"/>
                      </a:cubicBezTo>
                      <a:cubicBezTo>
                        <a:pt x="-3836" y="804474"/>
                        <a:pt x="5015" y="769528"/>
                        <a:pt x="30997" y="768043"/>
                      </a:cubicBezTo>
                      <a:cubicBezTo>
                        <a:pt x="44073" y="767301"/>
                        <a:pt x="55551" y="775923"/>
                        <a:pt x="67142" y="782033"/>
                      </a:cubicBezTo>
                      <a:cubicBezTo>
                        <a:pt x="111739" y="805674"/>
                        <a:pt x="112025" y="752511"/>
                        <a:pt x="99748" y="724360"/>
                      </a:cubicBezTo>
                      <a:cubicBezTo>
                        <a:pt x="78163" y="674738"/>
                        <a:pt x="45158" y="625230"/>
                        <a:pt x="52467" y="571611"/>
                      </a:cubicBezTo>
                      <a:cubicBezTo>
                        <a:pt x="52924" y="568242"/>
                        <a:pt x="53666" y="564701"/>
                        <a:pt x="56008" y="562189"/>
                      </a:cubicBezTo>
                      <a:cubicBezTo>
                        <a:pt x="59491" y="558477"/>
                        <a:pt x="65315" y="558477"/>
                        <a:pt x="70340" y="559105"/>
                      </a:cubicBezTo>
                      <a:cubicBezTo>
                        <a:pt x="104658" y="563616"/>
                        <a:pt x="140005" y="608213"/>
                        <a:pt x="175351" y="593652"/>
                      </a:cubicBezTo>
                      <a:cubicBezTo>
                        <a:pt x="261690" y="558134"/>
                        <a:pt x="187000" y="359818"/>
                        <a:pt x="181119" y="298604"/>
                      </a:cubicBezTo>
                      <a:cubicBezTo>
                        <a:pt x="179977" y="286898"/>
                        <a:pt x="179006" y="274392"/>
                        <a:pt x="184659" y="264114"/>
                      </a:cubicBezTo>
                      <a:cubicBezTo>
                        <a:pt x="195623" y="244128"/>
                        <a:pt x="225602" y="243728"/>
                        <a:pt x="245245" y="255206"/>
                      </a:cubicBezTo>
                      <a:cubicBezTo>
                        <a:pt x="275395" y="272851"/>
                        <a:pt x="292526" y="307112"/>
                        <a:pt x="325417" y="321045"/>
                      </a:cubicBezTo>
                      <a:cubicBezTo>
                        <a:pt x="351341" y="332009"/>
                        <a:pt x="380863" y="319446"/>
                        <a:pt x="399936" y="300945"/>
                      </a:cubicBezTo>
                      <a:cubicBezTo>
                        <a:pt x="457323" y="245328"/>
                        <a:pt x="470686" y="154477"/>
                        <a:pt x="515910" y="89952"/>
                      </a:cubicBezTo>
                      <a:cubicBezTo>
                        <a:pt x="552912" y="37132"/>
                        <a:pt x="655811" y="-43211"/>
                        <a:pt x="713427" y="28281"/>
                      </a:cubicBezTo>
                      <a:cubicBezTo>
                        <a:pt x="739809" y="61001"/>
                        <a:pt x="724049" y="108738"/>
                        <a:pt x="713256" y="149338"/>
                      </a:cubicBezTo>
                      <a:cubicBezTo>
                        <a:pt x="703206" y="186969"/>
                        <a:pt x="694983" y="231223"/>
                        <a:pt x="698809" y="270110"/>
                      </a:cubicBezTo>
                      <a:cubicBezTo>
                        <a:pt x="701665" y="298604"/>
                        <a:pt x="713827" y="327498"/>
                        <a:pt x="737182" y="344057"/>
                      </a:cubicBezTo>
                      <a:cubicBezTo>
                        <a:pt x="782579" y="376206"/>
                        <a:pt x="867890" y="377234"/>
                        <a:pt x="820952" y="453751"/>
                      </a:cubicBezTo>
                      <a:cubicBezTo>
                        <a:pt x="806562" y="477163"/>
                        <a:pt x="784234" y="494523"/>
                        <a:pt x="767047" y="515993"/>
                      </a:cubicBezTo>
                      <a:cubicBezTo>
                        <a:pt x="749859" y="537463"/>
                        <a:pt x="737867" y="567100"/>
                        <a:pt x="749003" y="592225"/>
                      </a:cubicBezTo>
                      <a:cubicBezTo>
                        <a:pt x="769274" y="638078"/>
                        <a:pt x="905235" y="654980"/>
                        <a:pt x="853157" y="726986"/>
                      </a:cubicBezTo>
                      <a:cubicBezTo>
                        <a:pt x="840138" y="745031"/>
                        <a:pt x="819410" y="755537"/>
                        <a:pt x="800166" y="766673"/>
                      </a:cubicBezTo>
                      <a:cubicBezTo>
                        <a:pt x="707089" y="820463"/>
                        <a:pt x="790630" y="867687"/>
                        <a:pt x="772643" y="941634"/>
                      </a:cubicBezTo>
                      <a:cubicBezTo>
                        <a:pt x="766191" y="968244"/>
                        <a:pt x="746033" y="989886"/>
                        <a:pt x="722735" y="1004162"/>
                      </a:cubicBezTo>
                      <a:cubicBezTo>
                        <a:pt x="685276" y="1027117"/>
                        <a:pt x="639823" y="1035853"/>
                        <a:pt x="599737" y="1053327"/>
                      </a:cubicBezTo>
                      <a:cubicBezTo>
                        <a:pt x="518309" y="1088901"/>
                        <a:pt x="445503" y="1141835"/>
                        <a:pt x="377437" y="1198367"/>
                      </a:cubicBezTo>
                      <a:cubicBezTo>
                        <a:pt x="327529" y="1239823"/>
                        <a:pt x="249242" y="1332386"/>
                        <a:pt x="175637" y="1287675"/>
                      </a:cubicBezTo>
                      <a:cubicBezTo>
                        <a:pt x="130241" y="1260094"/>
                        <a:pt x="158563" y="1182664"/>
                        <a:pt x="162732" y="1142349"/>
                      </a:cubicBezTo>
                      <a:cubicBezTo>
                        <a:pt x="170898" y="1063948"/>
                        <a:pt x="128756" y="1010386"/>
                        <a:pt x="78849" y="954825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06" name="图形 2">
                  <a:extLst>
                    <a:ext uri="{FF2B5EF4-FFF2-40B4-BE49-F238E27FC236}">
                      <a16:creationId xmlns:a16="http://schemas.microsoft.com/office/drawing/2014/main" id="{486155F0-9FD4-44DC-9E0D-0EC3184033E3}"/>
                    </a:ext>
                  </a:extLst>
                </p:cNvPr>
                <p:cNvGrpSpPr/>
                <p:nvPr/>
              </p:nvGrpSpPr>
              <p:grpSpPr>
                <a:xfrm>
                  <a:off x="9061365" y="4356266"/>
                  <a:ext cx="429673" cy="930103"/>
                  <a:chOff x="9061365" y="4356266"/>
                  <a:chExt cx="429673" cy="930103"/>
                </a:xfrm>
                <a:solidFill>
                  <a:srgbClr val="FFFFFF"/>
                </a:solidFill>
              </p:grpSpPr>
              <p:sp>
                <p:nvSpPr>
                  <p:cNvPr id="107" name="任意多边形: 形状 30">
                    <a:extLst>
                      <a:ext uri="{FF2B5EF4-FFF2-40B4-BE49-F238E27FC236}">
                        <a16:creationId xmlns:a16="http://schemas.microsoft.com/office/drawing/2014/main" id="{0E560082-1067-4327-9657-1F1393EA3892}"/>
                      </a:ext>
                    </a:extLst>
                  </p:cNvPr>
                  <p:cNvSpPr/>
                  <p:nvPr/>
                </p:nvSpPr>
                <p:spPr>
                  <a:xfrm>
                    <a:off x="9061365" y="4356266"/>
                    <a:ext cx="363153" cy="930103"/>
                  </a:xfrm>
                  <a:custGeom>
                    <a:avLst/>
                    <a:gdLst>
                      <a:gd name="connsiteX0" fmla="*/ 10698 w 363153"/>
                      <a:gd name="connsiteY0" fmla="*/ 930104 h 930103"/>
                      <a:gd name="connsiteX1" fmla="*/ 6929 w 363153"/>
                      <a:gd name="connsiteY1" fmla="*/ 929419 h 930103"/>
                      <a:gd name="connsiteX2" fmla="*/ 705 w 363153"/>
                      <a:gd name="connsiteY2" fmla="*/ 915657 h 930103"/>
                      <a:gd name="connsiteX3" fmla="*/ 342463 w 363153"/>
                      <a:gd name="connsiteY3" fmla="*/ 6929 h 930103"/>
                      <a:gd name="connsiteX4" fmla="*/ 356224 w 363153"/>
                      <a:gd name="connsiteY4" fmla="*/ 705 h 930103"/>
                      <a:gd name="connsiteX5" fmla="*/ 362449 w 363153"/>
                      <a:gd name="connsiteY5" fmla="*/ 14467 h 930103"/>
                      <a:gd name="connsiteX6" fmla="*/ 20691 w 363153"/>
                      <a:gd name="connsiteY6" fmla="*/ 923195 h 930103"/>
                      <a:gd name="connsiteX7" fmla="*/ 10698 w 363153"/>
                      <a:gd name="connsiteY7" fmla="*/ 930104 h 930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153" h="930103">
                        <a:moveTo>
                          <a:pt x="10698" y="930104"/>
                        </a:moveTo>
                        <a:cubicBezTo>
                          <a:pt x="9441" y="930104"/>
                          <a:pt x="8185" y="929875"/>
                          <a:pt x="6929" y="929419"/>
                        </a:cubicBezTo>
                        <a:cubicBezTo>
                          <a:pt x="1390" y="927363"/>
                          <a:pt x="-1408" y="921196"/>
                          <a:pt x="705" y="915657"/>
                        </a:cubicBezTo>
                        <a:lnTo>
                          <a:pt x="342463" y="6929"/>
                        </a:lnTo>
                        <a:cubicBezTo>
                          <a:pt x="344518" y="1390"/>
                          <a:pt x="350742" y="-1408"/>
                          <a:pt x="356224" y="705"/>
                        </a:cubicBezTo>
                        <a:cubicBezTo>
                          <a:pt x="361764" y="2761"/>
                          <a:pt x="364561" y="8928"/>
                          <a:pt x="362449" y="14467"/>
                        </a:cubicBezTo>
                        <a:lnTo>
                          <a:pt x="20691" y="923195"/>
                        </a:lnTo>
                        <a:cubicBezTo>
                          <a:pt x="19092" y="927477"/>
                          <a:pt x="15037" y="930104"/>
                          <a:pt x="10698" y="93010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任意多边形: 形状 31">
                    <a:extLst>
                      <a:ext uri="{FF2B5EF4-FFF2-40B4-BE49-F238E27FC236}">
                        <a16:creationId xmlns:a16="http://schemas.microsoft.com/office/drawing/2014/main" id="{6D1DFABC-250D-400E-84D4-C140FF3817B7}"/>
                      </a:ext>
                    </a:extLst>
                  </p:cNvPr>
                  <p:cNvSpPr/>
                  <p:nvPr/>
                </p:nvSpPr>
                <p:spPr>
                  <a:xfrm>
                    <a:off x="9303369" y="4525849"/>
                    <a:ext cx="187669" cy="132279"/>
                  </a:xfrm>
                  <a:custGeom>
                    <a:avLst/>
                    <a:gdLst>
                      <a:gd name="connsiteX0" fmla="*/ 10694 w 187669"/>
                      <a:gd name="connsiteY0" fmla="*/ 132280 h 132279"/>
                      <a:gd name="connsiteX1" fmla="*/ 1786 w 187669"/>
                      <a:gd name="connsiteY1" fmla="*/ 127540 h 132279"/>
                      <a:gd name="connsiteX2" fmla="*/ 4755 w 187669"/>
                      <a:gd name="connsiteY2" fmla="*/ 112694 h 132279"/>
                      <a:gd name="connsiteX3" fmla="*/ 171037 w 187669"/>
                      <a:gd name="connsiteY3" fmla="*/ 1801 h 132279"/>
                      <a:gd name="connsiteX4" fmla="*/ 185884 w 187669"/>
                      <a:gd name="connsiteY4" fmla="*/ 4770 h 132279"/>
                      <a:gd name="connsiteX5" fmla="*/ 182914 w 187669"/>
                      <a:gd name="connsiteY5" fmla="*/ 19617 h 132279"/>
                      <a:gd name="connsiteX6" fmla="*/ 16632 w 187669"/>
                      <a:gd name="connsiteY6" fmla="*/ 130510 h 132279"/>
                      <a:gd name="connsiteX7" fmla="*/ 10694 w 187669"/>
                      <a:gd name="connsiteY7" fmla="*/ 132280 h 132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669" h="132279">
                        <a:moveTo>
                          <a:pt x="10694" y="132280"/>
                        </a:moveTo>
                        <a:cubicBezTo>
                          <a:pt x="7267" y="132280"/>
                          <a:pt x="3841" y="130624"/>
                          <a:pt x="1786" y="127540"/>
                        </a:cubicBezTo>
                        <a:cubicBezTo>
                          <a:pt x="-1469" y="122629"/>
                          <a:pt x="-156" y="116006"/>
                          <a:pt x="4755" y="112694"/>
                        </a:cubicBezTo>
                        <a:lnTo>
                          <a:pt x="171037" y="1801"/>
                        </a:lnTo>
                        <a:cubicBezTo>
                          <a:pt x="175891" y="-1454"/>
                          <a:pt x="182572" y="-198"/>
                          <a:pt x="185884" y="4770"/>
                        </a:cubicBezTo>
                        <a:cubicBezTo>
                          <a:pt x="189139" y="9681"/>
                          <a:pt x="187825" y="16305"/>
                          <a:pt x="182914" y="19617"/>
                        </a:cubicBezTo>
                        <a:lnTo>
                          <a:pt x="16632" y="130510"/>
                        </a:lnTo>
                        <a:cubicBezTo>
                          <a:pt x="14805" y="131709"/>
                          <a:pt x="12750" y="132280"/>
                          <a:pt x="10694" y="13228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任意多边形: 形状 32">
                    <a:extLst>
                      <a:ext uri="{FF2B5EF4-FFF2-40B4-BE49-F238E27FC236}">
                        <a16:creationId xmlns:a16="http://schemas.microsoft.com/office/drawing/2014/main" id="{AA096424-0A02-44E0-9FD2-515C22B78E18}"/>
                      </a:ext>
                    </a:extLst>
                  </p:cNvPr>
                  <p:cNvSpPr/>
                  <p:nvPr/>
                </p:nvSpPr>
                <p:spPr>
                  <a:xfrm>
                    <a:off x="9182883" y="4856601"/>
                    <a:ext cx="187669" cy="132264"/>
                  </a:xfrm>
                  <a:custGeom>
                    <a:avLst/>
                    <a:gdLst>
                      <a:gd name="connsiteX0" fmla="*/ 10694 w 187669"/>
                      <a:gd name="connsiteY0" fmla="*/ 132265 h 132264"/>
                      <a:gd name="connsiteX1" fmla="*/ 1786 w 187669"/>
                      <a:gd name="connsiteY1" fmla="*/ 127526 h 132264"/>
                      <a:gd name="connsiteX2" fmla="*/ 4755 w 187669"/>
                      <a:gd name="connsiteY2" fmla="*/ 112679 h 132264"/>
                      <a:gd name="connsiteX3" fmla="*/ 171038 w 187669"/>
                      <a:gd name="connsiteY3" fmla="*/ 1786 h 132264"/>
                      <a:gd name="connsiteX4" fmla="*/ 185884 w 187669"/>
                      <a:gd name="connsiteY4" fmla="*/ 4755 h 132264"/>
                      <a:gd name="connsiteX5" fmla="*/ 182915 w 187669"/>
                      <a:gd name="connsiteY5" fmla="*/ 19602 h 132264"/>
                      <a:gd name="connsiteX6" fmla="*/ 16632 w 187669"/>
                      <a:gd name="connsiteY6" fmla="*/ 130495 h 132264"/>
                      <a:gd name="connsiteX7" fmla="*/ 10694 w 187669"/>
                      <a:gd name="connsiteY7" fmla="*/ 132265 h 132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669" h="132264">
                        <a:moveTo>
                          <a:pt x="10694" y="132265"/>
                        </a:moveTo>
                        <a:cubicBezTo>
                          <a:pt x="7268" y="132265"/>
                          <a:pt x="3842" y="130609"/>
                          <a:pt x="1786" y="127526"/>
                        </a:cubicBezTo>
                        <a:cubicBezTo>
                          <a:pt x="-1469" y="122615"/>
                          <a:pt x="-155" y="115991"/>
                          <a:pt x="4755" y="112679"/>
                        </a:cubicBezTo>
                        <a:lnTo>
                          <a:pt x="171038" y="1786"/>
                        </a:lnTo>
                        <a:cubicBezTo>
                          <a:pt x="175891" y="-1469"/>
                          <a:pt x="182572" y="-156"/>
                          <a:pt x="185884" y="4755"/>
                        </a:cubicBezTo>
                        <a:cubicBezTo>
                          <a:pt x="189139" y="9666"/>
                          <a:pt x="187825" y="16290"/>
                          <a:pt x="182915" y="19602"/>
                        </a:cubicBezTo>
                        <a:lnTo>
                          <a:pt x="16632" y="130495"/>
                        </a:lnTo>
                        <a:cubicBezTo>
                          <a:pt x="14806" y="131694"/>
                          <a:pt x="12749" y="132265"/>
                          <a:pt x="10694" y="1322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任意多边形: 形状 33">
                    <a:extLst>
                      <a:ext uri="{FF2B5EF4-FFF2-40B4-BE49-F238E27FC236}">
                        <a16:creationId xmlns:a16="http://schemas.microsoft.com/office/drawing/2014/main" id="{09968574-B9E6-4E0A-9052-79F31B97136F}"/>
                      </a:ext>
                    </a:extLst>
                  </p:cNvPr>
                  <p:cNvSpPr/>
                  <p:nvPr/>
                </p:nvSpPr>
                <p:spPr>
                  <a:xfrm>
                    <a:off x="9116798" y="4639809"/>
                    <a:ext cx="127233" cy="186543"/>
                  </a:xfrm>
                  <a:custGeom>
                    <a:avLst/>
                    <a:gdLst>
                      <a:gd name="connsiteX0" fmla="*/ 116522 w 127233"/>
                      <a:gd name="connsiteY0" fmla="*/ 186544 h 186543"/>
                      <a:gd name="connsiteX1" fmla="*/ 107500 w 127233"/>
                      <a:gd name="connsiteY1" fmla="*/ 181633 h 186543"/>
                      <a:gd name="connsiteX2" fmla="*/ 1689 w 127233"/>
                      <a:gd name="connsiteY2" fmla="*/ 16493 h 186543"/>
                      <a:gd name="connsiteX3" fmla="*/ 4944 w 127233"/>
                      <a:gd name="connsiteY3" fmla="*/ 1703 h 186543"/>
                      <a:gd name="connsiteX4" fmla="*/ 19733 w 127233"/>
                      <a:gd name="connsiteY4" fmla="*/ 4958 h 186543"/>
                      <a:gd name="connsiteX5" fmla="*/ 125544 w 127233"/>
                      <a:gd name="connsiteY5" fmla="*/ 170098 h 186543"/>
                      <a:gd name="connsiteX6" fmla="*/ 122290 w 127233"/>
                      <a:gd name="connsiteY6" fmla="*/ 184888 h 186543"/>
                      <a:gd name="connsiteX7" fmla="*/ 116522 w 127233"/>
                      <a:gd name="connsiteY7" fmla="*/ 186544 h 18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7233" h="186543">
                        <a:moveTo>
                          <a:pt x="116522" y="186544"/>
                        </a:moveTo>
                        <a:cubicBezTo>
                          <a:pt x="113039" y="186544"/>
                          <a:pt x="109555" y="184830"/>
                          <a:pt x="107500" y="181633"/>
                        </a:cubicBezTo>
                        <a:lnTo>
                          <a:pt x="1689" y="16493"/>
                        </a:lnTo>
                        <a:cubicBezTo>
                          <a:pt x="-1509" y="11525"/>
                          <a:pt x="-24" y="4901"/>
                          <a:pt x="4944" y="1703"/>
                        </a:cubicBezTo>
                        <a:cubicBezTo>
                          <a:pt x="9855" y="-1495"/>
                          <a:pt x="16536" y="-67"/>
                          <a:pt x="19733" y="4958"/>
                        </a:cubicBezTo>
                        <a:lnTo>
                          <a:pt x="125544" y="170098"/>
                        </a:lnTo>
                        <a:cubicBezTo>
                          <a:pt x="128742" y="175066"/>
                          <a:pt x="127257" y="181690"/>
                          <a:pt x="122290" y="184888"/>
                        </a:cubicBezTo>
                        <a:cubicBezTo>
                          <a:pt x="120519" y="186030"/>
                          <a:pt x="118521" y="186544"/>
                          <a:pt x="116522" y="1865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8" name="图形 2">
                <a:extLst>
                  <a:ext uri="{FF2B5EF4-FFF2-40B4-BE49-F238E27FC236}">
                    <a16:creationId xmlns:a16="http://schemas.microsoft.com/office/drawing/2014/main" id="{93731F06-8105-429E-ABC6-26FF2DC5F180}"/>
                  </a:ext>
                </a:extLst>
              </p:cNvPr>
              <p:cNvGrpSpPr/>
              <p:nvPr/>
            </p:nvGrpSpPr>
            <p:grpSpPr>
              <a:xfrm>
                <a:off x="8163035" y="4430343"/>
                <a:ext cx="705201" cy="835069"/>
                <a:chOff x="8163035" y="4430343"/>
                <a:chExt cx="705201" cy="835069"/>
              </a:xfrm>
            </p:grpSpPr>
            <p:sp>
              <p:nvSpPr>
                <p:cNvPr id="99" name="任意多边形: 形状 35">
                  <a:extLst>
                    <a:ext uri="{FF2B5EF4-FFF2-40B4-BE49-F238E27FC236}">
                      <a16:creationId xmlns:a16="http://schemas.microsoft.com/office/drawing/2014/main" id="{064C4DBA-8B85-424F-970E-377DB59A4D29}"/>
                    </a:ext>
                  </a:extLst>
                </p:cNvPr>
                <p:cNvSpPr/>
                <p:nvPr/>
              </p:nvSpPr>
              <p:spPr>
                <a:xfrm>
                  <a:off x="8163035" y="4430343"/>
                  <a:ext cx="705201" cy="820769"/>
                </a:xfrm>
                <a:custGeom>
                  <a:avLst/>
                  <a:gdLst>
                    <a:gd name="connsiteX0" fmla="*/ 532609 w 705201"/>
                    <a:gd name="connsiteY0" fmla="*/ 810916 h 820769"/>
                    <a:gd name="connsiteX1" fmla="*/ 192964 w 705201"/>
                    <a:gd name="connsiteY1" fmla="*/ 662849 h 820769"/>
                    <a:gd name="connsiteX2" fmla="*/ 88466 w 705201"/>
                    <a:gd name="connsiteY2" fmla="*/ 573313 h 820769"/>
                    <a:gd name="connsiteX3" fmla="*/ 16460 w 705201"/>
                    <a:gd name="connsiteY3" fmla="*/ 537681 h 820769"/>
                    <a:gd name="connsiteX4" fmla="*/ 12862 w 705201"/>
                    <a:gd name="connsiteY4" fmla="*/ 464704 h 820769"/>
                    <a:gd name="connsiteX5" fmla="*/ 74818 w 705201"/>
                    <a:gd name="connsiteY5" fmla="*/ 453797 h 820769"/>
                    <a:gd name="connsiteX6" fmla="*/ 181943 w 705201"/>
                    <a:gd name="connsiteY6" fmla="*/ 465046 h 820769"/>
                    <a:gd name="connsiteX7" fmla="*/ 196961 w 705201"/>
                    <a:gd name="connsiteY7" fmla="*/ 463847 h 820769"/>
                    <a:gd name="connsiteX8" fmla="*/ 191365 w 705201"/>
                    <a:gd name="connsiteY8" fmla="*/ 420849 h 820769"/>
                    <a:gd name="connsiteX9" fmla="*/ 61628 w 705201"/>
                    <a:gd name="connsiteY9" fmla="*/ 283289 h 820769"/>
                    <a:gd name="connsiteX10" fmla="*/ 21256 w 705201"/>
                    <a:gd name="connsiteY10" fmla="*/ 227101 h 820769"/>
                    <a:gd name="connsiteX11" fmla="*/ 44326 w 705201"/>
                    <a:gd name="connsiteY11" fmla="*/ 168000 h 820769"/>
                    <a:gd name="connsiteX12" fmla="*/ 138774 w 705201"/>
                    <a:gd name="connsiteY12" fmla="*/ 174509 h 820769"/>
                    <a:gd name="connsiteX13" fmla="*/ 156418 w 705201"/>
                    <a:gd name="connsiteY13" fmla="*/ 112610 h 820769"/>
                    <a:gd name="connsiteX14" fmla="*/ 144541 w 705201"/>
                    <a:gd name="connsiteY14" fmla="*/ 44830 h 820769"/>
                    <a:gd name="connsiteX15" fmla="*/ 188510 w 705201"/>
                    <a:gd name="connsiteY15" fmla="*/ 804 h 820769"/>
                    <a:gd name="connsiteX16" fmla="*/ 245041 w 705201"/>
                    <a:gd name="connsiteY16" fmla="*/ 26728 h 820769"/>
                    <a:gd name="connsiteX17" fmla="*/ 276847 w 705201"/>
                    <a:gd name="connsiteY17" fmla="*/ 90854 h 820769"/>
                    <a:gd name="connsiteX18" fmla="*/ 334006 w 705201"/>
                    <a:gd name="connsiteY18" fmla="*/ 83659 h 820769"/>
                    <a:gd name="connsiteX19" fmla="*/ 384999 w 705201"/>
                    <a:gd name="connsiteY19" fmla="*/ 50369 h 820769"/>
                    <a:gd name="connsiteX20" fmla="*/ 466027 w 705201"/>
                    <a:gd name="connsiteY20" fmla="*/ 94452 h 820769"/>
                    <a:gd name="connsiteX21" fmla="*/ 472423 w 705201"/>
                    <a:gd name="connsiteY21" fmla="*/ 196151 h 820769"/>
                    <a:gd name="connsiteX22" fmla="*/ 558933 w 705201"/>
                    <a:gd name="connsiteY22" fmla="*/ 221333 h 820769"/>
                    <a:gd name="connsiteX23" fmla="*/ 653551 w 705201"/>
                    <a:gd name="connsiteY23" fmla="*/ 208143 h 820769"/>
                    <a:gd name="connsiteX24" fmla="*/ 680161 w 705201"/>
                    <a:gd name="connsiteY24" fmla="*/ 225730 h 820769"/>
                    <a:gd name="connsiteX25" fmla="*/ 674052 w 705201"/>
                    <a:gd name="connsiteY25" fmla="*/ 260106 h 820769"/>
                    <a:gd name="connsiteX26" fmla="*/ 611638 w 705201"/>
                    <a:gd name="connsiteY26" fmla="*/ 349300 h 820769"/>
                    <a:gd name="connsiteX27" fmla="*/ 616778 w 705201"/>
                    <a:gd name="connsiteY27" fmla="*/ 450485 h 820769"/>
                    <a:gd name="connsiteX28" fmla="*/ 667370 w 705201"/>
                    <a:gd name="connsiteY28" fmla="*/ 476638 h 820769"/>
                    <a:gd name="connsiteX29" fmla="*/ 704887 w 705201"/>
                    <a:gd name="connsiteY29" fmla="*/ 516553 h 820769"/>
                    <a:gd name="connsiteX30" fmla="*/ 650982 w 705201"/>
                    <a:gd name="connsiteY30" fmla="*/ 592613 h 820769"/>
                    <a:gd name="connsiteX31" fmla="*/ 630654 w 705201"/>
                    <a:gd name="connsiteY31" fmla="*/ 714184 h 820769"/>
                    <a:gd name="connsiteX32" fmla="*/ 422515 w 705201"/>
                    <a:gd name="connsiteY32" fmla="*/ 809088 h 820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05201" h="820769">
                      <a:moveTo>
                        <a:pt x="532609" y="810916"/>
                      </a:moveTo>
                      <a:cubicBezTo>
                        <a:pt x="389110" y="827190"/>
                        <a:pt x="250294" y="811144"/>
                        <a:pt x="192964" y="662849"/>
                      </a:cubicBezTo>
                      <a:cubicBezTo>
                        <a:pt x="172350" y="609458"/>
                        <a:pt x="142142" y="588444"/>
                        <a:pt x="88466" y="573313"/>
                      </a:cubicBezTo>
                      <a:cubicBezTo>
                        <a:pt x="62370" y="565946"/>
                        <a:pt x="35018" y="557495"/>
                        <a:pt x="16460" y="537681"/>
                      </a:cubicBezTo>
                      <a:cubicBezTo>
                        <a:pt x="-2041" y="517866"/>
                        <a:pt x="-7238" y="482919"/>
                        <a:pt x="12862" y="464704"/>
                      </a:cubicBezTo>
                      <a:cubicBezTo>
                        <a:pt x="28909" y="450143"/>
                        <a:pt x="53291" y="451570"/>
                        <a:pt x="74818" y="453797"/>
                      </a:cubicBezTo>
                      <a:cubicBezTo>
                        <a:pt x="110507" y="457566"/>
                        <a:pt x="146254" y="461278"/>
                        <a:pt x="181943" y="465046"/>
                      </a:cubicBezTo>
                      <a:cubicBezTo>
                        <a:pt x="187025" y="465560"/>
                        <a:pt x="192393" y="466074"/>
                        <a:pt x="196961" y="463847"/>
                      </a:cubicBezTo>
                      <a:cubicBezTo>
                        <a:pt x="212150" y="456481"/>
                        <a:pt x="202614" y="433412"/>
                        <a:pt x="191365" y="420849"/>
                      </a:cubicBezTo>
                      <a:cubicBezTo>
                        <a:pt x="149337" y="373854"/>
                        <a:pt x="106054" y="327943"/>
                        <a:pt x="61628" y="283289"/>
                      </a:cubicBezTo>
                      <a:cubicBezTo>
                        <a:pt x="45183" y="266787"/>
                        <a:pt x="27995" y="249427"/>
                        <a:pt x="21256" y="227101"/>
                      </a:cubicBezTo>
                      <a:cubicBezTo>
                        <a:pt x="14519" y="204773"/>
                        <a:pt x="22456" y="176108"/>
                        <a:pt x="44326" y="168000"/>
                      </a:cubicBezTo>
                      <a:cubicBezTo>
                        <a:pt x="74648" y="156693"/>
                        <a:pt x="110165" y="189584"/>
                        <a:pt x="138774" y="174509"/>
                      </a:cubicBezTo>
                      <a:cubicBezTo>
                        <a:pt x="159273" y="163717"/>
                        <a:pt x="161785" y="135109"/>
                        <a:pt x="156418" y="112610"/>
                      </a:cubicBezTo>
                      <a:cubicBezTo>
                        <a:pt x="151050" y="90112"/>
                        <a:pt x="140486" y="67614"/>
                        <a:pt x="144541" y="44830"/>
                      </a:cubicBezTo>
                      <a:cubicBezTo>
                        <a:pt x="148423" y="23074"/>
                        <a:pt x="166753" y="4687"/>
                        <a:pt x="188510" y="804"/>
                      </a:cubicBezTo>
                      <a:cubicBezTo>
                        <a:pt x="210209" y="-3136"/>
                        <a:pt x="233848" y="7713"/>
                        <a:pt x="245041" y="26728"/>
                      </a:cubicBezTo>
                      <a:cubicBezTo>
                        <a:pt x="257375" y="47628"/>
                        <a:pt x="256576" y="77492"/>
                        <a:pt x="276847" y="90854"/>
                      </a:cubicBezTo>
                      <a:cubicBezTo>
                        <a:pt x="293863" y="102046"/>
                        <a:pt x="317104" y="94965"/>
                        <a:pt x="334006" y="83659"/>
                      </a:cubicBezTo>
                      <a:cubicBezTo>
                        <a:pt x="350966" y="72353"/>
                        <a:pt x="365698" y="56935"/>
                        <a:pt x="384999" y="50369"/>
                      </a:cubicBezTo>
                      <a:cubicBezTo>
                        <a:pt x="417719" y="39176"/>
                        <a:pt x="457633" y="60933"/>
                        <a:pt x="466027" y="94452"/>
                      </a:cubicBezTo>
                      <a:cubicBezTo>
                        <a:pt x="474365" y="127857"/>
                        <a:pt x="455120" y="166344"/>
                        <a:pt x="472423" y="196151"/>
                      </a:cubicBezTo>
                      <a:cubicBezTo>
                        <a:pt x="488526" y="223903"/>
                        <a:pt x="527469" y="227671"/>
                        <a:pt x="558933" y="221333"/>
                      </a:cubicBezTo>
                      <a:cubicBezTo>
                        <a:pt x="590396" y="214995"/>
                        <a:pt x="622031" y="201918"/>
                        <a:pt x="653551" y="208143"/>
                      </a:cubicBezTo>
                      <a:cubicBezTo>
                        <a:pt x="664401" y="210255"/>
                        <a:pt x="675764" y="215623"/>
                        <a:pt x="680161" y="225730"/>
                      </a:cubicBezTo>
                      <a:cubicBezTo>
                        <a:pt x="684958" y="236808"/>
                        <a:pt x="679990" y="249599"/>
                        <a:pt x="674052" y="260106"/>
                      </a:cubicBezTo>
                      <a:cubicBezTo>
                        <a:pt x="656064" y="291683"/>
                        <a:pt x="628769" y="317265"/>
                        <a:pt x="611638" y="349300"/>
                      </a:cubicBezTo>
                      <a:cubicBezTo>
                        <a:pt x="594508" y="381334"/>
                        <a:pt x="590454" y="425474"/>
                        <a:pt x="616778" y="450485"/>
                      </a:cubicBezTo>
                      <a:cubicBezTo>
                        <a:pt x="630597" y="463676"/>
                        <a:pt x="649897" y="468815"/>
                        <a:pt x="667370" y="476638"/>
                      </a:cubicBezTo>
                      <a:cubicBezTo>
                        <a:pt x="684844" y="484461"/>
                        <a:pt x="702431" y="497595"/>
                        <a:pt x="704887" y="516553"/>
                      </a:cubicBezTo>
                      <a:cubicBezTo>
                        <a:pt x="709055" y="548587"/>
                        <a:pt x="670739" y="567088"/>
                        <a:pt x="650982" y="592613"/>
                      </a:cubicBezTo>
                      <a:cubicBezTo>
                        <a:pt x="625286" y="625733"/>
                        <a:pt x="631624" y="672271"/>
                        <a:pt x="630654" y="714184"/>
                      </a:cubicBezTo>
                      <a:cubicBezTo>
                        <a:pt x="627855" y="833471"/>
                        <a:pt x="511195" y="830901"/>
                        <a:pt x="422515" y="809088"/>
                      </a:cubicBezTo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00" name="图形 2">
                  <a:extLst>
                    <a:ext uri="{FF2B5EF4-FFF2-40B4-BE49-F238E27FC236}">
                      <a16:creationId xmlns:a16="http://schemas.microsoft.com/office/drawing/2014/main" id="{7776FCA7-3D78-4852-A02E-5D26DDF389F2}"/>
                    </a:ext>
                  </a:extLst>
                </p:cNvPr>
                <p:cNvGrpSpPr/>
                <p:nvPr/>
              </p:nvGrpSpPr>
              <p:grpSpPr>
                <a:xfrm>
                  <a:off x="8468589" y="4717838"/>
                  <a:ext cx="257795" cy="547574"/>
                  <a:chOff x="8468589" y="4717838"/>
                  <a:chExt cx="257795" cy="547574"/>
                </a:xfrm>
                <a:solidFill>
                  <a:srgbClr val="FFFFFF"/>
                </a:solidFill>
              </p:grpSpPr>
              <p:sp>
                <p:nvSpPr>
                  <p:cNvPr id="101" name="任意多边形: 形状 37">
                    <a:extLst>
                      <a:ext uri="{FF2B5EF4-FFF2-40B4-BE49-F238E27FC236}">
                        <a16:creationId xmlns:a16="http://schemas.microsoft.com/office/drawing/2014/main" id="{55BED02D-F833-4518-A188-18C6531A53DE}"/>
                      </a:ext>
                    </a:extLst>
                  </p:cNvPr>
                  <p:cNvSpPr/>
                  <p:nvPr/>
                </p:nvSpPr>
                <p:spPr>
                  <a:xfrm>
                    <a:off x="8507072" y="4717838"/>
                    <a:ext cx="219313" cy="547574"/>
                  </a:xfrm>
                  <a:custGeom>
                    <a:avLst/>
                    <a:gdLst>
                      <a:gd name="connsiteX0" fmla="*/ 208615 w 219313"/>
                      <a:gd name="connsiteY0" fmla="*/ 547575 h 547574"/>
                      <a:gd name="connsiteX1" fmla="*/ 198622 w 219313"/>
                      <a:gd name="connsiteY1" fmla="*/ 540665 h 547574"/>
                      <a:gd name="connsiteX2" fmla="*/ 705 w 219313"/>
                      <a:gd name="connsiteY2" fmla="*/ 14467 h 547574"/>
                      <a:gd name="connsiteX3" fmla="*/ 6929 w 219313"/>
                      <a:gd name="connsiteY3" fmla="*/ 705 h 547574"/>
                      <a:gd name="connsiteX4" fmla="*/ 20691 w 219313"/>
                      <a:gd name="connsiteY4" fmla="*/ 6929 h 547574"/>
                      <a:gd name="connsiteX5" fmla="*/ 218608 w 219313"/>
                      <a:gd name="connsiteY5" fmla="*/ 533128 h 547574"/>
                      <a:gd name="connsiteX6" fmla="*/ 212384 w 219313"/>
                      <a:gd name="connsiteY6" fmla="*/ 546889 h 547574"/>
                      <a:gd name="connsiteX7" fmla="*/ 208615 w 219313"/>
                      <a:gd name="connsiteY7" fmla="*/ 547575 h 547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9313" h="547574">
                        <a:moveTo>
                          <a:pt x="208615" y="547575"/>
                        </a:moveTo>
                        <a:cubicBezTo>
                          <a:pt x="204275" y="547575"/>
                          <a:pt x="200221" y="544948"/>
                          <a:pt x="198622" y="540665"/>
                        </a:cubicBezTo>
                        <a:lnTo>
                          <a:pt x="705" y="14467"/>
                        </a:lnTo>
                        <a:cubicBezTo>
                          <a:pt x="-1408" y="8928"/>
                          <a:pt x="1390" y="2761"/>
                          <a:pt x="6929" y="705"/>
                        </a:cubicBezTo>
                        <a:cubicBezTo>
                          <a:pt x="12411" y="-1408"/>
                          <a:pt x="18635" y="1390"/>
                          <a:pt x="20691" y="6929"/>
                        </a:cubicBezTo>
                        <a:lnTo>
                          <a:pt x="218608" y="533128"/>
                        </a:lnTo>
                        <a:cubicBezTo>
                          <a:pt x="220721" y="538667"/>
                          <a:pt x="217923" y="544834"/>
                          <a:pt x="212384" y="546889"/>
                        </a:cubicBezTo>
                        <a:cubicBezTo>
                          <a:pt x="211127" y="547346"/>
                          <a:pt x="209871" y="547575"/>
                          <a:pt x="208615" y="547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任意多边形: 形状 38">
                    <a:extLst>
                      <a:ext uri="{FF2B5EF4-FFF2-40B4-BE49-F238E27FC236}">
                        <a16:creationId xmlns:a16="http://schemas.microsoft.com/office/drawing/2014/main" id="{3721E0DE-E75A-45EA-BF8B-7C01CD6C6C81}"/>
                      </a:ext>
                    </a:extLst>
                  </p:cNvPr>
                  <p:cNvSpPr/>
                  <p:nvPr/>
                </p:nvSpPr>
                <p:spPr>
                  <a:xfrm>
                    <a:off x="8468589" y="4816059"/>
                    <a:ext cx="117662" cy="85555"/>
                  </a:xfrm>
                  <a:custGeom>
                    <a:avLst/>
                    <a:gdLst>
                      <a:gd name="connsiteX0" fmla="*/ 106968 w 117662"/>
                      <a:gd name="connsiteY0" fmla="*/ 85555 h 85555"/>
                      <a:gd name="connsiteX1" fmla="*/ 101030 w 117662"/>
                      <a:gd name="connsiteY1" fmla="*/ 83785 h 85555"/>
                      <a:gd name="connsiteX2" fmla="*/ 4755 w 117662"/>
                      <a:gd name="connsiteY2" fmla="*/ 19602 h 85555"/>
                      <a:gd name="connsiteX3" fmla="*/ 1786 w 117662"/>
                      <a:gd name="connsiteY3" fmla="*/ 4755 h 85555"/>
                      <a:gd name="connsiteX4" fmla="*/ 16633 w 117662"/>
                      <a:gd name="connsiteY4" fmla="*/ 1786 h 85555"/>
                      <a:gd name="connsiteX5" fmla="*/ 112907 w 117662"/>
                      <a:gd name="connsiteY5" fmla="*/ 65969 h 85555"/>
                      <a:gd name="connsiteX6" fmla="*/ 115877 w 117662"/>
                      <a:gd name="connsiteY6" fmla="*/ 80816 h 85555"/>
                      <a:gd name="connsiteX7" fmla="*/ 106968 w 117662"/>
                      <a:gd name="connsiteY7" fmla="*/ 85555 h 85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7662" h="85555">
                        <a:moveTo>
                          <a:pt x="106968" y="85555"/>
                        </a:moveTo>
                        <a:cubicBezTo>
                          <a:pt x="104913" y="85555"/>
                          <a:pt x="102857" y="84984"/>
                          <a:pt x="101030" y="83785"/>
                        </a:cubicBezTo>
                        <a:lnTo>
                          <a:pt x="4755" y="19602"/>
                        </a:lnTo>
                        <a:cubicBezTo>
                          <a:pt x="-156" y="16347"/>
                          <a:pt x="-1469" y="9666"/>
                          <a:pt x="1786" y="4755"/>
                        </a:cubicBezTo>
                        <a:cubicBezTo>
                          <a:pt x="5041" y="-156"/>
                          <a:pt x="11779" y="-1469"/>
                          <a:pt x="16633" y="1786"/>
                        </a:cubicBezTo>
                        <a:lnTo>
                          <a:pt x="112907" y="65969"/>
                        </a:lnTo>
                        <a:cubicBezTo>
                          <a:pt x="117818" y="69224"/>
                          <a:pt x="119131" y="75905"/>
                          <a:pt x="115877" y="80816"/>
                        </a:cubicBezTo>
                        <a:cubicBezTo>
                          <a:pt x="113764" y="83899"/>
                          <a:pt x="110394" y="85555"/>
                          <a:pt x="106968" y="855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3" name="任意多边形: 形状 39">
                    <a:extLst>
                      <a:ext uri="{FF2B5EF4-FFF2-40B4-BE49-F238E27FC236}">
                        <a16:creationId xmlns:a16="http://schemas.microsoft.com/office/drawing/2014/main" id="{575DAAAF-4B08-499C-8A7E-384468EE32E0}"/>
                      </a:ext>
                    </a:extLst>
                  </p:cNvPr>
                  <p:cNvSpPr/>
                  <p:nvPr/>
                </p:nvSpPr>
                <p:spPr>
                  <a:xfrm>
                    <a:off x="8538311" y="5007580"/>
                    <a:ext cx="117719" cy="85555"/>
                  </a:xfrm>
                  <a:custGeom>
                    <a:avLst/>
                    <a:gdLst>
                      <a:gd name="connsiteX0" fmla="*/ 107025 w 117719"/>
                      <a:gd name="connsiteY0" fmla="*/ 85555 h 85555"/>
                      <a:gd name="connsiteX1" fmla="*/ 101087 w 117719"/>
                      <a:gd name="connsiteY1" fmla="*/ 83785 h 85555"/>
                      <a:gd name="connsiteX2" fmla="*/ 4755 w 117719"/>
                      <a:gd name="connsiteY2" fmla="*/ 19602 h 85555"/>
                      <a:gd name="connsiteX3" fmla="*/ 1786 w 117719"/>
                      <a:gd name="connsiteY3" fmla="*/ 4755 h 85555"/>
                      <a:gd name="connsiteX4" fmla="*/ 16632 w 117719"/>
                      <a:gd name="connsiteY4" fmla="*/ 1786 h 85555"/>
                      <a:gd name="connsiteX5" fmla="*/ 112964 w 117719"/>
                      <a:gd name="connsiteY5" fmla="*/ 65969 h 85555"/>
                      <a:gd name="connsiteX6" fmla="*/ 115934 w 117719"/>
                      <a:gd name="connsiteY6" fmla="*/ 80815 h 85555"/>
                      <a:gd name="connsiteX7" fmla="*/ 107025 w 117719"/>
                      <a:gd name="connsiteY7" fmla="*/ 85555 h 85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7719" h="85555">
                        <a:moveTo>
                          <a:pt x="107025" y="85555"/>
                        </a:moveTo>
                        <a:cubicBezTo>
                          <a:pt x="104970" y="85555"/>
                          <a:pt x="102914" y="84984"/>
                          <a:pt x="101087" y="83785"/>
                        </a:cubicBezTo>
                        <a:lnTo>
                          <a:pt x="4755" y="19602"/>
                        </a:lnTo>
                        <a:cubicBezTo>
                          <a:pt x="-155" y="16347"/>
                          <a:pt x="-1469" y="9666"/>
                          <a:pt x="1786" y="4755"/>
                        </a:cubicBezTo>
                        <a:cubicBezTo>
                          <a:pt x="5098" y="-156"/>
                          <a:pt x="11722" y="-1469"/>
                          <a:pt x="16632" y="1786"/>
                        </a:cubicBezTo>
                        <a:lnTo>
                          <a:pt x="112964" y="65969"/>
                        </a:lnTo>
                        <a:cubicBezTo>
                          <a:pt x="117875" y="69224"/>
                          <a:pt x="119188" y="75905"/>
                          <a:pt x="115934" y="80815"/>
                        </a:cubicBezTo>
                        <a:cubicBezTo>
                          <a:pt x="113821" y="83899"/>
                          <a:pt x="110452" y="85555"/>
                          <a:pt x="107025" y="855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" name="任意多边形: 形状 40">
                    <a:extLst>
                      <a:ext uri="{FF2B5EF4-FFF2-40B4-BE49-F238E27FC236}">
                        <a16:creationId xmlns:a16="http://schemas.microsoft.com/office/drawing/2014/main" id="{BB1C066A-9D12-47F0-8F1A-65545880F400}"/>
                      </a:ext>
                    </a:extLst>
                  </p:cNvPr>
                  <p:cNvSpPr/>
                  <p:nvPr/>
                </p:nvSpPr>
                <p:spPr>
                  <a:xfrm>
                    <a:off x="8611556" y="4881980"/>
                    <a:ext cx="82693" cy="117050"/>
                  </a:xfrm>
                  <a:custGeom>
                    <a:avLst/>
                    <a:gdLst>
                      <a:gd name="connsiteX0" fmla="*/ 10711 w 82693"/>
                      <a:gd name="connsiteY0" fmla="*/ 117050 h 117050"/>
                      <a:gd name="connsiteX1" fmla="*/ 4944 w 82693"/>
                      <a:gd name="connsiteY1" fmla="*/ 115337 h 117050"/>
                      <a:gd name="connsiteX2" fmla="*/ 1689 w 82693"/>
                      <a:gd name="connsiteY2" fmla="*/ 100547 h 117050"/>
                      <a:gd name="connsiteX3" fmla="*/ 62960 w 82693"/>
                      <a:gd name="connsiteY3" fmla="*/ 4958 h 117050"/>
                      <a:gd name="connsiteX4" fmla="*/ 77750 w 82693"/>
                      <a:gd name="connsiteY4" fmla="*/ 1703 h 117050"/>
                      <a:gd name="connsiteX5" fmla="*/ 81004 w 82693"/>
                      <a:gd name="connsiteY5" fmla="*/ 16493 h 117050"/>
                      <a:gd name="connsiteX6" fmla="*/ 19733 w 82693"/>
                      <a:gd name="connsiteY6" fmla="*/ 112082 h 117050"/>
                      <a:gd name="connsiteX7" fmla="*/ 10711 w 82693"/>
                      <a:gd name="connsiteY7" fmla="*/ 117050 h 117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2693" h="117050">
                        <a:moveTo>
                          <a:pt x="10711" y="117050"/>
                        </a:moveTo>
                        <a:cubicBezTo>
                          <a:pt x="8713" y="117050"/>
                          <a:pt x="6714" y="116479"/>
                          <a:pt x="4944" y="115337"/>
                        </a:cubicBezTo>
                        <a:cubicBezTo>
                          <a:pt x="-24" y="112139"/>
                          <a:pt x="-1509" y="105515"/>
                          <a:pt x="1689" y="100547"/>
                        </a:cubicBezTo>
                        <a:lnTo>
                          <a:pt x="62960" y="4958"/>
                        </a:lnTo>
                        <a:cubicBezTo>
                          <a:pt x="66158" y="-67"/>
                          <a:pt x="72839" y="-1495"/>
                          <a:pt x="77750" y="1703"/>
                        </a:cubicBezTo>
                        <a:cubicBezTo>
                          <a:pt x="82717" y="4901"/>
                          <a:pt x="84202" y="11525"/>
                          <a:pt x="81004" y="16493"/>
                        </a:cubicBezTo>
                        <a:lnTo>
                          <a:pt x="19733" y="112082"/>
                        </a:lnTo>
                        <a:cubicBezTo>
                          <a:pt x="17678" y="115337"/>
                          <a:pt x="14252" y="117050"/>
                          <a:pt x="10711" y="1170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11" name="图形 2">
              <a:extLst>
                <a:ext uri="{FF2B5EF4-FFF2-40B4-BE49-F238E27FC236}">
                  <a16:creationId xmlns:a16="http://schemas.microsoft.com/office/drawing/2014/main" id="{EB377ABB-FB5C-4E79-8475-BC29D0756FD7}"/>
                </a:ext>
              </a:extLst>
            </p:cNvPr>
            <p:cNvGrpSpPr/>
            <p:nvPr/>
          </p:nvGrpSpPr>
          <p:grpSpPr>
            <a:xfrm>
              <a:off x="2543063" y="5725742"/>
              <a:ext cx="536786" cy="996301"/>
              <a:chOff x="4039154" y="4280418"/>
              <a:chExt cx="536786" cy="996301"/>
            </a:xfrm>
          </p:grpSpPr>
          <p:sp>
            <p:nvSpPr>
              <p:cNvPr id="112" name="任意多边形: 形状 49">
                <a:extLst>
                  <a:ext uri="{FF2B5EF4-FFF2-40B4-BE49-F238E27FC236}">
                    <a16:creationId xmlns:a16="http://schemas.microsoft.com/office/drawing/2014/main" id="{F8BD8939-5164-4ED7-8902-5DA82C5FC46F}"/>
                  </a:ext>
                </a:extLst>
              </p:cNvPr>
              <p:cNvSpPr/>
              <p:nvPr/>
            </p:nvSpPr>
            <p:spPr>
              <a:xfrm>
                <a:off x="4039154" y="4280418"/>
                <a:ext cx="536786" cy="956819"/>
              </a:xfrm>
              <a:custGeom>
                <a:avLst/>
                <a:gdLst>
                  <a:gd name="connsiteX0" fmla="*/ 497036 w 536786"/>
                  <a:gd name="connsiteY0" fmla="*/ 779369 h 956819"/>
                  <a:gd name="connsiteX1" fmla="*/ 508456 w 536786"/>
                  <a:gd name="connsiteY1" fmla="*/ 765036 h 956819"/>
                  <a:gd name="connsiteX2" fmla="*/ 458663 w 536786"/>
                  <a:gd name="connsiteY2" fmla="*/ 605892 h 956819"/>
                  <a:gd name="connsiteX3" fmla="*/ 463345 w 536786"/>
                  <a:gd name="connsiteY3" fmla="*/ 393985 h 956819"/>
                  <a:gd name="connsiteX4" fmla="*/ 531126 w 536786"/>
                  <a:gd name="connsiteY4" fmla="*/ 252770 h 956819"/>
                  <a:gd name="connsiteX5" fmla="*/ 414237 w 536786"/>
                  <a:gd name="connsiteY5" fmla="*/ 21220 h 956819"/>
                  <a:gd name="connsiteX6" fmla="*/ 256064 w 536786"/>
                  <a:gd name="connsiteY6" fmla="*/ 193670 h 956819"/>
                  <a:gd name="connsiteX7" fmla="*/ 192965 w 536786"/>
                  <a:gd name="connsiteY7" fmla="*/ 206460 h 956819"/>
                  <a:gd name="connsiteX8" fmla="*/ 145399 w 536786"/>
                  <a:gd name="connsiteY8" fmla="*/ 346818 h 956819"/>
                  <a:gd name="connsiteX9" fmla="*/ 106512 w 536786"/>
                  <a:gd name="connsiteY9" fmla="*/ 388446 h 956819"/>
                  <a:gd name="connsiteX10" fmla="*/ 56605 w 536786"/>
                  <a:gd name="connsiteY10" fmla="*/ 547590 h 956819"/>
                  <a:gd name="connsiteX11" fmla="*/ 6526 w 536786"/>
                  <a:gd name="connsiteY11" fmla="*/ 617255 h 956819"/>
                  <a:gd name="connsiteX12" fmla="*/ 33821 w 536786"/>
                  <a:gd name="connsiteY12" fmla="*/ 635128 h 956819"/>
                  <a:gd name="connsiteX13" fmla="*/ 66255 w 536786"/>
                  <a:gd name="connsiteY13" fmla="*/ 748933 h 956819"/>
                  <a:gd name="connsiteX14" fmla="*/ 113365 w 536786"/>
                  <a:gd name="connsiteY14" fmla="*/ 859598 h 956819"/>
                  <a:gd name="connsiteX15" fmla="*/ 183829 w 536786"/>
                  <a:gd name="connsiteY15" fmla="*/ 956786 h 956819"/>
                  <a:gd name="connsiteX16" fmla="*/ 295464 w 536786"/>
                  <a:gd name="connsiteY16" fmla="*/ 905394 h 956819"/>
                  <a:gd name="connsiteX17" fmla="*/ 403788 w 536786"/>
                  <a:gd name="connsiteY17" fmla="*/ 827792 h 956819"/>
                  <a:gd name="connsiteX18" fmla="*/ 497036 w 536786"/>
                  <a:gd name="connsiteY18" fmla="*/ 779369 h 95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6786" h="956819">
                    <a:moveTo>
                      <a:pt x="497036" y="779369"/>
                    </a:moveTo>
                    <a:cubicBezTo>
                      <a:pt x="501547" y="775315"/>
                      <a:pt x="505430" y="770632"/>
                      <a:pt x="508456" y="765036"/>
                    </a:cubicBezTo>
                    <a:cubicBezTo>
                      <a:pt x="535294" y="714957"/>
                      <a:pt x="473453" y="650032"/>
                      <a:pt x="458663" y="605892"/>
                    </a:cubicBezTo>
                    <a:cubicBezTo>
                      <a:pt x="436850" y="540795"/>
                      <a:pt x="446157" y="459424"/>
                      <a:pt x="463345" y="393985"/>
                    </a:cubicBezTo>
                    <a:cubicBezTo>
                      <a:pt x="477050" y="341736"/>
                      <a:pt x="513082" y="303078"/>
                      <a:pt x="531126" y="252770"/>
                    </a:cubicBezTo>
                    <a:cubicBezTo>
                      <a:pt x="559220" y="174426"/>
                      <a:pt x="476821" y="61534"/>
                      <a:pt x="414237" y="21220"/>
                    </a:cubicBezTo>
                    <a:cubicBezTo>
                      <a:pt x="273880" y="-69173"/>
                      <a:pt x="315164" y="156153"/>
                      <a:pt x="256064" y="193670"/>
                    </a:cubicBezTo>
                    <a:cubicBezTo>
                      <a:pt x="237791" y="205261"/>
                      <a:pt x="214379" y="202920"/>
                      <a:pt x="192965" y="206460"/>
                    </a:cubicBezTo>
                    <a:cubicBezTo>
                      <a:pt x="115535" y="219537"/>
                      <a:pt x="168697" y="300051"/>
                      <a:pt x="145399" y="346818"/>
                    </a:cubicBezTo>
                    <a:cubicBezTo>
                      <a:pt x="136891" y="363892"/>
                      <a:pt x="119760" y="374627"/>
                      <a:pt x="106512" y="388446"/>
                    </a:cubicBezTo>
                    <a:cubicBezTo>
                      <a:pt x="42386" y="455027"/>
                      <a:pt x="192451" y="487975"/>
                      <a:pt x="56605" y="547590"/>
                    </a:cubicBezTo>
                    <a:cubicBezTo>
                      <a:pt x="21715" y="562894"/>
                      <a:pt x="-15287" y="593329"/>
                      <a:pt x="6526" y="617255"/>
                    </a:cubicBezTo>
                    <a:cubicBezTo>
                      <a:pt x="13321" y="624679"/>
                      <a:pt x="24570" y="629247"/>
                      <a:pt x="33821" y="635128"/>
                    </a:cubicBezTo>
                    <a:cubicBezTo>
                      <a:pt x="75506" y="661510"/>
                      <a:pt x="72536" y="708505"/>
                      <a:pt x="66255" y="748933"/>
                    </a:cubicBezTo>
                    <a:cubicBezTo>
                      <a:pt x="59517" y="792503"/>
                      <a:pt x="95492" y="823966"/>
                      <a:pt x="113365" y="859598"/>
                    </a:cubicBezTo>
                    <a:cubicBezTo>
                      <a:pt x="133465" y="899741"/>
                      <a:pt x="120788" y="954959"/>
                      <a:pt x="183829" y="956786"/>
                    </a:cubicBezTo>
                    <a:cubicBezTo>
                      <a:pt x="226998" y="957985"/>
                      <a:pt x="261031" y="926750"/>
                      <a:pt x="295464" y="905394"/>
                    </a:cubicBezTo>
                    <a:cubicBezTo>
                      <a:pt x="333209" y="881925"/>
                      <a:pt x="372210" y="859541"/>
                      <a:pt x="403788" y="827792"/>
                    </a:cubicBezTo>
                    <a:cubicBezTo>
                      <a:pt x="427656" y="804266"/>
                      <a:pt x="472139" y="801468"/>
                      <a:pt x="497036" y="779369"/>
                    </a:cubicBezTo>
                    <a:close/>
                  </a:path>
                </a:pathLst>
              </a:custGeom>
              <a:solidFill>
                <a:srgbClr val="A7AD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3" name="图形 2">
                <a:extLst>
                  <a:ext uri="{FF2B5EF4-FFF2-40B4-BE49-F238E27FC236}">
                    <a16:creationId xmlns:a16="http://schemas.microsoft.com/office/drawing/2014/main" id="{B038744D-1379-4DC7-A696-D7CFC2C4EC6D}"/>
                  </a:ext>
                </a:extLst>
              </p:cNvPr>
              <p:cNvGrpSpPr/>
              <p:nvPr/>
            </p:nvGrpSpPr>
            <p:grpSpPr>
              <a:xfrm>
                <a:off x="4207746" y="4584249"/>
                <a:ext cx="224236" cy="692471"/>
                <a:chOff x="4207746" y="4584249"/>
                <a:chExt cx="224236" cy="692471"/>
              </a:xfrm>
              <a:solidFill>
                <a:srgbClr val="FFFFFF"/>
              </a:solidFill>
            </p:grpSpPr>
            <p:sp>
              <p:nvSpPr>
                <p:cNvPr id="114" name="任意多边形: 形状 51">
                  <a:extLst>
                    <a:ext uri="{FF2B5EF4-FFF2-40B4-BE49-F238E27FC236}">
                      <a16:creationId xmlns:a16="http://schemas.microsoft.com/office/drawing/2014/main" id="{53889B15-DDA9-4F2D-8247-1D25BDB3DDEB}"/>
                    </a:ext>
                  </a:extLst>
                </p:cNvPr>
                <p:cNvSpPr/>
                <p:nvPr/>
              </p:nvSpPr>
              <p:spPr>
                <a:xfrm>
                  <a:off x="4207746" y="4584249"/>
                  <a:ext cx="198182" cy="692471"/>
                </a:xfrm>
                <a:custGeom>
                  <a:avLst/>
                  <a:gdLst>
                    <a:gd name="connsiteX0" fmla="*/ 8041 w 198182"/>
                    <a:gd name="connsiteY0" fmla="*/ 692471 h 692471"/>
                    <a:gd name="connsiteX1" fmla="*/ 5928 w 198182"/>
                    <a:gd name="connsiteY1" fmla="*/ 692186 h 692471"/>
                    <a:gd name="connsiteX2" fmla="*/ 275 w 198182"/>
                    <a:gd name="connsiteY2" fmla="*/ 682364 h 692471"/>
                    <a:gd name="connsiteX3" fmla="*/ 182432 w 198182"/>
                    <a:gd name="connsiteY3" fmla="*/ 5928 h 692471"/>
                    <a:gd name="connsiteX4" fmla="*/ 192254 w 198182"/>
                    <a:gd name="connsiteY4" fmla="*/ 275 h 692471"/>
                    <a:gd name="connsiteX5" fmla="*/ 197907 w 198182"/>
                    <a:gd name="connsiteY5" fmla="*/ 10097 h 692471"/>
                    <a:gd name="connsiteX6" fmla="*/ 15750 w 198182"/>
                    <a:gd name="connsiteY6" fmla="*/ 686532 h 692471"/>
                    <a:gd name="connsiteX7" fmla="*/ 8041 w 198182"/>
                    <a:gd name="connsiteY7" fmla="*/ 692471 h 69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8182" h="692471">
                      <a:moveTo>
                        <a:pt x="8041" y="692471"/>
                      </a:moveTo>
                      <a:cubicBezTo>
                        <a:pt x="7356" y="692471"/>
                        <a:pt x="6671" y="692414"/>
                        <a:pt x="5928" y="692186"/>
                      </a:cubicBezTo>
                      <a:cubicBezTo>
                        <a:pt x="1646" y="691043"/>
                        <a:pt x="-867" y="686646"/>
                        <a:pt x="275" y="682364"/>
                      </a:cubicBezTo>
                      <a:lnTo>
                        <a:pt x="182432" y="5928"/>
                      </a:lnTo>
                      <a:cubicBezTo>
                        <a:pt x="183574" y="1646"/>
                        <a:pt x="188028" y="-867"/>
                        <a:pt x="192254" y="275"/>
                      </a:cubicBezTo>
                      <a:cubicBezTo>
                        <a:pt x="196536" y="1417"/>
                        <a:pt x="199049" y="5814"/>
                        <a:pt x="197907" y="10097"/>
                      </a:cubicBezTo>
                      <a:lnTo>
                        <a:pt x="15750" y="686532"/>
                      </a:lnTo>
                      <a:cubicBezTo>
                        <a:pt x="14779" y="690072"/>
                        <a:pt x="11582" y="692471"/>
                        <a:pt x="8041" y="6924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任意多边形: 形状 52">
                  <a:extLst>
                    <a:ext uri="{FF2B5EF4-FFF2-40B4-BE49-F238E27FC236}">
                      <a16:creationId xmlns:a16="http://schemas.microsoft.com/office/drawing/2014/main" id="{401856D9-F1EA-4614-ADB0-3D3B37128A90}"/>
                    </a:ext>
                  </a:extLst>
                </p:cNvPr>
                <p:cNvSpPr/>
                <p:nvPr/>
              </p:nvSpPr>
              <p:spPr>
                <a:xfrm>
                  <a:off x="4295798" y="4661851"/>
                  <a:ext cx="51258" cy="145030"/>
                </a:xfrm>
                <a:custGeom>
                  <a:avLst/>
                  <a:gdLst>
                    <a:gd name="connsiteX0" fmla="*/ 43274 w 51258"/>
                    <a:gd name="connsiteY0" fmla="*/ 145030 h 145030"/>
                    <a:gd name="connsiteX1" fmla="*/ 35508 w 51258"/>
                    <a:gd name="connsiteY1" fmla="*/ 139149 h 145030"/>
                    <a:gd name="connsiteX2" fmla="*/ 275 w 51258"/>
                    <a:gd name="connsiteY2" fmla="*/ 10154 h 145030"/>
                    <a:gd name="connsiteX3" fmla="*/ 5872 w 51258"/>
                    <a:gd name="connsiteY3" fmla="*/ 276 h 145030"/>
                    <a:gd name="connsiteX4" fmla="*/ 15750 w 51258"/>
                    <a:gd name="connsiteY4" fmla="*/ 5872 h 145030"/>
                    <a:gd name="connsiteX5" fmla="*/ 50982 w 51258"/>
                    <a:gd name="connsiteY5" fmla="*/ 134866 h 145030"/>
                    <a:gd name="connsiteX6" fmla="*/ 45387 w 51258"/>
                    <a:gd name="connsiteY6" fmla="*/ 144745 h 145030"/>
                    <a:gd name="connsiteX7" fmla="*/ 43274 w 51258"/>
                    <a:gd name="connsiteY7" fmla="*/ 145030 h 145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258" h="145030">
                      <a:moveTo>
                        <a:pt x="43274" y="145030"/>
                      </a:moveTo>
                      <a:cubicBezTo>
                        <a:pt x="39733" y="145030"/>
                        <a:pt x="36536" y="142689"/>
                        <a:pt x="35508" y="139149"/>
                      </a:cubicBezTo>
                      <a:lnTo>
                        <a:pt x="275" y="10154"/>
                      </a:lnTo>
                      <a:cubicBezTo>
                        <a:pt x="-866" y="5872"/>
                        <a:pt x="1646" y="1475"/>
                        <a:pt x="5872" y="276"/>
                      </a:cubicBezTo>
                      <a:cubicBezTo>
                        <a:pt x="10212" y="-867"/>
                        <a:pt x="14551" y="1646"/>
                        <a:pt x="15750" y="5872"/>
                      </a:cubicBezTo>
                      <a:lnTo>
                        <a:pt x="50982" y="134866"/>
                      </a:lnTo>
                      <a:cubicBezTo>
                        <a:pt x="52125" y="139149"/>
                        <a:pt x="49612" y="143545"/>
                        <a:pt x="45387" y="144745"/>
                      </a:cubicBezTo>
                      <a:cubicBezTo>
                        <a:pt x="44701" y="144973"/>
                        <a:pt x="43959" y="145030"/>
                        <a:pt x="43274" y="1450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任意多边形: 形状 53">
                  <a:extLst>
                    <a:ext uri="{FF2B5EF4-FFF2-40B4-BE49-F238E27FC236}">
                      <a16:creationId xmlns:a16="http://schemas.microsoft.com/office/drawing/2014/main" id="{A1B4ABA9-3AFA-4AE9-A889-B5E432AD426D}"/>
                    </a:ext>
                  </a:extLst>
                </p:cNvPr>
                <p:cNvSpPr/>
                <p:nvPr/>
              </p:nvSpPr>
              <p:spPr>
                <a:xfrm>
                  <a:off x="4227675" y="4906649"/>
                  <a:ext cx="51314" cy="145029"/>
                </a:xfrm>
                <a:custGeom>
                  <a:avLst/>
                  <a:gdLst>
                    <a:gd name="connsiteX0" fmla="*/ 43274 w 51314"/>
                    <a:gd name="connsiteY0" fmla="*/ 145030 h 145029"/>
                    <a:gd name="connsiteX1" fmla="*/ 35508 w 51314"/>
                    <a:gd name="connsiteY1" fmla="*/ 139091 h 145029"/>
                    <a:gd name="connsiteX2" fmla="*/ 275 w 51314"/>
                    <a:gd name="connsiteY2" fmla="*/ 10154 h 145029"/>
                    <a:gd name="connsiteX3" fmla="*/ 5928 w 51314"/>
                    <a:gd name="connsiteY3" fmla="*/ 275 h 145029"/>
                    <a:gd name="connsiteX4" fmla="*/ 15807 w 51314"/>
                    <a:gd name="connsiteY4" fmla="*/ 5928 h 145029"/>
                    <a:gd name="connsiteX5" fmla="*/ 51039 w 51314"/>
                    <a:gd name="connsiteY5" fmla="*/ 134866 h 145029"/>
                    <a:gd name="connsiteX6" fmla="*/ 45386 w 51314"/>
                    <a:gd name="connsiteY6" fmla="*/ 144744 h 145029"/>
                    <a:gd name="connsiteX7" fmla="*/ 43274 w 51314"/>
                    <a:gd name="connsiteY7" fmla="*/ 145030 h 14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314" h="145029">
                      <a:moveTo>
                        <a:pt x="43274" y="145030"/>
                      </a:moveTo>
                      <a:cubicBezTo>
                        <a:pt x="39733" y="145030"/>
                        <a:pt x="36478" y="142689"/>
                        <a:pt x="35508" y="139091"/>
                      </a:cubicBezTo>
                      <a:lnTo>
                        <a:pt x="275" y="10154"/>
                      </a:lnTo>
                      <a:cubicBezTo>
                        <a:pt x="-867" y="5871"/>
                        <a:pt x="1646" y="1475"/>
                        <a:pt x="5928" y="275"/>
                      </a:cubicBezTo>
                      <a:cubicBezTo>
                        <a:pt x="10154" y="-867"/>
                        <a:pt x="14608" y="1646"/>
                        <a:pt x="15807" y="5928"/>
                      </a:cubicBezTo>
                      <a:lnTo>
                        <a:pt x="51039" y="134866"/>
                      </a:lnTo>
                      <a:cubicBezTo>
                        <a:pt x="52182" y="139148"/>
                        <a:pt x="49669" y="143545"/>
                        <a:pt x="45386" y="144744"/>
                      </a:cubicBezTo>
                      <a:cubicBezTo>
                        <a:pt x="44701" y="144916"/>
                        <a:pt x="44016" y="145030"/>
                        <a:pt x="43274" y="1450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任意多边形: 形状 54">
                  <a:extLst>
                    <a:ext uri="{FF2B5EF4-FFF2-40B4-BE49-F238E27FC236}">
                      <a16:creationId xmlns:a16="http://schemas.microsoft.com/office/drawing/2014/main" id="{5B78A340-89A8-4CAC-B530-A897B9C3EC55}"/>
                    </a:ext>
                  </a:extLst>
                </p:cNvPr>
                <p:cNvSpPr/>
                <p:nvPr/>
              </p:nvSpPr>
              <p:spPr>
                <a:xfrm>
                  <a:off x="4305375" y="4862207"/>
                  <a:ext cx="126607" cy="76409"/>
                </a:xfrm>
                <a:custGeom>
                  <a:avLst/>
                  <a:gdLst>
                    <a:gd name="connsiteX0" fmla="*/ 8000 w 126607"/>
                    <a:gd name="connsiteY0" fmla="*/ 76409 h 76409"/>
                    <a:gd name="connsiteX1" fmla="*/ 977 w 126607"/>
                    <a:gd name="connsiteY1" fmla="*/ 72241 h 76409"/>
                    <a:gd name="connsiteX2" fmla="*/ 4175 w 126607"/>
                    <a:gd name="connsiteY2" fmla="*/ 61334 h 76409"/>
                    <a:gd name="connsiteX3" fmla="*/ 114725 w 126607"/>
                    <a:gd name="connsiteY3" fmla="*/ 977 h 76409"/>
                    <a:gd name="connsiteX4" fmla="*/ 125631 w 126607"/>
                    <a:gd name="connsiteY4" fmla="*/ 4174 h 76409"/>
                    <a:gd name="connsiteX5" fmla="*/ 122433 w 126607"/>
                    <a:gd name="connsiteY5" fmla="*/ 15081 h 76409"/>
                    <a:gd name="connsiteX6" fmla="*/ 11883 w 126607"/>
                    <a:gd name="connsiteY6" fmla="*/ 75438 h 76409"/>
                    <a:gd name="connsiteX7" fmla="*/ 8000 w 126607"/>
                    <a:gd name="connsiteY7" fmla="*/ 76409 h 76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607" h="76409">
                      <a:moveTo>
                        <a:pt x="8000" y="76409"/>
                      </a:moveTo>
                      <a:cubicBezTo>
                        <a:pt x="5145" y="76409"/>
                        <a:pt x="2404" y="74867"/>
                        <a:pt x="977" y="72241"/>
                      </a:cubicBezTo>
                      <a:cubicBezTo>
                        <a:pt x="-1136" y="68358"/>
                        <a:pt x="291" y="63447"/>
                        <a:pt x="4175" y="61334"/>
                      </a:cubicBezTo>
                      <a:lnTo>
                        <a:pt x="114725" y="977"/>
                      </a:lnTo>
                      <a:cubicBezTo>
                        <a:pt x="118665" y="-1136"/>
                        <a:pt x="123518" y="291"/>
                        <a:pt x="125631" y="4174"/>
                      </a:cubicBezTo>
                      <a:cubicBezTo>
                        <a:pt x="127744" y="8058"/>
                        <a:pt x="126316" y="12968"/>
                        <a:pt x="122433" y="15081"/>
                      </a:cubicBezTo>
                      <a:lnTo>
                        <a:pt x="11883" y="75438"/>
                      </a:lnTo>
                      <a:cubicBezTo>
                        <a:pt x="10627" y="76124"/>
                        <a:pt x="9314" y="76409"/>
                        <a:pt x="8000" y="764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8" name="图形 2">
              <a:extLst>
                <a:ext uri="{FF2B5EF4-FFF2-40B4-BE49-F238E27FC236}">
                  <a16:creationId xmlns:a16="http://schemas.microsoft.com/office/drawing/2014/main" id="{AFE59486-CD72-408B-B433-AC5A5896775D}"/>
                </a:ext>
              </a:extLst>
            </p:cNvPr>
            <p:cNvGrpSpPr/>
            <p:nvPr/>
          </p:nvGrpSpPr>
          <p:grpSpPr>
            <a:xfrm>
              <a:off x="2731584" y="4550181"/>
              <a:ext cx="484861" cy="380450"/>
              <a:chOff x="5005510" y="3184567"/>
              <a:chExt cx="484861" cy="380450"/>
            </a:xfrm>
          </p:grpSpPr>
          <p:sp>
            <p:nvSpPr>
              <p:cNvPr id="119" name="任意多边形: 形状 56">
                <a:extLst>
                  <a:ext uri="{FF2B5EF4-FFF2-40B4-BE49-F238E27FC236}">
                    <a16:creationId xmlns:a16="http://schemas.microsoft.com/office/drawing/2014/main" id="{67D17D02-A146-40CC-8EC2-8527B8767277}"/>
                  </a:ext>
                </a:extLst>
              </p:cNvPr>
              <p:cNvSpPr/>
              <p:nvPr/>
            </p:nvSpPr>
            <p:spPr>
              <a:xfrm>
                <a:off x="5427158" y="3244502"/>
                <a:ext cx="63212" cy="51677"/>
              </a:xfrm>
              <a:custGeom>
                <a:avLst/>
                <a:gdLst>
                  <a:gd name="connsiteX0" fmla="*/ 0 w 63212"/>
                  <a:gd name="connsiteY0" fmla="*/ 13191 h 51677"/>
                  <a:gd name="connsiteX1" fmla="*/ 63212 w 63212"/>
                  <a:gd name="connsiteY1" fmla="*/ 0 h 51677"/>
                  <a:gd name="connsiteX2" fmla="*/ 18387 w 63212"/>
                  <a:gd name="connsiteY2" fmla="*/ 51678 h 5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212" h="51677">
                    <a:moveTo>
                      <a:pt x="0" y="13191"/>
                    </a:moveTo>
                    <a:lnTo>
                      <a:pt x="63212" y="0"/>
                    </a:lnTo>
                    <a:lnTo>
                      <a:pt x="18387" y="51678"/>
                    </a:ln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任意多边形: 形状 57">
                <a:extLst>
                  <a:ext uri="{FF2B5EF4-FFF2-40B4-BE49-F238E27FC236}">
                    <a16:creationId xmlns:a16="http://schemas.microsoft.com/office/drawing/2014/main" id="{5AB23400-A869-418F-A223-FF9E30BB6314}"/>
                  </a:ext>
                </a:extLst>
              </p:cNvPr>
              <p:cNvSpPr/>
              <p:nvPr/>
            </p:nvSpPr>
            <p:spPr>
              <a:xfrm>
                <a:off x="5051881" y="3184567"/>
                <a:ext cx="397799" cy="380450"/>
              </a:xfrm>
              <a:custGeom>
                <a:avLst/>
                <a:gdLst>
                  <a:gd name="connsiteX0" fmla="*/ 136075 w 397799"/>
                  <a:gd name="connsiteY0" fmla="*/ 244604 h 380450"/>
                  <a:gd name="connsiteX1" fmla="*/ 78687 w 397799"/>
                  <a:gd name="connsiteY1" fmla="*/ 309986 h 380450"/>
                  <a:gd name="connsiteX2" fmla="*/ 0 w 397799"/>
                  <a:gd name="connsiteY2" fmla="*/ 352585 h 380450"/>
                  <a:gd name="connsiteX3" fmla="*/ 230294 w 397799"/>
                  <a:gd name="connsiteY3" fmla="*/ 339965 h 380450"/>
                  <a:gd name="connsiteX4" fmla="*/ 388353 w 397799"/>
                  <a:gd name="connsiteY4" fmla="*/ 157523 h 380450"/>
                  <a:gd name="connsiteX5" fmla="*/ 371109 w 397799"/>
                  <a:gd name="connsiteY5" fmla="*/ 33782 h 380450"/>
                  <a:gd name="connsiteX6" fmla="*/ 312464 w 397799"/>
                  <a:gd name="connsiteY6" fmla="*/ 9114 h 380450"/>
                  <a:gd name="connsiteX7" fmla="*/ 206939 w 397799"/>
                  <a:gd name="connsiteY7" fmla="*/ 7058 h 380450"/>
                  <a:gd name="connsiteX8" fmla="*/ 222471 w 397799"/>
                  <a:gd name="connsiteY8" fmla="*/ 46744 h 380450"/>
                  <a:gd name="connsiteX9" fmla="*/ 196718 w 397799"/>
                  <a:gd name="connsiteY9" fmla="*/ 147359 h 380450"/>
                  <a:gd name="connsiteX10" fmla="*/ 136075 w 397799"/>
                  <a:gd name="connsiteY10" fmla="*/ 244604 h 38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7799" h="380450">
                    <a:moveTo>
                      <a:pt x="136075" y="244604"/>
                    </a:moveTo>
                    <a:cubicBezTo>
                      <a:pt x="118544" y="265846"/>
                      <a:pt x="100500" y="291143"/>
                      <a:pt x="78687" y="309986"/>
                    </a:cubicBezTo>
                    <a:cubicBezTo>
                      <a:pt x="57045" y="328659"/>
                      <a:pt x="16502" y="332371"/>
                      <a:pt x="0" y="352585"/>
                    </a:cubicBezTo>
                    <a:cubicBezTo>
                      <a:pt x="50650" y="407860"/>
                      <a:pt x="175647" y="368631"/>
                      <a:pt x="230294" y="339965"/>
                    </a:cubicBezTo>
                    <a:cubicBezTo>
                      <a:pt x="303214" y="301764"/>
                      <a:pt x="362543" y="236153"/>
                      <a:pt x="388353" y="157523"/>
                    </a:cubicBezTo>
                    <a:cubicBezTo>
                      <a:pt x="402115" y="115553"/>
                      <a:pt x="404285" y="62961"/>
                      <a:pt x="371109" y="33782"/>
                    </a:cubicBezTo>
                    <a:cubicBezTo>
                      <a:pt x="355006" y="19621"/>
                      <a:pt x="333421" y="13796"/>
                      <a:pt x="312464" y="9114"/>
                    </a:cubicBezTo>
                    <a:cubicBezTo>
                      <a:pt x="279688" y="1805"/>
                      <a:pt x="239373" y="-6075"/>
                      <a:pt x="206939" y="7058"/>
                    </a:cubicBezTo>
                    <a:cubicBezTo>
                      <a:pt x="157603" y="27044"/>
                      <a:pt x="211450" y="24074"/>
                      <a:pt x="222471" y="46744"/>
                    </a:cubicBezTo>
                    <a:cubicBezTo>
                      <a:pt x="235490" y="73525"/>
                      <a:pt x="208424" y="124518"/>
                      <a:pt x="196718" y="147359"/>
                    </a:cubicBezTo>
                    <a:cubicBezTo>
                      <a:pt x="179244" y="181335"/>
                      <a:pt x="160572" y="215025"/>
                      <a:pt x="136075" y="244604"/>
                    </a:cubicBezTo>
                    <a:close/>
                  </a:path>
                </a:pathLst>
              </a:custGeom>
              <a:solidFill>
                <a:srgbClr val="A7AD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任意多边形: 形状 58">
                <a:extLst>
                  <a:ext uri="{FF2B5EF4-FFF2-40B4-BE49-F238E27FC236}">
                    <a16:creationId xmlns:a16="http://schemas.microsoft.com/office/drawing/2014/main" id="{8C9EE8FF-D462-4C97-8792-3675C4AA4FF7}"/>
                  </a:ext>
                </a:extLst>
              </p:cNvPr>
              <p:cNvSpPr/>
              <p:nvPr/>
            </p:nvSpPr>
            <p:spPr>
              <a:xfrm>
                <a:off x="5368000" y="3231311"/>
                <a:ext cx="26381" cy="26381"/>
              </a:xfrm>
              <a:custGeom>
                <a:avLst/>
                <a:gdLst>
                  <a:gd name="connsiteX0" fmla="*/ 26381 w 26381"/>
                  <a:gd name="connsiteY0" fmla="*/ 13191 h 26381"/>
                  <a:gd name="connsiteX1" fmla="*/ 13191 w 26381"/>
                  <a:gd name="connsiteY1" fmla="*/ 26381 h 26381"/>
                  <a:gd name="connsiteX2" fmla="*/ 0 w 26381"/>
                  <a:gd name="connsiteY2" fmla="*/ 13191 h 26381"/>
                  <a:gd name="connsiteX3" fmla="*/ 13191 w 26381"/>
                  <a:gd name="connsiteY3" fmla="*/ 0 h 26381"/>
                  <a:gd name="connsiteX4" fmla="*/ 26381 w 26381"/>
                  <a:gd name="connsiteY4" fmla="*/ 13191 h 2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81" h="26381">
                    <a:moveTo>
                      <a:pt x="26381" y="13191"/>
                    </a:moveTo>
                    <a:cubicBezTo>
                      <a:pt x="26381" y="20476"/>
                      <a:pt x="20476" y="26381"/>
                      <a:pt x="13191" y="26381"/>
                    </a:cubicBezTo>
                    <a:cubicBezTo>
                      <a:pt x="5906" y="26381"/>
                      <a:pt x="0" y="20476"/>
                      <a:pt x="0" y="13191"/>
                    </a:cubicBezTo>
                    <a:cubicBezTo>
                      <a:pt x="0" y="5906"/>
                      <a:pt x="5906" y="0"/>
                      <a:pt x="13191" y="0"/>
                    </a:cubicBezTo>
                    <a:cubicBezTo>
                      <a:pt x="20476" y="0"/>
                      <a:pt x="26381" y="5906"/>
                      <a:pt x="26381" y="13191"/>
                    </a:cubicBez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任意多边形: 形状 59">
                <a:extLst>
                  <a:ext uri="{FF2B5EF4-FFF2-40B4-BE49-F238E27FC236}">
                    <a16:creationId xmlns:a16="http://schemas.microsoft.com/office/drawing/2014/main" id="{378BA0F6-B059-44CA-9D28-CD015F235C61}"/>
                  </a:ext>
                </a:extLst>
              </p:cNvPr>
              <p:cNvSpPr/>
              <p:nvPr/>
            </p:nvSpPr>
            <p:spPr>
              <a:xfrm>
                <a:off x="5005510" y="3185542"/>
                <a:ext cx="281389" cy="257006"/>
              </a:xfrm>
              <a:custGeom>
                <a:avLst/>
                <a:gdLst>
                  <a:gd name="connsiteX0" fmla="*/ 154809 w 281389"/>
                  <a:gd name="connsiteY0" fmla="*/ 80487 h 257006"/>
                  <a:gd name="connsiteX1" fmla="*/ 56993 w 281389"/>
                  <a:gd name="connsiteY1" fmla="*/ 36004 h 257006"/>
                  <a:gd name="connsiteX2" fmla="*/ 11197 w 281389"/>
                  <a:gd name="connsiteY2" fmla="*/ 87 h 257006"/>
                  <a:gd name="connsiteX3" fmla="*/ 2631 w 281389"/>
                  <a:gd name="connsiteY3" fmla="*/ 2257 h 257006"/>
                  <a:gd name="connsiteX4" fmla="*/ 62 w 281389"/>
                  <a:gd name="connsiteY4" fmla="*/ 12935 h 257006"/>
                  <a:gd name="connsiteX5" fmla="*/ 11425 w 281389"/>
                  <a:gd name="connsiteY5" fmla="*/ 79516 h 257006"/>
                  <a:gd name="connsiteX6" fmla="*/ 61447 w 281389"/>
                  <a:gd name="connsiteY6" fmla="*/ 120459 h 257006"/>
                  <a:gd name="connsiteX7" fmla="*/ 69498 w 281389"/>
                  <a:gd name="connsiteY7" fmla="*/ 122172 h 257006"/>
                  <a:gd name="connsiteX8" fmla="*/ 66472 w 281389"/>
                  <a:gd name="connsiteY8" fmla="*/ 142443 h 257006"/>
                  <a:gd name="connsiteX9" fmla="*/ 50369 w 281389"/>
                  <a:gd name="connsiteY9" fmla="*/ 159460 h 257006"/>
                  <a:gd name="connsiteX10" fmla="*/ 63845 w 281389"/>
                  <a:gd name="connsiteY10" fmla="*/ 178018 h 257006"/>
                  <a:gd name="connsiteX11" fmla="*/ 88799 w 281389"/>
                  <a:gd name="connsiteY11" fmla="*/ 176305 h 257006"/>
                  <a:gd name="connsiteX12" fmla="*/ 98735 w 281389"/>
                  <a:gd name="connsiteY12" fmla="*/ 215534 h 257006"/>
                  <a:gd name="connsiteX13" fmla="*/ 135851 w 281389"/>
                  <a:gd name="connsiteY13" fmla="*/ 219760 h 257006"/>
                  <a:gd name="connsiteX14" fmla="*/ 142304 w 281389"/>
                  <a:gd name="connsiteY14" fmla="*/ 232379 h 257006"/>
                  <a:gd name="connsiteX15" fmla="*/ 179249 w 281389"/>
                  <a:gd name="connsiteY15" fmla="*/ 256705 h 257006"/>
                  <a:gd name="connsiteX16" fmla="*/ 224132 w 281389"/>
                  <a:gd name="connsiteY16" fmla="*/ 247397 h 257006"/>
                  <a:gd name="connsiteX17" fmla="*/ 271355 w 281389"/>
                  <a:gd name="connsiteY17" fmla="*/ 157975 h 257006"/>
                  <a:gd name="connsiteX18" fmla="*/ 154809 w 281389"/>
                  <a:gd name="connsiteY18" fmla="*/ 80487 h 25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1389" h="257006">
                    <a:moveTo>
                      <a:pt x="154809" y="80487"/>
                    </a:moveTo>
                    <a:cubicBezTo>
                      <a:pt x="120833" y="68153"/>
                      <a:pt x="82746" y="61415"/>
                      <a:pt x="56993" y="36004"/>
                    </a:cubicBezTo>
                    <a:cubicBezTo>
                      <a:pt x="42832" y="22014"/>
                      <a:pt x="31011" y="1743"/>
                      <a:pt x="11197" y="87"/>
                    </a:cubicBezTo>
                    <a:cubicBezTo>
                      <a:pt x="8170" y="-199"/>
                      <a:pt x="4858" y="144"/>
                      <a:pt x="2631" y="2257"/>
                    </a:cubicBezTo>
                    <a:cubicBezTo>
                      <a:pt x="-110" y="4883"/>
                      <a:pt x="-110" y="9166"/>
                      <a:pt x="62" y="12935"/>
                    </a:cubicBezTo>
                    <a:cubicBezTo>
                      <a:pt x="1204" y="35548"/>
                      <a:pt x="2460" y="58731"/>
                      <a:pt x="11425" y="79516"/>
                    </a:cubicBezTo>
                    <a:cubicBezTo>
                      <a:pt x="20390" y="100302"/>
                      <a:pt x="38892" y="118517"/>
                      <a:pt x="61447" y="120459"/>
                    </a:cubicBezTo>
                    <a:cubicBezTo>
                      <a:pt x="64188" y="120687"/>
                      <a:pt x="67157" y="120744"/>
                      <a:pt x="69498" y="122172"/>
                    </a:cubicBezTo>
                    <a:cubicBezTo>
                      <a:pt x="76294" y="126340"/>
                      <a:pt x="72582" y="137247"/>
                      <a:pt x="66472" y="142443"/>
                    </a:cubicBezTo>
                    <a:cubicBezTo>
                      <a:pt x="60362" y="147639"/>
                      <a:pt x="52082" y="151694"/>
                      <a:pt x="50369" y="159460"/>
                    </a:cubicBezTo>
                    <a:cubicBezTo>
                      <a:pt x="48542" y="167682"/>
                      <a:pt x="55736" y="175734"/>
                      <a:pt x="63845" y="178018"/>
                    </a:cubicBezTo>
                    <a:cubicBezTo>
                      <a:pt x="71954" y="180302"/>
                      <a:pt x="80576" y="178304"/>
                      <a:pt x="88799" y="176305"/>
                    </a:cubicBezTo>
                    <a:cubicBezTo>
                      <a:pt x="85772" y="190695"/>
                      <a:pt x="85144" y="209938"/>
                      <a:pt x="98735" y="215534"/>
                    </a:cubicBezTo>
                    <a:cubicBezTo>
                      <a:pt x="110555" y="220445"/>
                      <a:pt x="126715" y="210852"/>
                      <a:pt x="135851" y="219760"/>
                    </a:cubicBezTo>
                    <a:cubicBezTo>
                      <a:pt x="139277" y="223072"/>
                      <a:pt x="140419" y="228040"/>
                      <a:pt x="142304" y="232379"/>
                    </a:cubicBezTo>
                    <a:cubicBezTo>
                      <a:pt x="148528" y="246541"/>
                      <a:pt x="163831" y="255163"/>
                      <a:pt x="179249" y="256705"/>
                    </a:cubicBezTo>
                    <a:cubicBezTo>
                      <a:pt x="194610" y="258247"/>
                      <a:pt x="210027" y="253679"/>
                      <a:pt x="224132" y="247397"/>
                    </a:cubicBezTo>
                    <a:cubicBezTo>
                      <a:pt x="260506" y="231237"/>
                      <a:pt x="300478" y="195320"/>
                      <a:pt x="271355" y="157975"/>
                    </a:cubicBezTo>
                    <a:cubicBezTo>
                      <a:pt x="244003" y="122914"/>
                      <a:pt x="195809" y="95334"/>
                      <a:pt x="154809" y="80487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3" name="图形 2">
              <a:extLst>
                <a:ext uri="{FF2B5EF4-FFF2-40B4-BE49-F238E27FC236}">
                  <a16:creationId xmlns:a16="http://schemas.microsoft.com/office/drawing/2014/main" id="{0BDAEBE8-2DC0-4A6C-B364-743DE2750854}"/>
                </a:ext>
              </a:extLst>
            </p:cNvPr>
            <p:cNvGrpSpPr/>
            <p:nvPr/>
          </p:nvGrpSpPr>
          <p:grpSpPr>
            <a:xfrm>
              <a:off x="9204274" y="5071155"/>
              <a:ext cx="572566" cy="462383"/>
              <a:chOff x="7535894" y="3315562"/>
              <a:chExt cx="572566" cy="462383"/>
            </a:xfrm>
          </p:grpSpPr>
          <p:sp>
            <p:nvSpPr>
              <p:cNvPr id="124" name="任意多边形: 形状 66">
                <a:extLst>
                  <a:ext uri="{FF2B5EF4-FFF2-40B4-BE49-F238E27FC236}">
                    <a16:creationId xmlns:a16="http://schemas.microsoft.com/office/drawing/2014/main" id="{F3621807-3BD4-4004-83B7-2F81F1C579BA}"/>
                  </a:ext>
                </a:extLst>
              </p:cNvPr>
              <p:cNvSpPr/>
              <p:nvPr/>
            </p:nvSpPr>
            <p:spPr>
              <a:xfrm>
                <a:off x="7535894" y="3558393"/>
                <a:ext cx="70807" cy="47395"/>
              </a:xfrm>
              <a:custGeom>
                <a:avLst/>
                <a:gdLst>
                  <a:gd name="connsiteX0" fmla="*/ 70807 w 70807"/>
                  <a:gd name="connsiteY0" fmla="*/ 0 h 47395"/>
                  <a:gd name="connsiteX1" fmla="*/ 0 w 70807"/>
                  <a:gd name="connsiteY1" fmla="*/ 11992 h 47395"/>
                  <a:gd name="connsiteX2" fmla="*/ 67380 w 70807"/>
                  <a:gd name="connsiteY2" fmla="*/ 47395 h 4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07" h="47395">
                    <a:moveTo>
                      <a:pt x="70807" y="0"/>
                    </a:moveTo>
                    <a:lnTo>
                      <a:pt x="0" y="11992"/>
                    </a:lnTo>
                    <a:lnTo>
                      <a:pt x="67380" y="47395"/>
                    </a:ln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任意多边形: 形状 67">
                <a:extLst>
                  <a:ext uri="{FF2B5EF4-FFF2-40B4-BE49-F238E27FC236}">
                    <a16:creationId xmlns:a16="http://schemas.microsoft.com/office/drawing/2014/main" id="{A06FF388-DB1B-42F7-83DD-EC53A9A91A0B}"/>
                  </a:ext>
                </a:extLst>
              </p:cNvPr>
              <p:cNvSpPr/>
              <p:nvPr/>
            </p:nvSpPr>
            <p:spPr>
              <a:xfrm>
                <a:off x="7585998" y="3421741"/>
                <a:ext cx="522462" cy="356204"/>
              </a:xfrm>
              <a:custGeom>
                <a:avLst/>
                <a:gdLst>
                  <a:gd name="connsiteX0" fmla="*/ 337850 w 522462"/>
                  <a:gd name="connsiteY0" fmla="*/ 217224 h 356204"/>
                  <a:gd name="connsiteX1" fmla="*/ 423732 w 522462"/>
                  <a:gd name="connsiteY1" fmla="*/ 261650 h 356204"/>
                  <a:gd name="connsiteX2" fmla="*/ 522462 w 522462"/>
                  <a:gd name="connsiteY2" fmla="*/ 273812 h 356204"/>
                  <a:gd name="connsiteX3" fmla="*/ 278920 w 522462"/>
                  <a:gd name="connsiteY3" fmla="*/ 354156 h 356204"/>
                  <a:gd name="connsiteX4" fmla="*/ 41260 w 522462"/>
                  <a:gd name="connsiteY4" fmla="*/ 229330 h 356204"/>
                  <a:gd name="connsiteX5" fmla="*/ 8940 w 522462"/>
                  <a:gd name="connsiteY5" fmla="*/ 94225 h 356204"/>
                  <a:gd name="connsiteX6" fmla="*/ 59647 w 522462"/>
                  <a:gd name="connsiteY6" fmla="*/ 44946 h 356204"/>
                  <a:gd name="connsiteX7" fmla="*/ 168084 w 522462"/>
                  <a:gd name="connsiteY7" fmla="*/ 6 h 356204"/>
                  <a:gd name="connsiteX8" fmla="*/ 168084 w 522462"/>
                  <a:gd name="connsiteY8" fmla="*/ 47402 h 356204"/>
                  <a:gd name="connsiteX9" fmla="*/ 235579 w 522462"/>
                  <a:gd name="connsiteY9" fmla="*/ 141106 h 356204"/>
                  <a:gd name="connsiteX10" fmla="*/ 337850 w 522462"/>
                  <a:gd name="connsiteY10" fmla="*/ 217224 h 35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2462" h="356204">
                    <a:moveTo>
                      <a:pt x="337850" y="217224"/>
                    </a:moveTo>
                    <a:cubicBezTo>
                      <a:pt x="364574" y="232071"/>
                      <a:pt x="393524" y="250971"/>
                      <a:pt x="423732" y="261650"/>
                    </a:cubicBezTo>
                    <a:cubicBezTo>
                      <a:pt x="453711" y="272214"/>
                      <a:pt x="497223" y="259594"/>
                      <a:pt x="522462" y="273812"/>
                    </a:cubicBezTo>
                    <a:cubicBezTo>
                      <a:pt x="492483" y="351586"/>
                      <a:pt x="347100" y="361636"/>
                      <a:pt x="278920" y="354156"/>
                    </a:cubicBezTo>
                    <a:cubicBezTo>
                      <a:pt x="187956" y="344163"/>
                      <a:pt x="99904" y="300308"/>
                      <a:pt x="41260" y="229330"/>
                    </a:cubicBezTo>
                    <a:cubicBezTo>
                      <a:pt x="9968" y="191471"/>
                      <a:pt x="-13615" y="137852"/>
                      <a:pt x="8940" y="94225"/>
                    </a:cubicBezTo>
                    <a:cubicBezTo>
                      <a:pt x="19904" y="73041"/>
                      <a:pt x="39889" y="58251"/>
                      <a:pt x="59647" y="44946"/>
                    </a:cubicBezTo>
                    <a:cubicBezTo>
                      <a:pt x="90596" y="24047"/>
                      <a:pt x="129141" y="-450"/>
                      <a:pt x="168084" y="6"/>
                    </a:cubicBezTo>
                    <a:cubicBezTo>
                      <a:pt x="227299" y="691"/>
                      <a:pt x="170311" y="19421"/>
                      <a:pt x="168084" y="47402"/>
                    </a:cubicBezTo>
                    <a:cubicBezTo>
                      <a:pt x="165458" y="80407"/>
                      <a:pt x="214165" y="122263"/>
                      <a:pt x="235579" y="141106"/>
                    </a:cubicBezTo>
                    <a:cubicBezTo>
                      <a:pt x="267557" y="169258"/>
                      <a:pt x="300561" y="196496"/>
                      <a:pt x="337850" y="217224"/>
                    </a:cubicBezTo>
                    <a:close/>
                  </a:path>
                </a:pathLst>
              </a:custGeom>
              <a:solidFill>
                <a:srgbClr val="A7AD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任意多边形: 形状 68">
                <a:extLst>
                  <a:ext uri="{FF2B5EF4-FFF2-40B4-BE49-F238E27FC236}">
                    <a16:creationId xmlns:a16="http://schemas.microsoft.com/office/drawing/2014/main" id="{3E238682-19FB-4705-823E-4BC3BBFB9BD6}"/>
                  </a:ext>
                </a:extLst>
              </p:cNvPr>
              <p:cNvSpPr/>
              <p:nvPr/>
            </p:nvSpPr>
            <p:spPr>
              <a:xfrm>
                <a:off x="7634281" y="3511455"/>
                <a:ext cx="29350" cy="29350"/>
              </a:xfrm>
              <a:custGeom>
                <a:avLst/>
                <a:gdLst>
                  <a:gd name="connsiteX0" fmla="*/ 29351 w 29350"/>
                  <a:gd name="connsiteY0" fmla="*/ 14675 h 29350"/>
                  <a:gd name="connsiteX1" fmla="*/ 14676 w 29350"/>
                  <a:gd name="connsiteY1" fmla="*/ 29351 h 29350"/>
                  <a:gd name="connsiteX2" fmla="*/ 1 w 29350"/>
                  <a:gd name="connsiteY2" fmla="*/ 14675 h 29350"/>
                  <a:gd name="connsiteX3" fmla="*/ 14676 w 29350"/>
                  <a:gd name="connsiteY3" fmla="*/ 0 h 29350"/>
                  <a:gd name="connsiteX4" fmla="*/ 29351 w 29350"/>
                  <a:gd name="connsiteY4" fmla="*/ 14675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50" h="29350">
                    <a:moveTo>
                      <a:pt x="29351" y="14675"/>
                    </a:moveTo>
                    <a:cubicBezTo>
                      <a:pt x="29351" y="22780"/>
                      <a:pt x="22780" y="29351"/>
                      <a:pt x="14676" y="29351"/>
                    </a:cubicBezTo>
                    <a:cubicBezTo>
                      <a:pt x="6571" y="29351"/>
                      <a:pt x="1" y="22780"/>
                      <a:pt x="1" y="14675"/>
                    </a:cubicBezTo>
                    <a:cubicBezTo>
                      <a:pt x="1" y="6570"/>
                      <a:pt x="6571" y="0"/>
                      <a:pt x="14676" y="0"/>
                    </a:cubicBezTo>
                    <a:cubicBezTo>
                      <a:pt x="22780" y="0"/>
                      <a:pt x="29351" y="6570"/>
                      <a:pt x="29351" y="14675"/>
                    </a:cubicBez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任意多边形: 形状 69">
                <a:extLst>
                  <a:ext uri="{FF2B5EF4-FFF2-40B4-BE49-F238E27FC236}">
                    <a16:creationId xmlns:a16="http://schemas.microsoft.com/office/drawing/2014/main" id="{9AEC1BBA-7B5A-4DA7-AEB5-4C2E26524A1E}"/>
                  </a:ext>
                </a:extLst>
              </p:cNvPr>
              <p:cNvSpPr/>
              <p:nvPr/>
            </p:nvSpPr>
            <p:spPr>
              <a:xfrm>
                <a:off x="7794587" y="3315562"/>
                <a:ext cx="239873" cy="344491"/>
              </a:xfrm>
              <a:custGeom>
                <a:avLst/>
                <a:gdLst>
                  <a:gd name="connsiteX0" fmla="*/ 91802 w 239873"/>
                  <a:gd name="connsiteY0" fmla="*/ 143302 h 344491"/>
                  <a:gd name="connsiteX1" fmla="*/ 175000 w 239873"/>
                  <a:gd name="connsiteY1" fmla="*/ 57591 h 344491"/>
                  <a:gd name="connsiteX2" fmla="*/ 207834 w 239873"/>
                  <a:gd name="connsiteY2" fmla="*/ 1803 h 344491"/>
                  <a:gd name="connsiteX3" fmla="*/ 217598 w 239873"/>
                  <a:gd name="connsiteY3" fmla="*/ 603 h 344491"/>
                  <a:gd name="connsiteX4" fmla="*/ 224565 w 239873"/>
                  <a:gd name="connsiteY4" fmla="*/ 10596 h 344491"/>
                  <a:gd name="connsiteX5" fmla="*/ 239811 w 239873"/>
                  <a:gd name="connsiteY5" fmla="*/ 84087 h 344491"/>
                  <a:gd name="connsiteX6" fmla="*/ 204636 w 239873"/>
                  <a:gd name="connsiteY6" fmla="*/ 146786 h 344491"/>
                  <a:gd name="connsiteX7" fmla="*/ 196984 w 239873"/>
                  <a:gd name="connsiteY7" fmla="*/ 151868 h 344491"/>
                  <a:gd name="connsiteX8" fmla="*/ 208347 w 239873"/>
                  <a:gd name="connsiteY8" fmla="*/ 171568 h 344491"/>
                  <a:gd name="connsiteX9" fmla="*/ 231931 w 239873"/>
                  <a:gd name="connsiteY9" fmla="*/ 182646 h 344491"/>
                  <a:gd name="connsiteX10" fmla="*/ 225478 w 239873"/>
                  <a:gd name="connsiteY10" fmla="*/ 207314 h 344491"/>
                  <a:gd name="connsiteX11" fmla="*/ 198926 w 239873"/>
                  <a:gd name="connsiteY11" fmla="*/ 215708 h 344491"/>
                  <a:gd name="connsiteX12" fmla="*/ 204579 w 239873"/>
                  <a:gd name="connsiteY12" fmla="*/ 260362 h 344491"/>
                  <a:gd name="connsiteX13" fmla="*/ 167862 w 239873"/>
                  <a:gd name="connsiteY13" fmla="*/ 279834 h 344491"/>
                  <a:gd name="connsiteX14" fmla="*/ 166263 w 239873"/>
                  <a:gd name="connsiteY14" fmla="*/ 295537 h 344491"/>
                  <a:gd name="connsiteX15" fmla="*/ 137883 w 239873"/>
                  <a:gd name="connsiteY15" fmla="*/ 335737 h 344491"/>
                  <a:gd name="connsiteX16" fmla="*/ 87633 w 239873"/>
                  <a:gd name="connsiteY16" fmla="*/ 344303 h 344491"/>
                  <a:gd name="connsiteX17" fmla="*/ 2493 w 239873"/>
                  <a:gd name="connsiteY17" fmla="*/ 270869 h 344491"/>
                  <a:gd name="connsiteX18" fmla="*/ 91802 w 239873"/>
                  <a:gd name="connsiteY18" fmla="*/ 143302 h 344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9873" h="344491">
                    <a:moveTo>
                      <a:pt x="91802" y="143302"/>
                    </a:moveTo>
                    <a:cubicBezTo>
                      <a:pt x="122008" y="116750"/>
                      <a:pt x="158726" y="94309"/>
                      <a:pt x="175000" y="57591"/>
                    </a:cubicBezTo>
                    <a:cubicBezTo>
                      <a:pt x="183965" y="37377"/>
                      <a:pt x="188019" y="11624"/>
                      <a:pt x="207834" y="1803"/>
                    </a:cubicBezTo>
                    <a:cubicBezTo>
                      <a:pt x="210860" y="318"/>
                      <a:pt x="214458" y="-710"/>
                      <a:pt x="217598" y="603"/>
                    </a:cubicBezTo>
                    <a:cubicBezTo>
                      <a:pt x="221481" y="2202"/>
                      <a:pt x="223194" y="6656"/>
                      <a:pt x="224565" y="10596"/>
                    </a:cubicBezTo>
                    <a:cubicBezTo>
                      <a:pt x="232559" y="34465"/>
                      <a:pt x="240667" y="58962"/>
                      <a:pt x="239811" y="84087"/>
                    </a:cubicBezTo>
                    <a:cubicBezTo>
                      <a:pt x="238955" y="109269"/>
                      <a:pt x="227134" y="135594"/>
                      <a:pt x="204636" y="146786"/>
                    </a:cubicBezTo>
                    <a:cubicBezTo>
                      <a:pt x="201895" y="148156"/>
                      <a:pt x="198869" y="149412"/>
                      <a:pt x="196984" y="151868"/>
                    </a:cubicBezTo>
                    <a:cubicBezTo>
                      <a:pt x="191617" y="158948"/>
                      <a:pt x="199953" y="168713"/>
                      <a:pt x="208347" y="171568"/>
                    </a:cubicBezTo>
                    <a:cubicBezTo>
                      <a:pt x="216742" y="174423"/>
                      <a:pt x="226963" y="175280"/>
                      <a:pt x="231931" y="182646"/>
                    </a:cubicBezTo>
                    <a:cubicBezTo>
                      <a:pt x="237184" y="190412"/>
                      <a:pt x="233016" y="201661"/>
                      <a:pt x="225478" y="207314"/>
                    </a:cubicBezTo>
                    <a:cubicBezTo>
                      <a:pt x="217998" y="212967"/>
                      <a:pt x="208234" y="214395"/>
                      <a:pt x="198926" y="215708"/>
                    </a:cubicBezTo>
                    <a:cubicBezTo>
                      <a:pt x="207891" y="229413"/>
                      <a:pt x="216342" y="248999"/>
                      <a:pt x="204579" y="260362"/>
                    </a:cubicBezTo>
                    <a:cubicBezTo>
                      <a:pt x="194300" y="270241"/>
                      <a:pt x="173744" y="266872"/>
                      <a:pt x="167862" y="279834"/>
                    </a:cubicBezTo>
                    <a:cubicBezTo>
                      <a:pt x="165692" y="284688"/>
                      <a:pt x="166491" y="290227"/>
                      <a:pt x="166263" y="295537"/>
                    </a:cubicBezTo>
                    <a:cubicBezTo>
                      <a:pt x="165578" y="312725"/>
                      <a:pt x="153187" y="327914"/>
                      <a:pt x="137883" y="335737"/>
                    </a:cubicBezTo>
                    <a:cubicBezTo>
                      <a:pt x="122580" y="343560"/>
                      <a:pt x="104821" y="345102"/>
                      <a:pt x="87633" y="344303"/>
                    </a:cubicBezTo>
                    <a:cubicBezTo>
                      <a:pt x="43379" y="342304"/>
                      <a:pt x="-12524" y="321347"/>
                      <a:pt x="2493" y="270869"/>
                    </a:cubicBezTo>
                    <a:cubicBezTo>
                      <a:pt x="16655" y="223417"/>
                      <a:pt x="55313" y="175337"/>
                      <a:pt x="91802" y="143302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2"/>
            <a:srcRect b="23464"/>
            <a:stretch>
              <a:fillRect/>
            </a:stretch>
          </p:blipFill>
          <p:spPr>
            <a:xfrm>
              <a:off x="724848" y="4762939"/>
              <a:ext cx="1682642" cy="2095061"/>
            </a:xfrm>
            <a:custGeom>
              <a:avLst/>
              <a:gdLst>
                <a:gd name="connsiteX0" fmla="*/ 0 w 1682642"/>
                <a:gd name="connsiteY0" fmla="*/ 0 h 2095061"/>
                <a:gd name="connsiteX1" fmla="*/ 1682642 w 1682642"/>
                <a:gd name="connsiteY1" fmla="*/ 0 h 2095061"/>
                <a:gd name="connsiteX2" fmla="*/ 1682642 w 1682642"/>
                <a:gd name="connsiteY2" fmla="*/ 2095061 h 2095061"/>
                <a:gd name="connsiteX3" fmla="*/ 0 w 1682642"/>
                <a:gd name="connsiteY3" fmla="*/ 2095061 h 209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642" h="2095061">
                  <a:moveTo>
                    <a:pt x="0" y="0"/>
                  </a:moveTo>
                  <a:lnTo>
                    <a:pt x="1682642" y="0"/>
                  </a:lnTo>
                  <a:lnTo>
                    <a:pt x="1682642" y="2095061"/>
                  </a:lnTo>
                  <a:lnTo>
                    <a:pt x="0" y="2095061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2970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团队建设方案</a:t>
            </a:r>
          </a:p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595823" y="850963"/>
            <a:ext cx="4435642" cy="495070"/>
          </a:xfrm>
        </p:spPr>
        <p:txBody>
          <a:bodyPr/>
          <a:lstStyle/>
          <a:p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TEAM BUILDING PROGRAM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0" y="3333633"/>
            <a:ext cx="12192000" cy="2773343"/>
          </a:xfrm>
          <a:custGeom>
            <a:avLst/>
            <a:gdLst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9423400 w 14757400"/>
              <a:gd name="connsiteY4" fmla="*/ 1257300 h 3294043"/>
              <a:gd name="connsiteX5" fmla="*/ 12649200 w 14757400"/>
              <a:gd name="connsiteY5" fmla="*/ 1473200 h 3294043"/>
              <a:gd name="connsiteX6" fmla="*/ 14757400 w 14757400"/>
              <a:gd name="connsiteY6" fmla="*/ 0 h 3294043"/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9008348 w 14757400"/>
              <a:gd name="connsiteY4" fmla="*/ 1460500 h 3294043"/>
              <a:gd name="connsiteX5" fmla="*/ 12649200 w 14757400"/>
              <a:gd name="connsiteY5" fmla="*/ 1473200 h 3294043"/>
              <a:gd name="connsiteX6" fmla="*/ 14757400 w 14757400"/>
              <a:gd name="connsiteY6" fmla="*/ 0 h 3294043"/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9008348 w 14757400"/>
              <a:gd name="connsiteY4" fmla="*/ 1460500 h 3294043"/>
              <a:gd name="connsiteX5" fmla="*/ 11188833 w 14757400"/>
              <a:gd name="connsiteY5" fmla="*/ 1320800 h 3294043"/>
              <a:gd name="connsiteX6" fmla="*/ 14757400 w 14757400"/>
              <a:gd name="connsiteY6" fmla="*/ 0 h 3294043"/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9008348 w 14757400"/>
              <a:gd name="connsiteY4" fmla="*/ 1460500 h 3294043"/>
              <a:gd name="connsiteX5" fmla="*/ 11188833 w 14757400"/>
              <a:gd name="connsiteY5" fmla="*/ 1320800 h 3294043"/>
              <a:gd name="connsiteX6" fmla="*/ 12928097 w 14757400"/>
              <a:gd name="connsiteY6" fmla="*/ 641467 h 3294043"/>
              <a:gd name="connsiteX7" fmla="*/ 14757400 w 14757400"/>
              <a:gd name="connsiteY7" fmla="*/ 0 h 3294043"/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9008348 w 14757400"/>
              <a:gd name="connsiteY4" fmla="*/ 1460500 h 3294043"/>
              <a:gd name="connsiteX5" fmla="*/ 11188833 w 14757400"/>
              <a:gd name="connsiteY5" fmla="*/ 1320800 h 3294043"/>
              <a:gd name="connsiteX6" fmla="*/ 13081820 w 14757400"/>
              <a:gd name="connsiteY6" fmla="*/ 895467 h 3294043"/>
              <a:gd name="connsiteX7" fmla="*/ 14757400 w 14757400"/>
              <a:gd name="connsiteY7" fmla="*/ 0 h 3294043"/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9008348 w 14757400"/>
              <a:gd name="connsiteY4" fmla="*/ 1460500 h 3294043"/>
              <a:gd name="connsiteX5" fmla="*/ 10881387 w 14757400"/>
              <a:gd name="connsiteY5" fmla="*/ 1384300 h 3294043"/>
              <a:gd name="connsiteX6" fmla="*/ 13081820 w 14757400"/>
              <a:gd name="connsiteY6" fmla="*/ 895467 h 3294043"/>
              <a:gd name="connsiteX7" fmla="*/ 14757400 w 14757400"/>
              <a:gd name="connsiteY7" fmla="*/ 0 h 3294043"/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8716275 w 14757400"/>
              <a:gd name="connsiteY4" fmla="*/ 1574800 h 3294043"/>
              <a:gd name="connsiteX5" fmla="*/ 10881387 w 14757400"/>
              <a:gd name="connsiteY5" fmla="*/ 1384300 h 3294043"/>
              <a:gd name="connsiteX6" fmla="*/ 13081820 w 14757400"/>
              <a:gd name="connsiteY6" fmla="*/ 895467 h 3294043"/>
              <a:gd name="connsiteX7" fmla="*/ 14757400 w 14757400"/>
              <a:gd name="connsiteY7" fmla="*/ 0 h 3294043"/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8716275 w 14757400"/>
              <a:gd name="connsiteY4" fmla="*/ 1574800 h 3294043"/>
              <a:gd name="connsiteX5" fmla="*/ 10466335 w 14757400"/>
              <a:gd name="connsiteY5" fmla="*/ 1511300 h 3294043"/>
              <a:gd name="connsiteX6" fmla="*/ 13081820 w 14757400"/>
              <a:gd name="connsiteY6" fmla="*/ 895467 h 3294043"/>
              <a:gd name="connsiteX7" fmla="*/ 14757400 w 14757400"/>
              <a:gd name="connsiteY7" fmla="*/ 0 h 3294043"/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8716275 w 14757400"/>
              <a:gd name="connsiteY4" fmla="*/ 1574800 h 3294043"/>
              <a:gd name="connsiteX5" fmla="*/ 10573941 w 14757400"/>
              <a:gd name="connsiteY5" fmla="*/ 1422400 h 3294043"/>
              <a:gd name="connsiteX6" fmla="*/ 13081820 w 14757400"/>
              <a:gd name="connsiteY6" fmla="*/ 895467 h 3294043"/>
              <a:gd name="connsiteX7" fmla="*/ 14757400 w 14757400"/>
              <a:gd name="connsiteY7" fmla="*/ 0 h 3294043"/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8716275 w 14757400"/>
              <a:gd name="connsiteY4" fmla="*/ 1574800 h 3294043"/>
              <a:gd name="connsiteX5" fmla="*/ 10573941 w 14757400"/>
              <a:gd name="connsiteY5" fmla="*/ 1422400 h 3294043"/>
              <a:gd name="connsiteX6" fmla="*/ 13081820 w 14757400"/>
              <a:gd name="connsiteY6" fmla="*/ 895467 h 3294043"/>
              <a:gd name="connsiteX7" fmla="*/ 14757400 w 14757400"/>
              <a:gd name="connsiteY7" fmla="*/ 0 h 3294043"/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8716275 w 14757400"/>
              <a:gd name="connsiteY4" fmla="*/ 1574800 h 3294043"/>
              <a:gd name="connsiteX5" fmla="*/ 10573941 w 14757400"/>
              <a:gd name="connsiteY5" fmla="*/ 1422400 h 3294043"/>
              <a:gd name="connsiteX6" fmla="*/ 13174054 w 14757400"/>
              <a:gd name="connsiteY6" fmla="*/ 984367 h 3294043"/>
              <a:gd name="connsiteX7" fmla="*/ 14757400 w 14757400"/>
              <a:gd name="connsiteY7" fmla="*/ 0 h 3294043"/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8716275 w 14757400"/>
              <a:gd name="connsiteY4" fmla="*/ 1574800 h 3294043"/>
              <a:gd name="connsiteX5" fmla="*/ 10666175 w 14757400"/>
              <a:gd name="connsiteY5" fmla="*/ 1612900 h 3294043"/>
              <a:gd name="connsiteX6" fmla="*/ 13174054 w 14757400"/>
              <a:gd name="connsiteY6" fmla="*/ 984367 h 3294043"/>
              <a:gd name="connsiteX7" fmla="*/ 14757400 w 14757400"/>
              <a:gd name="connsiteY7" fmla="*/ 0 h 3294043"/>
              <a:gd name="connsiteX0" fmla="*/ 0 w 14757400"/>
              <a:gd name="connsiteY0" fmla="*/ 2933700 h 3294043"/>
              <a:gd name="connsiteX1" fmla="*/ 2603500 w 14757400"/>
              <a:gd name="connsiteY1" fmla="*/ 3263900 h 3294043"/>
              <a:gd name="connsiteX2" fmla="*/ 5118100 w 14757400"/>
              <a:gd name="connsiteY2" fmla="*/ 2260600 h 3294043"/>
              <a:gd name="connsiteX3" fmla="*/ 7226300 w 14757400"/>
              <a:gd name="connsiteY3" fmla="*/ 2463800 h 3294043"/>
              <a:gd name="connsiteX4" fmla="*/ 8716275 w 14757400"/>
              <a:gd name="connsiteY4" fmla="*/ 1574800 h 3294043"/>
              <a:gd name="connsiteX5" fmla="*/ 10666175 w 14757400"/>
              <a:gd name="connsiteY5" fmla="*/ 1612900 h 3294043"/>
              <a:gd name="connsiteX6" fmla="*/ 12190227 w 14757400"/>
              <a:gd name="connsiteY6" fmla="*/ 984367 h 3294043"/>
              <a:gd name="connsiteX7" fmla="*/ 14757400 w 14757400"/>
              <a:gd name="connsiteY7" fmla="*/ 0 h 3294043"/>
              <a:gd name="connsiteX0" fmla="*/ 0 w 14757400"/>
              <a:gd name="connsiteY0" fmla="*/ 2413000 h 2773343"/>
              <a:gd name="connsiteX1" fmla="*/ 2603500 w 14757400"/>
              <a:gd name="connsiteY1" fmla="*/ 2743200 h 2773343"/>
              <a:gd name="connsiteX2" fmla="*/ 5118100 w 14757400"/>
              <a:gd name="connsiteY2" fmla="*/ 1739900 h 2773343"/>
              <a:gd name="connsiteX3" fmla="*/ 7226300 w 14757400"/>
              <a:gd name="connsiteY3" fmla="*/ 1943100 h 2773343"/>
              <a:gd name="connsiteX4" fmla="*/ 8716275 w 14757400"/>
              <a:gd name="connsiteY4" fmla="*/ 1054100 h 2773343"/>
              <a:gd name="connsiteX5" fmla="*/ 10666175 w 14757400"/>
              <a:gd name="connsiteY5" fmla="*/ 1092200 h 2773343"/>
              <a:gd name="connsiteX6" fmla="*/ 12190227 w 14757400"/>
              <a:gd name="connsiteY6" fmla="*/ 463667 h 2773343"/>
              <a:gd name="connsiteX7" fmla="*/ 14757400 w 14757400"/>
              <a:gd name="connsiteY7" fmla="*/ 0 h 2773343"/>
              <a:gd name="connsiteX0" fmla="*/ 0 w 14757400"/>
              <a:gd name="connsiteY0" fmla="*/ 2413000 h 2773343"/>
              <a:gd name="connsiteX1" fmla="*/ 2603500 w 14757400"/>
              <a:gd name="connsiteY1" fmla="*/ 2743200 h 2773343"/>
              <a:gd name="connsiteX2" fmla="*/ 5118100 w 14757400"/>
              <a:gd name="connsiteY2" fmla="*/ 1739900 h 2773343"/>
              <a:gd name="connsiteX3" fmla="*/ 7226300 w 14757400"/>
              <a:gd name="connsiteY3" fmla="*/ 1943100 h 2773343"/>
              <a:gd name="connsiteX4" fmla="*/ 8716275 w 14757400"/>
              <a:gd name="connsiteY4" fmla="*/ 1054100 h 2773343"/>
              <a:gd name="connsiteX5" fmla="*/ 10666175 w 14757400"/>
              <a:gd name="connsiteY5" fmla="*/ 1092200 h 2773343"/>
              <a:gd name="connsiteX6" fmla="*/ 12190227 w 14757400"/>
              <a:gd name="connsiteY6" fmla="*/ 463667 h 2773343"/>
              <a:gd name="connsiteX7" fmla="*/ 14757400 w 14757400"/>
              <a:gd name="connsiteY7" fmla="*/ 0 h 2773343"/>
              <a:gd name="connsiteX0" fmla="*/ 0 w 14757400"/>
              <a:gd name="connsiteY0" fmla="*/ 2413000 h 2773343"/>
              <a:gd name="connsiteX1" fmla="*/ 2603500 w 14757400"/>
              <a:gd name="connsiteY1" fmla="*/ 2743200 h 2773343"/>
              <a:gd name="connsiteX2" fmla="*/ 5118100 w 14757400"/>
              <a:gd name="connsiteY2" fmla="*/ 1739900 h 2773343"/>
              <a:gd name="connsiteX3" fmla="*/ 7226300 w 14757400"/>
              <a:gd name="connsiteY3" fmla="*/ 1943100 h 2773343"/>
              <a:gd name="connsiteX4" fmla="*/ 8716275 w 14757400"/>
              <a:gd name="connsiteY4" fmla="*/ 1054100 h 2773343"/>
              <a:gd name="connsiteX5" fmla="*/ 10666175 w 14757400"/>
              <a:gd name="connsiteY5" fmla="*/ 1092200 h 2773343"/>
              <a:gd name="connsiteX6" fmla="*/ 12190227 w 14757400"/>
              <a:gd name="connsiteY6" fmla="*/ 463667 h 2773343"/>
              <a:gd name="connsiteX7" fmla="*/ 14757400 w 14757400"/>
              <a:gd name="connsiteY7" fmla="*/ 0 h 2773343"/>
              <a:gd name="connsiteX0" fmla="*/ 0 w 14757400"/>
              <a:gd name="connsiteY0" fmla="*/ 2413000 h 2773343"/>
              <a:gd name="connsiteX1" fmla="*/ 2603500 w 14757400"/>
              <a:gd name="connsiteY1" fmla="*/ 2743200 h 2773343"/>
              <a:gd name="connsiteX2" fmla="*/ 5118100 w 14757400"/>
              <a:gd name="connsiteY2" fmla="*/ 1739900 h 2773343"/>
              <a:gd name="connsiteX3" fmla="*/ 7226300 w 14757400"/>
              <a:gd name="connsiteY3" fmla="*/ 1943100 h 2773343"/>
              <a:gd name="connsiteX4" fmla="*/ 8716275 w 14757400"/>
              <a:gd name="connsiteY4" fmla="*/ 1054100 h 2773343"/>
              <a:gd name="connsiteX5" fmla="*/ 10666175 w 14757400"/>
              <a:gd name="connsiteY5" fmla="*/ 1092200 h 2773343"/>
              <a:gd name="connsiteX6" fmla="*/ 12190227 w 14757400"/>
              <a:gd name="connsiteY6" fmla="*/ 463667 h 2773343"/>
              <a:gd name="connsiteX7" fmla="*/ 14757400 w 14757400"/>
              <a:gd name="connsiteY7" fmla="*/ 0 h 2773343"/>
              <a:gd name="connsiteX0" fmla="*/ 0 w 14757400"/>
              <a:gd name="connsiteY0" fmla="*/ 2413000 h 2773343"/>
              <a:gd name="connsiteX1" fmla="*/ 2603500 w 14757400"/>
              <a:gd name="connsiteY1" fmla="*/ 2743200 h 2773343"/>
              <a:gd name="connsiteX2" fmla="*/ 5118100 w 14757400"/>
              <a:gd name="connsiteY2" fmla="*/ 1739900 h 2773343"/>
              <a:gd name="connsiteX3" fmla="*/ 7226300 w 14757400"/>
              <a:gd name="connsiteY3" fmla="*/ 1943100 h 2773343"/>
              <a:gd name="connsiteX4" fmla="*/ 8716275 w 14757400"/>
              <a:gd name="connsiteY4" fmla="*/ 1054100 h 2773343"/>
              <a:gd name="connsiteX5" fmla="*/ 10666175 w 14757400"/>
              <a:gd name="connsiteY5" fmla="*/ 1092200 h 2773343"/>
              <a:gd name="connsiteX6" fmla="*/ 12190227 w 14757400"/>
              <a:gd name="connsiteY6" fmla="*/ 463667 h 2773343"/>
              <a:gd name="connsiteX7" fmla="*/ 14757400 w 14757400"/>
              <a:gd name="connsiteY7" fmla="*/ 0 h 2773343"/>
              <a:gd name="connsiteX0" fmla="*/ 0 w 14757400"/>
              <a:gd name="connsiteY0" fmla="*/ 2413000 h 2773343"/>
              <a:gd name="connsiteX1" fmla="*/ 2603500 w 14757400"/>
              <a:gd name="connsiteY1" fmla="*/ 2743200 h 2773343"/>
              <a:gd name="connsiteX2" fmla="*/ 5118100 w 14757400"/>
              <a:gd name="connsiteY2" fmla="*/ 1739900 h 2773343"/>
              <a:gd name="connsiteX3" fmla="*/ 7226300 w 14757400"/>
              <a:gd name="connsiteY3" fmla="*/ 1943100 h 2773343"/>
              <a:gd name="connsiteX4" fmla="*/ 8716275 w 14757400"/>
              <a:gd name="connsiteY4" fmla="*/ 1054100 h 2773343"/>
              <a:gd name="connsiteX5" fmla="*/ 10666175 w 14757400"/>
              <a:gd name="connsiteY5" fmla="*/ 1092200 h 2773343"/>
              <a:gd name="connsiteX6" fmla="*/ 12159483 w 14757400"/>
              <a:gd name="connsiteY6" fmla="*/ 425567 h 2773343"/>
              <a:gd name="connsiteX7" fmla="*/ 14757400 w 14757400"/>
              <a:gd name="connsiteY7" fmla="*/ 0 h 2773343"/>
              <a:gd name="connsiteX0" fmla="*/ 0 w 14757400"/>
              <a:gd name="connsiteY0" fmla="*/ 2413000 h 2773343"/>
              <a:gd name="connsiteX1" fmla="*/ 2603500 w 14757400"/>
              <a:gd name="connsiteY1" fmla="*/ 2743200 h 2773343"/>
              <a:gd name="connsiteX2" fmla="*/ 5118100 w 14757400"/>
              <a:gd name="connsiteY2" fmla="*/ 1739900 h 2773343"/>
              <a:gd name="connsiteX3" fmla="*/ 7226300 w 14757400"/>
              <a:gd name="connsiteY3" fmla="*/ 1943100 h 2773343"/>
              <a:gd name="connsiteX4" fmla="*/ 8716275 w 14757400"/>
              <a:gd name="connsiteY4" fmla="*/ 1054100 h 2773343"/>
              <a:gd name="connsiteX5" fmla="*/ 10666175 w 14757400"/>
              <a:gd name="connsiteY5" fmla="*/ 1092200 h 2773343"/>
              <a:gd name="connsiteX6" fmla="*/ 12159483 w 14757400"/>
              <a:gd name="connsiteY6" fmla="*/ 425567 h 2773343"/>
              <a:gd name="connsiteX7" fmla="*/ 14757400 w 14757400"/>
              <a:gd name="connsiteY7" fmla="*/ 0 h 2773343"/>
              <a:gd name="connsiteX0" fmla="*/ 0 w 14757400"/>
              <a:gd name="connsiteY0" fmla="*/ 2413000 h 2773343"/>
              <a:gd name="connsiteX1" fmla="*/ 2603500 w 14757400"/>
              <a:gd name="connsiteY1" fmla="*/ 2743200 h 2773343"/>
              <a:gd name="connsiteX2" fmla="*/ 5118100 w 14757400"/>
              <a:gd name="connsiteY2" fmla="*/ 1739900 h 2773343"/>
              <a:gd name="connsiteX3" fmla="*/ 7226300 w 14757400"/>
              <a:gd name="connsiteY3" fmla="*/ 1943100 h 2773343"/>
              <a:gd name="connsiteX4" fmla="*/ 8716275 w 14757400"/>
              <a:gd name="connsiteY4" fmla="*/ 1054100 h 2773343"/>
              <a:gd name="connsiteX5" fmla="*/ 10666175 w 14757400"/>
              <a:gd name="connsiteY5" fmla="*/ 1092200 h 2773343"/>
              <a:gd name="connsiteX6" fmla="*/ 12159483 w 14757400"/>
              <a:gd name="connsiteY6" fmla="*/ 425567 h 2773343"/>
              <a:gd name="connsiteX7" fmla="*/ 14757400 w 14757400"/>
              <a:gd name="connsiteY7" fmla="*/ 0 h 277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57400" h="2773343">
                <a:moveTo>
                  <a:pt x="0" y="2413000"/>
                </a:moveTo>
                <a:cubicBezTo>
                  <a:pt x="875241" y="2634191"/>
                  <a:pt x="1750483" y="2855383"/>
                  <a:pt x="2603500" y="2743200"/>
                </a:cubicBezTo>
                <a:cubicBezTo>
                  <a:pt x="3456517" y="2631017"/>
                  <a:pt x="4347633" y="1873250"/>
                  <a:pt x="5118100" y="1739900"/>
                </a:cubicBezTo>
                <a:cubicBezTo>
                  <a:pt x="5888567" y="1606550"/>
                  <a:pt x="6626604" y="2057400"/>
                  <a:pt x="7226300" y="1943100"/>
                </a:cubicBezTo>
                <a:cubicBezTo>
                  <a:pt x="7825996" y="1828800"/>
                  <a:pt x="8142963" y="1195917"/>
                  <a:pt x="8716275" y="1054100"/>
                </a:cubicBezTo>
                <a:cubicBezTo>
                  <a:pt x="9289587" y="912283"/>
                  <a:pt x="10092307" y="1196955"/>
                  <a:pt x="10666175" y="1092200"/>
                </a:cubicBezTo>
                <a:cubicBezTo>
                  <a:pt x="11240043" y="987445"/>
                  <a:pt x="11211159" y="734600"/>
                  <a:pt x="12159483" y="425567"/>
                </a:cubicBezTo>
                <a:cubicBezTo>
                  <a:pt x="13645837" y="154634"/>
                  <a:pt x="13730018" y="754611"/>
                  <a:pt x="14757400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  <a:effectLst>
            <a:outerShdw blurRad="279400" dist="228600" dir="5400000" algn="t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87072" y="3634913"/>
            <a:ext cx="1422017" cy="2199660"/>
            <a:chOff x="1006527" y="3574235"/>
            <a:chExt cx="1422017" cy="2199660"/>
          </a:xfrm>
        </p:grpSpPr>
        <p:sp>
          <p:nvSpPr>
            <p:cNvPr id="4" name="í$líḑê">
              <a:extLst>
                <a:ext uri="{FF2B5EF4-FFF2-40B4-BE49-F238E27FC236}">
                  <a16:creationId xmlns:a16="http://schemas.microsoft.com/office/drawing/2014/main" id="{A612AFF7-4D5B-4514-82FC-3AAB41D42654}"/>
                </a:ext>
              </a:extLst>
            </p:cNvPr>
            <p:cNvSpPr/>
            <p:nvPr/>
          </p:nvSpPr>
          <p:spPr>
            <a:xfrm rot="8100000">
              <a:off x="1019102" y="3574235"/>
              <a:ext cx="1396867" cy="13886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" name="iS1íḑè">
              <a:extLst>
                <a:ext uri="{FF2B5EF4-FFF2-40B4-BE49-F238E27FC236}">
                  <a16:creationId xmlns:a16="http://schemas.microsoft.com/office/drawing/2014/main" id="{CACCF7FE-57F7-4F11-B86F-A3EE2295D496}"/>
                </a:ext>
              </a:extLst>
            </p:cNvPr>
            <p:cNvSpPr/>
            <p:nvPr/>
          </p:nvSpPr>
          <p:spPr>
            <a:xfrm>
              <a:off x="1153048" y="3703972"/>
              <a:ext cx="1134956" cy="1128236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i$ľídè">
              <a:extLst>
                <a:ext uri="{FF2B5EF4-FFF2-40B4-BE49-F238E27FC236}">
                  <a16:creationId xmlns:a16="http://schemas.microsoft.com/office/drawing/2014/main" id="{ACE1FCA2-5BC4-424E-B4ED-813E72D6CF13}"/>
                </a:ext>
              </a:extLst>
            </p:cNvPr>
            <p:cNvSpPr/>
            <p:nvPr/>
          </p:nvSpPr>
          <p:spPr>
            <a:xfrm>
              <a:off x="1006527" y="5375832"/>
              <a:ext cx="1422017" cy="39806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第一阶段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997805" y="2948560"/>
            <a:ext cx="1720275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打造一流团队，提升团队凝聚力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426849" y="4050414"/>
            <a:ext cx="742462" cy="591113"/>
            <a:chOff x="9899377" y="1827914"/>
            <a:chExt cx="742462" cy="591113"/>
          </a:xfrm>
        </p:grpSpPr>
        <p:sp>
          <p:nvSpPr>
            <p:cNvPr id="47" name="文本框 46"/>
            <p:cNvSpPr txBox="1"/>
            <p:nvPr/>
          </p:nvSpPr>
          <p:spPr>
            <a:xfrm>
              <a:off x="9899377" y="1827914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800" smtClean="0">
                  <a:ln>
                    <a:gradFill>
                      <a:gsLst>
                        <a:gs pos="29000">
                          <a:schemeClr val="bg1"/>
                        </a:gs>
                        <a:gs pos="29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01</a:t>
              </a:r>
              <a:endParaRPr lang="zh-CN" altLang="en-US" sz="2800">
                <a:ln>
                  <a:gradFill>
                    <a:gsLst>
                      <a:gs pos="29000">
                        <a:schemeClr val="bg1"/>
                      </a:gs>
                      <a:gs pos="2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899378" y="1895807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49226" y="2734115"/>
            <a:ext cx="1422017" cy="2199660"/>
            <a:chOff x="3708873" y="2588978"/>
            <a:chExt cx="1422017" cy="2199660"/>
          </a:xfrm>
        </p:grpSpPr>
        <p:sp>
          <p:nvSpPr>
            <p:cNvPr id="12" name="í$líḑê">
              <a:extLst>
                <a:ext uri="{FF2B5EF4-FFF2-40B4-BE49-F238E27FC236}">
                  <a16:creationId xmlns:a16="http://schemas.microsoft.com/office/drawing/2014/main" id="{A612AFF7-4D5B-4514-82FC-3AAB41D42654}"/>
                </a:ext>
              </a:extLst>
            </p:cNvPr>
            <p:cNvSpPr/>
            <p:nvPr/>
          </p:nvSpPr>
          <p:spPr>
            <a:xfrm rot="8100000">
              <a:off x="3721448" y="2588978"/>
              <a:ext cx="1396867" cy="13886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iS1íḑè">
              <a:extLst>
                <a:ext uri="{FF2B5EF4-FFF2-40B4-BE49-F238E27FC236}">
                  <a16:creationId xmlns:a16="http://schemas.microsoft.com/office/drawing/2014/main" id="{CACCF7FE-57F7-4F11-B86F-A3EE2295D496}"/>
                </a:ext>
              </a:extLst>
            </p:cNvPr>
            <p:cNvSpPr/>
            <p:nvPr/>
          </p:nvSpPr>
          <p:spPr>
            <a:xfrm>
              <a:off x="3855394" y="2718715"/>
              <a:ext cx="1134956" cy="1128236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i$ľídè">
              <a:extLst>
                <a:ext uri="{FF2B5EF4-FFF2-40B4-BE49-F238E27FC236}">
                  <a16:creationId xmlns:a16="http://schemas.microsoft.com/office/drawing/2014/main" id="{ACE1FCA2-5BC4-424E-B4ED-813E72D6CF13}"/>
                </a:ext>
              </a:extLst>
            </p:cNvPr>
            <p:cNvSpPr/>
            <p:nvPr/>
          </p:nvSpPr>
          <p:spPr>
            <a:xfrm>
              <a:off x="3708873" y="4390575"/>
              <a:ext cx="1422017" cy="39806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Autofit/>
            </a:bodyPr>
            <a:lstStyle/>
            <a:p>
              <a:pPr algn="ctr"/>
              <a:r>
                <a:rPr lang="zh-CN" altLang="en-US" smtClean="0">
                  <a:solidFill>
                    <a:schemeClr val="bg1"/>
                  </a:solidFill>
                  <a:cs typeface="+mn-ea"/>
                  <a:sym typeface="+mn-lt"/>
                </a:rPr>
                <a:t>第</a:t>
              </a: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二</a:t>
              </a:r>
              <a:r>
                <a:rPr lang="zh-CN" altLang="en-US" smtClean="0">
                  <a:solidFill>
                    <a:schemeClr val="bg1"/>
                  </a:solidFill>
                  <a:cs typeface="+mn-ea"/>
                  <a:sym typeface="+mn-lt"/>
                </a:rPr>
                <a:t>阶段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289004" y="3170322"/>
            <a:ext cx="742461" cy="582205"/>
            <a:chOff x="9899378" y="1836822"/>
            <a:chExt cx="742461" cy="582205"/>
          </a:xfrm>
        </p:grpSpPr>
        <p:sp>
          <p:nvSpPr>
            <p:cNvPr id="44" name="文本框 43"/>
            <p:cNvSpPr txBox="1"/>
            <p:nvPr/>
          </p:nvSpPr>
          <p:spPr>
            <a:xfrm>
              <a:off x="9899378" y="1836822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800" smtClean="0">
                  <a:ln>
                    <a:gradFill>
                      <a:gsLst>
                        <a:gs pos="29000">
                          <a:schemeClr val="bg1"/>
                        </a:gs>
                        <a:gs pos="29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02</a:t>
              </a:r>
              <a:endParaRPr lang="zh-CN" altLang="en-US" sz="2800">
                <a:ln>
                  <a:gradFill>
                    <a:gsLst>
                      <a:gs pos="29000">
                        <a:schemeClr val="bg1"/>
                      </a:gs>
                      <a:gs pos="2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899378" y="1895807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3859959" y="2035134"/>
            <a:ext cx="1720275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打造一流团队，提升团队凝聚力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811380" y="1998913"/>
            <a:ext cx="1422017" cy="2199660"/>
            <a:chOff x="3708873" y="2588978"/>
            <a:chExt cx="1422017" cy="2199660"/>
          </a:xfrm>
        </p:grpSpPr>
        <p:sp>
          <p:nvSpPr>
            <p:cNvPr id="17" name="í$líḑê">
              <a:extLst>
                <a:ext uri="{FF2B5EF4-FFF2-40B4-BE49-F238E27FC236}">
                  <a16:creationId xmlns:a16="http://schemas.microsoft.com/office/drawing/2014/main" id="{A612AFF7-4D5B-4514-82FC-3AAB41D42654}"/>
                </a:ext>
              </a:extLst>
            </p:cNvPr>
            <p:cNvSpPr/>
            <p:nvPr/>
          </p:nvSpPr>
          <p:spPr>
            <a:xfrm rot="8100000">
              <a:off x="3721448" y="2588978"/>
              <a:ext cx="1396867" cy="13886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iS1íḑè">
              <a:extLst>
                <a:ext uri="{FF2B5EF4-FFF2-40B4-BE49-F238E27FC236}">
                  <a16:creationId xmlns:a16="http://schemas.microsoft.com/office/drawing/2014/main" id="{CACCF7FE-57F7-4F11-B86F-A3EE2295D496}"/>
                </a:ext>
              </a:extLst>
            </p:cNvPr>
            <p:cNvSpPr/>
            <p:nvPr/>
          </p:nvSpPr>
          <p:spPr>
            <a:xfrm>
              <a:off x="3855394" y="2718715"/>
              <a:ext cx="1134956" cy="1128236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i$ľídè">
              <a:extLst>
                <a:ext uri="{FF2B5EF4-FFF2-40B4-BE49-F238E27FC236}">
                  <a16:creationId xmlns:a16="http://schemas.microsoft.com/office/drawing/2014/main" id="{ACE1FCA2-5BC4-424E-B4ED-813E72D6CF13}"/>
                </a:ext>
              </a:extLst>
            </p:cNvPr>
            <p:cNvSpPr/>
            <p:nvPr/>
          </p:nvSpPr>
          <p:spPr>
            <a:xfrm>
              <a:off x="3708873" y="4390575"/>
              <a:ext cx="1422017" cy="39806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Autofit/>
            </a:bodyPr>
            <a:lstStyle/>
            <a:p>
              <a:pPr algn="ctr"/>
              <a:r>
                <a:rPr lang="zh-CN" altLang="en-US" smtClean="0">
                  <a:solidFill>
                    <a:schemeClr val="bg1"/>
                  </a:solidFill>
                  <a:cs typeface="+mn-ea"/>
                  <a:sym typeface="+mn-lt"/>
                </a:rPr>
                <a:t>第三阶段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51158" y="2421022"/>
            <a:ext cx="742461" cy="582205"/>
            <a:chOff x="9899378" y="1836822"/>
            <a:chExt cx="742461" cy="582205"/>
          </a:xfrm>
        </p:grpSpPr>
        <p:sp>
          <p:nvSpPr>
            <p:cNvPr id="41" name="文本框 40"/>
            <p:cNvSpPr txBox="1"/>
            <p:nvPr/>
          </p:nvSpPr>
          <p:spPr>
            <a:xfrm>
              <a:off x="9899378" y="1836822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800" smtClean="0">
                  <a:ln>
                    <a:gradFill>
                      <a:gsLst>
                        <a:gs pos="29000">
                          <a:schemeClr val="bg1"/>
                        </a:gs>
                        <a:gs pos="29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03</a:t>
              </a:r>
              <a:endParaRPr lang="zh-CN" altLang="en-US" sz="2800">
                <a:ln>
                  <a:gradFill>
                    <a:gsLst>
                      <a:gs pos="29000">
                        <a:schemeClr val="bg1"/>
                      </a:gs>
                      <a:gs pos="2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899378" y="1895807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6722113" y="4848075"/>
            <a:ext cx="1720275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打造一流团队，提升团队凝聚力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673535" y="1422591"/>
            <a:ext cx="1422017" cy="2199660"/>
            <a:chOff x="3708873" y="2588978"/>
            <a:chExt cx="1422017" cy="2199660"/>
          </a:xfrm>
        </p:grpSpPr>
        <p:sp>
          <p:nvSpPr>
            <p:cNvPr id="21" name="í$líḑê">
              <a:extLst>
                <a:ext uri="{FF2B5EF4-FFF2-40B4-BE49-F238E27FC236}">
                  <a16:creationId xmlns:a16="http://schemas.microsoft.com/office/drawing/2014/main" id="{A612AFF7-4D5B-4514-82FC-3AAB41D42654}"/>
                </a:ext>
              </a:extLst>
            </p:cNvPr>
            <p:cNvSpPr/>
            <p:nvPr/>
          </p:nvSpPr>
          <p:spPr>
            <a:xfrm rot="8100000">
              <a:off x="3721448" y="2588978"/>
              <a:ext cx="1396867" cy="13886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iS1íḑè">
              <a:extLst>
                <a:ext uri="{FF2B5EF4-FFF2-40B4-BE49-F238E27FC236}">
                  <a16:creationId xmlns:a16="http://schemas.microsoft.com/office/drawing/2014/main" id="{CACCF7FE-57F7-4F11-B86F-A3EE2295D496}"/>
                </a:ext>
              </a:extLst>
            </p:cNvPr>
            <p:cNvSpPr/>
            <p:nvPr/>
          </p:nvSpPr>
          <p:spPr>
            <a:xfrm>
              <a:off x="3855394" y="2718715"/>
              <a:ext cx="1134956" cy="1128236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i$ľídè">
              <a:extLst>
                <a:ext uri="{FF2B5EF4-FFF2-40B4-BE49-F238E27FC236}">
                  <a16:creationId xmlns:a16="http://schemas.microsoft.com/office/drawing/2014/main" id="{ACE1FCA2-5BC4-424E-B4ED-813E72D6CF13}"/>
                </a:ext>
              </a:extLst>
            </p:cNvPr>
            <p:cNvSpPr/>
            <p:nvPr/>
          </p:nvSpPr>
          <p:spPr>
            <a:xfrm>
              <a:off x="3708873" y="4390575"/>
              <a:ext cx="1422017" cy="39806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Autofit/>
            </a:bodyPr>
            <a:lstStyle/>
            <a:p>
              <a:pPr algn="ctr"/>
              <a:r>
                <a:rPr lang="zh-CN" altLang="en-US" smtClean="0">
                  <a:solidFill>
                    <a:schemeClr val="bg1"/>
                  </a:solidFill>
                  <a:cs typeface="+mn-ea"/>
                  <a:sym typeface="+mn-lt"/>
                </a:rPr>
                <a:t>第四阶段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013313" y="1836822"/>
            <a:ext cx="742461" cy="582205"/>
            <a:chOff x="9899378" y="1836822"/>
            <a:chExt cx="742461" cy="582205"/>
          </a:xfrm>
        </p:grpSpPr>
        <p:sp>
          <p:nvSpPr>
            <p:cNvPr id="29" name="文本框 28"/>
            <p:cNvSpPr txBox="1"/>
            <p:nvPr/>
          </p:nvSpPr>
          <p:spPr>
            <a:xfrm>
              <a:off x="9899378" y="1895807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899378" y="1836822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800" smtClean="0">
                  <a:ln>
                    <a:gradFill>
                      <a:gsLst>
                        <a:gs pos="29000">
                          <a:schemeClr val="bg1"/>
                        </a:gs>
                        <a:gs pos="29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04</a:t>
              </a:r>
              <a:endParaRPr lang="zh-CN" altLang="en-US" sz="2800">
                <a:ln>
                  <a:gradFill>
                    <a:gsLst>
                      <a:gs pos="29000">
                        <a:schemeClr val="bg1"/>
                      </a:gs>
                      <a:gs pos="2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9584268" y="4241518"/>
            <a:ext cx="1720275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打造一流团队，提升团队凝聚力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2359043" y="4971875"/>
            <a:ext cx="9169891" cy="1521626"/>
            <a:chOff x="2359043" y="4971875"/>
            <a:chExt cx="9169891" cy="1521626"/>
          </a:xfrm>
        </p:grpSpPr>
        <p:sp>
          <p:nvSpPr>
            <p:cNvPr id="73" name="任意多边形: 形状 11">
              <a:extLst>
                <a:ext uri="{FF2B5EF4-FFF2-40B4-BE49-F238E27FC236}">
                  <a16:creationId xmlns:a16="http://schemas.microsoft.com/office/drawing/2014/main" id="{4A0BA36E-3796-432A-A31C-6DCBE87CE883}"/>
                </a:ext>
              </a:extLst>
            </p:cNvPr>
            <p:cNvSpPr/>
            <p:nvPr/>
          </p:nvSpPr>
          <p:spPr>
            <a:xfrm>
              <a:off x="5270418" y="6145948"/>
              <a:ext cx="5874354" cy="171878"/>
            </a:xfrm>
            <a:custGeom>
              <a:avLst/>
              <a:gdLst>
                <a:gd name="connsiteX0" fmla="*/ 5874354 w 5874354"/>
                <a:gd name="connsiteY0" fmla="*/ 85939 h 171878"/>
                <a:gd name="connsiteX1" fmla="*/ 2937177 w 5874354"/>
                <a:gd name="connsiteY1" fmla="*/ 171879 h 171878"/>
                <a:gd name="connsiteX2" fmla="*/ 0 w 5874354"/>
                <a:gd name="connsiteY2" fmla="*/ 85940 h 171878"/>
                <a:gd name="connsiteX3" fmla="*/ 2937177 w 5874354"/>
                <a:gd name="connsiteY3" fmla="*/ 1 h 171878"/>
                <a:gd name="connsiteX4" fmla="*/ 5874354 w 5874354"/>
                <a:gd name="connsiteY4" fmla="*/ 85939 h 17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4354" h="171878">
                  <a:moveTo>
                    <a:pt x="5874354" y="85939"/>
                  </a:moveTo>
                  <a:cubicBezTo>
                    <a:pt x="5874354" y="133402"/>
                    <a:pt x="4559336" y="171879"/>
                    <a:pt x="2937177" y="171879"/>
                  </a:cubicBezTo>
                  <a:cubicBezTo>
                    <a:pt x="1315019" y="171879"/>
                    <a:pt x="0" y="133402"/>
                    <a:pt x="0" y="85940"/>
                  </a:cubicBezTo>
                  <a:cubicBezTo>
                    <a:pt x="0" y="38477"/>
                    <a:pt x="1315019" y="1"/>
                    <a:pt x="2937177" y="1"/>
                  </a:cubicBezTo>
                  <a:cubicBezTo>
                    <a:pt x="4559336" y="1"/>
                    <a:pt x="5874354" y="38477"/>
                    <a:pt x="5874354" y="85939"/>
                  </a:cubicBezTo>
                  <a:close/>
                </a:path>
              </a:pathLst>
            </a:custGeom>
            <a:solidFill>
              <a:srgbClr val="E3E5FC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任意多边形: 形状 33">
              <a:extLst>
                <a:ext uri="{FF2B5EF4-FFF2-40B4-BE49-F238E27FC236}">
                  <a16:creationId xmlns:a16="http://schemas.microsoft.com/office/drawing/2014/main" id="{D1AE8072-FE3E-43D2-A494-03C3FFC50F3D}"/>
                </a:ext>
              </a:extLst>
            </p:cNvPr>
            <p:cNvSpPr/>
            <p:nvPr/>
          </p:nvSpPr>
          <p:spPr>
            <a:xfrm>
              <a:off x="7781540" y="5950156"/>
              <a:ext cx="411109" cy="286822"/>
            </a:xfrm>
            <a:custGeom>
              <a:avLst/>
              <a:gdLst>
                <a:gd name="connsiteX0" fmla="*/ 42711 w 411109"/>
                <a:gd name="connsiteY0" fmla="*/ 115120 h 286822"/>
                <a:gd name="connsiteX1" fmla="*/ 626 w 411109"/>
                <a:gd name="connsiteY1" fmla="*/ 32607 h 286822"/>
                <a:gd name="connsiteX2" fmla="*/ 3938 w 411109"/>
                <a:gd name="connsiteY2" fmla="*/ 10794 h 286822"/>
                <a:gd name="connsiteX3" fmla="*/ 20841 w 411109"/>
                <a:gd name="connsiteY3" fmla="*/ 1715 h 286822"/>
                <a:gd name="connsiteX4" fmla="*/ 141498 w 411109"/>
                <a:gd name="connsiteY4" fmla="*/ 58075 h 286822"/>
                <a:gd name="connsiteX5" fmla="*/ 295218 w 411109"/>
                <a:gd name="connsiteY5" fmla="*/ 249196 h 286822"/>
                <a:gd name="connsiteX6" fmla="*/ 261071 w 411109"/>
                <a:gd name="connsiteY6" fmla="*/ 80401 h 286822"/>
                <a:gd name="connsiteX7" fmla="*/ 263183 w 411109"/>
                <a:gd name="connsiteY7" fmla="*/ 75205 h 286822"/>
                <a:gd name="connsiteX8" fmla="*/ 268779 w 411109"/>
                <a:gd name="connsiteY8" fmla="*/ 74406 h 286822"/>
                <a:gd name="connsiteX9" fmla="*/ 298187 w 411109"/>
                <a:gd name="connsiteY9" fmla="*/ 103185 h 286822"/>
                <a:gd name="connsiteX10" fmla="*/ 348894 w 411109"/>
                <a:gd name="connsiteY10" fmla="*/ 230467 h 286822"/>
                <a:gd name="connsiteX11" fmla="*/ 383898 w 411109"/>
                <a:gd name="connsiteY11" fmla="*/ 153835 h 286822"/>
                <a:gd name="connsiteX12" fmla="*/ 404512 w 411109"/>
                <a:gd name="connsiteY12" fmla="*/ 189239 h 286822"/>
                <a:gd name="connsiteX13" fmla="*/ 309151 w 411109"/>
                <a:gd name="connsiteY13" fmla="*/ 283858 h 286822"/>
                <a:gd name="connsiteX14" fmla="*/ 295332 w 411109"/>
                <a:gd name="connsiteY14" fmla="*/ 253022 h 286822"/>
                <a:gd name="connsiteX15" fmla="*/ 258786 w 411109"/>
                <a:gd name="connsiteY15" fmla="*/ 233607 h 286822"/>
                <a:gd name="connsiteX16" fmla="*/ 149035 w 411109"/>
                <a:gd name="connsiteY16" fmla="*/ 199517 h 286822"/>
                <a:gd name="connsiteX17" fmla="*/ 42711 w 411109"/>
                <a:gd name="connsiteY17" fmla="*/ 115120 h 28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1109" h="286822">
                  <a:moveTo>
                    <a:pt x="42711" y="115120"/>
                  </a:moveTo>
                  <a:cubicBezTo>
                    <a:pt x="22497" y="91194"/>
                    <a:pt x="5137" y="63556"/>
                    <a:pt x="626" y="32607"/>
                  </a:cubicBezTo>
                  <a:cubicBezTo>
                    <a:pt x="-459" y="25126"/>
                    <a:pt x="-573" y="16846"/>
                    <a:pt x="3938" y="10794"/>
                  </a:cubicBezTo>
                  <a:cubicBezTo>
                    <a:pt x="7821" y="5540"/>
                    <a:pt x="14445" y="3028"/>
                    <a:pt x="20841" y="1715"/>
                  </a:cubicBezTo>
                  <a:cubicBezTo>
                    <a:pt x="66180" y="-7993"/>
                    <a:pt x="108721" y="25241"/>
                    <a:pt x="141498" y="58075"/>
                  </a:cubicBezTo>
                  <a:cubicBezTo>
                    <a:pt x="199343" y="116091"/>
                    <a:pt x="250963" y="180274"/>
                    <a:pt x="295218" y="249196"/>
                  </a:cubicBezTo>
                  <a:cubicBezTo>
                    <a:pt x="268722" y="207968"/>
                    <a:pt x="254789" y="128881"/>
                    <a:pt x="261071" y="80401"/>
                  </a:cubicBezTo>
                  <a:cubicBezTo>
                    <a:pt x="261299" y="78517"/>
                    <a:pt x="261699" y="76404"/>
                    <a:pt x="263183" y="75205"/>
                  </a:cubicBezTo>
                  <a:cubicBezTo>
                    <a:pt x="264725" y="73949"/>
                    <a:pt x="266895" y="74063"/>
                    <a:pt x="268779" y="74406"/>
                  </a:cubicBezTo>
                  <a:cubicBezTo>
                    <a:pt x="282712" y="77090"/>
                    <a:pt x="291506" y="90623"/>
                    <a:pt x="298187" y="103185"/>
                  </a:cubicBezTo>
                  <a:cubicBezTo>
                    <a:pt x="318858" y="142015"/>
                    <a:pt x="336903" y="186898"/>
                    <a:pt x="348894" y="230467"/>
                  </a:cubicBezTo>
                  <a:cubicBezTo>
                    <a:pt x="341357" y="203115"/>
                    <a:pt x="363683" y="170167"/>
                    <a:pt x="383898" y="153835"/>
                  </a:cubicBezTo>
                  <a:cubicBezTo>
                    <a:pt x="420101" y="124713"/>
                    <a:pt x="412392" y="165370"/>
                    <a:pt x="404512" y="189239"/>
                  </a:cubicBezTo>
                  <a:cubicBezTo>
                    <a:pt x="396803" y="212651"/>
                    <a:pt x="345639" y="304357"/>
                    <a:pt x="309151" y="283858"/>
                  </a:cubicBezTo>
                  <a:cubicBezTo>
                    <a:pt x="302470" y="280089"/>
                    <a:pt x="300814" y="259646"/>
                    <a:pt x="295332" y="253022"/>
                  </a:cubicBezTo>
                  <a:cubicBezTo>
                    <a:pt x="285796" y="241602"/>
                    <a:pt x="272491" y="237833"/>
                    <a:pt x="258786" y="233607"/>
                  </a:cubicBezTo>
                  <a:cubicBezTo>
                    <a:pt x="222012" y="222187"/>
                    <a:pt x="183697" y="217447"/>
                    <a:pt x="149035" y="199517"/>
                  </a:cubicBezTo>
                  <a:cubicBezTo>
                    <a:pt x="108607" y="178503"/>
                    <a:pt x="72119" y="149895"/>
                    <a:pt x="42711" y="115120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任意多边形: 形状 34">
              <a:extLst>
                <a:ext uri="{FF2B5EF4-FFF2-40B4-BE49-F238E27FC236}">
                  <a16:creationId xmlns:a16="http://schemas.microsoft.com/office/drawing/2014/main" id="{C3E1403B-59A7-4A88-BB9D-6EB7B4DE8434}"/>
                </a:ext>
              </a:extLst>
            </p:cNvPr>
            <p:cNvSpPr/>
            <p:nvPr/>
          </p:nvSpPr>
          <p:spPr>
            <a:xfrm>
              <a:off x="10249190" y="6017842"/>
              <a:ext cx="263406" cy="192403"/>
            </a:xfrm>
            <a:custGeom>
              <a:avLst/>
              <a:gdLst>
                <a:gd name="connsiteX0" fmla="*/ 184371 w 263406"/>
                <a:gd name="connsiteY0" fmla="*/ 177728 h 192403"/>
                <a:gd name="connsiteX1" fmla="*/ 204357 w 263406"/>
                <a:gd name="connsiteY1" fmla="*/ 40796 h 192403"/>
                <a:gd name="connsiteX2" fmla="*/ 231709 w 263406"/>
                <a:gd name="connsiteY2" fmla="*/ 1624 h 192403"/>
                <a:gd name="connsiteX3" fmla="*/ 240617 w 263406"/>
                <a:gd name="connsiteY3" fmla="*/ 596 h 192403"/>
                <a:gd name="connsiteX4" fmla="*/ 245870 w 263406"/>
                <a:gd name="connsiteY4" fmla="*/ 6592 h 192403"/>
                <a:gd name="connsiteX5" fmla="*/ 12721 w 263406"/>
                <a:gd name="connsiteY5" fmla="*/ 131075 h 192403"/>
                <a:gd name="connsiteX6" fmla="*/ 101 w 263406"/>
                <a:gd name="connsiteY6" fmla="*/ 106407 h 192403"/>
                <a:gd name="connsiteX7" fmla="*/ 31965 w 263406"/>
                <a:gd name="connsiteY7" fmla="*/ 72488 h 192403"/>
                <a:gd name="connsiteX8" fmla="*/ 79874 w 263406"/>
                <a:gd name="connsiteY8" fmla="*/ 88020 h 192403"/>
                <a:gd name="connsiteX9" fmla="*/ 165813 w 263406"/>
                <a:gd name="connsiteY9" fmla="*/ 192403 h 192403"/>
                <a:gd name="connsiteX10" fmla="*/ 117618 w 263406"/>
                <a:gd name="connsiteY10" fmla="*/ 22638 h 192403"/>
                <a:gd name="connsiteX11" fmla="*/ 129895 w 263406"/>
                <a:gd name="connsiteY11" fmla="*/ 1453 h 192403"/>
                <a:gd name="connsiteX12" fmla="*/ 141544 w 263406"/>
                <a:gd name="connsiteY12" fmla="*/ 6192 h 192403"/>
                <a:gd name="connsiteX13" fmla="*/ 184885 w 263406"/>
                <a:gd name="connsiteY13" fmla="*/ 85508 h 192403"/>
                <a:gd name="connsiteX14" fmla="*/ 184371 w 263406"/>
                <a:gd name="connsiteY14" fmla="*/ 177728 h 19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3406" h="192403">
                  <a:moveTo>
                    <a:pt x="184371" y="177728"/>
                  </a:moveTo>
                  <a:cubicBezTo>
                    <a:pt x="188996" y="130562"/>
                    <a:pt x="188882" y="86821"/>
                    <a:pt x="204357" y="40796"/>
                  </a:cubicBezTo>
                  <a:cubicBezTo>
                    <a:pt x="209553" y="25265"/>
                    <a:pt x="216976" y="8705"/>
                    <a:pt x="231709" y="1624"/>
                  </a:cubicBezTo>
                  <a:cubicBezTo>
                    <a:pt x="234507" y="254"/>
                    <a:pt x="237819" y="-660"/>
                    <a:pt x="240617" y="596"/>
                  </a:cubicBezTo>
                  <a:cubicBezTo>
                    <a:pt x="243072" y="1681"/>
                    <a:pt x="244614" y="4137"/>
                    <a:pt x="245870" y="6592"/>
                  </a:cubicBezTo>
                  <a:cubicBezTo>
                    <a:pt x="326042" y="160197"/>
                    <a:pt x="110880" y="246593"/>
                    <a:pt x="12721" y="131075"/>
                  </a:cubicBezTo>
                  <a:cubicBezTo>
                    <a:pt x="6668" y="123938"/>
                    <a:pt x="958" y="115772"/>
                    <a:pt x="101" y="106407"/>
                  </a:cubicBezTo>
                  <a:cubicBezTo>
                    <a:pt x="-1441" y="89276"/>
                    <a:pt x="14891" y="74487"/>
                    <a:pt x="31965" y="72488"/>
                  </a:cubicBezTo>
                  <a:cubicBezTo>
                    <a:pt x="49038" y="70490"/>
                    <a:pt x="65769" y="78256"/>
                    <a:pt x="79874" y="88020"/>
                  </a:cubicBezTo>
                  <a:cubicBezTo>
                    <a:pt x="117218" y="113887"/>
                    <a:pt x="142058" y="153745"/>
                    <a:pt x="165813" y="192403"/>
                  </a:cubicBezTo>
                  <a:cubicBezTo>
                    <a:pt x="132694" y="142610"/>
                    <a:pt x="115619" y="82367"/>
                    <a:pt x="117618" y="22638"/>
                  </a:cubicBezTo>
                  <a:cubicBezTo>
                    <a:pt x="117903" y="13673"/>
                    <a:pt x="120930" y="2195"/>
                    <a:pt x="129895" y="1453"/>
                  </a:cubicBezTo>
                  <a:cubicBezTo>
                    <a:pt x="134178" y="1110"/>
                    <a:pt x="138118" y="3566"/>
                    <a:pt x="141544" y="6192"/>
                  </a:cubicBezTo>
                  <a:cubicBezTo>
                    <a:pt x="165984" y="24979"/>
                    <a:pt x="179746" y="55072"/>
                    <a:pt x="184885" y="85508"/>
                  </a:cubicBezTo>
                  <a:cubicBezTo>
                    <a:pt x="190024" y="115886"/>
                    <a:pt x="187340" y="147007"/>
                    <a:pt x="184371" y="177728"/>
                  </a:cubicBezTo>
                  <a:close/>
                </a:path>
              </a:pathLst>
            </a:custGeom>
            <a:solidFill>
              <a:srgbClr val="F44E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任意多边形: 形状 35">
              <a:extLst>
                <a:ext uri="{FF2B5EF4-FFF2-40B4-BE49-F238E27FC236}">
                  <a16:creationId xmlns:a16="http://schemas.microsoft.com/office/drawing/2014/main" id="{ECA6A51D-748B-4328-B2CC-B7BF92730F14}"/>
                </a:ext>
              </a:extLst>
            </p:cNvPr>
            <p:cNvSpPr/>
            <p:nvPr/>
          </p:nvSpPr>
          <p:spPr>
            <a:xfrm>
              <a:off x="8562000" y="5873067"/>
              <a:ext cx="470819" cy="290656"/>
            </a:xfrm>
            <a:custGeom>
              <a:avLst/>
              <a:gdLst>
                <a:gd name="connsiteX0" fmla="*/ 276847 w 470819"/>
                <a:gd name="connsiteY0" fmla="*/ 2 h 290656"/>
                <a:gd name="connsiteX1" fmla="*/ 283414 w 470819"/>
                <a:gd name="connsiteY1" fmla="*/ 1829 h 290656"/>
                <a:gd name="connsiteX2" fmla="*/ 294606 w 470819"/>
                <a:gd name="connsiteY2" fmla="*/ 21930 h 290656"/>
                <a:gd name="connsiteX3" fmla="*/ 301801 w 470819"/>
                <a:gd name="connsiteY3" fmla="*/ 168626 h 290656"/>
                <a:gd name="connsiteX4" fmla="*/ 341087 w 470819"/>
                <a:gd name="connsiteY4" fmla="*/ 68183 h 290656"/>
                <a:gd name="connsiteX5" fmla="*/ 363243 w 470819"/>
                <a:gd name="connsiteY5" fmla="*/ 41402 h 290656"/>
                <a:gd name="connsiteX6" fmla="*/ 354335 w 470819"/>
                <a:gd name="connsiteY6" fmla="*/ 197691 h 290656"/>
                <a:gd name="connsiteX7" fmla="*/ 157846 w 470819"/>
                <a:gd name="connsiteY7" fmla="*/ 263473 h 290656"/>
                <a:gd name="connsiteX8" fmla="*/ 2127 w 470819"/>
                <a:gd name="connsiteY8" fmla="*/ 118318 h 290656"/>
                <a:gd name="connsiteX9" fmla="*/ 2984 w 470819"/>
                <a:gd name="connsiteY9" fmla="*/ 99703 h 290656"/>
                <a:gd name="connsiteX10" fmla="*/ 15661 w 470819"/>
                <a:gd name="connsiteY10" fmla="*/ 95992 h 290656"/>
                <a:gd name="connsiteX11" fmla="*/ 125526 w 470819"/>
                <a:gd name="connsiteY11" fmla="*/ 142758 h 290656"/>
                <a:gd name="connsiteX12" fmla="*/ 211579 w 470819"/>
                <a:gd name="connsiteY12" fmla="*/ 229040 h 290656"/>
                <a:gd name="connsiteX13" fmla="*/ 306597 w 470819"/>
                <a:gd name="connsiteY13" fmla="*/ 251310 h 290656"/>
                <a:gd name="connsiteX14" fmla="*/ 416577 w 470819"/>
                <a:gd name="connsiteY14" fmla="*/ 213508 h 290656"/>
                <a:gd name="connsiteX15" fmla="*/ 446498 w 470819"/>
                <a:gd name="connsiteY15" fmla="*/ 203287 h 290656"/>
                <a:gd name="connsiteX16" fmla="*/ 470481 w 470819"/>
                <a:gd name="connsiteY16" fmla="*/ 220589 h 290656"/>
                <a:gd name="connsiteX17" fmla="*/ 466770 w 470819"/>
                <a:gd name="connsiteY17" fmla="*/ 238976 h 290656"/>
                <a:gd name="connsiteX18" fmla="*/ 296548 w 470819"/>
                <a:gd name="connsiteY18" fmla="*/ 243887 h 290656"/>
                <a:gd name="connsiteX19" fmla="*/ 250409 w 470819"/>
                <a:gd name="connsiteY19" fmla="*/ 29182 h 290656"/>
                <a:gd name="connsiteX20" fmla="*/ 276847 w 470819"/>
                <a:gd name="connsiteY20" fmla="*/ 2 h 29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0819" h="290656">
                  <a:moveTo>
                    <a:pt x="276847" y="2"/>
                  </a:moveTo>
                  <a:cubicBezTo>
                    <a:pt x="279017" y="59"/>
                    <a:pt x="281187" y="630"/>
                    <a:pt x="283414" y="1829"/>
                  </a:cubicBezTo>
                  <a:cubicBezTo>
                    <a:pt x="290381" y="5598"/>
                    <a:pt x="292950" y="14164"/>
                    <a:pt x="294606" y="21930"/>
                  </a:cubicBezTo>
                  <a:cubicBezTo>
                    <a:pt x="309738" y="92908"/>
                    <a:pt x="309339" y="75492"/>
                    <a:pt x="301801" y="168626"/>
                  </a:cubicBezTo>
                  <a:cubicBezTo>
                    <a:pt x="317675" y="110495"/>
                    <a:pt x="311394" y="120660"/>
                    <a:pt x="341087" y="68183"/>
                  </a:cubicBezTo>
                  <a:cubicBezTo>
                    <a:pt x="346855" y="57961"/>
                    <a:pt x="353250" y="47511"/>
                    <a:pt x="363243" y="41402"/>
                  </a:cubicBezTo>
                  <a:cubicBezTo>
                    <a:pt x="428054" y="1715"/>
                    <a:pt x="365299" y="177534"/>
                    <a:pt x="354335" y="197691"/>
                  </a:cubicBezTo>
                  <a:cubicBezTo>
                    <a:pt x="313678" y="272495"/>
                    <a:pt x="234591" y="290996"/>
                    <a:pt x="157846" y="263473"/>
                  </a:cubicBezTo>
                  <a:cubicBezTo>
                    <a:pt x="90522" y="239319"/>
                    <a:pt x="26225" y="186899"/>
                    <a:pt x="2127" y="118318"/>
                  </a:cubicBezTo>
                  <a:cubicBezTo>
                    <a:pt x="-42" y="112151"/>
                    <a:pt x="-1641" y="104385"/>
                    <a:pt x="2984" y="99703"/>
                  </a:cubicBezTo>
                  <a:cubicBezTo>
                    <a:pt x="6182" y="96505"/>
                    <a:pt x="11150" y="96048"/>
                    <a:pt x="15661" y="95992"/>
                  </a:cubicBezTo>
                  <a:cubicBezTo>
                    <a:pt x="56318" y="95934"/>
                    <a:pt x="94405" y="116605"/>
                    <a:pt x="125526" y="142758"/>
                  </a:cubicBezTo>
                  <a:cubicBezTo>
                    <a:pt x="156589" y="168968"/>
                    <a:pt x="182343" y="200832"/>
                    <a:pt x="211579" y="229040"/>
                  </a:cubicBezTo>
                  <a:cubicBezTo>
                    <a:pt x="232307" y="249026"/>
                    <a:pt x="278046" y="247884"/>
                    <a:pt x="306597" y="251310"/>
                  </a:cubicBezTo>
                  <a:cubicBezTo>
                    <a:pt x="355192" y="257192"/>
                    <a:pt x="374378" y="238348"/>
                    <a:pt x="416577" y="213508"/>
                  </a:cubicBezTo>
                  <a:cubicBezTo>
                    <a:pt x="425770" y="208084"/>
                    <a:pt x="435820" y="203173"/>
                    <a:pt x="446498" y="203287"/>
                  </a:cubicBezTo>
                  <a:cubicBezTo>
                    <a:pt x="457176" y="203401"/>
                    <a:pt x="468483" y="210082"/>
                    <a:pt x="470481" y="220589"/>
                  </a:cubicBezTo>
                  <a:cubicBezTo>
                    <a:pt x="471681" y="226813"/>
                    <a:pt x="469511" y="233209"/>
                    <a:pt x="466770" y="238976"/>
                  </a:cubicBezTo>
                  <a:cubicBezTo>
                    <a:pt x="432223" y="311953"/>
                    <a:pt x="338061" y="302131"/>
                    <a:pt x="296548" y="243887"/>
                  </a:cubicBezTo>
                  <a:cubicBezTo>
                    <a:pt x="256975" y="188326"/>
                    <a:pt x="231451" y="95820"/>
                    <a:pt x="250409" y="29182"/>
                  </a:cubicBezTo>
                  <a:cubicBezTo>
                    <a:pt x="254235" y="15706"/>
                    <a:pt x="264856" y="-226"/>
                    <a:pt x="276847" y="2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任意多边形: 形状 24">
              <a:extLst>
                <a:ext uri="{FF2B5EF4-FFF2-40B4-BE49-F238E27FC236}">
                  <a16:creationId xmlns:a16="http://schemas.microsoft.com/office/drawing/2014/main" id="{E275C827-03A1-4339-B94E-EDF92BE65D5B}"/>
                </a:ext>
              </a:extLst>
            </p:cNvPr>
            <p:cNvSpPr/>
            <p:nvPr/>
          </p:nvSpPr>
          <p:spPr>
            <a:xfrm>
              <a:off x="6540036" y="5823030"/>
              <a:ext cx="470819" cy="290658"/>
            </a:xfrm>
            <a:custGeom>
              <a:avLst/>
              <a:gdLst>
                <a:gd name="connsiteX0" fmla="*/ 276847 w 470819"/>
                <a:gd name="connsiteY0" fmla="*/ 4 h 290658"/>
                <a:gd name="connsiteX1" fmla="*/ 283414 w 470819"/>
                <a:gd name="connsiteY1" fmla="*/ 1831 h 290658"/>
                <a:gd name="connsiteX2" fmla="*/ 294606 w 470819"/>
                <a:gd name="connsiteY2" fmla="*/ 21931 h 290658"/>
                <a:gd name="connsiteX3" fmla="*/ 301801 w 470819"/>
                <a:gd name="connsiteY3" fmla="*/ 168627 h 290658"/>
                <a:gd name="connsiteX4" fmla="*/ 341087 w 470819"/>
                <a:gd name="connsiteY4" fmla="*/ 68184 h 290658"/>
                <a:gd name="connsiteX5" fmla="*/ 363243 w 470819"/>
                <a:gd name="connsiteY5" fmla="*/ 41403 h 290658"/>
                <a:gd name="connsiteX6" fmla="*/ 354335 w 470819"/>
                <a:gd name="connsiteY6" fmla="*/ 197692 h 290658"/>
                <a:gd name="connsiteX7" fmla="*/ 157846 w 470819"/>
                <a:gd name="connsiteY7" fmla="*/ 263474 h 290658"/>
                <a:gd name="connsiteX8" fmla="*/ 2128 w 470819"/>
                <a:gd name="connsiteY8" fmla="*/ 118320 h 290658"/>
                <a:gd name="connsiteX9" fmla="*/ 2984 w 470819"/>
                <a:gd name="connsiteY9" fmla="*/ 99705 h 290658"/>
                <a:gd name="connsiteX10" fmla="*/ 15661 w 470819"/>
                <a:gd name="connsiteY10" fmla="*/ 95993 h 290658"/>
                <a:gd name="connsiteX11" fmla="*/ 125526 w 470819"/>
                <a:gd name="connsiteY11" fmla="*/ 142760 h 290658"/>
                <a:gd name="connsiteX12" fmla="*/ 211579 w 470819"/>
                <a:gd name="connsiteY12" fmla="*/ 229041 h 290658"/>
                <a:gd name="connsiteX13" fmla="*/ 306598 w 470819"/>
                <a:gd name="connsiteY13" fmla="*/ 251312 h 290658"/>
                <a:gd name="connsiteX14" fmla="*/ 416577 w 470819"/>
                <a:gd name="connsiteY14" fmla="*/ 213510 h 290658"/>
                <a:gd name="connsiteX15" fmla="*/ 446499 w 470819"/>
                <a:gd name="connsiteY15" fmla="*/ 203289 h 290658"/>
                <a:gd name="connsiteX16" fmla="*/ 470482 w 470819"/>
                <a:gd name="connsiteY16" fmla="*/ 220590 h 290658"/>
                <a:gd name="connsiteX17" fmla="*/ 466770 w 470819"/>
                <a:gd name="connsiteY17" fmla="*/ 238978 h 290658"/>
                <a:gd name="connsiteX18" fmla="*/ 296548 w 470819"/>
                <a:gd name="connsiteY18" fmla="*/ 243888 h 290658"/>
                <a:gd name="connsiteX19" fmla="*/ 250409 w 470819"/>
                <a:gd name="connsiteY19" fmla="*/ 29183 h 290658"/>
                <a:gd name="connsiteX20" fmla="*/ 276847 w 470819"/>
                <a:gd name="connsiteY20" fmla="*/ 4 h 2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0819" h="290658">
                  <a:moveTo>
                    <a:pt x="276847" y="4"/>
                  </a:moveTo>
                  <a:cubicBezTo>
                    <a:pt x="279017" y="61"/>
                    <a:pt x="281187" y="632"/>
                    <a:pt x="283414" y="1831"/>
                  </a:cubicBezTo>
                  <a:cubicBezTo>
                    <a:pt x="290380" y="5600"/>
                    <a:pt x="292950" y="14165"/>
                    <a:pt x="294606" y="21931"/>
                  </a:cubicBezTo>
                  <a:cubicBezTo>
                    <a:pt x="309738" y="92910"/>
                    <a:pt x="309338" y="75493"/>
                    <a:pt x="301801" y="168627"/>
                  </a:cubicBezTo>
                  <a:cubicBezTo>
                    <a:pt x="317676" y="110497"/>
                    <a:pt x="311394" y="120661"/>
                    <a:pt x="341087" y="68184"/>
                  </a:cubicBezTo>
                  <a:cubicBezTo>
                    <a:pt x="346855" y="57963"/>
                    <a:pt x="353250" y="47513"/>
                    <a:pt x="363243" y="41403"/>
                  </a:cubicBezTo>
                  <a:cubicBezTo>
                    <a:pt x="428054" y="1717"/>
                    <a:pt x="365299" y="177535"/>
                    <a:pt x="354335" y="197692"/>
                  </a:cubicBezTo>
                  <a:cubicBezTo>
                    <a:pt x="313678" y="272497"/>
                    <a:pt x="234591" y="290998"/>
                    <a:pt x="157846" y="263474"/>
                  </a:cubicBezTo>
                  <a:cubicBezTo>
                    <a:pt x="90522" y="239320"/>
                    <a:pt x="26225" y="186900"/>
                    <a:pt x="2128" y="118320"/>
                  </a:cubicBezTo>
                  <a:cubicBezTo>
                    <a:pt x="-42" y="112153"/>
                    <a:pt x="-1641" y="104387"/>
                    <a:pt x="2984" y="99705"/>
                  </a:cubicBezTo>
                  <a:cubicBezTo>
                    <a:pt x="6182" y="96507"/>
                    <a:pt x="11150" y="96050"/>
                    <a:pt x="15661" y="95993"/>
                  </a:cubicBezTo>
                  <a:cubicBezTo>
                    <a:pt x="56318" y="95936"/>
                    <a:pt x="94405" y="116607"/>
                    <a:pt x="125526" y="142760"/>
                  </a:cubicBezTo>
                  <a:cubicBezTo>
                    <a:pt x="156590" y="168970"/>
                    <a:pt x="182343" y="200833"/>
                    <a:pt x="211579" y="229041"/>
                  </a:cubicBezTo>
                  <a:cubicBezTo>
                    <a:pt x="232307" y="249027"/>
                    <a:pt x="278046" y="247886"/>
                    <a:pt x="306598" y="251312"/>
                  </a:cubicBezTo>
                  <a:cubicBezTo>
                    <a:pt x="355192" y="257193"/>
                    <a:pt x="374378" y="238349"/>
                    <a:pt x="416577" y="213510"/>
                  </a:cubicBezTo>
                  <a:cubicBezTo>
                    <a:pt x="425770" y="208085"/>
                    <a:pt x="435820" y="203174"/>
                    <a:pt x="446499" y="203289"/>
                  </a:cubicBezTo>
                  <a:cubicBezTo>
                    <a:pt x="457177" y="203403"/>
                    <a:pt x="468483" y="210084"/>
                    <a:pt x="470482" y="220590"/>
                  </a:cubicBezTo>
                  <a:cubicBezTo>
                    <a:pt x="471681" y="226815"/>
                    <a:pt x="469511" y="233210"/>
                    <a:pt x="466770" y="238978"/>
                  </a:cubicBezTo>
                  <a:cubicBezTo>
                    <a:pt x="432223" y="311954"/>
                    <a:pt x="338061" y="302133"/>
                    <a:pt x="296548" y="243888"/>
                  </a:cubicBezTo>
                  <a:cubicBezTo>
                    <a:pt x="256976" y="188328"/>
                    <a:pt x="231451" y="95822"/>
                    <a:pt x="250409" y="29183"/>
                  </a:cubicBezTo>
                  <a:cubicBezTo>
                    <a:pt x="254235" y="15707"/>
                    <a:pt x="264856" y="-282"/>
                    <a:pt x="276847" y="4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4" name="图形 8">
              <a:extLst>
                <a:ext uri="{FF2B5EF4-FFF2-40B4-BE49-F238E27FC236}">
                  <a16:creationId xmlns:a16="http://schemas.microsoft.com/office/drawing/2014/main" id="{96ED96D7-89B5-431D-8FC6-F48F97DA92F6}"/>
                </a:ext>
              </a:extLst>
            </p:cNvPr>
            <p:cNvGrpSpPr/>
            <p:nvPr/>
          </p:nvGrpSpPr>
          <p:grpSpPr>
            <a:xfrm>
              <a:off x="10811429" y="4971875"/>
              <a:ext cx="717505" cy="1345952"/>
              <a:chOff x="8484720" y="3979653"/>
              <a:chExt cx="1111204" cy="2084484"/>
            </a:xfrm>
          </p:grpSpPr>
          <p:grpSp>
            <p:nvGrpSpPr>
              <p:cNvPr id="65" name="图形 8">
                <a:extLst>
                  <a:ext uri="{FF2B5EF4-FFF2-40B4-BE49-F238E27FC236}">
                    <a16:creationId xmlns:a16="http://schemas.microsoft.com/office/drawing/2014/main" id="{6E7C3357-D929-4AD8-9B1F-B37E6FFF9AAA}"/>
                  </a:ext>
                </a:extLst>
              </p:cNvPr>
              <p:cNvGrpSpPr/>
              <p:nvPr/>
            </p:nvGrpSpPr>
            <p:grpSpPr>
              <a:xfrm>
                <a:off x="8484720" y="3979653"/>
                <a:ext cx="1111204" cy="1516796"/>
                <a:chOff x="8484720" y="3979653"/>
                <a:chExt cx="1111204" cy="1516796"/>
              </a:xfrm>
            </p:grpSpPr>
            <p:sp>
              <p:nvSpPr>
                <p:cNvPr id="69" name="任意多边形: 形状 75">
                  <a:extLst>
                    <a:ext uri="{FF2B5EF4-FFF2-40B4-BE49-F238E27FC236}">
                      <a16:creationId xmlns:a16="http://schemas.microsoft.com/office/drawing/2014/main" id="{2DAB6366-4275-461D-9A9F-3168217B9A74}"/>
                    </a:ext>
                  </a:extLst>
                </p:cNvPr>
                <p:cNvSpPr/>
                <p:nvPr/>
              </p:nvSpPr>
              <p:spPr>
                <a:xfrm>
                  <a:off x="8484720" y="3979653"/>
                  <a:ext cx="1111204" cy="1516796"/>
                </a:xfrm>
                <a:custGeom>
                  <a:avLst/>
                  <a:gdLst>
                    <a:gd name="connsiteX0" fmla="*/ 242616 w 1111204"/>
                    <a:gd name="connsiteY0" fmla="*/ 1516797 h 1516796"/>
                    <a:gd name="connsiteX1" fmla="*/ 306342 w 1111204"/>
                    <a:gd name="connsiteY1" fmla="*/ 1336467 h 1516796"/>
                    <a:gd name="connsiteX2" fmla="*/ 102601 w 1111204"/>
                    <a:gd name="connsiteY2" fmla="*/ 1210271 h 1516796"/>
                    <a:gd name="connsiteX3" fmla="*/ 114192 w 1111204"/>
                    <a:gd name="connsiteY3" fmla="*/ 963760 h 1516796"/>
                    <a:gd name="connsiteX4" fmla="*/ 8325 w 1111204"/>
                    <a:gd name="connsiteY4" fmla="*/ 713594 h 1516796"/>
                    <a:gd name="connsiteX5" fmla="*/ 232166 w 1111204"/>
                    <a:gd name="connsiteY5" fmla="*/ 643415 h 1516796"/>
                    <a:gd name="connsiteX6" fmla="*/ 280646 w 1111204"/>
                    <a:gd name="connsiteY6" fmla="*/ 581630 h 1516796"/>
                    <a:gd name="connsiteX7" fmla="*/ 304343 w 1111204"/>
                    <a:gd name="connsiteY7" fmla="*/ 393992 h 1516796"/>
                    <a:gd name="connsiteX8" fmla="*/ 378234 w 1111204"/>
                    <a:gd name="connsiteY8" fmla="*/ 219144 h 1516796"/>
                    <a:gd name="connsiteX9" fmla="*/ 340775 w 1111204"/>
                    <a:gd name="connsiteY9" fmla="*/ 78786 h 1516796"/>
                    <a:gd name="connsiteX10" fmla="*/ 357106 w 1111204"/>
                    <a:gd name="connsiteY10" fmla="*/ 42412 h 1516796"/>
                    <a:gd name="connsiteX11" fmla="*/ 387884 w 1111204"/>
                    <a:gd name="connsiteY11" fmla="*/ 42127 h 1516796"/>
                    <a:gd name="connsiteX12" fmla="*/ 469598 w 1111204"/>
                    <a:gd name="connsiteY12" fmla="*/ 107623 h 1516796"/>
                    <a:gd name="connsiteX13" fmla="*/ 564902 w 1111204"/>
                    <a:gd name="connsiteY13" fmla="*/ 120585 h 1516796"/>
                    <a:gd name="connsiteX14" fmla="*/ 587115 w 1111204"/>
                    <a:gd name="connsiteY14" fmla="*/ 55432 h 1516796"/>
                    <a:gd name="connsiteX15" fmla="*/ 659121 w 1111204"/>
                    <a:gd name="connsiteY15" fmla="*/ 8779 h 1516796"/>
                    <a:gd name="connsiteX16" fmla="*/ 677622 w 1111204"/>
                    <a:gd name="connsiteY16" fmla="*/ 175918 h 1516796"/>
                    <a:gd name="connsiteX17" fmla="*/ 671284 w 1111204"/>
                    <a:gd name="connsiteY17" fmla="*/ 353164 h 1516796"/>
                    <a:gd name="connsiteX18" fmla="*/ 813868 w 1111204"/>
                    <a:gd name="connsiteY18" fmla="*/ 310508 h 1516796"/>
                    <a:gd name="connsiteX19" fmla="*/ 916481 w 1111204"/>
                    <a:gd name="connsiteY19" fmla="*/ 296290 h 1516796"/>
                    <a:gd name="connsiteX20" fmla="*/ 872227 w 1111204"/>
                    <a:gd name="connsiteY20" fmla="*/ 471251 h 1516796"/>
                    <a:gd name="connsiteX21" fmla="*/ 895182 w 1111204"/>
                    <a:gd name="connsiteY21" fmla="*/ 536405 h 1516796"/>
                    <a:gd name="connsiteX22" fmla="*/ 1020008 w 1111204"/>
                    <a:gd name="connsiteY22" fmla="*/ 604414 h 1516796"/>
                    <a:gd name="connsiteX23" fmla="*/ 1003848 w 1111204"/>
                    <a:gd name="connsiteY23" fmla="*/ 799362 h 1516796"/>
                    <a:gd name="connsiteX24" fmla="*/ 1101379 w 1111204"/>
                    <a:gd name="connsiteY24" fmla="*/ 962446 h 1516796"/>
                    <a:gd name="connsiteX25" fmla="*/ 968558 w 1111204"/>
                    <a:gd name="connsiteY25" fmla="*/ 1080591 h 1516796"/>
                    <a:gd name="connsiteX26" fmla="*/ 1041764 w 1111204"/>
                    <a:gd name="connsiteY26" fmla="*/ 1193825 h 1516796"/>
                    <a:gd name="connsiteX27" fmla="*/ 966503 w 1111204"/>
                    <a:gd name="connsiteY27" fmla="*/ 1250985 h 1516796"/>
                    <a:gd name="connsiteX28" fmla="*/ 863033 w 1111204"/>
                    <a:gd name="connsiteY28" fmla="*/ 1258237 h 1516796"/>
                    <a:gd name="connsiteX29" fmla="*/ 816838 w 1111204"/>
                    <a:gd name="connsiteY29" fmla="*/ 1356282 h 1516796"/>
                    <a:gd name="connsiteX30" fmla="*/ 847673 w 1111204"/>
                    <a:gd name="connsiteY30" fmla="*/ 1452214 h 1516796"/>
                    <a:gd name="connsiteX31" fmla="*/ 740263 w 1111204"/>
                    <a:gd name="connsiteY31" fmla="*/ 1486989 h 1516796"/>
                    <a:gd name="connsiteX32" fmla="*/ 242616 w 1111204"/>
                    <a:gd name="connsiteY32" fmla="*/ 1516797 h 1516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111204" h="1516796">
                      <a:moveTo>
                        <a:pt x="242616" y="1516797"/>
                      </a:moveTo>
                      <a:cubicBezTo>
                        <a:pt x="301317" y="1480651"/>
                        <a:pt x="329297" y="1401450"/>
                        <a:pt x="306342" y="1336467"/>
                      </a:cubicBezTo>
                      <a:cubicBezTo>
                        <a:pt x="268769" y="1230257"/>
                        <a:pt x="171637" y="1266060"/>
                        <a:pt x="102601" y="1210271"/>
                      </a:cubicBezTo>
                      <a:cubicBezTo>
                        <a:pt x="21287" y="1144603"/>
                        <a:pt x="119617" y="1041305"/>
                        <a:pt x="114192" y="963760"/>
                      </a:cubicBezTo>
                      <a:cubicBezTo>
                        <a:pt x="108254" y="878449"/>
                        <a:pt x="31451" y="796050"/>
                        <a:pt x="8325" y="713594"/>
                      </a:cubicBezTo>
                      <a:cubicBezTo>
                        <a:pt x="-44724" y="524071"/>
                        <a:pt x="170724" y="665514"/>
                        <a:pt x="232166" y="643415"/>
                      </a:cubicBezTo>
                      <a:cubicBezTo>
                        <a:pt x="257862" y="634164"/>
                        <a:pt x="274708" y="608354"/>
                        <a:pt x="280646" y="581630"/>
                      </a:cubicBezTo>
                      <a:cubicBezTo>
                        <a:pt x="295721" y="513507"/>
                        <a:pt x="267055" y="458460"/>
                        <a:pt x="304343" y="393992"/>
                      </a:cubicBezTo>
                      <a:cubicBezTo>
                        <a:pt x="340375" y="331750"/>
                        <a:pt x="393595" y="303656"/>
                        <a:pt x="378234" y="219144"/>
                      </a:cubicBezTo>
                      <a:cubicBezTo>
                        <a:pt x="369555" y="171292"/>
                        <a:pt x="340032" y="127438"/>
                        <a:pt x="340775" y="78786"/>
                      </a:cubicBezTo>
                      <a:cubicBezTo>
                        <a:pt x="341003" y="64853"/>
                        <a:pt x="344943" y="49207"/>
                        <a:pt x="357106" y="42412"/>
                      </a:cubicBezTo>
                      <a:cubicBezTo>
                        <a:pt x="366357" y="37216"/>
                        <a:pt x="377891" y="38643"/>
                        <a:pt x="387884" y="42127"/>
                      </a:cubicBezTo>
                      <a:cubicBezTo>
                        <a:pt x="421061" y="53775"/>
                        <a:pt x="442874" y="84725"/>
                        <a:pt x="469598" y="107623"/>
                      </a:cubicBezTo>
                      <a:cubicBezTo>
                        <a:pt x="496322" y="130521"/>
                        <a:pt x="539263" y="144683"/>
                        <a:pt x="564902" y="120585"/>
                      </a:cubicBezTo>
                      <a:cubicBezTo>
                        <a:pt x="581975" y="104540"/>
                        <a:pt x="583632" y="78615"/>
                        <a:pt x="587115" y="55432"/>
                      </a:cubicBezTo>
                      <a:cubicBezTo>
                        <a:pt x="593339" y="13633"/>
                        <a:pt x="622689" y="-15376"/>
                        <a:pt x="659121" y="8779"/>
                      </a:cubicBezTo>
                      <a:cubicBezTo>
                        <a:pt x="698807" y="35103"/>
                        <a:pt x="683618" y="138744"/>
                        <a:pt x="677622" y="175918"/>
                      </a:cubicBezTo>
                      <a:cubicBezTo>
                        <a:pt x="668143" y="234847"/>
                        <a:pt x="653754" y="296061"/>
                        <a:pt x="671284" y="353164"/>
                      </a:cubicBezTo>
                      <a:cubicBezTo>
                        <a:pt x="700234" y="447611"/>
                        <a:pt x="779379" y="341800"/>
                        <a:pt x="813868" y="310508"/>
                      </a:cubicBezTo>
                      <a:cubicBezTo>
                        <a:pt x="842134" y="284869"/>
                        <a:pt x="889357" y="269509"/>
                        <a:pt x="916481" y="296290"/>
                      </a:cubicBezTo>
                      <a:cubicBezTo>
                        <a:pt x="970500" y="349566"/>
                        <a:pt x="883647" y="420773"/>
                        <a:pt x="872227" y="471251"/>
                      </a:cubicBezTo>
                      <a:cubicBezTo>
                        <a:pt x="866745" y="495291"/>
                        <a:pt x="873826" y="524071"/>
                        <a:pt x="895182" y="536405"/>
                      </a:cubicBezTo>
                      <a:cubicBezTo>
                        <a:pt x="957710" y="572608"/>
                        <a:pt x="1010529" y="508082"/>
                        <a:pt x="1020008" y="604414"/>
                      </a:cubicBezTo>
                      <a:cubicBezTo>
                        <a:pt x="1026518" y="670425"/>
                        <a:pt x="966789" y="733351"/>
                        <a:pt x="1003848" y="799362"/>
                      </a:cubicBezTo>
                      <a:cubicBezTo>
                        <a:pt x="1036225" y="857035"/>
                        <a:pt x="1143978" y="881532"/>
                        <a:pt x="1101379" y="962446"/>
                      </a:cubicBezTo>
                      <a:cubicBezTo>
                        <a:pt x="1075226" y="1012125"/>
                        <a:pt x="962620" y="1009898"/>
                        <a:pt x="968558" y="1080591"/>
                      </a:cubicBezTo>
                      <a:cubicBezTo>
                        <a:pt x="972442" y="1126673"/>
                        <a:pt x="1041707" y="1147573"/>
                        <a:pt x="1041764" y="1193825"/>
                      </a:cubicBezTo>
                      <a:cubicBezTo>
                        <a:pt x="1041821" y="1228658"/>
                        <a:pt x="1001279" y="1249215"/>
                        <a:pt x="966503" y="1250985"/>
                      </a:cubicBezTo>
                      <a:cubicBezTo>
                        <a:pt x="931728" y="1252755"/>
                        <a:pt x="895068" y="1244647"/>
                        <a:pt x="863033" y="1258237"/>
                      </a:cubicBezTo>
                      <a:cubicBezTo>
                        <a:pt x="826659" y="1273654"/>
                        <a:pt x="805589" y="1318366"/>
                        <a:pt x="816838" y="1356282"/>
                      </a:cubicBezTo>
                      <a:cubicBezTo>
                        <a:pt x="826659" y="1389230"/>
                        <a:pt x="857323" y="1419208"/>
                        <a:pt x="847673" y="1452214"/>
                      </a:cubicBezTo>
                      <a:cubicBezTo>
                        <a:pt x="836081" y="1491900"/>
                        <a:pt x="781091" y="1493328"/>
                        <a:pt x="740263" y="1486989"/>
                      </a:cubicBezTo>
                      <a:cubicBezTo>
                        <a:pt x="573410" y="1460893"/>
                        <a:pt x="394736" y="1443477"/>
                        <a:pt x="242616" y="1516797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任意多边形: 形状 76">
                  <a:extLst>
                    <a:ext uri="{FF2B5EF4-FFF2-40B4-BE49-F238E27FC236}">
                      <a16:creationId xmlns:a16="http://schemas.microsoft.com/office/drawing/2014/main" id="{5CADDECA-3867-4F64-8989-85A006255E21}"/>
                    </a:ext>
                  </a:extLst>
                </p:cNvPr>
                <p:cNvSpPr/>
                <p:nvPr/>
              </p:nvSpPr>
              <p:spPr>
                <a:xfrm>
                  <a:off x="9031748" y="4714204"/>
                  <a:ext cx="21356" cy="765800"/>
                </a:xfrm>
                <a:custGeom>
                  <a:avLst/>
                  <a:gdLst>
                    <a:gd name="connsiteX0" fmla="*/ 10678 w 21356"/>
                    <a:gd name="connsiteY0" fmla="*/ 765800 h 765800"/>
                    <a:gd name="connsiteX1" fmla="*/ 0 w 21356"/>
                    <a:gd name="connsiteY1" fmla="*/ 755122 h 765800"/>
                    <a:gd name="connsiteX2" fmla="*/ 0 w 21356"/>
                    <a:gd name="connsiteY2" fmla="*/ 10678 h 765800"/>
                    <a:gd name="connsiteX3" fmla="*/ 10678 w 21356"/>
                    <a:gd name="connsiteY3" fmla="*/ 0 h 765800"/>
                    <a:gd name="connsiteX4" fmla="*/ 21356 w 21356"/>
                    <a:gd name="connsiteY4" fmla="*/ 10678 h 765800"/>
                    <a:gd name="connsiteX5" fmla="*/ 21356 w 21356"/>
                    <a:gd name="connsiteY5" fmla="*/ 755065 h 765800"/>
                    <a:gd name="connsiteX6" fmla="*/ 10678 w 21356"/>
                    <a:gd name="connsiteY6" fmla="*/ 765800 h 76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56" h="765800">
                      <a:moveTo>
                        <a:pt x="10678" y="765800"/>
                      </a:moveTo>
                      <a:cubicBezTo>
                        <a:pt x="4739" y="765800"/>
                        <a:pt x="0" y="761004"/>
                        <a:pt x="0" y="755122"/>
                      </a:cubicBezTo>
                      <a:lnTo>
                        <a:pt x="0" y="10678"/>
                      </a:lnTo>
                      <a:cubicBezTo>
                        <a:pt x="0" y="4796"/>
                        <a:pt x="4796" y="0"/>
                        <a:pt x="10678" y="0"/>
                      </a:cubicBezTo>
                      <a:cubicBezTo>
                        <a:pt x="16617" y="0"/>
                        <a:pt x="21356" y="4796"/>
                        <a:pt x="21356" y="10678"/>
                      </a:cubicBezTo>
                      <a:lnTo>
                        <a:pt x="21356" y="755065"/>
                      </a:lnTo>
                      <a:cubicBezTo>
                        <a:pt x="21356" y="761004"/>
                        <a:pt x="16617" y="765800"/>
                        <a:pt x="10678" y="765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任意多边形: 形状 77">
                  <a:extLst>
                    <a:ext uri="{FF2B5EF4-FFF2-40B4-BE49-F238E27FC236}">
                      <a16:creationId xmlns:a16="http://schemas.microsoft.com/office/drawing/2014/main" id="{C92E89C1-6C65-4A23-9FC2-E92E5FCB96EC}"/>
                    </a:ext>
                  </a:extLst>
                </p:cNvPr>
                <p:cNvSpPr/>
                <p:nvPr/>
              </p:nvSpPr>
              <p:spPr>
                <a:xfrm>
                  <a:off x="9031733" y="4928156"/>
                  <a:ext cx="216677" cy="262110"/>
                </a:xfrm>
                <a:custGeom>
                  <a:avLst/>
                  <a:gdLst>
                    <a:gd name="connsiteX0" fmla="*/ 10694 w 216677"/>
                    <a:gd name="connsiteY0" fmla="*/ 262110 h 262110"/>
                    <a:gd name="connsiteX1" fmla="*/ 3956 w 216677"/>
                    <a:gd name="connsiteY1" fmla="*/ 259712 h 262110"/>
                    <a:gd name="connsiteX2" fmla="*/ 2414 w 216677"/>
                    <a:gd name="connsiteY2" fmla="*/ 244637 h 262110"/>
                    <a:gd name="connsiteX3" fmla="*/ 197647 w 216677"/>
                    <a:gd name="connsiteY3" fmla="*/ 3950 h 262110"/>
                    <a:gd name="connsiteX4" fmla="*/ 212722 w 216677"/>
                    <a:gd name="connsiteY4" fmla="*/ 2408 h 262110"/>
                    <a:gd name="connsiteX5" fmla="*/ 214264 w 216677"/>
                    <a:gd name="connsiteY5" fmla="*/ 17483 h 262110"/>
                    <a:gd name="connsiteX6" fmla="*/ 19030 w 216677"/>
                    <a:gd name="connsiteY6" fmla="*/ 258170 h 262110"/>
                    <a:gd name="connsiteX7" fmla="*/ 10694 w 216677"/>
                    <a:gd name="connsiteY7" fmla="*/ 262110 h 262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677" h="262110">
                      <a:moveTo>
                        <a:pt x="10694" y="262110"/>
                      </a:moveTo>
                      <a:cubicBezTo>
                        <a:pt x="8295" y="262110"/>
                        <a:pt x="5954" y="261311"/>
                        <a:pt x="3956" y="259712"/>
                      </a:cubicBezTo>
                      <a:cubicBezTo>
                        <a:pt x="-613" y="256000"/>
                        <a:pt x="-1355" y="249262"/>
                        <a:pt x="2414" y="244637"/>
                      </a:cubicBezTo>
                      <a:lnTo>
                        <a:pt x="197647" y="3950"/>
                      </a:lnTo>
                      <a:cubicBezTo>
                        <a:pt x="201416" y="-675"/>
                        <a:pt x="208154" y="-1303"/>
                        <a:pt x="212722" y="2408"/>
                      </a:cubicBezTo>
                      <a:cubicBezTo>
                        <a:pt x="217290" y="6120"/>
                        <a:pt x="218033" y="12858"/>
                        <a:pt x="214264" y="17483"/>
                      </a:cubicBezTo>
                      <a:lnTo>
                        <a:pt x="19030" y="258170"/>
                      </a:lnTo>
                      <a:cubicBezTo>
                        <a:pt x="16860" y="260740"/>
                        <a:pt x="13835" y="262110"/>
                        <a:pt x="10694" y="262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任意多边形: 形状 78">
                  <a:extLst>
                    <a:ext uri="{FF2B5EF4-FFF2-40B4-BE49-F238E27FC236}">
                      <a16:creationId xmlns:a16="http://schemas.microsoft.com/office/drawing/2014/main" id="{6D0D067D-7F4C-40EA-A053-E83049688A43}"/>
                    </a:ext>
                  </a:extLst>
                </p:cNvPr>
                <p:cNvSpPr/>
                <p:nvPr/>
              </p:nvSpPr>
              <p:spPr>
                <a:xfrm>
                  <a:off x="8799023" y="4769788"/>
                  <a:ext cx="254057" cy="217193"/>
                </a:xfrm>
                <a:custGeom>
                  <a:avLst/>
                  <a:gdLst>
                    <a:gd name="connsiteX0" fmla="*/ 243403 w 254057"/>
                    <a:gd name="connsiteY0" fmla="*/ 217194 h 217193"/>
                    <a:gd name="connsiteX1" fmla="*/ 236494 w 254057"/>
                    <a:gd name="connsiteY1" fmla="*/ 214681 h 217193"/>
                    <a:gd name="connsiteX2" fmla="*/ 3802 w 254057"/>
                    <a:gd name="connsiteY2" fmla="*/ 18877 h 217193"/>
                    <a:gd name="connsiteX3" fmla="*/ 2489 w 254057"/>
                    <a:gd name="connsiteY3" fmla="*/ 3802 h 217193"/>
                    <a:gd name="connsiteX4" fmla="*/ 17563 w 254057"/>
                    <a:gd name="connsiteY4" fmla="*/ 2488 h 217193"/>
                    <a:gd name="connsiteX5" fmla="*/ 250255 w 254057"/>
                    <a:gd name="connsiteY5" fmla="*/ 198293 h 217193"/>
                    <a:gd name="connsiteX6" fmla="*/ 251569 w 254057"/>
                    <a:gd name="connsiteY6" fmla="*/ 213368 h 217193"/>
                    <a:gd name="connsiteX7" fmla="*/ 243403 w 254057"/>
                    <a:gd name="connsiteY7" fmla="*/ 217194 h 217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057" h="217193">
                      <a:moveTo>
                        <a:pt x="243403" y="217194"/>
                      </a:moveTo>
                      <a:cubicBezTo>
                        <a:pt x="240948" y="217194"/>
                        <a:pt x="238493" y="216394"/>
                        <a:pt x="236494" y="214681"/>
                      </a:cubicBezTo>
                      <a:lnTo>
                        <a:pt x="3802" y="18877"/>
                      </a:lnTo>
                      <a:cubicBezTo>
                        <a:pt x="-709" y="15051"/>
                        <a:pt x="-1280" y="8313"/>
                        <a:pt x="2489" y="3802"/>
                      </a:cubicBezTo>
                      <a:cubicBezTo>
                        <a:pt x="6314" y="-709"/>
                        <a:pt x="13052" y="-1280"/>
                        <a:pt x="17563" y="2488"/>
                      </a:cubicBezTo>
                      <a:lnTo>
                        <a:pt x="250255" y="198293"/>
                      </a:lnTo>
                      <a:cubicBezTo>
                        <a:pt x="254767" y="202119"/>
                        <a:pt x="255338" y="208857"/>
                        <a:pt x="251569" y="213368"/>
                      </a:cubicBezTo>
                      <a:cubicBezTo>
                        <a:pt x="249457" y="215937"/>
                        <a:pt x="246430" y="217194"/>
                        <a:pt x="243403" y="2171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图形 8">
                <a:extLst>
                  <a:ext uri="{FF2B5EF4-FFF2-40B4-BE49-F238E27FC236}">
                    <a16:creationId xmlns:a16="http://schemas.microsoft.com/office/drawing/2014/main" id="{7CDC6277-9B61-46BD-832E-EB74E982B790}"/>
                  </a:ext>
                </a:extLst>
              </p:cNvPr>
              <p:cNvGrpSpPr/>
              <p:nvPr/>
            </p:nvGrpSpPr>
            <p:grpSpPr>
              <a:xfrm>
                <a:off x="8633230" y="5270438"/>
                <a:ext cx="780989" cy="793699"/>
                <a:chOff x="8633230" y="5270438"/>
                <a:chExt cx="780989" cy="793699"/>
              </a:xfrm>
            </p:grpSpPr>
            <p:sp>
              <p:nvSpPr>
                <p:cNvPr id="67" name="任意多边形: 形状 80">
                  <a:extLst>
                    <a:ext uri="{FF2B5EF4-FFF2-40B4-BE49-F238E27FC236}">
                      <a16:creationId xmlns:a16="http://schemas.microsoft.com/office/drawing/2014/main" id="{C0A5EF61-7E8E-4603-82CD-DEEBA288D100}"/>
                    </a:ext>
                  </a:extLst>
                </p:cNvPr>
                <p:cNvSpPr/>
                <p:nvPr/>
              </p:nvSpPr>
              <p:spPr>
                <a:xfrm>
                  <a:off x="8694787" y="5392066"/>
                  <a:ext cx="657876" cy="672070"/>
                </a:xfrm>
                <a:custGeom>
                  <a:avLst/>
                  <a:gdLst>
                    <a:gd name="connsiteX0" fmla="*/ 0 w 657876"/>
                    <a:gd name="connsiteY0" fmla="*/ 57 h 672070"/>
                    <a:gd name="connsiteX1" fmla="*/ 109694 w 657876"/>
                    <a:gd name="connsiteY1" fmla="*/ 612651 h 672070"/>
                    <a:gd name="connsiteX2" fmla="*/ 129394 w 657876"/>
                    <a:gd name="connsiteY2" fmla="*/ 656621 h 672070"/>
                    <a:gd name="connsiteX3" fmla="*/ 173706 w 657876"/>
                    <a:gd name="connsiteY3" fmla="*/ 668898 h 672070"/>
                    <a:gd name="connsiteX4" fmla="*/ 440431 w 657876"/>
                    <a:gd name="connsiteY4" fmla="*/ 672038 h 672070"/>
                    <a:gd name="connsiteX5" fmla="*/ 602602 w 657876"/>
                    <a:gd name="connsiteY5" fmla="*/ 538875 h 672070"/>
                    <a:gd name="connsiteX6" fmla="*/ 657877 w 657876"/>
                    <a:gd name="connsiteY6" fmla="*/ 0 h 672070"/>
                    <a:gd name="connsiteX7" fmla="*/ 0 w 657876"/>
                    <a:gd name="connsiteY7" fmla="*/ 57 h 672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7876" h="672070">
                      <a:moveTo>
                        <a:pt x="0" y="57"/>
                      </a:moveTo>
                      <a:cubicBezTo>
                        <a:pt x="30607" y="203513"/>
                        <a:pt x="58188" y="416334"/>
                        <a:pt x="109694" y="612651"/>
                      </a:cubicBezTo>
                      <a:cubicBezTo>
                        <a:pt x="113976" y="628983"/>
                        <a:pt x="119001" y="646114"/>
                        <a:pt x="129394" y="656621"/>
                      </a:cubicBezTo>
                      <a:cubicBezTo>
                        <a:pt x="141671" y="669011"/>
                        <a:pt x="158345" y="669240"/>
                        <a:pt x="173706" y="668898"/>
                      </a:cubicBezTo>
                      <a:cubicBezTo>
                        <a:pt x="262557" y="666842"/>
                        <a:pt x="351580" y="672552"/>
                        <a:pt x="440431" y="672038"/>
                      </a:cubicBezTo>
                      <a:cubicBezTo>
                        <a:pt x="524428" y="671581"/>
                        <a:pt x="593808" y="678376"/>
                        <a:pt x="602602" y="538875"/>
                      </a:cubicBezTo>
                      <a:cubicBezTo>
                        <a:pt x="605629" y="490510"/>
                        <a:pt x="613280" y="0"/>
                        <a:pt x="657877" y="0"/>
                      </a:cubicBezTo>
                      <a:cubicBezTo>
                        <a:pt x="657706" y="57"/>
                        <a:pt x="0" y="57"/>
                        <a:pt x="0" y="57"/>
                      </a:cubicBezTo>
                      <a:close/>
                    </a:path>
                  </a:pathLst>
                </a:custGeom>
                <a:solidFill>
                  <a:srgbClr val="978C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任意多边形: 形状 81">
                  <a:extLst>
                    <a:ext uri="{FF2B5EF4-FFF2-40B4-BE49-F238E27FC236}">
                      <a16:creationId xmlns:a16="http://schemas.microsoft.com/office/drawing/2014/main" id="{3CE94068-2FB0-4DF0-8AD3-A110188FB4AA}"/>
                    </a:ext>
                  </a:extLst>
                </p:cNvPr>
                <p:cNvSpPr/>
                <p:nvPr/>
              </p:nvSpPr>
              <p:spPr>
                <a:xfrm>
                  <a:off x="8633230" y="5270438"/>
                  <a:ext cx="780989" cy="243256"/>
                </a:xfrm>
                <a:custGeom>
                  <a:avLst/>
                  <a:gdLst>
                    <a:gd name="connsiteX0" fmla="*/ 659362 w 780989"/>
                    <a:gd name="connsiteY0" fmla="*/ 243257 h 243256"/>
                    <a:gd name="connsiteX1" fmla="*/ 121628 w 780989"/>
                    <a:gd name="connsiteY1" fmla="*/ 243257 h 243256"/>
                    <a:gd name="connsiteX2" fmla="*/ 0 w 780989"/>
                    <a:gd name="connsiteY2" fmla="*/ 121628 h 243256"/>
                    <a:gd name="connsiteX3" fmla="*/ 0 w 780989"/>
                    <a:gd name="connsiteY3" fmla="*/ 121628 h 243256"/>
                    <a:gd name="connsiteX4" fmla="*/ 121628 w 780989"/>
                    <a:gd name="connsiteY4" fmla="*/ 0 h 243256"/>
                    <a:gd name="connsiteX5" fmla="*/ 659362 w 780989"/>
                    <a:gd name="connsiteY5" fmla="*/ 0 h 243256"/>
                    <a:gd name="connsiteX6" fmla="*/ 780990 w 780989"/>
                    <a:gd name="connsiteY6" fmla="*/ 121628 h 243256"/>
                    <a:gd name="connsiteX7" fmla="*/ 780990 w 780989"/>
                    <a:gd name="connsiteY7" fmla="*/ 121628 h 243256"/>
                    <a:gd name="connsiteX8" fmla="*/ 659362 w 780989"/>
                    <a:gd name="connsiteY8" fmla="*/ 243257 h 243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0989" h="243256">
                      <a:moveTo>
                        <a:pt x="659362" y="243257"/>
                      </a:moveTo>
                      <a:lnTo>
                        <a:pt x="121628" y="243257"/>
                      </a:lnTo>
                      <a:cubicBezTo>
                        <a:pt x="54762" y="243257"/>
                        <a:pt x="0" y="188552"/>
                        <a:pt x="0" y="121628"/>
                      </a:cubicBezTo>
                      <a:lnTo>
                        <a:pt x="0" y="121628"/>
                      </a:lnTo>
                      <a:cubicBezTo>
                        <a:pt x="0" y="54761"/>
                        <a:pt x="54705" y="0"/>
                        <a:pt x="121628" y="0"/>
                      </a:cubicBezTo>
                      <a:lnTo>
                        <a:pt x="659362" y="0"/>
                      </a:lnTo>
                      <a:cubicBezTo>
                        <a:pt x="726229" y="0"/>
                        <a:pt x="780990" y="54704"/>
                        <a:pt x="780990" y="121628"/>
                      </a:cubicBezTo>
                      <a:lnTo>
                        <a:pt x="780990" y="121628"/>
                      </a:lnTo>
                      <a:cubicBezTo>
                        <a:pt x="780990" y="188552"/>
                        <a:pt x="726229" y="243257"/>
                        <a:pt x="659362" y="243257"/>
                      </a:cubicBezTo>
                      <a:close/>
                    </a:path>
                  </a:pathLst>
                </a:custGeom>
                <a:solidFill>
                  <a:srgbClr val="A7AD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8" name="任意多边形: 形状 11">
              <a:extLst>
                <a:ext uri="{FF2B5EF4-FFF2-40B4-BE49-F238E27FC236}">
                  <a16:creationId xmlns:a16="http://schemas.microsoft.com/office/drawing/2014/main" id="{4A0BA36E-3796-432A-A31C-6DCBE87CE883}"/>
                </a:ext>
              </a:extLst>
            </p:cNvPr>
            <p:cNvSpPr/>
            <p:nvPr/>
          </p:nvSpPr>
          <p:spPr>
            <a:xfrm>
              <a:off x="2359043" y="6321623"/>
              <a:ext cx="5874354" cy="171878"/>
            </a:xfrm>
            <a:custGeom>
              <a:avLst/>
              <a:gdLst>
                <a:gd name="connsiteX0" fmla="*/ 5874354 w 5874354"/>
                <a:gd name="connsiteY0" fmla="*/ 85939 h 171878"/>
                <a:gd name="connsiteX1" fmla="*/ 2937177 w 5874354"/>
                <a:gd name="connsiteY1" fmla="*/ 171879 h 171878"/>
                <a:gd name="connsiteX2" fmla="*/ 0 w 5874354"/>
                <a:gd name="connsiteY2" fmla="*/ 85940 h 171878"/>
                <a:gd name="connsiteX3" fmla="*/ 2937177 w 5874354"/>
                <a:gd name="connsiteY3" fmla="*/ 1 h 171878"/>
                <a:gd name="connsiteX4" fmla="*/ 5874354 w 5874354"/>
                <a:gd name="connsiteY4" fmla="*/ 85939 h 17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4354" h="171878">
                  <a:moveTo>
                    <a:pt x="5874354" y="85939"/>
                  </a:moveTo>
                  <a:cubicBezTo>
                    <a:pt x="5874354" y="133402"/>
                    <a:pt x="4559336" y="171879"/>
                    <a:pt x="2937177" y="171879"/>
                  </a:cubicBezTo>
                  <a:cubicBezTo>
                    <a:pt x="1315019" y="171879"/>
                    <a:pt x="0" y="133402"/>
                    <a:pt x="0" y="85940"/>
                  </a:cubicBezTo>
                  <a:cubicBezTo>
                    <a:pt x="0" y="38477"/>
                    <a:pt x="1315019" y="1"/>
                    <a:pt x="2937177" y="1"/>
                  </a:cubicBezTo>
                  <a:cubicBezTo>
                    <a:pt x="4559336" y="1"/>
                    <a:pt x="5874354" y="38477"/>
                    <a:pt x="5874354" y="85939"/>
                  </a:cubicBezTo>
                  <a:close/>
                </a:path>
              </a:pathLst>
            </a:custGeom>
            <a:solidFill>
              <a:srgbClr val="E3E5FC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任意多边形: 形状 34">
              <a:extLst>
                <a:ext uri="{FF2B5EF4-FFF2-40B4-BE49-F238E27FC236}">
                  <a16:creationId xmlns:a16="http://schemas.microsoft.com/office/drawing/2014/main" id="{C3E1403B-59A7-4A88-BB9D-6EB7B4DE8434}"/>
                </a:ext>
              </a:extLst>
            </p:cNvPr>
            <p:cNvSpPr/>
            <p:nvPr/>
          </p:nvSpPr>
          <p:spPr>
            <a:xfrm>
              <a:off x="5930744" y="6214340"/>
              <a:ext cx="263406" cy="192403"/>
            </a:xfrm>
            <a:custGeom>
              <a:avLst/>
              <a:gdLst>
                <a:gd name="connsiteX0" fmla="*/ 184371 w 263406"/>
                <a:gd name="connsiteY0" fmla="*/ 177728 h 192403"/>
                <a:gd name="connsiteX1" fmla="*/ 204357 w 263406"/>
                <a:gd name="connsiteY1" fmla="*/ 40796 h 192403"/>
                <a:gd name="connsiteX2" fmla="*/ 231709 w 263406"/>
                <a:gd name="connsiteY2" fmla="*/ 1624 h 192403"/>
                <a:gd name="connsiteX3" fmla="*/ 240617 w 263406"/>
                <a:gd name="connsiteY3" fmla="*/ 596 h 192403"/>
                <a:gd name="connsiteX4" fmla="*/ 245870 w 263406"/>
                <a:gd name="connsiteY4" fmla="*/ 6592 h 192403"/>
                <a:gd name="connsiteX5" fmla="*/ 12721 w 263406"/>
                <a:gd name="connsiteY5" fmla="*/ 131075 h 192403"/>
                <a:gd name="connsiteX6" fmla="*/ 101 w 263406"/>
                <a:gd name="connsiteY6" fmla="*/ 106407 h 192403"/>
                <a:gd name="connsiteX7" fmla="*/ 31965 w 263406"/>
                <a:gd name="connsiteY7" fmla="*/ 72488 h 192403"/>
                <a:gd name="connsiteX8" fmla="*/ 79874 w 263406"/>
                <a:gd name="connsiteY8" fmla="*/ 88020 h 192403"/>
                <a:gd name="connsiteX9" fmla="*/ 165813 w 263406"/>
                <a:gd name="connsiteY9" fmla="*/ 192403 h 192403"/>
                <a:gd name="connsiteX10" fmla="*/ 117618 w 263406"/>
                <a:gd name="connsiteY10" fmla="*/ 22638 h 192403"/>
                <a:gd name="connsiteX11" fmla="*/ 129895 w 263406"/>
                <a:gd name="connsiteY11" fmla="*/ 1453 h 192403"/>
                <a:gd name="connsiteX12" fmla="*/ 141544 w 263406"/>
                <a:gd name="connsiteY12" fmla="*/ 6192 h 192403"/>
                <a:gd name="connsiteX13" fmla="*/ 184885 w 263406"/>
                <a:gd name="connsiteY13" fmla="*/ 85508 h 192403"/>
                <a:gd name="connsiteX14" fmla="*/ 184371 w 263406"/>
                <a:gd name="connsiteY14" fmla="*/ 177728 h 19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3406" h="192403">
                  <a:moveTo>
                    <a:pt x="184371" y="177728"/>
                  </a:moveTo>
                  <a:cubicBezTo>
                    <a:pt x="188996" y="130562"/>
                    <a:pt x="188882" y="86821"/>
                    <a:pt x="204357" y="40796"/>
                  </a:cubicBezTo>
                  <a:cubicBezTo>
                    <a:pt x="209553" y="25265"/>
                    <a:pt x="216976" y="8705"/>
                    <a:pt x="231709" y="1624"/>
                  </a:cubicBezTo>
                  <a:cubicBezTo>
                    <a:pt x="234507" y="254"/>
                    <a:pt x="237819" y="-660"/>
                    <a:pt x="240617" y="596"/>
                  </a:cubicBezTo>
                  <a:cubicBezTo>
                    <a:pt x="243072" y="1681"/>
                    <a:pt x="244614" y="4137"/>
                    <a:pt x="245870" y="6592"/>
                  </a:cubicBezTo>
                  <a:cubicBezTo>
                    <a:pt x="326042" y="160197"/>
                    <a:pt x="110880" y="246593"/>
                    <a:pt x="12721" y="131075"/>
                  </a:cubicBezTo>
                  <a:cubicBezTo>
                    <a:pt x="6668" y="123938"/>
                    <a:pt x="958" y="115772"/>
                    <a:pt x="101" y="106407"/>
                  </a:cubicBezTo>
                  <a:cubicBezTo>
                    <a:pt x="-1441" y="89276"/>
                    <a:pt x="14891" y="74487"/>
                    <a:pt x="31965" y="72488"/>
                  </a:cubicBezTo>
                  <a:cubicBezTo>
                    <a:pt x="49038" y="70490"/>
                    <a:pt x="65769" y="78256"/>
                    <a:pt x="79874" y="88020"/>
                  </a:cubicBezTo>
                  <a:cubicBezTo>
                    <a:pt x="117218" y="113887"/>
                    <a:pt x="142058" y="153745"/>
                    <a:pt x="165813" y="192403"/>
                  </a:cubicBezTo>
                  <a:cubicBezTo>
                    <a:pt x="132694" y="142610"/>
                    <a:pt x="115619" y="82367"/>
                    <a:pt x="117618" y="22638"/>
                  </a:cubicBezTo>
                  <a:cubicBezTo>
                    <a:pt x="117903" y="13673"/>
                    <a:pt x="120930" y="2195"/>
                    <a:pt x="129895" y="1453"/>
                  </a:cubicBezTo>
                  <a:cubicBezTo>
                    <a:pt x="134178" y="1110"/>
                    <a:pt x="138118" y="3566"/>
                    <a:pt x="141544" y="6192"/>
                  </a:cubicBezTo>
                  <a:cubicBezTo>
                    <a:pt x="165984" y="24979"/>
                    <a:pt x="179746" y="55072"/>
                    <a:pt x="184885" y="85508"/>
                  </a:cubicBezTo>
                  <a:cubicBezTo>
                    <a:pt x="190024" y="115886"/>
                    <a:pt x="187340" y="147007"/>
                    <a:pt x="184371" y="177728"/>
                  </a:cubicBezTo>
                  <a:close/>
                </a:path>
              </a:pathLst>
            </a:custGeom>
            <a:solidFill>
              <a:srgbClr val="F44E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任意多边形: 形状 36">
              <a:extLst>
                <a:ext uri="{FF2B5EF4-FFF2-40B4-BE49-F238E27FC236}">
                  <a16:creationId xmlns:a16="http://schemas.microsoft.com/office/drawing/2014/main" id="{D4AD00E8-7E0B-42B7-9752-2257C041E95E}"/>
                </a:ext>
              </a:extLst>
            </p:cNvPr>
            <p:cNvSpPr/>
            <p:nvPr/>
          </p:nvSpPr>
          <p:spPr>
            <a:xfrm>
              <a:off x="5131923" y="6183723"/>
              <a:ext cx="328585" cy="202755"/>
            </a:xfrm>
            <a:custGeom>
              <a:avLst/>
              <a:gdLst>
                <a:gd name="connsiteX0" fmla="*/ 193239 w 328585"/>
                <a:gd name="connsiteY0" fmla="*/ 2 h 202755"/>
                <a:gd name="connsiteX1" fmla="*/ 197807 w 328585"/>
                <a:gd name="connsiteY1" fmla="*/ 1258 h 202755"/>
                <a:gd name="connsiteX2" fmla="*/ 205572 w 328585"/>
                <a:gd name="connsiteY2" fmla="*/ 15305 h 202755"/>
                <a:gd name="connsiteX3" fmla="*/ 210597 w 328585"/>
                <a:gd name="connsiteY3" fmla="*/ 117690 h 202755"/>
                <a:gd name="connsiteX4" fmla="*/ 238007 w 328585"/>
                <a:gd name="connsiteY4" fmla="*/ 47568 h 202755"/>
                <a:gd name="connsiteX5" fmla="*/ 253481 w 328585"/>
                <a:gd name="connsiteY5" fmla="*/ 28839 h 202755"/>
                <a:gd name="connsiteX6" fmla="*/ 247257 w 328585"/>
                <a:gd name="connsiteY6" fmla="*/ 137904 h 202755"/>
                <a:gd name="connsiteX7" fmla="*/ 110154 w 328585"/>
                <a:gd name="connsiteY7" fmla="*/ 183815 h 202755"/>
                <a:gd name="connsiteX8" fmla="*/ 1488 w 328585"/>
                <a:gd name="connsiteY8" fmla="*/ 82515 h 202755"/>
                <a:gd name="connsiteX9" fmla="*/ 2116 w 328585"/>
                <a:gd name="connsiteY9" fmla="*/ 69496 h 202755"/>
                <a:gd name="connsiteX10" fmla="*/ 10968 w 328585"/>
                <a:gd name="connsiteY10" fmla="*/ 66926 h 202755"/>
                <a:gd name="connsiteX11" fmla="*/ 87599 w 328585"/>
                <a:gd name="connsiteY11" fmla="*/ 99589 h 202755"/>
                <a:gd name="connsiteX12" fmla="*/ 147671 w 328585"/>
                <a:gd name="connsiteY12" fmla="*/ 159832 h 202755"/>
                <a:gd name="connsiteX13" fmla="*/ 213967 w 328585"/>
                <a:gd name="connsiteY13" fmla="*/ 175363 h 202755"/>
                <a:gd name="connsiteX14" fmla="*/ 290712 w 328585"/>
                <a:gd name="connsiteY14" fmla="*/ 148982 h 202755"/>
                <a:gd name="connsiteX15" fmla="*/ 311612 w 328585"/>
                <a:gd name="connsiteY15" fmla="*/ 141844 h 202755"/>
                <a:gd name="connsiteX16" fmla="*/ 328343 w 328585"/>
                <a:gd name="connsiteY16" fmla="*/ 153893 h 202755"/>
                <a:gd name="connsiteX17" fmla="*/ 325773 w 328585"/>
                <a:gd name="connsiteY17" fmla="*/ 166684 h 202755"/>
                <a:gd name="connsiteX18" fmla="*/ 207000 w 328585"/>
                <a:gd name="connsiteY18" fmla="*/ 170110 h 202755"/>
                <a:gd name="connsiteX19" fmla="*/ 174795 w 328585"/>
                <a:gd name="connsiteY19" fmla="*/ 20273 h 202755"/>
                <a:gd name="connsiteX20" fmla="*/ 193239 w 328585"/>
                <a:gd name="connsiteY20" fmla="*/ 2 h 20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8585" h="202755">
                  <a:moveTo>
                    <a:pt x="193239" y="2"/>
                  </a:moveTo>
                  <a:cubicBezTo>
                    <a:pt x="194723" y="59"/>
                    <a:pt x="196265" y="401"/>
                    <a:pt x="197807" y="1258"/>
                  </a:cubicBezTo>
                  <a:cubicBezTo>
                    <a:pt x="202661" y="3885"/>
                    <a:pt x="204431" y="9881"/>
                    <a:pt x="205572" y="15305"/>
                  </a:cubicBezTo>
                  <a:cubicBezTo>
                    <a:pt x="216137" y="64870"/>
                    <a:pt x="215851" y="52707"/>
                    <a:pt x="210597" y="117690"/>
                  </a:cubicBezTo>
                  <a:cubicBezTo>
                    <a:pt x="221676" y="77090"/>
                    <a:pt x="217279" y="84228"/>
                    <a:pt x="238007" y="47568"/>
                  </a:cubicBezTo>
                  <a:cubicBezTo>
                    <a:pt x="242004" y="40430"/>
                    <a:pt x="246515" y="33121"/>
                    <a:pt x="253481" y="28839"/>
                  </a:cubicBezTo>
                  <a:cubicBezTo>
                    <a:pt x="298707" y="1144"/>
                    <a:pt x="254909" y="123800"/>
                    <a:pt x="247257" y="137904"/>
                  </a:cubicBezTo>
                  <a:cubicBezTo>
                    <a:pt x="218878" y="190096"/>
                    <a:pt x="163659" y="203058"/>
                    <a:pt x="110154" y="183815"/>
                  </a:cubicBezTo>
                  <a:cubicBezTo>
                    <a:pt x="63159" y="166969"/>
                    <a:pt x="18277" y="130367"/>
                    <a:pt x="1488" y="82515"/>
                  </a:cubicBezTo>
                  <a:cubicBezTo>
                    <a:pt x="-53" y="78175"/>
                    <a:pt x="-1138" y="72808"/>
                    <a:pt x="2116" y="69496"/>
                  </a:cubicBezTo>
                  <a:cubicBezTo>
                    <a:pt x="4344" y="67268"/>
                    <a:pt x="7827" y="66926"/>
                    <a:pt x="10968" y="66926"/>
                  </a:cubicBezTo>
                  <a:cubicBezTo>
                    <a:pt x="39347" y="66869"/>
                    <a:pt x="65957" y="81316"/>
                    <a:pt x="87599" y="99589"/>
                  </a:cubicBezTo>
                  <a:cubicBezTo>
                    <a:pt x="109241" y="117861"/>
                    <a:pt x="127228" y="140131"/>
                    <a:pt x="147671" y="159832"/>
                  </a:cubicBezTo>
                  <a:cubicBezTo>
                    <a:pt x="162118" y="173765"/>
                    <a:pt x="194038" y="172965"/>
                    <a:pt x="213967" y="175363"/>
                  </a:cubicBezTo>
                  <a:cubicBezTo>
                    <a:pt x="247885" y="179475"/>
                    <a:pt x="261247" y="166284"/>
                    <a:pt x="290712" y="148982"/>
                  </a:cubicBezTo>
                  <a:cubicBezTo>
                    <a:pt x="297108" y="145213"/>
                    <a:pt x="304131" y="141730"/>
                    <a:pt x="311612" y="141844"/>
                  </a:cubicBezTo>
                  <a:cubicBezTo>
                    <a:pt x="319035" y="141901"/>
                    <a:pt x="326915" y="146584"/>
                    <a:pt x="328343" y="153893"/>
                  </a:cubicBezTo>
                  <a:cubicBezTo>
                    <a:pt x="329199" y="158233"/>
                    <a:pt x="327657" y="162687"/>
                    <a:pt x="325773" y="166684"/>
                  </a:cubicBezTo>
                  <a:cubicBezTo>
                    <a:pt x="301676" y="217619"/>
                    <a:pt x="235951" y="210767"/>
                    <a:pt x="207000" y="170110"/>
                  </a:cubicBezTo>
                  <a:cubicBezTo>
                    <a:pt x="179363" y="131338"/>
                    <a:pt x="161604" y="66755"/>
                    <a:pt x="174795" y="20273"/>
                  </a:cubicBezTo>
                  <a:cubicBezTo>
                    <a:pt x="177478" y="10966"/>
                    <a:pt x="184901" y="-170"/>
                    <a:pt x="193239" y="2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23">
              <a:extLst>
                <a:ext uri="{FF2B5EF4-FFF2-40B4-BE49-F238E27FC236}">
                  <a16:creationId xmlns:a16="http://schemas.microsoft.com/office/drawing/2014/main" id="{BBAD28BD-C128-4111-87CD-F621EBA57F44}"/>
                </a:ext>
              </a:extLst>
            </p:cNvPr>
            <p:cNvSpPr/>
            <p:nvPr/>
          </p:nvSpPr>
          <p:spPr>
            <a:xfrm>
              <a:off x="4350704" y="6257014"/>
              <a:ext cx="263406" cy="192363"/>
            </a:xfrm>
            <a:custGeom>
              <a:avLst/>
              <a:gdLst>
                <a:gd name="connsiteX0" fmla="*/ 184371 w 263406"/>
                <a:gd name="connsiteY0" fmla="*/ 177745 h 192363"/>
                <a:gd name="connsiteX1" fmla="*/ 204357 w 263406"/>
                <a:gd name="connsiteY1" fmla="*/ 40814 h 192363"/>
                <a:gd name="connsiteX2" fmla="*/ 231709 w 263406"/>
                <a:gd name="connsiteY2" fmla="*/ 1642 h 192363"/>
                <a:gd name="connsiteX3" fmla="*/ 240616 w 263406"/>
                <a:gd name="connsiteY3" fmla="*/ 557 h 192363"/>
                <a:gd name="connsiteX4" fmla="*/ 245870 w 263406"/>
                <a:gd name="connsiteY4" fmla="*/ 6552 h 192363"/>
                <a:gd name="connsiteX5" fmla="*/ 12721 w 263406"/>
                <a:gd name="connsiteY5" fmla="*/ 131036 h 192363"/>
                <a:gd name="connsiteX6" fmla="*/ 101 w 263406"/>
                <a:gd name="connsiteY6" fmla="*/ 106367 h 192363"/>
                <a:gd name="connsiteX7" fmla="*/ 31965 w 263406"/>
                <a:gd name="connsiteY7" fmla="*/ 72448 h 192363"/>
                <a:gd name="connsiteX8" fmla="*/ 79874 w 263406"/>
                <a:gd name="connsiteY8" fmla="*/ 87980 h 192363"/>
                <a:gd name="connsiteX9" fmla="*/ 165812 w 263406"/>
                <a:gd name="connsiteY9" fmla="*/ 192363 h 192363"/>
                <a:gd name="connsiteX10" fmla="*/ 117618 w 263406"/>
                <a:gd name="connsiteY10" fmla="*/ 22598 h 192363"/>
                <a:gd name="connsiteX11" fmla="*/ 129895 w 263406"/>
                <a:gd name="connsiteY11" fmla="*/ 1413 h 192363"/>
                <a:gd name="connsiteX12" fmla="*/ 141544 w 263406"/>
                <a:gd name="connsiteY12" fmla="*/ 6153 h 192363"/>
                <a:gd name="connsiteX13" fmla="*/ 184885 w 263406"/>
                <a:gd name="connsiteY13" fmla="*/ 85468 h 192363"/>
                <a:gd name="connsiteX14" fmla="*/ 184371 w 263406"/>
                <a:gd name="connsiteY14" fmla="*/ 177745 h 19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3406" h="192363">
                  <a:moveTo>
                    <a:pt x="184371" y="177745"/>
                  </a:moveTo>
                  <a:cubicBezTo>
                    <a:pt x="188996" y="130579"/>
                    <a:pt x="188882" y="86838"/>
                    <a:pt x="204357" y="40814"/>
                  </a:cubicBezTo>
                  <a:cubicBezTo>
                    <a:pt x="209553" y="25282"/>
                    <a:pt x="216977" y="8722"/>
                    <a:pt x="231709" y="1642"/>
                  </a:cubicBezTo>
                  <a:cubicBezTo>
                    <a:pt x="234507" y="271"/>
                    <a:pt x="237818" y="-643"/>
                    <a:pt x="240616" y="557"/>
                  </a:cubicBezTo>
                  <a:cubicBezTo>
                    <a:pt x="243072" y="1642"/>
                    <a:pt x="244614" y="4097"/>
                    <a:pt x="245870" y="6552"/>
                  </a:cubicBezTo>
                  <a:cubicBezTo>
                    <a:pt x="326042" y="160158"/>
                    <a:pt x="110880" y="246554"/>
                    <a:pt x="12721" y="131036"/>
                  </a:cubicBezTo>
                  <a:cubicBezTo>
                    <a:pt x="6668" y="123898"/>
                    <a:pt x="958" y="115732"/>
                    <a:pt x="101" y="106367"/>
                  </a:cubicBezTo>
                  <a:cubicBezTo>
                    <a:pt x="-1440" y="89237"/>
                    <a:pt x="14891" y="74447"/>
                    <a:pt x="31965" y="72448"/>
                  </a:cubicBezTo>
                  <a:cubicBezTo>
                    <a:pt x="49038" y="70450"/>
                    <a:pt x="65769" y="78216"/>
                    <a:pt x="79874" y="87980"/>
                  </a:cubicBezTo>
                  <a:cubicBezTo>
                    <a:pt x="117218" y="113848"/>
                    <a:pt x="142058" y="153705"/>
                    <a:pt x="165812" y="192363"/>
                  </a:cubicBezTo>
                  <a:cubicBezTo>
                    <a:pt x="132693" y="142570"/>
                    <a:pt x="115620" y="82327"/>
                    <a:pt x="117618" y="22598"/>
                  </a:cubicBezTo>
                  <a:cubicBezTo>
                    <a:pt x="117903" y="13633"/>
                    <a:pt x="120930" y="2155"/>
                    <a:pt x="129895" y="1413"/>
                  </a:cubicBezTo>
                  <a:cubicBezTo>
                    <a:pt x="134178" y="1070"/>
                    <a:pt x="138118" y="3526"/>
                    <a:pt x="141544" y="6153"/>
                  </a:cubicBezTo>
                  <a:cubicBezTo>
                    <a:pt x="165984" y="24939"/>
                    <a:pt x="179746" y="55032"/>
                    <a:pt x="184885" y="85468"/>
                  </a:cubicBezTo>
                  <a:cubicBezTo>
                    <a:pt x="189967" y="115903"/>
                    <a:pt x="187340" y="147024"/>
                    <a:pt x="184371" y="177745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25">
              <a:extLst>
                <a:ext uri="{FF2B5EF4-FFF2-40B4-BE49-F238E27FC236}">
                  <a16:creationId xmlns:a16="http://schemas.microsoft.com/office/drawing/2014/main" id="{15EAB0AA-D797-46D7-A753-E4F74DF502DF}"/>
                </a:ext>
              </a:extLst>
            </p:cNvPr>
            <p:cNvSpPr/>
            <p:nvPr/>
          </p:nvSpPr>
          <p:spPr>
            <a:xfrm>
              <a:off x="3158141" y="6203988"/>
              <a:ext cx="328585" cy="202755"/>
            </a:xfrm>
            <a:custGeom>
              <a:avLst/>
              <a:gdLst>
                <a:gd name="connsiteX0" fmla="*/ 193239 w 328585"/>
                <a:gd name="connsiteY0" fmla="*/ 2 h 202755"/>
                <a:gd name="connsiteX1" fmla="*/ 197807 w 328585"/>
                <a:gd name="connsiteY1" fmla="*/ 1258 h 202755"/>
                <a:gd name="connsiteX2" fmla="*/ 205573 w 328585"/>
                <a:gd name="connsiteY2" fmla="*/ 15305 h 202755"/>
                <a:gd name="connsiteX3" fmla="*/ 210598 w 328585"/>
                <a:gd name="connsiteY3" fmla="*/ 117690 h 202755"/>
                <a:gd name="connsiteX4" fmla="*/ 238007 w 328585"/>
                <a:gd name="connsiteY4" fmla="*/ 47568 h 202755"/>
                <a:gd name="connsiteX5" fmla="*/ 253482 w 328585"/>
                <a:gd name="connsiteY5" fmla="*/ 28839 h 202755"/>
                <a:gd name="connsiteX6" fmla="*/ 247257 w 328585"/>
                <a:gd name="connsiteY6" fmla="*/ 137904 h 202755"/>
                <a:gd name="connsiteX7" fmla="*/ 110154 w 328585"/>
                <a:gd name="connsiteY7" fmla="*/ 183815 h 202755"/>
                <a:gd name="connsiteX8" fmla="*/ 1489 w 328585"/>
                <a:gd name="connsiteY8" fmla="*/ 82515 h 202755"/>
                <a:gd name="connsiteX9" fmla="*/ 2117 w 328585"/>
                <a:gd name="connsiteY9" fmla="*/ 69496 h 202755"/>
                <a:gd name="connsiteX10" fmla="*/ 10967 w 328585"/>
                <a:gd name="connsiteY10" fmla="*/ 66926 h 202755"/>
                <a:gd name="connsiteX11" fmla="*/ 87599 w 328585"/>
                <a:gd name="connsiteY11" fmla="*/ 99589 h 202755"/>
                <a:gd name="connsiteX12" fmla="*/ 147671 w 328585"/>
                <a:gd name="connsiteY12" fmla="*/ 159832 h 202755"/>
                <a:gd name="connsiteX13" fmla="*/ 213967 w 328585"/>
                <a:gd name="connsiteY13" fmla="*/ 175364 h 202755"/>
                <a:gd name="connsiteX14" fmla="*/ 290712 w 328585"/>
                <a:gd name="connsiteY14" fmla="*/ 148982 h 202755"/>
                <a:gd name="connsiteX15" fmla="*/ 311612 w 328585"/>
                <a:gd name="connsiteY15" fmla="*/ 141845 h 202755"/>
                <a:gd name="connsiteX16" fmla="*/ 328343 w 328585"/>
                <a:gd name="connsiteY16" fmla="*/ 153893 h 202755"/>
                <a:gd name="connsiteX17" fmla="*/ 325773 w 328585"/>
                <a:gd name="connsiteY17" fmla="*/ 166684 h 202755"/>
                <a:gd name="connsiteX18" fmla="*/ 207000 w 328585"/>
                <a:gd name="connsiteY18" fmla="*/ 170110 h 202755"/>
                <a:gd name="connsiteX19" fmla="*/ 174795 w 328585"/>
                <a:gd name="connsiteY19" fmla="*/ 20273 h 202755"/>
                <a:gd name="connsiteX20" fmla="*/ 193239 w 328585"/>
                <a:gd name="connsiteY20" fmla="*/ 2 h 20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8585" h="202755">
                  <a:moveTo>
                    <a:pt x="193239" y="2"/>
                  </a:moveTo>
                  <a:cubicBezTo>
                    <a:pt x="194723" y="59"/>
                    <a:pt x="196265" y="402"/>
                    <a:pt x="197807" y="1258"/>
                  </a:cubicBezTo>
                  <a:cubicBezTo>
                    <a:pt x="202661" y="3885"/>
                    <a:pt x="204430" y="9881"/>
                    <a:pt x="205573" y="15305"/>
                  </a:cubicBezTo>
                  <a:cubicBezTo>
                    <a:pt x="216137" y="64870"/>
                    <a:pt x="215851" y="52707"/>
                    <a:pt x="210598" y="117690"/>
                  </a:cubicBezTo>
                  <a:cubicBezTo>
                    <a:pt x="221675" y="77090"/>
                    <a:pt x="217278" y="84228"/>
                    <a:pt x="238007" y="47568"/>
                  </a:cubicBezTo>
                  <a:cubicBezTo>
                    <a:pt x="242061" y="40431"/>
                    <a:pt x="246515" y="33121"/>
                    <a:pt x="253482" y="28839"/>
                  </a:cubicBezTo>
                  <a:cubicBezTo>
                    <a:pt x="298707" y="1144"/>
                    <a:pt x="254909" y="123800"/>
                    <a:pt x="247257" y="137904"/>
                  </a:cubicBezTo>
                  <a:cubicBezTo>
                    <a:pt x="218878" y="190096"/>
                    <a:pt x="163659" y="203058"/>
                    <a:pt x="110154" y="183815"/>
                  </a:cubicBezTo>
                  <a:cubicBezTo>
                    <a:pt x="63159" y="166969"/>
                    <a:pt x="18277" y="130367"/>
                    <a:pt x="1489" y="82515"/>
                  </a:cubicBezTo>
                  <a:cubicBezTo>
                    <a:pt x="-53" y="78175"/>
                    <a:pt x="-1138" y="72808"/>
                    <a:pt x="2117" y="69496"/>
                  </a:cubicBezTo>
                  <a:cubicBezTo>
                    <a:pt x="4344" y="67268"/>
                    <a:pt x="7827" y="66926"/>
                    <a:pt x="10967" y="66926"/>
                  </a:cubicBezTo>
                  <a:cubicBezTo>
                    <a:pt x="39348" y="66869"/>
                    <a:pt x="65957" y="81316"/>
                    <a:pt x="87599" y="99589"/>
                  </a:cubicBezTo>
                  <a:cubicBezTo>
                    <a:pt x="109241" y="117861"/>
                    <a:pt x="127229" y="140131"/>
                    <a:pt x="147671" y="159832"/>
                  </a:cubicBezTo>
                  <a:cubicBezTo>
                    <a:pt x="162118" y="173765"/>
                    <a:pt x="194038" y="172965"/>
                    <a:pt x="213967" y="175364"/>
                  </a:cubicBezTo>
                  <a:cubicBezTo>
                    <a:pt x="247885" y="179475"/>
                    <a:pt x="261248" y="166284"/>
                    <a:pt x="290712" y="148982"/>
                  </a:cubicBezTo>
                  <a:cubicBezTo>
                    <a:pt x="297108" y="145213"/>
                    <a:pt x="304132" y="141730"/>
                    <a:pt x="311612" y="141845"/>
                  </a:cubicBezTo>
                  <a:cubicBezTo>
                    <a:pt x="319035" y="141901"/>
                    <a:pt x="326916" y="146584"/>
                    <a:pt x="328343" y="153893"/>
                  </a:cubicBezTo>
                  <a:cubicBezTo>
                    <a:pt x="329200" y="158233"/>
                    <a:pt x="327658" y="162687"/>
                    <a:pt x="325773" y="166684"/>
                  </a:cubicBezTo>
                  <a:cubicBezTo>
                    <a:pt x="301676" y="217619"/>
                    <a:pt x="235951" y="210767"/>
                    <a:pt x="207000" y="170110"/>
                  </a:cubicBezTo>
                  <a:cubicBezTo>
                    <a:pt x="179362" y="131338"/>
                    <a:pt x="161604" y="66755"/>
                    <a:pt x="174795" y="20273"/>
                  </a:cubicBezTo>
                  <a:cubicBezTo>
                    <a:pt x="177478" y="10966"/>
                    <a:pt x="184902" y="-170"/>
                    <a:pt x="193239" y="2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25">
              <a:extLst>
                <a:ext uri="{FF2B5EF4-FFF2-40B4-BE49-F238E27FC236}">
                  <a16:creationId xmlns:a16="http://schemas.microsoft.com/office/drawing/2014/main" id="{15EAB0AA-D797-46D7-A753-E4F74DF502DF}"/>
                </a:ext>
              </a:extLst>
            </p:cNvPr>
            <p:cNvSpPr/>
            <p:nvPr/>
          </p:nvSpPr>
          <p:spPr>
            <a:xfrm flipH="1">
              <a:off x="9509242" y="6054105"/>
              <a:ext cx="328585" cy="202755"/>
            </a:xfrm>
            <a:custGeom>
              <a:avLst/>
              <a:gdLst>
                <a:gd name="connsiteX0" fmla="*/ 193239 w 328585"/>
                <a:gd name="connsiteY0" fmla="*/ 2 h 202755"/>
                <a:gd name="connsiteX1" fmla="*/ 197807 w 328585"/>
                <a:gd name="connsiteY1" fmla="*/ 1258 h 202755"/>
                <a:gd name="connsiteX2" fmla="*/ 205573 w 328585"/>
                <a:gd name="connsiteY2" fmla="*/ 15305 h 202755"/>
                <a:gd name="connsiteX3" fmla="*/ 210598 w 328585"/>
                <a:gd name="connsiteY3" fmla="*/ 117690 h 202755"/>
                <a:gd name="connsiteX4" fmla="*/ 238007 w 328585"/>
                <a:gd name="connsiteY4" fmla="*/ 47568 h 202755"/>
                <a:gd name="connsiteX5" fmla="*/ 253482 w 328585"/>
                <a:gd name="connsiteY5" fmla="*/ 28839 h 202755"/>
                <a:gd name="connsiteX6" fmla="*/ 247257 w 328585"/>
                <a:gd name="connsiteY6" fmla="*/ 137904 h 202755"/>
                <a:gd name="connsiteX7" fmla="*/ 110154 w 328585"/>
                <a:gd name="connsiteY7" fmla="*/ 183815 h 202755"/>
                <a:gd name="connsiteX8" fmla="*/ 1489 w 328585"/>
                <a:gd name="connsiteY8" fmla="*/ 82515 h 202755"/>
                <a:gd name="connsiteX9" fmla="*/ 2117 w 328585"/>
                <a:gd name="connsiteY9" fmla="*/ 69496 h 202755"/>
                <a:gd name="connsiteX10" fmla="*/ 10967 w 328585"/>
                <a:gd name="connsiteY10" fmla="*/ 66926 h 202755"/>
                <a:gd name="connsiteX11" fmla="*/ 87599 w 328585"/>
                <a:gd name="connsiteY11" fmla="*/ 99589 h 202755"/>
                <a:gd name="connsiteX12" fmla="*/ 147671 w 328585"/>
                <a:gd name="connsiteY12" fmla="*/ 159832 h 202755"/>
                <a:gd name="connsiteX13" fmla="*/ 213967 w 328585"/>
                <a:gd name="connsiteY13" fmla="*/ 175364 h 202755"/>
                <a:gd name="connsiteX14" fmla="*/ 290712 w 328585"/>
                <a:gd name="connsiteY14" fmla="*/ 148982 h 202755"/>
                <a:gd name="connsiteX15" fmla="*/ 311612 w 328585"/>
                <a:gd name="connsiteY15" fmla="*/ 141845 h 202755"/>
                <a:gd name="connsiteX16" fmla="*/ 328343 w 328585"/>
                <a:gd name="connsiteY16" fmla="*/ 153893 h 202755"/>
                <a:gd name="connsiteX17" fmla="*/ 325773 w 328585"/>
                <a:gd name="connsiteY17" fmla="*/ 166684 h 202755"/>
                <a:gd name="connsiteX18" fmla="*/ 207000 w 328585"/>
                <a:gd name="connsiteY18" fmla="*/ 170110 h 202755"/>
                <a:gd name="connsiteX19" fmla="*/ 174795 w 328585"/>
                <a:gd name="connsiteY19" fmla="*/ 20273 h 202755"/>
                <a:gd name="connsiteX20" fmla="*/ 193239 w 328585"/>
                <a:gd name="connsiteY20" fmla="*/ 2 h 20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8585" h="202755">
                  <a:moveTo>
                    <a:pt x="193239" y="2"/>
                  </a:moveTo>
                  <a:cubicBezTo>
                    <a:pt x="194723" y="59"/>
                    <a:pt x="196265" y="402"/>
                    <a:pt x="197807" y="1258"/>
                  </a:cubicBezTo>
                  <a:cubicBezTo>
                    <a:pt x="202661" y="3885"/>
                    <a:pt x="204430" y="9881"/>
                    <a:pt x="205573" y="15305"/>
                  </a:cubicBezTo>
                  <a:cubicBezTo>
                    <a:pt x="216137" y="64870"/>
                    <a:pt x="215851" y="52707"/>
                    <a:pt x="210598" y="117690"/>
                  </a:cubicBezTo>
                  <a:cubicBezTo>
                    <a:pt x="221675" y="77090"/>
                    <a:pt x="217278" y="84228"/>
                    <a:pt x="238007" y="47568"/>
                  </a:cubicBezTo>
                  <a:cubicBezTo>
                    <a:pt x="242061" y="40431"/>
                    <a:pt x="246515" y="33121"/>
                    <a:pt x="253482" y="28839"/>
                  </a:cubicBezTo>
                  <a:cubicBezTo>
                    <a:pt x="298707" y="1144"/>
                    <a:pt x="254909" y="123800"/>
                    <a:pt x="247257" y="137904"/>
                  </a:cubicBezTo>
                  <a:cubicBezTo>
                    <a:pt x="218878" y="190096"/>
                    <a:pt x="163659" y="203058"/>
                    <a:pt x="110154" y="183815"/>
                  </a:cubicBezTo>
                  <a:cubicBezTo>
                    <a:pt x="63159" y="166969"/>
                    <a:pt x="18277" y="130367"/>
                    <a:pt x="1489" y="82515"/>
                  </a:cubicBezTo>
                  <a:cubicBezTo>
                    <a:pt x="-53" y="78175"/>
                    <a:pt x="-1138" y="72808"/>
                    <a:pt x="2117" y="69496"/>
                  </a:cubicBezTo>
                  <a:cubicBezTo>
                    <a:pt x="4344" y="67268"/>
                    <a:pt x="7827" y="66926"/>
                    <a:pt x="10967" y="66926"/>
                  </a:cubicBezTo>
                  <a:cubicBezTo>
                    <a:pt x="39348" y="66869"/>
                    <a:pt x="65957" y="81316"/>
                    <a:pt x="87599" y="99589"/>
                  </a:cubicBezTo>
                  <a:cubicBezTo>
                    <a:pt x="109241" y="117861"/>
                    <a:pt x="127229" y="140131"/>
                    <a:pt x="147671" y="159832"/>
                  </a:cubicBezTo>
                  <a:cubicBezTo>
                    <a:pt x="162118" y="173765"/>
                    <a:pt x="194038" y="172965"/>
                    <a:pt x="213967" y="175364"/>
                  </a:cubicBezTo>
                  <a:cubicBezTo>
                    <a:pt x="247885" y="179475"/>
                    <a:pt x="261248" y="166284"/>
                    <a:pt x="290712" y="148982"/>
                  </a:cubicBezTo>
                  <a:cubicBezTo>
                    <a:pt x="297108" y="145213"/>
                    <a:pt x="304132" y="141730"/>
                    <a:pt x="311612" y="141845"/>
                  </a:cubicBezTo>
                  <a:cubicBezTo>
                    <a:pt x="319035" y="141901"/>
                    <a:pt x="326916" y="146584"/>
                    <a:pt x="328343" y="153893"/>
                  </a:cubicBezTo>
                  <a:cubicBezTo>
                    <a:pt x="329200" y="158233"/>
                    <a:pt x="327658" y="162687"/>
                    <a:pt x="325773" y="166684"/>
                  </a:cubicBezTo>
                  <a:cubicBezTo>
                    <a:pt x="301676" y="217619"/>
                    <a:pt x="235951" y="210767"/>
                    <a:pt x="207000" y="170110"/>
                  </a:cubicBezTo>
                  <a:cubicBezTo>
                    <a:pt x="179362" y="131338"/>
                    <a:pt x="161604" y="66755"/>
                    <a:pt x="174795" y="20273"/>
                  </a:cubicBezTo>
                  <a:cubicBezTo>
                    <a:pt x="177478" y="10966"/>
                    <a:pt x="184902" y="-170"/>
                    <a:pt x="193239" y="2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任意多边形: 形状 23">
              <a:extLst>
                <a:ext uri="{FF2B5EF4-FFF2-40B4-BE49-F238E27FC236}">
                  <a16:creationId xmlns:a16="http://schemas.microsoft.com/office/drawing/2014/main" id="{BBAD28BD-C128-4111-87CD-F621EBA57F44}"/>
                </a:ext>
              </a:extLst>
            </p:cNvPr>
            <p:cNvSpPr/>
            <p:nvPr/>
          </p:nvSpPr>
          <p:spPr>
            <a:xfrm>
              <a:off x="7299866" y="6300556"/>
              <a:ext cx="263406" cy="192363"/>
            </a:xfrm>
            <a:custGeom>
              <a:avLst/>
              <a:gdLst>
                <a:gd name="connsiteX0" fmla="*/ 184371 w 263406"/>
                <a:gd name="connsiteY0" fmla="*/ 177745 h 192363"/>
                <a:gd name="connsiteX1" fmla="*/ 204357 w 263406"/>
                <a:gd name="connsiteY1" fmla="*/ 40814 h 192363"/>
                <a:gd name="connsiteX2" fmla="*/ 231709 w 263406"/>
                <a:gd name="connsiteY2" fmla="*/ 1642 h 192363"/>
                <a:gd name="connsiteX3" fmla="*/ 240616 w 263406"/>
                <a:gd name="connsiteY3" fmla="*/ 557 h 192363"/>
                <a:gd name="connsiteX4" fmla="*/ 245870 w 263406"/>
                <a:gd name="connsiteY4" fmla="*/ 6552 h 192363"/>
                <a:gd name="connsiteX5" fmla="*/ 12721 w 263406"/>
                <a:gd name="connsiteY5" fmla="*/ 131036 h 192363"/>
                <a:gd name="connsiteX6" fmla="*/ 101 w 263406"/>
                <a:gd name="connsiteY6" fmla="*/ 106367 h 192363"/>
                <a:gd name="connsiteX7" fmla="*/ 31965 w 263406"/>
                <a:gd name="connsiteY7" fmla="*/ 72448 h 192363"/>
                <a:gd name="connsiteX8" fmla="*/ 79874 w 263406"/>
                <a:gd name="connsiteY8" fmla="*/ 87980 h 192363"/>
                <a:gd name="connsiteX9" fmla="*/ 165812 w 263406"/>
                <a:gd name="connsiteY9" fmla="*/ 192363 h 192363"/>
                <a:gd name="connsiteX10" fmla="*/ 117618 w 263406"/>
                <a:gd name="connsiteY10" fmla="*/ 22598 h 192363"/>
                <a:gd name="connsiteX11" fmla="*/ 129895 w 263406"/>
                <a:gd name="connsiteY11" fmla="*/ 1413 h 192363"/>
                <a:gd name="connsiteX12" fmla="*/ 141544 w 263406"/>
                <a:gd name="connsiteY12" fmla="*/ 6153 h 192363"/>
                <a:gd name="connsiteX13" fmla="*/ 184885 w 263406"/>
                <a:gd name="connsiteY13" fmla="*/ 85468 h 192363"/>
                <a:gd name="connsiteX14" fmla="*/ 184371 w 263406"/>
                <a:gd name="connsiteY14" fmla="*/ 177745 h 19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3406" h="192363">
                  <a:moveTo>
                    <a:pt x="184371" y="177745"/>
                  </a:moveTo>
                  <a:cubicBezTo>
                    <a:pt x="188996" y="130579"/>
                    <a:pt x="188882" y="86838"/>
                    <a:pt x="204357" y="40814"/>
                  </a:cubicBezTo>
                  <a:cubicBezTo>
                    <a:pt x="209553" y="25282"/>
                    <a:pt x="216977" y="8722"/>
                    <a:pt x="231709" y="1642"/>
                  </a:cubicBezTo>
                  <a:cubicBezTo>
                    <a:pt x="234507" y="271"/>
                    <a:pt x="237818" y="-643"/>
                    <a:pt x="240616" y="557"/>
                  </a:cubicBezTo>
                  <a:cubicBezTo>
                    <a:pt x="243072" y="1642"/>
                    <a:pt x="244614" y="4097"/>
                    <a:pt x="245870" y="6552"/>
                  </a:cubicBezTo>
                  <a:cubicBezTo>
                    <a:pt x="326042" y="160158"/>
                    <a:pt x="110880" y="246554"/>
                    <a:pt x="12721" y="131036"/>
                  </a:cubicBezTo>
                  <a:cubicBezTo>
                    <a:pt x="6668" y="123898"/>
                    <a:pt x="958" y="115732"/>
                    <a:pt x="101" y="106367"/>
                  </a:cubicBezTo>
                  <a:cubicBezTo>
                    <a:pt x="-1440" y="89237"/>
                    <a:pt x="14891" y="74447"/>
                    <a:pt x="31965" y="72448"/>
                  </a:cubicBezTo>
                  <a:cubicBezTo>
                    <a:pt x="49038" y="70450"/>
                    <a:pt x="65769" y="78216"/>
                    <a:pt x="79874" y="87980"/>
                  </a:cubicBezTo>
                  <a:cubicBezTo>
                    <a:pt x="117218" y="113848"/>
                    <a:pt x="142058" y="153705"/>
                    <a:pt x="165812" y="192363"/>
                  </a:cubicBezTo>
                  <a:cubicBezTo>
                    <a:pt x="132693" y="142570"/>
                    <a:pt x="115620" y="82327"/>
                    <a:pt x="117618" y="22598"/>
                  </a:cubicBezTo>
                  <a:cubicBezTo>
                    <a:pt x="117903" y="13633"/>
                    <a:pt x="120930" y="2155"/>
                    <a:pt x="129895" y="1413"/>
                  </a:cubicBezTo>
                  <a:cubicBezTo>
                    <a:pt x="134178" y="1070"/>
                    <a:pt x="138118" y="3526"/>
                    <a:pt x="141544" y="6153"/>
                  </a:cubicBezTo>
                  <a:cubicBezTo>
                    <a:pt x="165984" y="24939"/>
                    <a:pt x="179746" y="55032"/>
                    <a:pt x="184885" y="85468"/>
                  </a:cubicBezTo>
                  <a:cubicBezTo>
                    <a:pt x="189967" y="115903"/>
                    <a:pt x="187340" y="147024"/>
                    <a:pt x="184371" y="177745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5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2594134" y="1994677"/>
            <a:ext cx="484861" cy="380450"/>
            <a:chOff x="5005510" y="3184567"/>
            <a:chExt cx="484861" cy="380450"/>
          </a:xfrm>
        </p:grpSpPr>
        <p:sp>
          <p:nvSpPr>
            <p:cNvPr id="86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0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 flipH="1">
            <a:off x="6498453" y="976453"/>
            <a:ext cx="572566" cy="462383"/>
            <a:chOff x="7535894" y="3315562"/>
            <a:chExt cx="572566" cy="462383"/>
          </a:xfrm>
        </p:grpSpPr>
        <p:sp>
          <p:nvSpPr>
            <p:cNvPr id="91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4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33969" y="4252814"/>
            <a:ext cx="2995731" cy="94833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AF72D-9A5F-349C-3AC2-9C6ADDED37BB}"/>
              </a:ext>
            </a:extLst>
          </p:cNvPr>
          <p:cNvSpPr txBox="1"/>
          <p:nvPr/>
        </p:nvSpPr>
        <p:spPr>
          <a:xfrm>
            <a:off x="5922754" y="3474772"/>
            <a:ext cx="4291221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60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未来规划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3AAF72D-9A5F-349C-3AC2-9C6ADDED37BB}"/>
              </a:ext>
            </a:extLst>
          </p:cNvPr>
          <p:cNvSpPr txBox="1"/>
          <p:nvPr/>
        </p:nvSpPr>
        <p:spPr>
          <a:xfrm>
            <a:off x="5922754" y="3319284"/>
            <a:ext cx="4291221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6000" b="1" smtClean="0">
                <a:ln>
                  <a:gradFill>
                    <a:gsLst>
                      <a:gs pos="27000">
                        <a:schemeClr val="tx1">
                          <a:lumMod val="75000"/>
                          <a:lumOff val="25000"/>
                          <a:alpha val="48000"/>
                        </a:schemeClr>
                      </a:gs>
                      <a:gs pos="28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未来规划</a:t>
            </a:r>
            <a:endParaRPr lang="zh-CN" altLang="en-US" sz="6000" b="1">
              <a:ln>
                <a:gradFill>
                  <a:gsLst>
                    <a:gs pos="27000">
                      <a:schemeClr val="tx1">
                        <a:lumMod val="75000"/>
                        <a:lumOff val="25000"/>
                        <a:alpha val="48000"/>
                      </a:schemeClr>
                    </a:gs>
                    <a:gs pos="28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13975" y="3551088"/>
            <a:ext cx="935469" cy="750673"/>
            <a:chOff x="10468974" y="3542396"/>
            <a:chExt cx="935469" cy="750673"/>
          </a:xfrm>
        </p:grpSpPr>
        <p:sp>
          <p:nvSpPr>
            <p:cNvPr id="9" name="同心圆 8"/>
            <p:cNvSpPr/>
            <p:nvPr/>
          </p:nvSpPr>
          <p:spPr>
            <a:xfrm>
              <a:off x="10468974" y="3760511"/>
              <a:ext cx="532558" cy="532558"/>
            </a:xfrm>
            <a:prstGeom prst="donut">
              <a:avLst>
                <a:gd name="adj" fmla="val 16694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同心圆 9"/>
            <p:cNvSpPr/>
            <p:nvPr/>
          </p:nvSpPr>
          <p:spPr>
            <a:xfrm>
              <a:off x="11151967" y="3542396"/>
              <a:ext cx="252476" cy="252476"/>
            </a:xfrm>
            <a:prstGeom prst="donut">
              <a:avLst>
                <a:gd name="adj" fmla="val 27049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22753" y="1624696"/>
            <a:ext cx="7234446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0" b="1" kern="11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cs typeface="+mn-ea"/>
                <a:sym typeface="+mn-lt"/>
              </a:rPr>
              <a:t>PART  </a:t>
            </a:r>
            <a:r>
              <a:rPr lang="en-US" altLang="zh-CN" sz="9600" b="1" kern="110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cs typeface="+mn-ea"/>
                <a:sym typeface="+mn-lt"/>
              </a:rPr>
              <a:t>04</a:t>
            </a:r>
            <a:endParaRPr lang="zh-CN" altLang="en-US" sz="11500" b="1" kern="11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67294" y="5061608"/>
            <a:ext cx="461136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000">
                <a:ln w="12700">
                  <a:gradFill>
                    <a:gsLst>
                      <a:gs pos="100000">
                        <a:schemeClr val="accent1"/>
                      </a:gs>
                      <a:gs pos="0">
                        <a:schemeClr val="accent2">
                          <a:alpha val="99000"/>
                        </a:schemeClr>
                      </a:gs>
                    </a:gsLst>
                    <a:lin ang="0" scaled="0"/>
                  </a:gradFill>
                </a:ln>
                <a:noFill/>
                <a:cs typeface="+mn-ea"/>
                <a:sym typeface="+mn-lt"/>
              </a:rPr>
              <a:t>FUTURE PLAN</a:t>
            </a:r>
          </a:p>
        </p:txBody>
      </p:sp>
      <p:sp>
        <p:nvSpPr>
          <p:cNvPr id="11" name="同心圆 10"/>
          <p:cNvSpPr/>
          <p:nvPr/>
        </p:nvSpPr>
        <p:spPr>
          <a:xfrm>
            <a:off x="6096000" y="5399460"/>
            <a:ext cx="180000" cy="180000"/>
          </a:xfrm>
          <a:prstGeom prst="donut">
            <a:avLst>
              <a:gd name="adj" fmla="val 27049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25400" dir="5400000" sx="103000" sy="103000" algn="t" rotWithShape="0">
              <a:schemeClr val="accent2">
                <a:alpha val="74000"/>
              </a:scheme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84343" y="2679257"/>
            <a:ext cx="74246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smtClean="0">
                <a:solidFill>
                  <a:schemeClr val="accent2"/>
                </a:solidFill>
                <a:cs typeface="+mn-ea"/>
                <a:sym typeface="+mn-lt"/>
              </a:rPr>
              <a:t>04</a:t>
            </a:r>
            <a:endParaRPr lang="zh-CN" altLang="en-US" sz="320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45325" y="1996973"/>
            <a:ext cx="4993975" cy="3527075"/>
            <a:chOff x="3037502" y="1269329"/>
            <a:chExt cx="6114691" cy="4318599"/>
          </a:xfrm>
        </p:grpSpPr>
        <p:grpSp>
          <p:nvGrpSpPr>
            <p:cNvPr id="14" name="图形 2">
              <a:extLst>
                <a:ext uri="{FF2B5EF4-FFF2-40B4-BE49-F238E27FC236}">
                  <a16:creationId xmlns:a16="http://schemas.microsoft.com/office/drawing/2014/main" id="{DFFB6266-3EE8-4B73-8F7F-EBC1239DBB42}"/>
                </a:ext>
              </a:extLst>
            </p:cNvPr>
            <p:cNvGrpSpPr/>
            <p:nvPr/>
          </p:nvGrpSpPr>
          <p:grpSpPr>
            <a:xfrm>
              <a:off x="3037502" y="1371492"/>
              <a:ext cx="6114691" cy="4216436"/>
              <a:chOff x="3037502" y="1371492"/>
              <a:chExt cx="6114691" cy="4216436"/>
            </a:xfrm>
          </p:grpSpPr>
          <p:sp>
            <p:nvSpPr>
              <p:cNvPr id="18" name="任意多边形: 形状 5">
                <a:extLst>
                  <a:ext uri="{FF2B5EF4-FFF2-40B4-BE49-F238E27FC236}">
                    <a16:creationId xmlns:a16="http://schemas.microsoft.com/office/drawing/2014/main" id="{8A0D0ADF-5CEB-4B21-969B-78CF85BFD75F}"/>
                  </a:ext>
                </a:extLst>
              </p:cNvPr>
              <p:cNvSpPr/>
              <p:nvPr/>
            </p:nvSpPr>
            <p:spPr>
              <a:xfrm>
                <a:off x="3671373" y="4927595"/>
                <a:ext cx="5193579" cy="660332"/>
              </a:xfrm>
              <a:custGeom>
                <a:avLst/>
                <a:gdLst>
                  <a:gd name="connsiteX0" fmla="*/ 5193579 w 5193579"/>
                  <a:gd name="connsiteY0" fmla="*/ 330166 h 660332"/>
                  <a:gd name="connsiteX1" fmla="*/ 2596790 w 5193579"/>
                  <a:gd name="connsiteY1" fmla="*/ 660332 h 660332"/>
                  <a:gd name="connsiteX2" fmla="*/ 0 w 5193579"/>
                  <a:gd name="connsiteY2" fmla="*/ 330166 h 660332"/>
                  <a:gd name="connsiteX3" fmla="*/ 2596790 w 5193579"/>
                  <a:gd name="connsiteY3" fmla="*/ 0 h 660332"/>
                  <a:gd name="connsiteX4" fmla="*/ 5193579 w 5193579"/>
                  <a:gd name="connsiteY4" fmla="*/ 330166 h 66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579" h="660332">
                    <a:moveTo>
                      <a:pt x="5193579" y="330166"/>
                    </a:moveTo>
                    <a:cubicBezTo>
                      <a:pt x="5193579" y="512512"/>
                      <a:pt x="4030957" y="660332"/>
                      <a:pt x="2596790" y="660332"/>
                    </a:cubicBezTo>
                    <a:cubicBezTo>
                      <a:pt x="1162623" y="660332"/>
                      <a:pt x="0" y="512512"/>
                      <a:pt x="0" y="330166"/>
                    </a:cubicBezTo>
                    <a:cubicBezTo>
                      <a:pt x="0" y="147820"/>
                      <a:pt x="1162622" y="0"/>
                      <a:pt x="2596790" y="0"/>
                    </a:cubicBezTo>
                    <a:cubicBezTo>
                      <a:pt x="4030957" y="0"/>
                      <a:pt x="5193579" y="147820"/>
                      <a:pt x="5193579" y="330166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9" name="图形 2">
                <a:extLst>
                  <a:ext uri="{FF2B5EF4-FFF2-40B4-BE49-F238E27FC236}">
                    <a16:creationId xmlns:a16="http://schemas.microsoft.com/office/drawing/2014/main" id="{0315F2C3-5071-4F43-85BA-24AC3018F3DF}"/>
                  </a:ext>
                </a:extLst>
              </p:cNvPr>
              <p:cNvGrpSpPr/>
              <p:nvPr/>
            </p:nvGrpSpPr>
            <p:grpSpPr>
              <a:xfrm>
                <a:off x="6688066" y="1909403"/>
                <a:ext cx="1900614" cy="3066132"/>
                <a:chOff x="6688066" y="1909403"/>
                <a:chExt cx="1900614" cy="3066132"/>
              </a:xfrm>
            </p:grpSpPr>
            <p:sp>
              <p:nvSpPr>
                <p:cNvPr id="55" name="任意多边形: 形状 7">
                  <a:extLst>
                    <a:ext uri="{FF2B5EF4-FFF2-40B4-BE49-F238E27FC236}">
                      <a16:creationId xmlns:a16="http://schemas.microsoft.com/office/drawing/2014/main" id="{859B9772-B053-4CDC-A825-A7BE96445FFF}"/>
                    </a:ext>
                  </a:extLst>
                </p:cNvPr>
                <p:cNvSpPr/>
                <p:nvPr/>
              </p:nvSpPr>
              <p:spPr>
                <a:xfrm>
                  <a:off x="6688066" y="1909403"/>
                  <a:ext cx="1900614" cy="3016326"/>
                </a:xfrm>
                <a:custGeom>
                  <a:avLst/>
                  <a:gdLst>
                    <a:gd name="connsiteX0" fmla="*/ 90992 w 1900614"/>
                    <a:gd name="connsiteY0" fmla="*/ 2405941 h 3016326"/>
                    <a:gd name="connsiteX1" fmla="*/ 271208 w 1900614"/>
                    <a:gd name="connsiteY1" fmla="*/ 2279687 h 3016326"/>
                    <a:gd name="connsiteX2" fmla="*/ 375534 w 1900614"/>
                    <a:gd name="connsiteY2" fmla="*/ 2114775 h 3016326"/>
                    <a:gd name="connsiteX3" fmla="*/ 136332 w 1900614"/>
                    <a:gd name="connsiteY3" fmla="*/ 1838971 h 3016326"/>
                    <a:gd name="connsiteX4" fmla="*/ 377190 w 1900614"/>
                    <a:gd name="connsiteY4" fmla="*/ 1541296 h 3016326"/>
                    <a:gd name="connsiteX5" fmla="*/ 324141 w 1900614"/>
                    <a:gd name="connsiteY5" fmla="*/ 1334814 h 3016326"/>
                    <a:gd name="connsiteX6" fmla="*/ 144669 w 1900614"/>
                    <a:gd name="connsiteY6" fmla="*/ 1162650 h 3016326"/>
                    <a:gd name="connsiteX7" fmla="*/ 1456 w 1900614"/>
                    <a:gd name="connsiteY7" fmla="*/ 924190 h 3016326"/>
                    <a:gd name="connsiteX8" fmla="*/ 138159 w 1900614"/>
                    <a:gd name="connsiteY8" fmla="*/ 712911 h 3016326"/>
                    <a:gd name="connsiteX9" fmla="*/ 317632 w 1900614"/>
                    <a:gd name="connsiteY9" fmla="*/ 688300 h 3016326"/>
                    <a:gd name="connsiteX10" fmla="*/ 456677 w 1900614"/>
                    <a:gd name="connsiteY10" fmla="*/ 610412 h 3016326"/>
                    <a:gd name="connsiteX11" fmla="*/ 458104 w 1900614"/>
                    <a:gd name="connsiteY11" fmla="*/ 538178 h 3016326"/>
                    <a:gd name="connsiteX12" fmla="*/ 873067 w 1900614"/>
                    <a:gd name="connsiteY12" fmla="*/ 112308 h 3016326"/>
                    <a:gd name="connsiteX13" fmla="*/ 999264 w 1900614"/>
                    <a:gd name="connsiteY13" fmla="*/ 193222 h 3016326"/>
                    <a:gd name="connsiteX14" fmla="*/ 1133397 w 1900614"/>
                    <a:gd name="connsiteY14" fmla="*/ 100317 h 3016326"/>
                    <a:gd name="connsiteX15" fmla="*/ 1264504 w 1900614"/>
                    <a:gd name="connsiteY15" fmla="*/ 4213 h 3016326"/>
                    <a:gd name="connsiteX16" fmla="*/ 1414570 w 1900614"/>
                    <a:gd name="connsiteY16" fmla="*/ 16319 h 3016326"/>
                    <a:gd name="connsiteX17" fmla="*/ 1509759 w 1900614"/>
                    <a:gd name="connsiteY17" fmla="*/ 69196 h 3016326"/>
                    <a:gd name="connsiteX18" fmla="*/ 1511016 w 1900614"/>
                    <a:gd name="connsiteY18" fmla="*/ 107683 h 3016326"/>
                    <a:gd name="connsiteX19" fmla="*/ 1410801 w 1900614"/>
                    <a:gd name="connsiteY19" fmla="*/ 442474 h 3016326"/>
                    <a:gd name="connsiteX20" fmla="*/ 1473270 w 1900614"/>
                    <a:gd name="connsiteY20" fmla="*/ 783433 h 3016326"/>
                    <a:gd name="connsiteX21" fmla="*/ 1636926 w 1900614"/>
                    <a:gd name="connsiteY21" fmla="*/ 958280 h 3016326"/>
                    <a:gd name="connsiteX22" fmla="*/ 1543278 w 1900614"/>
                    <a:gd name="connsiteY22" fmla="*/ 1264349 h 3016326"/>
                    <a:gd name="connsiteX23" fmla="*/ 1422678 w 1900614"/>
                    <a:gd name="connsiteY23" fmla="*/ 1566307 h 3016326"/>
                    <a:gd name="connsiteX24" fmla="*/ 1879554 w 1900614"/>
                    <a:gd name="connsiteY24" fmla="*/ 2288082 h 3016326"/>
                    <a:gd name="connsiteX25" fmla="*/ 1638297 w 1900614"/>
                    <a:gd name="connsiteY25" fmla="*/ 2444085 h 3016326"/>
                    <a:gd name="connsiteX26" fmla="*/ 1473842 w 1900614"/>
                    <a:gd name="connsiteY26" fmla="*/ 2519632 h 3016326"/>
                    <a:gd name="connsiteX27" fmla="*/ 1565891 w 1900614"/>
                    <a:gd name="connsiteY27" fmla="*/ 2668669 h 3016326"/>
                    <a:gd name="connsiteX28" fmla="*/ 1515984 w 1900614"/>
                    <a:gd name="connsiteY28" fmla="*/ 2800062 h 3016326"/>
                    <a:gd name="connsiteX29" fmla="*/ 1615513 w 1900614"/>
                    <a:gd name="connsiteY29" fmla="*/ 2896279 h 3016326"/>
                    <a:gd name="connsiteX30" fmla="*/ 1437982 w 1900614"/>
                    <a:gd name="connsiteY30" fmla="*/ 3016308 h 3016326"/>
                    <a:gd name="connsiteX31" fmla="*/ 1281807 w 1900614"/>
                    <a:gd name="connsiteY31" fmla="*/ 2835408 h 3016326"/>
                    <a:gd name="connsiteX32" fmla="*/ 762232 w 1900614"/>
                    <a:gd name="connsiteY32" fmla="*/ 2997864 h 3016326"/>
                    <a:gd name="connsiteX33" fmla="*/ 437547 w 1900614"/>
                    <a:gd name="connsiteY33" fmla="*/ 2662045 h 3016326"/>
                    <a:gd name="connsiteX34" fmla="*/ 90992 w 1900614"/>
                    <a:gd name="connsiteY34" fmla="*/ 2405941 h 301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900614" h="3016326">
                      <a:moveTo>
                        <a:pt x="90992" y="2405941"/>
                      </a:moveTo>
                      <a:cubicBezTo>
                        <a:pt x="134390" y="2351922"/>
                        <a:pt x="208509" y="2319888"/>
                        <a:pt x="271208" y="2279687"/>
                      </a:cubicBezTo>
                      <a:cubicBezTo>
                        <a:pt x="333849" y="2239487"/>
                        <a:pt x="389752" y="2180900"/>
                        <a:pt x="375534" y="2114775"/>
                      </a:cubicBezTo>
                      <a:cubicBezTo>
                        <a:pt x="352007" y="2005082"/>
                        <a:pt x="156889" y="1948893"/>
                        <a:pt x="136332" y="1838971"/>
                      </a:cubicBezTo>
                      <a:cubicBezTo>
                        <a:pt x="112863" y="1713288"/>
                        <a:pt x="327339" y="1657556"/>
                        <a:pt x="377190" y="1541296"/>
                      </a:cubicBezTo>
                      <a:cubicBezTo>
                        <a:pt x="405627" y="1474943"/>
                        <a:pt x="374791" y="1397341"/>
                        <a:pt x="324141" y="1334814"/>
                      </a:cubicBezTo>
                      <a:cubicBezTo>
                        <a:pt x="273492" y="1272287"/>
                        <a:pt x="204341" y="1220209"/>
                        <a:pt x="144669" y="1162650"/>
                      </a:cubicBezTo>
                      <a:cubicBezTo>
                        <a:pt x="72377" y="1092928"/>
                        <a:pt x="12191" y="1011214"/>
                        <a:pt x="1456" y="924190"/>
                      </a:cubicBezTo>
                      <a:cubicBezTo>
                        <a:pt x="-9279" y="837166"/>
                        <a:pt x="39657" y="745288"/>
                        <a:pt x="138159" y="712911"/>
                      </a:cubicBezTo>
                      <a:cubicBezTo>
                        <a:pt x="193663" y="694696"/>
                        <a:pt x="257618" y="696523"/>
                        <a:pt x="317632" y="688300"/>
                      </a:cubicBezTo>
                      <a:cubicBezTo>
                        <a:pt x="377646" y="680077"/>
                        <a:pt x="440288" y="656551"/>
                        <a:pt x="456677" y="610412"/>
                      </a:cubicBezTo>
                      <a:cubicBezTo>
                        <a:pt x="464785" y="587514"/>
                        <a:pt x="460217" y="562504"/>
                        <a:pt x="458104" y="538178"/>
                      </a:cubicBezTo>
                      <a:cubicBezTo>
                        <a:pt x="440630" y="335807"/>
                        <a:pt x="625243" y="146284"/>
                        <a:pt x="873067" y="112308"/>
                      </a:cubicBezTo>
                      <a:cubicBezTo>
                        <a:pt x="858449" y="159988"/>
                        <a:pt x="938678" y="203786"/>
                        <a:pt x="999264" y="193222"/>
                      </a:cubicBezTo>
                      <a:cubicBezTo>
                        <a:pt x="1059850" y="182715"/>
                        <a:pt x="1099421" y="140345"/>
                        <a:pt x="1133397" y="100317"/>
                      </a:cubicBezTo>
                      <a:cubicBezTo>
                        <a:pt x="1167373" y="60288"/>
                        <a:pt x="1204946" y="17290"/>
                        <a:pt x="1264504" y="4213"/>
                      </a:cubicBezTo>
                      <a:cubicBezTo>
                        <a:pt x="1312299" y="-6294"/>
                        <a:pt x="1365004" y="4784"/>
                        <a:pt x="1414570" y="16319"/>
                      </a:cubicBezTo>
                      <a:cubicBezTo>
                        <a:pt x="1452942" y="25227"/>
                        <a:pt x="1497425" y="38988"/>
                        <a:pt x="1509759" y="69196"/>
                      </a:cubicBezTo>
                      <a:cubicBezTo>
                        <a:pt x="1514898" y="81758"/>
                        <a:pt x="1513186" y="95006"/>
                        <a:pt x="1511016" y="107683"/>
                      </a:cubicBezTo>
                      <a:cubicBezTo>
                        <a:pt x="1491315" y="222173"/>
                        <a:pt x="1437525" y="329297"/>
                        <a:pt x="1410801" y="442474"/>
                      </a:cubicBezTo>
                      <a:cubicBezTo>
                        <a:pt x="1384076" y="555651"/>
                        <a:pt x="1388074" y="682933"/>
                        <a:pt x="1473270" y="783433"/>
                      </a:cubicBezTo>
                      <a:cubicBezTo>
                        <a:pt x="1524492" y="843847"/>
                        <a:pt x="1602550" y="891528"/>
                        <a:pt x="1636926" y="958280"/>
                      </a:cubicBezTo>
                      <a:cubicBezTo>
                        <a:pt x="1691459" y="1064148"/>
                        <a:pt x="1618254" y="1174698"/>
                        <a:pt x="1543278" y="1264349"/>
                      </a:cubicBezTo>
                      <a:cubicBezTo>
                        <a:pt x="1468303" y="1354000"/>
                        <a:pt x="1385847" y="1456727"/>
                        <a:pt x="1422678" y="1566307"/>
                      </a:cubicBezTo>
                      <a:cubicBezTo>
                        <a:pt x="1459681" y="1676514"/>
                        <a:pt x="2014316" y="1609305"/>
                        <a:pt x="1879554" y="2288082"/>
                      </a:cubicBezTo>
                      <a:cubicBezTo>
                        <a:pt x="1846892" y="2452536"/>
                        <a:pt x="1612087" y="2277289"/>
                        <a:pt x="1638297" y="2444085"/>
                      </a:cubicBezTo>
                      <a:cubicBezTo>
                        <a:pt x="1649375" y="2514550"/>
                        <a:pt x="1489317" y="2451280"/>
                        <a:pt x="1473842" y="2519632"/>
                      </a:cubicBezTo>
                      <a:cubicBezTo>
                        <a:pt x="1468931" y="2541331"/>
                        <a:pt x="1574399" y="2647884"/>
                        <a:pt x="1565891" y="2668669"/>
                      </a:cubicBezTo>
                      <a:cubicBezTo>
                        <a:pt x="1536369" y="2740846"/>
                        <a:pt x="1445576" y="2741817"/>
                        <a:pt x="1515984" y="2800062"/>
                      </a:cubicBezTo>
                      <a:cubicBezTo>
                        <a:pt x="1552757" y="2830497"/>
                        <a:pt x="1602380" y="2856308"/>
                        <a:pt x="1615513" y="2896279"/>
                      </a:cubicBezTo>
                      <a:cubicBezTo>
                        <a:pt x="1639096" y="2968057"/>
                        <a:pt x="1529517" y="3013453"/>
                        <a:pt x="1437982" y="3016308"/>
                      </a:cubicBezTo>
                      <a:cubicBezTo>
                        <a:pt x="1361578" y="3018650"/>
                        <a:pt x="1345304" y="2799319"/>
                        <a:pt x="1281807" y="2835408"/>
                      </a:cubicBezTo>
                      <a:cubicBezTo>
                        <a:pt x="1207230" y="2877835"/>
                        <a:pt x="1128029" y="3044346"/>
                        <a:pt x="762232" y="2997864"/>
                      </a:cubicBezTo>
                      <a:cubicBezTo>
                        <a:pt x="611024" y="2978621"/>
                        <a:pt x="550896" y="2597520"/>
                        <a:pt x="437547" y="2662045"/>
                      </a:cubicBezTo>
                      <a:cubicBezTo>
                        <a:pt x="178359" y="2809484"/>
                        <a:pt x="-133877" y="2685914"/>
                        <a:pt x="90992" y="2405941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56" name="图形 2">
                  <a:extLst>
                    <a:ext uri="{FF2B5EF4-FFF2-40B4-BE49-F238E27FC236}">
                      <a16:creationId xmlns:a16="http://schemas.microsoft.com/office/drawing/2014/main" id="{6C656F70-1322-4603-A998-2757743454AD}"/>
                    </a:ext>
                  </a:extLst>
                </p:cNvPr>
                <p:cNvGrpSpPr/>
                <p:nvPr/>
              </p:nvGrpSpPr>
              <p:grpSpPr>
                <a:xfrm>
                  <a:off x="7133007" y="2774474"/>
                  <a:ext cx="733909" cy="2201060"/>
                  <a:chOff x="7133007" y="2774474"/>
                  <a:chExt cx="733909" cy="2201060"/>
                </a:xfrm>
                <a:solidFill>
                  <a:srgbClr val="FFFFFF"/>
                </a:solidFill>
              </p:grpSpPr>
              <p:sp>
                <p:nvSpPr>
                  <p:cNvPr id="57" name="任意多边形: 形状 9">
                    <a:extLst>
                      <a:ext uri="{FF2B5EF4-FFF2-40B4-BE49-F238E27FC236}">
                        <a16:creationId xmlns:a16="http://schemas.microsoft.com/office/drawing/2014/main" id="{5973E287-58C4-49D0-83F9-64D135504E63}"/>
                      </a:ext>
                    </a:extLst>
                  </p:cNvPr>
                  <p:cNvSpPr/>
                  <p:nvPr/>
                </p:nvSpPr>
                <p:spPr>
                  <a:xfrm rot="-5281030">
                    <a:off x="6427765" y="3864298"/>
                    <a:ext cx="2201638" cy="21413"/>
                  </a:xfrm>
                  <a:custGeom>
                    <a:avLst/>
                    <a:gdLst>
                      <a:gd name="connsiteX0" fmla="*/ 0 w 2201638"/>
                      <a:gd name="connsiteY0" fmla="*/ 0 h 21413"/>
                      <a:gd name="connsiteX1" fmla="*/ 2201639 w 2201638"/>
                      <a:gd name="connsiteY1" fmla="*/ 0 h 21413"/>
                      <a:gd name="connsiteX2" fmla="*/ 2201639 w 2201638"/>
                      <a:gd name="connsiteY2" fmla="*/ 21413 h 21413"/>
                      <a:gd name="connsiteX3" fmla="*/ 0 w 2201638"/>
                      <a:gd name="connsiteY3" fmla="*/ 21413 h 21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1638" h="21413">
                        <a:moveTo>
                          <a:pt x="0" y="0"/>
                        </a:moveTo>
                        <a:lnTo>
                          <a:pt x="2201639" y="0"/>
                        </a:lnTo>
                        <a:lnTo>
                          <a:pt x="2201639" y="21413"/>
                        </a:lnTo>
                        <a:lnTo>
                          <a:pt x="0" y="214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任意多边形: 形状 10">
                    <a:extLst>
                      <a:ext uri="{FF2B5EF4-FFF2-40B4-BE49-F238E27FC236}">
                        <a16:creationId xmlns:a16="http://schemas.microsoft.com/office/drawing/2014/main" id="{64142F3F-C226-4BBC-9200-ECDAC501EDD7}"/>
                      </a:ext>
                    </a:extLst>
                  </p:cNvPr>
                  <p:cNvSpPr/>
                  <p:nvPr/>
                </p:nvSpPr>
                <p:spPr>
                  <a:xfrm>
                    <a:off x="7484216" y="3620235"/>
                    <a:ext cx="382700" cy="245997"/>
                  </a:xfrm>
                  <a:custGeom>
                    <a:avLst/>
                    <a:gdLst>
                      <a:gd name="connsiteX0" fmla="*/ 12220 w 382700"/>
                      <a:gd name="connsiteY0" fmla="*/ 245997 h 245997"/>
                      <a:gd name="connsiteX1" fmla="*/ 0 w 382700"/>
                      <a:gd name="connsiteY1" fmla="*/ 228410 h 245997"/>
                      <a:gd name="connsiteX2" fmla="*/ 381387 w 382700"/>
                      <a:gd name="connsiteY2" fmla="*/ 0 h 245997"/>
                      <a:gd name="connsiteX3" fmla="*/ 382701 w 382700"/>
                      <a:gd name="connsiteY3" fmla="*/ 21356 h 245997"/>
                      <a:gd name="connsiteX4" fmla="*/ 12220 w 382700"/>
                      <a:gd name="connsiteY4" fmla="*/ 245997 h 245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700" h="245997">
                        <a:moveTo>
                          <a:pt x="12220" y="245997"/>
                        </a:moveTo>
                        <a:lnTo>
                          <a:pt x="0" y="228410"/>
                        </a:lnTo>
                        <a:cubicBezTo>
                          <a:pt x="33120" y="205398"/>
                          <a:pt x="325255" y="3540"/>
                          <a:pt x="381387" y="0"/>
                        </a:cubicBezTo>
                        <a:lnTo>
                          <a:pt x="382701" y="21356"/>
                        </a:lnTo>
                        <a:cubicBezTo>
                          <a:pt x="344784" y="23755"/>
                          <a:pt x="140357" y="157032"/>
                          <a:pt x="12220" y="2459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任意多边形: 形状 11">
                    <a:extLst>
                      <a:ext uri="{FF2B5EF4-FFF2-40B4-BE49-F238E27FC236}">
                        <a16:creationId xmlns:a16="http://schemas.microsoft.com/office/drawing/2014/main" id="{7CD1F16A-37A5-4998-A5E0-BCC89C366A42}"/>
                      </a:ext>
                    </a:extLst>
                  </p:cNvPr>
                  <p:cNvSpPr/>
                  <p:nvPr/>
                </p:nvSpPr>
                <p:spPr>
                  <a:xfrm>
                    <a:off x="7133007" y="2887554"/>
                    <a:ext cx="381872" cy="569311"/>
                  </a:xfrm>
                  <a:custGeom>
                    <a:avLst/>
                    <a:gdLst>
                      <a:gd name="connsiteX0" fmla="*/ 364628 w 381872"/>
                      <a:gd name="connsiteY0" fmla="*/ 569311 h 569311"/>
                      <a:gd name="connsiteX1" fmla="*/ 657 w 381872"/>
                      <a:gd name="connsiteY1" fmla="*/ 8337 h 569311"/>
                      <a:gd name="connsiteX2" fmla="*/ 11278 w 381872"/>
                      <a:gd name="connsiteY2" fmla="*/ 0 h 569311"/>
                      <a:gd name="connsiteX3" fmla="*/ 14533 w 381872"/>
                      <a:gd name="connsiteY3" fmla="*/ 21128 h 569311"/>
                      <a:gd name="connsiteX4" fmla="*/ 20814 w 381872"/>
                      <a:gd name="connsiteY4" fmla="*/ 14904 h 569311"/>
                      <a:gd name="connsiteX5" fmla="*/ 381873 w 381872"/>
                      <a:gd name="connsiteY5" fmla="*/ 556577 h 569311"/>
                      <a:gd name="connsiteX6" fmla="*/ 364628 w 381872"/>
                      <a:gd name="connsiteY6" fmla="*/ 569311 h 569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1872" h="569311">
                        <a:moveTo>
                          <a:pt x="364628" y="569311"/>
                        </a:moveTo>
                        <a:cubicBezTo>
                          <a:pt x="222386" y="375049"/>
                          <a:pt x="-14075" y="43912"/>
                          <a:pt x="657" y="8337"/>
                        </a:cubicBezTo>
                        <a:cubicBezTo>
                          <a:pt x="2542" y="3826"/>
                          <a:pt x="6424" y="742"/>
                          <a:pt x="11278" y="0"/>
                        </a:cubicBezTo>
                        <a:lnTo>
                          <a:pt x="14533" y="21128"/>
                        </a:lnTo>
                        <a:cubicBezTo>
                          <a:pt x="18644" y="20500"/>
                          <a:pt x="20814" y="16731"/>
                          <a:pt x="20814" y="14904"/>
                        </a:cubicBezTo>
                        <a:cubicBezTo>
                          <a:pt x="20358" y="49736"/>
                          <a:pt x="242029" y="365627"/>
                          <a:pt x="381873" y="556577"/>
                        </a:cubicBezTo>
                        <a:lnTo>
                          <a:pt x="364628" y="5693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任意多边形: 形状 12">
                    <a:extLst>
                      <a:ext uri="{FF2B5EF4-FFF2-40B4-BE49-F238E27FC236}">
                        <a16:creationId xmlns:a16="http://schemas.microsoft.com/office/drawing/2014/main" id="{1F056375-F785-43AA-A727-890D11771766}"/>
                      </a:ext>
                    </a:extLst>
                  </p:cNvPr>
                  <p:cNvSpPr/>
                  <p:nvPr/>
                </p:nvSpPr>
                <p:spPr>
                  <a:xfrm>
                    <a:off x="7537606" y="2793735"/>
                    <a:ext cx="303728" cy="273748"/>
                  </a:xfrm>
                  <a:custGeom>
                    <a:avLst/>
                    <a:gdLst>
                      <a:gd name="connsiteX0" fmla="*/ 14333 w 303728"/>
                      <a:gd name="connsiteY0" fmla="*/ 273749 h 273748"/>
                      <a:gd name="connsiteX1" fmla="*/ 0 w 303728"/>
                      <a:gd name="connsiteY1" fmla="*/ 257874 h 273748"/>
                      <a:gd name="connsiteX2" fmla="*/ 291052 w 303728"/>
                      <a:gd name="connsiteY2" fmla="*/ 0 h 273748"/>
                      <a:gd name="connsiteX3" fmla="*/ 303728 w 303728"/>
                      <a:gd name="connsiteY3" fmla="*/ 17245 h 273748"/>
                      <a:gd name="connsiteX4" fmla="*/ 14333 w 303728"/>
                      <a:gd name="connsiteY4" fmla="*/ 273749 h 273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728" h="273748">
                        <a:moveTo>
                          <a:pt x="14333" y="273749"/>
                        </a:moveTo>
                        <a:lnTo>
                          <a:pt x="0" y="257874"/>
                        </a:lnTo>
                        <a:cubicBezTo>
                          <a:pt x="10792" y="248167"/>
                          <a:pt x="264613" y="19472"/>
                          <a:pt x="291052" y="0"/>
                        </a:cubicBezTo>
                        <a:lnTo>
                          <a:pt x="303728" y="17245"/>
                        </a:lnTo>
                        <a:cubicBezTo>
                          <a:pt x="278146" y="36032"/>
                          <a:pt x="16960" y="271351"/>
                          <a:pt x="14333" y="2737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0" name="图形 2">
                <a:extLst>
                  <a:ext uri="{FF2B5EF4-FFF2-40B4-BE49-F238E27FC236}">
                    <a16:creationId xmlns:a16="http://schemas.microsoft.com/office/drawing/2014/main" id="{6D00605A-D002-49C1-A8D3-EC39B4F8F010}"/>
                  </a:ext>
                </a:extLst>
              </p:cNvPr>
              <p:cNvGrpSpPr/>
              <p:nvPr/>
            </p:nvGrpSpPr>
            <p:grpSpPr>
              <a:xfrm>
                <a:off x="7522453" y="2741745"/>
                <a:ext cx="1629740" cy="2098888"/>
                <a:chOff x="7522453" y="2741745"/>
                <a:chExt cx="1629740" cy="2098888"/>
              </a:xfrm>
            </p:grpSpPr>
            <p:sp>
              <p:nvSpPr>
                <p:cNvPr id="51" name="任意多边形: 形状 14">
                  <a:extLst>
                    <a:ext uri="{FF2B5EF4-FFF2-40B4-BE49-F238E27FC236}">
                      <a16:creationId xmlns:a16="http://schemas.microsoft.com/office/drawing/2014/main" id="{C6A94635-E2AD-4B76-B0D8-0BE5C916478C}"/>
                    </a:ext>
                  </a:extLst>
                </p:cNvPr>
                <p:cNvSpPr/>
                <p:nvPr/>
              </p:nvSpPr>
              <p:spPr>
                <a:xfrm>
                  <a:off x="7522453" y="2741745"/>
                  <a:ext cx="1629740" cy="2098888"/>
                </a:xfrm>
                <a:custGeom>
                  <a:avLst/>
                  <a:gdLst>
                    <a:gd name="connsiteX0" fmla="*/ 363593 w 1629740"/>
                    <a:gd name="connsiteY0" fmla="*/ 920404 h 2098888"/>
                    <a:gd name="connsiteX1" fmla="*/ 430574 w 1629740"/>
                    <a:gd name="connsiteY1" fmla="*/ 832466 h 2098888"/>
                    <a:gd name="connsiteX2" fmla="*/ 605821 w 1629740"/>
                    <a:gd name="connsiteY2" fmla="*/ 841773 h 2098888"/>
                    <a:gd name="connsiteX3" fmla="*/ 762739 w 1629740"/>
                    <a:gd name="connsiteY3" fmla="*/ 928569 h 2098888"/>
                    <a:gd name="connsiteX4" fmla="*/ 810191 w 1629740"/>
                    <a:gd name="connsiteY4" fmla="*/ 940561 h 2098888"/>
                    <a:gd name="connsiteX5" fmla="*/ 843824 w 1629740"/>
                    <a:gd name="connsiteY5" fmla="*/ 913608 h 2098888"/>
                    <a:gd name="connsiteX6" fmla="*/ 930848 w 1629740"/>
                    <a:gd name="connsiteY6" fmla="*/ 464098 h 2098888"/>
                    <a:gd name="connsiteX7" fmla="*/ 987494 w 1629740"/>
                    <a:gd name="connsiteY7" fmla="*/ 351492 h 2098888"/>
                    <a:gd name="connsiteX8" fmla="*/ 1185810 w 1629740"/>
                    <a:gd name="connsiteY8" fmla="*/ 237458 h 2098888"/>
                    <a:gd name="connsiteX9" fmla="*/ 1374248 w 1629740"/>
                    <a:gd name="connsiteY9" fmla="*/ 7793 h 2098888"/>
                    <a:gd name="connsiteX10" fmla="*/ 1478803 w 1629740"/>
                    <a:gd name="connsiteY10" fmla="*/ 393748 h 2098888"/>
                    <a:gd name="connsiteX11" fmla="*/ 1612309 w 1629740"/>
                    <a:gd name="connsiteY11" fmla="*/ 777933 h 2098888"/>
                    <a:gd name="connsiteX12" fmla="*/ 1457218 w 1629740"/>
                    <a:gd name="connsiteY12" fmla="*/ 983330 h 2098888"/>
                    <a:gd name="connsiteX13" fmla="*/ 1436319 w 1629740"/>
                    <a:gd name="connsiteY13" fmla="*/ 1219734 h 2098888"/>
                    <a:gd name="connsiteX14" fmla="*/ 1550409 w 1629740"/>
                    <a:gd name="connsiteY14" fmla="*/ 1360835 h 2098888"/>
                    <a:gd name="connsiteX15" fmla="*/ 1482229 w 1629740"/>
                    <a:gd name="connsiteY15" fmla="*/ 1429643 h 2098888"/>
                    <a:gd name="connsiteX16" fmla="*/ 1236689 w 1629740"/>
                    <a:gd name="connsiteY16" fmla="*/ 1534997 h 2098888"/>
                    <a:gd name="connsiteX17" fmla="*/ 1182327 w 1629740"/>
                    <a:gd name="connsiteY17" fmla="*/ 1567945 h 2098888"/>
                    <a:gd name="connsiteX18" fmla="*/ 1190664 w 1629740"/>
                    <a:gd name="connsiteY18" fmla="*/ 1650230 h 2098888"/>
                    <a:gd name="connsiteX19" fmla="*/ 1098215 w 1629740"/>
                    <a:gd name="connsiteY19" fmla="*/ 1919011 h 2098888"/>
                    <a:gd name="connsiteX20" fmla="*/ 778898 w 1629740"/>
                    <a:gd name="connsiteY20" fmla="*/ 2040296 h 2098888"/>
                    <a:gd name="connsiteX21" fmla="*/ 299753 w 1629740"/>
                    <a:gd name="connsiteY21" fmla="*/ 2098883 h 2098888"/>
                    <a:gd name="connsiteX22" fmla="*/ 94469 w 1629740"/>
                    <a:gd name="connsiteY22" fmla="*/ 1654855 h 2098888"/>
                    <a:gd name="connsiteX23" fmla="*/ 363593 w 1629740"/>
                    <a:gd name="connsiteY23" fmla="*/ 920404 h 2098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629740" h="2098888">
                      <a:moveTo>
                        <a:pt x="363593" y="920404"/>
                      </a:moveTo>
                      <a:cubicBezTo>
                        <a:pt x="376498" y="886656"/>
                        <a:pt x="391972" y="851252"/>
                        <a:pt x="430574" y="832466"/>
                      </a:cubicBezTo>
                      <a:cubicBezTo>
                        <a:pt x="479511" y="808825"/>
                        <a:pt x="550089" y="818590"/>
                        <a:pt x="605821" y="841773"/>
                      </a:cubicBezTo>
                      <a:cubicBezTo>
                        <a:pt x="661496" y="864957"/>
                        <a:pt x="708720" y="900418"/>
                        <a:pt x="762739" y="928569"/>
                      </a:cubicBezTo>
                      <a:cubicBezTo>
                        <a:pt x="777243" y="936107"/>
                        <a:pt x="794202" y="943416"/>
                        <a:pt x="810191" y="940561"/>
                      </a:cubicBezTo>
                      <a:cubicBezTo>
                        <a:pt x="826351" y="937705"/>
                        <a:pt x="836287" y="925371"/>
                        <a:pt x="843824" y="913608"/>
                      </a:cubicBezTo>
                      <a:cubicBezTo>
                        <a:pt x="927993" y="777590"/>
                        <a:pt x="900527" y="611879"/>
                        <a:pt x="930848" y="464098"/>
                      </a:cubicBezTo>
                      <a:cubicBezTo>
                        <a:pt x="938500" y="423726"/>
                        <a:pt x="952547" y="380329"/>
                        <a:pt x="987494" y="351492"/>
                      </a:cubicBezTo>
                      <a:cubicBezTo>
                        <a:pt x="1079314" y="271263"/>
                        <a:pt x="1097987" y="328366"/>
                        <a:pt x="1185810" y="237458"/>
                      </a:cubicBezTo>
                      <a:cubicBezTo>
                        <a:pt x="1247138" y="173961"/>
                        <a:pt x="1284255" y="39427"/>
                        <a:pt x="1374248" y="7793"/>
                      </a:cubicBezTo>
                      <a:cubicBezTo>
                        <a:pt x="1560346" y="-57590"/>
                        <a:pt x="1483542" y="307466"/>
                        <a:pt x="1478803" y="393748"/>
                      </a:cubicBezTo>
                      <a:cubicBezTo>
                        <a:pt x="1469895" y="557403"/>
                        <a:pt x="1692423" y="593321"/>
                        <a:pt x="1612309" y="777933"/>
                      </a:cubicBezTo>
                      <a:cubicBezTo>
                        <a:pt x="1577533" y="858105"/>
                        <a:pt x="1508611" y="915436"/>
                        <a:pt x="1457218" y="983330"/>
                      </a:cubicBezTo>
                      <a:cubicBezTo>
                        <a:pt x="1406340" y="1051625"/>
                        <a:pt x="1375162" y="1147500"/>
                        <a:pt x="1436319" y="1219734"/>
                      </a:cubicBezTo>
                      <a:cubicBezTo>
                        <a:pt x="1476120" y="1266787"/>
                        <a:pt x="1554863" y="1304646"/>
                        <a:pt x="1550409" y="1360835"/>
                      </a:cubicBezTo>
                      <a:cubicBezTo>
                        <a:pt x="1547668" y="1393897"/>
                        <a:pt x="1513921" y="1414111"/>
                        <a:pt x="1482229" y="1429643"/>
                      </a:cubicBezTo>
                      <a:cubicBezTo>
                        <a:pt x="1403143" y="1468815"/>
                        <a:pt x="1321201" y="1503933"/>
                        <a:pt x="1236689" y="1534997"/>
                      </a:cubicBezTo>
                      <a:cubicBezTo>
                        <a:pt x="1215333" y="1542877"/>
                        <a:pt x="1192606" y="1551214"/>
                        <a:pt x="1182327" y="1567945"/>
                      </a:cubicBezTo>
                      <a:cubicBezTo>
                        <a:pt x="1168223" y="1590786"/>
                        <a:pt x="1181814" y="1621792"/>
                        <a:pt x="1190664" y="1650230"/>
                      </a:cubicBezTo>
                      <a:cubicBezTo>
                        <a:pt x="1223327" y="1755127"/>
                        <a:pt x="1180728" y="1855056"/>
                        <a:pt x="1098215" y="1919011"/>
                      </a:cubicBezTo>
                      <a:cubicBezTo>
                        <a:pt x="1016159" y="1983251"/>
                        <a:pt x="898586" y="2016085"/>
                        <a:pt x="778898" y="2040296"/>
                      </a:cubicBezTo>
                      <a:cubicBezTo>
                        <a:pt x="624893" y="2071702"/>
                        <a:pt x="464778" y="2091460"/>
                        <a:pt x="299753" y="2098883"/>
                      </a:cubicBezTo>
                      <a:cubicBezTo>
                        <a:pt x="-180536" y="2100425"/>
                        <a:pt x="49415" y="1778538"/>
                        <a:pt x="94469" y="1654855"/>
                      </a:cubicBezTo>
                      <a:cubicBezTo>
                        <a:pt x="180979" y="1406402"/>
                        <a:pt x="270744" y="1161547"/>
                        <a:pt x="363593" y="920404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任意多边形: 形状 15">
                  <a:extLst>
                    <a:ext uri="{FF2B5EF4-FFF2-40B4-BE49-F238E27FC236}">
                      <a16:creationId xmlns:a16="http://schemas.microsoft.com/office/drawing/2014/main" id="{3C2E3DD6-5BAE-45AF-B8D6-9B2D416FCD8E}"/>
                    </a:ext>
                  </a:extLst>
                </p:cNvPr>
                <p:cNvSpPr/>
                <p:nvPr/>
              </p:nvSpPr>
              <p:spPr>
                <a:xfrm>
                  <a:off x="7957506" y="3425927"/>
                  <a:ext cx="828619" cy="1303751"/>
                </a:xfrm>
                <a:custGeom>
                  <a:avLst/>
                  <a:gdLst>
                    <a:gd name="connsiteX0" fmla="*/ 10710 w 828619"/>
                    <a:gd name="connsiteY0" fmla="*/ 1303751 h 1303751"/>
                    <a:gd name="connsiteX1" fmla="*/ 5000 w 828619"/>
                    <a:gd name="connsiteY1" fmla="*/ 1302095 h 1303751"/>
                    <a:gd name="connsiteX2" fmla="*/ 1631 w 828619"/>
                    <a:gd name="connsiteY2" fmla="*/ 1287362 h 1303751"/>
                    <a:gd name="connsiteX3" fmla="*/ 808888 w 828619"/>
                    <a:gd name="connsiteY3" fmla="*/ 5014 h 1303751"/>
                    <a:gd name="connsiteX4" fmla="*/ 823620 w 828619"/>
                    <a:gd name="connsiteY4" fmla="*/ 1645 h 1303751"/>
                    <a:gd name="connsiteX5" fmla="*/ 826989 w 828619"/>
                    <a:gd name="connsiteY5" fmla="*/ 16377 h 1303751"/>
                    <a:gd name="connsiteX6" fmla="*/ 19732 w 828619"/>
                    <a:gd name="connsiteY6" fmla="*/ 1298726 h 1303751"/>
                    <a:gd name="connsiteX7" fmla="*/ 10710 w 828619"/>
                    <a:gd name="connsiteY7" fmla="*/ 1303751 h 1303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8619" h="1303751">
                      <a:moveTo>
                        <a:pt x="10710" y="1303751"/>
                      </a:moveTo>
                      <a:cubicBezTo>
                        <a:pt x="8769" y="1303751"/>
                        <a:pt x="6770" y="1303237"/>
                        <a:pt x="5000" y="1302095"/>
                      </a:cubicBezTo>
                      <a:cubicBezTo>
                        <a:pt x="32" y="1298954"/>
                        <a:pt x="-1510" y="1292331"/>
                        <a:pt x="1631" y="1287362"/>
                      </a:cubicBezTo>
                      <a:lnTo>
                        <a:pt x="808888" y="5014"/>
                      </a:lnTo>
                      <a:cubicBezTo>
                        <a:pt x="812028" y="-11"/>
                        <a:pt x="818709" y="-1496"/>
                        <a:pt x="823620" y="1645"/>
                      </a:cubicBezTo>
                      <a:cubicBezTo>
                        <a:pt x="828588" y="4785"/>
                        <a:pt x="830130" y="11409"/>
                        <a:pt x="826989" y="16377"/>
                      </a:cubicBezTo>
                      <a:lnTo>
                        <a:pt x="19732" y="1298726"/>
                      </a:lnTo>
                      <a:cubicBezTo>
                        <a:pt x="17734" y="1301981"/>
                        <a:pt x="14250" y="1303751"/>
                        <a:pt x="10710" y="13037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任意多边形: 形状 16">
                  <a:extLst>
                    <a:ext uri="{FF2B5EF4-FFF2-40B4-BE49-F238E27FC236}">
                      <a16:creationId xmlns:a16="http://schemas.microsoft.com/office/drawing/2014/main" id="{D4E23D65-9780-4E0B-84EF-675C59942C25}"/>
                    </a:ext>
                  </a:extLst>
                </p:cNvPr>
                <p:cNvSpPr/>
                <p:nvPr/>
              </p:nvSpPr>
              <p:spPr>
                <a:xfrm>
                  <a:off x="8355872" y="3792496"/>
                  <a:ext cx="82081" cy="207356"/>
                </a:xfrm>
                <a:custGeom>
                  <a:avLst/>
                  <a:gdLst>
                    <a:gd name="connsiteX0" fmla="*/ 71391 w 82081"/>
                    <a:gd name="connsiteY0" fmla="*/ 207357 h 207356"/>
                    <a:gd name="connsiteX1" fmla="*/ 61226 w 82081"/>
                    <a:gd name="connsiteY1" fmla="*/ 199991 h 207356"/>
                    <a:gd name="connsiteX2" fmla="*/ 526 w 82081"/>
                    <a:gd name="connsiteY2" fmla="*/ 14008 h 207356"/>
                    <a:gd name="connsiteX3" fmla="*/ 7379 w 82081"/>
                    <a:gd name="connsiteY3" fmla="*/ 532 h 207356"/>
                    <a:gd name="connsiteX4" fmla="*/ 20855 w 82081"/>
                    <a:gd name="connsiteY4" fmla="*/ 7384 h 207356"/>
                    <a:gd name="connsiteX5" fmla="*/ 81555 w 82081"/>
                    <a:gd name="connsiteY5" fmla="*/ 193367 h 207356"/>
                    <a:gd name="connsiteX6" fmla="*/ 74702 w 82081"/>
                    <a:gd name="connsiteY6" fmla="*/ 206843 h 207356"/>
                    <a:gd name="connsiteX7" fmla="*/ 71391 w 82081"/>
                    <a:gd name="connsiteY7" fmla="*/ 207357 h 20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081" h="207356">
                      <a:moveTo>
                        <a:pt x="71391" y="207357"/>
                      </a:moveTo>
                      <a:cubicBezTo>
                        <a:pt x="66879" y="207357"/>
                        <a:pt x="62711" y="204502"/>
                        <a:pt x="61226" y="199991"/>
                      </a:cubicBezTo>
                      <a:lnTo>
                        <a:pt x="526" y="14008"/>
                      </a:lnTo>
                      <a:cubicBezTo>
                        <a:pt x="-1301" y="8412"/>
                        <a:pt x="1783" y="2359"/>
                        <a:pt x="7379" y="532"/>
                      </a:cubicBezTo>
                      <a:cubicBezTo>
                        <a:pt x="13032" y="-1295"/>
                        <a:pt x="19028" y="1731"/>
                        <a:pt x="20855" y="7384"/>
                      </a:cubicBezTo>
                      <a:lnTo>
                        <a:pt x="81555" y="193367"/>
                      </a:lnTo>
                      <a:cubicBezTo>
                        <a:pt x="83382" y="198963"/>
                        <a:pt x="80298" y="205016"/>
                        <a:pt x="74702" y="206843"/>
                      </a:cubicBezTo>
                      <a:cubicBezTo>
                        <a:pt x="73561" y="207186"/>
                        <a:pt x="72475" y="207357"/>
                        <a:pt x="71391" y="2073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任意多边形: 形状 17">
                  <a:extLst>
                    <a:ext uri="{FF2B5EF4-FFF2-40B4-BE49-F238E27FC236}">
                      <a16:creationId xmlns:a16="http://schemas.microsoft.com/office/drawing/2014/main" id="{7860E1CC-A4D7-481E-906E-541B2FB556AC}"/>
                    </a:ext>
                  </a:extLst>
                </p:cNvPr>
                <p:cNvSpPr/>
                <p:nvPr/>
              </p:nvSpPr>
              <p:spPr>
                <a:xfrm>
                  <a:off x="8532779" y="3752115"/>
                  <a:ext cx="211582" cy="67179"/>
                </a:xfrm>
                <a:custGeom>
                  <a:avLst/>
                  <a:gdLst>
                    <a:gd name="connsiteX0" fmla="*/ 10687 w 211582"/>
                    <a:gd name="connsiteY0" fmla="*/ 67180 h 67179"/>
                    <a:gd name="connsiteX1" fmla="*/ 295 w 211582"/>
                    <a:gd name="connsiteY1" fmla="*/ 58957 h 67179"/>
                    <a:gd name="connsiteX2" fmla="*/ 8175 w 211582"/>
                    <a:gd name="connsiteY2" fmla="*/ 46052 h 67179"/>
                    <a:gd name="connsiteX3" fmla="*/ 198383 w 211582"/>
                    <a:gd name="connsiteY3" fmla="*/ 313 h 67179"/>
                    <a:gd name="connsiteX4" fmla="*/ 211288 w 211582"/>
                    <a:gd name="connsiteY4" fmla="*/ 8193 h 67179"/>
                    <a:gd name="connsiteX5" fmla="*/ 203408 w 211582"/>
                    <a:gd name="connsiteY5" fmla="*/ 21098 h 67179"/>
                    <a:gd name="connsiteX6" fmla="*/ 13200 w 211582"/>
                    <a:gd name="connsiteY6" fmla="*/ 66837 h 67179"/>
                    <a:gd name="connsiteX7" fmla="*/ 10687 w 211582"/>
                    <a:gd name="connsiteY7" fmla="*/ 67180 h 67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582" h="67179">
                      <a:moveTo>
                        <a:pt x="10687" y="67180"/>
                      </a:moveTo>
                      <a:cubicBezTo>
                        <a:pt x="5834" y="67180"/>
                        <a:pt x="1494" y="63868"/>
                        <a:pt x="295" y="58957"/>
                      </a:cubicBezTo>
                      <a:cubicBezTo>
                        <a:pt x="-1076" y="53190"/>
                        <a:pt x="2465" y="47423"/>
                        <a:pt x="8175" y="46052"/>
                      </a:cubicBezTo>
                      <a:lnTo>
                        <a:pt x="198383" y="313"/>
                      </a:lnTo>
                      <a:cubicBezTo>
                        <a:pt x="204207" y="-1114"/>
                        <a:pt x="209917" y="2483"/>
                        <a:pt x="211288" y="8193"/>
                      </a:cubicBezTo>
                      <a:cubicBezTo>
                        <a:pt x="212658" y="13961"/>
                        <a:pt x="209118" y="19728"/>
                        <a:pt x="203408" y="21098"/>
                      </a:cubicBezTo>
                      <a:lnTo>
                        <a:pt x="13200" y="66837"/>
                      </a:lnTo>
                      <a:cubicBezTo>
                        <a:pt x="12400" y="67066"/>
                        <a:pt x="11544" y="67180"/>
                        <a:pt x="10687" y="67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图形 2">
                <a:extLst>
                  <a:ext uri="{FF2B5EF4-FFF2-40B4-BE49-F238E27FC236}">
                    <a16:creationId xmlns:a16="http://schemas.microsoft.com/office/drawing/2014/main" id="{CE950EAE-DFB4-4BF0-AD06-CD85287BB085}"/>
                  </a:ext>
                </a:extLst>
              </p:cNvPr>
              <p:cNvGrpSpPr/>
              <p:nvPr/>
            </p:nvGrpSpPr>
            <p:grpSpPr>
              <a:xfrm>
                <a:off x="6849666" y="3936615"/>
                <a:ext cx="1381564" cy="1188897"/>
                <a:chOff x="6849666" y="3936615"/>
                <a:chExt cx="1381564" cy="1188897"/>
              </a:xfrm>
            </p:grpSpPr>
            <p:sp>
              <p:nvSpPr>
                <p:cNvPr id="46" name="任意多边形: 形状 19">
                  <a:extLst>
                    <a:ext uri="{FF2B5EF4-FFF2-40B4-BE49-F238E27FC236}">
                      <a16:creationId xmlns:a16="http://schemas.microsoft.com/office/drawing/2014/main" id="{AFD281F9-00ED-404B-A771-311552FE0933}"/>
                    </a:ext>
                  </a:extLst>
                </p:cNvPr>
                <p:cNvSpPr/>
                <p:nvPr/>
              </p:nvSpPr>
              <p:spPr>
                <a:xfrm>
                  <a:off x="6849666" y="3936615"/>
                  <a:ext cx="1381564" cy="1181063"/>
                </a:xfrm>
                <a:custGeom>
                  <a:avLst/>
                  <a:gdLst>
                    <a:gd name="connsiteX0" fmla="*/ 10535 w 1381564"/>
                    <a:gd name="connsiteY0" fmla="*/ 791864 h 1181063"/>
                    <a:gd name="connsiteX1" fmla="*/ 8422 w 1381564"/>
                    <a:gd name="connsiteY1" fmla="*/ 699244 h 1181063"/>
                    <a:gd name="connsiteX2" fmla="*/ 171507 w 1381564"/>
                    <a:gd name="connsiteY2" fmla="*/ 671607 h 1181063"/>
                    <a:gd name="connsiteX3" fmla="*/ 328538 w 1381564"/>
                    <a:gd name="connsiteY3" fmla="*/ 767710 h 1181063"/>
                    <a:gd name="connsiteX4" fmla="*/ 470837 w 1381564"/>
                    <a:gd name="connsiteY4" fmla="*/ 698331 h 1181063"/>
                    <a:gd name="connsiteX5" fmla="*/ 434349 w 1381564"/>
                    <a:gd name="connsiteY5" fmla="*/ 614219 h 1181063"/>
                    <a:gd name="connsiteX6" fmla="*/ 353892 w 1381564"/>
                    <a:gd name="connsiteY6" fmla="*/ 362397 h 1181063"/>
                    <a:gd name="connsiteX7" fmla="*/ 397861 w 1381564"/>
                    <a:gd name="connsiteY7" fmla="*/ 282168 h 1181063"/>
                    <a:gd name="connsiteX8" fmla="*/ 448282 w 1381564"/>
                    <a:gd name="connsiteY8" fmla="*/ 310548 h 1181063"/>
                    <a:gd name="connsiteX9" fmla="*/ 620960 w 1381564"/>
                    <a:gd name="connsiteY9" fmla="*/ 486709 h 1181063"/>
                    <a:gd name="connsiteX10" fmla="*/ 781475 w 1381564"/>
                    <a:gd name="connsiteY10" fmla="*/ 25550 h 1181063"/>
                    <a:gd name="connsiteX11" fmla="*/ 865301 w 1381564"/>
                    <a:gd name="connsiteY11" fmla="*/ 9732 h 1181063"/>
                    <a:gd name="connsiteX12" fmla="*/ 882146 w 1381564"/>
                    <a:gd name="connsiteY12" fmla="*/ 46849 h 1181063"/>
                    <a:gd name="connsiteX13" fmla="*/ 897336 w 1381564"/>
                    <a:gd name="connsiteY13" fmla="*/ 371476 h 1181063"/>
                    <a:gd name="connsiteX14" fmla="*/ 920405 w 1381564"/>
                    <a:gd name="connsiteY14" fmla="*/ 413104 h 1181063"/>
                    <a:gd name="connsiteX15" fmla="*/ 1124489 w 1381564"/>
                    <a:gd name="connsiteY15" fmla="*/ 360170 h 1181063"/>
                    <a:gd name="connsiteX16" fmla="*/ 1164118 w 1381564"/>
                    <a:gd name="connsiteY16" fmla="*/ 482141 h 1181063"/>
                    <a:gd name="connsiteX17" fmla="*/ 1084575 w 1381564"/>
                    <a:gd name="connsiteY17" fmla="*/ 603826 h 1181063"/>
                    <a:gd name="connsiteX18" fmla="*/ 1103875 w 1381564"/>
                    <a:gd name="connsiteY18" fmla="*/ 733734 h 1181063"/>
                    <a:gd name="connsiteX19" fmla="*/ 1170342 w 1381564"/>
                    <a:gd name="connsiteY19" fmla="*/ 743042 h 1181063"/>
                    <a:gd name="connsiteX20" fmla="*/ 1381564 w 1381564"/>
                    <a:gd name="connsiteY20" fmla="*/ 733620 h 1181063"/>
                    <a:gd name="connsiteX21" fmla="*/ 1268730 w 1381564"/>
                    <a:gd name="connsiteY21" fmla="*/ 898475 h 1181063"/>
                    <a:gd name="connsiteX22" fmla="*/ 1252970 w 1381564"/>
                    <a:gd name="connsiteY22" fmla="*/ 946783 h 1181063"/>
                    <a:gd name="connsiteX23" fmla="*/ 1345304 w 1381564"/>
                    <a:gd name="connsiteY23" fmla="*/ 999660 h 1181063"/>
                    <a:gd name="connsiteX24" fmla="*/ 1311100 w 1381564"/>
                    <a:gd name="connsiteY24" fmla="*/ 1097533 h 1181063"/>
                    <a:gd name="connsiteX25" fmla="*/ 1188615 w 1381564"/>
                    <a:gd name="connsiteY25" fmla="*/ 1101074 h 1181063"/>
                    <a:gd name="connsiteX26" fmla="*/ 561002 w 1381564"/>
                    <a:gd name="connsiteY26" fmla="*/ 1152181 h 1181063"/>
                    <a:gd name="connsiteX27" fmla="*/ 10535 w 1381564"/>
                    <a:gd name="connsiteY27" fmla="*/ 791864 h 1181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81564" h="1181063">
                      <a:moveTo>
                        <a:pt x="10535" y="791864"/>
                      </a:moveTo>
                      <a:cubicBezTo>
                        <a:pt x="-201" y="762000"/>
                        <a:pt x="-5568" y="727739"/>
                        <a:pt x="8422" y="699244"/>
                      </a:cubicBezTo>
                      <a:cubicBezTo>
                        <a:pt x="35546" y="643969"/>
                        <a:pt x="116859" y="643398"/>
                        <a:pt x="171507" y="671607"/>
                      </a:cubicBezTo>
                      <a:cubicBezTo>
                        <a:pt x="226154" y="699815"/>
                        <a:pt x="270351" y="747610"/>
                        <a:pt x="328538" y="767710"/>
                      </a:cubicBezTo>
                      <a:cubicBezTo>
                        <a:pt x="386726" y="787810"/>
                        <a:pt x="469410" y="759830"/>
                        <a:pt x="470837" y="698331"/>
                      </a:cubicBezTo>
                      <a:cubicBezTo>
                        <a:pt x="471523" y="667267"/>
                        <a:pt x="451309" y="640258"/>
                        <a:pt x="434349" y="614219"/>
                      </a:cubicBezTo>
                      <a:cubicBezTo>
                        <a:pt x="385698" y="539472"/>
                        <a:pt x="357546" y="451477"/>
                        <a:pt x="353892" y="362397"/>
                      </a:cubicBezTo>
                      <a:cubicBezTo>
                        <a:pt x="352464" y="328478"/>
                        <a:pt x="363942" y="284110"/>
                        <a:pt x="397861" y="282168"/>
                      </a:cubicBezTo>
                      <a:cubicBezTo>
                        <a:pt x="417732" y="281026"/>
                        <a:pt x="434349" y="296329"/>
                        <a:pt x="448282" y="310548"/>
                      </a:cubicBezTo>
                      <a:cubicBezTo>
                        <a:pt x="505841" y="369249"/>
                        <a:pt x="563401" y="427951"/>
                        <a:pt x="620960" y="486709"/>
                      </a:cubicBezTo>
                      <a:cubicBezTo>
                        <a:pt x="633408" y="319856"/>
                        <a:pt x="654707" y="134730"/>
                        <a:pt x="781475" y="25550"/>
                      </a:cubicBezTo>
                      <a:cubicBezTo>
                        <a:pt x="805115" y="5221"/>
                        <a:pt x="842174" y="-11224"/>
                        <a:pt x="865301" y="9732"/>
                      </a:cubicBezTo>
                      <a:cubicBezTo>
                        <a:pt x="875523" y="19040"/>
                        <a:pt x="879520" y="33259"/>
                        <a:pt x="882146" y="46849"/>
                      </a:cubicBezTo>
                      <a:cubicBezTo>
                        <a:pt x="902817" y="153631"/>
                        <a:pt x="867813" y="266808"/>
                        <a:pt x="897336" y="371476"/>
                      </a:cubicBezTo>
                      <a:cubicBezTo>
                        <a:pt x="901733" y="387008"/>
                        <a:pt x="907957" y="402826"/>
                        <a:pt x="920405" y="413104"/>
                      </a:cubicBezTo>
                      <a:cubicBezTo>
                        <a:pt x="977850" y="460728"/>
                        <a:pt x="1052255" y="341326"/>
                        <a:pt x="1124489" y="360170"/>
                      </a:cubicBezTo>
                      <a:cubicBezTo>
                        <a:pt x="1171484" y="372447"/>
                        <a:pt x="1183076" y="437430"/>
                        <a:pt x="1164118" y="482141"/>
                      </a:cubicBezTo>
                      <a:cubicBezTo>
                        <a:pt x="1145160" y="526852"/>
                        <a:pt x="1107244" y="560885"/>
                        <a:pt x="1084575" y="603826"/>
                      </a:cubicBezTo>
                      <a:cubicBezTo>
                        <a:pt x="1061962" y="646767"/>
                        <a:pt x="1061448" y="710151"/>
                        <a:pt x="1103875" y="733734"/>
                      </a:cubicBezTo>
                      <a:cubicBezTo>
                        <a:pt x="1123690" y="744755"/>
                        <a:pt x="1147672" y="744070"/>
                        <a:pt x="1170342" y="743042"/>
                      </a:cubicBezTo>
                      <a:cubicBezTo>
                        <a:pt x="1240750" y="739901"/>
                        <a:pt x="1311157" y="736760"/>
                        <a:pt x="1381564" y="733620"/>
                      </a:cubicBezTo>
                      <a:cubicBezTo>
                        <a:pt x="1343933" y="788552"/>
                        <a:pt x="1306360" y="843542"/>
                        <a:pt x="1268730" y="898475"/>
                      </a:cubicBezTo>
                      <a:cubicBezTo>
                        <a:pt x="1258851" y="912922"/>
                        <a:pt x="1248458" y="929824"/>
                        <a:pt x="1252970" y="946783"/>
                      </a:cubicBezTo>
                      <a:cubicBezTo>
                        <a:pt x="1262392" y="982415"/>
                        <a:pt x="1318523" y="974307"/>
                        <a:pt x="1345304" y="999660"/>
                      </a:cubicBezTo>
                      <a:cubicBezTo>
                        <a:pt x="1375225" y="1027983"/>
                        <a:pt x="1349529" y="1082573"/>
                        <a:pt x="1311100" y="1097533"/>
                      </a:cubicBezTo>
                      <a:cubicBezTo>
                        <a:pt x="1272670" y="1112494"/>
                        <a:pt x="1229786" y="1103015"/>
                        <a:pt x="1188615" y="1101074"/>
                      </a:cubicBezTo>
                      <a:cubicBezTo>
                        <a:pt x="957579" y="1090053"/>
                        <a:pt x="793637" y="1242859"/>
                        <a:pt x="561002" y="1152181"/>
                      </a:cubicBezTo>
                      <a:cubicBezTo>
                        <a:pt x="371594" y="1078290"/>
                        <a:pt x="87794" y="1007083"/>
                        <a:pt x="10535" y="791864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任意多边形: 形状 20">
                  <a:extLst>
                    <a:ext uri="{FF2B5EF4-FFF2-40B4-BE49-F238E27FC236}">
                      <a16:creationId xmlns:a16="http://schemas.microsoft.com/office/drawing/2014/main" id="{91D5BFBF-61AB-4401-AFF3-9F79BEBD22A9}"/>
                    </a:ext>
                  </a:extLst>
                </p:cNvPr>
                <p:cNvSpPr/>
                <p:nvPr/>
              </p:nvSpPr>
              <p:spPr>
                <a:xfrm>
                  <a:off x="7562949" y="4509686"/>
                  <a:ext cx="74185" cy="615826"/>
                </a:xfrm>
                <a:custGeom>
                  <a:avLst/>
                  <a:gdLst>
                    <a:gd name="connsiteX0" fmla="*/ 8006 w 74185"/>
                    <a:gd name="connsiteY0" fmla="*/ 615827 h 615826"/>
                    <a:gd name="connsiteX1" fmla="*/ 7548 w 74185"/>
                    <a:gd name="connsiteY1" fmla="*/ 615827 h 615826"/>
                    <a:gd name="connsiteX2" fmla="*/ 11 w 74185"/>
                    <a:gd name="connsiteY2" fmla="*/ 607375 h 615826"/>
                    <a:gd name="connsiteX3" fmla="*/ 62709 w 74185"/>
                    <a:gd name="connsiteY3" fmla="*/ 777 h 615826"/>
                    <a:gd name="connsiteX4" fmla="*/ 73388 w 74185"/>
                    <a:gd name="connsiteY4" fmla="*/ 4545 h 615826"/>
                    <a:gd name="connsiteX5" fmla="*/ 70875 w 74185"/>
                    <a:gd name="connsiteY5" fmla="*/ 14481 h 615826"/>
                    <a:gd name="connsiteX6" fmla="*/ 15942 w 74185"/>
                    <a:gd name="connsiteY6" fmla="*/ 608289 h 615826"/>
                    <a:gd name="connsiteX7" fmla="*/ 8006 w 74185"/>
                    <a:gd name="connsiteY7" fmla="*/ 615827 h 615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185" h="615826">
                      <a:moveTo>
                        <a:pt x="8006" y="615827"/>
                      </a:moveTo>
                      <a:cubicBezTo>
                        <a:pt x="7834" y="615827"/>
                        <a:pt x="7720" y="615827"/>
                        <a:pt x="7548" y="615827"/>
                      </a:cubicBezTo>
                      <a:cubicBezTo>
                        <a:pt x="3094" y="615598"/>
                        <a:pt x="-217" y="611772"/>
                        <a:pt x="11" y="607375"/>
                      </a:cubicBezTo>
                      <a:cubicBezTo>
                        <a:pt x="12573" y="386046"/>
                        <a:pt x="37470" y="12882"/>
                        <a:pt x="62709" y="777"/>
                      </a:cubicBezTo>
                      <a:cubicBezTo>
                        <a:pt x="66706" y="-1108"/>
                        <a:pt x="71503" y="548"/>
                        <a:pt x="73388" y="4545"/>
                      </a:cubicBezTo>
                      <a:cubicBezTo>
                        <a:pt x="75101" y="8086"/>
                        <a:pt x="73959" y="12254"/>
                        <a:pt x="70875" y="14481"/>
                      </a:cubicBezTo>
                      <a:cubicBezTo>
                        <a:pt x="54030" y="40120"/>
                        <a:pt x="28277" y="391586"/>
                        <a:pt x="15942" y="608289"/>
                      </a:cubicBezTo>
                      <a:cubicBezTo>
                        <a:pt x="15771" y="612515"/>
                        <a:pt x="12231" y="615827"/>
                        <a:pt x="8006" y="615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任意多边形: 形状 21">
                  <a:extLst>
                    <a:ext uri="{FF2B5EF4-FFF2-40B4-BE49-F238E27FC236}">
                      <a16:creationId xmlns:a16="http://schemas.microsoft.com/office/drawing/2014/main" id="{8E8EA649-54E8-4894-980A-2CDFB5D8935D}"/>
                    </a:ext>
                  </a:extLst>
                </p:cNvPr>
                <p:cNvSpPr/>
                <p:nvPr/>
              </p:nvSpPr>
              <p:spPr>
                <a:xfrm>
                  <a:off x="7576388" y="4832472"/>
                  <a:ext cx="301824" cy="83588"/>
                </a:xfrm>
                <a:custGeom>
                  <a:avLst/>
                  <a:gdLst>
                    <a:gd name="connsiteX0" fmla="*/ 8042 w 301824"/>
                    <a:gd name="connsiteY0" fmla="*/ 83589 h 83588"/>
                    <a:gd name="connsiteX1" fmla="*/ 219 w 301824"/>
                    <a:gd name="connsiteY1" fmla="*/ 77422 h 83588"/>
                    <a:gd name="connsiteX2" fmla="*/ 6215 w 301824"/>
                    <a:gd name="connsiteY2" fmla="*/ 67772 h 83588"/>
                    <a:gd name="connsiteX3" fmla="*/ 291955 w 301824"/>
                    <a:gd name="connsiteY3" fmla="*/ 219 h 83588"/>
                    <a:gd name="connsiteX4" fmla="*/ 301605 w 301824"/>
                    <a:gd name="connsiteY4" fmla="*/ 6158 h 83588"/>
                    <a:gd name="connsiteX5" fmla="*/ 295610 w 301824"/>
                    <a:gd name="connsiteY5" fmla="*/ 15808 h 83588"/>
                    <a:gd name="connsiteX6" fmla="*/ 9869 w 301824"/>
                    <a:gd name="connsiteY6" fmla="*/ 83361 h 83588"/>
                    <a:gd name="connsiteX7" fmla="*/ 8042 w 301824"/>
                    <a:gd name="connsiteY7" fmla="*/ 83589 h 83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1824" h="83588">
                      <a:moveTo>
                        <a:pt x="8042" y="83589"/>
                      </a:moveTo>
                      <a:cubicBezTo>
                        <a:pt x="4388" y="83589"/>
                        <a:pt x="1133" y="81076"/>
                        <a:pt x="219" y="77422"/>
                      </a:cubicBezTo>
                      <a:cubicBezTo>
                        <a:pt x="-809" y="73139"/>
                        <a:pt x="1875" y="68799"/>
                        <a:pt x="6215" y="67772"/>
                      </a:cubicBezTo>
                      <a:lnTo>
                        <a:pt x="291955" y="219"/>
                      </a:lnTo>
                      <a:cubicBezTo>
                        <a:pt x="296238" y="-808"/>
                        <a:pt x="300578" y="1875"/>
                        <a:pt x="301605" y="6158"/>
                      </a:cubicBezTo>
                      <a:cubicBezTo>
                        <a:pt x="302634" y="10441"/>
                        <a:pt x="299950" y="14780"/>
                        <a:pt x="295610" y="15808"/>
                      </a:cubicBezTo>
                      <a:lnTo>
                        <a:pt x="9869" y="83361"/>
                      </a:lnTo>
                      <a:cubicBezTo>
                        <a:pt x="9241" y="83475"/>
                        <a:pt x="8613" y="83589"/>
                        <a:pt x="8042" y="835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任意多边形: 形状 22">
                  <a:extLst>
                    <a:ext uri="{FF2B5EF4-FFF2-40B4-BE49-F238E27FC236}">
                      <a16:creationId xmlns:a16="http://schemas.microsoft.com/office/drawing/2014/main" id="{C60DD90E-D7C2-4DAD-BBB6-312E28C1C3ED}"/>
                    </a:ext>
                  </a:extLst>
                </p:cNvPr>
                <p:cNvSpPr/>
                <p:nvPr/>
              </p:nvSpPr>
              <p:spPr>
                <a:xfrm>
                  <a:off x="7202343" y="4830823"/>
                  <a:ext cx="380105" cy="236502"/>
                </a:xfrm>
                <a:custGeom>
                  <a:avLst/>
                  <a:gdLst>
                    <a:gd name="connsiteX0" fmla="*/ 372095 w 380105"/>
                    <a:gd name="connsiteY0" fmla="*/ 236502 h 236502"/>
                    <a:gd name="connsiteX1" fmla="*/ 367927 w 380105"/>
                    <a:gd name="connsiteY1" fmla="*/ 235360 h 236502"/>
                    <a:gd name="connsiteX2" fmla="*/ 3842 w 380105"/>
                    <a:gd name="connsiteY2" fmla="*/ 14888 h 236502"/>
                    <a:gd name="connsiteX3" fmla="*/ 1157 w 380105"/>
                    <a:gd name="connsiteY3" fmla="*/ 3867 h 236502"/>
                    <a:gd name="connsiteX4" fmla="*/ 12179 w 380105"/>
                    <a:gd name="connsiteY4" fmla="*/ 1183 h 236502"/>
                    <a:gd name="connsiteX5" fmla="*/ 376264 w 380105"/>
                    <a:gd name="connsiteY5" fmla="*/ 221656 h 236502"/>
                    <a:gd name="connsiteX6" fmla="*/ 378947 w 380105"/>
                    <a:gd name="connsiteY6" fmla="*/ 232676 h 236502"/>
                    <a:gd name="connsiteX7" fmla="*/ 372095 w 380105"/>
                    <a:gd name="connsiteY7" fmla="*/ 236502 h 236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0105" h="236502">
                      <a:moveTo>
                        <a:pt x="372095" y="236502"/>
                      </a:moveTo>
                      <a:cubicBezTo>
                        <a:pt x="370668" y="236502"/>
                        <a:pt x="369240" y="236159"/>
                        <a:pt x="367927" y="235360"/>
                      </a:cubicBezTo>
                      <a:lnTo>
                        <a:pt x="3842" y="14888"/>
                      </a:lnTo>
                      <a:cubicBezTo>
                        <a:pt x="73" y="12604"/>
                        <a:pt x="-1126" y="7636"/>
                        <a:pt x="1157" y="3867"/>
                      </a:cubicBezTo>
                      <a:cubicBezTo>
                        <a:pt x="3442" y="98"/>
                        <a:pt x="8410" y="-1158"/>
                        <a:pt x="12179" y="1183"/>
                      </a:cubicBezTo>
                      <a:lnTo>
                        <a:pt x="376264" y="221656"/>
                      </a:lnTo>
                      <a:cubicBezTo>
                        <a:pt x="380033" y="223940"/>
                        <a:pt x="381231" y="228908"/>
                        <a:pt x="378947" y="232676"/>
                      </a:cubicBezTo>
                      <a:cubicBezTo>
                        <a:pt x="377463" y="235132"/>
                        <a:pt x="374836" y="236502"/>
                        <a:pt x="372095" y="2365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任意多边形: 形状 23">
                  <a:extLst>
                    <a:ext uri="{FF2B5EF4-FFF2-40B4-BE49-F238E27FC236}">
                      <a16:creationId xmlns:a16="http://schemas.microsoft.com/office/drawing/2014/main" id="{BC8833D9-B39C-466C-AE97-6327C3277BCD}"/>
                    </a:ext>
                  </a:extLst>
                </p:cNvPr>
                <p:cNvSpPr/>
                <p:nvPr/>
              </p:nvSpPr>
              <p:spPr>
                <a:xfrm>
                  <a:off x="7449079" y="4591015"/>
                  <a:ext cx="152272" cy="206329"/>
                </a:xfrm>
                <a:custGeom>
                  <a:avLst/>
                  <a:gdLst>
                    <a:gd name="connsiteX0" fmla="*/ 144259 w 152272"/>
                    <a:gd name="connsiteY0" fmla="*/ 206330 h 206329"/>
                    <a:gd name="connsiteX1" fmla="*/ 137749 w 152272"/>
                    <a:gd name="connsiteY1" fmla="*/ 202960 h 206329"/>
                    <a:gd name="connsiteX2" fmla="*/ 1503 w 152272"/>
                    <a:gd name="connsiteY2" fmla="*/ 12695 h 206329"/>
                    <a:gd name="connsiteX3" fmla="*/ 3331 w 152272"/>
                    <a:gd name="connsiteY3" fmla="*/ 1503 h 206329"/>
                    <a:gd name="connsiteX4" fmla="*/ 14522 w 152272"/>
                    <a:gd name="connsiteY4" fmla="*/ 3331 h 206329"/>
                    <a:gd name="connsiteX5" fmla="*/ 150769 w 152272"/>
                    <a:gd name="connsiteY5" fmla="*/ 193596 h 206329"/>
                    <a:gd name="connsiteX6" fmla="*/ 148942 w 152272"/>
                    <a:gd name="connsiteY6" fmla="*/ 204788 h 206329"/>
                    <a:gd name="connsiteX7" fmla="*/ 144259 w 152272"/>
                    <a:gd name="connsiteY7" fmla="*/ 206330 h 206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272" h="206329">
                      <a:moveTo>
                        <a:pt x="144259" y="206330"/>
                      </a:moveTo>
                      <a:cubicBezTo>
                        <a:pt x="141747" y="206330"/>
                        <a:pt x="139291" y="205187"/>
                        <a:pt x="137749" y="202960"/>
                      </a:cubicBezTo>
                      <a:lnTo>
                        <a:pt x="1503" y="12695"/>
                      </a:lnTo>
                      <a:cubicBezTo>
                        <a:pt x="-1066" y="9098"/>
                        <a:pt x="-267" y="4073"/>
                        <a:pt x="3331" y="1503"/>
                      </a:cubicBezTo>
                      <a:cubicBezTo>
                        <a:pt x="6928" y="-1066"/>
                        <a:pt x="11896" y="-267"/>
                        <a:pt x="14522" y="3331"/>
                      </a:cubicBezTo>
                      <a:lnTo>
                        <a:pt x="150769" y="193596"/>
                      </a:lnTo>
                      <a:cubicBezTo>
                        <a:pt x="153339" y="197193"/>
                        <a:pt x="152539" y="202218"/>
                        <a:pt x="148942" y="204788"/>
                      </a:cubicBezTo>
                      <a:cubicBezTo>
                        <a:pt x="147514" y="205816"/>
                        <a:pt x="145915" y="206330"/>
                        <a:pt x="144259" y="2063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图形 2">
                <a:extLst>
                  <a:ext uri="{FF2B5EF4-FFF2-40B4-BE49-F238E27FC236}">
                    <a16:creationId xmlns:a16="http://schemas.microsoft.com/office/drawing/2014/main" id="{9DBA7D8B-0EB7-4F11-9CE8-640BE72F0D1A}"/>
                  </a:ext>
                </a:extLst>
              </p:cNvPr>
              <p:cNvGrpSpPr/>
              <p:nvPr/>
            </p:nvGrpSpPr>
            <p:grpSpPr>
              <a:xfrm>
                <a:off x="3037502" y="1371492"/>
                <a:ext cx="5826194" cy="1680060"/>
                <a:chOff x="3037502" y="1371492"/>
                <a:chExt cx="5826194" cy="1680060"/>
              </a:xfrm>
            </p:grpSpPr>
            <p:sp>
              <p:nvSpPr>
                <p:cNvPr id="38" name="任意多边形: 形状 25">
                  <a:extLst>
                    <a:ext uri="{FF2B5EF4-FFF2-40B4-BE49-F238E27FC236}">
                      <a16:creationId xmlns:a16="http://schemas.microsoft.com/office/drawing/2014/main" id="{7846B7C3-EE38-419F-978C-C08A7E5C54E5}"/>
                    </a:ext>
                  </a:extLst>
                </p:cNvPr>
                <p:cNvSpPr/>
                <p:nvPr/>
              </p:nvSpPr>
              <p:spPr>
                <a:xfrm>
                  <a:off x="8217036" y="1371492"/>
                  <a:ext cx="299033" cy="234468"/>
                </a:xfrm>
                <a:custGeom>
                  <a:avLst/>
                  <a:gdLst>
                    <a:gd name="connsiteX0" fmla="*/ 31153 w 299033"/>
                    <a:gd name="connsiteY0" fmla="*/ 216869 h 234468"/>
                    <a:gd name="connsiteX1" fmla="*/ 51424 w 299033"/>
                    <a:gd name="connsiteY1" fmla="*/ 233657 h 234468"/>
                    <a:gd name="connsiteX2" fmla="*/ 87056 w 299033"/>
                    <a:gd name="connsiteY2" fmla="*/ 212929 h 234468"/>
                    <a:gd name="connsiteX3" fmla="*/ 91453 w 299033"/>
                    <a:gd name="connsiteY3" fmla="*/ 168674 h 234468"/>
                    <a:gd name="connsiteX4" fmla="*/ 176478 w 299033"/>
                    <a:gd name="connsiteY4" fmla="*/ 200081 h 234468"/>
                    <a:gd name="connsiteX5" fmla="*/ 203031 w 299033"/>
                    <a:gd name="connsiteY5" fmla="*/ 127618 h 234468"/>
                    <a:gd name="connsiteX6" fmla="*/ 270640 w 299033"/>
                    <a:gd name="connsiteY6" fmla="*/ 131101 h 234468"/>
                    <a:gd name="connsiteX7" fmla="*/ 293996 w 299033"/>
                    <a:gd name="connsiteY7" fmla="*/ 76397 h 234468"/>
                    <a:gd name="connsiteX8" fmla="*/ 264759 w 299033"/>
                    <a:gd name="connsiteY8" fmla="*/ 58981 h 234468"/>
                    <a:gd name="connsiteX9" fmla="*/ 116921 w 299033"/>
                    <a:gd name="connsiteY9" fmla="*/ 7931 h 234468"/>
                    <a:gd name="connsiteX10" fmla="*/ 77520 w 299033"/>
                    <a:gd name="connsiteY10" fmla="*/ 165 h 234468"/>
                    <a:gd name="connsiteX11" fmla="*/ 31153 w 299033"/>
                    <a:gd name="connsiteY11" fmla="*/ 216869 h 23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033" h="234468">
                      <a:moveTo>
                        <a:pt x="31153" y="216869"/>
                      </a:moveTo>
                      <a:cubicBezTo>
                        <a:pt x="36178" y="224292"/>
                        <a:pt x="42801" y="231258"/>
                        <a:pt x="51424" y="233657"/>
                      </a:cubicBezTo>
                      <a:cubicBezTo>
                        <a:pt x="65871" y="237597"/>
                        <a:pt x="81003" y="226633"/>
                        <a:pt x="87056" y="212929"/>
                      </a:cubicBezTo>
                      <a:cubicBezTo>
                        <a:pt x="93109" y="199224"/>
                        <a:pt x="92309" y="183635"/>
                        <a:pt x="91453" y="168674"/>
                      </a:cubicBezTo>
                      <a:cubicBezTo>
                        <a:pt x="114408" y="190259"/>
                        <a:pt x="145872" y="207675"/>
                        <a:pt x="176478" y="200081"/>
                      </a:cubicBezTo>
                      <a:cubicBezTo>
                        <a:pt x="207085" y="192486"/>
                        <a:pt x="226443" y="148803"/>
                        <a:pt x="203031" y="127618"/>
                      </a:cubicBezTo>
                      <a:cubicBezTo>
                        <a:pt x="225244" y="133385"/>
                        <a:pt x="249112" y="139152"/>
                        <a:pt x="270640" y="131101"/>
                      </a:cubicBezTo>
                      <a:cubicBezTo>
                        <a:pt x="292111" y="123106"/>
                        <a:pt x="307414" y="95012"/>
                        <a:pt x="293996" y="76397"/>
                      </a:cubicBezTo>
                      <a:cubicBezTo>
                        <a:pt x="287257" y="67032"/>
                        <a:pt x="275665" y="62749"/>
                        <a:pt x="264759" y="58981"/>
                      </a:cubicBezTo>
                      <a:cubicBezTo>
                        <a:pt x="215480" y="41964"/>
                        <a:pt x="166200" y="24948"/>
                        <a:pt x="116921" y="7931"/>
                      </a:cubicBezTo>
                      <a:cubicBezTo>
                        <a:pt x="104186" y="3534"/>
                        <a:pt x="90996" y="-920"/>
                        <a:pt x="77520" y="165"/>
                      </a:cubicBezTo>
                      <a:cubicBezTo>
                        <a:pt x="-23209" y="8502"/>
                        <a:pt x="-10932" y="155141"/>
                        <a:pt x="31153" y="216869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任意多边形: 形状 26">
                  <a:extLst>
                    <a:ext uri="{FF2B5EF4-FFF2-40B4-BE49-F238E27FC236}">
                      <a16:creationId xmlns:a16="http://schemas.microsoft.com/office/drawing/2014/main" id="{A0F7A8E8-3294-4B70-8DB5-9118888B2175}"/>
                    </a:ext>
                  </a:extLst>
                </p:cNvPr>
                <p:cNvSpPr/>
                <p:nvPr/>
              </p:nvSpPr>
              <p:spPr>
                <a:xfrm>
                  <a:off x="3560277" y="2285872"/>
                  <a:ext cx="299033" cy="234468"/>
                </a:xfrm>
                <a:custGeom>
                  <a:avLst/>
                  <a:gdLst>
                    <a:gd name="connsiteX0" fmla="*/ 31153 w 299033"/>
                    <a:gd name="connsiteY0" fmla="*/ 216869 h 234468"/>
                    <a:gd name="connsiteX1" fmla="*/ 51424 w 299033"/>
                    <a:gd name="connsiteY1" fmla="*/ 233657 h 234468"/>
                    <a:gd name="connsiteX2" fmla="*/ 87056 w 299033"/>
                    <a:gd name="connsiteY2" fmla="*/ 212929 h 234468"/>
                    <a:gd name="connsiteX3" fmla="*/ 91453 w 299033"/>
                    <a:gd name="connsiteY3" fmla="*/ 168674 h 234468"/>
                    <a:gd name="connsiteX4" fmla="*/ 176479 w 299033"/>
                    <a:gd name="connsiteY4" fmla="*/ 200081 h 234468"/>
                    <a:gd name="connsiteX5" fmla="*/ 203031 w 299033"/>
                    <a:gd name="connsiteY5" fmla="*/ 127618 h 234468"/>
                    <a:gd name="connsiteX6" fmla="*/ 270640 w 299033"/>
                    <a:gd name="connsiteY6" fmla="*/ 131101 h 234468"/>
                    <a:gd name="connsiteX7" fmla="*/ 293995 w 299033"/>
                    <a:gd name="connsiteY7" fmla="*/ 76397 h 234468"/>
                    <a:gd name="connsiteX8" fmla="*/ 264759 w 299033"/>
                    <a:gd name="connsiteY8" fmla="*/ 58981 h 234468"/>
                    <a:gd name="connsiteX9" fmla="*/ 116921 w 299033"/>
                    <a:gd name="connsiteY9" fmla="*/ 7931 h 234468"/>
                    <a:gd name="connsiteX10" fmla="*/ 77520 w 299033"/>
                    <a:gd name="connsiteY10" fmla="*/ 165 h 234468"/>
                    <a:gd name="connsiteX11" fmla="*/ 31153 w 299033"/>
                    <a:gd name="connsiteY11" fmla="*/ 216869 h 23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033" h="234468">
                      <a:moveTo>
                        <a:pt x="31153" y="216869"/>
                      </a:moveTo>
                      <a:cubicBezTo>
                        <a:pt x="36178" y="224292"/>
                        <a:pt x="42802" y="231259"/>
                        <a:pt x="51424" y="233657"/>
                      </a:cubicBezTo>
                      <a:cubicBezTo>
                        <a:pt x="65871" y="237597"/>
                        <a:pt x="81003" y="226633"/>
                        <a:pt x="87056" y="212929"/>
                      </a:cubicBezTo>
                      <a:cubicBezTo>
                        <a:pt x="93109" y="199224"/>
                        <a:pt x="92310" y="183635"/>
                        <a:pt x="91453" y="168674"/>
                      </a:cubicBezTo>
                      <a:cubicBezTo>
                        <a:pt x="114408" y="190259"/>
                        <a:pt x="145872" y="207675"/>
                        <a:pt x="176479" y="200081"/>
                      </a:cubicBezTo>
                      <a:cubicBezTo>
                        <a:pt x="207086" y="192486"/>
                        <a:pt x="226443" y="148803"/>
                        <a:pt x="203031" y="127618"/>
                      </a:cubicBezTo>
                      <a:cubicBezTo>
                        <a:pt x="225244" y="133385"/>
                        <a:pt x="249113" y="139152"/>
                        <a:pt x="270640" y="131101"/>
                      </a:cubicBezTo>
                      <a:cubicBezTo>
                        <a:pt x="292111" y="123107"/>
                        <a:pt x="307414" y="95012"/>
                        <a:pt x="293995" y="76397"/>
                      </a:cubicBezTo>
                      <a:cubicBezTo>
                        <a:pt x="287257" y="67032"/>
                        <a:pt x="275665" y="62749"/>
                        <a:pt x="264759" y="58981"/>
                      </a:cubicBezTo>
                      <a:cubicBezTo>
                        <a:pt x="215480" y="41964"/>
                        <a:pt x="166200" y="24948"/>
                        <a:pt x="116921" y="7931"/>
                      </a:cubicBezTo>
                      <a:cubicBezTo>
                        <a:pt x="104187" y="3534"/>
                        <a:pt x="90996" y="-920"/>
                        <a:pt x="77520" y="165"/>
                      </a:cubicBezTo>
                      <a:cubicBezTo>
                        <a:pt x="-23209" y="8502"/>
                        <a:pt x="-10932" y="155084"/>
                        <a:pt x="31153" y="216869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任意多边形: 形状 27">
                  <a:extLst>
                    <a:ext uri="{FF2B5EF4-FFF2-40B4-BE49-F238E27FC236}">
                      <a16:creationId xmlns:a16="http://schemas.microsoft.com/office/drawing/2014/main" id="{99C58DCA-2488-4F96-818A-ABF4658469BF}"/>
                    </a:ext>
                  </a:extLst>
                </p:cNvPr>
                <p:cNvSpPr/>
                <p:nvPr/>
              </p:nvSpPr>
              <p:spPr>
                <a:xfrm>
                  <a:off x="4685115" y="1672687"/>
                  <a:ext cx="195572" cy="163151"/>
                </a:xfrm>
                <a:custGeom>
                  <a:avLst/>
                  <a:gdLst>
                    <a:gd name="connsiteX0" fmla="*/ 195573 w 195572"/>
                    <a:gd name="connsiteY0" fmla="*/ 159386 h 163151"/>
                    <a:gd name="connsiteX1" fmla="*/ 15643 w 195572"/>
                    <a:gd name="connsiteY1" fmla="*/ 26223 h 163151"/>
                    <a:gd name="connsiteX2" fmla="*/ 195573 w 195572"/>
                    <a:gd name="connsiteY2" fmla="*/ 159386 h 163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572" h="163151">
                      <a:moveTo>
                        <a:pt x="195573" y="159386"/>
                      </a:moveTo>
                      <a:cubicBezTo>
                        <a:pt x="175473" y="165668"/>
                        <a:pt x="94787" y="-78731"/>
                        <a:pt x="15643" y="26223"/>
                      </a:cubicBezTo>
                      <a:cubicBezTo>
                        <a:pt x="-54993" y="119928"/>
                        <a:pt x="132874" y="179030"/>
                        <a:pt x="195573" y="159386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任意多边形: 形状 28">
                  <a:extLst>
                    <a:ext uri="{FF2B5EF4-FFF2-40B4-BE49-F238E27FC236}">
                      <a16:creationId xmlns:a16="http://schemas.microsoft.com/office/drawing/2014/main" id="{5C8F70DF-DDB3-46DE-878D-6623D308330F}"/>
                    </a:ext>
                  </a:extLst>
                </p:cNvPr>
                <p:cNvSpPr/>
                <p:nvPr/>
              </p:nvSpPr>
              <p:spPr>
                <a:xfrm>
                  <a:off x="3037502" y="2934280"/>
                  <a:ext cx="296853" cy="117272"/>
                </a:xfrm>
                <a:custGeom>
                  <a:avLst/>
                  <a:gdLst>
                    <a:gd name="connsiteX0" fmla="*/ 133026 w 296853"/>
                    <a:gd name="connsiteY0" fmla="*/ 112248 h 117272"/>
                    <a:gd name="connsiteX1" fmla="*/ 296853 w 296853"/>
                    <a:gd name="connsiteY1" fmla="*/ 105738 h 117272"/>
                    <a:gd name="connsiteX2" fmla="*/ 139022 w 296853"/>
                    <a:gd name="connsiteY2" fmla="*/ 30762 h 117272"/>
                    <a:gd name="connsiteX3" fmla="*/ 35 w 296853"/>
                    <a:gd name="connsiteY3" fmla="*/ 36416 h 117272"/>
                    <a:gd name="connsiteX4" fmla="*/ 133026 w 296853"/>
                    <a:gd name="connsiteY4" fmla="*/ 112248 h 117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853" h="117272">
                      <a:moveTo>
                        <a:pt x="133026" y="112248"/>
                      </a:moveTo>
                      <a:cubicBezTo>
                        <a:pt x="187160" y="122012"/>
                        <a:pt x="242892" y="116302"/>
                        <a:pt x="296853" y="105738"/>
                      </a:cubicBezTo>
                      <a:cubicBezTo>
                        <a:pt x="241521" y="87351"/>
                        <a:pt x="191842" y="55488"/>
                        <a:pt x="139022" y="30762"/>
                      </a:cubicBezTo>
                      <a:cubicBezTo>
                        <a:pt x="107901" y="16201"/>
                        <a:pt x="-2249" y="-33535"/>
                        <a:pt x="35" y="36416"/>
                      </a:cubicBezTo>
                      <a:cubicBezTo>
                        <a:pt x="1405" y="77130"/>
                        <a:pt x="103447" y="106937"/>
                        <a:pt x="133026" y="112248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任意多边形: 形状 29">
                  <a:extLst>
                    <a:ext uri="{FF2B5EF4-FFF2-40B4-BE49-F238E27FC236}">
                      <a16:creationId xmlns:a16="http://schemas.microsoft.com/office/drawing/2014/main" id="{8B7316D7-A41B-48FE-8768-72379582142D}"/>
                    </a:ext>
                  </a:extLst>
                </p:cNvPr>
                <p:cNvSpPr/>
                <p:nvPr/>
              </p:nvSpPr>
              <p:spPr>
                <a:xfrm>
                  <a:off x="7692983" y="1430722"/>
                  <a:ext cx="354377" cy="115958"/>
                </a:xfrm>
                <a:custGeom>
                  <a:avLst/>
                  <a:gdLst>
                    <a:gd name="connsiteX0" fmla="*/ 116146 w 354377"/>
                    <a:gd name="connsiteY0" fmla="*/ 96196 h 115958"/>
                    <a:gd name="connsiteX1" fmla="*/ 354377 w 354377"/>
                    <a:gd name="connsiteY1" fmla="*/ 86945 h 115958"/>
                    <a:gd name="connsiteX2" fmla="*/ 164340 w 354377"/>
                    <a:gd name="connsiteY2" fmla="*/ 39036 h 115958"/>
                    <a:gd name="connsiteX3" fmla="*/ 0 w 354377"/>
                    <a:gd name="connsiteY3" fmla="*/ 6431 h 115958"/>
                    <a:gd name="connsiteX4" fmla="*/ 116146 w 354377"/>
                    <a:gd name="connsiteY4" fmla="*/ 96196 h 11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4377" h="115958">
                      <a:moveTo>
                        <a:pt x="116146" y="96196"/>
                      </a:moveTo>
                      <a:cubicBezTo>
                        <a:pt x="192378" y="125489"/>
                        <a:pt x="280601" y="122063"/>
                        <a:pt x="354377" y="86945"/>
                      </a:cubicBezTo>
                      <a:cubicBezTo>
                        <a:pt x="322914" y="101963"/>
                        <a:pt x="198031" y="48801"/>
                        <a:pt x="164340" y="39036"/>
                      </a:cubicBezTo>
                      <a:cubicBezTo>
                        <a:pt x="117231" y="25389"/>
                        <a:pt x="46709" y="-15725"/>
                        <a:pt x="0" y="6431"/>
                      </a:cubicBezTo>
                      <a:cubicBezTo>
                        <a:pt x="16673" y="48173"/>
                        <a:pt x="73491" y="79807"/>
                        <a:pt x="116146" y="9619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: 形状 30">
                  <a:extLst>
                    <a:ext uri="{FF2B5EF4-FFF2-40B4-BE49-F238E27FC236}">
                      <a16:creationId xmlns:a16="http://schemas.microsoft.com/office/drawing/2014/main" id="{5F0EC27F-879B-4F0B-B07C-54217AF1FA07}"/>
                    </a:ext>
                  </a:extLst>
                </p:cNvPr>
                <p:cNvSpPr/>
                <p:nvPr/>
              </p:nvSpPr>
              <p:spPr>
                <a:xfrm>
                  <a:off x="8343208" y="2370835"/>
                  <a:ext cx="195519" cy="210680"/>
                </a:xfrm>
                <a:custGeom>
                  <a:avLst/>
                  <a:gdLst>
                    <a:gd name="connsiteX0" fmla="*/ 0 w 195519"/>
                    <a:gd name="connsiteY0" fmla="*/ 9764 h 210680"/>
                    <a:gd name="connsiteX1" fmla="*/ 70178 w 195519"/>
                    <a:gd name="connsiteY1" fmla="*/ 133277 h 210680"/>
                    <a:gd name="connsiteX2" fmla="*/ 111007 w 195519"/>
                    <a:gd name="connsiteY2" fmla="*/ 189751 h 210680"/>
                    <a:gd name="connsiteX3" fmla="*/ 175418 w 195519"/>
                    <a:gd name="connsiteY3" fmla="*/ 208881 h 210680"/>
                    <a:gd name="connsiteX4" fmla="*/ 195290 w 195519"/>
                    <a:gd name="connsiteY4" fmla="*/ 191236 h 210680"/>
                    <a:gd name="connsiteX5" fmla="*/ 189808 w 195519"/>
                    <a:gd name="connsiteY5" fmla="*/ 171764 h 210680"/>
                    <a:gd name="connsiteX6" fmla="*/ 30435 w 195519"/>
                    <a:gd name="connsiteY6" fmla="*/ 0 h 210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519" h="210680">
                      <a:moveTo>
                        <a:pt x="0" y="9764"/>
                      </a:moveTo>
                      <a:cubicBezTo>
                        <a:pt x="23412" y="50935"/>
                        <a:pt x="46767" y="92106"/>
                        <a:pt x="70178" y="133277"/>
                      </a:cubicBezTo>
                      <a:cubicBezTo>
                        <a:pt x="81713" y="153548"/>
                        <a:pt x="93534" y="174277"/>
                        <a:pt x="111007" y="189751"/>
                      </a:cubicBezTo>
                      <a:cubicBezTo>
                        <a:pt x="128480" y="205226"/>
                        <a:pt x="152863" y="214876"/>
                        <a:pt x="175418" y="208881"/>
                      </a:cubicBezTo>
                      <a:cubicBezTo>
                        <a:pt x="184498" y="206482"/>
                        <a:pt x="193748" y="200487"/>
                        <a:pt x="195290" y="191236"/>
                      </a:cubicBezTo>
                      <a:cubicBezTo>
                        <a:pt x="196432" y="184441"/>
                        <a:pt x="193120" y="177760"/>
                        <a:pt x="189808" y="171764"/>
                      </a:cubicBezTo>
                      <a:cubicBezTo>
                        <a:pt x="151664" y="102727"/>
                        <a:pt x="96446" y="43169"/>
                        <a:pt x="30435" y="0"/>
                      </a:cubicBezTo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任意多边形: 形状 31">
                  <a:extLst>
                    <a:ext uri="{FF2B5EF4-FFF2-40B4-BE49-F238E27FC236}">
                      <a16:creationId xmlns:a16="http://schemas.microsoft.com/office/drawing/2014/main" id="{27F94B8A-8556-45BA-AEB6-B597FC8469CF}"/>
                    </a:ext>
                  </a:extLst>
                </p:cNvPr>
                <p:cNvSpPr/>
                <p:nvPr/>
              </p:nvSpPr>
              <p:spPr>
                <a:xfrm>
                  <a:off x="8603580" y="1992782"/>
                  <a:ext cx="260115" cy="111946"/>
                </a:xfrm>
                <a:custGeom>
                  <a:avLst/>
                  <a:gdLst>
                    <a:gd name="connsiteX0" fmla="*/ 89152 w 260115"/>
                    <a:gd name="connsiteY0" fmla="*/ 111670 h 111946"/>
                    <a:gd name="connsiteX1" fmla="*/ 113306 w 260115"/>
                    <a:gd name="connsiteY1" fmla="*/ 106874 h 111946"/>
                    <a:gd name="connsiteX2" fmla="*/ 260116 w 260115"/>
                    <a:gd name="connsiteY2" fmla="*/ 20649 h 111946"/>
                    <a:gd name="connsiteX3" fmla="*/ 8352 w 260115"/>
                    <a:gd name="connsiteY3" fmla="*/ 6602 h 111946"/>
                    <a:gd name="connsiteX4" fmla="*/ 89152 w 260115"/>
                    <a:gd name="connsiteY4" fmla="*/ 111670 h 1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115" h="111946">
                      <a:moveTo>
                        <a:pt x="89152" y="111670"/>
                      </a:moveTo>
                      <a:cubicBezTo>
                        <a:pt x="97374" y="112869"/>
                        <a:pt x="105597" y="109957"/>
                        <a:pt x="113306" y="106874"/>
                      </a:cubicBezTo>
                      <a:cubicBezTo>
                        <a:pt x="166240" y="85803"/>
                        <a:pt x="215919" y="56623"/>
                        <a:pt x="260116" y="20649"/>
                      </a:cubicBezTo>
                      <a:cubicBezTo>
                        <a:pt x="223571" y="20192"/>
                        <a:pt x="28965" y="-14012"/>
                        <a:pt x="8352" y="6602"/>
                      </a:cubicBezTo>
                      <a:cubicBezTo>
                        <a:pt x="-25110" y="40007"/>
                        <a:pt x="50208" y="105846"/>
                        <a:pt x="89152" y="111670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任意多边形: 形状 32">
                  <a:extLst>
                    <a:ext uri="{FF2B5EF4-FFF2-40B4-BE49-F238E27FC236}">
                      <a16:creationId xmlns:a16="http://schemas.microsoft.com/office/drawing/2014/main" id="{B63AEF31-8713-47AC-93C1-008E1FB547E9}"/>
                    </a:ext>
                  </a:extLst>
                </p:cNvPr>
                <p:cNvSpPr/>
                <p:nvPr/>
              </p:nvSpPr>
              <p:spPr>
                <a:xfrm>
                  <a:off x="3989317" y="1715511"/>
                  <a:ext cx="230459" cy="77442"/>
                </a:xfrm>
                <a:custGeom>
                  <a:avLst/>
                  <a:gdLst>
                    <a:gd name="connsiteX0" fmla="*/ 215907 w 230459"/>
                    <a:gd name="connsiteY0" fmla="*/ 38846 h 77442"/>
                    <a:gd name="connsiteX1" fmla="*/ 228640 w 230459"/>
                    <a:gd name="connsiteY1" fmla="*/ 29880 h 77442"/>
                    <a:gd name="connsiteX2" fmla="*/ 195806 w 230459"/>
                    <a:gd name="connsiteY2" fmla="*/ 2985 h 77442"/>
                    <a:gd name="connsiteX3" fmla="*/ 3257 w 230459"/>
                    <a:gd name="connsiteY3" fmla="*/ 48210 h 77442"/>
                    <a:gd name="connsiteX4" fmla="*/ 215907 w 230459"/>
                    <a:gd name="connsiteY4" fmla="*/ 38846 h 77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459" h="77442">
                      <a:moveTo>
                        <a:pt x="215907" y="38846"/>
                      </a:moveTo>
                      <a:cubicBezTo>
                        <a:pt x="220817" y="36847"/>
                        <a:pt x="225957" y="34449"/>
                        <a:pt x="228640" y="29880"/>
                      </a:cubicBezTo>
                      <a:cubicBezTo>
                        <a:pt x="237320" y="14977"/>
                        <a:pt x="213052" y="3214"/>
                        <a:pt x="195806" y="2985"/>
                      </a:cubicBezTo>
                      <a:cubicBezTo>
                        <a:pt x="159147" y="2414"/>
                        <a:pt x="-26721" y="-16430"/>
                        <a:pt x="3257" y="48210"/>
                      </a:cubicBezTo>
                      <a:cubicBezTo>
                        <a:pt x="32094" y="110395"/>
                        <a:pt x="172623" y="56776"/>
                        <a:pt x="215907" y="38846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图形 2">
                <a:extLst>
                  <a:ext uri="{FF2B5EF4-FFF2-40B4-BE49-F238E27FC236}">
                    <a16:creationId xmlns:a16="http://schemas.microsoft.com/office/drawing/2014/main" id="{53F32B97-7E9D-4865-997D-DAC6B4310BCF}"/>
                  </a:ext>
                </a:extLst>
              </p:cNvPr>
              <p:cNvGrpSpPr/>
              <p:nvPr/>
            </p:nvGrpSpPr>
            <p:grpSpPr>
              <a:xfrm>
                <a:off x="3959405" y="2193273"/>
                <a:ext cx="1796735" cy="2885986"/>
                <a:chOff x="3959405" y="2193273"/>
                <a:chExt cx="1796735" cy="2885986"/>
              </a:xfrm>
            </p:grpSpPr>
            <p:sp>
              <p:nvSpPr>
                <p:cNvPr id="32" name="任意多边形: 形状 34">
                  <a:extLst>
                    <a:ext uri="{FF2B5EF4-FFF2-40B4-BE49-F238E27FC236}">
                      <a16:creationId xmlns:a16="http://schemas.microsoft.com/office/drawing/2014/main" id="{18DB50BE-FAD1-45C0-AED0-D22BD800DA01}"/>
                    </a:ext>
                  </a:extLst>
                </p:cNvPr>
                <p:cNvSpPr/>
                <p:nvPr/>
              </p:nvSpPr>
              <p:spPr>
                <a:xfrm>
                  <a:off x="3959405" y="2193273"/>
                  <a:ext cx="1796735" cy="2828437"/>
                </a:xfrm>
                <a:custGeom>
                  <a:avLst/>
                  <a:gdLst>
                    <a:gd name="connsiteX0" fmla="*/ 577127 w 1796735"/>
                    <a:gd name="connsiteY0" fmla="*/ 2347682 h 2828437"/>
                    <a:gd name="connsiteX1" fmla="*/ 302407 w 1796735"/>
                    <a:gd name="connsiteY1" fmla="*/ 2212806 h 2828437"/>
                    <a:gd name="connsiteX2" fmla="*/ 286019 w 1796735"/>
                    <a:gd name="connsiteY2" fmla="*/ 2070735 h 2828437"/>
                    <a:gd name="connsiteX3" fmla="*/ 365392 w 1796735"/>
                    <a:gd name="connsiteY3" fmla="*/ 2055431 h 2828437"/>
                    <a:gd name="connsiteX4" fmla="*/ 359224 w 1796735"/>
                    <a:gd name="connsiteY4" fmla="*/ 1917529 h 2828437"/>
                    <a:gd name="connsiteX5" fmla="*/ 106775 w 1796735"/>
                    <a:gd name="connsiteY5" fmla="*/ 1700140 h 2828437"/>
                    <a:gd name="connsiteX6" fmla="*/ 102606 w 1796735"/>
                    <a:gd name="connsiteY6" fmla="*/ 1679641 h 2828437"/>
                    <a:gd name="connsiteX7" fmla="*/ 124534 w 1796735"/>
                    <a:gd name="connsiteY7" fmla="*/ 1658341 h 2828437"/>
                    <a:gd name="connsiteX8" fmla="*/ 348261 w 1796735"/>
                    <a:gd name="connsiteY8" fmla="*/ 1603180 h 2828437"/>
                    <a:gd name="connsiteX9" fmla="*/ 32028 w 1796735"/>
                    <a:gd name="connsiteY9" fmla="*/ 1075840 h 2828437"/>
                    <a:gd name="connsiteX10" fmla="*/ 107 w 1796735"/>
                    <a:gd name="connsiteY10" fmla="*/ 1010971 h 2828437"/>
                    <a:gd name="connsiteX11" fmla="*/ 97296 w 1796735"/>
                    <a:gd name="connsiteY11" fmla="*/ 928230 h 2828437"/>
                    <a:gd name="connsiteX12" fmla="*/ 311658 w 1796735"/>
                    <a:gd name="connsiteY12" fmla="*/ 955753 h 2828437"/>
                    <a:gd name="connsiteX13" fmla="*/ 421009 w 1796735"/>
                    <a:gd name="connsiteY13" fmla="*/ 837894 h 2828437"/>
                    <a:gd name="connsiteX14" fmla="*/ 392287 w 1796735"/>
                    <a:gd name="connsiteY14" fmla="*/ 337049 h 2828437"/>
                    <a:gd name="connsiteX15" fmla="*/ 672831 w 1796735"/>
                    <a:gd name="connsiteY15" fmla="*/ 9680 h 2828437"/>
                    <a:gd name="connsiteX16" fmla="*/ 806451 w 1796735"/>
                    <a:gd name="connsiteY16" fmla="*/ 223643 h 2828437"/>
                    <a:gd name="connsiteX17" fmla="*/ 914603 w 1796735"/>
                    <a:gd name="connsiteY17" fmla="*/ 452852 h 2828437"/>
                    <a:gd name="connsiteX18" fmla="*/ 1064154 w 1796735"/>
                    <a:gd name="connsiteY18" fmla="*/ 540904 h 2828437"/>
                    <a:gd name="connsiteX19" fmla="*/ 1333449 w 1796735"/>
                    <a:gd name="connsiteY19" fmla="*/ 641861 h 2828437"/>
                    <a:gd name="connsiteX20" fmla="*/ 1307125 w 1796735"/>
                    <a:gd name="connsiteY20" fmla="*/ 811398 h 2828437"/>
                    <a:gd name="connsiteX21" fmla="*/ 1359602 w 1796735"/>
                    <a:gd name="connsiteY21" fmla="*/ 966032 h 2828437"/>
                    <a:gd name="connsiteX22" fmla="*/ 1692623 w 1796735"/>
                    <a:gd name="connsiteY22" fmla="*/ 1088745 h 2828437"/>
                    <a:gd name="connsiteX23" fmla="*/ 1642944 w 1796735"/>
                    <a:gd name="connsiteY23" fmla="*/ 1217454 h 2828437"/>
                    <a:gd name="connsiteX24" fmla="*/ 1787984 w 1796735"/>
                    <a:gd name="connsiteY24" fmla="*/ 1556813 h 2828437"/>
                    <a:gd name="connsiteX25" fmla="*/ 1769026 w 1796735"/>
                    <a:gd name="connsiteY25" fmla="*/ 1722467 h 2828437"/>
                    <a:gd name="connsiteX26" fmla="*/ 1606227 w 1796735"/>
                    <a:gd name="connsiteY26" fmla="*/ 1945452 h 2828437"/>
                    <a:gd name="connsiteX27" fmla="*/ 1374220 w 1796735"/>
                    <a:gd name="connsiteY27" fmla="*/ 2447497 h 2828437"/>
                    <a:gd name="connsiteX28" fmla="*/ 1116688 w 1796735"/>
                    <a:gd name="connsiteY28" fmla="*/ 2828427 h 2828437"/>
                    <a:gd name="connsiteX29" fmla="*/ 933104 w 1796735"/>
                    <a:gd name="connsiteY29" fmla="*/ 2586141 h 2828437"/>
                    <a:gd name="connsiteX30" fmla="*/ 577127 w 1796735"/>
                    <a:gd name="connsiteY30" fmla="*/ 2347682 h 28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796735" h="2828437">
                      <a:moveTo>
                        <a:pt x="577127" y="2347682"/>
                      </a:moveTo>
                      <a:cubicBezTo>
                        <a:pt x="475656" y="2318617"/>
                        <a:pt x="375099" y="2288524"/>
                        <a:pt x="302407" y="2212806"/>
                      </a:cubicBezTo>
                      <a:cubicBezTo>
                        <a:pt x="264834" y="2173634"/>
                        <a:pt x="241765" y="2102141"/>
                        <a:pt x="286019" y="2070735"/>
                      </a:cubicBezTo>
                      <a:cubicBezTo>
                        <a:pt x="308289" y="2054918"/>
                        <a:pt x="338096" y="2057430"/>
                        <a:pt x="365392" y="2055431"/>
                      </a:cubicBezTo>
                      <a:cubicBezTo>
                        <a:pt x="470289" y="2047894"/>
                        <a:pt x="411930" y="1953618"/>
                        <a:pt x="359224" y="1917529"/>
                      </a:cubicBezTo>
                      <a:cubicBezTo>
                        <a:pt x="266205" y="1853860"/>
                        <a:pt x="153199" y="1802925"/>
                        <a:pt x="106775" y="1700140"/>
                      </a:cubicBezTo>
                      <a:cubicBezTo>
                        <a:pt x="103863" y="1693688"/>
                        <a:pt x="101179" y="1686607"/>
                        <a:pt x="102606" y="1679641"/>
                      </a:cubicBezTo>
                      <a:cubicBezTo>
                        <a:pt x="104719" y="1669248"/>
                        <a:pt x="114940" y="1662795"/>
                        <a:pt x="124534" y="1658341"/>
                      </a:cubicBezTo>
                      <a:cubicBezTo>
                        <a:pt x="190144" y="1628363"/>
                        <a:pt x="301894" y="1667935"/>
                        <a:pt x="348261" y="1603180"/>
                      </a:cubicBezTo>
                      <a:cubicBezTo>
                        <a:pt x="461438" y="1444950"/>
                        <a:pt x="110087" y="1177425"/>
                        <a:pt x="32028" y="1075840"/>
                      </a:cubicBezTo>
                      <a:cubicBezTo>
                        <a:pt x="17124" y="1056425"/>
                        <a:pt x="1535" y="1035411"/>
                        <a:pt x="107" y="1010971"/>
                      </a:cubicBezTo>
                      <a:cubicBezTo>
                        <a:pt x="-2691" y="963576"/>
                        <a:pt x="49786" y="929714"/>
                        <a:pt x="97296" y="928230"/>
                      </a:cubicBezTo>
                      <a:cubicBezTo>
                        <a:pt x="170044" y="926003"/>
                        <a:pt x="238167" y="967573"/>
                        <a:pt x="311658" y="955753"/>
                      </a:cubicBezTo>
                      <a:cubicBezTo>
                        <a:pt x="369560" y="946446"/>
                        <a:pt x="407761" y="891570"/>
                        <a:pt x="421009" y="837894"/>
                      </a:cubicBezTo>
                      <a:cubicBezTo>
                        <a:pt x="460810" y="676237"/>
                        <a:pt x="383950" y="500990"/>
                        <a:pt x="392287" y="337049"/>
                      </a:cubicBezTo>
                      <a:cubicBezTo>
                        <a:pt x="399139" y="202858"/>
                        <a:pt x="491988" y="-52847"/>
                        <a:pt x="672831" y="9680"/>
                      </a:cubicBezTo>
                      <a:cubicBezTo>
                        <a:pt x="755629" y="38289"/>
                        <a:pt x="780583" y="139931"/>
                        <a:pt x="806451" y="223643"/>
                      </a:cubicBezTo>
                      <a:cubicBezTo>
                        <a:pt x="830377" y="301245"/>
                        <a:pt x="864752" y="388498"/>
                        <a:pt x="914603" y="452852"/>
                      </a:cubicBezTo>
                      <a:cubicBezTo>
                        <a:pt x="951148" y="500019"/>
                        <a:pt x="1004596" y="537592"/>
                        <a:pt x="1064154" y="540904"/>
                      </a:cubicBezTo>
                      <a:cubicBezTo>
                        <a:pt x="1179901" y="547357"/>
                        <a:pt x="1331679" y="454851"/>
                        <a:pt x="1333449" y="641861"/>
                      </a:cubicBezTo>
                      <a:cubicBezTo>
                        <a:pt x="1334020" y="699135"/>
                        <a:pt x="1313691" y="754467"/>
                        <a:pt x="1307125" y="811398"/>
                      </a:cubicBezTo>
                      <a:cubicBezTo>
                        <a:pt x="1300558" y="868272"/>
                        <a:pt x="1312150" y="933940"/>
                        <a:pt x="1359602" y="966032"/>
                      </a:cubicBezTo>
                      <a:cubicBezTo>
                        <a:pt x="1446112" y="1024562"/>
                        <a:pt x="1704843" y="903961"/>
                        <a:pt x="1692623" y="1088745"/>
                      </a:cubicBezTo>
                      <a:cubicBezTo>
                        <a:pt x="1689540" y="1134998"/>
                        <a:pt x="1664643" y="1176511"/>
                        <a:pt x="1642944" y="1217454"/>
                      </a:cubicBezTo>
                      <a:cubicBezTo>
                        <a:pt x="1538104" y="1415485"/>
                        <a:pt x="1737791" y="1406348"/>
                        <a:pt x="1787984" y="1556813"/>
                      </a:cubicBezTo>
                      <a:cubicBezTo>
                        <a:pt x="1806028" y="1610946"/>
                        <a:pt x="1794437" y="1671418"/>
                        <a:pt x="1769026" y="1722467"/>
                      </a:cubicBezTo>
                      <a:cubicBezTo>
                        <a:pt x="1728255" y="1804409"/>
                        <a:pt x="1657676" y="1870134"/>
                        <a:pt x="1606227" y="1945452"/>
                      </a:cubicBezTo>
                      <a:cubicBezTo>
                        <a:pt x="1501787" y="2098373"/>
                        <a:pt x="1431836" y="2272421"/>
                        <a:pt x="1374220" y="2447497"/>
                      </a:cubicBezTo>
                      <a:cubicBezTo>
                        <a:pt x="1331964" y="2575863"/>
                        <a:pt x="1296161" y="2825972"/>
                        <a:pt x="1116688" y="2828427"/>
                      </a:cubicBezTo>
                      <a:cubicBezTo>
                        <a:pt x="1005966" y="2829969"/>
                        <a:pt x="970392" y="2661916"/>
                        <a:pt x="933104" y="2586141"/>
                      </a:cubicBezTo>
                      <a:cubicBezTo>
                        <a:pt x="860412" y="2438475"/>
                        <a:pt x="726679" y="2390451"/>
                        <a:pt x="577127" y="2347682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3" name="图形 2">
                  <a:extLst>
                    <a:ext uri="{FF2B5EF4-FFF2-40B4-BE49-F238E27FC236}">
                      <a16:creationId xmlns:a16="http://schemas.microsoft.com/office/drawing/2014/main" id="{90F3A3B0-F58A-4E55-870E-8DB23715FFB0}"/>
                    </a:ext>
                  </a:extLst>
                </p:cNvPr>
                <p:cNvGrpSpPr/>
                <p:nvPr/>
              </p:nvGrpSpPr>
              <p:grpSpPr>
                <a:xfrm>
                  <a:off x="4580425" y="3075215"/>
                  <a:ext cx="671387" cy="2004044"/>
                  <a:chOff x="4580425" y="3075215"/>
                  <a:chExt cx="671387" cy="2004044"/>
                </a:xfrm>
                <a:solidFill>
                  <a:srgbClr val="FFFFFF"/>
                </a:solidFill>
              </p:grpSpPr>
              <p:sp>
                <p:nvSpPr>
                  <p:cNvPr id="34" name="任意多边形: 形状 36">
                    <a:extLst>
                      <a:ext uri="{FF2B5EF4-FFF2-40B4-BE49-F238E27FC236}">
                        <a16:creationId xmlns:a16="http://schemas.microsoft.com/office/drawing/2014/main" id="{8082AD91-0B3D-4110-B634-ECCA3E63A4EC}"/>
                      </a:ext>
                    </a:extLst>
                  </p:cNvPr>
                  <p:cNvSpPr/>
                  <p:nvPr/>
                </p:nvSpPr>
                <p:spPr>
                  <a:xfrm>
                    <a:off x="4772216" y="3075215"/>
                    <a:ext cx="423313" cy="2004044"/>
                  </a:xfrm>
                  <a:custGeom>
                    <a:avLst/>
                    <a:gdLst>
                      <a:gd name="connsiteX0" fmla="*/ 412600 w 423313"/>
                      <a:gd name="connsiteY0" fmla="*/ 2004044 h 2004044"/>
                      <a:gd name="connsiteX1" fmla="*/ 402150 w 423313"/>
                      <a:gd name="connsiteY1" fmla="*/ 1995479 h 2004044"/>
                      <a:gd name="connsiteX2" fmla="*/ 206 w 423313"/>
                      <a:gd name="connsiteY2" fmla="*/ 12826 h 2004044"/>
                      <a:gd name="connsiteX3" fmla="*/ 8543 w 423313"/>
                      <a:gd name="connsiteY3" fmla="*/ 206 h 2004044"/>
                      <a:gd name="connsiteX4" fmla="*/ 21163 w 423313"/>
                      <a:gd name="connsiteY4" fmla="*/ 8543 h 2004044"/>
                      <a:gd name="connsiteX5" fmla="*/ 423107 w 423313"/>
                      <a:gd name="connsiteY5" fmla="*/ 1991196 h 2004044"/>
                      <a:gd name="connsiteX6" fmla="*/ 414770 w 423313"/>
                      <a:gd name="connsiteY6" fmla="*/ 2003816 h 2004044"/>
                      <a:gd name="connsiteX7" fmla="*/ 412600 w 423313"/>
                      <a:gd name="connsiteY7" fmla="*/ 2004044 h 200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3313" h="2004044">
                        <a:moveTo>
                          <a:pt x="412600" y="2004044"/>
                        </a:moveTo>
                        <a:cubicBezTo>
                          <a:pt x="407632" y="2004044"/>
                          <a:pt x="403178" y="2000561"/>
                          <a:pt x="402150" y="1995479"/>
                        </a:cubicBezTo>
                        <a:lnTo>
                          <a:pt x="206" y="12826"/>
                        </a:lnTo>
                        <a:cubicBezTo>
                          <a:pt x="-936" y="7059"/>
                          <a:pt x="2776" y="1405"/>
                          <a:pt x="8543" y="206"/>
                        </a:cubicBezTo>
                        <a:cubicBezTo>
                          <a:pt x="14425" y="-936"/>
                          <a:pt x="20021" y="2776"/>
                          <a:pt x="21163" y="8543"/>
                        </a:cubicBezTo>
                        <a:lnTo>
                          <a:pt x="423107" y="1991196"/>
                        </a:lnTo>
                        <a:cubicBezTo>
                          <a:pt x="424249" y="1996964"/>
                          <a:pt x="420537" y="2002617"/>
                          <a:pt x="414770" y="2003816"/>
                        </a:cubicBezTo>
                        <a:cubicBezTo>
                          <a:pt x="414027" y="2003930"/>
                          <a:pt x="413342" y="2004044"/>
                          <a:pt x="412600" y="20040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任意多边形: 形状 37">
                    <a:extLst>
                      <a:ext uri="{FF2B5EF4-FFF2-40B4-BE49-F238E27FC236}">
                        <a16:creationId xmlns:a16="http://schemas.microsoft.com/office/drawing/2014/main" id="{0EE9547A-5F44-4B48-AEB7-CC37F9BFAB61}"/>
                      </a:ext>
                    </a:extLst>
                  </p:cNvPr>
                  <p:cNvSpPr/>
                  <p:nvPr/>
                </p:nvSpPr>
                <p:spPr>
                  <a:xfrm>
                    <a:off x="4906368" y="3301008"/>
                    <a:ext cx="192353" cy="401169"/>
                  </a:xfrm>
                  <a:custGeom>
                    <a:avLst/>
                    <a:gdLst>
                      <a:gd name="connsiteX0" fmla="*/ 10695 w 192353"/>
                      <a:gd name="connsiteY0" fmla="*/ 401170 h 401169"/>
                      <a:gd name="connsiteX1" fmla="*/ 6298 w 192353"/>
                      <a:gd name="connsiteY1" fmla="*/ 400199 h 401169"/>
                      <a:gd name="connsiteX2" fmla="*/ 930 w 192353"/>
                      <a:gd name="connsiteY2" fmla="*/ 386038 h 401169"/>
                      <a:gd name="connsiteX3" fmla="*/ 171895 w 192353"/>
                      <a:gd name="connsiteY3" fmla="*/ 6307 h 401169"/>
                      <a:gd name="connsiteX4" fmla="*/ 186056 w 192353"/>
                      <a:gd name="connsiteY4" fmla="*/ 939 h 401169"/>
                      <a:gd name="connsiteX5" fmla="*/ 191424 w 192353"/>
                      <a:gd name="connsiteY5" fmla="*/ 15100 h 401169"/>
                      <a:gd name="connsiteX6" fmla="*/ 20459 w 192353"/>
                      <a:gd name="connsiteY6" fmla="*/ 394831 h 401169"/>
                      <a:gd name="connsiteX7" fmla="*/ 10695 w 192353"/>
                      <a:gd name="connsiteY7" fmla="*/ 401170 h 401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353" h="401169">
                        <a:moveTo>
                          <a:pt x="10695" y="401170"/>
                        </a:moveTo>
                        <a:cubicBezTo>
                          <a:pt x="9210" y="401170"/>
                          <a:pt x="7725" y="400884"/>
                          <a:pt x="6298" y="400199"/>
                        </a:cubicBezTo>
                        <a:cubicBezTo>
                          <a:pt x="930" y="397801"/>
                          <a:pt x="-1468" y="391462"/>
                          <a:pt x="930" y="386038"/>
                        </a:cubicBezTo>
                        <a:lnTo>
                          <a:pt x="171895" y="6307"/>
                        </a:lnTo>
                        <a:cubicBezTo>
                          <a:pt x="174293" y="882"/>
                          <a:pt x="180689" y="-1459"/>
                          <a:pt x="186056" y="939"/>
                        </a:cubicBezTo>
                        <a:cubicBezTo>
                          <a:pt x="191424" y="3337"/>
                          <a:pt x="193822" y="9676"/>
                          <a:pt x="191424" y="15100"/>
                        </a:cubicBezTo>
                        <a:lnTo>
                          <a:pt x="20459" y="394831"/>
                        </a:lnTo>
                        <a:cubicBezTo>
                          <a:pt x="18632" y="398829"/>
                          <a:pt x="14749" y="401170"/>
                          <a:pt x="10695" y="4011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任意多边形: 形状 38">
                    <a:extLst>
                      <a:ext uri="{FF2B5EF4-FFF2-40B4-BE49-F238E27FC236}">
                        <a16:creationId xmlns:a16="http://schemas.microsoft.com/office/drawing/2014/main" id="{0D6654CC-EEBE-4781-8B3E-C6C7C4B49B2C}"/>
                      </a:ext>
                    </a:extLst>
                  </p:cNvPr>
                  <p:cNvSpPr/>
                  <p:nvPr/>
                </p:nvSpPr>
                <p:spPr>
                  <a:xfrm>
                    <a:off x="5059459" y="4018385"/>
                    <a:ext cx="192353" cy="401169"/>
                  </a:xfrm>
                  <a:custGeom>
                    <a:avLst/>
                    <a:gdLst>
                      <a:gd name="connsiteX0" fmla="*/ 10695 w 192353"/>
                      <a:gd name="connsiteY0" fmla="*/ 401170 h 401169"/>
                      <a:gd name="connsiteX1" fmla="*/ 6298 w 192353"/>
                      <a:gd name="connsiteY1" fmla="*/ 400199 h 401169"/>
                      <a:gd name="connsiteX2" fmla="*/ 930 w 192353"/>
                      <a:gd name="connsiteY2" fmla="*/ 386038 h 401169"/>
                      <a:gd name="connsiteX3" fmla="*/ 171895 w 192353"/>
                      <a:gd name="connsiteY3" fmla="*/ 6307 h 401169"/>
                      <a:gd name="connsiteX4" fmla="*/ 186056 w 192353"/>
                      <a:gd name="connsiteY4" fmla="*/ 939 h 401169"/>
                      <a:gd name="connsiteX5" fmla="*/ 191424 w 192353"/>
                      <a:gd name="connsiteY5" fmla="*/ 15100 h 401169"/>
                      <a:gd name="connsiteX6" fmla="*/ 20459 w 192353"/>
                      <a:gd name="connsiteY6" fmla="*/ 394831 h 401169"/>
                      <a:gd name="connsiteX7" fmla="*/ 10695 w 192353"/>
                      <a:gd name="connsiteY7" fmla="*/ 401170 h 401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353" h="401169">
                        <a:moveTo>
                          <a:pt x="10695" y="401170"/>
                        </a:moveTo>
                        <a:cubicBezTo>
                          <a:pt x="9210" y="401170"/>
                          <a:pt x="7725" y="400884"/>
                          <a:pt x="6298" y="400199"/>
                        </a:cubicBezTo>
                        <a:cubicBezTo>
                          <a:pt x="930" y="397801"/>
                          <a:pt x="-1468" y="391462"/>
                          <a:pt x="930" y="386038"/>
                        </a:cubicBezTo>
                        <a:lnTo>
                          <a:pt x="171895" y="6307"/>
                        </a:lnTo>
                        <a:cubicBezTo>
                          <a:pt x="174350" y="882"/>
                          <a:pt x="180689" y="-1459"/>
                          <a:pt x="186056" y="939"/>
                        </a:cubicBezTo>
                        <a:cubicBezTo>
                          <a:pt x="191424" y="3337"/>
                          <a:pt x="193822" y="9675"/>
                          <a:pt x="191424" y="15100"/>
                        </a:cubicBezTo>
                        <a:lnTo>
                          <a:pt x="20459" y="394831"/>
                        </a:lnTo>
                        <a:cubicBezTo>
                          <a:pt x="18689" y="398829"/>
                          <a:pt x="14806" y="401170"/>
                          <a:pt x="10695" y="4011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任意多边形: 形状 39">
                    <a:extLst>
                      <a:ext uri="{FF2B5EF4-FFF2-40B4-BE49-F238E27FC236}">
                        <a16:creationId xmlns:a16="http://schemas.microsoft.com/office/drawing/2014/main" id="{9AE86CD8-B6BA-405A-89D6-F6D5DD65D96A}"/>
                      </a:ext>
                    </a:extLst>
                  </p:cNvPr>
                  <p:cNvSpPr/>
                  <p:nvPr/>
                </p:nvSpPr>
                <p:spPr>
                  <a:xfrm>
                    <a:off x="4580425" y="3892725"/>
                    <a:ext cx="390959" cy="195864"/>
                  </a:xfrm>
                  <a:custGeom>
                    <a:avLst/>
                    <a:gdLst>
                      <a:gd name="connsiteX0" fmla="*/ 380206 w 390959"/>
                      <a:gd name="connsiteY0" fmla="*/ 195864 h 195864"/>
                      <a:gd name="connsiteX1" fmla="*/ 375638 w 390959"/>
                      <a:gd name="connsiteY1" fmla="*/ 194837 h 195864"/>
                      <a:gd name="connsiteX2" fmla="*/ 6128 w 390959"/>
                      <a:gd name="connsiteY2" fmla="*/ 20332 h 195864"/>
                      <a:gd name="connsiteX3" fmla="*/ 1046 w 390959"/>
                      <a:gd name="connsiteY3" fmla="*/ 6113 h 195864"/>
                      <a:gd name="connsiteX4" fmla="*/ 15322 w 390959"/>
                      <a:gd name="connsiteY4" fmla="*/ 1031 h 195864"/>
                      <a:gd name="connsiteX5" fmla="*/ 384831 w 390959"/>
                      <a:gd name="connsiteY5" fmla="*/ 175536 h 195864"/>
                      <a:gd name="connsiteX6" fmla="*/ 389914 w 390959"/>
                      <a:gd name="connsiteY6" fmla="*/ 189754 h 195864"/>
                      <a:gd name="connsiteX7" fmla="*/ 380206 w 390959"/>
                      <a:gd name="connsiteY7" fmla="*/ 195864 h 195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0959" h="195864">
                        <a:moveTo>
                          <a:pt x="380206" y="195864"/>
                        </a:moveTo>
                        <a:cubicBezTo>
                          <a:pt x="378665" y="195864"/>
                          <a:pt x="377123" y="195522"/>
                          <a:pt x="375638" y="194837"/>
                        </a:cubicBezTo>
                        <a:lnTo>
                          <a:pt x="6128" y="20332"/>
                        </a:lnTo>
                        <a:cubicBezTo>
                          <a:pt x="818" y="17819"/>
                          <a:pt x="-1523" y="11424"/>
                          <a:pt x="1046" y="6113"/>
                        </a:cubicBezTo>
                        <a:cubicBezTo>
                          <a:pt x="3559" y="745"/>
                          <a:pt x="9954" y="-1482"/>
                          <a:pt x="15322" y="1031"/>
                        </a:cubicBezTo>
                        <a:lnTo>
                          <a:pt x="384831" y="175536"/>
                        </a:lnTo>
                        <a:cubicBezTo>
                          <a:pt x="390142" y="178048"/>
                          <a:pt x="392483" y="184444"/>
                          <a:pt x="389914" y="189754"/>
                        </a:cubicBezTo>
                        <a:cubicBezTo>
                          <a:pt x="388029" y="193580"/>
                          <a:pt x="384203" y="195864"/>
                          <a:pt x="380206" y="1958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4" name="任意多边形: 形状 40">
                <a:extLst>
                  <a:ext uri="{FF2B5EF4-FFF2-40B4-BE49-F238E27FC236}">
                    <a16:creationId xmlns:a16="http://schemas.microsoft.com/office/drawing/2014/main" id="{2BCEEBEC-309D-464D-BB43-86AA478AD681}"/>
                  </a:ext>
                </a:extLst>
              </p:cNvPr>
              <p:cNvSpPr/>
              <p:nvPr/>
            </p:nvSpPr>
            <p:spPr>
              <a:xfrm>
                <a:off x="8466703" y="4910681"/>
                <a:ext cx="323266" cy="235445"/>
              </a:xfrm>
              <a:custGeom>
                <a:avLst/>
                <a:gdLst>
                  <a:gd name="connsiteX0" fmla="*/ 174293 w 323266"/>
                  <a:gd name="connsiteY0" fmla="*/ 228364 h 235445"/>
                  <a:gd name="connsiteX1" fmla="*/ 260118 w 323266"/>
                  <a:gd name="connsiteY1" fmla="*/ 83496 h 235445"/>
                  <a:gd name="connsiteX2" fmla="*/ 308884 w 323266"/>
                  <a:gd name="connsiteY2" fmla="*/ 53117 h 235445"/>
                  <a:gd name="connsiteX3" fmla="*/ 319334 w 323266"/>
                  <a:gd name="connsiteY3" fmla="*/ 56486 h 235445"/>
                  <a:gd name="connsiteX4" fmla="*/ 322417 w 323266"/>
                  <a:gd name="connsiteY4" fmla="*/ 65966 h 235445"/>
                  <a:gd name="connsiteX5" fmla="*/ 4243 w 323266"/>
                  <a:gd name="connsiteY5" fmla="*/ 87436 h 235445"/>
                  <a:gd name="connsiteX6" fmla="*/ 1616 w 323266"/>
                  <a:gd name="connsiteY6" fmla="*/ 53060 h 235445"/>
                  <a:gd name="connsiteX7" fmla="*/ 52951 w 323266"/>
                  <a:gd name="connsiteY7" fmla="*/ 30962 h 235445"/>
                  <a:gd name="connsiteX8" fmla="*/ 99261 w 323266"/>
                  <a:gd name="connsiteY8" fmla="*/ 73160 h 235445"/>
                  <a:gd name="connsiteX9" fmla="*/ 146770 w 323266"/>
                  <a:gd name="connsiteY9" fmla="*/ 235445 h 235445"/>
                  <a:gd name="connsiteX10" fmla="*/ 171724 w 323266"/>
                  <a:gd name="connsiteY10" fmla="*/ 18456 h 235445"/>
                  <a:gd name="connsiteX11" fmla="*/ 195250 w 323266"/>
                  <a:gd name="connsiteY11" fmla="*/ 697 h 235445"/>
                  <a:gd name="connsiteX12" fmla="*/ 206043 w 323266"/>
                  <a:gd name="connsiteY12" fmla="*/ 12061 h 235445"/>
                  <a:gd name="connsiteX13" fmla="*/ 217634 w 323266"/>
                  <a:gd name="connsiteY13" fmla="*/ 124096 h 235445"/>
                  <a:gd name="connsiteX14" fmla="*/ 174293 w 323266"/>
                  <a:gd name="connsiteY14" fmla="*/ 228364 h 23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3266" h="235445">
                    <a:moveTo>
                      <a:pt x="174293" y="228364"/>
                    </a:moveTo>
                    <a:cubicBezTo>
                      <a:pt x="201360" y="177315"/>
                      <a:pt x="221517" y="127750"/>
                      <a:pt x="260118" y="83496"/>
                    </a:cubicBezTo>
                    <a:cubicBezTo>
                      <a:pt x="273138" y="68592"/>
                      <a:pt x="289070" y="53631"/>
                      <a:pt x="308884" y="53117"/>
                    </a:cubicBezTo>
                    <a:cubicBezTo>
                      <a:pt x="312596" y="53003"/>
                      <a:pt x="316764" y="53631"/>
                      <a:pt x="319334" y="56486"/>
                    </a:cubicBezTo>
                    <a:cubicBezTo>
                      <a:pt x="321618" y="58999"/>
                      <a:pt x="322131" y="62596"/>
                      <a:pt x="322417" y="65966"/>
                    </a:cubicBezTo>
                    <a:cubicBezTo>
                      <a:pt x="340633" y="281070"/>
                      <a:pt x="60260" y="268565"/>
                      <a:pt x="4243" y="87436"/>
                    </a:cubicBezTo>
                    <a:cubicBezTo>
                      <a:pt x="760" y="76244"/>
                      <a:pt x="-1810" y="64081"/>
                      <a:pt x="1616" y="53060"/>
                    </a:cubicBezTo>
                    <a:cubicBezTo>
                      <a:pt x="7840" y="32903"/>
                      <a:pt x="32965" y="24452"/>
                      <a:pt x="52951" y="30962"/>
                    </a:cubicBezTo>
                    <a:cubicBezTo>
                      <a:pt x="72936" y="37414"/>
                      <a:pt x="88069" y="54830"/>
                      <a:pt x="99261" y="73160"/>
                    </a:cubicBezTo>
                    <a:cubicBezTo>
                      <a:pt x="128954" y="121583"/>
                      <a:pt x="138205" y="179428"/>
                      <a:pt x="146770" y="235445"/>
                    </a:cubicBezTo>
                    <a:cubicBezTo>
                      <a:pt x="132894" y="162126"/>
                      <a:pt x="141745" y="85095"/>
                      <a:pt x="171724" y="18456"/>
                    </a:cubicBezTo>
                    <a:cubicBezTo>
                      <a:pt x="176235" y="8463"/>
                      <a:pt x="184915" y="-2957"/>
                      <a:pt x="195250" y="697"/>
                    </a:cubicBezTo>
                    <a:cubicBezTo>
                      <a:pt x="200218" y="2467"/>
                      <a:pt x="203473" y="7321"/>
                      <a:pt x="206043" y="12061"/>
                    </a:cubicBezTo>
                    <a:cubicBezTo>
                      <a:pt x="224658" y="45923"/>
                      <a:pt x="226028" y="87036"/>
                      <a:pt x="217634" y="124096"/>
                    </a:cubicBezTo>
                    <a:cubicBezTo>
                      <a:pt x="209241" y="161155"/>
                      <a:pt x="191824" y="195131"/>
                      <a:pt x="174293" y="228364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41">
                <a:extLst>
                  <a:ext uri="{FF2B5EF4-FFF2-40B4-BE49-F238E27FC236}">
                    <a16:creationId xmlns:a16="http://schemas.microsoft.com/office/drawing/2014/main" id="{07CD4782-7C9F-4159-B678-DE1789B33C4C}"/>
                  </a:ext>
                </a:extLst>
              </p:cNvPr>
              <p:cNvSpPr/>
              <p:nvPr/>
            </p:nvSpPr>
            <p:spPr>
              <a:xfrm>
                <a:off x="4517041" y="4724708"/>
                <a:ext cx="510248" cy="470239"/>
              </a:xfrm>
              <a:custGeom>
                <a:avLst/>
                <a:gdLst>
                  <a:gd name="connsiteX0" fmla="*/ 457296 w 510248"/>
                  <a:gd name="connsiteY0" fmla="*/ 188783 h 470239"/>
                  <a:gd name="connsiteX1" fmla="*/ 509487 w 510248"/>
                  <a:gd name="connsiteY1" fmla="*/ 53450 h 470239"/>
                  <a:gd name="connsiteX2" fmla="*/ 505376 w 510248"/>
                  <a:gd name="connsiteY2" fmla="*/ 17704 h 470239"/>
                  <a:gd name="connsiteX3" fmla="*/ 484419 w 510248"/>
                  <a:gd name="connsiteY3" fmla="*/ 2801 h 470239"/>
                  <a:gd name="connsiteX4" fmla="*/ 334697 w 510248"/>
                  <a:gd name="connsiteY4" fmla="*/ 95192 h 470239"/>
                  <a:gd name="connsiteX5" fmla="*/ 143917 w 510248"/>
                  <a:gd name="connsiteY5" fmla="*/ 408570 h 470239"/>
                  <a:gd name="connsiteX6" fmla="*/ 186287 w 510248"/>
                  <a:gd name="connsiteY6" fmla="*/ 131795 h 470239"/>
                  <a:gd name="connsiteX7" fmla="*/ 183661 w 510248"/>
                  <a:gd name="connsiteY7" fmla="*/ 123287 h 470239"/>
                  <a:gd name="connsiteX8" fmla="*/ 176694 w 510248"/>
                  <a:gd name="connsiteY8" fmla="*/ 121973 h 470239"/>
                  <a:gd name="connsiteX9" fmla="*/ 140149 w 510248"/>
                  <a:gd name="connsiteY9" fmla="*/ 169140 h 470239"/>
                  <a:gd name="connsiteX10" fmla="*/ 77222 w 510248"/>
                  <a:gd name="connsiteY10" fmla="*/ 377792 h 470239"/>
                  <a:gd name="connsiteX11" fmla="*/ 33767 w 510248"/>
                  <a:gd name="connsiteY11" fmla="*/ 252167 h 470239"/>
                  <a:gd name="connsiteX12" fmla="*/ 8185 w 510248"/>
                  <a:gd name="connsiteY12" fmla="*/ 310240 h 470239"/>
                  <a:gd name="connsiteX13" fmla="*/ 126558 w 510248"/>
                  <a:gd name="connsiteY13" fmla="*/ 465387 h 470239"/>
                  <a:gd name="connsiteX14" fmla="*/ 143689 w 510248"/>
                  <a:gd name="connsiteY14" fmla="*/ 414852 h 470239"/>
                  <a:gd name="connsiteX15" fmla="*/ 189085 w 510248"/>
                  <a:gd name="connsiteY15" fmla="*/ 382988 h 470239"/>
                  <a:gd name="connsiteX16" fmla="*/ 325275 w 510248"/>
                  <a:gd name="connsiteY16" fmla="*/ 327085 h 470239"/>
                  <a:gd name="connsiteX17" fmla="*/ 457296 w 510248"/>
                  <a:gd name="connsiteY17" fmla="*/ 188783 h 47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0248" h="470239">
                    <a:moveTo>
                      <a:pt x="457296" y="188783"/>
                    </a:moveTo>
                    <a:cubicBezTo>
                      <a:pt x="482364" y="149611"/>
                      <a:pt x="503948" y="104214"/>
                      <a:pt x="509487" y="53450"/>
                    </a:cubicBezTo>
                    <a:cubicBezTo>
                      <a:pt x="510801" y="41173"/>
                      <a:pt x="510972" y="27640"/>
                      <a:pt x="505376" y="17704"/>
                    </a:cubicBezTo>
                    <a:cubicBezTo>
                      <a:pt x="500522" y="9082"/>
                      <a:pt x="492357" y="5027"/>
                      <a:pt x="484419" y="2801"/>
                    </a:cubicBezTo>
                    <a:cubicBezTo>
                      <a:pt x="428116" y="-13074"/>
                      <a:pt x="375297" y="41345"/>
                      <a:pt x="334697" y="95192"/>
                    </a:cubicBezTo>
                    <a:cubicBezTo>
                      <a:pt x="262919" y="190325"/>
                      <a:pt x="198850" y="295565"/>
                      <a:pt x="143917" y="408570"/>
                    </a:cubicBezTo>
                    <a:cubicBezTo>
                      <a:pt x="176751" y="340961"/>
                      <a:pt x="194110" y="211281"/>
                      <a:pt x="186287" y="131795"/>
                    </a:cubicBezTo>
                    <a:cubicBezTo>
                      <a:pt x="186002" y="128654"/>
                      <a:pt x="185488" y="125285"/>
                      <a:pt x="183661" y="123287"/>
                    </a:cubicBezTo>
                    <a:cubicBezTo>
                      <a:pt x="181776" y="121288"/>
                      <a:pt x="179092" y="121402"/>
                      <a:pt x="176694" y="121973"/>
                    </a:cubicBezTo>
                    <a:cubicBezTo>
                      <a:pt x="159392" y="126370"/>
                      <a:pt x="148486" y="148583"/>
                      <a:pt x="140149" y="169140"/>
                    </a:cubicBezTo>
                    <a:cubicBezTo>
                      <a:pt x="114453" y="232809"/>
                      <a:pt x="92126" y="306357"/>
                      <a:pt x="77222" y="377792"/>
                    </a:cubicBezTo>
                    <a:cubicBezTo>
                      <a:pt x="86587" y="332910"/>
                      <a:pt x="58892" y="278891"/>
                      <a:pt x="33767" y="252167"/>
                    </a:cubicBezTo>
                    <a:cubicBezTo>
                      <a:pt x="-11173" y="204372"/>
                      <a:pt x="-1579" y="271068"/>
                      <a:pt x="8185" y="310240"/>
                    </a:cubicBezTo>
                    <a:cubicBezTo>
                      <a:pt x="17721" y="348670"/>
                      <a:pt x="81276" y="498963"/>
                      <a:pt x="126558" y="465387"/>
                    </a:cubicBezTo>
                    <a:cubicBezTo>
                      <a:pt x="134838" y="459220"/>
                      <a:pt x="136894" y="425644"/>
                      <a:pt x="143689" y="414852"/>
                    </a:cubicBezTo>
                    <a:cubicBezTo>
                      <a:pt x="155566" y="396122"/>
                      <a:pt x="172069" y="389955"/>
                      <a:pt x="189085" y="382988"/>
                    </a:cubicBezTo>
                    <a:cubicBezTo>
                      <a:pt x="234767" y="364259"/>
                      <a:pt x="282334" y="356550"/>
                      <a:pt x="325275" y="327085"/>
                    </a:cubicBezTo>
                    <a:cubicBezTo>
                      <a:pt x="375468" y="292709"/>
                      <a:pt x="420807" y="245829"/>
                      <a:pt x="457296" y="188783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42">
                <a:extLst>
                  <a:ext uri="{FF2B5EF4-FFF2-40B4-BE49-F238E27FC236}">
                    <a16:creationId xmlns:a16="http://schemas.microsoft.com/office/drawing/2014/main" id="{667B0C58-D417-4062-815E-A179B2A47078}"/>
                  </a:ext>
                </a:extLst>
              </p:cNvPr>
              <p:cNvSpPr/>
              <p:nvPr/>
            </p:nvSpPr>
            <p:spPr>
              <a:xfrm>
                <a:off x="5300179" y="4799224"/>
                <a:ext cx="439360" cy="256818"/>
              </a:xfrm>
              <a:custGeom>
                <a:avLst/>
                <a:gdLst>
                  <a:gd name="connsiteX0" fmla="*/ 233075 w 439360"/>
                  <a:gd name="connsiteY0" fmla="*/ 119 h 256818"/>
                  <a:gd name="connsiteX1" fmla="*/ 239243 w 439360"/>
                  <a:gd name="connsiteY1" fmla="*/ 804 h 256818"/>
                  <a:gd name="connsiteX2" fmla="*/ 252147 w 439360"/>
                  <a:gd name="connsiteY2" fmla="*/ 17250 h 256818"/>
                  <a:gd name="connsiteX3" fmla="*/ 279614 w 439360"/>
                  <a:gd name="connsiteY3" fmla="*/ 147786 h 256818"/>
                  <a:gd name="connsiteX4" fmla="*/ 300456 w 439360"/>
                  <a:gd name="connsiteY4" fmla="*/ 52082 h 256818"/>
                  <a:gd name="connsiteX5" fmla="*/ 316502 w 439360"/>
                  <a:gd name="connsiteY5" fmla="*/ 24844 h 256818"/>
                  <a:gd name="connsiteX6" fmla="*/ 330835 w 439360"/>
                  <a:gd name="connsiteY6" fmla="*/ 166344 h 256818"/>
                  <a:gd name="connsiteX7" fmla="*/ 163981 w 439360"/>
                  <a:gd name="connsiteY7" fmla="*/ 253426 h 256818"/>
                  <a:gd name="connsiteX8" fmla="*/ 3581 w 439360"/>
                  <a:gd name="connsiteY8" fmla="*/ 145502 h 256818"/>
                  <a:gd name="connsiteX9" fmla="*/ 1696 w 439360"/>
                  <a:gd name="connsiteY9" fmla="*/ 128657 h 256818"/>
                  <a:gd name="connsiteX10" fmla="*/ 12546 w 439360"/>
                  <a:gd name="connsiteY10" fmla="*/ 123518 h 256818"/>
                  <a:gd name="connsiteX11" fmla="*/ 117729 w 439360"/>
                  <a:gd name="connsiteY11" fmla="*/ 149785 h 256818"/>
                  <a:gd name="connsiteX12" fmla="*/ 207265 w 439360"/>
                  <a:gd name="connsiteY12" fmla="*/ 214881 h 256818"/>
                  <a:gd name="connsiteX13" fmla="*/ 295717 w 439360"/>
                  <a:gd name="connsiteY13" fmla="*/ 221277 h 256818"/>
                  <a:gd name="connsiteX14" fmla="*/ 388965 w 439360"/>
                  <a:gd name="connsiteY14" fmla="*/ 171655 h 256818"/>
                  <a:gd name="connsiteX15" fmla="*/ 414319 w 439360"/>
                  <a:gd name="connsiteY15" fmla="*/ 158178 h 256818"/>
                  <a:gd name="connsiteX16" fmla="*/ 438302 w 439360"/>
                  <a:gd name="connsiteY16" fmla="*/ 170284 h 256818"/>
                  <a:gd name="connsiteX17" fmla="*/ 437616 w 439360"/>
                  <a:gd name="connsiteY17" fmla="*/ 187301 h 256818"/>
                  <a:gd name="connsiteX18" fmla="*/ 285667 w 439360"/>
                  <a:gd name="connsiteY18" fmla="*/ 216080 h 256818"/>
                  <a:gd name="connsiteX19" fmla="*/ 213603 w 439360"/>
                  <a:gd name="connsiteY19" fmla="*/ 30098 h 256818"/>
                  <a:gd name="connsiteX20" fmla="*/ 233075 w 439360"/>
                  <a:gd name="connsiteY20" fmla="*/ 119 h 2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9360" h="256818">
                    <a:moveTo>
                      <a:pt x="233075" y="119"/>
                    </a:moveTo>
                    <a:cubicBezTo>
                      <a:pt x="235017" y="-166"/>
                      <a:pt x="237073" y="62"/>
                      <a:pt x="239243" y="804"/>
                    </a:cubicBezTo>
                    <a:cubicBezTo>
                      <a:pt x="246037" y="3203"/>
                      <a:pt x="249521" y="10512"/>
                      <a:pt x="252147" y="17250"/>
                    </a:cubicBezTo>
                    <a:cubicBezTo>
                      <a:pt x="275845" y="78749"/>
                      <a:pt x="272990" y="63217"/>
                      <a:pt x="279614" y="147786"/>
                    </a:cubicBezTo>
                    <a:cubicBezTo>
                      <a:pt x="285553" y="93367"/>
                      <a:pt x="281384" y="103417"/>
                      <a:pt x="300456" y="52082"/>
                    </a:cubicBezTo>
                    <a:cubicBezTo>
                      <a:pt x="304168" y="42089"/>
                      <a:pt x="308394" y="31811"/>
                      <a:pt x="316502" y="24844"/>
                    </a:cubicBezTo>
                    <a:cubicBezTo>
                      <a:pt x="368979" y="-20038"/>
                      <a:pt x="337801" y="146644"/>
                      <a:pt x="330835" y="166344"/>
                    </a:cubicBezTo>
                    <a:cubicBezTo>
                      <a:pt x="305082" y="239264"/>
                      <a:pt x="236730" y="267187"/>
                      <a:pt x="163981" y="253426"/>
                    </a:cubicBezTo>
                    <a:cubicBezTo>
                      <a:pt x="100141" y="241377"/>
                      <a:pt x="34987" y="203518"/>
                      <a:pt x="3581" y="145502"/>
                    </a:cubicBezTo>
                    <a:cubicBezTo>
                      <a:pt x="726" y="140248"/>
                      <a:pt x="-1787" y="133510"/>
                      <a:pt x="1696" y="128657"/>
                    </a:cubicBezTo>
                    <a:cubicBezTo>
                      <a:pt x="4095" y="125288"/>
                      <a:pt x="8492" y="124203"/>
                      <a:pt x="12546" y="123518"/>
                    </a:cubicBezTo>
                    <a:cubicBezTo>
                      <a:pt x="48977" y="117636"/>
                      <a:pt x="86151" y="130712"/>
                      <a:pt x="117729" y="149785"/>
                    </a:cubicBezTo>
                    <a:cubicBezTo>
                      <a:pt x="149363" y="168857"/>
                      <a:pt x="176944" y="193753"/>
                      <a:pt x="207265" y="214881"/>
                    </a:cubicBezTo>
                    <a:cubicBezTo>
                      <a:pt x="228736" y="229842"/>
                      <a:pt x="269564" y="222247"/>
                      <a:pt x="295717" y="221277"/>
                    </a:cubicBezTo>
                    <a:cubicBezTo>
                      <a:pt x="340143" y="219621"/>
                      <a:pt x="354646" y="199920"/>
                      <a:pt x="388965" y="171655"/>
                    </a:cubicBezTo>
                    <a:cubicBezTo>
                      <a:pt x="396445" y="165488"/>
                      <a:pt x="404725" y="159606"/>
                      <a:pt x="414319" y="158178"/>
                    </a:cubicBezTo>
                    <a:cubicBezTo>
                      <a:pt x="423912" y="156751"/>
                      <a:pt x="434990" y="161148"/>
                      <a:pt x="438302" y="170284"/>
                    </a:cubicBezTo>
                    <a:cubicBezTo>
                      <a:pt x="440243" y="175709"/>
                      <a:pt x="439215" y="181762"/>
                      <a:pt x="437616" y="187301"/>
                    </a:cubicBezTo>
                    <a:cubicBezTo>
                      <a:pt x="417059" y="257708"/>
                      <a:pt x="331235" y="262390"/>
                      <a:pt x="285667" y="216080"/>
                    </a:cubicBezTo>
                    <a:cubicBezTo>
                      <a:pt x="242212" y="171883"/>
                      <a:pt x="206123" y="92568"/>
                      <a:pt x="213603" y="30098"/>
                    </a:cubicBezTo>
                    <a:cubicBezTo>
                      <a:pt x="215088" y="17421"/>
                      <a:pt x="222340" y="1604"/>
                      <a:pt x="233075" y="11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7" name="图形 2">
                <a:extLst>
                  <a:ext uri="{FF2B5EF4-FFF2-40B4-BE49-F238E27FC236}">
                    <a16:creationId xmlns:a16="http://schemas.microsoft.com/office/drawing/2014/main" id="{D780E4E2-9CE3-46A3-A56A-F61396DDB6E0}"/>
                  </a:ext>
                </a:extLst>
              </p:cNvPr>
              <p:cNvGrpSpPr/>
              <p:nvPr/>
            </p:nvGrpSpPr>
            <p:grpSpPr>
              <a:xfrm>
                <a:off x="3381241" y="3429114"/>
                <a:ext cx="1158061" cy="1760467"/>
                <a:chOff x="3381241" y="3429114"/>
                <a:chExt cx="1158061" cy="1760467"/>
              </a:xfrm>
            </p:grpSpPr>
            <p:sp>
              <p:nvSpPr>
                <p:cNvPr id="28" name="任意多边形: 形状 44">
                  <a:extLst>
                    <a:ext uri="{FF2B5EF4-FFF2-40B4-BE49-F238E27FC236}">
                      <a16:creationId xmlns:a16="http://schemas.microsoft.com/office/drawing/2014/main" id="{B119EFF2-86F7-4EA0-94E5-D235CF426906}"/>
                    </a:ext>
                  </a:extLst>
                </p:cNvPr>
                <p:cNvSpPr/>
                <p:nvPr/>
              </p:nvSpPr>
              <p:spPr>
                <a:xfrm>
                  <a:off x="3381241" y="3429114"/>
                  <a:ext cx="1158061" cy="1754522"/>
                </a:xfrm>
                <a:custGeom>
                  <a:avLst/>
                  <a:gdLst>
                    <a:gd name="connsiteX0" fmla="*/ 87247 w 1158061"/>
                    <a:gd name="connsiteY0" fmla="*/ 1011056 h 1754522"/>
                    <a:gd name="connsiteX1" fmla="*/ 128076 w 1158061"/>
                    <a:gd name="connsiteY1" fmla="*/ 995866 h 1754522"/>
                    <a:gd name="connsiteX2" fmla="*/ 291959 w 1158061"/>
                    <a:gd name="connsiteY2" fmla="*/ 1061420 h 1754522"/>
                    <a:gd name="connsiteX3" fmla="*/ 430604 w 1158061"/>
                    <a:gd name="connsiteY3" fmla="*/ 1179908 h 1754522"/>
                    <a:gd name="connsiteX4" fmla="*/ 502953 w 1158061"/>
                    <a:gd name="connsiteY4" fmla="*/ 1166660 h 1754522"/>
                    <a:gd name="connsiteX5" fmla="*/ 492560 w 1158061"/>
                    <a:gd name="connsiteY5" fmla="*/ 1129543 h 1754522"/>
                    <a:gd name="connsiteX6" fmla="*/ 241252 w 1158061"/>
                    <a:gd name="connsiteY6" fmla="*/ 828442 h 1754522"/>
                    <a:gd name="connsiteX7" fmla="*/ 209389 w 1158061"/>
                    <a:gd name="connsiteY7" fmla="*/ 734908 h 1754522"/>
                    <a:gd name="connsiteX8" fmla="*/ 308919 w 1158061"/>
                    <a:gd name="connsiteY8" fmla="*/ 724344 h 1754522"/>
                    <a:gd name="connsiteX9" fmla="*/ 397142 w 1158061"/>
                    <a:gd name="connsiteY9" fmla="*/ 794580 h 1754522"/>
                    <a:gd name="connsiteX10" fmla="*/ 425408 w 1158061"/>
                    <a:gd name="connsiteY10" fmla="*/ 801261 h 1754522"/>
                    <a:gd name="connsiteX11" fmla="*/ 459327 w 1158061"/>
                    <a:gd name="connsiteY11" fmla="*/ 761918 h 1754522"/>
                    <a:gd name="connsiteX12" fmla="*/ 293387 w 1158061"/>
                    <a:gd name="connsiteY12" fmla="*/ 465099 h 1754522"/>
                    <a:gd name="connsiteX13" fmla="*/ 277798 w 1158061"/>
                    <a:gd name="connsiteY13" fmla="*/ 206825 h 1754522"/>
                    <a:gd name="connsiteX14" fmla="*/ 354258 w 1158061"/>
                    <a:gd name="connsiteY14" fmla="*/ 20443 h 1754522"/>
                    <a:gd name="connsiteX15" fmla="*/ 394458 w 1158061"/>
                    <a:gd name="connsiteY15" fmla="*/ 0 h 1754522"/>
                    <a:gd name="connsiteX16" fmla="*/ 487136 w 1158061"/>
                    <a:gd name="connsiteY16" fmla="*/ 174448 h 1754522"/>
                    <a:gd name="connsiteX17" fmla="*/ 578500 w 1158061"/>
                    <a:gd name="connsiteY17" fmla="*/ 274663 h 1754522"/>
                    <a:gd name="connsiteX18" fmla="*/ 585866 w 1158061"/>
                    <a:gd name="connsiteY18" fmla="*/ 444999 h 1754522"/>
                    <a:gd name="connsiteX19" fmla="*/ 697843 w 1158061"/>
                    <a:gd name="connsiteY19" fmla="*/ 628070 h 1754522"/>
                    <a:gd name="connsiteX20" fmla="*/ 711034 w 1158061"/>
                    <a:gd name="connsiteY20" fmla="*/ 471894 h 1754522"/>
                    <a:gd name="connsiteX21" fmla="*/ 727879 w 1158061"/>
                    <a:gd name="connsiteY21" fmla="*/ 426498 h 1754522"/>
                    <a:gd name="connsiteX22" fmla="*/ 799086 w 1158061"/>
                    <a:gd name="connsiteY22" fmla="*/ 480631 h 1754522"/>
                    <a:gd name="connsiteX23" fmla="*/ 789721 w 1158061"/>
                    <a:gd name="connsiteY23" fmla="*/ 623216 h 1754522"/>
                    <a:gd name="connsiteX24" fmla="*/ 836088 w 1158061"/>
                    <a:gd name="connsiteY24" fmla="*/ 751982 h 1754522"/>
                    <a:gd name="connsiteX25" fmla="*/ 989009 w 1158061"/>
                    <a:gd name="connsiteY25" fmla="*/ 755979 h 1754522"/>
                    <a:gd name="connsiteX26" fmla="*/ 1135933 w 1158061"/>
                    <a:gd name="connsiteY26" fmla="*/ 781961 h 1754522"/>
                    <a:gd name="connsiteX27" fmla="*/ 1156433 w 1158061"/>
                    <a:gd name="connsiteY27" fmla="*/ 839634 h 1754522"/>
                    <a:gd name="connsiteX28" fmla="*/ 1039145 w 1158061"/>
                    <a:gd name="connsiteY28" fmla="*/ 1342878 h 1754522"/>
                    <a:gd name="connsiteX29" fmla="*/ 998431 w 1158061"/>
                    <a:gd name="connsiteY29" fmla="*/ 1703023 h 1754522"/>
                    <a:gd name="connsiteX30" fmla="*/ 778643 w 1158061"/>
                    <a:gd name="connsiteY30" fmla="*/ 1743680 h 1754522"/>
                    <a:gd name="connsiteX31" fmla="*/ 609278 w 1158061"/>
                    <a:gd name="connsiteY31" fmla="*/ 1653458 h 1754522"/>
                    <a:gd name="connsiteX32" fmla="*/ 249133 w 1158061"/>
                    <a:gd name="connsiteY32" fmla="*/ 1488660 h 1754522"/>
                    <a:gd name="connsiteX33" fmla="*/ 38368 w 1158061"/>
                    <a:gd name="connsiteY33" fmla="*/ 1315240 h 1754522"/>
                    <a:gd name="connsiteX34" fmla="*/ 38939 w 1158061"/>
                    <a:gd name="connsiteY34" fmla="*/ 1054282 h 1754522"/>
                    <a:gd name="connsiteX35" fmla="*/ 87247 w 1158061"/>
                    <a:gd name="connsiteY35" fmla="*/ 1011056 h 175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8061" h="1754522">
                      <a:moveTo>
                        <a:pt x="87247" y="1011056"/>
                      </a:moveTo>
                      <a:cubicBezTo>
                        <a:pt x="99924" y="1003804"/>
                        <a:pt x="113686" y="998493"/>
                        <a:pt x="128076" y="995866"/>
                      </a:cubicBezTo>
                      <a:cubicBezTo>
                        <a:pt x="188090" y="984903"/>
                        <a:pt x="246906" y="1020249"/>
                        <a:pt x="291959" y="1061420"/>
                      </a:cubicBezTo>
                      <a:cubicBezTo>
                        <a:pt x="336956" y="1102648"/>
                        <a:pt x="376300" y="1151984"/>
                        <a:pt x="430604" y="1179908"/>
                      </a:cubicBezTo>
                      <a:cubicBezTo>
                        <a:pt x="455843" y="1192870"/>
                        <a:pt x="496386" y="1194240"/>
                        <a:pt x="502953" y="1166660"/>
                      </a:cubicBezTo>
                      <a:cubicBezTo>
                        <a:pt x="506037" y="1153812"/>
                        <a:pt x="499298" y="1140906"/>
                        <a:pt x="492560" y="1129543"/>
                      </a:cubicBezTo>
                      <a:cubicBezTo>
                        <a:pt x="424837" y="1015738"/>
                        <a:pt x="327991" y="927058"/>
                        <a:pt x="241252" y="828442"/>
                      </a:cubicBezTo>
                      <a:cubicBezTo>
                        <a:pt x="218069" y="802061"/>
                        <a:pt x="193401" y="766200"/>
                        <a:pt x="209389" y="734908"/>
                      </a:cubicBezTo>
                      <a:cubicBezTo>
                        <a:pt x="226520" y="701332"/>
                        <a:pt x="277284" y="703788"/>
                        <a:pt x="308919" y="724344"/>
                      </a:cubicBezTo>
                      <a:cubicBezTo>
                        <a:pt x="340554" y="744844"/>
                        <a:pt x="363566" y="777392"/>
                        <a:pt x="397142" y="794580"/>
                      </a:cubicBezTo>
                      <a:cubicBezTo>
                        <a:pt x="405879" y="799034"/>
                        <a:pt x="415643" y="802460"/>
                        <a:pt x="425408" y="801261"/>
                      </a:cubicBezTo>
                      <a:cubicBezTo>
                        <a:pt x="443909" y="798977"/>
                        <a:pt x="456985" y="780419"/>
                        <a:pt x="459327" y="761918"/>
                      </a:cubicBezTo>
                      <a:cubicBezTo>
                        <a:pt x="473602" y="648113"/>
                        <a:pt x="336157" y="558348"/>
                        <a:pt x="293387" y="465099"/>
                      </a:cubicBezTo>
                      <a:cubicBezTo>
                        <a:pt x="256841" y="385556"/>
                        <a:pt x="263979" y="293278"/>
                        <a:pt x="277798" y="206825"/>
                      </a:cubicBezTo>
                      <a:cubicBezTo>
                        <a:pt x="288590" y="139330"/>
                        <a:pt x="305264" y="68123"/>
                        <a:pt x="354258" y="20443"/>
                      </a:cubicBezTo>
                      <a:cubicBezTo>
                        <a:pt x="365336" y="9707"/>
                        <a:pt x="379041" y="-57"/>
                        <a:pt x="394458" y="0"/>
                      </a:cubicBezTo>
                      <a:cubicBezTo>
                        <a:pt x="453217" y="114"/>
                        <a:pt x="454530" y="136475"/>
                        <a:pt x="487136" y="174448"/>
                      </a:cubicBezTo>
                      <a:cubicBezTo>
                        <a:pt x="516715" y="208995"/>
                        <a:pt x="559370" y="233435"/>
                        <a:pt x="578500" y="274663"/>
                      </a:cubicBezTo>
                      <a:cubicBezTo>
                        <a:pt x="602654" y="326740"/>
                        <a:pt x="581983" y="387725"/>
                        <a:pt x="585866" y="444999"/>
                      </a:cubicBezTo>
                      <a:cubicBezTo>
                        <a:pt x="592147" y="536592"/>
                        <a:pt x="673917" y="558976"/>
                        <a:pt x="697843" y="628070"/>
                      </a:cubicBezTo>
                      <a:cubicBezTo>
                        <a:pt x="702526" y="576392"/>
                        <a:pt x="706695" y="523915"/>
                        <a:pt x="711034" y="471894"/>
                      </a:cubicBezTo>
                      <a:cubicBezTo>
                        <a:pt x="712405" y="455335"/>
                        <a:pt x="714803" y="436777"/>
                        <a:pt x="727879" y="426498"/>
                      </a:cubicBezTo>
                      <a:cubicBezTo>
                        <a:pt x="756373" y="404057"/>
                        <a:pt x="794118" y="444714"/>
                        <a:pt x="799086" y="480631"/>
                      </a:cubicBezTo>
                      <a:cubicBezTo>
                        <a:pt x="805653" y="527912"/>
                        <a:pt x="792748" y="575535"/>
                        <a:pt x="789721" y="623216"/>
                      </a:cubicBezTo>
                      <a:cubicBezTo>
                        <a:pt x="786695" y="670896"/>
                        <a:pt x="796859" y="724801"/>
                        <a:pt x="836088" y="751982"/>
                      </a:cubicBezTo>
                      <a:cubicBezTo>
                        <a:pt x="879315" y="781961"/>
                        <a:pt x="937674" y="767628"/>
                        <a:pt x="989009" y="755979"/>
                      </a:cubicBezTo>
                      <a:cubicBezTo>
                        <a:pt x="1040344" y="744330"/>
                        <a:pt x="1103556" y="740447"/>
                        <a:pt x="1135933" y="781961"/>
                      </a:cubicBezTo>
                      <a:cubicBezTo>
                        <a:pt x="1148667" y="798235"/>
                        <a:pt x="1154092" y="819077"/>
                        <a:pt x="1156433" y="839634"/>
                      </a:cubicBezTo>
                      <a:cubicBezTo>
                        <a:pt x="1176590" y="1013454"/>
                        <a:pt x="1002256" y="1171856"/>
                        <a:pt x="1039145" y="1342878"/>
                      </a:cubicBezTo>
                      <a:cubicBezTo>
                        <a:pt x="1072207" y="1496255"/>
                        <a:pt x="1162943" y="1590474"/>
                        <a:pt x="998431" y="1703023"/>
                      </a:cubicBezTo>
                      <a:cubicBezTo>
                        <a:pt x="930993" y="1749162"/>
                        <a:pt x="858815" y="1768405"/>
                        <a:pt x="778643" y="1743680"/>
                      </a:cubicBezTo>
                      <a:cubicBezTo>
                        <a:pt x="717315" y="1724722"/>
                        <a:pt x="663354" y="1687948"/>
                        <a:pt x="609278" y="1653458"/>
                      </a:cubicBezTo>
                      <a:cubicBezTo>
                        <a:pt x="497528" y="1582251"/>
                        <a:pt x="368420" y="1545648"/>
                        <a:pt x="249133" y="1488660"/>
                      </a:cubicBezTo>
                      <a:cubicBezTo>
                        <a:pt x="165820" y="1448860"/>
                        <a:pt x="85763" y="1394498"/>
                        <a:pt x="38368" y="1315240"/>
                      </a:cubicBezTo>
                      <a:cubicBezTo>
                        <a:pt x="-9027" y="1236039"/>
                        <a:pt x="-16622" y="1128001"/>
                        <a:pt x="38939" y="1054282"/>
                      </a:cubicBezTo>
                      <a:cubicBezTo>
                        <a:pt x="52015" y="1036923"/>
                        <a:pt x="68461" y="1021848"/>
                        <a:pt x="87247" y="1011056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: 形状 45">
                  <a:extLst>
                    <a:ext uri="{FF2B5EF4-FFF2-40B4-BE49-F238E27FC236}">
                      <a16:creationId xmlns:a16="http://schemas.microsoft.com/office/drawing/2014/main" id="{00ACD9A8-4602-4043-A690-3F5295F3C05C}"/>
                    </a:ext>
                  </a:extLst>
                </p:cNvPr>
                <p:cNvSpPr/>
                <p:nvPr/>
              </p:nvSpPr>
              <p:spPr>
                <a:xfrm>
                  <a:off x="3833589" y="3838354"/>
                  <a:ext cx="452333" cy="1351226"/>
                </a:xfrm>
                <a:custGeom>
                  <a:avLst/>
                  <a:gdLst>
                    <a:gd name="connsiteX0" fmla="*/ 441643 w 452333"/>
                    <a:gd name="connsiteY0" fmla="*/ 1351227 h 1351226"/>
                    <a:gd name="connsiteX1" fmla="*/ 431478 w 452333"/>
                    <a:gd name="connsiteY1" fmla="*/ 1343804 h 1351226"/>
                    <a:gd name="connsiteX2" fmla="*/ 527 w 452333"/>
                    <a:gd name="connsiteY2" fmla="*/ 14003 h 1351226"/>
                    <a:gd name="connsiteX3" fmla="*/ 7379 w 452333"/>
                    <a:gd name="connsiteY3" fmla="*/ 527 h 1351226"/>
                    <a:gd name="connsiteX4" fmla="*/ 20855 w 452333"/>
                    <a:gd name="connsiteY4" fmla="*/ 7379 h 1351226"/>
                    <a:gd name="connsiteX5" fmla="*/ 451807 w 452333"/>
                    <a:gd name="connsiteY5" fmla="*/ 1337180 h 1351226"/>
                    <a:gd name="connsiteX6" fmla="*/ 444954 w 452333"/>
                    <a:gd name="connsiteY6" fmla="*/ 1350656 h 1351226"/>
                    <a:gd name="connsiteX7" fmla="*/ 441643 w 452333"/>
                    <a:gd name="connsiteY7" fmla="*/ 1351227 h 1351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2333" h="1351226">
                      <a:moveTo>
                        <a:pt x="441643" y="1351227"/>
                      </a:moveTo>
                      <a:cubicBezTo>
                        <a:pt x="437131" y="1351227"/>
                        <a:pt x="432906" y="1348372"/>
                        <a:pt x="431478" y="1343804"/>
                      </a:cubicBezTo>
                      <a:lnTo>
                        <a:pt x="527" y="14003"/>
                      </a:lnTo>
                      <a:cubicBezTo>
                        <a:pt x="-1301" y="8406"/>
                        <a:pt x="1783" y="2354"/>
                        <a:pt x="7379" y="527"/>
                      </a:cubicBezTo>
                      <a:cubicBezTo>
                        <a:pt x="13089" y="-1301"/>
                        <a:pt x="19028" y="1783"/>
                        <a:pt x="20855" y="7379"/>
                      </a:cubicBezTo>
                      <a:lnTo>
                        <a:pt x="451807" y="1337180"/>
                      </a:lnTo>
                      <a:cubicBezTo>
                        <a:pt x="453634" y="1342776"/>
                        <a:pt x="450551" y="1348829"/>
                        <a:pt x="444954" y="1350656"/>
                      </a:cubicBezTo>
                      <a:cubicBezTo>
                        <a:pt x="443813" y="1351056"/>
                        <a:pt x="442728" y="1351227"/>
                        <a:pt x="441643" y="13512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46">
                  <a:extLst>
                    <a:ext uri="{FF2B5EF4-FFF2-40B4-BE49-F238E27FC236}">
                      <a16:creationId xmlns:a16="http://schemas.microsoft.com/office/drawing/2014/main" id="{0D7994AC-8510-4141-B247-DBD31E509F57}"/>
                    </a:ext>
                  </a:extLst>
                </p:cNvPr>
                <p:cNvSpPr/>
                <p:nvPr/>
              </p:nvSpPr>
              <p:spPr>
                <a:xfrm>
                  <a:off x="3660663" y="4749689"/>
                  <a:ext cx="539282" cy="174594"/>
                </a:xfrm>
                <a:custGeom>
                  <a:avLst/>
                  <a:gdLst>
                    <a:gd name="connsiteX0" fmla="*/ 528572 w 539282"/>
                    <a:gd name="connsiteY0" fmla="*/ 174594 h 174594"/>
                    <a:gd name="connsiteX1" fmla="*/ 525546 w 539282"/>
                    <a:gd name="connsiteY1" fmla="*/ 174137 h 174594"/>
                    <a:gd name="connsiteX2" fmla="*/ 7684 w 539282"/>
                    <a:gd name="connsiteY2" fmla="*/ 20989 h 174594"/>
                    <a:gd name="connsiteX3" fmla="*/ 432 w 539282"/>
                    <a:gd name="connsiteY3" fmla="*/ 7684 h 174594"/>
                    <a:gd name="connsiteX4" fmla="*/ 13737 w 539282"/>
                    <a:gd name="connsiteY4" fmla="*/ 432 h 174594"/>
                    <a:gd name="connsiteX5" fmla="*/ 531598 w 539282"/>
                    <a:gd name="connsiteY5" fmla="*/ 153580 h 174594"/>
                    <a:gd name="connsiteX6" fmla="*/ 538850 w 539282"/>
                    <a:gd name="connsiteY6" fmla="*/ 166885 h 174594"/>
                    <a:gd name="connsiteX7" fmla="*/ 528572 w 539282"/>
                    <a:gd name="connsiteY7" fmla="*/ 174594 h 174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9282" h="174594">
                      <a:moveTo>
                        <a:pt x="528572" y="174594"/>
                      </a:moveTo>
                      <a:cubicBezTo>
                        <a:pt x="527544" y="174594"/>
                        <a:pt x="526573" y="174423"/>
                        <a:pt x="525546" y="174137"/>
                      </a:cubicBezTo>
                      <a:lnTo>
                        <a:pt x="7684" y="20989"/>
                      </a:lnTo>
                      <a:cubicBezTo>
                        <a:pt x="2031" y="19333"/>
                        <a:pt x="-1224" y="13337"/>
                        <a:pt x="432" y="7684"/>
                      </a:cubicBezTo>
                      <a:cubicBezTo>
                        <a:pt x="2145" y="2031"/>
                        <a:pt x="8083" y="-1224"/>
                        <a:pt x="13737" y="432"/>
                      </a:cubicBezTo>
                      <a:lnTo>
                        <a:pt x="531598" y="153580"/>
                      </a:lnTo>
                      <a:cubicBezTo>
                        <a:pt x="537251" y="155236"/>
                        <a:pt x="540506" y="161232"/>
                        <a:pt x="538850" y="166885"/>
                      </a:cubicBezTo>
                      <a:cubicBezTo>
                        <a:pt x="537423" y="171568"/>
                        <a:pt x="533197" y="174594"/>
                        <a:pt x="528572" y="17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: 形状 47">
                  <a:extLst>
                    <a:ext uri="{FF2B5EF4-FFF2-40B4-BE49-F238E27FC236}">
                      <a16:creationId xmlns:a16="http://schemas.microsoft.com/office/drawing/2014/main" id="{DC5C45B1-0569-40B6-B15F-8239BE160E1A}"/>
                    </a:ext>
                  </a:extLst>
                </p:cNvPr>
                <p:cNvSpPr/>
                <p:nvPr/>
              </p:nvSpPr>
              <p:spPr>
                <a:xfrm>
                  <a:off x="3818749" y="4316422"/>
                  <a:ext cx="219399" cy="108614"/>
                </a:xfrm>
                <a:custGeom>
                  <a:avLst/>
                  <a:gdLst>
                    <a:gd name="connsiteX0" fmla="*/ 208658 w 219399"/>
                    <a:gd name="connsiteY0" fmla="*/ 108614 h 108614"/>
                    <a:gd name="connsiteX1" fmla="*/ 204375 w 219399"/>
                    <a:gd name="connsiteY1" fmla="*/ 107701 h 108614"/>
                    <a:gd name="connsiteX2" fmla="*/ 6401 w 219399"/>
                    <a:gd name="connsiteY2" fmla="*/ 20505 h 108614"/>
                    <a:gd name="connsiteX3" fmla="*/ 919 w 219399"/>
                    <a:gd name="connsiteY3" fmla="*/ 6401 h 108614"/>
                    <a:gd name="connsiteX4" fmla="*/ 15024 w 219399"/>
                    <a:gd name="connsiteY4" fmla="*/ 919 h 108614"/>
                    <a:gd name="connsiteX5" fmla="*/ 212998 w 219399"/>
                    <a:gd name="connsiteY5" fmla="*/ 88115 h 108614"/>
                    <a:gd name="connsiteX6" fmla="*/ 218480 w 219399"/>
                    <a:gd name="connsiteY6" fmla="*/ 102219 h 108614"/>
                    <a:gd name="connsiteX7" fmla="*/ 208658 w 219399"/>
                    <a:gd name="connsiteY7" fmla="*/ 108614 h 108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399" h="108614">
                      <a:moveTo>
                        <a:pt x="208658" y="108614"/>
                      </a:moveTo>
                      <a:cubicBezTo>
                        <a:pt x="207230" y="108614"/>
                        <a:pt x="205746" y="108329"/>
                        <a:pt x="204375" y="107701"/>
                      </a:cubicBezTo>
                      <a:lnTo>
                        <a:pt x="6401" y="20505"/>
                      </a:lnTo>
                      <a:cubicBezTo>
                        <a:pt x="977" y="18107"/>
                        <a:pt x="-1479" y="11826"/>
                        <a:pt x="919" y="6401"/>
                      </a:cubicBezTo>
                      <a:cubicBezTo>
                        <a:pt x="3318" y="977"/>
                        <a:pt x="9656" y="-1479"/>
                        <a:pt x="15024" y="919"/>
                      </a:cubicBezTo>
                      <a:lnTo>
                        <a:pt x="212998" y="88115"/>
                      </a:lnTo>
                      <a:cubicBezTo>
                        <a:pt x="218423" y="90513"/>
                        <a:pt x="220878" y="96794"/>
                        <a:pt x="218480" y="102219"/>
                      </a:cubicBezTo>
                      <a:cubicBezTo>
                        <a:pt x="216710" y="106216"/>
                        <a:pt x="212826" y="108614"/>
                        <a:pt x="208658" y="108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图形 2">
              <a:extLst>
                <a:ext uri="{FF2B5EF4-FFF2-40B4-BE49-F238E27FC236}">
                  <a16:creationId xmlns:a16="http://schemas.microsoft.com/office/drawing/2014/main" id="{31B2812D-D11E-4CD8-A1D4-58A05E17F2F0}"/>
                </a:ext>
              </a:extLst>
            </p:cNvPr>
            <p:cNvGrpSpPr/>
            <p:nvPr/>
          </p:nvGrpSpPr>
          <p:grpSpPr>
            <a:xfrm>
              <a:off x="5018077" y="1269329"/>
              <a:ext cx="2364268" cy="4067005"/>
              <a:chOff x="5018077" y="1269329"/>
              <a:chExt cx="2364268" cy="4067005"/>
            </a:xfrm>
            <a:solidFill>
              <a:srgbClr val="978CFF"/>
            </a:solidFill>
          </p:grpSpPr>
          <p:sp>
            <p:nvSpPr>
              <p:cNvPr id="16" name="任意多边形: 形状 49">
                <a:extLst>
                  <a:ext uri="{FF2B5EF4-FFF2-40B4-BE49-F238E27FC236}">
                    <a16:creationId xmlns:a16="http://schemas.microsoft.com/office/drawing/2014/main" id="{D694CAE8-A2EE-4912-8341-FCA358E9AD65}"/>
                  </a:ext>
                </a:extLst>
              </p:cNvPr>
              <p:cNvSpPr/>
              <p:nvPr/>
            </p:nvSpPr>
            <p:spPr>
              <a:xfrm>
                <a:off x="5018077" y="1269329"/>
                <a:ext cx="2364268" cy="3327129"/>
              </a:xfrm>
              <a:custGeom>
                <a:avLst/>
                <a:gdLst>
                  <a:gd name="connsiteX0" fmla="*/ 1182134 w 2364268"/>
                  <a:gd name="connsiteY0" fmla="*/ 0 h 3327129"/>
                  <a:gd name="connsiteX1" fmla="*/ 0 w 2364268"/>
                  <a:gd name="connsiteY1" fmla="*/ 1182134 h 3327129"/>
                  <a:gd name="connsiteX2" fmla="*/ 1182134 w 2364268"/>
                  <a:gd name="connsiteY2" fmla="*/ 3327130 h 3327129"/>
                  <a:gd name="connsiteX3" fmla="*/ 2364269 w 2364268"/>
                  <a:gd name="connsiteY3" fmla="*/ 1182134 h 3327129"/>
                  <a:gd name="connsiteX4" fmla="*/ 1182134 w 2364268"/>
                  <a:gd name="connsiteY4" fmla="*/ 0 h 3327129"/>
                  <a:gd name="connsiteX5" fmla="*/ 1182134 w 2364268"/>
                  <a:gd name="connsiteY5" fmla="*/ 2011661 h 3327129"/>
                  <a:gd name="connsiteX6" fmla="*/ 377333 w 2364268"/>
                  <a:gd name="connsiteY6" fmla="*/ 1206860 h 3327129"/>
                  <a:gd name="connsiteX7" fmla="*/ 1182134 w 2364268"/>
                  <a:gd name="connsiteY7" fmla="*/ 402058 h 3327129"/>
                  <a:gd name="connsiteX8" fmla="*/ 1986936 w 2364268"/>
                  <a:gd name="connsiteY8" fmla="*/ 1206860 h 3327129"/>
                  <a:gd name="connsiteX9" fmla="*/ 1182134 w 2364268"/>
                  <a:gd name="connsiteY9" fmla="*/ 2011661 h 3327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4268" h="3327129">
                    <a:moveTo>
                      <a:pt x="1182134" y="0"/>
                    </a:moveTo>
                    <a:cubicBezTo>
                      <a:pt x="529225" y="0"/>
                      <a:pt x="0" y="529282"/>
                      <a:pt x="0" y="1182134"/>
                    </a:cubicBezTo>
                    <a:cubicBezTo>
                      <a:pt x="0" y="1834986"/>
                      <a:pt x="855851" y="3327130"/>
                      <a:pt x="1182134" y="3327130"/>
                    </a:cubicBezTo>
                    <a:cubicBezTo>
                      <a:pt x="1540509" y="3327130"/>
                      <a:pt x="2364269" y="1835043"/>
                      <a:pt x="2364269" y="1182134"/>
                    </a:cubicBezTo>
                    <a:cubicBezTo>
                      <a:pt x="2364269" y="529225"/>
                      <a:pt x="1834986" y="0"/>
                      <a:pt x="1182134" y="0"/>
                    </a:cubicBezTo>
                    <a:close/>
                    <a:moveTo>
                      <a:pt x="1182134" y="2011661"/>
                    </a:moveTo>
                    <a:cubicBezTo>
                      <a:pt x="737649" y="2011661"/>
                      <a:pt x="377333" y="1651345"/>
                      <a:pt x="377333" y="1206860"/>
                    </a:cubicBezTo>
                    <a:cubicBezTo>
                      <a:pt x="377333" y="762374"/>
                      <a:pt x="737649" y="402058"/>
                      <a:pt x="1182134" y="402058"/>
                    </a:cubicBezTo>
                    <a:cubicBezTo>
                      <a:pt x="1626620" y="402058"/>
                      <a:pt x="1986936" y="762374"/>
                      <a:pt x="1986936" y="1206860"/>
                    </a:cubicBezTo>
                    <a:cubicBezTo>
                      <a:pt x="1986936" y="1651345"/>
                      <a:pt x="1626620" y="2011661"/>
                      <a:pt x="1182134" y="2011661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50">
                <a:extLst>
                  <a:ext uri="{FF2B5EF4-FFF2-40B4-BE49-F238E27FC236}">
                    <a16:creationId xmlns:a16="http://schemas.microsoft.com/office/drawing/2014/main" id="{52C9BFCC-1438-4F68-B7D4-639A6E8D893F}"/>
                  </a:ext>
                </a:extLst>
              </p:cNvPr>
              <p:cNvSpPr/>
              <p:nvPr/>
            </p:nvSpPr>
            <p:spPr>
              <a:xfrm>
                <a:off x="5354124" y="5107582"/>
                <a:ext cx="1692173" cy="228752"/>
              </a:xfrm>
              <a:custGeom>
                <a:avLst/>
                <a:gdLst>
                  <a:gd name="connsiteX0" fmla="*/ 1692173 w 1692173"/>
                  <a:gd name="connsiteY0" fmla="*/ 114376 h 228752"/>
                  <a:gd name="connsiteX1" fmla="*/ 846087 w 1692173"/>
                  <a:gd name="connsiteY1" fmla="*/ 228752 h 228752"/>
                  <a:gd name="connsiteX2" fmla="*/ 0 w 1692173"/>
                  <a:gd name="connsiteY2" fmla="*/ 114376 h 228752"/>
                  <a:gd name="connsiteX3" fmla="*/ 846087 w 1692173"/>
                  <a:gd name="connsiteY3" fmla="*/ 0 h 228752"/>
                  <a:gd name="connsiteX4" fmla="*/ 1692173 w 1692173"/>
                  <a:gd name="connsiteY4" fmla="*/ 114376 h 22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2173" h="228752">
                    <a:moveTo>
                      <a:pt x="1692173" y="114376"/>
                    </a:moveTo>
                    <a:cubicBezTo>
                      <a:pt x="1692173" y="177544"/>
                      <a:pt x="1313368" y="228752"/>
                      <a:pt x="846087" y="228752"/>
                    </a:cubicBezTo>
                    <a:cubicBezTo>
                      <a:pt x="378806" y="228752"/>
                      <a:pt x="0" y="177545"/>
                      <a:pt x="0" y="114376"/>
                    </a:cubicBezTo>
                    <a:cubicBezTo>
                      <a:pt x="0" y="51208"/>
                      <a:pt x="378806" y="0"/>
                      <a:pt x="846087" y="0"/>
                    </a:cubicBezTo>
                    <a:cubicBezTo>
                      <a:pt x="1313368" y="0"/>
                      <a:pt x="1692173" y="51208"/>
                      <a:pt x="1692173" y="114376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19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41371" y="663226"/>
            <a:ext cx="3598044" cy="5565668"/>
            <a:chOff x="1006527" y="3574235"/>
            <a:chExt cx="1422017" cy="2199660"/>
          </a:xfrm>
        </p:grpSpPr>
        <p:sp>
          <p:nvSpPr>
            <p:cNvPr id="3" name="í$líḑê">
              <a:extLst>
                <a:ext uri="{FF2B5EF4-FFF2-40B4-BE49-F238E27FC236}">
                  <a16:creationId xmlns:a16="http://schemas.microsoft.com/office/drawing/2014/main" id="{A612AFF7-4D5B-4514-82FC-3AAB41D42654}"/>
                </a:ext>
              </a:extLst>
            </p:cNvPr>
            <p:cNvSpPr/>
            <p:nvPr/>
          </p:nvSpPr>
          <p:spPr>
            <a:xfrm rot="8100000">
              <a:off x="1019102" y="3574235"/>
              <a:ext cx="1396867" cy="13886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4" name="iS1íḑè">
              <a:extLst>
                <a:ext uri="{FF2B5EF4-FFF2-40B4-BE49-F238E27FC236}">
                  <a16:creationId xmlns:a16="http://schemas.microsoft.com/office/drawing/2014/main" id="{CACCF7FE-57F7-4F11-B86F-A3EE2295D496}"/>
                </a:ext>
              </a:extLst>
            </p:cNvPr>
            <p:cNvSpPr/>
            <p:nvPr/>
          </p:nvSpPr>
          <p:spPr>
            <a:xfrm>
              <a:off x="1153048" y="3703972"/>
              <a:ext cx="1134956" cy="1128236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5" name="i$ľídè">
              <a:extLst>
                <a:ext uri="{FF2B5EF4-FFF2-40B4-BE49-F238E27FC236}">
                  <a16:creationId xmlns:a16="http://schemas.microsoft.com/office/drawing/2014/main" id="{ACE1FCA2-5BC4-424E-B4ED-813E72D6CF13}"/>
                </a:ext>
              </a:extLst>
            </p:cNvPr>
            <p:cNvSpPr/>
            <p:nvPr/>
          </p:nvSpPr>
          <p:spPr>
            <a:xfrm>
              <a:off x="1006527" y="5375832"/>
              <a:ext cx="1422017" cy="39806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cs typeface="+mn-ea"/>
                  <a:sym typeface="+mn-lt"/>
                </a:rPr>
                <a:t>Part four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08656" y="1438793"/>
            <a:ext cx="1878606" cy="1495658"/>
            <a:chOff x="9899377" y="1827914"/>
            <a:chExt cx="742462" cy="591113"/>
          </a:xfrm>
        </p:grpSpPr>
        <p:sp>
          <p:nvSpPr>
            <p:cNvPr id="7" name="文本框 6"/>
            <p:cNvSpPr txBox="1"/>
            <p:nvPr/>
          </p:nvSpPr>
          <p:spPr>
            <a:xfrm>
              <a:off x="9899377" y="1827914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mtClean="0">
                  <a:ln>
                    <a:gradFill>
                      <a:gsLst>
                        <a:gs pos="29000">
                          <a:schemeClr val="bg1"/>
                        </a:gs>
                        <a:gs pos="29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04</a:t>
              </a:r>
              <a:endParaRPr lang="zh-CN" altLang="en-US" sz="8000">
                <a:ln>
                  <a:gradFill>
                    <a:gsLst>
                      <a:gs pos="29000">
                        <a:schemeClr val="bg1"/>
                      </a:gs>
                      <a:gs pos="2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899378" y="1895807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8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任意多边形: 形状 25">
            <a:extLst>
              <a:ext uri="{FF2B5EF4-FFF2-40B4-BE49-F238E27FC236}">
                <a16:creationId xmlns:a16="http://schemas.microsoft.com/office/drawing/2014/main" id="{81D230DE-C63E-4C08-92B4-FA057CC2D5C1}"/>
              </a:ext>
            </a:extLst>
          </p:cNvPr>
          <p:cNvSpPr/>
          <p:nvPr/>
        </p:nvSpPr>
        <p:spPr>
          <a:xfrm>
            <a:off x="6902135" y="5482032"/>
            <a:ext cx="321849" cy="198787"/>
          </a:xfrm>
          <a:custGeom>
            <a:avLst/>
            <a:gdLst>
              <a:gd name="connsiteX0" fmla="*/ 189322 w 321849"/>
              <a:gd name="connsiteY0" fmla="*/ 2 h 198787"/>
              <a:gd name="connsiteX1" fmla="*/ 193832 w 321849"/>
              <a:gd name="connsiteY1" fmla="*/ 1258 h 198787"/>
              <a:gd name="connsiteX2" fmla="*/ 201484 w 321849"/>
              <a:gd name="connsiteY2" fmla="*/ 15020 h 198787"/>
              <a:gd name="connsiteX3" fmla="*/ 206395 w 321849"/>
              <a:gd name="connsiteY3" fmla="*/ 115349 h 198787"/>
              <a:gd name="connsiteX4" fmla="*/ 233233 w 321849"/>
              <a:gd name="connsiteY4" fmla="*/ 46655 h 198787"/>
              <a:gd name="connsiteX5" fmla="*/ 248422 w 321849"/>
              <a:gd name="connsiteY5" fmla="*/ 28325 h 198787"/>
              <a:gd name="connsiteX6" fmla="*/ 242312 w 321849"/>
              <a:gd name="connsiteY6" fmla="*/ 135221 h 198787"/>
              <a:gd name="connsiteX7" fmla="*/ 107951 w 321849"/>
              <a:gd name="connsiteY7" fmla="*/ 180218 h 198787"/>
              <a:gd name="connsiteX8" fmla="*/ 1454 w 321849"/>
              <a:gd name="connsiteY8" fmla="*/ 80974 h 198787"/>
              <a:gd name="connsiteX9" fmla="*/ 2025 w 321849"/>
              <a:gd name="connsiteY9" fmla="*/ 68239 h 198787"/>
              <a:gd name="connsiteX10" fmla="*/ 10705 w 321849"/>
              <a:gd name="connsiteY10" fmla="*/ 65727 h 198787"/>
              <a:gd name="connsiteX11" fmla="*/ 85795 w 321849"/>
              <a:gd name="connsiteY11" fmla="*/ 97704 h 198787"/>
              <a:gd name="connsiteX12" fmla="*/ 144610 w 321849"/>
              <a:gd name="connsiteY12" fmla="*/ 156691 h 198787"/>
              <a:gd name="connsiteX13" fmla="*/ 209592 w 321849"/>
              <a:gd name="connsiteY13" fmla="*/ 171938 h 198787"/>
              <a:gd name="connsiteX14" fmla="*/ 284797 w 321849"/>
              <a:gd name="connsiteY14" fmla="*/ 146070 h 198787"/>
              <a:gd name="connsiteX15" fmla="*/ 305239 w 321849"/>
              <a:gd name="connsiteY15" fmla="*/ 139047 h 198787"/>
              <a:gd name="connsiteX16" fmla="*/ 321627 w 321849"/>
              <a:gd name="connsiteY16" fmla="*/ 150867 h 198787"/>
              <a:gd name="connsiteX17" fmla="*/ 319115 w 321849"/>
              <a:gd name="connsiteY17" fmla="*/ 163429 h 198787"/>
              <a:gd name="connsiteX18" fmla="*/ 202740 w 321849"/>
              <a:gd name="connsiteY18" fmla="*/ 166798 h 198787"/>
              <a:gd name="connsiteX19" fmla="*/ 171220 w 321849"/>
              <a:gd name="connsiteY19" fmla="*/ 19988 h 198787"/>
              <a:gd name="connsiteX20" fmla="*/ 189322 w 321849"/>
              <a:gd name="connsiteY20" fmla="*/ 2 h 19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849" h="198787">
                <a:moveTo>
                  <a:pt x="189322" y="2"/>
                </a:moveTo>
                <a:cubicBezTo>
                  <a:pt x="190806" y="59"/>
                  <a:pt x="192290" y="402"/>
                  <a:pt x="193832" y="1258"/>
                </a:cubicBezTo>
                <a:cubicBezTo>
                  <a:pt x="198572" y="3828"/>
                  <a:pt x="200342" y="9709"/>
                  <a:pt x="201484" y="15020"/>
                </a:cubicBezTo>
                <a:cubicBezTo>
                  <a:pt x="211820" y="63557"/>
                  <a:pt x="211534" y="51680"/>
                  <a:pt x="206395" y="115349"/>
                </a:cubicBezTo>
                <a:cubicBezTo>
                  <a:pt x="217244" y="75606"/>
                  <a:pt x="212961" y="82572"/>
                  <a:pt x="233233" y="46655"/>
                </a:cubicBezTo>
                <a:cubicBezTo>
                  <a:pt x="237173" y="39688"/>
                  <a:pt x="241570" y="32550"/>
                  <a:pt x="248422" y="28325"/>
                </a:cubicBezTo>
                <a:cubicBezTo>
                  <a:pt x="292734" y="1201"/>
                  <a:pt x="249850" y="121402"/>
                  <a:pt x="242312" y="135221"/>
                </a:cubicBezTo>
                <a:cubicBezTo>
                  <a:pt x="214503" y="186384"/>
                  <a:pt x="160427" y="199061"/>
                  <a:pt x="107951" y="180218"/>
                </a:cubicBezTo>
                <a:cubicBezTo>
                  <a:pt x="61926" y="163658"/>
                  <a:pt x="17957" y="127854"/>
                  <a:pt x="1454" y="80974"/>
                </a:cubicBezTo>
                <a:cubicBezTo>
                  <a:pt x="-30" y="76748"/>
                  <a:pt x="-1116" y="71437"/>
                  <a:pt x="2025" y="68239"/>
                </a:cubicBezTo>
                <a:cubicBezTo>
                  <a:pt x="4195" y="66013"/>
                  <a:pt x="7621" y="65727"/>
                  <a:pt x="10705" y="65727"/>
                </a:cubicBezTo>
                <a:cubicBezTo>
                  <a:pt x="38514" y="65670"/>
                  <a:pt x="64552" y="79831"/>
                  <a:pt x="85795" y="97704"/>
                </a:cubicBezTo>
                <a:cubicBezTo>
                  <a:pt x="107037" y="115578"/>
                  <a:pt x="124624" y="137448"/>
                  <a:pt x="144610" y="156691"/>
                </a:cubicBezTo>
                <a:cubicBezTo>
                  <a:pt x="158771" y="170339"/>
                  <a:pt x="190064" y="169539"/>
                  <a:pt x="209592" y="171938"/>
                </a:cubicBezTo>
                <a:cubicBezTo>
                  <a:pt x="242826" y="175935"/>
                  <a:pt x="255960" y="163087"/>
                  <a:pt x="284797" y="146070"/>
                </a:cubicBezTo>
                <a:cubicBezTo>
                  <a:pt x="291078" y="142359"/>
                  <a:pt x="297930" y="138989"/>
                  <a:pt x="305239" y="139047"/>
                </a:cubicBezTo>
                <a:cubicBezTo>
                  <a:pt x="312548" y="139104"/>
                  <a:pt x="320257" y="143729"/>
                  <a:pt x="321627" y="150867"/>
                </a:cubicBezTo>
                <a:cubicBezTo>
                  <a:pt x="322427" y="155149"/>
                  <a:pt x="320942" y="159489"/>
                  <a:pt x="319115" y="163429"/>
                </a:cubicBezTo>
                <a:cubicBezTo>
                  <a:pt x="295475" y="213337"/>
                  <a:pt x="231120" y="206656"/>
                  <a:pt x="202740" y="166798"/>
                </a:cubicBezTo>
                <a:cubicBezTo>
                  <a:pt x="175674" y="128825"/>
                  <a:pt x="158257" y="65556"/>
                  <a:pt x="171220" y="19988"/>
                </a:cubicBezTo>
                <a:cubicBezTo>
                  <a:pt x="173903" y="10794"/>
                  <a:pt x="181156" y="-169"/>
                  <a:pt x="189322" y="2"/>
                </a:cubicBezTo>
                <a:close/>
              </a:path>
            </a:pathLst>
          </a:custGeom>
          <a:solidFill>
            <a:srgbClr val="A7AD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27">
            <a:extLst>
              <a:ext uri="{FF2B5EF4-FFF2-40B4-BE49-F238E27FC236}">
                <a16:creationId xmlns:a16="http://schemas.microsoft.com/office/drawing/2014/main" id="{0DB8A52B-7973-4EE9-B025-DD093F918982}"/>
              </a:ext>
            </a:extLst>
          </p:cNvPr>
          <p:cNvSpPr/>
          <p:nvPr/>
        </p:nvSpPr>
        <p:spPr>
          <a:xfrm>
            <a:off x="5278752" y="5029296"/>
            <a:ext cx="263406" cy="192403"/>
          </a:xfrm>
          <a:custGeom>
            <a:avLst/>
            <a:gdLst>
              <a:gd name="connsiteX0" fmla="*/ 184371 w 263406"/>
              <a:gd name="connsiteY0" fmla="*/ 177728 h 192403"/>
              <a:gd name="connsiteX1" fmla="*/ 204357 w 263406"/>
              <a:gd name="connsiteY1" fmla="*/ 40796 h 192403"/>
              <a:gd name="connsiteX2" fmla="*/ 231709 w 263406"/>
              <a:gd name="connsiteY2" fmla="*/ 1624 h 192403"/>
              <a:gd name="connsiteX3" fmla="*/ 240617 w 263406"/>
              <a:gd name="connsiteY3" fmla="*/ 596 h 192403"/>
              <a:gd name="connsiteX4" fmla="*/ 245870 w 263406"/>
              <a:gd name="connsiteY4" fmla="*/ 6592 h 192403"/>
              <a:gd name="connsiteX5" fmla="*/ 12721 w 263406"/>
              <a:gd name="connsiteY5" fmla="*/ 131076 h 192403"/>
              <a:gd name="connsiteX6" fmla="*/ 101 w 263406"/>
              <a:gd name="connsiteY6" fmla="*/ 106407 h 192403"/>
              <a:gd name="connsiteX7" fmla="*/ 31964 w 263406"/>
              <a:gd name="connsiteY7" fmla="*/ 72488 h 192403"/>
              <a:gd name="connsiteX8" fmla="*/ 79873 w 263406"/>
              <a:gd name="connsiteY8" fmla="*/ 88020 h 192403"/>
              <a:gd name="connsiteX9" fmla="*/ 165813 w 263406"/>
              <a:gd name="connsiteY9" fmla="*/ 192403 h 192403"/>
              <a:gd name="connsiteX10" fmla="*/ 117618 w 263406"/>
              <a:gd name="connsiteY10" fmla="*/ 22638 h 192403"/>
              <a:gd name="connsiteX11" fmla="*/ 129895 w 263406"/>
              <a:gd name="connsiteY11" fmla="*/ 1453 h 192403"/>
              <a:gd name="connsiteX12" fmla="*/ 141544 w 263406"/>
              <a:gd name="connsiteY12" fmla="*/ 6192 h 192403"/>
              <a:gd name="connsiteX13" fmla="*/ 184885 w 263406"/>
              <a:gd name="connsiteY13" fmla="*/ 85508 h 192403"/>
              <a:gd name="connsiteX14" fmla="*/ 184371 w 263406"/>
              <a:gd name="connsiteY14" fmla="*/ 177728 h 1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406" h="192403">
                <a:moveTo>
                  <a:pt x="184371" y="177728"/>
                </a:moveTo>
                <a:cubicBezTo>
                  <a:pt x="188996" y="130561"/>
                  <a:pt x="188882" y="86821"/>
                  <a:pt x="204357" y="40796"/>
                </a:cubicBezTo>
                <a:cubicBezTo>
                  <a:pt x="209553" y="25265"/>
                  <a:pt x="216976" y="8705"/>
                  <a:pt x="231709" y="1624"/>
                </a:cubicBezTo>
                <a:cubicBezTo>
                  <a:pt x="234507" y="254"/>
                  <a:pt x="237819" y="-660"/>
                  <a:pt x="240617" y="596"/>
                </a:cubicBezTo>
                <a:cubicBezTo>
                  <a:pt x="243072" y="1681"/>
                  <a:pt x="244614" y="4137"/>
                  <a:pt x="245870" y="6592"/>
                </a:cubicBezTo>
                <a:cubicBezTo>
                  <a:pt x="326042" y="160198"/>
                  <a:pt x="110880" y="246594"/>
                  <a:pt x="12721" y="131076"/>
                </a:cubicBezTo>
                <a:cubicBezTo>
                  <a:pt x="6668" y="123938"/>
                  <a:pt x="958" y="115772"/>
                  <a:pt x="101" y="106407"/>
                </a:cubicBezTo>
                <a:cubicBezTo>
                  <a:pt x="-1441" y="89277"/>
                  <a:pt x="14891" y="74487"/>
                  <a:pt x="31964" y="72488"/>
                </a:cubicBezTo>
                <a:cubicBezTo>
                  <a:pt x="49038" y="70490"/>
                  <a:pt x="65769" y="78256"/>
                  <a:pt x="79873" y="88020"/>
                </a:cubicBezTo>
                <a:cubicBezTo>
                  <a:pt x="117218" y="113888"/>
                  <a:pt x="142058" y="153745"/>
                  <a:pt x="165813" y="192403"/>
                </a:cubicBezTo>
                <a:cubicBezTo>
                  <a:pt x="132693" y="142610"/>
                  <a:pt x="115619" y="82367"/>
                  <a:pt x="117618" y="22638"/>
                </a:cubicBezTo>
                <a:cubicBezTo>
                  <a:pt x="117903" y="13673"/>
                  <a:pt x="120930" y="2195"/>
                  <a:pt x="129895" y="1453"/>
                </a:cubicBezTo>
                <a:cubicBezTo>
                  <a:pt x="134178" y="1110"/>
                  <a:pt x="138118" y="3566"/>
                  <a:pt x="141544" y="6192"/>
                </a:cubicBezTo>
                <a:cubicBezTo>
                  <a:pt x="165984" y="24979"/>
                  <a:pt x="179746" y="55072"/>
                  <a:pt x="184885" y="85508"/>
                </a:cubicBezTo>
                <a:cubicBezTo>
                  <a:pt x="190024" y="115886"/>
                  <a:pt x="187340" y="147064"/>
                  <a:pt x="184371" y="177728"/>
                </a:cubicBezTo>
                <a:close/>
              </a:path>
            </a:pathLst>
          </a:custGeom>
          <a:solidFill>
            <a:srgbClr val="FDC510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617233" y="3630772"/>
            <a:ext cx="1747854" cy="2554234"/>
            <a:chOff x="8266677" y="3630772"/>
            <a:chExt cx="1747854" cy="2554234"/>
          </a:xfrm>
        </p:grpSpPr>
        <p:grpSp>
          <p:nvGrpSpPr>
            <p:cNvPr id="10" name="图形 2">
              <a:extLst>
                <a:ext uri="{FF2B5EF4-FFF2-40B4-BE49-F238E27FC236}">
                  <a16:creationId xmlns:a16="http://schemas.microsoft.com/office/drawing/2014/main" id="{65767C55-2C9C-425A-A182-0D4396C5DB22}"/>
                </a:ext>
              </a:extLst>
            </p:cNvPr>
            <p:cNvGrpSpPr/>
            <p:nvPr/>
          </p:nvGrpSpPr>
          <p:grpSpPr>
            <a:xfrm>
              <a:off x="8600250" y="3630772"/>
              <a:ext cx="1414281" cy="2293344"/>
              <a:chOff x="8599102" y="2606997"/>
              <a:chExt cx="1414281" cy="2293344"/>
            </a:xfrm>
          </p:grpSpPr>
          <p:sp>
            <p:nvSpPr>
              <p:cNvPr id="33" name="任意多边形: 形状 14">
                <a:extLst>
                  <a:ext uri="{FF2B5EF4-FFF2-40B4-BE49-F238E27FC236}">
                    <a16:creationId xmlns:a16="http://schemas.microsoft.com/office/drawing/2014/main" id="{3BBF2195-9891-439E-9600-55103FA58C1C}"/>
                  </a:ext>
                </a:extLst>
              </p:cNvPr>
              <p:cNvSpPr/>
              <p:nvPr/>
            </p:nvSpPr>
            <p:spPr>
              <a:xfrm>
                <a:off x="8599102" y="2606997"/>
                <a:ext cx="1414281" cy="2293344"/>
              </a:xfrm>
              <a:custGeom>
                <a:avLst/>
                <a:gdLst>
                  <a:gd name="connsiteX0" fmla="*/ 164094 w 1414281"/>
                  <a:gd name="connsiteY0" fmla="*/ 1109227 h 2293344"/>
                  <a:gd name="connsiteX1" fmla="*/ 212631 w 1414281"/>
                  <a:gd name="connsiteY1" fmla="*/ 1009926 h 2293344"/>
                  <a:gd name="connsiteX2" fmla="*/ 386337 w 1414281"/>
                  <a:gd name="connsiteY2" fmla="*/ 984858 h 2293344"/>
                  <a:gd name="connsiteX3" fmla="*/ 557130 w 1414281"/>
                  <a:gd name="connsiteY3" fmla="*/ 1039391 h 2293344"/>
                  <a:gd name="connsiteX4" fmla="*/ 606009 w 1414281"/>
                  <a:gd name="connsiteY4" fmla="*/ 1041904 h 2293344"/>
                  <a:gd name="connsiteX5" fmla="*/ 633704 w 1414281"/>
                  <a:gd name="connsiteY5" fmla="*/ 1008898 h 2293344"/>
                  <a:gd name="connsiteX6" fmla="*/ 631420 w 1414281"/>
                  <a:gd name="connsiteY6" fmla="*/ 551051 h 2293344"/>
                  <a:gd name="connsiteX7" fmla="*/ 664997 w 1414281"/>
                  <a:gd name="connsiteY7" fmla="*/ 429537 h 2293344"/>
                  <a:gd name="connsiteX8" fmla="*/ 837274 w 1414281"/>
                  <a:gd name="connsiteY8" fmla="*/ 279015 h 2293344"/>
                  <a:gd name="connsiteX9" fmla="*/ 977347 w 1414281"/>
                  <a:gd name="connsiteY9" fmla="*/ 17029 h 2293344"/>
                  <a:gd name="connsiteX10" fmla="*/ 1155164 w 1414281"/>
                  <a:gd name="connsiteY10" fmla="*/ 375176 h 2293344"/>
                  <a:gd name="connsiteX11" fmla="*/ 1361017 w 1414281"/>
                  <a:gd name="connsiteY11" fmla="*/ 725956 h 2293344"/>
                  <a:gd name="connsiteX12" fmla="*/ 1248982 w 1414281"/>
                  <a:gd name="connsiteY12" fmla="*/ 957678 h 2293344"/>
                  <a:gd name="connsiteX13" fmla="*/ 1274565 w 1414281"/>
                  <a:gd name="connsiteY13" fmla="*/ 1193625 h 2293344"/>
                  <a:gd name="connsiteX14" fmla="*/ 1413951 w 1414281"/>
                  <a:gd name="connsiteY14" fmla="*/ 1309771 h 2293344"/>
                  <a:gd name="connsiteX15" fmla="*/ 1360504 w 1414281"/>
                  <a:gd name="connsiteY15" fmla="*/ 1390571 h 2293344"/>
                  <a:gd name="connsiteX16" fmla="*/ 1140203 w 1414281"/>
                  <a:gd name="connsiteY16" fmla="*/ 1541778 h 2293344"/>
                  <a:gd name="connsiteX17" fmla="*/ 1093321 w 1414281"/>
                  <a:gd name="connsiteY17" fmla="*/ 1584662 h 2293344"/>
                  <a:gd name="connsiteX18" fmla="*/ 1117533 w 1414281"/>
                  <a:gd name="connsiteY18" fmla="*/ 1663749 h 2293344"/>
                  <a:gd name="connsiteX19" fmla="*/ 1079274 w 1414281"/>
                  <a:gd name="connsiteY19" fmla="*/ 1945435 h 2293344"/>
                  <a:gd name="connsiteX20" fmla="*/ 789765 w 1414281"/>
                  <a:gd name="connsiteY20" fmla="*/ 2126678 h 2293344"/>
                  <a:gd name="connsiteX21" fmla="*/ 331233 w 1414281"/>
                  <a:gd name="connsiteY21" fmla="*/ 2277543 h 2293344"/>
                  <a:gd name="connsiteX22" fmla="*/ 43322 w 1414281"/>
                  <a:gd name="connsiteY22" fmla="*/ 1882052 h 2293344"/>
                  <a:gd name="connsiteX23" fmla="*/ 164094 w 1414281"/>
                  <a:gd name="connsiteY23" fmla="*/ 1109227 h 229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4281" h="2293344">
                    <a:moveTo>
                      <a:pt x="164094" y="1109227"/>
                    </a:moveTo>
                    <a:cubicBezTo>
                      <a:pt x="170147" y="1073595"/>
                      <a:pt x="178426" y="1035851"/>
                      <a:pt x="212631" y="1009926"/>
                    </a:cubicBezTo>
                    <a:cubicBezTo>
                      <a:pt x="256028" y="977207"/>
                      <a:pt x="327179" y="973038"/>
                      <a:pt x="386337" y="984858"/>
                    </a:cubicBezTo>
                    <a:cubicBezTo>
                      <a:pt x="445437" y="996735"/>
                      <a:pt x="498714" y="1022318"/>
                      <a:pt x="557130" y="1039391"/>
                    </a:cubicBezTo>
                    <a:cubicBezTo>
                      <a:pt x="572833" y="1043959"/>
                      <a:pt x="590877" y="1047842"/>
                      <a:pt x="606009" y="1041904"/>
                    </a:cubicBezTo>
                    <a:cubicBezTo>
                      <a:pt x="621313" y="1035965"/>
                      <a:pt x="628622" y="1021918"/>
                      <a:pt x="633704" y="1008898"/>
                    </a:cubicBezTo>
                    <a:cubicBezTo>
                      <a:pt x="689722" y="859062"/>
                      <a:pt x="630449" y="701916"/>
                      <a:pt x="631420" y="551051"/>
                    </a:cubicBezTo>
                    <a:cubicBezTo>
                      <a:pt x="631020" y="509995"/>
                      <a:pt x="636331" y="464655"/>
                      <a:pt x="664997" y="429537"/>
                    </a:cubicBezTo>
                    <a:cubicBezTo>
                      <a:pt x="739401" y="332977"/>
                      <a:pt x="768866" y="385283"/>
                      <a:pt x="837274" y="279015"/>
                    </a:cubicBezTo>
                    <a:cubicBezTo>
                      <a:pt x="885069" y="204782"/>
                      <a:pt x="895233" y="65566"/>
                      <a:pt x="977347" y="17029"/>
                    </a:cubicBezTo>
                    <a:cubicBezTo>
                      <a:pt x="1147112" y="-83414"/>
                      <a:pt x="1142944" y="289636"/>
                      <a:pt x="1155164" y="375176"/>
                    </a:cubicBezTo>
                    <a:cubicBezTo>
                      <a:pt x="1178290" y="537461"/>
                      <a:pt x="1403616" y="529238"/>
                      <a:pt x="1361017" y="725956"/>
                    </a:cubicBezTo>
                    <a:cubicBezTo>
                      <a:pt x="1342516" y="811381"/>
                      <a:pt x="1286099" y="881046"/>
                      <a:pt x="1248982" y="957678"/>
                    </a:cubicBezTo>
                    <a:cubicBezTo>
                      <a:pt x="1212437" y="1034594"/>
                      <a:pt x="1200503" y="1134695"/>
                      <a:pt x="1274565" y="1193625"/>
                    </a:cubicBezTo>
                    <a:cubicBezTo>
                      <a:pt x="1322816" y="1231998"/>
                      <a:pt x="1407385" y="1253754"/>
                      <a:pt x="1413951" y="1309771"/>
                    </a:cubicBezTo>
                    <a:cubicBezTo>
                      <a:pt x="1417720" y="1342776"/>
                      <a:pt x="1388541" y="1369100"/>
                      <a:pt x="1360504" y="1390571"/>
                    </a:cubicBezTo>
                    <a:cubicBezTo>
                      <a:pt x="1290553" y="1444419"/>
                      <a:pt x="1217062" y="1494840"/>
                      <a:pt x="1140203" y="1541778"/>
                    </a:cubicBezTo>
                    <a:cubicBezTo>
                      <a:pt x="1120788" y="1553656"/>
                      <a:pt x="1100117" y="1566275"/>
                      <a:pt x="1093321" y="1584662"/>
                    </a:cubicBezTo>
                    <a:cubicBezTo>
                      <a:pt x="1083957" y="1609787"/>
                      <a:pt x="1103314" y="1637596"/>
                      <a:pt x="1117533" y="1663749"/>
                    </a:cubicBezTo>
                    <a:cubicBezTo>
                      <a:pt x="1170010" y="1760252"/>
                      <a:pt x="1147740" y="1866577"/>
                      <a:pt x="1079274" y="1945435"/>
                    </a:cubicBezTo>
                    <a:cubicBezTo>
                      <a:pt x="1011322" y="2024408"/>
                      <a:pt x="902428" y="2079569"/>
                      <a:pt x="789765" y="2126678"/>
                    </a:cubicBezTo>
                    <a:cubicBezTo>
                      <a:pt x="644839" y="2187550"/>
                      <a:pt x="491690" y="2238085"/>
                      <a:pt x="331233" y="2277543"/>
                    </a:cubicBezTo>
                    <a:cubicBezTo>
                      <a:pt x="-139519" y="2372733"/>
                      <a:pt x="23280" y="2012131"/>
                      <a:pt x="43322" y="1882052"/>
                    </a:cubicBezTo>
                    <a:cubicBezTo>
                      <a:pt x="79810" y="1621493"/>
                      <a:pt x="120068" y="1363847"/>
                      <a:pt x="164094" y="1109227"/>
                    </a:cubicBezTo>
                    <a:close/>
                  </a:path>
                </a:pathLst>
              </a:custGeom>
              <a:solidFill>
                <a:srgbClr val="5A54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15">
                <a:extLst>
                  <a:ext uri="{FF2B5EF4-FFF2-40B4-BE49-F238E27FC236}">
                    <a16:creationId xmlns:a16="http://schemas.microsoft.com/office/drawing/2014/main" id="{C7D96447-BC6A-42FE-9C90-5CF8C70E9D8B}"/>
                  </a:ext>
                </a:extLst>
              </p:cNvPr>
              <p:cNvSpPr/>
              <p:nvPr/>
            </p:nvSpPr>
            <p:spPr>
              <a:xfrm>
                <a:off x="9039145" y="3310884"/>
                <a:ext cx="563141" cy="1436552"/>
              </a:xfrm>
              <a:custGeom>
                <a:avLst/>
                <a:gdLst>
                  <a:gd name="connsiteX0" fmla="*/ 10705 w 563141"/>
                  <a:gd name="connsiteY0" fmla="*/ 1436553 h 1436552"/>
                  <a:gd name="connsiteX1" fmla="*/ 6879 w 563141"/>
                  <a:gd name="connsiteY1" fmla="*/ 1435868 h 1436552"/>
                  <a:gd name="connsiteX2" fmla="*/ 713 w 563141"/>
                  <a:gd name="connsiteY2" fmla="*/ 1422049 h 1436552"/>
                  <a:gd name="connsiteX3" fmla="*/ 542443 w 563141"/>
                  <a:gd name="connsiteY3" fmla="*/ 6880 h 1436552"/>
                  <a:gd name="connsiteX4" fmla="*/ 556262 w 563141"/>
                  <a:gd name="connsiteY4" fmla="*/ 713 h 1436552"/>
                  <a:gd name="connsiteX5" fmla="*/ 562429 w 563141"/>
                  <a:gd name="connsiteY5" fmla="*/ 14531 h 1436552"/>
                  <a:gd name="connsiteX6" fmla="*/ 20698 w 563141"/>
                  <a:gd name="connsiteY6" fmla="*/ 1429701 h 1436552"/>
                  <a:gd name="connsiteX7" fmla="*/ 10705 w 563141"/>
                  <a:gd name="connsiteY7" fmla="*/ 1436553 h 1436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141" h="1436552">
                    <a:moveTo>
                      <a:pt x="10705" y="1436553"/>
                    </a:moveTo>
                    <a:cubicBezTo>
                      <a:pt x="9449" y="1436553"/>
                      <a:pt x="8135" y="1436324"/>
                      <a:pt x="6879" y="1435868"/>
                    </a:cubicBezTo>
                    <a:cubicBezTo>
                      <a:pt x="1341" y="1433755"/>
                      <a:pt x="-1400" y="1427588"/>
                      <a:pt x="713" y="1422049"/>
                    </a:cubicBezTo>
                    <a:lnTo>
                      <a:pt x="542443" y="6880"/>
                    </a:lnTo>
                    <a:cubicBezTo>
                      <a:pt x="544556" y="1341"/>
                      <a:pt x="550780" y="-1400"/>
                      <a:pt x="556262" y="713"/>
                    </a:cubicBezTo>
                    <a:cubicBezTo>
                      <a:pt x="561801" y="2825"/>
                      <a:pt x="564542" y="8992"/>
                      <a:pt x="562429" y="14531"/>
                    </a:cubicBezTo>
                    <a:lnTo>
                      <a:pt x="20698" y="1429701"/>
                    </a:lnTo>
                    <a:cubicBezTo>
                      <a:pt x="19099" y="1433983"/>
                      <a:pt x="15045" y="1436553"/>
                      <a:pt x="10705" y="14365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16">
                <a:extLst>
                  <a:ext uri="{FF2B5EF4-FFF2-40B4-BE49-F238E27FC236}">
                    <a16:creationId xmlns:a16="http://schemas.microsoft.com/office/drawing/2014/main" id="{F56A3DF2-003B-4013-8930-76D23F42F6C8}"/>
                  </a:ext>
                </a:extLst>
              </p:cNvPr>
              <p:cNvSpPr/>
              <p:nvPr/>
            </p:nvSpPr>
            <p:spPr>
              <a:xfrm>
                <a:off x="9251348" y="3750154"/>
                <a:ext cx="117149" cy="191967"/>
              </a:xfrm>
              <a:custGeom>
                <a:avLst/>
                <a:gdLst>
                  <a:gd name="connsiteX0" fmla="*/ 106455 w 117149"/>
                  <a:gd name="connsiteY0" fmla="*/ 191967 h 191967"/>
                  <a:gd name="connsiteX1" fmla="*/ 97147 w 117149"/>
                  <a:gd name="connsiteY1" fmla="*/ 186486 h 191967"/>
                  <a:gd name="connsiteX2" fmla="*/ 1386 w 117149"/>
                  <a:gd name="connsiteY2" fmla="*/ 15921 h 191967"/>
                  <a:gd name="connsiteX3" fmla="*/ 5441 w 117149"/>
                  <a:gd name="connsiteY3" fmla="*/ 1359 h 191967"/>
                  <a:gd name="connsiteX4" fmla="*/ 20002 w 117149"/>
                  <a:gd name="connsiteY4" fmla="*/ 5471 h 191967"/>
                  <a:gd name="connsiteX5" fmla="*/ 115763 w 117149"/>
                  <a:gd name="connsiteY5" fmla="*/ 176036 h 191967"/>
                  <a:gd name="connsiteX6" fmla="*/ 111709 w 117149"/>
                  <a:gd name="connsiteY6" fmla="*/ 190597 h 191967"/>
                  <a:gd name="connsiteX7" fmla="*/ 106455 w 117149"/>
                  <a:gd name="connsiteY7" fmla="*/ 191967 h 19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149" h="191967">
                    <a:moveTo>
                      <a:pt x="106455" y="191967"/>
                    </a:moveTo>
                    <a:cubicBezTo>
                      <a:pt x="102743" y="191967"/>
                      <a:pt x="99089" y="190026"/>
                      <a:pt x="97147" y="186486"/>
                    </a:cubicBezTo>
                    <a:lnTo>
                      <a:pt x="1386" y="15921"/>
                    </a:lnTo>
                    <a:cubicBezTo>
                      <a:pt x="-1525" y="10781"/>
                      <a:pt x="302" y="4272"/>
                      <a:pt x="5441" y="1359"/>
                    </a:cubicBezTo>
                    <a:cubicBezTo>
                      <a:pt x="10637" y="-1496"/>
                      <a:pt x="17147" y="274"/>
                      <a:pt x="20002" y="5471"/>
                    </a:cubicBezTo>
                    <a:lnTo>
                      <a:pt x="115763" y="176036"/>
                    </a:lnTo>
                    <a:cubicBezTo>
                      <a:pt x="118675" y="181175"/>
                      <a:pt x="116848" y="187685"/>
                      <a:pt x="111709" y="190597"/>
                    </a:cubicBezTo>
                    <a:cubicBezTo>
                      <a:pt x="109995" y="191511"/>
                      <a:pt x="108225" y="191967"/>
                      <a:pt x="106455" y="1919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17">
                <a:extLst>
                  <a:ext uri="{FF2B5EF4-FFF2-40B4-BE49-F238E27FC236}">
                    <a16:creationId xmlns:a16="http://schemas.microsoft.com/office/drawing/2014/main" id="{441F92EB-F357-46C9-9759-8C6F780EC2A6}"/>
                  </a:ext>
                </a:extLst>
              </p:cNvPr>
              <p:cNvSpPr/>
              <p:nvPr/>
            </p:nvSpPr>
            <p:spPr>
              <a:xfrm>
                <a:off x="9425921" y="3638895"/>
                <a:ext cx="198954" cy="103425"/>
              </a:xfrm>
              <a:custGeom>
                <a:avLst/>
                <a:gdLst>
                  <a:gd name="connsiteX0" fmla="*/ 10683 w 198954"/>
                  <a:gd name="connsiteY0" fmla="*/ 103426 h 103425"/>
                  <a:gd name="connsiteX1" fmla="*/ 976 w 198954"/>
                  <a:gd name="connsiteY1" fmla="*/ 97202 h 103425"/>
                  <a:gd name="connsiteX2" fmla="*/ 6172 w 198954"/>
                  <a:gd name="connsiteY2" fmla="*/ 82983 h 103425"/>
                  <a:gd name="connsiteX3" fmla="*/ 183760 w 198954"/>
                  <a:gd name="connsiteY3" fmla="*/ 984 h 103425"/>
                  <a:gd name="connsiteX4" fmla="*/ 197979 w 198954"/>
                  <a:gd name="connsiteY4" fmla="*/ 6237 h 103425"/>
                  <a:gd name="connsiteX5" fmla="*/ 192783 w 198954"/>
                  <a:gd name="connsiteY5" fmla="*/ 20456 h 103425"/>
                  <a:gd name="connsiteX6" fmla="*/ 15195 w 198954"/>
                  <a:gd name="connsiteY6" fmla="*/ 102455 h 103425"/>
                  <a:gd name="connsiteX7" fmla="*/ 10683 w 198954"/>
                  <a:gd name="connsiteY7" fmla="*/ 103426 h 10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954" h="103425">
                    <a:moveTo>
                      <a:pt x="10683" y="103426"/>
                    </a:moveTo>
                    <a:cubicBezTo>
                      <a:pt x="6629" y="103426"/>
                      <a:pt x="2803" y="101141"/>
                      <a:pt x="976" y="97202"/>
                    </a:cubicBezTo>
                    <a:cubicBezTo>
                      <a:pt x="-1479" y="91834"/>
                      <a:pt x="862" y="85495"/>
                      <a:pt x="6172" y="82983"/>
                    </a:cubicBezTo>
                    <a:lnTo>
                      <a:pt x="183760" y="984"/>
                    </a:lnTo>
                    <a:cubicBezTo>
                      <a:pt x="189128" y="-1472"/>
                      <a:pt x="195467" y="813"/>
                      <a:pt x="197979" y="6237"/>
                    </a:cubicBezTo>
                    <a:cubicBezTo>
                      <a:pt x="200435" y="11605"/>
                      <a:pt x="198093" y="17943"/>
                      <a:pt x="192783" y="20456"/>
                    </a:cubicBezTo>
                    <a:lnTo>
                      <a:pt x="15195" y="102455"/>
                    </a:lnTo>
                    <a:cubicBezTo>
                      <a:pt x="13710" y="103140"/>
                      <a:pt x="12168" y="103426"/>
                      <a:pt x="10683" y="103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图形 2">
              <a:extLst>
                <a:ext uri="{FF2B5EF4-FFF2-40B4-BE49-F238E27FC236}">
                  <a16:creationId xmlns:a16="http://schemas.microsoft.com/office/drawing/2014/main" id="{E80FD0F4-A835-4964-93F9-5E9C2B437B0D}"/>
                </a:ext>
              </a:extLst>
            </p:cNvPr>
            <p:cNvGrpSpPr/>
            <p:nvPr/>
          </p:nvGrpSpPr>
          <p:grpSpPr>
            <a:xfrm>
              <a:off x="8422634" y="4982016"/>
              <a:ext cx="757422" cy="1128098"/>
              <a:chOff x="8421486" y="3958241"/>
              <a:chExt cx="757422" cy="1128098"/>
            </a:xfrm>
          </p:grpSpPr>
          <p:sp>
            <p:nvSpPr>
              <p:cNvPr id="27" name="任意多边形: 形状 19">
                <a:extLst>
                  <a:ext uri="{FF2B5EF4-FFF2-40B4-BE49-F238E27FC236}">
                    <a16:creationId xmlns:a16="http://schemas.microsoft.com/office/drawing/2014/main" id="{A5F79BBF-63E6-4B6D-98B3-1A736C2C6410}"/>
                  </a:ext>
                </a:extLst>
              </p:cNvPr>
              <p:cNvSpPr/>
              <p:nvPr/>
            </p:nvSpPr>
            <p:spPr>
              <a:xfrm>
                <a:off x="8421486" y="3958241"/>
                <a:ext cx="757422" cy="1105522"/>
              </a:xfrm>
              <a:custGeom>
                <a:avLst/>
                <a:gdLst>
                  <a:gd name="connsiteX0" fmla="*/ 311217 w 757422"/>
                  <a:gd name="connsiteY0" fmla="*/ 944286 h 1105522"/>
                  <a:gd name="connsiteX1" fmla="*/ 193073 w 757422"/>
                  <a:gd name="connsiteY1" fmla="*/ 906484 h 1105522"/>
                  <a:gd name="connsiteX2" fmla="*/ 178055 w 757422"/>
                  <a:gd name="connsiteY2" fmla="*/ 850524 h 1105522"/>
                  <a:gd name="connsiteX3" fmla="*/ 208947 w 757422"/>
                  <a:gd name="connsiteY3" fmla="*/ 839675 h 1105522"/>
                  <a:gd name="connsiteX4" fmla="*/ 198268 w 757422"/>
                  <a:gd name="connsiteY4" fmla="*/ 784742 h 1105522"/>
                  <a:gd name="connsiteX5" fmla="*/ 84178 w 757422"/>
                  <a:gd name="connsiteY5" fmla="*/ 712565 h 1105522"/>
                  <a:gd name="connsiteX6" fmla="*/ 81266 w 757422"/>
                  <a:gd name="connsiteY6" fmla="*/ 704628 h 1105522"/>
                  <a:gd name="connsiteX7" fmla="*/ 88804 w 757422"/>
                  <a:gd name="connsiteY7" fmla="*/ 694806 h 1105522"/>
                  <a:gd name="connsiteX8" fmla="*/ 175200 w 757422"/>
                  <a:gd name="connsiteY8" fmla="*/ 659402 h 1105522"/>
                  <a:gd name="connsiteX9" fmla="*/ 17140 w 757422"/>
                  <a:gd name="connsiteY9" fmla="*/ 466739 h 1105522"/>
                  <a:gd name="connsiteX10" fmla="*/ 523 w 757422"/>
                  <a:gd name="connsiteY10" fmla="*/ 442642 h 1105522"/>
                  <a:gd name="connsiteX11" fmla="*/ 34556 w 757422"/>
                  <a:gd name="connsiteY11" fmla="*/ 403698 h 1105522"/>
                  <a:gd name="connsiteX12" fmla="*/ 122151 w 757422"/>
                  <a:gd name="connsiteY12" fmla="*/ 402042 h 1105522"/>
                  <a:gd name="connsiteX13" fmla="*/ 158982 w 757422"/>
                  <a:gd name="connsiteY13" fmla="*/ 348308 h 1105522"/>
                  <a:gd name="connsiteX14" fmla="*/ 117811 w 757422"/>
                  <a:gd name="connsiteY14" fmla="*/ 149192 h 1105522"/>
                  <a:gd name="connsiteX15" fmla="*/ 210889 w 757422"/>
                  <a:gd name="connsiteY15" fmla="*/ 1297 h 1105522"/>
                  <a:gd name="connsiteX16" fmla="*/ 277127 w 757422"/>
                  <a:gd name="connsiteY16" fmla="*/ 79185 h 1105522"/>
                  <a:gd name="connsiteX17" fmla="*/ 334058 w 757422"/>
                  <a:gd name="connsiteY17" fmla="*/ 164667 h 1105522"/>
                  <a:gd name="connsiteX18" fmla="*/ 399269 w 757422"/>
                  <a:gd name="connsiteY18" fmla="*/ 191106 h 1105522"/>
                  <a:gd name="connsiteX19" fmla="*/ 513246 w 757422"/>
                  <a:gd name="connsiteY19" fmla="*/ 215602 h 1105522"/>
                  <a:gd name="connsiteX20" fmla="*/ 512732 w 757422"/>
                  <a:gd name="connsiteY20" fmla="*/ 285096 h 1105522"/>
                  <a:gd name="connsiteX21" fmla="*/ 542939 w 757422"/>
                  <a:gd name="connsiteY21" fmla="*/ 343968 h 1105522"/>
                  <a:gd name="connsiteX22" fmla="*/ 683696 w 757422"/>
                  <a:gd name="connsiteY22" fmla="*/ 373434 h 1105522"/>
                  <a:gd name="connsiteX23" fmla="*/ 671419 w 757422"/>
                  <a:gd name="connsiteY23" fmla="*/ 427966 h 1105522"/>
                  <a:gd name="connsiteX24" fmla="*/ 749707 w 757422"/>
                  <a:gd name="connsiteY24" fmla="*/ 555419 h 1105522"/>
                  <a:gd name="connsiteX25" fmla="*/ 751934 w 757422"/>
                  <a:gd name="connsiteY25" fmla="*/ 622971 h 1105522"/>
                  <a:gd name="connsiteX26" fmla="*/ 699857 w 757422"/>
                  <a:gd name="connsiteY26" fmla="*/ 721987 h 1105522"/>
                  <a:gd name="connsiteX27" fmla="*/ 636587 w 757422"/>
                  <a:gd name="connsiteY27" fmla="*/ 936977 h 1105522"/>
                  <a:gd name="connsiteX28" fmla="*/ 555901 w 757422"/>
                  <a:gd name="connsiteY28" fmla="*/ 1104973 h 1105522"/>
                  <a:gd name="connsiteX29" fmla="*/ 467963 w 757422"/>
                  <a:gd name="connsiteY29" fmla="*/ 1018691 h 1105522"/>
                  <a:gd name="connsiteX30" fmla="*/ 311217 w 757422"/>
                  <a:gd name="connsiteY30" fmla="*/ 944286 h 11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57422" h="1105522">
                    <a:moveTo>
                      <a:pt x="311217" y="944286"/>
                    </a:moveTo>
                    <a:cubicBezTo>
                      <a:pt x="268790" y="938633"/>
                      <a:pt x="226705" y="932523"/>
                      <a:pt x="193073" y="906484"/>
                    </a:cubicBezTo>
                    <a:cubicBezTo>
                      <a:pt x="175656" y="893008"/>
                      <a:pt x="162180" y="865713"/>
                      <a:pt x="178055" y="850524"/>
                    </a:cubicBezTo>
                    <a:cubicBezTo>
                      <a:pt x="186048" y="842872"/>
                      <a:pt x="198154" y="842073"/>
                      <a:pt x="208947" y="839675"/>
                    </a:cubicBezTo>
                    <a:cubicBezTo>
                      <a:pt x="250574" y="830424"/>
                      <a:pt x="221567" y="796105"/>
                      <a:pt x="198268" y="784742"/>
                    </a:cubicBezTo>
                    <a:cubicBezTo>
                      <a:pt x="157212" y="764756"/>
                      <a:pt x="108847" y="750995"/>
                      <a:pt x="84178" y="712565"/>
                    </a:cubicBezTo>
                    <a:cubicBezTo>
                      <a:pt x="82636" y="710166"/>
                      <a:pt x="81151" y="707483"/>
                      <a:pt x="81266" y="704628"/>
                    </a:cubicBezTo>
                    <a:cubicBezTo>
                      <a:pt x="81494" y="700345"/>
                      <a:pt x="85206" y="697147"/>
                      <a:pt x="88804" y="694806"/>
                    </a:cubicBezTo>
                    <a:cubicBezTo>
                      <a:pt x="113300" y="678931"/>
                      <a:pt x="160467" y="688125"/>
                      <a:pt x="175200" y="659402"/>
                    </a:cubicBezTo>
                    <a:cubicBezTo>
                      <a:pt x="211174" y="589223"/>
                      <a:pt x="54485" y="502827"/>
                      <a:pt x="17140" y="466739"/>
                    </a:cubicBezTo>
                    <a:cubicBezTo>
                      <a:pt x="10002" y="459830"/>
                      <a:pt x="2521" y="452349"/>
                      <a:pt x="523" y="442642"/>
                    </a:cubicBezTo>
                    <a:cubicBezTo>
                      <a:pt x="-3417" y="423798"/>
                      <a:pt x="15598" y="407124"/>
                      <a:pt x="34556" y="403698"/>
                    </a:cubicBezTo>
                    <a:cubicBezTo>
                      <a:pt x="63564" y="398501"/>
                      <a:pt x="93371" y="411121"/>
                      <a:pt x="122151" y="402042"/>
                    </a:cubicBezTo>
                    <a:cubicBezTo>
                      <a:pt x="144821" y="394904"/>
                      <a:pt x="156869" y="370636"/>
                      <a:pt x="158982" y="348308"/>
                    </a:cubicBezTo>
                    <a:cubicBezTo>
                      <a:pt x="165377" y="281156"/>
                      <a:pt x="124150" y="215431"/>
                      <a:pt x="117811" y="149192"/>
                    </a:cubicBezTo>
                    <a:cubicBezTo>
                      <a:pt x="112615" y="95002"/>
                      <a:pt x="134656" y="-13036"/>
                      <a:pt x="210889" y="1297"/>
                    </a:cubicBezTo>
                    <a:cubicBezTo>
                      <a:pt x="245778" y="7864"/>
                      <a:pt x="261823" y="47150"/>
                      <a:pt x="277127" y="79185"/>
                    </a:cubicBezTo>
                    <a:cubicBezTo>
                      <a:pt x="291346" y="108878"/>
                      <a:pt x="310303" y="141826"/>
                      <a:pt x="334058" y="164667"/>
                    </a:cubicBezTo>
                    <a:cubicBezTo>
                      <a:pt x="351475" y="181398"/>
                      <a:pt x="375172" y="193275"/>
                      <a:pt x="399269" y="191106"/>
                    </a:cubicBezTo>
                    <a:cubicBezTo>
                      <a:pt x="446036" y="186823"/>
                      <a:pt x="501426" y="140741"/>
                      <a:pt x="513246" y="215602"/>
                    </a:cubicBezTo>
                    <a:cubicBezTo>
                      <a:pt x="516843" y="238558"/>
                      <a:pt x="511989" y="261912"/>
                      <a:pt x="512732" y="285096"/>
                    </a:cubicBezTo>
                    <a:cubicBezTo>
                      <a:pt x="513474" y="308279"/>
                      <a:pt x="521982" y="333918"/>
                      <a:pt x="542939" y="343968"/>
                    </a:cubicBezTo>
                    <a:cubicBezTo>
                      <a:pt x="581083" y="362298"/>
                      <a:pt x="677701" y="298629"/>
                      <a:pt x="683696" y="373434"/>
                    </a:cubicBezTo>
                    <a:cubicBezTo>
                      <a:pt x="685238" y="392163"/>
                      <a:pt x="677701" y="410265"/>
                      <a:pt x="671419" y="427966"/>
                    </a:cubicBezTo>
                    <a:cubicBezTo>
                      <a:pt x="641098" y="513563"/>
                      <a:pt x="720641" y="498088"/>
                      <a:pt x="749707" y="555419"/>
                    </a:cubicBezTo>
                    <a:cubicBezTo>
                      <a:pt x="760156" y="576033"/>
                      <a:pt x="759072" y="600987"/>
                      <a:pt x="751934" y="622971"/>
                    </a:cubicBezTo>
                    <a:cubicBezTo>
                      <a:pt x="740456" y="658260"/>
                      <a:pt x="716016" y="688753"/>
                      <a:pt x="699857" y="721987"/>
                    </a:cubicBezTo>
                    <a:cubicBezTo>
                      <a:pt x="667023" y="789482"/>
                      <a:pt x="649320" y="863429"/>
                      <a:pt x="636587" y="936977"/>
                    </a:cubicBezTo>
                    <a:cubicBezTo>
                      <a:pt x="627279" y="990939"/>
                      <a:pt x="627736" y="1093324"/>
                      <a:pt x="555901" y="1104973"/>
                    </a:cubicBezTo>
                    <a:cubicBezTo>
                      <a:pt x="511589" y="1112167"/>
                      <a:pt x="487378" y="1046899"/>
                      <a:pt x="467963" y="1018691"/>
                    </a:cubicBezTo>
                    <a:cubicBezTo>
                      <a:pt x="430161" y="963929"/>
                      <a:pt x="373744" y="952623"/>
                      <a:pt x="311217" y="944286"/>
                    </a:cubicBezTo>
                    <a:close/>
                  </a:path>
                </a:pathLst>
              </a:custGeom>
              <a:solidFill>
                <a:srgbClr val="FDC510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图形 2">
                <a:extLst>
                  <a:ext uri="{FF2B5EF4-FFF2-40B4-BE49-F238E27FC236}">
                    <a16:creationId xmlns:a16="http://schemas.microsoft.com/office/drawing/2014/main" id="{A21C456B-637E-4BC3-9497-5F529C93A37B}"/>
                  </a:ext>
                </a:extLst>
              </p:cNvPr>
              <p:cNvGrpSpPr/>
              <p:nvPr/>
            </p:nvGrpSpPr>
            <p:grpSpPr>
              <a:xfrm>
                <a:off x="8706031" y="4293841"/>
                <a:ext cx="328581" cy="792498"/>
                <a:chOff x="8706031" y="4293841"/>
                <a:chExt cx="328581" cy="792498"/>
              </a:xfrm>
              <a:solidFill>
                <a:srgbClr val="FFFFFF"/>
              </a:solidFill>
            </p:grpSpPr>
            <p:sp>
              <p:nvSpPr>
                <p:cNvPr id="29" name="任意多边形: 形状 21">
                  <a:extLst>
                    <a:ext uri="{FF2B5EF4-FFF2-40B4-BE49-F238E27FC236}">
                      <a16:creationId xmlns:a16="http://schemas.microsoft.com/office/drawing/2014/main" id="{0A3AEA7E-0C99-49C0-8FC3-0E31FC878224}"/>
                    </a:ext>
                  </a:extLst>
                </p:cNvPr>
                <p:cNvSpPr/>
                <p:nvPr/>
              </p:nvSpPr>
              <p:spPr>
                <a:xfrm>
                  <a:off x="8734522" y="4293841"/>
                  <a:ext cx="300090" cy="792498"/>
                </a:xfrm>
                <a:custGeom>
                  <a:avLst/>
                  <a:gdLst>
                    <a:gd name="connsiteX0" fmla="*/ 289347 w 300090"/>
                    <a:gd name="connsiteY0" fmla="*/ 792499 h 792498"/>
                    <a:gd name="connsiteX1" fmla="*/ 279297 w 300090"/>
                    <a:gd name="connsiteY1" fmla="*/ 785418 h 792498"/>
                    <a:gd name="connsiteX2" fmla="*/ 637 w 300090"/>
                    <a:gd name="connsiteY2" fmla="*/ 14364 h 792498"/>
                    <a:gd name="connsiteX3" fmla="*/ 7090 w 300090"/>
                    <a:gd name="connsiteY3" fmla="*/ 660 h 792498"/>
                    <a:gd name="connsiteX4" fmla="*/ 20794 w 300090"/>
                    <a:gd name="connsiteY4" fmla="*/ 7112 h 792498"/>
                    <a:gd name="connsiteX5" fmla="*/ 299454 w 300090"/>
                    <a:gd name="connsiteY5" fmla="*/ 778166 h 792498"/>
                    <a:gd name="connsiteX6" fmla="*/ 293001 w 300090"/>
                    <a:gd name="connsiteY6" fmla="*/ 791871 h 792498"/>
                    <a:gd name="connsiteX7" fmla="*/ 289347 w 300090"/>
                    <a:gd name="connsiteY7" fmla="*/ 792499 h 792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0090" h="792498">
                      <a:moveTo>
                        <a:pt x="289347" y="792499"/>
                      </a:moveTo>
                      <a:cubicBezTo>
                        <a:pt x="284950" y="792499"/>
                        <a:pt x="280839" y="789815"/>
                        <a:pt x="279297" y="785418"/>
                      </a:cubicBezTo>
                      <a:lnTo>
                        <a:pt x="637" y="14364"/>
                      </a:lnTo>
                      <a:cubicBezTo>
                        <a:pt x="-1362" y="8825"/>
                        <a:pt x="1493" y="2658"/>
                        <a:pt x="7090" y="660"/>
                      </a:cubicBezTo>
                      <a:cubicBezTo>
                        <a:pt x="12572" y="-1396"/>
                        <a:pt x="18795" y="1516"/>
                        <a:pt x="20794" y="7112"/>
                      </a:cubicBezTo>
                      <a:lnTo>
                        <a:pt x="299454" y="778166"/>
                      </a:lnTo>
                      <a:cubicBezTo>
                        <a:pt x="301452" y="783705"/>
                        <a:pt x="298597" y="789872"/>
                        <a:pt x="293001" y="791871"/>
                      </a:cubicBezTo>
                      <a:cubicBezTo>
                        <a:pt x="291802" y="792271"/>
                        <a:pt x="290603" y="792499"/>
                        <a:pt x="289347" y="7924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22">
                  <a:extLst>
                    <a:ext uri="{FF2B5EF4-FFF2-40B4-BE49-F238E27FC236}">
                      <a16:creationId xmlns:a16="http://schemas.microsoft.com/office/drawing/2014/main" id="{AC0313A1-4837-449B-9F8F-9AD5024AA84C}"/>
                    </a:ext>
                  </a:extLst>
                </p:cNvPr>
                <p:cNvSpPr/>
                <p:nvPr/>
              </p:nvSpPr>
              <p:spPr>
                <a:xfrm>
                  <a:off x="8824231" y="4366366"/>
                  <a:ext cx="67451" cy="183782"/>
                </a:xfrm>
                <a:custGeom>
                  <a:avLst/>
                  <a:gdLst>
                    <a:gd name="connsiteX0" fmla="*/ 10685 w 67451"/>
                    <a:gd name="connsiteY0" fmla="*/ 183783 h 183782"/>
                    <a:gd name="connsiteX1" fmla="*/ 7773 w 67451"/>
                    <a:gd name="connsiteY1" fmla="*/ 183383 h 183782"/>
                    <a:gd name="connsiteX2" fmla="*/ 406 w 67451"/>
                    <a:gd name="connsiteY2" fmla="*/ 170192 h 183782"/>
                    <a:gd name="connsiteX3" fmla="*/ 46431 w 67451"/>
                    <a:gd name="connsiteY3" fmla="*/ 7793 h 183782"/>
                    <a:gd name="connsiteX4" fmla="*/ 59679 w 67451"/>
                    <a:gd name="connsiteY4" fmla="*/ 427 h 183782"/>
                    <a:gd name="connsiteX5" fmla="*/ 67045 w 67451"/>
                    <a:gd name="connsiteY5" fmla="*/ 13617 h 183782"/>
                    <a:gd name="connsiteX6" fmla="*/ 21020 w 67451"/>
                    <a:gd name="connsiteY6" fmla="*/ 176017 h 183782"/>
                    <a:gd name="connsiteX7" fmla="*/ 10685 w 67451"/>
                    <a:gd name="connsiteY7" fmla="*/ 183783 h 183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451" h="183782">
                      <a:moveTo>
                        <a:pt x="10685" y="183783"/>
                      </a:moveTo>
                      <a:cubicBezTo>
                        <a:pt x="9714" y="183783"/>
                        <a:pt x="8744" y="183668"/>
                        <a:pt x="7773" y="183383"/>
                      </a:cubicBezTo>
                      <a:cubicBezTo>
                        <a:pt x="2063" y="181784"/>
                        <a:pt x="-1193" y="175845"/>
                        <a:pt x="406" y="170192"/>
                      </a:cubicBezTo>
                      <a:lnTo>
                        <a:pt x="46431" y="7793"/>
                      </a:lnTo>
                      <a:cubicBezTo>
                        <a:pt x="48030" y="2083"/>
                        <a:pt x="53854" y="-1229"/>
                        <a:pt x="59679" y="427"/>
                      </a:cubicBezTo>
                      <a:cubicBezTo>
                        <a:pt x="65389" y="2026"/>
                        <a:pt x="68644" y="7964"/>
                        <a:pt x="67045" y="13617"/>
                      </a:cubicBezTo>
                      <a:lnTo>
                        <a:pt x="21020" y="176017"/>
                      </a:lnTo>
                      <a:cubicBezTo>
                        <a:pt x="19650" y="180699"/>
                        <a:pt x="15310" y="183783"/>
                        <a:pt x="10685" y="1837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: 形状 23">
                  <a:extLst>
                    <a:ext uri="{FF2B5EF4-FFF2-40B4-BE49-F238E27FC236}">
                      <a16:creationId xmlns:a16="http://schemas.microsoft.com/office/drawing/2014/main" id="{B6BD2052-9E4C-4E15-A912-1EF808B04160}"/>
                    </a:ext>
                  </a:extLst>
                </p:cNvPr>
                <p:cNvSpPr/>
                <p:nvPr/>
              </p:nvSpPr>
              <p:spPr>
                <a:xfrm>
                  <a:off x="8928158" y="4644834"/>
                  <a:ext cx="67451" cy="183802"/>
                </a:xfrm>
                <a:custGeom>
                  <a:avLst/>
                  <a:gdLst>
                    <a:gd name="connsiteX0" fmla="*/ 10685 w 67451"/>
                    <a:gd name="connsiteY0" fmla="*/ 183803 h 183802"/>
                    <a:gd name="connsiteX1" fmla="*/ 7772 w 67451"/>
                    <a:gd name="connsiteY1" fmla="*/ 183403 h 183802"/>
                    <a:gd name="connsiteX2" fmla="*/ 407 w 67451"/>
                    <a:gd name="connsiteY2" fmla="*/ 170213 h 183802"/>
                    <a:gd name="connsiteX3" fmla="*/ 46431 w 67451"/>
                    <a:gd name="connsiteY3" fmla="*/ 7813 h 183802"/>
                    <a:gd name="connsiteX4" fmla="*/ 59679 w 67451"/>
                    <a:gd name="connsiteY4" fmla="*/ 447 h 183802"/>
                    <a:gd name="connsiteX5" fmla="*/ 67045 w 67451"/>
                    <a:gd name="connsiteY5" fmla="*/ 13638 h 183802"/>
                    <a:gd name="connsiteX6" fmla="*/ 21020 w 67451"/>
                    <a:gd name="connsiteY6" fmla="*/ 176037 h 183802"/>
                    <a:gd name="connsiteX7" fmla="*/ 10685 w 67451"/>
                    <a:gd name="connsiteY7" fmla="*/ 183803 h 183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451" h="183802">
                      <a:moveTo>
                        <a:pt x="10685" y="183803"/>
                      </a:moveTo>
                      <a:cubicBezTo>
                        <a:pt x="9714" y="183803"/>
                        <a:pt x="8743" y="183689"/>
                        <a:pt x="7772" y="183403"/>
                      </a:cubicBezTo>
                      <a:cubicBezTo>
                        <a:pt x="2062" y="181805"/>
                        <a:pt x="-1192" y="175866"/>
                        <a:pt x="407" y="170213"/>
                      </a:cubicBezTo>
                      <a:lnTo>
                        <a:pt x="46431" y="7813"/>
                      </a:lnTo>
                      <a:cubicBezTo>
                        <a:pt x="48030" y="2103"/>
                        <a:pt x="53911" y="-1266"/>
                        <a:pt x="59679" y="447"/>
                      </a:cubicBezTo>
                      <a:cubicBezTo>
                        <a:pt x="65389" y="2046"/>
                        <a:pt x="68644" y="7985"/>
                        <a:pt x="67045" y="13638"/>
                      </a:cubicBezTo>
                      <a:lnTo>
                        <a:pt x="21020" y="176037"/>
                      </a:lnTo>
                      <a:cubicBezTo>
                        <a:pt x="19650" y="180720"/>
                        <a:pt x="15310" y="183803"/>
                        <a:pt x="10685" y="1838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: 形状 24">
                  <a:extLst>
                    <a:ext uri="{FF2B5EF4-FFF2-40B4-BE49-F238E27FC236}">
                      <a16:creationId xmlns:a16="http://schemas.microsoft.com/office/drawing/2014/main" id="{5F4C9ADB-2C2A-4761-88D9-5D262372A8FA}"/>
                    </a:ext>
                  </a:extLst>
                </p:cNvPr>
                <p:cNvSpPr/>
                <p:nvPr/>
              </p:nvSpPr>
              <p:spPr>
                <a:xfrm>
                  <a:off x="8706031" y="4632999"/>
                  <a:ext cx="179940" cy="69441"/>
                </a:xfrm>
                <a:custGeom>
                  <a:avLst/>
                  <a:gdLst>
                    <a:gd name="connsiteX0" fmla="*/ 169257 w 179940"/>
                    <a:gd name="connsiteY0" fmla="*/ 69442 h 69441"/>
                    <a:gd name="connsiteX1" fmla="*/ 166116 w 179940"/>
                    <a:gd name="connsiteY1" fmla="*/ 68985 h 69441"/>
                    <a:gd name="connsiteX2" fmla="*/ 7600 w 179940"/>
                    <a:gd name="connsiteY2" fmla="*/ 20962 h 69441"/>
                    <a:gd name="connsiteX3" fmla="*/ 462 w 179940"/>
                    <a:gd name="connsiteY3" fmla="*/ 7600 h 69441"/>
                    <a:gd name="connsiteX4" fmla="*/ 13824 w 179940"/>
                    <a:gd name="connsiteY4" fmla="*/ 462 h 69441"/>
                    <a:gd name="connsiteX5" fmla="*/ 172340 w 179940"/>
                    <a:gd name="connsiteY5" fmla="*/ 48485 h 69441"/>
                    <a:gd name="connsiteX6" fmla="*/ 179478 w 179940"/>
                    <a:gd name="connsiteY6" fmla="*/ 61847 h 69441"/>
                    <a:gd name="connsiteX7" fmla="*/ 169257 w 179940"/>
                    <a:gd name="connsiteY7" fmla="*/ 69442 h 69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40" h="69441">
                      <a:moveTo>
                        <a:pt x="169257" y="69442"/>
                      </a:moveTo>
                      <a:cubicBezTo>
                        <a:pt x="168229" y="69442"/>
                        <a:pt x="167201" y="69270"/>
                        <a:pt x="166116" y="68985"/>
                      </a:cubicBezTo>
                      <a:lnTo>
                        <a:pt x="7600" y="20962"/>
                      </a:lnTo>
                      <a:cubicBezTo>
                        <a:pt x="1947" y="19249"/>
                        <a:pt x="-1251" y="13253"/>
                        <a:pt x="462" y="7600"/>
                      </a:cubicBezTo>
                      <a:cubicBezTo>
                        <a:pt x="2175" y="1947"/>
                        <a:pt x="8114" y="-1251"/>
                        <a:pt x="13824" y="462"/>
                      </a:cubicBezTo>
                      <a:lnTo>
                        <a:pt x="172340" y="48485"/>
                      </a:lnTo>
                      <a:cubicBezTo>
                        <a:pt x="177993" y="50198"/>
                        <a:pt x="181192" y="56194"/>
                        <a:pt x="179478" y="61847"/>
                      </a:cubicBezTo>
                      <a:cubicBezTo>
                        <a:pt x="178108" y="66473"/>
                        <a:pt x="173882" y="69442"/>
                        <a:pt x="169257" y="694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" name="任意多边形: 形状 28">
              <a:extLst>
                <a:ext uri="{FF2B5EF4-FFF2-40B4-BE49-F238E27FC236}">
                  <a16:creationId xmlns:a16="http://schemas.microsoft.com/office/drawing/2014/main" id="{C48B3670-EE06-403A-8E06-8905CA735BD7}"/>
                </a:ext>
              </a:extLst>
            </p:cNvPr>
            <p:cNvSpPr/>
            <p:nvPr/>
          </p:nvSpPr>
          <p:spPr>
            <a:xfrm>
              <a:off x="8266677" y="5946307"/>
              <a:ext cx="312134" cy="238699"/>
            </a:xfrm>
            <a:custGeom>
              <a:avLst/>
              <a:gdLst>
                <a:gd name="connsiteX0" fmla="*/ 123931 w 312134"/>
                <a:gd name="connsiteY0" fmla="*/ 231246 h 238699"/>
                <a:gd name="connsiteX1" fmla="*/ 246816 w 312134"/>
                <a:gd name="connsiteY1" fmla="*/ 116127 h 238699"/>
                <a:gd name="connsiteX2" fmla="*/ 302090 w 312134"/>
                <a:gd name="connsiteY2" fmla="*/ 100595 h 238699"/>
                <a:gd name="connsiteX3" fmla="*/ 311170 w 312134"/>
                <a:gd name="connsiteY3" fmla="*/ 106762 h 238699"/>
                <a:gd name="connsiteX4" fmla="*/ 311512 w 312134"/>
                <a:gd name="connsiteY4" fmla="*/ 116698 h 238699"/>
                <a:gd name="connsiteX5" fmla="*/ 18 w 312134"/>
                <a:gd name="connsiteY5" fmla="*/ 48404 h 238699"/>
                <a:gd name="connsiteX6" fmla="*/ 7100 w 312134"/>
                <a:gd name="connsiteY6" fmla="*/ 14656 h 238699"/>
                <a:gd name="connsiteX7" fmla="*/ 62546 w 312134"/>
                <a:gd name="connsiteY7" fmla="*/ 7804 h 238699"/>
                <a:gd name="connsiteX8" fmla="*/ 95208 w 312134"/>
                <a:gd name="connsiteY8" fmla="*/ 61252 h 238699"/>
                <a:gd name="connsiteX9" fmla="*/ 95494 w 312134"/>
                <a:gd name="connsiteY9" fmla="*/ 230332 h 238699"/>
                <a:gd name="connsiteX10" fmla="*/ 180063 w 312134"/>
                <a:gd name="connsiteY10" fmla="*/ 28932 h 238699"/>
                <a:gd name="connsiteX11" fmla="*/ 207643 w 312134"/>
                <a:gd name="connsiteY11" fmla="*/ 18482 h 238699"/>
                <a:gd name="connsiteX12" fmla="*/ 214838 w 312134"/>
                <a:gd name="connsiteY12" fmla="*/ 32415 h 238699"/>
                <a:gd name="connsiteX13" fmla="*/ 194624 w 312134"/>
                <a:gd name="connsiteY13" fmla="*/ 143251 h 238699"/>
                <a:gd name="connsiteX14" fmla="*/ 123931 w 312134"/>
                <a:gd name="connsiteY14" fmla="*/ 231246 h 23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134" h="238699">
                  <a:moveTo>
                    <a:pt x="123931" y="231246"/>
                  </a:moveTo>
                  <a:cubicBezTo>
                    <a:pt x="164188" y="189789"/>
                    <a:pt x="197365" y="147819"/>
                    <a:pt x="246816" y="116127"/>
                  </a:cubicBezTo>
                  <a:cubicBezTo>
                    <a:pt x="263489" y="105449"/>
                    <a:pt x="282961" y="95570"/>
                    <a:pt x="302090" y="100595"/>
                  </a:cubicBezTo>
                  <a:cubicBezTo>
                    <a:pt x="305688" y="101566"/>
                    <a:pt x="309514" y="103279"/>
                    <a:pt x="311170" y="106762"/>
                  </a:cubicBezTo>
                  <a:cubicBezTo>
                    <a:pt x="312654" y="109789"/>
                    <a:pt x="312140" y="113386"/>
                    <a:pt x="311512" y="116698"/>
                  </a:cubicBezTo>
                  <a:cubicBezTo>
                    <a:pt x="268914" y="328320"/>
                    <a:pt x="3159" y="237984"/>
                    <a:pt x="18" y="48404"/>
                  </a:cubicBezTo>
                  <a:cubicBezTo>
                    <a:pt x="-152" y="36640"/>
                    <a:pt x="761" y="24249"/>
                    <a:pt x="7100" y="14656"/>
                  </a:cubicBezTo>
                  <a:cubicBezTo>
                    <a:pt x="18748" y="-2932"/>
                    <a:pt x="45187" y="-4017"/>
                    <a:pt x="62546" y="7804"/>
                  </a:cubicBezTo>
                  <a:cubicBezTo>
                    <a:pt x="79905" y="19624"/>
                    <a:pt x="89555" y="40524"/>
                    <a:pt x="95208" y="61252"/>
                  </a:cubicBezTo>
                  <a:cubicBezTo>
                    <a:pt x="110169" y="116070"/>
                    <a:pt x="102917" y="174200"/>
                    <a:pt x="95494" y="230332"/>
                  </a:cubicBezTo>
                  <a:cubicBezTo>
                    <a:pt x="102689" y="156042"/>
                    <a:pt x="132668" y="84549"/>
                    <a:pt x="180063" y="28932"/>
                  </a:cubicBezTo>
                  <a:cubicBezTo>
                    <a:pt x="187200" y="20595"/>
                    <a:pt x="198735" y="12029"/>
                    <a:pt x="207643" y="18482"/>
                  </a:cubicBezTo>
                  <a:cubicBezTo>
                    <a:pt x="211926" y="21566"/>
                    <a:pt x="213696" y="27162"/>
                    <a:pt x="214838" y="32415"/>
                  </a:cubicBezTo>
                  <a:cubicBezTo>
                    <a:pt x="223232" y="70103"/>
                    <a:pt x="213068" y="110017"/>
                    <a:pt x="194624" y="143251"/>
                  </a:cubicBezTo>
                  <a:cubicBezTo>
                    <a:pt x="176294" y="176541"/>
                    <a:pt x="150084" y="204236"/>
                    <a:pt x="123931" y="231246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38">
              <a:extLst>
                <a:ext uri="{FF2B5EF4-FFF2-40B4-BE49-F238E27FC236}">
                  <a16:creationId xmlns:a16="http://schemas.microsoft.com/office/drawing/2014/main" id="{05F0DB19-B201-46E2-A89A-6AE46F44C679}"/>
                </a:ext>
              </a:extLst>
            </p:cNvPr>
            <p:cNvSpPr/>
            <p:nvPr/>
          </p:nvSpPr>
          <p:spPr>
            <a:xfrm>
              <a:off x="9475649" y="5659289"/>
              <a:ext cx="510249" cy="470239"/>
            </a:xfrm>
            <a:custGeom>
              <a:avLst/>
              <a:gdLst>
                <a:gd name="connsiteX0" fmla="*/ 457296 w 510249"/>
                <a:gd name="connsiteY0" fmla="*/ 188783 h 470239"/>
                <a:gd name="connsiteX1" fmla="*/ 509487 w 510249"/>
                <a:gd name="connsiteY1" fmla="*/ 53450 h 470239"/>
                <a:gd name="connsiteX2" fmla="*/ 505376 w 510249"/>
                <a:gd name="connsiteY2" fmla="*/ 17704 h 470239"/>
                <a:gd name="connsiteX3" fmla="*/ 484419 w 510249"/>
                <a:gd name="connsiteY3" fmla="*/ 2801 h 470239"/>
                <a:gd name="connsiteX4" fmla="*/ 334697 w 510249"/>
                <a:gd name="connsiteY4" fmla="*/ 95192 h 470239"/>
                <a:gd name="connsiteX5" fmla="*/ 143918 w 510249"/>
                <a:gd name="connsiteY5" fmla="*/ 408570 h 470239"/>
                <a:gd name="connsiteX6" fmla="*/ 186288 w 510249"/>
                <a:gd name="connsiteY6" fmla="*/ 131795 h 470239"/>
                <a:gd name="connsiteX7" fmla="*/ 183661 w 510249"/>
                <a:gd name="connsiteY7" fmla="*/ 123287 h 470239"/>
                <a:gd name="connsiteX8" fmla="*/ 176694 w 510249"/>
                <a:gd name="connsiteY8" fmla="*/ 121973 h 470239"/>
                <a:gd name="connsiteX9" fmla="*/ 140149 w 510249"/>
                <a:gd name="connsiteY9" fmla="*/ 169140 h 470239"/>
                <a:gd name="connsiteX10" fmla="*/ 77222 w 510249"/>
                <a:gd name="connsiteY10" fmla="*/ 377792 h 470239"/>
                <a:gd name="connsiteX11" fmla="*/ 33767 w 510249"/>
                <a:gd name="connsiteY11" fmla="*/ 252167 h 470239"/>
                <a:gd name="connsiteX12" fmla="*/ 8185 w 510249"/>
                <a:gd name="connsiteY12" fmla="*/ 310240 h 470239"/>
                <a:gd name="connsiteX13" fmla="*/ 126558 w 510249"/>
                <a:gd name="connsiteY13" fmla="*/ 465387 h 470239"/>
                <a:gd name="connsiteX14" fmla="*/ 143689 w 510249"/>
                <a:gd name="connsiteY14" fmla="*/ 414852 h 470239"/>
                <a:gd name="connsiteX15" fmla="*/ 189086 w 510249"/>
                <a:gd name="connsiteY15" fmla="*/ 382988 h 470239"/>
                <a:gd name="connsiteX16" fmla="*/ 325275 w 510249"/>
                <a:gd name="connsiteY16" fmla="*/ 327085 h 470239"/>
                <a:gd name="connsiteX17" fmla="*/ 457296 w 510249"/>
                <a:gd name="connsiteY17" fmla="*/ 188783 h 47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0249" h="470239">
                  <a:moveTo>
                    <a:pt x="457296" y="188783"/>
                  </a:moveTo>
                  <a:cubicBezTo>
                    <a:pt x="482364" y="149611"/>
                    <a:pt x="503949" y="104214"/>
                    <a:pt x="509487" y="53450"/>
                  </a:cubicBezTo>
                  <a:cubicBezTo>
                    <a:pt x="510801" y="41173"/>
                    <a:pt x="510972" y="27640"/>
                    <a:pt x="505376" y="17704"/>
                  </a:cubicBezTo>
                  <a:cubicBezTo>
                    <a:pt x="500523" y="9082"/>
                    <a:pt x="492357" y="5027"/>
                    <a:pt x="484419" y="2801"/>
                  </a:cubicBezTo>
                  <a:cubicBezTo>
                    <a:pt x="428116" y="-13074"/>
                    <a:pt x="375297" y="41345"/>
                    <a:pt x="334697" y="95192"/>
                  </a:cubicBezTo>
                  <a:cubicBezTo>
                    <a:pt x="262919" y="190325"/>
                    <a:pt x="198850" y="295565"/>
                    <a:pt x="143918" y="408570"/>
                  </a:cubicBezTo>
                  <a:cubicBezTo>
                    <a:pt x="176809" y="340961"/>
                    <a:pt x="194111" y="211281"/>
                    <a:pt x="186288" y="131795"/>
                  </a:cubicBezTo>
                  <a:cubicBezTo>
                    <a:pt x="186002" y="128654"/>
                    <a:pt x="185488" y="125285"/>
                    <a:pt x="183661" y="123287"/>
                  </a:cubicBezTo>
                  <a:cubicBezTo>
                    <a:pt x="181777" y="121288"/>
                    <a:pt x="179093" y="121402"/>
                    <a:pt x="176694" y="121973"/>
                  </a:cubicBezTo>
                  <a:cubicBezTo>
                    <a:pt x="159392" y="126370"/>
                    <a:pt x="148486" y="148583"/>
                    <a:pt x="140149" y="169140"/>
                  </a:cubicBezTo>
                  <a:cubicBezTo>
                    <a:pt x="114453" y="232809"/>
                    <a:pt x="92126" y="306357"/>
                    <a:pt x="77222" y="377792"/>
                  </a:cubicBezTo>
                  <a:cubicBezTo>
                    <a:pt x="86587" y="332910"/>
                    <a:pt x="58892" y="278891"/>
                    <a:pt x="33767" y="252167"/>
                  </a:cubicBezTo>
                  <a:cubicBezTo>
                    <a:pt x="-11173" y="204372"/>
                    <a:pt x="-1579" y="271068"/>
                    <a:pt x="8185" y="310240"/>
                  </a:cubicBezTo>
                  <a:cubicBezTo>
                    <a:pt x="17721" y="348670"/>
                    <a:pt x="81276" y="498963"/>
                    <a:pt x="126558" y="465387"/>
                  </a:cubicBezTo>
                  <a:cubicBezTo>
                    <a:pt x="134839" y="459220"/>
                    <a:pt x="136894" y="425644"/>
                    <a:pt x="143689" y="414852"/>
                  </a:cubicBezTo>
                  <a:cubicBezTo>
                    <a:pt x="155567" y="396122"/>
                    <a:pt x="172069" y="389955"/>
                    <a:pt x="189086" y="382988"/>
                  </a:cubicBezTo>
                  <a:cubicBezTo>
                    <a:pt x="234768" y="364259"/>
                    <a:pt x="282334" y="356550"/>
                    <a:pt x="325275" y="327085"/>
                  </a:cubicBezTo>
                  <a:cubicBezTo>
                    <a:pt x="375468" y="292709"/>
                    <a:pt x="420807" y="245829"/>
                    <a:pt x="457296" y="188783"/>
                  </a:cubicBezTo>
                  <a:close/>
                </a:path>
              </a:pathLst>
            </a:custGeom>
            <a:solidFill>
              <a:srgbClr val="F44E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89124" y="4231554"/>
            <a:ext cx="2103828" cy="1956734"/>
            <a:chOff x="2177469" y="4231554"/>
            <a:chExt cx="2103828" cy="1956734"/>
          </a:xfrm>
        </p:grpSpPr>
        <p:sp>
          <p:nvSpPr>
            <p:cNvPr id="13" name="任意多边形: 形状 26">
              <a:extLst>
                <a:ext uri="{FF2B5EF4-FFF2-40B4-BE49-F238E27FC236}">
                  <a16:creationId xmlns:a16="http://schemas.microsoft.com/office/drawing/2014/main" id="{4955CC1D-5AAF-4C31-8A79-838F54D821FA}"/>
                </a:ext>
              </a:extLst>
            </p:cNvPr>
            <p:cNvSpPr/>
            <p:nvPr/>
          </p:nvSpPr>
          <p:spPr>
            <a:xfrm>
              <a:off x="2642937" y="5942960"/>
              <a:ext cx="289436" cy="245328"/>
            </a:xfrm>
            <a:custGeom>
              <a:avLst/>
              <a:gdLst>
                <a:gd name="connsiteX0" fmla="*/ 205540 w 289436"/>
                <a:gd name="connsiteY0" fmla="*/ 302 h 245328"/>
                <a:gd name="connsiteX1" fmla="*/ 209537 w 289436"/>
                <a:gd name="connsiteY1" fmla="*/ 2814 h 245328"/>
                <a:gd name="connsiteX2" fmla="*/ 212906 w 289436"/>
                <a:gd name="connsiteY2" fmla="*/ 20231 h 245328"/>
                <a:gd name="connsiteX3" fmla="*/ 188238 w 289436"/>
                <a:gd name="connsiteY3" fmla="*/ 134778 h 245328"/>
                <a:gd name="connsiteX4" fmla="*/ 234377 w 289436"/>
                <a:gd name="connsiteY4" fmla="*/ 63971 h 245328"/>
                <a:gd name="connsiteX5" fmla="*/ 254420 w 289436"/>
                <a:gd name="connsiteY5" fmla="*/ 47069 h 245328"/>
                <a:gd name="connsiteX6" fmla="*/ 217131 w 289436"/>
                <a:gd name="connsiteY6" fmla="*/ 166242 h 245328"/>
                <a:gd name="connsiteX7" fmla="*/ 73919 w 289436"/>
                <a:gd name="connsiteY7" fmla="*/ 183201 h 245328"/>
                <a:gd name="connsiteX8" fmla="*/ 28 w 289436"/>
                <a:gd name="connsiteY8" fmla="*/ 44328 h 245328"/>
                <a:gd name="connsiteX9" fmla="*/ 4311 w 289436"/>
                <a:gd name="connsiteY9" fmla="*/ 30109 h 245328"/>
                <a:gd name="connsiteX10" fmla="*/ 13447 w 289436"/>
                <a:gd name="connsiteY10" fmla="*/ 29424 h 245328"/>
                <a:gd name="connsiteX11" fmla="*/ 76717 w 289436"/>
                <a:gd name="connsiteY11" fmla="*/ 84471 h 245328"/>
                <a:gd name="connsiteX12" fmla="*/ 116346 w 289436"/>
                <a:gd name="connsiteY12" fmla="*/ 165899 h 245328"/>
                <a:gd name="connsiteX13" fmla="*/ 174762 w 289436"/>
                <a:gd name="connsiteY13" fmla="*/ 199475 h 245328"/>
                <a:gd name="connsiteX14" fmla="*/ 255105 w 289436"/>
                <a:gd name="connsiteY14" fmla="*/ 189196 h 245328"/>
                <a:gd name="connsiteX15" fmla="*/ 276975 w 289436"/>
                <a:gd name="connsiteY15" fmla="*/ 186456 h 245328"/>
                <a:gd name="connsiteX16" fmla="*/ 289366 w 289436"/>
                <a:gd name="connsiteY16" fmla="*/ 203929 h 245328"/>
                <a:gd name="connsiteX17" fmla="*/ 283256 w 289436"/>
                <a:gd name="connsiteY17" fmla="*/ 217462 h 245328"/>
                <a:gd name="connsiteX18" fmla="*/ 169622 w 289436"/>
                <a:gd name="connsiteY18" fmla="*/ 191995 h 245328"/>
                <a:gd name="connsiteX19" fmla="*/ 182242 w 289436"/>
                <a:gd name="connsiteY19" fmla="*/ 18232 h 245328"/>
                <a:gd name="connsiteX20" fmla="*/ 205540 w 289436"/>
                <a:gd name="connsiteY20" fmla="*/ 302 h 24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9436" h="245328">
                  <a:moveTo>
                    <a:pt x="205540" y="302"/>
                  </a:moveTo>
                  <a:cubicBezTo>
                    <a:pt x="206967" y="702"/>
                    <a:pt x="208281" y="1501"/>
                    <a:pt x="209537" y="2814"/>
                  </a:cubicBezTo>
                  <a:cubicBezTo>
                    <a:pt x="213363" y="6926"/>
                    <a:pt x="213363" y="14006"/>
                    <a:pt x="212906" y="20231"/>
                  </a:cubicBezTo>
                  <a:cubicBezTo>
                    <a:pt x="208623" y="77676"/>
                    <a:pt x="211878" y="64142"/>
                    <a:pt x="188238" y="134778"/>
                  </a:cubicBezTo>
                  <a:cubicBezTo>
                    <a:pt x="210451" y="92579"/>
                    <a:pt x="204226" y="99374"/>
                    <a:pt x="234377" y="63971"/>
                  </a:cubicBezTo>
                  <a:cubicBezTo>
                    <a:pt x="240258" y="57062"/>
                    <a:pt x="246596" y="50095"/>
                    <a:pt x="254420" y="47069"/>
                  </a:cubicBezTo>
                  <a:cubicBezTo>
                    <a:pt x="305298" y="27597"/>
                    <a:pt x="228438" y="152537"/>
                    <a:pt x="217131" y="166242"/>
                  </a:cubicBezTo>
                  <a:cubicBezTo>
                    <a:pt x="175218" y="217005"/>
                    <a:pt x="119144" y="217691"/>
                    <a:pt x="73919" y="183201"/>
                  </a:cubicBezTo>
                  <a:cubicBezTo>
                    <a:pt x="34232" y="152937"/>
                    <a:pt x="2198" y="101373"/>
                    <a:pt x="28" y="44328"/>
                  </a:cubicBezTo>
                  <a:cubicBezTo>
                    <a:pt x="-143" y="39189"/>
                    <a:pt x="371" y="32907"/>
                    <a:pt x="4311" y="30109"/>
                  </a:cubicBezTo>
                  <a:cubicBezTo>
                    <a:pt x="7052" y="28168"/>
                    <a:pt x="10421" y="28682"/>
                    <a:pt x="13447" y="29424"/>
                  </a:cubicBezTo>
                  <a:cubicBezTo>
                    <a:pt x="40342" y="36334"/>
                    <a:pt x="61413" y="58889"/>
                    <a:pt x="76717" y="84471"/>
                  </a:cubicBezTo>
                  <a:cubicBezTo>
                    <a:pt x="92020" y="110053"/>
                    <a:pt x="102641" y="139118"/>
                    <a:pt x="116346" y="165899"/>
                  </a:cubicBezTo>
                  <a:cubicBezTo>
                    <a:pt x="126053" y="184914"/>
                    <a:pt x="156546" y="191880"/>
                    <a:pt x="174762" y="199475"/>
                  </a:cubicBezTo>
                  <a:cubicBezTo>
                    <a:pt x="205768" y="212380"/>
                    <a:pt x="222214" y="201131"/>
                    <a:pt x="255105" y="189196"/>
                  </a:cubicBezTo>
                  <a:cubicBezTo>
                    <a:pt x="262300" y="186627"/>
                    <a:pt x="269894" y="184514"/>
                    <a:pt x="276975" y="186456"/>
                  </a:cubicBezTo>
                  <a:cubicBezTo>
                    <a:pt x="284056" y="188397"/>
                    <a:pt x="290166" y="195478"/>
                    <a:pt x="289366" y="203929"/>
                  </a:cubicBezTo>
                  <a:cubicBezTo>
                    <a:pt x="288909" y="208954"/>
                    <a:pt x="286168" y="213522"/>
                    <a:pt x="283256" y="217462"/>
                  </a:cubicBezTo>
                  <a:cubicBezTo>
                    <a:pt x="245740" y="267884"/>
                    <a:pt x="185383" y="244129"/>
                    <a:pt x="169622" y="191995"/>
                  </a:cubicBezTo>
                  <a:cubicBezTo>
                    <a:pt x="154604" y="142258"/>
                    <a:pt x="156317" y="66426"/>
                    <a:pt x="182242" y="18232"/>
                  </a:cubicBezTo>
                  <a:cubicBezTo>
                    <a:pt x="187381" y="8581"/>
                    <a:pt x="197660" y="-1925"/>
                    <a:pt x="205540" y="302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图形 2">
              <a:extLst>
                <a:ext uri="{FF2B5EF4-FFF2-40B4-BE49-F238E27FC236}">
                  <a16:creationId xmlns:a16="http://schemas.microsoft.com/office/drawing/2014/main" id="{A80523A4-A790-48DC-9573-DDECAA916D5C}"/>
                </a:ext>
              </a:extLst>
            </p:cNvPr>
            <p:cNvGrpSpPr/>
            <p:nvPr/>
          </p:nvGrpSpPr>
          <p:grpSpPr>
            <a:xfrm>
              <a:off x="2177469" y="4231554"/>
              <a:ext cx="1743099" cy="1891980"/>
              <a:chOff x="2176321" y="3207779"/>
              <a:chExt cx="1743099" cy="1891980"/>
            </a:xfrm>
          </p:grpSpPr>
          <p:sp>
            <p:nvSpPr>
              <p:cNvPr id="19" name="任意多边形: 形状 30">
                <a:extLst>
                  <a:ext uri="{FF2B5EF4-FFF2-40B4-BE49-F238E27FC236}">
                    <a16:creationId xmlns:a16="http://schemas.microsoft.com/office/drawing/2014/main" id="{B6C9A6F1-CD99-4446-94CF-005AFC6D7DE6}"/>
                  </a:ext>
                </a:extLst>
              </p:cNvPr>
              <p:cNvSpPr/>
              <p:nvPr/>
            </p:nvSpPr>
            <p:spPr>
              <a:xfrm>
                <a:off x="2884113" y="3388347"/>
                <a:ext cx="1035307" cy="1602647"/>
              </a:xfrm>
              <a:custGeom>
                <a:avLst/>
                <a:gdLst>
                  <a:gd name="connsiteX0" fmla="*/ 2673 w 1035307"/>
                  <a:gd name="connsiteY0" fmla="*/ 599799 h 1602647"/>
                  <a:gd name="connsiteX1" fmla="*/ 70054 w 1035307"/>
                  <a:gd name="connsiteY1" fmla="*/ 466751 h 1602647"/>
                  <a:gd name="connsiteX2" fmla="*/ 251983 w 1035307"/>
                  <a:gd name="connsiteY2" fmla="*/ 587865 h 1602647"/>
                  <a:gd name="connsiteX3" fmla="*/ 297893 w 1035307"/>
                  <a:gd name="connsiteY3" fmla="*/ 612933 h 1602647"/>
                  <a:gd name="connsiteX4" fmla="*/ 346716 w 1035307"/>
                  <a:gd name="connsiteY4" fmla="*/ 595174 h 1602647"/>
                  <a:gd name="connsiteX5" fmla="*/ 416495 w 1035307"/>
                  <a:gd name="connsiteY5" fmla="*/ 428035 h 1602647"/>
                  <a:gd name="connsiteX6" fmla="*/ 452584 w 1035307"/>
                  <a:gd name="connsiteY6" fmla="*/ 246678 h 1602647"/>
                  <a:gd name="connsiteX7" fmla="*/ 608016 w 1035307"/>
                  <a:gd name="connsiteY7" fmla="*/ 187806 h 1602647"/>
                  <a:gd name="connsiteX8" fmla="*/ 838425 w 1035307"/>
                  <a:gd name="connsiteY8" fmla="*/ 28889 h 1602647"/>
                  <a:gd name="connsiteX9" fmla="*/ 947376 w 1035307"/>
                  <a:gd name="connsiteY9" fmla="*/ 5820 h 1602647"/>
                  <a:gd name="connsiteX10" fmla="*/ 1017384 w 1035307"/>
                  <a:gd name="connsiteY10" fmla="*/ 91588 h 1602647"/>
                  <a:gd name="connsiteX11" fmla="*/ 993629 w 1035307"/>
                  <a:gd name="connsiteY11" fmla="*/ 354544 h 1602647"/>
                  <a:gd name="connsiteX12" fmla="*/ 835227 w 1035307"/>
                  <a:gd name="connsiteY12" fmla="*/ 546009 h 1602647"/>
                  <a:gd name="connsiteX13" fmla="*/ 854756 w 1035307"/>
                  <a:gd name="connsiteY13" fmla="*/ 737873 h 1602647"/>
                  <a:gd name="connsiteX14" fmla="*/ 766304 w 1035307"/>
                  <a:gd name="connsiteY14" fmla="*/ 872863 h 1602647"/>
                  <a:gd name="connsiteX15" fmla="*/ 746946 w 1035307"/>
                  <a:gd name="connsiteY15" fmla="*/ 1088539 h 1602647"/>
                  <a:gd name="connsiteX16" fmla="*/ 658609 w 1035307"/>
                  <a:gd name="connsiteY16" fmla="*/ 1199261 h 1602647"/>
                  <a:gd name="connsiteX17" fmla="*/ 645875 w 1035307"/>
                  <a:gd name="connsiteY17" fmla="*/ 1372281 h 1602647"/>
                  <a:gd name="connsiteX18" fmla="*/ 394739 w 1035307"/>
                  <a:gd name="connsiteY18" fmla="*/ 1601889 h 1602647"/>
                  <a:gd name="connsiteX19" fmla="*/ 182946 w 1035307"/>
                  <a:gd name="connsiteY19" fmla="*/ 1377706 h 1602647"/>
                  <a:gd name="connsiteX20" fmla="*/ 2673 w 1035307"/>
                  <a:gd name="connsiteY20" fmla="*/ 599799 h 160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5307" h="1602647">
                    <a:moveTo>
                      <a:pt x="2673" y="599799"/>
                    </a:moveTo>
                    <a:cubicBezTo>
                      <a:pt x="5986" y="547037"/>
                      <a:pt x="20147" y="484110"/>
                      <a:pt x="70054" y="466751"/>
                    </a:cubicBezTo>
                    <a:cubicBezTo>
                      <a:pt x="143374" y="441226"/>
                      <a:pt x="196079" y="533960"/>
                      <a:pt x="251983" y="587865"/>
                    </a:cubicBezTo>
                    <a:cubicBezTo>
                      <a:pt x="264774" y="600199"/>
                      <a:pt x="280191" y="611391"/>
                      <a:pt x="297893" y="612933"/>
                    </a:cubicBezTo>
                    <a:cubicBezTo>
                      <a:pt x="315538" y="614475"/>
                      <a:pt x="332783" y="606138"/>
                      <a:pt x="346716" y="595174"/>
                    </a:cubicBezTo>
                    <a:cubicBezTo>
                      <a:pt x="395481" y="556687"/>
                      <a:pt x="410728" y="489877"/>
                      <a:pt x="416495" y="428035"/>
                    </a:cubicBezTo>
                    <a:cubicBezTo>
                      <a:pt x="422319" y="366193"/>
                      <a:pt x="422662" y="301154"/>
                      <a:pt x="452584" y="246678"/>
                    </a:cubicBezTo>
                    <a:cubicBezTo>
                      <a:pt x="482448" y="192259"/>
                      <a:pt x="555368" y="155029"/>
                      <a:pt x="608016" y="187806"/>
                    </a:cubicBezTo>
                    <a:cubicBezTo>
                      <a:pt x="726504" y="261467"/>
                      <a:pt x="766133" y="86220"/>
                      <a:pt x="838425" y="28889"/>
                    </a:cubicBezTo>
                    <a:cubicBezTo>
                      <a:pt x="868860" y="4735"/>
                      <a:pt x="911173" y="-8284"/>
                      <a:pt x="947376" y="5820"/>
                    </a:cubicBezTo>
                    <a:cubicBezTo>
                      <a:pt x="982894" y="19639"/>
                      <a:pt x="1004707" y="55670"/>
                      <a:pt x="1017384" y="91588"/>
                    </a:cubicBezTo>
                    <a:cubicBezTo>
                      <a:pt x="1046163" y="173416"/>
                      <a:pt x="1041709" y="280026"/>
                      <a:pt x="993629" y="354544"/>
                    </a:cubicBezTo>
                    <a:cubicBezTo>
                      <a:pt x="948404" y="424609"/>
                      <a:pt x="847904" y="452475"/>
                      <a:pt x="835227" y="546009"/>
                    </a:cubicBezTo>
                    <a:cubicBezTo>
                      <a:pt x="826490" y="610363"/>
                      <a:pt x="872058" y="675289"/>
                      <a:pt x="854756" y="737873"/>
                    </a:cubicBezTo>
                    <a:cubicBezTo>
                      <a:pt x="840309" y="790065"/>
                      <a:pt x="786633" y="822670"/>
                      <a:pt x="766304" y="872863"/>
                    </a:cubicBezTo>
                    <a:cubicBezTo>
                      <a:pt x="738952" y="940530"/>
                      <a:pt x="778410" y="1022757"/>
                      <a:pt x="746946" y="1088539"/>
                    </a:cubicBezTo>
                    <a:cubicBezTo>
                      <a:pt x="726447" y="1131309"/>
                      <a:pt x="680194" y="1157005"/>
                      <a:pt x="658609" y="1199261"/>
                    </a:cubicBezTo>
                    <a:cubicBezTo>
                      <a:pt x="632056" y="1251338"/>
                      <a:pt x="649130" y="1313922"/>
                      <a:pt x="645875" y="1372281"/>
                    </a:cubicBezTo>
                    <a:cubicBezTo>
                      <a:pt x="638966" y="1497335"/>
                      <a:pt x="524304" y="1613139"/>
                      <a:pt x="394739" y="1601889"/>
                    </a:cubicBezTo>
                    <a:cubicBezTo>
                      <a:pt x="284017" y="1592296"/>
                      <a:pt x="232397" y="1465301"/>
                      <a:pt x="182946" y="1377706"/>
                    </a:cubicBezTo>
                    <a:cubicBezTo>
                      <a:pt x="50354" y="1142729"/>
                      <a:pt x="-14343" y="869208"/>
                      <a:pt x="2673" y="59979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31">
                <a:extLst>
                  <a:ext uri="{FF2B5EF4-FFF2-40B4-BE49-F238E27FC236}">
                    <a16:creationId xmlns:a16="http://schemas.microsoft.com/office/drawing/2014/main" id="{E82E04CF-19D5-421F-B4DA-76F4A95DAA6E}"/>
                  </a:ext>
                </a:extLst>
              </p:cNvPr>
              <p:cNvSpPr/>
              <p:nvPr/>
            </p:nvSpPr>
            <p:spPr>
              <a:xfrm>
                <a:off x="3287984" y="4014676"/>
                <a:ext cx="187474" cy="659841"/>
              </a:xfrm>
              <a:custGeom>
                <a:avLst/>
                <a:gdLst>
                  <a:gd name="connsiteX0" fmla="*/ 10682 w 187474"/>
                  <a:gd name="connsiteY0" fmla="*/ 659841 h 659841"/>
                  <a:gd name="connsiteX1" fmla="*/ 7998 w 187474"/>
                  <a:gd name="connsiteY1" fmla="*/ 659499 h 659841"/>
                  <a:gd name="connsiteX2" fmla="*/ 346 w 187474"/>
                  <a:gd name="connsiteY2" fmla="*/ 646422 h 659841"/>
                  <a:gd name="connsiteX3" fmla="*/ 166400 w 187474"/>
                  <a:gd name="connsiteY3" fmla="*/ 8017 h 659841"/>
                  <a:gd name="connsiteX4" fmla="*/ 179477 w 187474"/>
                  <a:gd name="connsiteY4" fmla="*/ 366 h 659841"/>
                  <a:gd name="connsiteX5" fmla="*/ 187128 w 187474"/>
                  <a:gd name="connsiteY5" fmla="*/ 13442 h 659841"/>
                  <a:gd name="connsiteX6" fmla="*/ 21075 w 187474"/>
                  <a:gd name="connsiteY6" fmla="*/ 651847 h 659841"/>
                  <a:gd name="connsiteX7" fmla="*/ 10682 w 187474"/>
                  <a:gd name="connsiteY7" fmla="*/ 659841 h 65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74" h="659841">
                    <a:moveTo>
                      <a:pt x="10682" y="659841"/>
                    </a:moveTo>
                    <a:cubicBezTo>
                      <a:pt x="9768" y="659841"/>
                      <a:pt x="8912" y="659727"/>
                      <a:pt x="7998" y="659499"/>
                    </a:cubicBezTo>
                    <a:cubicBezTo>
                      <a:pt x="2288" y="658014"/>
                      <a:pt x="-1138" y="652190"/>
                      <a:pt x="346" y="646422"/>
                    </a:cubicBezTo>
                    <a:lnTo>
                      <a:pt x="166400" y="8017"/>
                    </a:lnTo>
                    <a:cubicBezTo>
                      <a:pt x="167885" y="2307"/>
                      <a:pt x="173709" y="-1176"/>
                      <a:pt x="179477" y="366"/>
                    </a:cubicBezTo>
                    <a:cubicBezTo>
                      <a:pt x="185187" y="1850"/>
                      <a:pt x="188613" y="7675"/>
                      <a:pt x="187128" y="13442"/>
                    </a:cubicBezTo>
                    <a:lnTo>
                      <a:pt x="21075" y="651847"/>
                    </a:lnTo>
                    <a:cubicBezTo>
                      <a:pt x="19761" y="656644"/>
                      <a:pt x="15421" y="659841"/>
                      <a:pt x="10682" y="6598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32">
                <a:extLst>
                  <a:ext uri="{FF2B5EF4-FFF2-40B4-BE49-F238E27FC236}">
                    <a16:creationId xmlns:a16="http://schemas.microsoft.com/office/drawing/2014/main" id="{CEFEBA6B-63C4-4520-B02C-2C1DED9B615C}"/>
                  </a:ext>
                </a:extLst>
              </p:cNvPr>
              <p:cNvSpPr/>
              <p:nvPr/>
            </p:nvSpPr>
            <p:spPr>
              <a:xfrm>
                <a:off x="3250269" y="4104090"/>
                <a:ext cx="156180" cy="197091"/>
              </a:xfrm>
              <a:custGeom>
                <a:avLst/>
                <a:gdLst>
                  <a:gd name="connsiteX0" fmla="*/ 145471 w 156180"/>
                  <a:gd name="connsiteY0" fmla="*/ 197092 h 197091"/>
                  <a:gd name="connsiteX1" fmla="*/ 136963 w 156180"/>
                  <a:gd name="connsiteY1" fmla="*/ 192923 h 197091"/>
                  <a:gd name="connsiteX2" fmla="*/ 2201 w 156180"/>
                  <a:gd name="connsiteY2" fmla="*/ 17219 h 197091"/>
                  <a:gd name="connsiteX3" fmla="*/ 4200 w 156180"/>
                  <a:gd name="connsiteY3" fmla="*/ 2201 h 197091"/>
                  <a:gd name="connsiteX4" fmla="*/ 19218 w 156180"/>
                  <a:gd name="connsiteY4" fmla="*/ 4200 h 197091"/>
                  <a:gd name="connsiteX5" fmla="*/ 153979 w 156180"/>
                  <a:gd name="connsiteY5" fmla="*/ 179904 h 197091"/>
                  <a:gd name="connsiteX6" fmla="*/ 151981 w 156180"/>
                  <a:gd name="connsiteY6" fmla="*/ 194922 h 197091"/>
                  <a:gd name="connsiteX7" fmla="*/ 145471 w 156180"/>
                  <a:gd name="connsiteY7" fmla="*/ 197092 h 19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80" h="197091">
                    <a:moveTo>
                      <a:pt x="145471" y="197092"/>
                    </a:moveTo>
                    <a:cubicBezTo>
                      <a:pt x="142273" y="197092"/>
                      <a:pt x="139076" y="195664"/>
                      <a:pt x="136963" y="192923"/>
                    </a:cubicBezTo>
                    <a:lnTo>
                      <a:pt x="2201" y="17219"/>
                    </a:lnTo>
                    <a:cubicBezTo>
                      <a:pt x="-1396" y="12537"/>
                      <a:pt x="-483" y="5799"/>
                      <a:pt x="4200" y="2201"/>
                    </a:cubicBezTo>
                    <a:cubicBezTo>
                      <a:pt x="8882" y="-1396"/>
                      <a:pt x="15620" y="-483"/>
                      <a:pt x="19218" y="4200"/>
                    </a:cubicBezTo>
                    <a:lnTo>
                      <a:pt x="153979" y="179904"/>
                    </a:lnTo>
                    <a:cubicBezTo>
                      <a:pt x="157577" y="184586"/>
                      <a:pt x="156663" y="191324"/>
                      <a:pt x="151981" y="194922"/>
                    </a:cubicBezTo>
                    <a:cubicBezTo>
                      <a:pt x="150039" y="196349"/>
                      <a:pt x="147755" y="197092"/>
                      <a:pt x="145471" y="197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33">
                <a:extLst>
                  <a:ext uri="{FF2B5EF4-FFF2-40B4-BE49-F238E27FC236}">
                    <a16:creationId xmlns:a16="http://schemas.microsoft.com/office/drawing/2014/main" id="{B7BDBAE2-5875-4CF9-A540-6B84A6DB58B7}"/>
                  </a:ext>
                </a:extLst>
              </p:cNvPr>
              <p:cNvSpPr/>
              <p:nvPr/>
            </p:nvSpPr>
            <p:spPr>
              <a:xfrm>
                <a:off x="2176321" y="3207779"/>
                <a:ext cx="1220220" cy="1842452"/>
              </a:xfrm>
              <a:custGeom>
                <a:avLst/>
                <a:gdLst>
                  <a:gd name="connsiteX0" fmla="*/ 999917 w 1220220"/>
                  <a:gd name="connsiteY0" fmla="*/ 1831166 h 1842452"/>
                  <a:gd name="connsiteX1" fmla="*/ 854820 w 1220220"/>
                  <a:gd name="connsiteY1" fmla="*/ 1723414 h 1842452"/>
                  <a:gd name="connsiteX2" fmla="*/ 259927 w 1220220"/>
                  <a:gd name="connsiteY2" fmla="*/ 1447781 h 1842452"/>
                  <a:gd name="connsiteX3" fmla="*/ 75030 w 1220220"/>
                  <a:gd name="connsiteY3" fmla="*/ 973374 h 1842452"/>
                  <a:gd name="connsiteX4" fmla="*/ 168 w 1220220"/>
                  <a:gd name="connsiteY4" fmla="*/ 772202 h 1842452"/>
                  <a:gd name="connsiteX5" fmla="*/ 137043 w 1220220"/>
                  <a:gd name="connsiteY5" fmla="*/ 635442 h 1842452"/>
                  <a:gd name="connsiteX6" fmla="*/ 250448 w 1220220"/>
                  <a:gd name="connsiteY6" fmla="*/ 698540 h 1842452"/>
                  <a:gd name="connsiteX7" fmla="*/ 371106 w 1220220"/>
                  <a:gd name="connsiteY7" fmla="*/ 703508 h 1842452"/>
                  <a:gd name="connsiteX8" fmla="*/ 278200 w 1220220"/>
                  <a:gd name="connsiteY8" fmla="*/ 570973 h 1842452"/>
                  <a:gd name="connsiteX9" fmla="*/ 240855 w 1220220"/>
                  <a:gd name="connsiteY9" fmla="*/ 418966 h 1842452"/>
                  <a:gd name="connsiteX10" fmla="*/ 368365 w 1220220"/>
                  <a:gd name="connsiteY10" fmla="*/ 356382 h 1842452"/>
                  <a:gd name="connsiteX11" fmla="*/ 428893 w 1220220"/>
                  <a:gd name="connsiteY11" fmla="*/ 135167 h 1842452"/>
                  <a:gd name="connsiteX12" fmla="*/ 841002 w 1220220"/>
                  <a:gd name="connsiteY12" fmla="*/ 91998 h 1842452"/>
                  <a:gd name="connsiteX13" fmla="*/ 827240 w 1220220"/>
                  <a:gd name="connsiteY13" fmla="*/ 714471 h 1842452"/>
                  <a:gd name="connsiteX14" fmla="*/ 1126171 w 1220220"/>
                  <a:gd name="connsiteY14" fmla="*/ 1282412 h 1842452"/>
                  <a:gd name="connsiteX15" fmla="*/ 1146556 w 1220220"/>
                  <a:gd name="connsiteY15" fmla="*/ 1800788 h 1842452"/>
                  <a:gd name="connsiteX16" fmla="*/ 999917 w 1220220"/>
                  <a:gd name="connsiteY16" fmla="*/ 1831166 h 18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0220" h="1842452">
                    <a:moveTo>
                      <a:pt x="999917" y="1831166"/>
                    </a:moveTo>
                    <a:cubicBezTo>
                      <a:pt x="949382" y="1809810"/>
                      <a:pt x="902387" y="1762244"/>
                      <a:pt x="854820" y="1723414"/>
                    </a:cubicBezTo>
                    <a:cubicBezTo>
                      <a:pt x="751008" y="1638560"/>
                      <a:pt x="747354" y="1528980"/>
                      <a:pt x="259927" y="1447781"/>
                    </a:cubicBezTo>
                    <a:cubicBezTo>
                      <a:pt x="33345" y="1410036"/>
                      <a:pt x="200541" y="1166551"/>
                      <a:pt x="75030" y="973374"/>
                    </a:cubicBezTo>
                    <a:cubicBezTo>
                      <a:pt x="35401" y="912388"/>
                      <a:pt x="-2858" y="844893"/>
                      <a:pt x="168" y="772202"/>
                    </a:cubicBezTo>
                    <a:cubicBezTo>
                      <a:pt x="3195" y="699511"/>
                      <a:pt x="65037" y="624935"/>
                      <a:pt x="137043" y="635442"/>
                    </a:cubicBezTo>
                    <a:cubicBezTo>
                      <a:pt x="180269" y="641723"/>
                      <a:pt x="213674" y="674957"/>
                      <a:pt x="250448" y="698540"/>
                    </a:cubicBezTo>
                    <a:cubicBezTo>
                      <a:pt x="287222" y="722123"/>
                      <a:pt x="340613" y="734743"/>
                      <a:pt x="371106" y="703508"/>
                    </a:cubicBezTo>
                    <a:cubicBezTo>
                      <a:pt x="347979" y="654628"/>
                      <a:pt x="308864" y="615513"/>
                      <a:pt x="278200" y="570973"/>
                    </a:cubicBezTo>
                    <a:cubicBezTo>
                      <a:pt x="247536" y="526490"/>
                      <a:pt x="224809" y="470587"/>
                      <a:pt x="240855" y="418966"/>
                    </a:cubicBezTo>
                    <a:cubicBezTo>
                      <a:pt x="265638" y="339194"/>
                      <a:pt x="337872" y="389102"/>
                      <a:pt x="368365" y="356382"/>
                    </a:cubicBezTo>
                    <a:cubicBezTo>
                      <a:pt x="409307" y="312527"/>
                      <a:pt x="398629" y="195582"/>
                      <a:pt x="428893" y="135167"/>
                    </a:cubicBezTo>
                    <a:cubicBezTo>
                      <a:pt x="499872" y="-6504"/>
                      <a:pt x="748267" y="-61265"/>
                      <a:pt x="841002" y="91998"/>
                    </a:cubicBezTo>
                    <a:cubicBezTo>
                      <a:pt x="948354" y="269415"/>
                      <a:pt x="879317" y="512843"/>
                      <a:pt x="827240" y="714471"/>
                    </a:cubicBezTo>
                    <a:cubicBezTo>
                      <a:pt x="754834" y="994787"/>
                      <a:pt x="1034693" y="1088949"/>
                      <a:pt x="1126171" y="1282412"/>
                    </a:cubicBezTo>
                    <a:cubicBezTo>
                      <a:pt x="1192067" y="1421913"/>
                      <a:pt x="1289313" y="1674534"/>
                      <a:pt x="1146556" y="1800788"/>
                    </a:cubicBezTo>
                    <a:cubicBezTo>
                      <a:pt x="1092937" y="1848354"/>
                      <a:pt x="1045028" y="1850182"/>
                      <a:pt x="999917" y="1831166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34">
                <a:extLst>
                  <a:ext uri="{FF2B5EF4-FFF2-40B4-BE49-F238E27FC236}">
                    <a16:creationId xmlns:a16="http://schemas.microsoft.com/office/drawing/2014/main" id="{D17B8FEB-C8D6-4AF5-8CA9-D297D7562B93}"/>
                  </a:ext>
                </a:extLst>
              </p:cNvPr>
              <p:cNvSpPr/>
              <p:nvPr/>
            </p:nvSpPr>
            <p:spPr>
              <a:xfrm>
                <a:off x="2806369" y="4171142"/>
                <a:ext cx="495398" cy="928616"/>
              </a:xfrm>
              <a:custGeom>
                <a:avLst/>
                <a:gdLst>
                  <a:gd name="connsiteX0" fmla="*/ 484703 w 495398"/>
                  <a:gd name="connsiteY0" fmla="*/ 928617 h 928616"/>
                  <a:gd name="connsiteX1" fmla="*/ 475224 w 495398"/>
                  <a:gd name="connsiteY1" fmla="*/ 922850 h 928616"/>
                  <a:gd name="connsiteX2" fmla="*/ 1216 w 495398"/>
                  <a:gd name="connsiteY2" fmla="*/ 15664 h 928616"/>
                  <a:gd name="connsiteX3" fmla="*/ 5728 w 495398"/>
                  <a:gd name="connsiteY3" fmla="*/ 1216 h 928616"/>
                  <a:gd name="connsiteX4" fmla="*/ 20174 w 495398"/>
                  <a:gd name="connsiteY4" fmla="*/ 5727 h 928616"/>
                  <a:gd name="connsiteX5" fmla="*/ 494182 w 495398"/>
                  <a:gd name="connsiteY5" fmla="*/ 912914 h 928616"/>
                  <a:gd name="connsiteX6" fmla="*/ 489671 w 495398"/>
                  <a:gd name="connsiteY6" fmla="*/ 927361 h 928616"/>
                  <a:gd name="connsiteX7" fmla="*/ 484703 w 495398"/>
                  <a:gd name="connsiteY7" fmla="*/ 928617 h 92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398" h="928616">
                    <a:moveTo>
                      <a:pt x="484703" y="928617"/>
                    </a:moveTo>
                    <a:cubicBezTo>
                      <a:pt x="480820" y="928617"/>
                      <a:pt x="477108" y="926504"/>
                      <a:pt x="475224" y="922850"/>
                    </a:cubicBezTo>
                    <a:lnTo>
                      <a:pt x="1216" y="15664"/>
                    </a:lnTo>
                    <a:cubicBezTo>
                      <a:pt x="-1524" y="10410"/>
                      <a:pt x="531" y="3957"/>
                      <a:pt x="5728" y="1216"/>
                    </a:cubicBezTo>
                    <a:cubicBezTo>
                      <a:pt x="10924" y="-1524"/>
                      <a:pt x="17433" y="531"/>
                      <a:pt x="20174" y="5727"/>
                    </a:cubicBezTo>
                    <a:lnTo>
                      <a:pt x="494182" y="912914"/>
                    </a:lnTo>
                    <a:cubicBezTo>
                      <a:pt x="496923" y="918167"/>
                      <a:pt x="494867" y="924620"/>
                      <a:pt x="489671" y="927361"/>
                    </a:cubicBezTo>
                    <a:cubicBezTo>
                      <a:pt x="488072" y="928274"/>
                      <a:pt x="486416" y="928617"/>
                      <a:pt x="484703" y="9286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35">
                <a:extLst>
                  <a:ext uri="{FF2B5EF4-FFF2-40B4-BE49-F238E27FC236}">
                    <a16:creationId xmlns:a16="http://schemas.microsoft.com/office/drawing/2014/main" id="{F6C675BC-15AB-4DE2-8F8F-62D08FA62D2B}"/>
                  </a:ext>
                </a:extLst>
              </p:cNvPr>
              <p:cNvSpPr/>
              <p:nvPr/>
            </p:nvSpPr>
            <p:spPr>
              <a:xfrm>
                <a:off x="2696761" y="4438810"/>
                <a:ext cx="368001" cy="232566"/>
              </a:xfrm>
              <a:custGeom>
                <a:avLst/>
                <a:gdLst>
                  <a:gd name="connsiteX0" fmla="*/ 357278 w 368001"/>
                  <a:gd name="connsiteY0" fmla="*/ 232567 h 232566"/>
                  <a:gd name="connsiteX1" fmla="*/ 351739 w 368001"/>
                  <a:gd name="connsiteY1" fmla="*/ 231025 h 232566"/>
                  <a:gd name="connsiteX2" fmla="*/ 5127 w 368001"/>
                  <a:gd name="connsiteY2" fmla="*/ 19860 h 232566"/>
                  <a:gd name="connsiteX3" fmla="*/ 1530 w 368001"/>
                  <a:gd name="connsiteY3" fmla="*/ 5128 h 232566"/>
                  <a:gd name="connsiteX4" fmla="*/ 16262 w 368001"/>
                  <a:gd name="connsiteY4" fmla="*/ 1530 h 232566"/>
                  <a:gd name="connsiteX5" fmla="*/ 362874 w 368001"/>
                  <a:gd name="connsiteY5" fmla="*/ 212695 h 232566"/>
                  <a:gd name="connsiteX6" fmla="*/ 366472 w 368001"/>
                  <a:gd name="connsiteY6" fmla="*/ 227427 h 232566"/>
                  <a:gd name="connsiteX7" fmla="*/ 357278 w 368001"/>
                  <a:gd name="connsiteY7" fmla="*/ 232567 h 23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001" h="232566">
                    <a:moveTo>
                      <a:pt x="357278" y="232567"/>
                    </a:moveTo>
                    <a:cubicBezTo>
                      <a:pt x="355394" y="232567"/>
                      <a:pt x="353452" y="232052"/>
                      <a:pt x="351739" y="231025"/>
                    </a:cubicBezTo>
                    <a:lnTo>
                      <a:pt x="5127" y="19860"/>
                    </a:lnTo>
                    <a:cubicBezTo>
                      <a:pt x="103" y="16777"/>
                      <a:pt x="-1496" y="10210"/>
                      <a:pt x="1530" y="5128"/>
                    </a:cubicBezTo>
                    <a:cubicBezTo>
                      <a:pt x="4614" y="102"/>
                      <a:pt x="11180" y="-1496"/>
                      <a:pt x="16262" y="1530"/>
                    </a:cubicBezTo>
                    <a:lnTo>
                      <a:pt x="362874" y="212695"/>
                    </a:lnTo>
                    <a:cubicBezTo>
                      <a:pt x="367899" y="215778"/>
                      <a:pt x="369498" y="222345"/>
                      <a:pt x="366472" y="227427"/>
                    </a:cubicBezTo>
                    <a:cubicBezTo>
                      <a:pt x="364416" y="230739"/>
                      <a:pt x="360933" y="232567"/>
                      <a:pt x="357278" y="232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36">
                <a:extLst>
                  <a:ext uri="{FF2B5EF4-FFF2-40B4-BE49-F238E27FC236}">
                    <a16:creationId xmlns:a16="http://schemas.microsoft.com/office/drawing/2014/main" id="{8F7E36D4-02E6-41EC-83A4-99123194394E}"/>
                  </a:ext>
                </a:extLst>
              </p:cNvPr>
              <p:cNvSpPr/>
              <p:nvPr/>
            </p:nvSpPr>
            <p:spPr>
              <a:xfrm>
                <a:off x="2566396" y="4168202"/>
                <a:ext cx="368001" cy="232566"/>
              </a:xfrm>
              <a:custGeom>
                <a:avLst/>
                <a:gdLst>
                  <a:gd name="connsiteX0" fmla="*/ 357278 w 368001"/>
                  <a:gd name="connsiteY0" fmla="*/ 232567 h 232566"/>
                  <a:gd name="connsiteX1" fmla="*/ 351739 w 368001"/>
                  <a:gd name="connsiteY1" fmla="*/ 231025 h 232566"/>
                  <a:gd name="connsiteX2" fmla="*/ 5128 w 368001"/>
                  <a:gd name="connsiteY2" fmla="*/ 19860 h 232566"/>
                  <a:gd name="connsiteX3" fmla="*/ 1530 w 368001"/>
                  <a:gd name="connsiteY3" fmla="*/ 5128 h 232566"/>
                  <a:gd name="connsiteX4" fmla="*/ 16263 w 368001"/>
                  <a:gd name="connsiteY4" fmla="*/ 1530 h 232566"/>
                  <a:gd name="connsiteX5" fmla="*/ 362874 w 368001"/>
                  <a:gd name="connsiteY5" fmla="*/ 212695 h 232566"/>
                  <a:gd name="connsiteX6" fmla="*/ 366472 w 368001"/>
                  <a:gd name="connsiteY6" fmla="*/ 227428 h 232566"/>
                  <a:gd name="connsiteX7" fmla="*/ 357278 w 368001"/>
                  <a:gd name="connsiteY7" fmla="*/ 232567 h 23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001" h="232566">
                    <a:moveTo>
                      <a:pt x="357278" y="232567"/>
                    </a:moveTo>
                    <a:cubicBezTo>
                      <a:pt x="355394" y="232567"/>
                      <a:pt x="353452" y="232053"/>
                      <a:pt x="351739" y="231025"/>
                    </a:cubicBezTo>
                    <a:lnTo>
                      <a:pt x="5128" y="19860"/>
                    </a:lnTo>
                    <a:cubicBezTo>
                      <a:pt x="103" y="16777"/>
                      <a:pt x="-1496" y="10210"/>
                      <a:pt x="1530" y="5128"/>
                    </a:cubicBezTo>
                    <a:cubicBezTo>
                      <a:pt x="4614" y="102"/>
                      <a:pt x="11180" y="-1496"/>
                      <a:pt x="16263" y="1530"/>
                    </a:cubicBezTo>
                    <a:lnTo>
                      <a:pt x="362874" y="212695"/>
                    </a:lnTo>
                    <a:cubicBezTo>
                      <a:pt x="367899" y="215778"/>
                      <a:pt x="369498" y="222345"/>
                      <a:pt x="366472" y="227428"/>
                    </a:cubicBezTo>
                    <a:cubicBezTo>
                      <a:pt x="364416" y="230739"/>
                      <a:pt x="360876" y="232567"/>
                      <a:pt x="357278" y="232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37">
                <a:extLst>
                  <a:ext uri="{FF2B5EF4-FFF2-40B4-BE49-F238E27FC236}">
                    <a16:creationId xmlns:a16="http://schemas.microsoft.com/office/drawing/2014/main" id="{12AC3CE6-51D9-4C96-83A6-CF5A137939AF}"/>
                  </a:ext>
                </a:extLst>
              </p:cNvPr>
              <p:cNvSpPr/>
              <p:nvPr/>
            </p:nvSpPr>
            <p:spPr>
              <a:xfrm>
                <a:off x="3141354" y="4508885"/>
                <a:ext cx="88268" cy="350072"/>
              </a:xfrm>
              <a:custGeom>
                <a:avLst/>
                <a:gdLst>
                  <a:gd name="connsiteX0" fmla="*/ 10730 w 88268"/>
                  <a:gd name="connsiteY0" fmla="*/ 350073 h 350072"/>
                  <a:gd name="connsiteX1" fmla="*/ 8560 w 88268"/>
                  <a:gd name="connsiteY1" fmla="*/ 349844 h 350072"/>
                  <a:gd name="connsiteX2" fmla="*/ 223 w 88268"/>
                  <a:gd name="connsiteY2" fmla="*/ 337225 h 350072"/>
                  <a:gd name="connsiteX3" fmla="*/ 67090 w 88268"/>
                  <a:gd name="connsiteY3" fmla="*/ 8543 h 350072"/>
                  <a:gd name="connsiteX4" fmla="*/ 79709 w 88268"/>
                  <a:gd name="connsiteY4" fmla="*/ 206 h 350072"/>
                  <a:gd name="connsiteX5" fmla="*/ 88046 w 88268"/>
                  <a:gd name="connsiteY5" fmla="*/ 12826 h 350072"/>
                  <a:gd name="connsiteX6" fmla="*/ 21179 w 88268"/>
                  <a:gd name="connsiteY6" fmla="*/ 341507 h 350072"/>
                  <a:gd name="connsiteX7" fmla="*/ 10730 w 88268"/>
                  <a:gd name="connsiteY7" fmla="*/ 350073 h 35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268" h="350072">
                    <a:moveTo>
                      <a:pt x="10730" y="350073"/>
                    </a:moveTo>
                    <a:cubicBezTo>
                      <a:pt x="10044" y="350073"/>
                      <a:pt x="9302" y="350015"/>
                      <a:pt x="8560" y="349844"/>
                    </a:cubicBezTo>
                    <a:cubicBezTo>
                      <a:pt x="2792" y="348702"/>
                      <a:pt x="-977" y="343049"/>
                      <a:pt x="223" y="337225"/>
                    </a:cubicBezTo>
                    <a:lnTo>
                      <a:pt x="67090" y="8543"/>
                    </a:lnTo>
                    <a:cubicBezTo>
                      <a:pt x="68232" y="2776"/>
                      <a:pt x="73885" y="-936"/>
                      <a:pt x="79709" y="206"/>
                    </a:cubicBezTo>
                    <a:cubicBezTo>
                      <a:pt x="85477" y="1348"/>
                      <a:pt x="89245" y="7002"/>
                      <a:pt x="88046" y="12826"/>
                    </a:cubicBezTo>
                    <a:lnTo>
                      <a:pt x="21179" y="341507"/>
                    </a:lnTo>
                    <a:cubicBezTo>
                      <a:pt x="20208" y="346589"/>
                      <a:pt x="15697" y="350073"/>
                      <a:pt x="10730" y="3500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" name="任意多边形: 形状 39">
              <a:extLst>
                <a:ext uri="{FF2B5EF4-FFF2-40B4-BE49-F238E27FC236}">
                  <a16:creationId xmlns:a16="http://schemas.microsoft.com/office/drawing/2014/main" id="{2E936592-D162-4DE4-92D8-449239875270}"/>
                </a:ext>
              </a:extLst>
            </p:cNvPr>
            <p:cNvSpPr/>
            <p:nvPr/>
          </p:nvSpPr>
          <p:spPr>
            <a:xfrm>
              <a:off x="3950541" y="5624647"/>
              <a:ext cx="330756" cy="193307"/>
            </a:xfrm>
            <a:custGeom>
              <a:avLst/>
              <a:gdLst>
                <a:gd name="connsiteX0" fmla="*/ 175487 w 330756"/>
                <a:gd name="connsiteY0" fmla="*/ 98 h 193307"/>
                <a:gd name="connsiteX1" fmla="*/ 180113 w 330756"/>
                <a:gd name="connsiteY1" fmla="*/ 612 h 193307"/>
                <a:gd name="connsiteX2" fmla="*/ 189820 w 330756"/>
                <a:gd name="connsiteY2" fmla="*/ 13003 h 193307"/>
                <a:gd name="connsiteX3" fmla="*/ 210491 w 330756"/>
                <a:gd name="connsiteY3" fmla="*/ 111276 h 193307"/>
                <a:gd name="connsiteX4" fmla="*/ 226194 w 330756"/>
                <a:gd name="connsiteY4" fmla="*/ 39213 h 193307"/>
                <a:gd name="connsiteX5" fmla="*/ 238300 w 330756"/>
                <a:gd name="connsiteY5" fmla="*/ 18713 h 193307"/>
                <a:gd name="connsiteX6" fmla="*/ 249093 w 330756"/>
                <a:gd name="connsiteY6" fmla="*/ 125209 h 193307"/>
                <a:gd name="connsiteX7" fmla="*/ 123467 w 330756"/>
                <a:gd name="connsiteY7" fmla="*/ 190763 h 193307"/>
                <a:gd name="connsiteX8" fmla="*/ 2695 w 330756"/>
                <a:gd name="connsiteY8" fmla="*/ 109506 h 193307"/>
                <a:gd name="connsiteX9" fmla="*/ 1268 w 330756"/>
                <a:gd name="connsiteY9" fmla="*/ 96829 h 193307"/>
                <a:gd name="connsiteX10" fmla="*/ 9434 w 330756"/>
                <a:gd name="connsiteY10" fmla="*/ 93004 h 193307"/>
                <a:gd name="connsiteX11" fmla="*/ 88635 w 330756"/>
                <a:gd name="connsiteY11" fmla="*/ 112761 h 193307"/>
                <a:gd name="connsiteX12" fmla="*/ 156016 w 330756"/>
                <a:gd name="connsiteY12" fmla="*/ 161755 h 193307"/>
                <a:gd name="connsiteX13" fmla="*/ 222597 w 330756"/>
                <a:gd name="connsiteY13" fmla="*/ 166552 h 193307"/>
                <a:gd name="connsiteX14" fmla="*/ 292776 w 330756"/>
                <a:gd name="connsiteY14" fmla="*/ 129206 h 193307"/>
                <a:gd name="connsiteX15" fmla="*/ 311905 w 330756"/>
                <a:gd name="connsiteY15" fmla="*/ 119099 h 193307"/>
                <a:gd name="connsiteX16" fmla="*/ 329949 w 330756"/>
                <a:gd name="connsiteY16" fmla="*/ 128179 h 193307"/>
                <a:gd name="connsiteX17" fmla="*/ 329436 w 330756"/>
                <a:gd name="connsiteY17" fmla="*/ 140969 h 193307"/>
                <a:gd name="connsiteX18" fmla="*/ 215059 w 330756"/>
                <a:gd name="connsiteY18" fmla="*/ 162611 h 193307"/>
                <a:gd name="connsiteX19" fmla="*/ 160812 w 330756"/>
                <a:gd name="connsiteY19" fmla="*/ 22596 h 193307"/>
                <a:gd name="connsiteX20" fmla="*/ 175487 w 330756"/>
                <a:gd name="connsiteY20" fmla="*/ 98 h 19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0756" h="193307">
                  <a:moveTo>
                    <a:pt x="175487" y="98"/>
                  </a:moveTo>
                  <a:cubicBezTo>
                    <a:pt x="176972" y="-130"/>
                    <a:pt x="178514" y="41"/>
                    <a:pt x="180113" y="612"/>
                  </a:cubicBezTo>
                  <a:cubicBezTo>
                    <a:pt x="185195" y="2439"/>
                    <a:pt x="187879" y="7921"/>
                    <a:pt x="189820" y="13003"/>
                  </a:cubicBezTo>
                  <a:cubicBezTo>
                    <a:pt x="207636" y="59313"/>
                    <a:pt x="205523" y="47607"/>
                    <a:pt x="210491" y="111276"/>
                  </a:cubicBezTo>
                  <a:cubicBezTo>
                    <a:pt x="214945" y="70277"/>
                    <a:pt x="211804" y="77871"/>
                    <a:pt x="226194" y="39213"/>
                  </a:cubicBezTo>
                  <a:cubicBezTo>
                    <a:pt x="228992" y="31676"/>
                    <a:pt x="232190" y="23967"/>
                    <a:pt x="238300" y="18713"/>
                  </a:cubicBezTo>
                  <a:cubicBezTo>
                    <a:pt x="277815" y="-15034"/>
                    <a:pt x="254346" y="110420"/>
                    <a:pt x="249093" y="125209"/>
                  </a:cubicBezTo>
                  <a:cubicBezTo>
                    <a:pt x="229678" y="180085"/>
                    <a:pt x="178285" y="201098"/>
                    <a:pt x="123467" y="190763"/>
                  </a:cubicBezTo>
                  <a:cubicBezTo>
                    <a:pt x="75444" y="181683"/>
                    <a:pt x="26336" y="153189"/>
                    <a:pt x="2695" y="109506"/>
                  </a:cubicBezTo>
                  <a:cubicBezTo>
                    <a:pt x="583" y="105566"/>
                    <a:pt x="-1359" y="100484"/>
                    <a:pt x="1268" y="96829"/>
                  </a:cubicBezTo>
                  <a:cubicBezTo>
                    <a:pt x="3038" y="94317"/>
                    <a:pt x="6350" y="93461"/>
                    <a:pt x="9434" y="93004"/>
                  </a:cubicBezTo>
                  <a:cubicBezTo>
                    <a:pt x="36843" y="88607"/>
                    <a:pt x="64823" y="98428"/>
                    <a:pt x="88635" y="112761"/>
                  </a:cubicBezTo>
                  <a:cubicBezTo>
                    <a:pt x="112446" y="127094"/>
                    <a:pt x="133232" y="145880"/>
                    <a:pt x="156016" y="161755"/>
                  </a:cubicBezTo>
                  <a:cubicBezTo>
                    <a:pt x="172175" y="173004"/>
                    <a:pt x="202897" y="167294"/>
                    <a:pt x="222597" y="166552"/>
                  </a:cubicBezTo>
                  <a:cubicBezTo>
                    <a:pt x="256059" y="165295"/>
                    <a:pt x="266966" y="150506"/>
                    <a:pt x="292776" y="129206"/>
                  </a:cubicBezTo>
                  <a:cubicBezTo>
                    <a:pt x="298429" y="124581"/>
                    <a:pt x="304653" y="120127"/>
                    <a:pt x="311905" y="119099"/>
                  </a:cubicBezTo>
                  <a:cubicBezTo>
                    <a:pt x="319157" y="118072"/>
                    <a:pt x="327494" y="121326"/>
                    <a:pt x="329949" y="128179"/>
                  </a:cubicBezTo>
                  <a:cubicBezTo>
                    <a:pt x="331434" y="132290"/>
                    <a:pt x="330635" y="136801"/>
                    <a:pt x="329436" y="140969"/>
                  </a:cubicBezTo>
                  <a:cubicBezTo>
                    <a:pt x="313961" y="193961"/>
                    <a:pt x="249321" y="197501"/>
                    <a:pt x="215059" y="162611"/>
                  </a:cubicBezTo>
                  <a:cubicBezTo>
                    <a:pt x="182340" y="129321"/>
                    <a:pt x="155159" y="69649"/>
                    <a:pt x="160812" y="22596"/>
                  </a:cubicBezTo>
                  <a:cubicBezTo>
                    <a:pt x="161897" y="13175"/>
                    <a:pt x="167379" y="1240"/>
                    <a:pt x="175487" y="98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2585971" y="2616157"/>
            <a:ext cx="484861" cy="380450"/>
            <a:chOff x="5005510" y="3184567"/>
            <a:chExt cx="484861" cy="380450"/>
          </a:xfrm>
        </p:grpSpPr>
        <p:sp>
          <p:nvSpPr>
            <p:cNvPr id="40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>
            <a:off x="9279862" y="991492"/>
            <a:ext cx="572566" cy="462383"/>
            <a:chOff x="7535894" y="3315562"/>
            <a:chExt cx="572566" cy="462383"/>
          </a:xfrm>
        </p:grpSpPr>
        <p:sp>
          <p:nvSpPr>
            <p:cNvPr id="45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4198940" y="3952770"/>
            <a:ext cx="484861" cy="380450"/>
            <a:chOff x="5005510" y="3184567"/>
            <a:chExt cx="484861" cy="380450"/>
          </a:xfrm>
        </p:grpSpPr>
        <p:sp>
          <p:nvSpPr>
            <p:cNvPr id="50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>
            <a:off x="8633064" y="2332953"/>
            <a:ext cx="572566" cy="462383"/>
            <a:chOff x="7535894" y="3315562"/>
            <a:chExt cx="572566" cy="462383"/>
          </a:xfrm>
        </p:grpSpPr>
        <p:sp>
          <p:nvSpPr>
            <p:cNvPr id="55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>
            <a:off x="10918152" y="2431709"/>
            <a:ext cx="572566" cy="462383"/>
            <a:chOff x="7535894" y="3315562"/>
            <a:chExt cx="572566" cy="462383"/>
          </a:xfrm>
        </p:grpSpPr>
        <p:sp>
          <p:nvSpPr>
            <p:cNvPr id="60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4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805748" y="3619064"/>
            <a:ext cx="484861" cy="380450"/>
            <a:chOff x="5005510" y="3184567"/>
            <a:chExt cx="484861" cy="380450"/>
          </a:xfrm>
        </p:grpSpPr>
        <p:sp>
          <p:nvSpPr>
            <p:cNvPr id="65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9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1404263" y="836285"/>
            <a:ext cx="484861" cy="380450"/>
            <a:chOff x="5005510" y="3184567"/>
            <a:chExt cx="484861" cy="380450"/>
          </a:xfrm>
        </p:grpSpPr>
        <p:sp>
          <p:nvSpPr>
            <p:cNvPr id="70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 flipH="1">
            <a:off x="4015245" y="503380"/>
            <a:ext cx="572566" cy="462383"/>
            <a:chOff x="7535894" y="3315562"/>
            <a:chExt cx="572566" cy="462383"/>
          </a:xfrm>
        </p:grpSpPr>
        <p:sp>
          <p:nvSpPr>
            <p:cNvPr id="80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5390891" y="2852036"/>
            <a:ext cx="169900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未来规划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6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前景展望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FUTURE PLAN</a:t>
            </a:r>
          </a:p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595822" y="1494971"/>
            <a:ext cx="4630747" cy="4230916"/>
            <a:chOff x="595822" y="1494971"/>
            <a:chExt cx="4630747" cy="4230916"/>
          </a:xfrm>
        </p:grpSpPr>
        <p:sp>
          <p:nvSpPr>
            <p:cNvPr id="34" name="任意多边形: 形状 6">
              <a:extLst>
                <a:ext uri="{FF2B5EF4-FFF2-40B4-BE49-F238E27FC236}">
                  <a16:creationId xmlns:a16="http://schemas.microsoft.com/office/drawing/2014/main" id="{229326C6-5122-4CD1-9EC2-99B11D7B40E6}"/>
                </a:ext>
              </a:extLst>
            </p:cNvPr>
            <p:cNvSpPr/>
            <p:nvPr/>
          </p:nvSpPr>
          <p:spPr>
            <a:xfrm flipH="1">
              <a:off x="1232738" y="5558344"/>
              <a:ext cx="3492007" cy="167543"/>
            </a:xfrm>
            <a:custGeom>
              <a:avLst/>
              <a:gdLst>
                <a:gd name="connsiteX0" fmla="*/ 4455930 w 4455929"/>
                <a:gd name="connsiteY0" fmla="*/ 106895 h 213791"/>
                <a:gd name="connsiteX1" fmla="*/ 2227965 w 4455929"/>
                <a:gd name="connsiteY1" fmla="*/ 213791 h 213791"/>
                <a:gd name="connsiteX2" fmla="*/ 0 w 4455929"/>
                <a:gd name="connsiteY2" fmla="*/ 106895 h 213791"/>
                <a:gd name="connsiteX3" fmla="*/ 2227965 w 4455929"/>
                <a:gd name="connsiteY3" fmla="*/ 0 h 213791"/>
                <a:gd name="connsiteX4" fmla="*/ 4455930 w 4455929"/>
                <a:gd name="connsiteY4" fmla="*/ 106895 h 21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929" h="213791">
                  <a:moveTo>
                    <a:pt x="4455930" y="106895"/>
                  </a:moveTo>
                  <a:cubicBezTo>
                    <a:pt x="4455930" y="165932"/>
                    <a:pt x="3458436" y="213791"/>
                    <a:pt x="2227965" y="213791"/>
                  </a:cubicBezTo>
                  <a:cubicBezTo>
                    <a:pt x="997494" y="213791"/>
                    <a:pt x="0" y="165932"/>
                    <a:pt x="0" y="106895"/>
                  </a:cubicBezTo>
                  <a:cubicBezTo>
                    <a:pt x="0" y="47859"/>
                    <a:pt x="997494" y="0"/>
                    <a:pt x="2227965" y="0"/>
                  </a:cubicBezTo>
                  <a:cubicBezTo>
                    <a:pt x="3458436" y="0"/>
                    <a:pt x="4455930" y="47859"/>
                    <a:pt x="4455930" y="106895"/>
                  </a:cubicBezTo>
                  <a:close/>
                </a:path>
              </a:pathLst>
            </a:custGeom>
            <a:solidFill>
              <a:srgbClr val="E3E5FC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" name="图形 2">
              <a:extLst>
                <a:ext uri="{FF2B5EF4-FFF2-40B4-BE49-F238E27FC236}">
                  <a16:creationId xmlns:a16="http://schemas.microsoft.com/office/drawing/2014/main" id="{275BB1B9-F617-429D-A2AD-1A146DAB5868}"/>
                </a:ext>
              </a:extLst>
            </p:cNvPr>
            <p:cNvGrpSpPr/>
            <p:nvPr/>
          </p:nvGrpSpPr>
          <p:grpSpPr>
            <a:xfrm flipH="1">
              <a:off x="723753" y="1712903"/>
              <a:ext cx="4502816" cy="3393109"/>
              <a:chOff x="3899897" y="1007286"/>
              <a:chExt cx="5745759" cy="4329733"/>
            </a:xfrm>
          </p:grpSpPr>
          <p:sp>
            <p:nvSpPr>
              <p:cNvPr id="122" name="任意多边形: 形状 8">
                <a:extLst>
                  <a:ext uri="{FF2B5EF4-FFF2-40B4-BE49-F238E27FC236}">
                    <a16:creationId xmlns:a16="http://schemas.microsoft.com/office/drawing/2014/main" id="{CD277797-FD6B-40CB-8018-3503043062C9}"/>
                  </a:ext>
                </a:extLst>
              </p:cNvPr>
              <p:cNvSpPr/>
              <p:nvPr/>
            </p:nvSpPr>
            <p:spPr>
              <a:xfrm>
                <a:off x="3899954" y="1007286"/>
                <a:ext cx="5745702" cy="840547"/>
              </a:xfrm>
              <a:custGeom>
                <a:avLst/>
                <a:gdLst>
                  <a:gd name="connsiteX0" fmla="*/ 5745645 w 5745702"/>
                  <a:gd name="connsiteY0" fmla="*/ 256733 h 840547"/>
                  <a:gd name="connsiteX1" fmla="*/ 5488913 w 5745702"/>
                  <a:gd name="connsiteY1" fmla="*/ 0 h 840547"/>
                  <a:gd name="connsiteX2" fmla="*/ 256733 w 5745702"/>
                  <a:gd name="connsiteY2" fmla="*/ 0 h 840547"/>
                  <a:gd name="connsiteX3" fmla="*/ 0 w 5745702"/>
                  <a:gd name="connsiteY3" fmla="*/ 256733 h 840547"/>
                  <a:gd name="connsiteX4" fmla="*/ 0 w 5745702"/>
                  <a:gd name="connsiteY4" fmla="*/ 840548 h 840547"/>
                  <a:gd name="connsiteX5" fmla="*/ 5745703 w 5745702"/>
                  <a:gd name="connsiteY5" fmla="*/ 840548 h 840547"/>
                  <a:gd name="connsiteX6" fmla="*/ 5745703 w 5745702"/>
                  <a:gd name="connsiteY6" fmla="*/ 256733 h 84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702" h="840547">
                    <a:moveTo>
                      <a:pt x="5745645" y="256733"/>
                    </a:moveTo>
                    <a:cubicBezTo>
                      <a:pt x="5745645" y="115518"/>
                      <a:pt x="5630127" y="0"/>
                      <a:pt x="5488913" y="0"/>
                    </a:cubicBezTo>
                    <a:lnTo>
                      <a:pt x="256733" y="0"/>
                    </a:lnTo>
                    <a:cubicBezTo>
                      <a:pt x="115518" y="0"/>
                      <a:pt x="0" y="115518"/>
                      <a:pt x="0" y="256733"/>
                    </a:cubicBezTo>
                    <a:lnTo>
                      <a:pt x="0" y="840548"/>
                    </a:lnTo>
                    <a:lnTo>
                      <a:pt x="5745703" y="840548"/>
                    </a:lnTo>
                    <a:lnTo>
                      <a:pt x="5745703" y="256733"/>
                    </a:lnTo>
                    <a:close/>
                  </a:path>
                </a:pathLst>
              </a:custGeom>
              <a:solidFill>
                <a:srgbClr val="A7AD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任意多边形: 形状 9">
                <a:extLst>
                  <a:ext uri="{FF2B5EF4-FFF2-40B4-BE49-F238E27FC236}">
                    <a16:creationId xmlns:a16="http://schemas.microsoft.com/office/drawing/2014/main" id="{D6B0D22C-ED4A-4431-84A3-11DA522EE1B0}"/>
                  </a:ext>
                </a:extLst>
              </p:cNvPr>
              <p:cNvSpPr/>
              <p:nvPr/>
            </p:nvSpPr>
            <p:spPr>
              <a:xfrm>
                <a:off x="3899897" y="1847834"/>
                <a:ext cx="5745702" cy="3489185"/>
              </a:xfrm>
              <a:custGeom>
                <a:avLst/>
                <a:gdLst>
                  <a:gd name="connsiteX0" fmla="*/ 0 w 5745702"/>
                  <a:gd name="connsiteY0" fmla="*/ 0 h 3489185"/>
                  <a:gd name="connsiteX1" fmla="*/ 5745702 w 5745702"/>
                  <a:gd name="connsiteY1" fmla="*/ 0 h 3489185"/>
                  <a:gd name="connsiteX2" fmla="*/ 5745702 w 5745702"/>
                  <a:gd name="connsiteY2" fmla="*/ 3489186 h 3489185"/>
                  <a:gd name="connsiteX3" fmla="*/ 0 w 5745702"/>
                  <a:gd name="connsiteY3" fmla="*/ 3489186 h 348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5702" h="3489185">
                    <a:moveTo>
                      <a:pt x="0" y="0"/>
                    </a:moveTo>
                    <a:lnTo>
                      <a:pt x="5745702" y="0"/>
                    </a:lnTo>
                    <a:lnTo>
                      <a:pt x="5745702" y="3489186"/>
                    </a:lnTo>
                    <a:lnTo>
                      <a:pt x="0" y="3489186"/>
                    </a:ln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6" name="任意多边形: 形状 10">
              <a:extLst>
                <a:ext uri="{FF2B5EF4-FFF2-40B4-BE49-F238E27FC236}">
                  <a16:creationId xmlns:a16="http://schemas.microsoft.com/office/drawing/2014/main" id="{EE9B48C2-8061-48D9-A2A9-A1520BC23303}"/>
                </a:ext>
              </a:extLst>
            </p:cNvPr>
            <p:cNvSpPr/>
            <p:nvPr/>
          </p:nvSpPr>
          <p:spPr>
            <a:xfrm flipH="1">
              <a:off x="4281319" y="2661285"/>
              <a:ext cx="613296" cy="574990"/>
            </a:xfrm>
            <a:custGeom>
              <a:avLst/>
              <a:gdLst>
                <a:gd name="connsiteX0" fmla="*/ 647084 w 782588"/>
                <a:gd name="connsiteY0" fmla="*/ 733709 h 733709"/>
                <a:gd name="connsiteX1" fmla="*/ 135504 w 782588"/>
                <a:gd name="connsiteY1" fmla="*/ 733709 h 733709"/>
                <a:gd name="connsiteX2" fmla="*/ 0 w 782588"/>
                <a:gd name="connsiteY2" fmla="*/ 598205 h 733709"/>
                <a:gd name="connsiteX3" fmla="*/ 0 w 782588"/>
                <a:gd name="connsiteY3" fmla="*/ 135504 h 733709"/>
                <a:gd name="connsiteX4" fmla="*/ 135504 w 782588"/>
                <a:gd name="connsiteY4" fmla="*/ 0 h 733709"/>
                <a:gd name="connsiteX5" fmla="*/ 647084 w 782588"/>
                <a:gd name="connsiteY5" fmla="*/ 0 h 733709"/>
                <a:gd name="connsiteX6" fmla="*/ 782589 w 782588"/>
                <a:gd name="connsiteY6" fmla="*/ 135504 h 733709"/>
                <a:gd name="connsiteX7" fmla="*/ 782589 w 782588"/>
                <a:gd name="connsiteY7" fmla="*/ 598205 h 733709"/>
                <a:gd name="connsiteX8" fmla="*/ 647084 w 782588"/>
                <a:gd name="connsiteY8" fmla="*/ 733709 h 73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88" h="733709">
                  <a:moveTo>
                    <a:pt x="647084" y="733709"/>
                  </a:moveTo>
                  <a:lnTo>
                    <a:pt x="135504" y="733709"/>
                  </a:lnTo>
                  <a:cubicBezTo>
                    <a:pt x="60985" y="733709"/>
                    <a:pt x="0" y="672724"/>
                    <a:pt x="0" y="598205"/>
                  </a:cubicBezTo>
                  <a:lnTo>
                    <a:pt x="0" y="135504"/>
                  </a:lnTo>
                  <a:cubicBezTo>
                    <a:pt x="0" y="60986"/>
                    <a:pt x="60985" y="0"/>
                    <a:pt x="135504" y="0"/>
                  </a:cubicBezTo>
                  <a:lnTo>
                    <a:pt x="647084" y="0"/>
                  </a:lnTo>
                  <a:cubicBezTo>
                    <a:pt x="721603" y="0"/>
                    <a:pt x="782589" y="60986"/>
                    <a:pt x="782589" y="135504"/>
                  </a:cubicBezTo>
                  <a:lnTo>
                    <a:pt x="782589" y="598205"/>
                  </a:lnTo>
                  <a:cubicBezTo>
                    <a:pt x="782589" y="672724"/>
                    <a:pt x="721603" y="733709"/>
                    <a:pt x="647084" y="733709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11">
              <a:extLst>
                <a:ext uri="{FF2B5EF4-FFF2-40B4-BE49-F238E27FC236}">
                  <a16:creationId xmlns:a16="http://schemas.microsoft.com/office/drawing/2014/main" id="{6FA60DCC-8E05-4DFC-B39F-8AC55BBA5862}"/>
                </a:ext>
              </a:extLst>
            </p:cNvPr>
            <p:cNvSpPr/>
            <p:nvPr/>
          </p:nvSpPr>
          <p:spPr>
            <a:xfrm flipH="1">
              <a:off x="3211127" y="2661285"/>
              <a:ext cx="613296" cy="574990"/>
            </a:xfrm>
            <a:custGeom>
              <a:avLst/>
              <a:gdLst>
                <a:gd name="connsiteX0" fmla="*/ 647085 w 782588"/>
                <a:gd name="connsiteY0" fmla="*/ 733709 h 733709"/>
                <a:gd name="connsiteX1" fmla="*/ 135504 w 782588"/>
                <a:gd name="connsiteY1" fmla="*/ 733709 h 733709"/>
                <a:gd name="connsiteX2" fmla="*/ 0 w 782588"/>
                <a:gd name="connsiteY2" fmla="*/ 598205 h 733709"/>
                <a:gd name="connsiteX3" fmla="*/ 0 w 782588"/>
                <a:gd name="connsiteY3" fmla="*/ 135504 h 733709"/>
                <a:gd name="connsiteX4" fmla="*/ 135504 w 782588"/>
                <a:gd name="connsiteY4" fmla="*/ 0 h 733709"/>
                <a:gd name="connsiteX5" fmla="*/ 647085 w 782588"/>
                <a:gd name="connsiteY5" fmla="*/ 0 h 733709"/>
                <a:gd name="connsiteX6" fmla="*/ 782589 w 782588"/>
                <a:gd name="connsiteY6" fmla="*/ 135504 h 733709"/>
                <a:gd name="connsiteX7" fmla="*/ 782589 w 782588"/>
                <a:gd name="connsiteY7" fmla="*/ 598205 h 733709"/>
                <a:gd name="connsiteX8" fmla="*/ 647085 w 782588"/>
                <a:gd name="connsiteY8" fmla="*/ 733709 h 73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88" h="733709">
                  <a:moveTo>
                    <a:pt x="647085" y="733709"/>
                  </a:moveTo>
                  <a:lnTo>
                    <a:pt x="135504" y="733709"/>
                  </a:lnTo>
                  <a:cubicBezTo>
                    <a:pt x="60985" y="733709"/>
                    <a:pt x="0" y="672724"/>
                    <a:pt x="0" y="598205"/>
                  </a:cubicBezTo>
                  <a:lnTo>
                    <a:pt x="0" y="135504"/>
                  </a:lnTo>
                  <a:cubicBezTo>
                    <a:pt x="0" y="60986"/>
                    <a:pt x="60985" y="0"/>
                    <a:pt x="135504" y="0"/>
                  </a:cubicBezTo>
                  <a:lnTo>
                    <a:pt x="647085" y="0"/>
                  </a:lnTo>
                  <a:cubicBezTo>
                    <a:pt x="721603" y="0"/>
                    <a:pt x="782589" y="60986"/>
                    <a:pt x="782589" y="135504"/>
                  </a:cubicBezTo>
                  <a:lnTo>
                    <a:pt x="782589" y="598205"/>
                  </a:lnTo>
                  <a:cubicBezTo>
                    <a:pt x="782589" y="672724"/>
                    <a:pt x="721603" y="733709"/>
                    <a:pt x="647085" y="733709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12">
              <a:extLst>
                <a:ext uri="{FF2B5EF4-FFF2-40B4-BE49-F238E27FC236}">
                  <a16:creationId xmlns:a16="http://schemas.microsoft.com/office/drawing/2014/main" id="{43EB17C5-7F67-428C-BA53-DBF8B5189C8D}"/>
                </a:ext>
              </a:extLst>
            </p:cNvPr>
            <p:cNvSpPr/>
            <p:nvPr/>
          </p:nvSpPr>
          <p:spPr>
            <a:xfrm flipH="1">
              <a:off x="2140935" y="2661285"/>
              <a:ext cx="613296" cy="574990"/>
            </a:xfrm>
            <a:custGeom>
              <a:avLst/>
              <a:gdLst>
                <a:gd name="connsiteX0" fmla="*/ 647084 w 782588"/>
                <a:gd name="connsiteY0" fmla="*/ 733709 h 733709"/>
                <a:gd name="connsiteX1" fmla="*/ 135504 w 782588"/>
                <a:gd name="connsiteY1" fmla="*/ 733709 h 733709"/>
                <a:gd name="connsiteX2" fmla="*/ 0 w 782588"/>
                <a:gd name="connsiteY2" fmla="*/ 598205 h 733709"/>
                <a:gd name="connsiteX3" fmla="*/ 0 w 782588"/>
                <a:gd name="connsiteY3" fmla="*/ 135504 h 733709"/>
                <a:gd name="connsiteX4" fmla="*/ 135504 w 782588"/>
                <a:gd name="connsiteY4" fmla="*/ 0 h 733709"/>
                <a:gd name="connsiteX5" fmla="*/ 647084 w 782588"/>
                <a:gd name="connsiteY5" fmla="*/ 0 h 733709"/>
                <a:gd name="connsiteX6" fmla="*/ 782588 w 782588"/>
                <a:gd name="connsiteY6" fmla="*/ 135504 h 733709"/>
                <a:gd name="connsiteX7" fmla="*/ 782588 w 782588"/>
                <a:gd name="connsiteY7" fmla="*/ 598205 h 733709"/>
                <a:gd name="connsiteX8" fmla="*/ 647084 w 782588"/>
                <a:gd name="connsiteY8" fmla="*/ 733709 h 73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88" h="733709">
                  <a:moveTo>
                    <a:pt x="647084" y="733709"/>
                  </a:moveTo>
                  <a:lnTo>
                    <a:pt x="135504" y="733709"/>
                  </a:lnTo>
                  <a:cubicBezTo>
                    <a:pt x="60985" y="733709"/>
                    <a:pt x="0" y="672724"/>
                    <a:pt x="0" y="598205"/>
                  </a:cubicBezTo>
                  <a:lnTo>
                    <a:pt x="0" y="135504"/>
                  </a:lnTo>
                  <a:cubicBezTo>
                    <a:pt x="0" y="60986"/>
                    <a:pt x="60985" y="0"/>
                    <a:pt x="135504" y="0"/>
                  </a:cubicBezTo>
                  <a:lnTo>
                    <a:pt x="647084" y="0"/>
                  </a:lnTo>
                  <a:cubicBezTo>
                    <a:pt x="721603" y="0"/>
                    <a:pt x="782588" y="60986"/>
                    <a:pt x="782588" y="135504"/>
                  </a:cubicBezTo>
                  <a:lnTo>
                    <a:pt x="782588" y="598205"/>
                  </a:lnTo>
                  <a:cubicBezTo>
                    <a:pt x="782588" y="672724"/>
                    <a:pt x="721603" y="733709"/>
                    <a:pt x="647084" y="733709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: 形状 13">
              <a:extLst>
                <a:ext uri="{FF2B5EF4-FFF2-40B4-BE49-F238E27FC236}">
                  <a16:creationId xmlns:a16="http://schemas.microsoft.com/office/drawing/2014/main" id="{A75A7B6E-2484-402E-B985-F04F45CA7F7F}"/>
                </a:ext>
              </a:extLst>
            </p:cNvPr>
            <p:cNvSpPr/>
            <p:nvPr/>
          </p:nvSpPr>
          <p:spPr>
            <a:xfrm flipH="1">
              <a:off x="1070743" y="2661285"/>
              <a:ext cx="613296" cy="574990"/>
            </a:xfrm>
            <a:custGeom>
              <a:avLst/>
              <a:gdLst>
                <a:gd name="connsiteX0" fmla="*/ 647084 w 782588"/>
                <a:gd name="connsiteY0" fmla="*/ 733709 h 733709"/>
                <a:gd name="connsiteX1" fmla="*/ 135504 w 782588"/>
                <a:gd name="connsiteY1" fmla="*/ 733709 h 733709"/>
                <a:gd name="connsiteX2" fmla="*/ 0 w 782588"/>
                <a:gd name="connsiteY2" fmla="*/ 598205 h 733709"/>
                <a:gd name="connsiteX3" fmla="*/ 0 w 782588"/>
                <a:gd name="connsiteY3" fmla="*/ 135504 h 733709"/>
                <a:gd name="connsiteX4" fmla="*/ 135504 w 782588"/>
                <a:gd name="connsiteY4" fmla="*/ 0 h 733709"/>
                <a:gd name="connsiteX5" fmla="*/ 647084 w 782588"/>
                <a:gd name="connsiteY5" fmla="*/ 0 h 733709"/>
                <a:gd name="connsiteX6" fmla="*/ 782588 w 782588"/>
                <a:gd name="connsiteY6" fmla="*/ 135504 h 733709"/>
                <a:gd name="connsiteX7" fmla="*/ 782588 w 782588"/>
                <a:gd name="connsiteY7" fmla="*/ 598205 h 733709"/>
                <a:gd name="connsiteX8" fmla="*/ 647084 w 782588"/>
                <a:gd name="connsiteY8" fmla="*/ 733709 h 73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88" h="733709">
                  <a:moveTo>
                    <a:pt x="647084" y="733709"/>
                  </a:moveTo>
                  <a:lnTo>
                    <a:pt x="135504" y="733709"/>
                  </a:lnTo>
                  <a:cubicBezTo>
                    <a:pt x="60985" y="733709"/>
                    <a:pt x="0" y="672724"/>
                    <a:pt x="0" y="598205"/>
                  </a:cubicBezTo>
                  <a:lnTo>
                    <a:pt x="0" y="135504"/>
                  </a:lnTo>
                  <a:cubicBezTo>
                    <a:pt x="0" y="60986"/>
                    <a:pt x="60985" y="0"/>
                    <a:pt x="135504" y="0"/>
                  </a:cubicBezTo>
                  <a:lnTo>
                    <a:pt x="647084" y="0"/>
                  </a:lnTo>
                  <a:cubicBezTo>
                    <a:pt x="721603" y="0"/>
                    <a:pt x="782588" y="60986"/>
                    <a:pt x="782588" y="135504"/>
                  </a:cubicBezTo>
                  <a:lnTo>
                    <a:pt x="782588" y="598205"/>
                  </a:lnTo>
                  <a:cubicBezTo>
                    <a:pt x="782588" y="672724"/>
                    <a:pt x="721603" y="733709"/>
                    <a:pt x="647084" y="733709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: 形状 14">
              <a:extLst>
                <a:ext uri="{FF2B5EF4-FFF2-40B4-BE49-F238E27FC236}">
                  <a16:creationId xmlns:a16="http://schemas.microsoft.com/office/drawing/2014/main" id="{843B0BCC-1E83-4E6E-92FF-86F91A18CA36}"/>
                </a:ext>
              </a:extLst>
            </p:cNvPr>
            <p:cNvSpPr/>
            <p:nvPr/>
          </p:nvSpPr>
          <p:spPr>
            <a:xfrm flipH="1">
              <a:off x="4281319" y="3434562"/>
              <a:ext cx="613296" cy="574990"/>
            </a:xfrm>
            <a:custGeom>
              <a:avLst/>
              <a:gdLst>
                <a:gd name="connsiteX0" fmla="*/ 647084 w 782588"/>
                <a:gd name="connsiteY0" fmla="*/ 733709 h 733708"/>
                <a:gd name="connsiteX1" fmla="*/ 135504 w 782588"/>
                <a:gd name="connsiteY1" fmla="*/ 733709 h 733708"/>
                <a:gd name="connsiteX2" fmla="*/ 0 w 782588"/>
                <a:gd name="connsiteY2" fmla="*/ 598205 h 733708"/>
                <a:gd name="connsiteX3" fmla="*/ 0 w 782588"/>
                <a:gd name="connsiteY3" fmla="*/ 135504 h 733708"/>
                <a:gd name="connsiteX4" fmla="*/ 135504 w 782588"/>
                <a:gd name="connsiteY4" fmla="*/ 0 h 733708"/>
                <a:gd name="connsiteX5" fmla="*/ 647084 w 782588"/>
                <a:gd name="connsiteY5" fmla="*/ 0 h 733708"/>
                <a:gd name="connsiteX6" fmla="*/ 782589 w 782588"/>
                <a:gd name="connsiteY6" fmla="*/ 135504 h 733708"/>
                <a:gd name="connsiteX7" fmla="*/ 782589 w 782588"/>
                <a:gd name="connsiteY7" fmla="*/ 598205 h 733708"/>
                <a:gd name="connsiteX8" fmla="*/ 647084 w 782588"/>
                <a:gd name="connsiteY8" fmla="*/ 733709 h 73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88" h="733708">
                  <a:moveTo>
                    <a:pt x="647084" y="733709"/>
                  </a:moveTo>
                  <a:lnTo>
                    <a:pt x="135504" y="733709"/>
                  </a:lnTo>
                  <a:cubicBezTo>
                    <a:pt x="60985" y="733709"/>
                    <a:pt x="0" y="672724"/>
                    <a:pt x="0" y="598205"/>
                  </a:cubicBezTo>
                  <a:lnTo>
                    <a:pt x="0" y="135504"/>
                  </a:lnTo>
                  <a:cubicBezTo>
                    <a:pt x="0" y="60985"/>
                    <a:pt x="60985" y="0"/>
                    <a:pt x="135504" y="0"/>
                  </a:cubicBezTo>
                  <a:lnTo>
                    <a:pt x="647084" y="0"/>
                  </a:lnTo>
                  <a:cubicBezTo>
                    <a:pt x="721603" y="0"/>
                    <a:pt x="782589" y="60985"/>
                    <a:pt x="782589" y="135504"/>
                  </a:cubicBezTo>
                  <a:lnTo>
                    <a:pt x="782589" y="598205"/>
                  </a:lnTo>
                  <a:cubicBezTo>
                    <a:pt x="782589" y="672724"/>
                    <a:pt x="721603" y="733709"/>
                    <a:pt x="647084" y="733709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15">
              <a:extLst>
                <a:ext uri="{FF2B5EF4-FFF2-40B4-BE49-F238E27FC236}">
                  <a16:creationId xmlns:a16="http://schemas.microsoft.com/office/drawing/2014/main" id="{E0B9BB3E-5667-4FC3-B591-D7B3C20693F7}"/>
                </a:ext>
              </a:extLst>
            </p:cNvPr>
            <p:cNvSpPr/>
            <p:nvPr/>
          </p:nvSpPr>
          <p:spPr>
            <a:xfrm flipH="1">
              <a:off x="3211127" y="3434562"/>
              <a:ext cx="613296" cy="574990"/>
            </a:xfrm>
            <a:custGeom>
              <a:avLst/>
              <a:gdLst>
                <a:gd name="connsiteX0" fmla="*/ 647085 w 782588"/>
                <a:gd name="connsiteY0" fmla="*/ 733709 h 733708"/>
                <a:gd name="connsiteX1" fmla="*/ 135504 w 782588"/>
                <a:gd name="connsiteY1" fmla="*/ 733709 h 733708"/>
                <a:gd name="connsiteX2" fmla="*/ 0 w 782588"/>
                <a:gd name="connsiteY2" fmla="*/ 598205 h 733708"/>
                <a:gd name="connsiteX3" fmla="*/ 0 w 782588"/>
                <a:gd name="connsiteY3" fmla="*/ 135504 h 733708"/>
                <a:gd name="connsiteX4" fmla="*/ 135504 w 782588"/>
                <a:gd name="connsiteY4" fmla="*/ 0 h 733708"/>
                <a:gd name="connsiteX5" fmla="*/ 647085 w 782588"/>
                <a:gd name="connsiteY5" fmla="*/ 0 h 733708"/>
                <a:gd name="connsiteX6" fmla="*/ 782589 w 782588"/>
                <a:gd name="connsiteY6" fmla="*/ 135504 h 733708"/>
                <a:gd name="connsiteX7" fmla="*/ 782589 w 782588"/>
                <a:gd name="connsiteY7" fmla="*/ 598205 h 733708"/>
                <a:gd name="connsiteX8" fmla="*/ 647085 w 782588"/>
                <a:gd name="connsiteY8" fmla="*/ 733709 h 73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88" h="733708">
                  <a:moveTo>
                    <a:pt x="647085" y="733709"/>
                  </a:moveTo>
                  <a:lnTo>
                    <a:pt x="135504" y="733709"/>
                  </a:lnTo>
                  <a:cubicBezTo>
                    <a:pt x="60985" y="733709"/>
                    <a:pt x="0" y="672724"/>
                    <a:pt x="0" y="598205"/>
                  </a:cubicBezTo>
                  <a:lnTo>
                    <a:pt x="0" y="135504"/>
                  </a:lnTo>
                  <a:cubicBezTo>
                    <a:pt x="0" y="60985"/>
                    <a:pt x="60985" y="0"/>
                    <a:pt x="135504" y="0"/>
                  </a:cubicBezTo>
                  <a:lnTo>
                    <a:pt x="647085" y="0"/>
                  </a:lnTo>
                  <a:cubicBezTo>
                    <a:pt x="721603" y="0"/>
                    <a:pt x="782589" y="60985"/>
                    <a:pt x="782589" y="135504"/>
                  </a:cubicBezTo>
                  <a:lnTo>
                    <a:pt x="782589" y="598205"/>
                  </a:lnTo>
                  <a:cubicBezTo>
                    <a:pt x="782589" y="672724"/>
                    <a:pt x="721603" y="733709"/>
                    <a:pt x="647085" y="733709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16">
              <a:extLst>
                <a:ext uri="{FF2B5EF4-FFF2-40B4-BE49-F238E27FC236}">
                  <a16:creationId xmlns:a16="http://schemas.microsoft.com/office/drawing/2014/main" id="{1F7EEDA6-A913-4BCA-8E81-FBF77A7A4885}"/>
                </a:ext>
              </a:extLst>
            </p:cNvPr>
            <p:cNvSpPr/>
            <p:nvPr/>
          </p:nvSpPr>
          <p:spPr>
            <a:xfrm flipH="1">
              <a:off x="2140935" y="3434562"/>
              <a:ext cx="613296" cy="574990"/>
            </a:xfrm>
            <a:custGeom>
              <a:avLst/>
              <a:gdLst>
                <a:gd name="connsiteX0" fmla="*/ 647084 w 782588"/>
                <a:gd name="connsiteY0" fmla="*/ 733709 h 733708"/>
                <a:gd name="connsiteX1" fmla="*/ 135504 w 782588"/>
                <a:gd name="connsiteY1" fmla="*/ 733709 h 733708"/>
                <a:gd name="connsiteX2" fmla="*/ 0 w 782588"/>
                <a:gd name="connsiteY2" fmla="*/ 598205 h 733708"/>
                <a:gd name="connsiteX3" fmla="*/ 0 w 782588"/>
                <a:gd name="connsiteY3" fmla="*/ 135504 h 733708"/>
                <a:gd name="connsiteX4" fmla="*/ 135504 w 782588"/>
                <a:gd name="connsiteY4" fmla="*/ 0 h 733708"/>
                <a:gd name="connsiteX5" fmla="*/ 647084 w 782588"/>
                <a:gd name="connsiteY5" fmla="*/ 0 h 733708"/>
                <a:gd name="connsiteX6" fmla="*/ 782588 w 782588"/>
                <a:gd name="connsiteY6" fmla="*/ 135504 h 733708"/>
                <a:gd name="connsiteX7" fmla="*/ 782588 w 782588"/>
                <a:gd name="connsiteY7" fmla="*/ 598205 h 733708"/>
                <a:gd name="connsiteX8" fmla="*/ 647084 w 782588"/>
                <a:gd name="connsiteY8" fmla="*/ 733709 h 73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88" h="733708">
                  <a:moveTo>
                    <a:pt x="647084" y="733709"/>
                  </a:moveTo>
                  <a:lnTo>
                    <a:pt x="135504" y="733709"/>
                  </a:lnTo>
                  <a:cubicBezTo>
                    <a:pt x="60985" y="733709"/>
                    <a:pt x="0" y="672724"/>
                    <a:pt x="0" y="598205"/>
                  </a:cubicBezTo>
                  <a:lnTo>
                    <a:pt x="0" y="135504"/>
                  </a:lnTo>
                  <a:cubicBezTo>
                    <a:pt x="0" y="60985"/>
                    <a:pt x="60985" y="0"/>
                    <a:pt x="135504" y="0"/>
                  </a:cubicBezTo>
                  <a:lnTo>
                    <a:pt x="647084" y="0"/>
                  </a:lnTo>
                  <a:cubicBezTo>
                    <a:pt x="721603" y="0"/>
                    <a:pt x="782588" y="60985"/>
                    <a:pt x="782588" y="135504"/>
                  </a:cubicBezTo>
                  <a:lnTo>
                    <a:pt x="782588" y="598205"/>
                  </a:lnTo>
                  <a:cubicBezTo>
                    <a:pt x="782588" y="672724"/>
                    <a:pt x="721603" y="733709"/>
                    <a:pt x="647084" y="733709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17">
              <a:extLst>
                <a:ext uri="{FF2B5EF4-FFF2-40B4-BE49-F238E27FC236}">
                  <a16:creationId xmlns:a16="http://schemas.microsoft.com/office/drawing/2014/main" id="{5D9CB42F-865F-4F54-A32B-236FAB4E9A75}"/>
                </a:ext>
              </a:extLst>
            </p:cNvPr>
            <p:cNvSpPr/>
            <p:nvPr/>
          </p:nvSpPr>
          <p:spPr>
            <a:xfrm flipH="1">
              <a:off x="1070743" y="3434562"/>
              <a:ext cx="613296" cy="574990"/>
            </a:xfrm>
            <a:custGeom>
              <a:avLst/>
              <a:gdLst>
                <a:gd name="connsiteX0" fmla="*/ 647084 w 782588"/>
                <a:gd name="connsiteY0" fmla="*/ 733709 h 733708"/>
                <a:gd name="connsiteX1" fmla="*/ 135504 w 782588"/>
                <a:gd name="connsiteY1" fmla="*/ 733709 h 733708"/>
                <a:gd name="connsiteX2" fmla="*/ 0 w 782588"/>
                <a:gd name="connsiteY2" fmla="*/ 598205 h 733708"/>
                <a:gd name="connsiteX3" fmla="*/ 0 w 782588"/>
                <a:gd name="connsiteY3" fmla="*/ 135504 h 733708"/>
                <a:gd name="connsiteX4" fmla="*/ 135504 w 782588"/>
                <a:gd name="connsiteY4" fmla="*/ 0 h 733708"/>
                <a:gd name="connsiteX5" fmla="*/ 647084 w 782588"/>
                <a:gd name="connsiteY5" fmla="*/ 0 h 733708"/>
                <a:gd name="connsiteX6" fmla="*/ 782588 w 782588"/>
                <a:gd name="connsiteY6" fmla="*/ 135504 h 733708"/>
                <a:gd name="connsiteX7" fmla="*/ 782588 w 782588"/>
                <a:gd name="connsiteY7" fmla="*/ 598205 h 733708"/>
                <a:gd name="connsiteX8" fmla="*/ 647084 w 782588"/>
                <a:gd name="connsiteY8" fmla="*/ 733709 h 73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88" h="733708">
                  <a:moveTo>
                    <a:pt x="647084" y="733709"/>
                  </a:moveTo>
                  <a:lnTo>
                    <a:pt x="135504" y="733709"/>
                  </a:lnTo>
                  <a:cubicBezTo>
                    <a:pt x="60985" y="733709"/>
                    <a:pt x="0" y="672724"/>
                    <a:pt x="0" y="598205"/>
                  </a:cubicBezTo>
                  <a:lnTo>
                    <a:pt x="0" y="135504"/>
                  </a:lnTo>
                  <a:cubicBezTo>
                    <a:pt x="0" y="60985"/>
                    <a:pt x="60985" y="0"/>
                    <a:pt x="135504" y="0"/>
                  </a:cubicBezTo>
                  <a:lnTo>
                    <a:pt x="647084" y="0"/>
                  </a:lnTo>
                  <a:cubicBezTo>
                    <a:pt x="721603" y="0"/>
                    <a:pt x="782588" y="60985"/>
                    <a:pt x="782588" y="135504"/>
                  </a:cubicBezTo>
                  <a:lnTo>
                    <a:pt x="782588" y="598205"/>
                  </a:lnTo>
                  <a:cubicBezTo>
                    <a:pt x="782588" y="672724"/>
                    <a:pt x="721603" y="733709"/>
                    <a:pt x="647084" y="733709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18">
              <a:extLst>
                <a:ext uri="{FF2B5EF4-FFF2-40B4-BE49-F238E27FC236}">
                  <a16:creationId xmlns:a16="http://schemas.microsoft.com/office/drawing/2014/main" id="{5E62A6A6-3E2F-4180-9C2E-9C72C8CA0D4A}"/>
                </a:ext>
              </a:extLst>
            </p:cNvPr>
            <p:cNvSpPr/>
            <p:nvPr/>
          </p:nvSpPr>
          <p:spPr>
            <a:xfrm flipH="1">
              <a:off x="4281319" y="4207839"/>
              <a:ext cx="613296" cy="574990"/>
            </a:xfrm>
            <a:custGeom>
              <a:avLst/>
              <a:gdLst>
                <a:gd name="connsiteX0" fmla="*/ 647084 w 782588"/>
                <a:gd name="connsiteY0" fmla="*/ 733709 h 733708"/>
                <a:gd name="connsiteX1" fmla="*/ 135504 w 782588"/>
                <a:gd name="connsiteY1" fmla="*/ 733709 h 733708"/>
                <a:gd name="connsiteX2" fmla="*/ 0 w 782588"/>
                <a:gd name="connsiteY2" fmla="*/ 598205 h 733708"/>
                <a:gd name="connsiteX3" fmla="*/ 0 w 782588"/>
                <a:gd name="connsiteY3" fmla="*/ 135504 h 733708"/>
                <a:gd name="connsiteX4" fmla="*/ 135504 w 782588"/>
                <a:gd name="connsiteY4" fmla="*/ 0 h 733708"/>
                <a:gd name="connsiteX5" fmla="*/ 647084 w 782588"/>
                <a:gd name="connsiteY5" fmla="*/ 0 h 733708"/>
                <a:gd name="connsiteX6" fmla="*/ 782589 w 782588"/>
                <a:gd name="connsiteY6" fmla="*/ 135504 h 733708"/>
                <a:gd name="connsiteX7" fmla="*/ 782589 w 782588"/>
                <a:gd name="connsiteY7" fmla="*/ 598205 h 733708"/>
                <a:gd name="connsiteX8" fmla="*/ 647084 w 782588"/>
                <a:gd name="connsiteY8" fmla="*/ 733709 h 73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88" h="733708">
                  <a:moveTo>
                    <a:pt x="647084" y="733709"/>
                  </a:moveTo>
                  <a:lnTo>
                    <a:pt x="135504" y="733709"/>
                  </a:lnTo>
                  <a:cubicBezTo>
                    <a:pt x="60985" y="733709"/>
                    <a:pt x="0" y="672724"/>
                    <a:pt x="0" y="598205"/>
                  </a:cubicBezTo>
                  <a:lnTo>
                    <a:pt x="0" y="135504"/>
                  </a:lnTo>
                  <a:cubicBezTo>
                    <a:pt x="0" y="60985"/>
                    <a:pt x="60985" y="0"/>
                    <a:pt x="135504" y="0"/>
                  </a:cubicBezTo>
                  <a:lnTo>
                    <a:pt x="647084" y="0"/>
                  </a:lnTo>
                  <a:cubicBezTo>
                    <a:pt x="721603" y="0"/>
                    <a:pt x="782589" y="60985"/>
                    <a:pt x="782589" y="135504"/>
                  </a:cubicBezTo>
                  <a:lnTo>
                    <a:pt x="782589" y="598205"/>
                  </a:lnTo>
                  <a:cubicBezTo>
                    <a:pt x="782589" y="672724"/>
                    <a:pt x="721603" y="733709"/>
                    <a:pt x="647084" y="733709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: 形状 19">
              <a:extLst>
                <a:ext uri="{FF2B5EF4-FFF2-40B4-BE49-F238E27FC236}">
                  <a16:creationId xmlns:a16="http://schemas.microsoft.com/office/drawing/2014/main" id="{BB3ADC97-C74B-467F-9E81-172186D3F495}"/>
                </a:ext>
              </a:extLst>
            </p:cNvPr>
            <p:cNvSpPr/>
            <p:nvPr/>
          </p:nvSpPr>
          <p:spPr>
            <a:xfrm flipH="1">
              <a:off x="3211127" y="4207839"/>
              <a:ext cx="613296" cy="574990"/>
            </a:xfrm>
            <a:custGeom>
              <a:avLst/>
              <a:gdLst>
                <a:gd name="connsiteX0" fmla="*/ 647085 w 782588"/>
                <a:gd name="connsiteY0" fmla="*/ 733709 h 733708"/>
                <a:gd name="connsiteX1" fmla="*/ 135504 w 782588"/>
                <a:gd name="connsiteY1" fmla="*/ 733709 h 733708"/>
                <a:gd name="connsiteX2" fmla="*/ 0 w 782588"/>
                <a:gd name="connsiteY2" fmla="*/ 598205 h 733708"/>
                <a:gd name="connsiteX3" fmla="*/ 0 w 782588"/>
                <a:gd name="connsiteY3" fmla="*/ 135504 h 733708"/>
                <a:gd name="connsiteX4" fmla="*/ 135504 w 782588"/>
                <a:gd name="connsiteY4" fmla="*/ 0 h 733708"/>
                <a:gd name="connsiteX5" fmla="*/ 647085 w 782588"/>
                <a:gd name="connsiteY5" fmla="*/ 0 h 733708"/>
                <a:gd name="connsiteX6" fmla="*/ 782589 w 782588"/>
                <a:gd name="connsiteY6" fmla="*/ 135504 h 733708"/>
                <a:gd name="connsiteX7" fmla="*/ 782589 w 782588"/>
                <a:gd name="connsiteY7" fmla="*/ 598205 h 733708"/>
                <a:gd name="connsiteX8" fmla="*/ 647085 w 782588"/>
                <a:gd name="connsiteY8" fmla="*/ 733709 h 73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88" h="733708">
                  <a:moveTo>
                    <a:pt x="647085" y="733709"/>
                  </a:moveTo>
                  <a:lnTo>
                    <a:pt x="135504" y="733709"/>
                  </a:lnTo>
                  <a:cubicBezTo>
                    <a:pt x="60985" y="733709"/>
                    <a:pt x="0" y="672724"/>
                    <a:pt x="0" y="598205"/>
                  </a:cubicBezTo>
                  <a:lnTo>
                    <a:pt x="0" y="135504"/>
                  </a:lnTo>
                  <a:cubicBezTo>
                    <a:pt x="0" y="60985"/>
                    <a:pt x="60985" y="0"/>
                    <a:pt x="135504" y="0"/>
                  </a:cubicBezTo>
                  <a:lnTo>
                    <a:pt x="647085" y="0"/>
                  </a:lnTo>
                  <a:cubicBezTo>
                    <a:pt x="721603" y="0"/>
                    <a:pt x="782589" y="60985"/>
                    <a:pt x="782589" y="135504"/>
                  </a:cubicBezTo>
                  <a:lnTo>
                    <a:pt x="782589" y="598205"/>
                  </a:lnTo>
                  <a:cubicBezTo>
                    <a:pt x="782589" y="672724"/>
                    <a:pt x="721603" y="733709"/>
                    <a:pt x="647085" y="733709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20">
              <a:extLst>
                <a:ext uri="{FF2B5EF4-FFF2-40B4-BE49-F238E27FC236}">
                  <a16:creationId xmlns:a16="http://schemas.microsoft.com/office/drawing/2014/main" id="{8B6672B2-B1EA-4BA1-8176-5E33E123FA84}"/>
                </a:ext>
              </a:extLst>
            </p:cNvPr>
            <p:cNvSpPr/>
            <p:nvPr/>
          </p:nvSpPr>
          <p:spPr>
            <a:xfrm>
              <a:off x="2140935" y="4207839"/>
              <a:ext cx="613296" cy="574990"/>
            </a:xfrm>
            <a:custGeom>
              <a:avLst/>
              <a:gdLst>
                <a:gd name="connsiteX0" fmla="*/ 647084 w 782588"/>
                <a:gd name="connsiteY0" fmla="*/ 733709 h 733708"/>
                <a:gd name="connsiteX1" fmla="*/ 135504 w 782588"/>
                <a:gd name="connsiteY1" fmla="*/ 733709 h 733708"/>
                <a:gd name="connsiteX2" fmla="*/ 0 w 782588"/>
                <a:gd name="connsiteY2" fmla="*/ 598205 h 733708"/>
                <a:gd name="connsiteX3" fmla="*/ 0 w 782588"/>
                <a:gd name="connsiteY3" fmla="*/ 135504 h 733708"/>
                <a:gd name="connsiteX4" fmla="*/ 135504 w 782588"/>
                <a:gd name="connsiteY4" fmla="*/ 0 h 733708"/>
                <a:gd name="connsiteX5" fmla="*/ 647084 w 782588"/>
                <a:gd name="connsiteY5" fmla="*/ 0 h 733708"/>
                <a:gd name="connsiteX6" fmla="*/ 782588 w 782588"/>
                <a:gd name="connsiteY6" fmla="*/ 135504 h 733708"/>
                <a:gd name="connsiteX7" fmla="*/ 782588 w 782588"/>
                <a:gd name="connsiteY7" fmla="*/ 598205 h 733708"/>
                <a:gd name="connsiteX8" fmla="*/ 647084 w 782588"/>
                <a:gd name="connsiteY8" fmla="*/ 733709 h 73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88" h="733708">
                  <a:moveTo>
                    <a:pt x="647084" y="733709"/>
                  </a:moveTo>
                  <a:lnTo>
                    <a:pt x="135504" y="733709"/>
                  </a:lnTo>
                  <a:cubicBezTo>
                    <a:pt x="60985" y="733709"/>
                    <a:pt x="0" y="672724"/>
                    <a:pt x="0" y="598205"/>
                  </a:cubicBezTo>
                  <a:lnTo>
                    <a:pt x="0" y="135504"/>
                  </a:lnTo>
                  <a:cubicBezTo>
                    <a:pt x="0" y="60985"/>
                    <a:pt x="60985" y="0"/>
                    <a:pt x="135504" y="0"/>
                  </a:cubicBezTo>
                  <a:lnTo>
                    <a:pt x="647084" y="0"/>
                  </a:lnTo>
                  <a:cubicBezTo>
                    <a:pt x="721603" y="0"/>
                    <a:pt x="782588" y="60985"/>
                    <a:pt x="782588" y="135504"/>
                  </a:cubicBezTo>
                  <a:lnTo>
                    <a:pt x="782588" y="598205"/>
                  </a:lnTo>
                  <a:cubicBezTo>
                    <a:pt x="782588" y="672724"/>
                    <a:pt x="721603" y="733709"/>
                    <a:pt x="647084" y="733709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21">
              <a:extLst>
                <a:ext uri="{FF2B5EF4-FFF2-40B4-BE49-F238E27FC236}">
                  <a16:creationId xmlns:a16="http://schemas.microsoft.com/office/drawing/2014/main" id="{628891CB-BEDD-4FB9-B04E-161EC4A3A8E8}"/>
                </a:ext>
              </a:extLst>
            </p:cNvPr>
            <p:cNvSpPr/>
            <p:nvPr/>
          </p:nvSpPr>
          <p:spPr>
            <a:xfrm flipH="1">
              <a:off x="1070743" y="4207839"/>
              <a:ext cx="613296" cy="574990"/>
            </a:xfrm>
            <a:custGeom>
              <a:avLst/>
              <a:gdLst>
                <a:gd name="connsiteX0" fmla="*/ 647084 w 782588"/>
                <a:gd name="connsiteY0" fmla="*/ 733709 h 733708"/>
                <a:gd name="connsiteX1" fmla="*/ 135504 w 782588"/>
                <a:gd name="connsiteY1" fmla="*/ 733709 h 733708"/>
                <a:gd name="connsiteX2" fmla="*/ 0 w 782588"/>
                <a:gd name="connsiteY2" fmla="*/ 598205 h 733708"/>
                <a:gd name="connsiteX3" fmla="*/ 0 w 782588"/>
                <a:gd name="connsiteY3" fmla="*/ 135504 h 733708"/>
                <a:gd name="connsiteX4" fmla="*/ 135504 w 782588"/>
                <a:gd name="connsiteY4" fmla="*/ 0 h 733708"/>
                <a:gd name="connsiteX5" fmla="*/ 647084 w 782588"/>
                <a:gd name="connsiteY5" fmla="*/ 0 h 733708"/>
                <a:gd name="connsiteX6" fmla="*/ 782588 w 782588"/>
                <a:gd name="connsiteY6" fmla="*/ 135504 h 733708"/>
                <a:gd name="connsiteX7" fmla="*/ 782588 w 782588"/>
                <a:gd name="connsiteY7" fmla="*/ 598205 h 733708"/>
                <a:gd name="connsiteX8" fmla="*/ 647084 w 782588"/>
                <a:gd name="connsiteY8" fmla="*/ 733709 h 73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88" h="733708">
                  <a:moveTo>
                    <a:pt x="647084" y="733709"/>
                  </a:moveTo>
                  <a:lnTo>
                    <a:pt x="135504" y="733709"/>
                  </a:lnTo>
                  <a:cubicBezTo>
                    <a:pt x="60985" y="733709"/>
                    <a:pt x="0" y="672724"/>
                    <a:pt x="0" y="598205"/>
                  </a:cubicBezTo>
                  <a:lnTo>
                    <a:pt x="0" y="135504"/>
                  </a:lnTo>
                  <a:cubicBezTo>
                    <a:pt x="0" y="60985"/>
                    <a:pt x="60985" y="0"/>
                    <a:pt x="135504" y="0"/>
                  </a:cubicBezTo>
                  <a:lnTo>
                    <a:pt x="647084" y="0"/>
                  </a:lnTo>
                  <a:cubicBezTo>
                    <a:pt x="721603" y="0"/>
                    <a:pt x="782588" y="60985"/>
                    <a:pt x="782588" y="135504"/>
                  </a:cubicBezTo>
                  <a:lnTo>
                    <a:pt x="782588" y="598205"/>
                  </a:lnTo>
                  <a:cubicBezTo>
                    <a:pt x="782588" y="672724"/>
                    <a:pt x="721603" y="733709"/>
                    <a:pt x="647084" y="733709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8" name="图形 2">
              <a:extLst>
                <a:ext uri="{FF2B5EF4-FFF2-40B4-BE49-F238E27FC236}">
                  <a16:creationId xmlns:a16="http://schemas.microsoft.com/office/drawing/2014/main" id="{6E3D5021-6E5B-40C8-B168-98A295C9BE1D}"/>
                </a:ext>
              </a:extLst>
            </p:cNvPr>
            <p:cNvGrpSpPr/>
            <p:nvPr/>
          </p:nvGrpSpPr>
          <p:grpSpPr>
            <a:xfrm flipH="1">
              <a:off x="1603355" y="1494971"/>
              <a:ext cx="2752113" cy="671112"/>
              <a:chOff x="5011453" y="729197"/>
              <a:chExt cx="3511798" cy="856364"/>
            </a:xfrm>
          </p:grpSpPr>
          <p:grpSp>
            <p:nvGrpSpPr>
              <p:cNvPr id="110" name="图形 2">
                <a:extLst>
                  <a:ext uri="{FF2B5EF4-FFF2-40B4-BE49-F238E27FC236}">
                    <a16:creationId xmlns:a16="http://schemas.microsoft.com/office/drawing/2014/main" id="{9AFAEABA-AFCC-420D-B0A7-9230626BB872}"/>
                  </a:ext>
                </a:extLst>
              </p:cNvPr>
              <p:cNvGrpSpPr/>
              <p:nvPr/>
            </p:nvGrpSpPr>
            <p:grpSpPr>
              <a:xfrm>
                <a:off x="5011453" y="729197"/>
                <a:ext cx="383728" cy="856364"/>
                <a:chOff x="5011453" y="729197"/>
                <a:chExt cx="383728" cy="856364"/>
              </a:xfrm>
            </p:grpSpPr>
            <p:sp>
              <p:nvSpPr>
                <p:cNvPr id="120" name="任意多边形: 形状 24">
                  <a:extLst>
                    <a:ext uri="{FF2B5EF4-FFF2-40B4-BE49-F238E27FC236}">
                      <a16:creationId xmlns:a16="http://schemas.microsoft.com/office/drawing/2014/main" id="{5BCD7321-9F31-4ED6-92AC-E5F3E91DFFAD}"/>
                    </a:ext>
                  </a:extLst>
                </p:cNvPr>
                <p:cNvSpPr/>
                <p:nvPr/>
              </p:nvSpPr>
              <p:spPr>
                <a:xfrm>
                  <a:off x="5011453" y="1201834"/>
                  <a:ext cx="383728" cy="383728"/>
                </a:xfrm>
                <a:custGeom>
                  <a:avLst/>
                  <a:gdLst>
                    <a:gd name="connsiteX0" fmla="*/ 383728 w 383728"/>
                    <a:gd name="connsiteY0" fmla="*/ 191864 h 383728"/>
                    <a:gd name="connsiteX1" fmla="*/ 191864 w 383728"/>
                    <a:gd name="connsiteY1" fmla="*/ 383728 h 383728"/>
                    <a:gd name="connsiteX2" fmla="*/ 0 w 383728"/>
                    <a:gd name="connsiteY2" fmla="*/ 191864 h 383728"/>
                    <a:gd name="connsiteX3" fmla="*/ 191864 w 383728"/>
                    <a:gd name="connsiteY3" fmla="*/ 0 h 383728"/>
                    <a:gd name="connsiteX4" fmla="*/ 383728 w 383728"/>
                    <a:gd name="connsiteY4" fmla="*/ 191864 h 383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728" h="383728">
                      <a:moveTo>
                        <a:pt x="383728" y="191864"/>
                      </a:moveTo>
                      <a:cubicBezTo>
                        <a:pt x="383728" y="297828"/>
                        <a:pt x="297828" y="383728"/>
                        <a:pt x="191864" y="383728"/>
                      </a:cubicBezTo>
                      <a:cubicBezTo>
                        <a:pt x="85901" y="383728"/>
                        <a:pt x="0" y="297828"/>
                        <a:pt x="0" y="191864"/>
                      </a:cubicBezTo>
                      <a:cubicBezTo>
                        <a:pt x="0" y="85901"/>
                        <a:pt x="85901" y="0"/>
                        <a:pt x="191864" y="0"/>
                      </a:cubicBezTo>
                      <a:cubicBezTo>
                        <a:pt x="297828" y="0"/>
                        <a:pt x="383728" y="85900"/>
                        <a:pt x="383728" y="191864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任意多边形: 形状 25">
                  <a:extLst>
                    <a:ext uri="{FF2B5EF4-FFF2-40B4-BE49-F238E27FC236}">
                      <a16:creationId xmlns:a16="http://schemas.microsoft.com/office/drawing/2014/main" id="{5EA60779-D78F-4528-B902-A766F2AD5A4F}"/>
                    </a:ext>
                  </a:extLst>
                </p:cNvPr>
                <p:cNvSpPr/>
                <p:nvPr/>
              </p:nvSpPr>
              <p:spPr>
                <a:xfrm>
                  <a:off x="5105044" y="729197"/>
                  <a:ext cx="211621" cy="749126"/>
                </a:xfrm>
                <a:custGeom>
                  <a:avLst/>
                  <a:gdLst>
                    <a:gd name="connsiteX0" fmla="*/ 105811 w 211621"/>
                    <a:gd name="connsiteY0" fmla="*/ 749127 h 749126"/>
                    <a:gd name="connsiteX1" fmla="*/ 105811 w 211621"/>
                    <a:gd name="connsiteY1" fmla="*/ 749127 h 749126"/>
                    <a:gd name="connsiteX2" fmla="*/ 0 w 211621"/>
                    <a:gd name="connsiteY2" fmla="*/ 643316 h 749126"/>
                    <a:gd name="connsiteX3" fmla="*/ 0 w 211621"/>
                    <a:gd name="connsiteY3" fmla="*/ 105811 h 749126"/>
                    <a:gd name="connsiteX4" fmla="*/ 105811 w 211621"/>
                    <a:gd name="connsiteY4" fmla="*/ 0 h 749126"/>
                    <a:gd name="connsiteX5" fmla="*/ 105811 w 211621"/>
                    <a:gd name="connsiteY5" fmla="*/ 0 h 749126"/>
                    <a:gd name="connsiteX6" fmla="*/ 211622 w 211621"/>
                    <a:gd name="connsiteY6" fmla="*/ 105811 h 749126"/>
                    <a:gd name="connsiteX7" fmla="*/ 211622 w 211621"/>
                    <a:gd name="connsiteY7" fmla="*/ 643316 h 749126"/>
                    <a:gd name="connsiteX8" fmla="*/ 105811 w 211621"/>
                    <a:gd name="connsiteY8" fmla="*/ 749127 h 749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621" h="749126">
                      <a:moveTo>
                        <a:pt x="105811" y="749127"/>
                      </a:moveTo>
                      <a:lnTo>
                        <a:pt x="105811" y="749127"/>
                      </a:lnTo>
                      <a:cubicBezTo>
                        <a:pt x="47623" y="749127"/>
                        <a:pt x="0" y="701503"/>
                        <a:pt x="0" y="643316"/>
                      </a:cubicBezTo>
                      <a:lnTo>
                        <a:pt x="0" y="105811"/>
                      </a:lnTo>
                      <a:cubicBezTo>
                        <a:pt x="0" y="47623"/>
                        <a:pt x="47623" y="0"/>
                        <a:pt x="105811" y="0"/>
                      </a:cubicBezTo>
                      <a:lnTo>
                        <a:pt x="105811" y="0"/>
                      </a:lnTo>
                      <a:cubicBezTo>
                        <a:pt x="163998" y="0"/>
                        <a:pt x="211622" y="47623"/>
                        <a:pt x="211622" y="105811"/>
                      </a:cubicBezTo>
                      <a:lnTo>
                        <a:pt x="211622" y="643316"/>
                      </a:lnTo>
                      <a:cubicBezTo>
                        <a:pt x="211622" y="701503"/>
                        <a:pt x="163998" y="749127"/>
                        <a:pt x="105811" y="749127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1" name="图形 2">
                <a:extLst>
                  <a:ext uri="{FF2B5EF4-FFF2-40B4-BE49-F238E27FC236}">
                    <a16:creationId xmlns:a16="http://schemas.microsoft.com/office/drawing/2014/main" id="{D36D8491-AB80-4615-B9CA-56683A79F5A7}"/>
                  </a:ext>
                </a:extLst>
              </p:cNvPr>
              <p:cNvGrpSpPr/>
              <p:nvPr/>
            </p:nvGrpSpPr>
            <p:grpSpPr>
              <a:xfrm>
                <a:off x="6054143" y="729197"/>
                <a:ext cx="383728" cy="856364"/>
                <a:chOff x="6054143" y="729197"/>
                <a:chExt cx="383728" cy="856364"/>
              </a:xfrm>
            </p:grpSpPr>
            <p:sp>
              <p:nvSpPr>
                <p:cNvPr id="118" name="任意多边形: 形状 27">
                  <a:extLst>
                    <a:ext uri="{FF2B5EF4-FFF2-40B4-BE49-F238E27FC236}">
                      <a16:creationId xmlns:a16="http://schemas.microsoft.com/office/drawing/2014/main" id="{AD55B77A-1072-4A42-9BC8-ABC49F311D57}"/>
                    </a:ext>
                  </a:extLst>
                </p:cNvPr>
                <p:cNvSpPr/>
                <p:nvPr/>
              </p:nvSpPr>
              <p:spPr>
                <a:xfrm>
                  <a:off x="6054143" y="1201834"/>
                  <a:ext cx="383728" cy="383728"/>
                </a:xfrm>
                <a:custGeom>
                  <a:avLst/>
                  <a:gdLst>
                    <a:gd name="connsiteX0" fmla="*/ 383728 w 383728"/>
                    <a:gd name="connsiteY0" fmla="*/ 191864 h 383728"/>
                    <a:gd name="connsiteX1" fmla="*/ 191864 w 383728"/>
                    <a:gd name="connsiteY1" fmla="*/ 383728 h 383728"/>
                    <a:gd name="connsiteX2" fmla="*/ 0 w 383728"/>
                    <a:gd name="connsiteY2" fmla="*/ 191864 h 383728"/>
                    <a:gd name="connsiteX3" fmla="*/ 191864 w 383728"/>
                    <a:gd name="connsiteY3" fmla="*/ 0 h 383728"/>
                    <a:gd name="connsiteX4" fmla="*/ 383728 w 383728"/>
                    <a:gd name="connsiteY4" fmla="*/ 191864 h 383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728" h="383728">
                      <a:moveTo>
                        <a:pt x="383728" y="191864"/>
                      </a:moveTo>
                      <a:cubicBezTo>
                        <a:pt x="383728" y="297828"/>
                        <a:pt x="297828" y="383728"/>
                        <a:pt x="191864" y="383728"/>
                      </a:cubicBezTo>
                      <a:cubicBezTo>
                        <a:pt x="85901" y="383728"/>
                        <a:pt x="0" y="297828"/>
                        <a:pt x="0" y="191864"/>
                      </a:cubicBezTo>
                      <a:cubicBezTo>
                        <a:pt x="0" y="85901"/>
                        <a:pt x="85901" y="0"/>
                        <a:pt x="191864" y="0"/>
                      </a:cubicBezTo>
                      <a:cubicBezTo>
                        <a:pt x="297828" y="0"/>
                        <a:pt x="383728" y="85900"/>
                        <a:pt x="383728" y="191864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任意多边形: 形状 28">
                  <a:extLst>
                    <a:ext uri="{FF2B5EF4-FFF2-40B4-BE49-F238E27FC236}">
                      <a16:creationId xmlns:a16="http://schemas.microsoft.com/office/drawing/2014/main" id="{ABE335E0-8713-47C6-87E0-B5325AE5D2E1}"/>
                    </a:ext>
                  </a:extLst>
                </p:cNvPr>
                <p:cNvSpPr/>
                <p:nvPr/>
              </p:nvSpPr>
              <p:spPr>
                <a:xfrm>
                  <a:off x="6147734" y="729197"/>
                  <a:ext cx="211621" cy="749126"/>
                </a:xfrm>
                <a:custGeom>
                  <a:avLst/>
                  <a:gdLst>
                    <a:gd name="connsiteX0" fmla="*/ 105811 w 211621"/>
                    <a:gd name="connsiteY0" fmla="*/ 749127 h 749126"/>
                    <a:gd name="connsiteX1" fmla="*/ 105811 w 211621"/>
                    <a:gd name="connsiteY1" fmla="*/ 749127 h 749126"/>
                    <a:gd name="connsiteX2" fmla="*/ 0 w 211621"/>
                    <a:gd name="connsiteY2" fmla="*/ 643316 h 749126"/>
                    <a:gd name="connsiteX3" fmla="*/ 0 w 211621"/>
                    <a:gd name="connsiteY3" fmla="*/ 105811 h 749126"/>
                    <a:gd name="connsiteX4" fmla="*/ 105811 w 211621"/>
                    <a:gd name="connsiteY4" fmla="*/ 0 h 749126"/>
                    <a:gd name="connsiteX5" fmla="*/ 105811 w 211621"/>
                    <a:gd name="connsiteY5" fmla="*/ 0 h 749126"/>
                    <a:gd name="connsiteX6" fmla="*/ 211622 w 211621"/>
                    <a:gd name="connsiteY6" fmla="*/ 105811 h 749126"/>
                    <a:gd name="connsiteX7" fmla="*/ 211622 w 211621"/>
                    <a:gd name="connsiteY7" fmla="*/ 643316 h 749126"/>
                    <a:gd name="connsiteX8" fmla="*/ 105811 w 211621"/>
                    <a:gd name="connsiteY8" fmla="*/ 749127 h 749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621" h="749126">
                      <a:moveTo>
                        <a:pt x="105811" y="749127"/>
                      </a:moveTo>
                      <a:lnTo>
                        <a:pt x="105811" y="749127"/>
                      </a:lnTo>
                      <a:cubicBezTo>
                        <a:pt x="47624" y="749127"/>
                        <a:pt x="0" y="701503"/>
                        <a:pt x="0" y="643316"/>
                      </a:cubicBezTo>
                      <a:lnTo>
                        <a:pt x="0" y="105811"/>
                      </a:lnTo>
                      <a:cubicBezTo>
                        <a:pt x="0" y="47623"/>
                        <a:pt x="47624" y="0"/>
                        <a:pt x="105811" y="0"/>
                      </a:cubicBezTo>
                      <a:lnTo>
                        <a:pt x="105811" y="0"/>
                      </a:lnTo>
                      <a:cubicBezTo>
                        <a:pt x="163998" y="0"/>
                        <a:pt x="211622" y="47623"/>
                        <a:pt x="211622" y="105811"/>
                      </a:cubicBezTo>
                      <a:lnTo>
                        <a:pt x="211622" y="643316"/>
                      </a:lnTo>
                      <a:cubicBezTo>
                        <a:pt x="211622" y="701503"/>
                        <a:pt x="163998" y="749127"/>
                        <a:pt x="105811" y="749127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2" name="图形 2">
                <a:extLst>
                  <a:ext uri="{FF2B5EF4-FFF2-40B4-BE49-F238E27FC236}">
                    <a16:creationId xmlns:a16="http://schemas.microsoft.com/office/drawing/2014/main" id="{B6333F70-5BD8-45A8-B729-68D33932C076}"/>
                  </a:ext>
                </a:extLst>
              </p:cNvPr>
              <p:cNvGrpSpPr/>
              <p:nvPr/>
            </p:nvGrpSpPr>
            <p:grpSpPr>
              <a:xfrm>
                <a:off x="7096833" y="729197"/>
                <a:ext cx="383728" cy="856364"/>
                <a:chOff x="7096833" y="729197"/>
                <a:chExt cx="383728" cy="856364"/>
              </a:xfrm>
            </p:grpSpPr>
            <p:sp>
              <p:nvSpPr>
                <p:cNvPr id="116" name="任意多边形: 形状 30">
                  <a:extLst>
                    <a:ext uri="{FF2B5EF4-FFF2-40B4-BE49-F238E27FC236}">
                      <a16:creationId xmlns:a16="http://schemas.microsoft.com/office/drawing/2014/main" id="{C58DC9CF-7849-432E-A4F2-6B776E804AAB}"/>
                    </a:ext>
                  </a:extLst>
                </p:cNvPr>
                <p:cNvSpPr/>
                <p:nvPr/>
              </p:nvSpPr>
              <p:spPr>
                <a:xfrm>
                  <a:off x="7096833" y="1201834"/>
                  <a:ext cx="383728" cy="383728"/>
                </a:xfrm>
                <a:custGeom>
                  <a:avLst/>
                  <a:gdLst>
                    <a:gd name="connsiteX0" fmla="*/ 383728 w 383728"/>
                    <a:gd name="connsiteY0" fmla="*/ 191864 h 383728"/>
                    <a:gd name="connsiteX1" fmla="*/ 191864 w 383728"/>
                    <a:gd name="connsiteY1" fmla="*/ 383728 h 383728"/>
                    <a:gd name="connsiteX2" fmla="*/ 0 w 383728"/>
                    <a:gd name="connsiteY2" fmla="*/ 191864 h 383728"/>
                    <a:gd name="connsiteX3" fmla="*/ 191864 w 383728"/>
                    <a:gd name="connsiteY3" fmla="*/ 0 h 383728"/>
                    <a:gd name="connsiteX4" fmla="*/ 383728 w 383728"/>
                    <a:gd name="connsiteY4" fmla="*/ 191864 h 383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728" h="383728">
                      <a:moveTo>
                        <a:pt x="383728" y="191864"/>
                      </a:moveTo>
                      <a:cubicBezTo>
                        <a:pt x="383728" y="297828"/>
                        <a:pt x="297828" y="383728"/>
                        <a:pt x="191864" y="383728"/>
                      </a:cubicBezTo>
                      <a:cubicBezTo>
                        <a:pt x="85900" y="383728"/>
                        <a:pt x="0" y="297828"/>
                        <a:pt x="0" y="191864"/>
                      </a:cubicBezTo>
                      <a:cubicBezTo>
                        <a:pt x="0" y="85901"/>
                        <a:pt x="85900" y="0"/>
                        <a:pt x="191864" y="0"/>
                      </a:cubicBezTo>
                      <a:cubicBezTo>
                        <a:pt x="297828" y="0"/>
                        <a:pt x="383728" y="85900"/>
                        <a:pt x="383728" y="191864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任意多边形: 形状 31">
                  <a:extLst>
                    <a:ext uri="{FF2B5EF4-FFF2-40B4-BE49-F238E27FC236}">
                      <a16:creationId xmlns:a16="http://schemas.microsoft.com/office/drawing/2014/main" id="{6310E407-B95F-499C-ACF5-246525604019}"/>
                    </a:ext>
                  </a:extLst>
                </p:cNvPr>
                <p:cNvSpPr/>
                <p:nvPr/>
              </p:nvSpPr>
              <p:spPr>
                <a:xfrm>
                  <a:off x="7190424" y="729197"/>
                  <a:ext cx="211621" cy="749126"/>
                </a:xfrm>
                <a:custGeom>
                  <a:avLst/>
                  <a:gdLst>
                    <a:gd name="connsiteX0" fmla="*/ 105810 w 211621"/>
                    <a:gd name="connsiteY0" fmla="*/ 749127 h 749126"/>
                    <a:gd name="connsiteX1" fmla="*/ 105810 w 211621"/>
                    <a:gd name="connsiteY1" fmla="*/ 749127 h 749126"/>
                    <a:gd name="connsiteX2" fmla="*/ 0 w 211621"/>
                    <a:gd name="connsiteY2" fmla="*/ 643316 h 749126"/>
                    <a:gd name="connsiteX3" fmla="*/ 0 w 211621"/>
                    <a:gd name="connsiteY3" fmla="*/ 105811 h 749126"/>
                    <a:gd name="connsiteX4" fmla="*/ 105810 w 211621"/>
                    <a:gd name="connsiteY4" fmla="*/ 0 h 749126"/>
                    <a:gd name="connsiteX5" fmla="*/ 105810 w 211621"/>
                    <a:gd name="connsiteY5" fmla="*/ 0 h 749126"/>
                    <a:gd name="connsiteX6" fmla="*/ 211621 w 211621"/>
                    <a:gd name="connsiteY6" fmla="*/ 105811 h 749126"/>
                    <a:gd name="connsiteX7" fmla="*/ 211621 w 211621"/>
                    <a:gd name="connsiteY7" fmla="*/ 643316 h 749126"/>
                    <a:gd name="connsiteX8" fmla="*/ 105810 w 211621"/>
                    <a:gd name="connsiteY8" fmla="*/ 749127 h 749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621" h="749126">
                      <a:moveTo>
                        <a:pt x="105810" y="749127"/>
                      </a:moveTo>
                      <a:lnTo>
                        <a:pt x="105810" y="749127"/>
                      </a:lnTo>
                      <a:cubicBezTo>
                        <a:pt x="47623" y="749127"/>
                        <a:pt x="0" y="701503"/>
                        <a:pt x="0" y="643316"/>
                      </a:cubicBezTo>
                      <a:lnTo>
                        <a:pt x="0" y="105811"/>
                      </a:lnTo>
                      <a:cubicBezTo>
                        <a:pt x="0" y="47623"/>
                        <a:pt x="47623" y="0"/>
                        <a:pt x="105810" y="0"/>
                      </a:cubicBezTo>
                      <a:lnTo>
                        <a:pt x="105810" y="0"/>
                      </a:lnTo>
                      <a:cubicBezTo>
                        <a:pt x="163998" y="0"/>
                        <a:pt x="211621" y="47623"/>
                        <a:pt x="211621" y="105811"/>
                      </a:cubicBezTo>
                      <a:lnTo>
                        <a:pt x="211621" y="643316"/>
                      </a:lnTo>
                      <a:cubicBezTo>
                        <a:pt x="211621" y="701503"/>
                        <a:pt x="163998" y="749127"/>
                        <a:pt x="105810" y="749127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3" name="图形 2">
                <a:extLst>
                  <a:ext uri="{FF2B5EF4-FFF2-40B4-BE49-F238E27FC236}">
                    <a16:creationId xmlns:a16="http://schemas.microsoft.com/office/drawing/2014/main" id="{B3633C58-D7F4-4F08-9808-D543DD9A87B0}"/>
                  </a:ext>
                </a:extLst>
              </p:cNvPr>
              <p:cNvGrpSpPr/>
              <p:nvPr/>
            </p:nvGrpSpPr>
            <p:grpSpPr>
              <a:xfrm>
                <a:off x="8139523" y="729197"/>
                <a:ext cx="383728" cy="856364"/>
                <a:chOff x="8139523" y="729197"/>
                <a:chExt cx="383728" cy="856364"/>
              </a:xfrm>
            </p:grpSpPr>
            <p:sp>
              <p:nvSpPr>
                <p:cNvPr id="114" name="任意多边形: 形状 33">
                  <a:extLst>
                    <a:ext uri="{FF2B5EF4-FFF2-40B4-BE49-F238E27FC236}">
                      <a16:creationId xmlns:a16="http://schemas.microsoft.com/office/drawing/2014/main" id="{DDA31DCD-97F6-4FC6-B354-09D5FDACAE80}"/>
                    </a:ext>
                  </a:extLst>
                </p:cNvPr>
                <p:cNvSpPr/>
                <p:nvPr/>
              </p:nvSpPr>
              <p:spPr>
                <a:xfrm>
                  <a:off x="8139523" y="1201834"/>
                  <a:ext cx="383728" cy="383728"/>
                </a:xfrm>
                <a:custGeom>
                  <a:avLst/>
                  <a:gdLst>
                    <a:gd name="connsiteX0" fmla="*/ 383728 w 383728"/>
                    <a:gd name="connsiteY0" fmla="*/ 191864 h 383728"/>
                    <a:gd name="connsiteX1" fmla="*/ 191864 w 383728"/>
                    <a:gd name="connsiteY1" fmla="*/ 383728 h 383728"/>
                    <a:gd name="connsiteX2" fmla="*/ 0 w 383728"/>
                    <a:gd name="connsiteY2" fmla="*/ 191864 h 383728"/>
                    <a:gd name="connsiteX3" fmla="*/ 191864 w 383728"/>
                    <a:gd name="connsiteY3" fmla="*/ 0 h 383728"/>
                    <a:gd name="connsiteX4" fmla="*/ 383728 w 383728"/>
                    <a:gd name="connsiteY4" fmla="*/ 191864 h 383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728" h="383728">
                      <a:moveTo>
                        <a:pt x="383728" y="191864"/>
                      </a:moveTo>
                      <a:cubicBezTo>
                        <a:pt x="383728" y="297828"/>
                        <a:pt x="297828" y="383728"/>
                        <a:pt x="191864" y="383728"/>
                      </a:cubicBezTo>
                      <a:cubicBezTo>
                        <a:pt x="85900" y="383728"/>
                        <a:pt x="0" y="297828"/>
                        <a:pt x="0" y="191864"/>
                      </a:cubicBezTo>
                      <a:cubicBezTo>
                        <a:pt x="0" y="85901"/>
                        <a:pt x="85900" y="0"/>
                        <a:pt x="191864" y="0"/>
                      </a:cubicBezTo>
                      <a:cubicBezTo>
                        <a:pt x="297828" y="0"/>
                        <a:pt x="383728" y="85900"/>
                        <a:pt x="383728" y="191864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任意多边形: 形状 34">
                  <a:extLst>
                    <a:ext uri="{FF2B5EF4-FFF2-40B4-BE49-F238E27FC236}">
                      <a16:creationId xmlns:a16="http://schemas.microsoft.com/office/drawing/2014/main" id="{A0DBD4D2-41ED-40CA-A1C3-8254315C15E9}"/>
                    </a:ext>
                  </a:extLst>
                </p:cNvPr>
                <p:cNvSpPr/>
                <p:nvPr/>
              </p:nvSpPr>
              <p:spPr>
                <a:xfrm>
                  <a:off x="8233114" y="729197"/>
                  <a:ext cx="211621" cy="749126"/>
                </a:xfrm>
                <a:custGeom>
                  <a:avLst/>
                  <a:gdLst>
                    <a:gd name="connsiteX0" fmla="*/ 105811 w 211621"/>
                    <a:gd name="connsiteY0" fmla="*/ 749127 h 749126"/>
                    <a:gd name="connsiteX1" fmla="*/ 105811 w 211621"/>
                    <a:gd name="connsiteY1" fmla="*/ 749127 h 749126"/>
                    <a:gd name="connsiteX2" fmla="*/ 0 w 211621"/>
                    <a:gd name="connsiteY2" fmla="*/ 643316 h 749126"/>
                    <a:gd name="connsiteX3" fmla="*/ 0 w 211621"/>
                    <a:gd name="connsiteY3" fmla="*/ 105811 h 749126"/>
                    <a:gd name="connsiteX4" fmla="*/ 105811 w 211621"/>
                    <a:gd name="connsiteY4" fmla="*/ 0 h 749126"/>
                    <a:gd name="connsiteX5" fmla="*/ 105811 w 211621"/>
                    <a:gd name="connsiteY5" fmla="*/ 0 h 749126"/>
                    <a:gd name="connsiteX6" fmla="*/ 211621 w 211621"/>
                    <a:gd name="connsiteY6" fmla="*/ 105811 h 749126"/>
                    <a:gd name="connsiteX7" fmla="*/ 211621 w 211621"/>
                    <a:gd name="connsiteY7" fmla="*/ 643316 h 749126"/>
                    <a:gd name="connsiteX8" fmla="*/ 105811 w 211621"/>
                    <a:gd name="connsiteY8" fmla="*/ 749127 h 749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621" h="749126">
                      <a:moveTo>
                        <a:pt x="105811" y="749127"/>
                      </a:moveTo>
                      <a:lnTo>
                        <a:pt x="105811" y="749127"/>
                      </a:lnTo>
                      <a:cubicBezTo>
                        <a:pt x="47623" y="749127"/>
                        <a:pt x="0" y="701503"/>
                        <a:pt x="0" y="643316"/>
                      </a:cubicBezTo>
                      <a:lnTo>
                        <a:pt x="0" y="105811"/>
                      </a:lnTo>
                      <a:cubicBezTo>
                        <a:pt x="0" y="47623"/>
                        <a:pt x="47623" y="0"/>
                        <a:pt x="105811" y="0"/>
                      </a:cubicBezTo>
                      <a:lnTo>
                        <a:pt x="105811" y="0"/>
                      </a:lnTo>
                      <a:cubicBezTo>
                        <a:pt x="163998" y="0"/>
                        <a:pt x="211621" y="47623"/>
                        <a:pt x="211621" y="105811"/>
                      </a:cubicBezTo>
                      <a:lnTo>
                        <a:pt x="211621" y="643316"/>
                      </a:lnTo>
                      <a:cubicBezTo>
                        <a:pt x="211621" y="701503"/>
                        <a:pt x="163998" y="749127"/>
                        <a:pt x="105811" y="749127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9" name="图形 2">
              <a:extLst>
                <a:ext uri="{FF2B5EF4-FFF2-40B4-BE49-F238E27FC236}">
                  <a16:creationId xmlns:a16="http://schemas.microsoft.com/office/drawing/2014/main" id="{104695AD-9B7C-41A1-9BE7-539F3D7FAE8D}"/>
                </a:ext>
              </a:extLst>
            </p:cNvPr>
            <p:cNvGrpSpPr/>
            <p:nvPr/>
          </p:nvGrpSpPr>
          <p:grpSpPr>
            <a:xfrm>
              <a:off x="4355480" y="3586051"/>
              <a:ext cx="433513" cy="305573"/>
              <a:chOff x="4458259" y="3397493"/>
              <a:chExt cx="553179" cy="389923"/>
            </a:xfrm>
            <a:solidFill>
              <a:srgbClr val="F44E4E"/>
            </a:solidFill>
          </p:grpSpPr>
          <p:sp>
            <p:nvSpPr>
              <p:cNvPr id="106" name="任意多边形: 形状 36">
                <a:extLst>
                  <a:ext uri="{FF2B5EF4-FFF2-40B4-BE49-F238E27FC236}">
                    <a16:creationId xmlns:a16="http://schemas.microsoft.com/office/drawing/2014/main" id="{9A90C539-B0CF-409F-8F34-5A00C71D46FA}"/>
                  </a:ext>
                </a:extLst>
              </p:cNvPr>
              <p:cNvSpPr/>
              <p:nvPr/>
            </p:nvSpPr>
            <p:spPr>
              <a:xfrm>
                <a:off x="4628924" y="3779951"/>
                <a:ext cx="57" cy="56"/>
              </a:xfrm>
              <a:custGeom>
                <a:avLst/>
                <a:gdLst>
                  <a:gd name="connsiteX0" fmla="*/ 0 w 57"/>
                  <a:gd name="connsiteY0" fmla="*/ 57 h 56"/>
                  <a:gd name="connsiteX1" fmla="*/ 57 w 57"/>
                  <a:gd name="connsiteY1" fmla="*/ 57 h 56"/>
                  <a:gd name="connsiteX2" fmla="*/ 0 w 57"/>
                  <a:gd name="connsiteY2" fmla="*/ 0 h 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" h="56">
                    <a:moveTo>
                      <a:pt x="0" y="57"/>
                    </a:moveTo>
                    <a:lnTo>
                      <a:pt x="5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任意多边形: 形状 37">
                <a:extLst>
                  <a:ext uri="{FF2B5EF4-FFF2-40B4-BE49-F238E27FC236}">
                    <a16:creationId xmlns:a16="http://schemas.microsoft.com/office/drawing/2014/main" id="{D40B3497-61F2-46C9-8639-AFC377D6E104}"/>
                  </a:ext>
                </a:extLst>
              </p:cNvPr>
              <p:cNvSpPr/>
              <p:nvPr/>
            </p:nvSpPr>
            <p:spPr>
              <a:xfrm>
                <a:off x="4646911" y="3397493"/>
                <a:ext cx="364527" cy="364527"/>
              </a:xfrm>
              <a:custGeom>
                <a:avLst/>
                <a:gdLst>
                  <a:gd name="connsiteX0" fmla="*/ 357119 w 364527"/>
                  <a:gd name="connsiteY0" fmla="*/ 7409 h 364527"/>
                  <a:gd name="connsiteX1" fmla="*/ 321201 w 364527"/>
                  <a:gd name="connsiteY1" fmla="*/ 7409 h 364527"/>
                  <a:gd name="connsiteX2" fmla="*/ 0 w 364527"/>
                  <a:gd name="connsiteY2" fmla="*/ 328610 h 364527"/>
                  <a:gd name="connsiteX3" fmla="*/ 35918 w 364527"/>
                  <a:gd name="connsiteY3" fmla="*/ 364528 h 364527"/>
                  <a:gd name="connsiteX4" fmla="*/ 357119 w 364527"/>
                  <a:gd name="connsiteY4" fmla="*/ 43327 h 364527"/>
                  <a:gd name="connsiteX5" fmla="*/ 357119 w 364527"/>
                  <a:gd name="connsiteY5" fmla="*/ 7409 h 36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4527" h="364527">
                    <a:moveTo>
                      <a:pt x="357119" y="7409"/>
                    </a:moveTo>
                    <a:cubicBezTo>
                      <a:pt x="347240" y="-2470"/>
                      <a:pt x="331080" y="-2470"/>
                      <a:pt x="321201" y="7409"/>
                    </a:cubicBezTo>
                    <a:lnTo>
                      <a:pt x="0" y="328610"/>
                    </a:lnTo>
                    <a:lnTo>
                      <a:pt x="35918" y="364528"/>
                    </a:lnTo>
                    <a:lnTo>
                      <a:pt x="357119" y="43327"/>
                    </a:lnTo>
                    <a:cubicBezTo>
                      <a:pt x="366997" y="33448"/>
                      <a:pt x="366997" y="17288"/>
                      <a:pt x="357119" y="740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任意多边形: 形状 38">
                <a:extLst>
                  <a:ext uri="{FF2B5EF4-FFF2-40B4-BE49-F238E27FC236}">
                    <a16:creationId xmlns:a16="http://schemas.microsoft.com/office/drawing/2014/main" id="{882E2129-DDBA-4E74-80B8-ACE457C33FE2}"/>
                  </a:ext>
                </a:extLst>
              </p:cNvPr>
              <p:cNvSpPr/>
              <p:nvPr/>
            </p:nvSpPr>
            <p:spPr>
              <a:xfrm>
                <a:off x="4458259" y="3573426"/>
                <a:ext cx="188594" cy="206582"/>
              </a:xfrm>
              <a:custGeom>
                <a:avLst/>
                <a:gdLst>
                  <a:gd name="connsiteX0" fmla="*/ 170665 w 188594"/>
                  <a:gd name="connsiteY0" fmla="*/ 170665 h 206582"/>
                  <a:gd name="connsiteX1" fmla="*/ 188595 w 188594"/>
                  <a:gd name="connsiteY1" fmla="*/ 152678 h 206582"/>
                  <a:gd name="connsiteX2" fmla="*/ 43327 w 188594"/>
                  <a:gd name="connsiteY2" fmla="*/ 7409 h 206582"/>
                  <a:gd name="connsiteX3" fmla="*/ 7409 w 188594"/>
                  <a:gd name="connsiteY3" fmla="*/ 7409 h 206582"/>
                  <a:gd name="connsiteX4" fmla="*/ 7409 w 188594"/>
                  <a:gd name="connsiteY4" fmla="*/ 43327 h 206582"/>
                  <a:gd name="connsiteX5" fmla="*/ 170665 w 188594"/>
                  <a:gd name="connsiteY5" fmla="*/ 206582 h 206582"/>
                  <a:gd name="connsiteX6" fmla="*/ 170665 w 188594"/>
                  <a:gd name="connsiteY6" fmla="*/ 170665 h 2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594" h="206582">
                    <a:moveTo>
                      <a:pt x="170665" y="170665"/>
                    </a:moveTo>
                    <a:lnTo>
                      <a:pt x="188595" y="152678"/>
                    </a:lnTo>
                    <a:lnTo>
                      <a:pt x="43327" y="7409"/>
                    </a:lnTo>
                    <a:cubicBezTo>
                      <a:pt x="33448" y="-2470"/>
                      <a:pt x="17288" y="-2470"/>
                      <a:pt x="7409" y="7409"/>
                    </a:cubicBezTo>
                    <a:cubicBezTo>
                      <a:pt x="-2470" y="17288"/>
                      <a:pt x="-2470" y="33448"/>
                      <a:pt x="7409" y="43327"/>
                    </a:cubicBezTo>
                    <a:lnTo>
                      <a:pt x="170665" y="206582"/>
                    </a:lnTo>
                    <a:cubicBezTo>
                      <a:pt x="160843" y="196704"/>
                      <a:pt x="160843" y="180543"/>
                      <a:pt x="170665" y="170665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任意多边形: 形状 39">
                <a:extLst>
                  <a:ext uri="{FF2B5EF4-FFF2-40B4-BE49-F238E27FC236}">
                    <a16:creationId xmlns:a16="http://schemas.microsoft.com/office/drawing/2014/main" id="{FEBA787A-7D76-40EB-8BC8-53BCAB144375}"/>
                  </a:ext>
                </a:extLst>
              </p:cNvPr>
              <p:cNvSpPr/>
              <p:nvPr/>
            </p:nvSpPr>
            <p:spPr>
              <a:xfrm>
                <a:off x="4621515" y="3726160"/>
                <a:ext cx="61256" cy="61256"/>
              </a:xfrm>
              <a:custGeom>
                <a:avLst/>
                <a:gdLst>
                  <a:gd name="connsiteX0" fmla="*/ 7409 w 61256"/>
                  <a:gd name="connsiteY0" fmla="*/ 17930 h 61256"/>
                  <a:gd name="connsiteX1" fmla="*/ 7409 w 61256"/>
                  <a:gd name="connsiteY1" fmla="*/ 53848 h 61256"/>
                  <a:gd name="connsiteX2" fmla="*/ 7409 w 61256"/>
                  <a:gd name="connsiteY2" fmla="*/ 53848 h 61256"/>
                  <a:gd name="connsiteX3" fmla="*/ 43327 w 61256"/>
                  <a:gd name="connsiteY3" fmla="*/ 53848 h 61256"/>
                  <a:gd name="connsiteX4" fmla="*/ 61257 w 61256"/>
                  <a:gd name="connsiteY4" fmla="*/ 35918 h 61256"/>
                  <a:gd name="connsiteX5" fmla="*/ 25339 w 61256"/>
                  <a:gd name="connsiteY5" fmla="*/ 0 h 61256"/>
                  <a:gd name="connsiteX6" fmla="*/ 7409 w 61256"/>
                  <a:gd name="connsiteY6" fmla="*/ 17930 h 6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256" h="61256">
                    <a:moveTo>
                      <a:pt x="7409" y="17930"/>
                    </a:moveTo>
                    <a:cubicBezTo>
                      <a:pt x="-2470" y="27809"/>
                      <a:pt x="-2470" y="43969"/>
                      <a:pt x="7409" y="53848"/>
                    </a:cubicBezTo>
                    <a:lnTo>
                      <a:pt x="7409" y="53848"/>
                    </a:lnTo>
                    <a:cubicBezTo>
                      <a:pt x="17288" y="63726"/>
                      <a:pt x="33448" y="63726"/>
                      <a:pt x="43327" y="53848"/>
                    </a:cubicBezTo>
                    <a:lnTo>
                      <a:pt x="61257" y="35918"/>
                    </a:lnTo>
                    <a:lnTo>
                      <a:pt x="25339" y="0"/>
                    </a:lnTo>
                    <a:lnTo>
                      <a:pt x="7409" y="17930"/>
                    </a:ln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0" name="任意多边形: 形状 40">
              <a:extLst>
                <a:ext uri="{FF2B5EF4-FFF2-40B4-BE49-F238E27FC236}">
                  <a16:creationId xmlns:a16="http://schemas.microsoft.com/office/drawing/2014/main" id="{52170575-CA9E-4100-AE19-1FA3FDDBF528}"/>
                </a:ext>
              </a:extLst>
            </p:cNvPr>
            <p:cNvSpPr/>
            <p:nvPr/>
          </p:nvSpPr>
          <p:spPr>
            <a:xfrm flipH="1">
              <a:off x="2226698" y="4338324"/>
              <a:ext cx="441837" cy="313970"/>
            </a:xfrm>
            <a:custGeom>
              <a:avLst/>
              <a:gdLst>
                <a:gd name="connsiteX0" fmla="*/ 193977 w 563800"/>
                <a:gd name="connsiteY0" fmla="*/ 400638 h 400637"/>
                <a:gd name="connsiteX1" fmla="*/ 172220 w 563800"/>
                <a:gd name="connsiteY1" fmla="*/ 391673 h 400637"/>
                <a:gd name="connsiteX2" fmla="*/ 8965 w 563800"/>
                <a:gd name="connsiteY2" fmla="*/ 228417 h 400637"/>
                <a:gd name="connsiteX3" fmla="*/ 0 w 563800"/>
                <a:gd name="connsiteY3" fmla="*/ 206661 h 400637"/>
                <a:gd name="connsiteX4" fmla="*/ 8965 w 563800"/>
                <a:gd name="connsiteY4" fmla="*/ 184905 h 400637"/>
                <a:gd name="connsiteX5" fmla="*/ 52420 w 563800"/>
                <a:gd name="connsiteY5" fmla="*/ 184905 h 400637"/>
                <a:gd name="connsiteX6" fmla="*/ 193920 w 563800"/>
                <a:gd name="connsiteY6" fmla="*/ 326405 h 400637"/>
                <a:gd name="connsiteX7" fmla="*/ 511352 w 563800"/>
                <a:gd name="connsiteY7" fmla="*/ 8972 h 400637"/>
                <a:gd name="connsiteX8" fmla="*/ 554807 w 563800"/>
                <a:gd name="connsiteY8" fmla="*/ 8972 h 400637"/>
                <a:gd name="connsiteX9" fmla="*/ 554807 w 563800"/>
                <a:gd name="connsiteY9" fmla="*/ 8972 h 400637"/>
                <a:gd name="connsiteX10" fmla="*/ 554807 w 563800"/>
                <a:gd name="connsiteY10" fmla="*/ 52427 h 400637"/>
                <a:gd name="connsiteX11" fmla="*/ 215619 w 563800"/>
                <a:gd name="connsiteY11" fmla="*/ 391615 h 400637"/>
                <a:gd name="connsiteX12" fmla="*/ 193977 w 563800"/>
                <a:gd name="connsiteY12" fmla="*/ 400638 h 400637"/>
                <a:gd name="connsiteX13" fmla="*/ 30778 w 563800"/>
                <a:gd name="connsiteY13" fmla="*/ 186675 h 400637"/>
                <a:gd name="connsiteX14" fmla="*/ 16616 w 563800"/>
                <a:gd name="connsiteY14" fmla="*/ 192499 h 400637"/>
                <a:gd name="connsiteX15" fmla="*/ 10792 w 563800"/>
                <a:gd name="connsiteY15" fmla="*/ 206661 h 400637"/>
                <a:gd name="connsiteX16" fmla="*/ 16616 w 563800"/>
                <a:gd name="connsiteY16" fmla="*/ 220822 h 400637"/>
                <a:gd name="connsiteX17" fmla="*/ 179873 w 563800"/>
                <a:gd name="connsiteY17" fmla="*/ 384078 h 400637"/>
                <a:gd name="connsiteX18" fmla="*/ 208252 w 563800"/>
                <a:gd name="connsiteY18" fmla="*/ 384078 h 400637"/>
                <a:gd name="connsiteX19" fmla="*/ 547441 w 563800"/>
                <a:gd name="connsiteY19" fmla="*/ 44890 h 400637"/>
                <a:gd name="connsiteX20" fmla="*/ 547441 w 563800"/>
                <a:gd name="connsiteY20" fmla="*/ 16567 h 400637"/>
                <a:gd name="connsiteX21" fmla="*/ 519060 w 563800"/>
                <a:gd name="connsiteY21" fmla="*/ 16567 h 400637"/>
                <a:gd name="connsiteX22" fmla="*/ 194034 w 563800"/>
                <a:gd name="connsiteY22" fmla="*/ 341537 h 400637"/>
                <a:gd name="connsiteX23" fmla="*/ 44997 w 563800"/>
                <a:gd name="connsiteY23" fmla="*/ 192499 h 400637"/>
                <a:gd name="connsiteX24" fmla="*/ 30778 w 563800"/>
                <a:gd name="connsiteY24" fmla="*/ 186675 h 40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3800" h="400637">
                  <a:moveTo>
                    <a:pt x="193977" y="400638"/>
                  </a:moveTo>
                  <a:cubicBezTo>
                    <a:pt x="186097" y="400638"/>
                    <a:pt x="178216" y="397668"/>
                    <a:pt x="172220" y="391673"/>
                  </a:cubicBezTo>
                  <a:lnTo>
                    <a:pt x="8965" y="228417"/>
                  </a:lnTo>
                  <a:cubicBezTo>
                    <a:pt x="3197" y="222650"/>
                    <a:pt x="0" y="214941"/>
                    <a:pt x="0" y="206661"/>
                  </a:cubicBezTo>
                  <a:cubicBezTo>
                    <a:pt x="0" y="198381"/>
                    <a:pt x="3197" y="190729"/>
                    <a:pt x="8965" y="184905"/>
                  </a:cubicBezTo>
                  <a:cubicBezTo>
                    <a:pt x="20500" y="173313"/>
                    <a:pt x="40885" y="173313"/>
                    <a:pt x="52420" y="184905"/>
                  </a:cubicBezTo>
                  <a:lnTo>
                    <a:pt x="193920" y="326405"/>
                  </a:lnTo>
                  <a:lnTo>
                    <a:pt x="511352" y="8972"/>
                  </a:lnTo>
                  <a:cubicBezTo>
                    <a:pt x="523343" y="-2962"/>
                    <a:pt x="542815" y="-3019"/>
                    <a:pt x="554807" y="8972"/>
                  </a:cubicBezTo>
                  <a:lnTo>
                    <a:pt x="554807" y="8972"/>
                  </a:lnTo>
                  <a:cubicBezTo>
                    <a:pt x="566799" y="20964"/>
                    <a:pt x="566799" y="40436"/>
                    <a:pt x="554807" y="52427"/>
                  </a:cubicBezTo>
                  <a:lnTo>
                    <a:pt x="215619" y="391615"/>
                  </a:lnTo>
                  <a:cubicBezTo>
                    <a:pt x="209737" y="397668"/>
                    <a:pt x="201857" y="400638"/>
                    <a:pt x="193977" y="400638"/>
                  </a:cubicBezTo>
                  <a:close/>
                  <a:moveTo>
                    <a:pt x="30778" y="186675"/>
                  </a:moveTo>
                  <a:cubicBezTo>
                    <a:pt x="25410" y="186675"/>
                    <a:pt x="20385" y="188731"/>
                    <a:pt x="16616" y="192499"/>
                  </a:cubicBezTo>
                  <a:cubicBezTo>
                    <a:pt x="12848" y="196268"/>
                    <a:pt x="10792" y="201293"/>
                    <a:pt x="10792" y="206661"/>
                  </a:cubicBezTo>
                  <a:cubicBezTo>
                    <a:pt x="10792" y="212028"/>
                    <a:pt x="12905" y="217053"/>
                    <a:pt x="16616" y="220822"/>
                  </a:cubicBezTo>
                  <a:lnTo>
                    <a:pt x="179873" y="384078"/>
                  </a:lnTo>
                  <a:cubicBezTo>
                    <a:pt x="187696" y="391901"/>
                    <a:pt x="200429" y="391844"/>
                    <a:pt x="208252" y="384078"/>
                  </a:cubicBezTo>
                  <a:lnTo>
                    <a:pt x="547441" y="44890"/>
                  </a:lnTo>
                  <a:cubicBezTo>
                    <a:pt x="555207" y="37067"/>
                    <a:pt x="555207" y="24333"/>
                    <a:pt x="547441" y="16567"/>
                  </a:cubicBezTo>
                  <a:cubicBezTo>
                    <a:pt x="539618" y="8744"/>
                    <a:pt x="526884" y="8801"/>
                    <a:pt x="519060" y="16567"/>
                  </a:cubicBezTo>
                  <a:lnTo>
                    <a:pt x="194034" y="341537"/>
                  </a:lnTo>
                  <a:lnTo>
                    <a:pt x="44997" y="192499"/>
                  </a:lnTo>
                  <a:cubicBezTo>
                    <a:pt x="41171" y="188788"/>
                    <a:pt x="36146" y="186675"/>
                    <a:pt x="30778" y="186675"/>
                  </a:cubicBezTo>
                  <a:close/>
                </a:path>
              </a:pathLst>
            </a:custGeom>
            <a:solidFill>
              <a:srgbClr val="F44E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1" name="图形 2">
              <a:extLst>
                <a:ext uri="{FF2B5EF4-FFF2-40B4-BE49-F238E27FC236}">
                  <a16:creationId xmlns:a16="http://schemas.microsoft.com/office/drawing/2014/main" id="{BA0AA88B-78BF-4EA3-80FA-4BD29E34EE16}"/>
                </a:ext>
              </a:extLst>
            </p:cNvPr>
            <p:cNvGrpSpPr/>
            <p:nvPr/>
          </p:nvGrpSpPr>
          <p:grpSpPr>
            <a:xfrm>
              <a:off x="3301030" y="2795994"/>
              <a:ext cx="433480" cy="305573"/>
              <a:chOff x="5803820" y="2389350"/>
              <a:chExt cx="553136" cy="389923"/>
            </a:xfrm>
            <a:solidFill>
              <a:srgbClr val="F44E4E"/>
            </a:solidFill>
          </p:grpSpPr>
          <p:sp>
            <p:nvSpPr>
              <p:cNvPr id="102" name="任意多边形: 形状 42">
                <a:extLst>
                  <a:ext uri="{FF2B5EF4-FFF2-40B4-BE49-F238E27FC236}">
                    <a16:creationId xmlns:a16="http://schemas.microsoft.com/office/drawing/2014/main" id="{5E466782-A8FD-464E-AC6A-15D6F1B0DDD3}"/>
                  </a:ext>
                </a:extLst>
              </p:cNvPr>
              <p:cNvSpPr/>
              <p:nvPr/>
            </p:nvSpPr>
            <p:spPr>
              <a:xfrm>
                <a:off x="5974485" y="2771865"/>
                <a:ext cx="5710" cy="5710"/>
              </a:xfrm>
              <a:custGeom>
                <a:avLst/>
                <a:gdLst>
                  <a:gd name="connsiteX0" fmla="*/ 0 w 5710"/>
                  <a:gd name="connsiteY0" fmla="*/ 0 h 5710"/>
                  <a:gd name="connsiteX1" fmla="*/ 0 w 5710"/>
                  <a:gd name="connsiteY1" fmla="*/ 0 h 5710"/>
                  <a:gd name="connsiteX2" fmla="*/ 0 w 5710"/>
                  <a:gd name="connsiteY2" fmla="*/ 0 h 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0" h="57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任意多边形: 形状 43">
                <a:extLst>
                  <a:ext uri="{FF2B5EF4-FFF2-40B4-BE49-F238E27FC236}">
                    <a16:creationId xmlns:a16="http://schemas.microsoft.com/office/drawing/2014/main" id="{2E508619-BF7F-42EF-9889-69E69735DDB8}"/>
                  </a:ext>
                </a:extLst>
              </p:cNvPr>
              <p:cNvSpPr/>
              <p:nvPr/>
            </p:nvSpPr>
            <p:spPr>
              <a:xfrm>
                <a:off x="5992472" y="2389350"/>
                <a:ext cx="364484" cy="364527"/>
              </a:xfrm>
              <a:custGeom>
                <a:avLst/>
                <a:gdLst>
                  <a:gd name="connsiteX0" fmla="*/ 357118 w 364484"/>
                  <a:gd name="connsiteY0" fmla="*/ 7409 h 364527"/>
                  <a:gd name="connsiteX1" fmla="*/ 321201 w 364484"/>
                  <a:gd name="connsiteY1" fmla="*/ 7409 h 364527"/>
                  <a:gd name="connsiteX2" fmla="*/ 0 w 364484"/>
                  <a:gd name="connsiteY2" fmla="*/ 328610 h 364527"/>
                  <a:gd name="connsiteX3" fmla="*/ 35917 w 364484"/>
                  <a:gd name="connsiteY3" fmla="*/ 364527 h 364527"/>
                  <a:gd name="connsiteX4" fmla="*/ 357118 w 364484"/>
                  <a:gd name="connsiteY4" fmla="*/ 43326 h 364527"/>
                  <a:gd name="connsiteX5" fmla="*/ 357118 w 364484"/>
                  <a:gd name="connsiteY5" fmla="*/ 7409 h 36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4484" h="364527">
                    <a:moveTo>
                      <a:pt x="357118" y="7409"/>
                    </a:moveTo>
                    <a:cubicBezTo>
                      <a:pt x="347240" y="-2470"/>
                      <a:pt x="331080" y="-2470"/>
                      <a:pt x="321201" y="7409"/>
                    </a:cubicBezTo>
                    <a:lnTo>
                      <a:pt x="0" y="328610"/>
                    </a:lnTo>
                    <a:lnTo>
                      <a:pt x="35917" y="364527"/>
                    </a:lnTo>
                    <a:lnTo>
                      <a:pt x="357118" y="43326"/>
                    </a:lnTo>
                    <a:cubicBezTo>
                      <a:pt x="366940" y="33448"/>
                      <a:pt x="366940" y="17288"/>
                      <a:pt x="357118" y="740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任意多边形: 形状 44">
                <a:extLst>
                  <a:ext uri="{FF2B5EF4-FFF2-40B4-BE49-F238E27FC236}">
                    <a16:creationId xmlns:a16="http://schemas.microsoft.com/office/drawing/2014/main" id="{65D11637-3C58-4B13-A206-74E5E5125636}"/>
                  </a:ext>
                </a:extLst>
              </p:cNvPr>
              <p:cNvSpPr/>
              <p:nvPr/>
            </p:nvSpPr>
            <p:spPr>
              <a:xfrm>
                <a:off x="5803820" y="2565283"/>
                <a:ext cx="188594" cy="206582"/>
              </a:xfrm>
              <a:custGeom>
                <a:avLst/>
                <a:gdLst>
                  <a:gd name="connsiteX0" fmla="*/ 170665 w 188594"/>
                  <a:gd name="connsiteY0" fmla="*/ 170665 h 206582"/>
                  <a:gd name="connsiteX1" fmla="*/ 188595 w 188594"/>
                  <a:gd name="connsiteY1" fmla="*/ 152678 h 206582"/>
                  <a:gd name="connsiteX2" fmla="*/ 43326 w 188594"/>
                  <a:gd name="connsiteY2" fmla="*/ 7409 h 206582"/>
                  <a:gd name="connsiteX3" fmla="*/ 7409 w 188594"/>
                  <a:gd name="connsiteY3" fmla="*/ 7409 h 206582"/>
                  <a:gd name="connsiteX4" fmla="*/ 7409 w 188594"/>
                  <a:gd name="connsiteY4" fmla="*/ 43326 h 206582"/>
                  <a:gd name="connsiteX5" fmla="*/ 170665 w 188594"/>
                  <a:gd name="connsiteY5" fmla="*/ 206582 h 206582"/>
                  <a:gd name="connsiteX6" fmla="*/ 170665 w 188594"/>
                  <a:gd name="connsiteY6" fmla="*/ 170665 h 2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594" h="206582">
                    <a:moveTo>
                      <a:pt x="170665" y="170665"/>
                    </a:moveTo>
                    <a:lnTo>
                      <a:pt x="188595" y="152678"/>
                    </a:lnTo>
                    <a:lnTo>
                      <a:pt x="43326" y="7409"/>
                    </a:lnTo>
                    <a:cubicBezTo>
                      <a:pt x="33448" y="-2470"/>
                      <a:pt x="17288" y="-2470"/>
                      <a:pt x="7409" y="7409"/>
                    </a:cubicBezTo>
                    <a:cubicBezTo>
                      <a:pt x="-2470" y="17288"/>
                      <a:pt x="-2470" y="33448"/>
                      <a:pt x="7409" y="43326"/>
                    </a:cubicBezTo>
                    <a:lnTo>
                      <a:pt x="170665" y="206582"/>
                    </a:lnTo>
                    <a:cubicBezTo>
                      <a:pt x="160786" y="196704"/>
                      <a:pt x="160786" y="180543"/>
                      <a:pt x="170665" y="170665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任意多边形: 形状 45">
                <a:extLst>
                  <a:ext uri="{FF2B5EF4-FFF2-40B4-BE49-F238E27FC236}">
                    <a16:creationId xmlns:a16="http://schemas.microsoft.com/office/drawing/2014/main" id="{3D349CF6-00F5-473C-A9DF-03F2C84BFA6B}"/>
                  </a:ext>
                </a:extLst>
              </p:cNvPr>
              <p:cNvSpPr/>
              <p:nvPr/>
            </p:nvSpPr>
            <p:spPr>
              <a:xfrm>
                <a:off x="5967076" y="2718017"/>
                <a:ext cx="61256" cy="61256"/>
              </a:xfrm>
              <a:custGeom>
                <a:avLst/>
                <a:gdLst>
                  <a:gd name="connsiteX0" fmla="*/ 7409 w 61256"/>
                  <a:gd name="connsiteY0" fmla="*/ 17930 h 61256"/>
                  <a:gd name="connsiteX1" fmla="*/ 7409 w 61256"/>
                  <a:gd name="connsiteY1" fmla="*/ 53848 h 61256"/>
                  <a:gd name="connsiteX2" fmla="*/ 7409 w 61256"/>
                  <a:gd name="connsiteY2" fmla="*/ 53848 h 61256"/>
                  <a:gd name="connsiteX3" fmla="*/ 43327 w 61256"/>
                  <a:gd name="connsiteY3" fmla="*/ 53848 h 61256"/>
                  <a:gd name="connsiteX4" fmla="*/ 61257 w 61256"/>
                  <a:gd name="connsiteY4" fmla="*/ 35917 h 61256"/>
                  <a:gd name="connsiteX5" fmla="*/ 25339 w 61256"/>
                  <a:gd name="connsiteY5" fmla="*/ 0 h 61256"/>
                  <a:gd name="connsiteX6" fmla="*/ 7409 w 61256"/>
                  <a:gd name="connsiteY6" fmla="*/ 17930 h 6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256" h="61256">
                    <a:moveTo>
                      <a:pt x="7409" y="17930"/>
                    </a:moveTo>
                    <a:cubicBezTo>
                      <a:pt x="-2470" y="27809"/>
                      <a:pt x="-2470" y="43969"/>
                      <a:pt x="7409" y="53848"/>
                    </a:cubicBezTo>
                    <a:lnTo>
                      <a:pt x="7409" y="53848"/>
                    </a:lnTo>
                    <a:cubicBezTo>
                      <a:pt x="17288" y="63726"/>
                      <a:pt x="33448" y="63726"/>
                      <a:pt x="43327" y="53848"/>
                    </a:cubicBezTo>
                    <a:lnTo>
                      <a:pt x="61257" y="35917"/>
                    </a:lnTo>
                    <a:lnTo>
                      <a:pt x="25339" y="0"/>
                    </a:lnTo>
                    <a:lnTo>
                      <a:pt x="7409" y="17930"/>
                    </a:ln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图形 2">
              <a:extLst>
                <a:ext uri="{FF2B5EF4-FFF2-40B4-BE49-F238E27FC236}">
                  <a16:creationId xmlns:a16="http://schemas.microsoft.com/office/drawing/2014/main" id="{7154F28A-FB6B-4DB8-903E-EE96F2B3F5EB}"/>
                </a:ext>
              </a:extLst>
            </p:cNvPr>
            <p:cNvGrpSpPr/>
            <p:nvPr/>
          </p:nvGrpSpPr>
          <p:grpSpPr>
            <a:xfrm flipH="1">
              <a:off x="3285188" y="3530864"/>
              <a:ext cx="465129" cy="396036"/>
              <a:chOff x="5783649" y="3327072"/>
              <a:chExt cx="593522" cy="505356"/>
            </a:xfrm>
            <a:solidFill>
              <a:srgbClr val="E3E5FC"/>
            </a:solidFill>
          </p:grpSpPr>
          <p:sp>
            <p:nvSpPr>
              <p:cNvPr id="98" name="任意多边形: 形状 47">
                <a:extLst>
                  <a:ext uri="{FF2B5EF4-FFF2-40B4-BE49-F238E27FC236}">
                    <a16:creationId xmlns:a16="http://schemas.microsoft.com/office/drawing/2014/main" id="{E01CB768-4267-4E6B-B349-DFE8E312685C}"/>
                  </a:ext>
                </a:extLst>
              </p:cNvPr>
              <p:cNvSpPr/>
              <p:nvPr/>
            </p:nvSpPr>
            <p:spPr>
              <a:xfrm>
                <a:off x="5783649" y="3327072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2 h 60985"/>
                  <a:gd name="connsiteX3" fmla="*/ 0 w 593522"/>
                  <a:gd name="connsiteY3" fmla="*/ 30492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2 h 60985"/>
                  <a:gd name="connsiteX7" fmla="*/ 593523 w 593522"/>
                  <a:gd name="connsiteY7" fmla="*/ 30492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2"/>
                    </a:cubicBezTo>
                    <a:lnTo>
                      <a:pt x="0" y="30492"/>
                    </a:lnTo>
                    <a:cubicBezTo>
                      <a:pt x="0" y="13704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4"/>
                      <a:pt x="593523" y="30492"/>
                    </a:cubicBezTo>
                    <a:lnTo>
                      <a:pt x="593523" y="30492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任意多边形: 形状 48">
                <a:extLst>
                  <a:ext uri="{FF2B5EF4-FFF2-40B4-BE49-F238E27FC236}">
                    <a16:creationId xmlns:a16="http://schemas.microsoft.com/office/drawing/2014/main" id="{D9A7FDCD-A959-41E1-A828-053F4BFF52D8}"/>
                  </a:ext>
                </a:extLst>
              </p:cNvPr>
              <p:cNvSpPr/>
              <p:nvPr/>
            </p:nvSpPr>
            <p:spPr>
              <a:xfrm>
                <a:off x="5783649" y="3475196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2 h 60985"/>
                  <a:gd name="connsiteX3" fmla="*/ 0 w 593522"/>
                  <a:gd name="connsiteY3" fmla="*/ 30492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2 h 60985"/>
                  <a:gd name="connsiteX7" fmla="*/ 593523 w 593522"/>
                  <a:gd name="connsiteY7" fmla="*/ 30492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2"/>
                    </a:cubicBezTo>
                    <a:lnTo>
                      <a:pt x="0" y="30492"/>
                    </a:lnTo>
                    <a:cubicBezTo>
                      <a:pt x="0" y="13704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4"/>
                      <a:pt x="593523" y="30492"/>
                    </a:cubicBezTo>
                    <a:lnTo>
                      <a:pt x="593523" y="30492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任意多边形: 形状 49">
                <a:extLst>
                  <a:ext uri="{FF2B5EF4-FFF2-40B4-BE49-F238E27FC236}">
                    <a16:creationId xmlns:a16="http://schemas.microsoft.com/office/drawing/2014/main" id="{595BCFED-3379-4CF8-B276-C417284E7ECB}"/>
                  </a:ext>
                </a:extLst>
              </p:cNvPr>
              <p:cNvSpPr/>
              <p:nvPr/>
            </p:nvSpPr>
            <p:spPr>
              <a:xfrm>
                <a:off x="5783649" y="3623319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2 h 60985"/>
                  <a:gd name="connsiteX3" fmla="*/ 0 w 593522"/>
                  <a:gd name="connsiteY3" fmla="*/ 30492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2 h 60985"/>
                  <a:gd name="connsiteX7" fmla="*/ 593523 w 593522"/>
                  <a:gd name="connsiteY7" fmla="*/ 30492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2"/>
                    </a:cubicBezTo>
                    <a:lnTo>
                      <a:pt x="0" y="30492"/>
                    </a:lnTo>
                    <a:cubicBezTo>
                      <a:pt x="0" y="13704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4"/>
                      <a:pt x="593523" y="30492"/>
                    </a:cubicBezTo>
                    <a:lnTo>
                      <a:pt x="593523" y="30492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任意多边形: 形状 50">
                <a:extLst>
                  <a:ext uri="{FF2B5EF4-FFF2-40B4-BE49-F238E27FC236}">
                    <a16:creationId xmlns:a16="http://schemas.microsoft.com/office/drawing/2014/main" id="{057FC16F-F4B1-489D-AF09-F1C3AC43969B}"/>
                  </a:ext>
                </a:extLst>
              </p:cNvPr>
              <p:cNvSpPr/>
              <p:nvPr/>
            </p:nvSpPr>
            <p:spPr>
              <a:xfrm>
                <a:off x="5783649" y="3771443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6 h 60985"/>
                  <a:gd name="connsiteX1" fmla="*/ 30493 w 593522"/>
                  <a:gd name="connsiteY1" fmla="*/ 60986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6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6"/>
                    </a:moveTo>
                    <a:lnTo>
                      <a:pt x="30493" y="60986"/>
                    </a:lnTo>
                    <a:cubicBezTo>
                      <a:pt x="13705" y="60986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6"/>
                      <a:pt x="563030" y="60986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图形 2">
              <a:extLst>
                <a:ext uri="{FF2B5EF4-FFF2-40B4-BE49-F238E27FC236}">
                  <a16:creationId xmlns:a16="http://schemas.microsoft.com/office/drawing/2014/main" id="{C6B2D882-C57C-4FD9-A468-CC7539422006}"/>
                </a:ext>
              </a:extLst>
            </p:cNvPr>
            <p:cNvGrpSpPr/>
            <p:nvPr/>
          </p:nvGrpSpPr>
          <p:grpSpPr>
            <a:xfrm flipH="1">
              <a:off x="4355379" y="4310271"/>
              <a:ext cx="465129" cy="396080"/>
              <a:chOff x="4418045" y="4321624"/>
              <a:chExt cx="593522" cy="505413"/>
            </a:xfrm>
            <a:solidFill>
              <a:srgbClr val="E3E5FC"/>
            </a:solidFill>
          </p:grpSpPr>
          <p:sp>
            <p:nvSpPr>
              <p:cNvPr id="94" name="任意多边形: 形状 52">
                <a:extLst>
                  <a:ext uri="{FF2B5EF4-FFF2-40B4-BE49-F238E27FC236}">
                    <a16:creationId xmlns:a16="http://schemas.microsoft.com/office/drawing/2014/main" id="{21557A52-A8EC-4068-BF8A-C010EF754919}"/>
                  </a:ext>
                </a:extLst>
              </p:cNvPr>
              <p:cNvSpPr/>
              <p:nvPr/>
            </p:nvSpPr>
            <p:spPr>
              <a:xfrm>
                <a:off x="4418045" y="4321624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2 w 593522"/>
                  <a:gd name="connsiteY1" fmla="*/ 60985 h 60985"/>
                  <a:gd name="connsiteX2" fmla="*/ 0 w 593522"/>
                  <a:gd name="connsiteY2" fmla="*/ 30492 h 60985"/>
                  <a:gd name="connsiteX3" fmla="*/ 0 w 593522"/>
                  <a:gd name="connsiteY3" fmla="*/ 30492 h 60985"/>
                  <a:gd name="connsiteX4" fmla="*/ 30492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2 h 60985"/>
                  <a:gd name="connsiteX7" fmla="*/ 593523 w 593522"/>
                  <a:gd name="connsiteY7" fmla="*/ 30492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2" y="60985"/>
                    </a:lnTo>
                    <a:cubicBezTo>
                      <a:pt x="13704" y="60985"/>
                      <a:pt x="0" y="47281"/>
                      <a:pt x="0" y="30492"/>
                    </a:cubicBezTo>
                    <a:lnTo>
                      <a:pt x="0" y="30492"/>
                    </a:lnTo>
                    <a:cubicBezTo>
                      <a:pt x="0" y="13704"/>
                      <a:pt x="13704" y="0"/>
                      <a:pt x="30492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4"/>
                      <a:pt x="593523" y="30492"/>
                    </a:cubicBezTo>
                    <a:lnTo>
                      <a:pt x="593523" y="30492"/>
                    </a:lnTo>
                    <a:cubicBezTo>
                      <a:pt x="593523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任意多边形: 形状 53">
                <a:extLst>
                  <a:ext uri="{FF2B5EF4-FFF2-40B4-BE49-F238E27FC236}">
                    <a16:creationId xmlns:a16="http://schemas.microsoft.com/office/drawing/2014/main" id="{AC695931-E98B-4013-9DE9-B89AA955F0A3}"/>
                  </a:ext>
                </a:extLst>
              </p:cNvPr>
              <p:cNvSpPr/>
              <p:nvPr/>
            </p:nvSpPr>
            <p:spPr>
              <a:xfrm>
                <a:off x="4418045" y="4469748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2 w 593522"/>
                  <a:gd name="connsiteY1" fmla="*/ 60985 h 60985"/>
                  <a:gd name="connsiteX2" fmla="*/ 0 w 593522"/>
                  <a:gd name="connsiteY2" fmla="*/ 30492 h 60985"/>
                  <a:gd name="connsiteX3" fmla="*/ 0 w 593522"/>
                  <a:gd name="connsiteY3" fmla="*/ 30492 h 60985"/>
                  <a:gd name="connsiteX4" fmla="*/ 30492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2 h 60985"/>
                  <a:gd name="connsiteX7" fmla="*/ 593523 w 593522"/>
                  <a:gd name="connsiteY7" fmla="*/ 30492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2" y="60985"/>
                    </a:lnTo>
                    <a:cubicBezTo>
                      <a:pt x="13704" y="60985"/>
                      <a:pt x="0" y="47281"/>
                      <a:pt x="0" y="30492"/>
                    </a:cubicBezTo>
                    <a:lnTo>
                      <a:pt x="0" y="30492"/>
                    </a:lnTo>
                    <a:cubicBezTo>
                      <a:pt x="0" y="13704"/>
                      <a:pt x="13704" y="0"/>
                      <a:pt x="30492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4"/>
                      <a:pt x="593523" y="30492"/>
                    </a:cubicBezTo>
                    <a:lnTo>
                      <a:pt x="593523" y="30492"/>
                    </a:lnTo>
                    <a:cubicBezTo>
                      <a:pt x="593523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任意多边形: 形状 54">
                <a:extLst>
                  <a:ext uri="{FF2B5EF4-FFF2-40B4-BE49-F238E27FC236}">
                    <a16:creationId xmlns:a16="http://schemas.microsoft.com/office/drawing/2014/main" id="{F32E5F66-5D18-4486-AD82-63B71F9A8A8A}"/>
                  </a:ext>
                </a:extLst>
              </p:cNvPr>
              <p:cNvSpPr/>
              <p:nvPr/>
            </p:nvSpPr>
            <p:spPr>
              <a:xfrm>
                <a:off x="4418045" y="4617872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2 w 593522"/>
                  <a:gd name="connsiteY1" fmla="*/ 60985 h 60985"/>
                  <a:gd name="connsiteX2" fmla="*/ 0 w 593522"/>
                  <a:gd name="connsiteY2" fmla="*/ 30492 h 60985"/>
                  <a:gd name="connsiteX3" fmla="*/ 0 w 593522"/>
                  <a:gd name="connsiteY3" fmla="*/ 30492 h 60985"/>
                  <a:gd name="connsiteX4" fmla="*/ 30492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2 h 60985"/>
                  <a:gd name="connsiteX7" fmla="*/ 593523 w 593522"/>
                  <a:gd name="connsiteY7" fmla="*/ 30492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2" y="60985"/>
                    </a:lnTo>
                    <a:cubicBezTo>
                      <a:pt x="13704" y="60985"/>
                      <a:pt x="0" y="47281"/>
                      <a:pt x="0" y="30492"/>
                    </a:cubicBezTo>
                    <a:lnTo>
                      <a:pt x="0" y="30492"/>
                    </a:lnTo>
                    <a:cubicBezTo>
                      <a:pt x="0" y="13704"/>
                      <a:pt x="13704" y="0"/>
                      <a:pt x="30492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4"/>
                      <a:pt x="593523" y="30492"/>
                    </a:cubicBezTo>
                    <a:lnTo>
                      <a:pt x="593523" y="30492"/>
                    </a:lnTo>
                    <a:cubicBezTo>
                      <a:pt x="593523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任意多边形: 形状 55">
                <a:extLst>
                  <a:ext uri="{FF2B5EF4-FFF2-40B4-BE49-F238E27FC236}">
                    <a16:creationId xmlns:a16="http://schemas.microsoft.com/office/drawing/2014/main" id="{1B0A098D-7C79-4004-A19F-06CEF791EADB}"/>
                  </a:ext>
                </a:extLst>
              </p:cNvPr>
              <p:cNvSpPr/>
              <p:nvPr/>
            </p:nvSpPr>
            <p:spPr>
              <a:xfrm>
                <a:off x="4418045" y="4766053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2 w 593522"/>
                  <a:gd name="connsiteY1" fmla="*/ 60985 h 60985"/>
                  <a:gd name="connsiteX2" fmla="*/ 0 w 593522"/>
                  <a:gd name="connsiteY2" fmla="*/ 30492 h 60985"/>
                  <a:gd name="connsiteX3" fmla="*/ 0 w 593522"/>
                  <a:gd name="connsiteY3" fmla="*/ 30492 h 60985"/>
                  <a:gd name="connsiteX4" fmla="*/ 30492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2 h 60985"/>
                  <a:gd name="connsiteX7" fmla="*/ 593523 w 593522"/>
                  <a:gd name="connsiteY7" fmla="*/ 30492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2" y="60985"/>
                    </a:lnTo>
                    <a:cubicBezTo>
                      <a:pt x="13704" y="60985"/>
                      <a:pt x="0" y="47281"/>
                      <a:pt x="0" y="30492"/>
                    </a:cubicBezTo>
                    <a:lnTo>
                      <a:pt x="0" y="30492"/>
                    </a:lnTo>
                    <a:cubicBezTo>
                      <a:pt x="0" y="13704"/>
                      <a:pt x="13704" y="0"/>
                      <a:pt x="30492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4"/>
                      <a:pt x="593523" y="30492"/>
                    </a:cubicBezTo>
                    <a:lnTo>
                      <a:pt x="593523" y="30492"/>
                    </a:lnTo>
                    <a:cubicBezTo>
                      <a:pt x="593523" y="47223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图形 2">
              <a:extLst>
                <a:ext uri="{FF2B5EF4-FFF2-40B4-BE49-F238E27FC236}">
                  <a16:creationId xmlns:a16="http://schemas.microsoft.com/office/drawing/2014/main" id="{3CE83F23-D0F2-4453-B445-58E4233B1F44}"/>
                </a:ext>
              </a:extLst>
            </p:cNvPr>
            <p:cNvGrpSpPr/>
            <p:nvPr/>
          </p:nvGrpSpPr>
          <p:grpSpPr>
            <a:xfrm flipH="1">
              <a:off x="1138226" y="2750740"/>
              <a:ext cx="465129" cy="396036"/>
              <a:chOff x="8523251" y="2331605"/>
              <a:chExt cx="593522" cy="505356"/>
            </a:xfrm>
            <a:solidFill>
              <a:srgbClr val="E3E5FC"/>
            </a:solidFill>
          </p:grpSpPr>
          <p:sp>
            <p:nvSpPr>
              <p:cNvPr id="90" name="任意多边形: 形状 57">
                <a:extLst>
                  <a:ext uri="{FF2B5EF4-FFF2-40B4-BE49-F238E27FC236}">
                    <a16:creationId xmlns:a16="http://schemas.microsoft.com/office/drawing/2014/main" id="{5D5DB13C-D9A3-4628-AB92-FE63E7723865}"/>
                  </a:ext>
                </a:extLst>
              </p:cNvPr>
              <p:cNvSpPr/>
              <p:nvPr/>
            </p:nvSpPr>
            <p:spPr>
              <a:xfrm>
                <a:off x="8523251" y="2331605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466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任意多边形: 形状 58">
                <a:extLst>
                  <a:ext uri="{FF2B5EF4-FFF2-40B4-BE49-F238E27FC236}">
                    <a16:creationId xmlns:a16="http://schemas.microsoft.com/office/drawing/2014/main" id="{84EA18A8-5CF8-42E4-B1AC-BFBC3D7CD0E2}"/>
                  </a:ext>
                </a:extLst>
              </p:cNvPr>
              <p:cNvSpPr/>
              <p:nvPr/>
            </p:nvSpPr>
            <p:spPr>
              <a:xfrm>
                <a:off x="8523251" y="2479729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466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任意多边形: 形状 59">
                <a:extLst>
                  <a:ext uri="{FF2B5EF4-FFF2-40B4-BE49-F238E27FC236}">
                    <a16:creationId xmlns:a16="http://schemas.microsoft.com/office/drawing/2014/main" id="{66F7278B-088A-4E94-A522-30C235690CBF}"/>
                  </a:ext>
                </a:extLst>
              </p:cNvPr>
              <p:cNvSpPr/>
              <p:nvPr/>
            </p:nvSpPr>
            <p:spPr>
              <a:xfrm>
                <a:off x="8523251" y="2627853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466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任意多边形: 形状 60">
                <a:extLst>
                  <a:ext uri="{FF2B5EF4-FFF2-40B4-BE49-F238E27FC236}">
                    <a16:creationId xmlns:a16="http://schemas.microsoft.com/office/drawing/2014/main" id="{80A1CE7C-BB01-4535-B9E3-A1AB897220E5}"/>
                  </a:ext>
                </a:extLst>
              </p:cNvPr>
              <p:cNvSpPr/>
              <p:nvPr/>
            </p:nvSpPr>
            <p:spPr>
              <a:xfrm>
                <a:off x="8523251" y="2775976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466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图形 2">
              <a:extLst>
                <a:ext uri="{FF2B5EF4-FFF2-40B4-BE49-F238E27FC236}">
                  <a16:creationId xmlns:a16="http://schemas.microsoft.com/office/drawing/2014/main" id="{CB20ABBD-E1FE-4A88-9731-46F80E8EE80A}"/>
                </a:ext>
              </a:extLst>
            </p:cNvPr>
            <p:cNvGrpSpPr/>
            <p:nvPr/>
          </p:nvGrpSpPr>
          <p:grpSpPr>
            <a:xfrm flipH="1">
              <a:off x="2214996" y="2750740"/>
              <a:ext cx="465129" cy="396036"/>
              <a:chOff x="7149253" y="2331605"/>
              <a:chExt cx="593522" cy="505356"/>
            </a:xfrm>
            <a:solidFill>
              <a:srgbClr val="E3E5FC"/>
            </a:solidFill>
          </p:grpSpPr>
          <p:sp>
            <p:nvSpPr>
              <p:cNvPr id="86" name="任意多边形: 形状 62">
                <a:extLst>
                  <a:ext uri="{FF2B5EF4-FFF2-40B4-BE49-F238E27FC236}">
                    <a16:creationId xmlns:a16="http://schemas.microsoft.com/office/drawing/2014/main" id="{CA1BF97C-8658-421F-A237-76BD27A4066C}"/>
                  </a:ext>
                </a:extLst>
              </p:cNvPr>
              <p:cNvSpPr/>
              <p:nvPr/>
            </p:nvSpPr>
            <p:spPr>
              <a:xfrm>
                <a:off x="7149253" y="2331605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任意多边形: 形状 63">
                <a:extLst>
                  <a:ext uri="{FF2B5EF4-FFF2-40B4-BE49-F238E27FC236}">
                    <a16:creationId xmlns:a16="http://schemas.microsoft.com/office/drawing/2014/main" id="{78411DDB-A712-4973-8C09-7B9F2E74E764}"/>
                  </a:ext>
                </a:extLst>
              </p:cNvPr>
              <p:cNvSpPr/>
              <p:nvPr/>
            </p:nvSpPr>
            <p:spPr>
              <a:xfrm>
                <a:off x="7149253" y="2479729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任意多边形: 形状 64">
                <a:extLst>
                  <a:ext uri="{FF2B5EF4-FFF2-40B4-BE49-F238E27FC236}">
                    <a16:creationId xmlns:a16="http://schemas.microsoft.com/office/drawing/2014/main" id="{AF73A80A-230D-4DBA-AB1D-BC94D602FC22}"/>
                  </a:ext>
                </a:extLst>
              </p:cNvPr>
              <p:cNvSpPr/>
              <p:nvPr/>
            </p:nvSpPr>
            <p:spPr>
              <a:xfrm>
                <a:off x="7149253" y="2627853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任意多边形: 形状 65">
                <a:extLst>
                  <a:ext uri="{FF2B5EF4-FFF2-40B4-BE49-F238E27FC236}">
                    <a16:creationId xmlns:a16="http://schemas.microsoft.com/office/drawing/2014/main" id="{7FA28B64-0D8A-434C-8B90-0470AE005803}"/>
                  </a:ext>
                </a:extLst>
              </p:cNvPr>
              <p:cNvSpPr/>
              <p:nvPr/>
            </p:nvSpPr>
            <p:spPr>
              <a:xfrm>
                <a:off x="7149253" y="2775976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图形 2">
              <a:extLst>
                <a:ext uri="{FF2B5EF4-FFF2-40B4-BE49-F238E27FC236}">
                  <a16:creationId xmlns:a16="http://schemas.microsoft.com/office/drawing/2014/main" id="{29EB7230-672D-4FA2-8110-C7443DEDD3FE}"/>
                </a:ext>
              </a:extLst>
            </p:cNvPr>
            <p:cNvGrpSpPr/>
            <p:nvPr/>
          </p:nvGrpSpPr>
          <p:grpSpPr>
            <a:xfrm flipH="1">
              <a:off x="2214996" y="3525896"/>
              <a:ext cx="465129" cy="396036"/>
              <a:chOff x="7149253" y="3320733"/>
              <a:chExt cx="593522" cy="505356"/>
            </a:xfrm>
            <a:solidFill>
              <a:srgbClr val="E3E5FC"/>
            </a:solidFill>
          </p:grpSpPr>
          <p:sp>
            <p:nvSpPr>
              <p:cNvPr id="82" name="任意多边形: 形状 67">
                <a:extLst>
                  <a:ext uri="{FF2B5EF4-FFF2-40B4-BE49-F238E27FC236}">
                    <a16:creationId xmlns:a16="http://schemas.microsoft.com/office/drawing/2014/main" id="{A2420723-A887-4575-8B0D-D6691FAB92A3}"/>
                  </a:ext>
                </a:extLst>
              </p:cNvPr>
              <p:cNvSpPr/>
              <p:nvPr/>
            </p:nvSpPr>
            <p:spPr>
              <a:xfrm>
                <a:off x="7149253" y="3320733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任意多边形: 形状 68">
                <a:extLst>
                  <a:ext uri="{FF2B5EF4-FFF2-40B4-BE49-F238E27FC236}">
                    <a16:creationId xmlns:a16="http://schemas.microsoft.com/office/drawing/2014/main" id="{F2A6CE86-1D68-4E9A-8B38-F4C80927CB92}"/>
                  </a:ext>
                </a:extLst>
              </p:cNvPr>
              <p:cNvSpPr/>
              <p:nvPr/>
            </p:nvSpPr>
            <p:spPr>
              <a:xfrm>
                <a:off x="7149253" y="3468857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任意多边形: 形状 69">
                <a:extLst>
                  <a:ext uri="{FF2B5EF4-FFF2-40B4-BE49-F238E27FC236}">
                    <a16:creationId xmlns:a16="http://schemas.microsoft.com/office/drawing/2014/main" id="{A2E19917-3CF5-4B39-B315-57E6808CA30C}"/>
                  </a:ext>
                </a:extLst>
              </p:cNvPr>
              <p:cNvSpPr/>
              <p:nvPr/>
            </p:nvSpPr>
            <p:spPr>
              <a:xfrm>
                <a:off x="7149253" y="3616981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任意多边形: 形状 70">
                <a:extLst>
                  <a:ext uri="{FF2B5EF4-FFF2-40B4-BE49-F238E27FC236}">
                    <a16:creationId xmlns:a16="http://schemas.microsoft.com/office/drawing/2014/main" id="{988B700D-4713-4C7F-9C82-6224943F93B9}"/>
                  </a:ext>
                </a:extLst>
              </p:cNvPr>
              <p:cNvSpPr/>
              <p:nvPr/>
            </p:nvSpPr>
            <p:spPr>
              <a:xfrm>
                <a:off x="7149253" y="3765104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图形 2">
              <a:extLst>
                <a:ext uri="{FF2B5EF4-FFF2-40B4-BE49-F238E27FC236}">
                  <a16:creationId xmlns:a16="http://schemas.microsoft.com/office/drawing/2014/main" id="{CD42BF0F-5A96-45A3-917D-9F0C8473D9B0}"/>
                </a:ext>
              </a:extLst>
            </p:cNvPr>
            <p:cNvGrpSpPr/>
            <p:nvPr/>
          </p:nvGrpSpPr>
          <p:grpSpPr>
            <a:xfrm flipH="1">
              <a:off x="1138226" y="3524017"/>
              <a:ext cx="465129" cy="396036"/>
              <a:chOff x="8523251" y="3318335"/>
              <a:chExt cx="593522" cy="505356"/>
            </a:xfrm>
            <a:solidFill>
              <a:srgbClr val="E3E5FC"/>
            </a:solidFill>
          </p:grpSpPr>
          <p:sp>
            <p:nvSpPr>
              <p:cNvPr id="78" name="任意多边形: 形状 72">
                <a:extLst>
                  <a:ext uri="{FF2B5EF4-FFF2-40B4-BE49-F238E27FC236}">
                    <a16:creationId xmlns:a16="http://schemas.microsoft.com/office/drawing/2014/main" id="{66EBFC46-BD34-4379-AF0C-AC4600877DBF}"/>
                  </a:ext>
                </a:extLst>
              </p:cNvPr>
              <p:cNvSpPr/>
              <p:nvPr/>
            </p:nvSpPr>
            <p:spPr>
              <a:xfrm>
                <a:off x="8523251" y="3318335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466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3">
                <a:extLst>
                  <a:ext uri="{FF2B5EF4-FFF2-40B4-BE49-F238E27FC236}">
                    <a16:creationId xmlns:a16="http://schemas.microsoft.com/office/drawing/2014/main" id="{4BAE4935-DDF0-4642-A6EA-C21731C3CDFE}"/>
                  </a:ext>
                </a:extLst>
              </p:cNvPr>
              <p:cNvSpPr/>
              <p:nvPr/>
            </p:nvSpPr>
            <p:spPr>
              <a:xfrm>
                <a:off x="8523251" y="3466459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466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任意多边形: 形状 74">
                <a:extLst>
                  <a:ext uri="{FF2B5EF4-FFF2-40B4-BE49-F238E27FC236}">
                    <a16:creationId xmlns:a16="http://schemas.microsoft.com/office/drawing/2014/main" id="{BB4E8B15-32DA-4E50-9518-1D96958A2402}"/>
                  </a:ext>
                </a:extLst>
              </p:cNvPr>
              <p:cNvSpPr/>
              <p:nvPr/>
            </p:nvSpPr>
            <p:spPr>
              <a:xfrm>
                <a:off x="8523251" y="3614582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466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任意多边形: 形状 75">
                <a:extLst>
                  <a:ext uri="{FF2B5EF4-FFF2-40B4-BE49-F238E27FC236}">
                    <a16:creationId xmlns:a16="http://schemas.microsoft.com/office/drawing/2014/main" id="{3C9F5053-0B02-4E03-8F3A-B217DAB15CC7}"/>
                  </a:ext>
                </a:extLst>
              </p:cNvPr>
              <p:cNvSpPr/>
              <p:nvPr/>
            </p:nvSpPr>
            <p:spPr>
              <a:xfrm>
                <a:off x="8523251" y="3762706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466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图形 2">
              <a:extLst>
                <a:ext uri="{FF2B5EF4-FFF2-40B4-BE49-F238E27FC236}">
                  <a16:creationId xmlns:a16="http://schemas.microsoft.com/office/drawing/2014/main" id="{94A13075-E6DB-4805-A3B8-2E48847B3286}"/>
                </a:ext>
              </a:extLst>
            </p:cNvPr>
            <p:cNvGrpSpPr/>
            <p:nvPr/>
          </p:nvGrpSpPr>
          <p:grpSpPr>
            <a:xfrm flipH="1">
              <a:off x="1138226" y="4297294"/>
              <a:ext cx="465129" cy="396036"/>
              <a:chOff x="8523251" y="4305065"/>
              <a:chExt cx="593522" cy="505356"/>
            </a:xfrm>
            <a:solidFill>
              <a:srgbClr val="E3E5FC"/>
            </a:solidFill>
          </p:grpSpPr>
          <p:sp>
            <p:nvSpPr>
              <p:cNvPr id="74" name="任意多边形: 形状 77">
                <a:extLst>
                  <a:ext uri="{FF2B5EF4-FFF2-40B4-BE49-F238E27FC236}">
                    <a16:creationId xmlns:a16="http://schemas.microsoft.com/office/drawing/2014/main" id="{E5AC2CC3-7266-4B3A-AAC5-05722E5D5A49}"/>
                  </a:ext>
                </a:extLst>
              </p:cNvPr>
              <p:cNvSpPr/>
              <p:nvPr/>
            </p:nvSpPr>
            <p:spPr>
              <a:xfrm>
                <a:off x="8523251" y="4305065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466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任意多边形: 形状 78">
                <a:extLst>
                  <a:ext uri="{FF2B5EF4-FFF2-40B4-BE49-F238E27FC236}">
                    <a16:creationId xmlns:a16="http://schemas.microsoft.com/office/drawing/2014/main" id="{5EE1A111-B0D7-4552-B913-709709ADAB9C}"/>
                  </a:ext>
                </a:extLst>
              </p:cNvPr>
              <p:cNvSpPr/>
              <p:nvPr/>
            </p:nvSpPr>
            <p:spPr>
              <a:xfrm>
                <a:off x="8523251" y="4453188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466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任意多边形: 形状 79">
                <a:extLst>
                  <a:ext uri="{FF2B5EF4-FFF2-40B4-BE49-F238E27FC236}">
                    <a16:creationId xmlns:a16="http://schemas.microsoft.com/office/drawing/2014/main" id="{E85E3302-F22C-46E8-A792-F1113811FF14}"/>
                  </a:ext>
                </a:extLst>
              </p:cNvPr>
              <p:cNvSpPr/>
              <p:nvPr/>
            </p:nvSpPr>
            <p:spPr>
              <a:xfrm>
                <a:off x="8523251" y="4601312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466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任意多边形: 形状 80">
                <a:extLst>
                  <a:ext uri="{FF2B5EF4-FFF2-40B4-BE49-F238E27FC236}">
                    <a16:creationId xmlns:a16="http://schemas.microsoft.com/office/drawing/2014/main" id="{1FEDFDD6-E848-44D5-B970-0EC3BF9339FB}"/>
                  </a:ext>
                </a:extLst>
              </p:cNvPr>
              <p:cNvSpPr/>
              <p:nvPr/>
            </p:nvSpPr>
            <p:spPr>
              <a:xfrm>
                <a:off x="8523251" y="4749436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466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图形 2">
              <a:extLst>
                <a:ext uri="{FF2B5EF4-FFF2-40B4-BE49-F238E27FC236}">
                  <a16:creationId xmlns:a16="http://schemas.microsoft.com/office/drawing/2014/main" id="{2571E7DD-A845-476D-AA50-2401043C54CE}"/>
                </a:ext>
              </a:extLst>
            </p:cNvPr>
            <p:cNvGrpSpPr/>
            <p:nvPr/>
          </p:nvGrpSpPr>
          <p:grpSpPr>
            <a:xfrm flipH="1">
              <a:off x="3285188" y="4297294"/>
              <a:ext cx="465129" cy="396036"/>
              <a:chOff x="5783649" y="4305065"/>
              <a:chExt cx="593522" cy="505356"/>
            </a:xfrm>
            <a:solidFill>
              <a:srgbClr val="E3E5FC"/>
            </a:solidFill>
          </p:grpSpPr>
          <p:sp>
            <p:nvSpPr>
              <p:cNvPr id="70" name="任意多边形: 形状 82">
                <a:extLst>
                  <a:ext uri="{FF2B5EF4-FFF2-40B4-BE49-F238E27FC236}">
                    <a16:creationId xmlns:a16="http://schemas.microsoft.com/office/drawing/2014/main" id="{7C1B9FD7-5AF6-487C-BDBF-B316FC49BF08}"/>
                  </a:ext>
                </a:extLst>
              </p:cNvPr>
              <p:cNvSpPr/>
              <p:nvPr/>
            </p:nvSpPr>
            <p:spPr>
              <a:xfrm>
                <a:off x="5783649" y="4305065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任意多边形: 形状 83">
                <a:extLst>
                  <a:ext uri="{FF2B5EF4-FFF2-40B4-BE49-F238E27FC236}">
                    <a16:creationId xmlns:a16="http://schemas.microsoft.com/office/drawing/2014/main" id="{C6AA510E-CA2F-404E-BE6F-8FF09BF53D63}"/>
                  </a:ext>
                </a:extLst>
              </p:cNvPr>
              <p:cNvSpPr/>
              <p:nvPr/>
            </p:nvSpPr>
            <p:spPr>
              <a:xfrm>
                <a:off x="5783649" y="4453188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任意多边形: 形状 84">
                <a:extLst>
                  <a:ext uri="{FF2B5EF4-FFF2-40B4-BE49-F238E27FC236}">
                    <a16:creationId xmlns:a16="http://schemas.microsoft.com/office/drawing/2014/main" id="{B01B18BA-9CBE-426B-A139-953D0783CA0F}"/>
                  </a:ext>
                </a:extLst>
              </p:cNvPr>
              <p:cNvSpPr/>
              <p:nvPr/>
            </p:nvSpPr>
            <p:spPr>
              <a:xfrm>
                <a:off x="5783649" y="4601312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任意多边形: 形状 85">
                <a:extLst>
                  <a:ext uri="{FF2B5EF4-FFF2-40B4-BE49-F238E27FC236}">
                    <a16:creationId xmlns:a16="http://schemas.microsoft.com/office/drawing/2014/main" id="{E5261C3E-7555-47B8-9F5B-26AC28A5BB12}"/>
                  </a:ext>
                </a:extLst>
              </p:cNvPr>
              <p:cNvSpPr/>
              <p:nvPr/>
            </p:nvSpPr>
            <p:spPr>
              <a:xfrm>
                <a:off x="5783649" y="4749436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3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3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3" y="60985"/>
                    </a:lnTo>
                    <a:cubicBezTo>
                      <a:pt x="13705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5" y="0"/>
                      <a:pt x="30493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818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图形 2">
              <a:extLst>
                <a:ext uri="{FF2B5EF4-FFF2-40B4-BE49-F238E27FC236}">
                  <a16:creationId xmlns:a16="http://schemas.microsoft.com/office/drawing/2014/main" id="{B3692A09-860B-4119-B4D5-0978BDDDE2A4}"/>
                </a:ext>
              </a:extLst>
            </p:cNvPr>
            <p:cNvGrpSpPr/>
            <p:nvPr/>
          </p:nvGrpSpPr>
          <p:grpSpPr>
            <a:xfrm flipH="1">
              <a:off x="4355379" y="2737763"/>
              <a:ext cx="465129" cy="396036"/>
              <a:chOff x="4418045" y="2315046"/>
              <a:chExt cx="593522" cy="505356"/>
            </a:xfrm>
            <a:solidFill>
              <a:srgbClr val="E3E5FC"/>
            </a:solidFill>
          </p:grpSpPr>
          <p:sp>
            <p:nvSpPr>
              <p:cNvPr id="66" name="任意多边形: 形状 87">
                <a:extLst>
                  <a:ext uri="{FF2B5EF4-FFF2-40B4-BE49-F238E27FC236}">
                    <a16:creationId xmlns:a16="http://schemas.microsoft.com/office/drawing/2014/main" id="{C46823BE-C8D8-4E6A-89A1-15962E2C09F7}"/>
                  </a:ext>
                </a:extLst>
              </p:cNvPr>
              <p:cNvSpPr/>
              <p:nvPr/>
            </p:nvSpPr>
            <p:spPr>
              <a:xfrm>
                <a:off x="4418045" y="2315046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5 h 60985"/>
                  <a:gd name="connsiteX1" fmla="*/ 30492 w 593522"/>
                  <a:gd name="connsiteY1" fmla="*/ 60985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2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5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5"/>
                    </a:moveTo>
                    <a:lnTo>
                      <a:pt x="30492" y="60985"/>
                    </a:lnTo>
                    <a:cubicBezTo>
                      <a:pt x="13704" y="60985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4" y="0"/>
                      <a:pt x="30492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761" y="60985"/>
                      <a:pt x="563030" y="6098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88">
                <a:extLst>
                  <a:ext uri="{FF2B5EF4-FFF2-40B4-BE49-F238E27FC236}">
                    <a16:creationId xmlns:a16="http://schemas.microsoft.com/office/drawing/2014/main" id="{968ACD47-323D-442D-8D15-229C49E06D32}"/>
                  </a:ext>
                </a:extLst>
              </p:cNvPr>
              <p:cNvSpPr/>
              <p:nvPr/>
            </p:nvSpPr>
            <p:spPr>
              <a:xfrm>
                <a:off x="4418045" y="2463169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6 h 60985"/>
                  <a:gd name="connsiteX1" fmla="*/ 30492 w 593522"/>
                  <a:gd name="connsiteY1" fmla="*/ 60986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2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6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6"/>
                    </a:moveTo>
                    <a:lnTo>
                      <a:pt x="30492" y="60986"/>
                    </a:lnTo>
                    <a:cubicBezTo>
                      <a:pt x="13704" y="60986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4" y="0"/>
                      <a:pt x="30492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761" y="60986"/>
                      <a:pt x="563030" y="60986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任意多边形: 形状 89">
                <a:extLst>
                  <a:ext uri="{FF2B5EF4-FFF2-40B4-BE49-F238E27FC236}">
                    <a16:creationId xmlns:a16="http://schemas.microsoft.com/office/drawing/2014/main" id="{637A4386-61CA-4762-A9A6-1C9859FE2A20}"/>
                  </a:ext>
                </a:extLst>
              </p:cNvPr>
              <p:cNvSpPr/>
              <p:nvPr/>
            </p:nvSpPr>
            <p:spPr>
              <a:xfrm>
                <a:off x="4418045" y="2611293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6 h 60985"/>
                  <a:gd name="connsiteX1" fmla="*/ 30492 w 593522"/>
                  <a:gd name="connsiteY1" fmla="*/ 60986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2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6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6"/>
                    </a:moveTo>
                    <a:lnTo>
                      <a:pt x="30492" y="60986"/>
                    </a:lnTo>
                    <a:cubicBezTo>
                      <a:pt x="13704" y="60986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4" y="0"/>
                      <a:pt x="30492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761" y="60986"/>
                      <a:pt x="563030" y="60986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任意多边形: 形状 90">
                <a:extLst>
                  <a:ext uri="{FF2B5EF4-FFF2-40B4-BE49-F238E27FC236}">
                    <a16:creationId xmlns:a16="http://schemas.microsoft.com/office/drawing/2014/main" id="{9D8B297E-770C-4E2E-A103-A67D63E7788B}"/>
                  </a:ext>
                </a:extLst>
              </p:cNvPr>
              <p:cNvSpPr/>
              <p:nvPr/>
            </p:nvSpPr>
            <p:spPr>
              <a:xfrm>
                <a:off x="4418045" y="2759417"/>
                <a:ext cx="593522" cy="60985"/>
              </a:xfrm>
              <a:custGeom>
                <a:avLst/>
                <a:gdLst>
                  <a:gd name="connsiteX0" fmla="*/ 563030 w 593522"/>
                  <a:gd name="connsiteY0" fmla="*/ 60986 h 60985"/>
                  <a:gd name="connsiteX1" fmla="*/ 30492 w 593522"/>
                  <a:gd name="connsiteY1" fmla="*/ 60986 h 60985"/>
                  <a:gd name="connsiteX2" fmla="*/ 0 w 593522"/>
                  <a:gd name="connsiteY2" fmla="*/ 30493 h 60985"/>
                  <a:gd name="connsiteX3" fmla="*/ 0 w 593522"/>
                  <a:gd name="connsiteY3" fmla="*/ 30493 h 60985"/>
                  <a:gd name="connsiteX4" fmla="*/ 30492 w 593522"/>
                  <a:gd name="connsiteY4" fmla="*/ 0 h 60985"/>
                  <a:gd name="connsiteX5" fmla="*/ 563030 w 593522"/>
                  <a:gd name="connsiteY5" fmla="*/ 0 h 60985"/>
                  <a:gd name="connsiteX6" fmla="*/ 593523 w 593522"/>
                  <a:gd name="connsiteY6" fmla="*/ 30493 h 60985"/>
                  <a:gd name="connsiteX7" fmla="*/ 593523 w 593522"/>
                  <a:gd name="connsiteY7" fmla="*/ 30493 h 60985"/>
                  <a:gd name="connsiteX8" fmla="*/ 563030 w 593522"/>
                  <a:gd name="connsiteY8" fmla="*/ 60986 h 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522" h="60985">
                    <a:moveTo>
                      <a:pt x="563030" y="60986"/>
                    </a:moveTo>
                    <a:lnTo>
                      <a:pt x="30492" y="60986"/>
                    </a:lnTo>
                    <a:cubicBezTo>
                      <a:pt x="13704" y="60986"/>
                      <a:pt x="0" y="47281"/>
                      <a:pt x="0" y="30493"/>
                    </a:cubicBezTo>
                    <a:lnTo>
                      <a:pt x="0" y="30493"/>
                    </a:lnTo>
                    <a:cubicBezTo>
                      <a:pt x="0" y="13705"/>
                      <a:pt x="13704" y="0"/>
                      <a:pt x="30492" y="0"/>
                    </a:cubicBezTo>
                    <a:lnTo>
                      <a:pt x="563030" y="0"/>
                    </a:lnTo>
                    <a:cubicBezTo>
                      <a:pt x="579818" y="0"/>
                      <a:pt x="593523" y="13705"/>
                      <a:pt x="593523" y="30493"/>
                    </a:cubicBezTo>
                    <a:lnTo>
                      <a:pt x="593523" y="30493"/>
                    </a:lnTo>
                    <a:cubicBezTo>
                      <a:pt x="593523" y="47281"/>
                      <a:pt x="579761" y="60986"/>
                      <a:pt x="563030" y="60986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图形 2">
              <a:extLst>
                <a:ext uri="{FF2B5EF4-FFF2-40B4-BE49-F238E27FC236}">
                  <a16:creationId xmlns:a16="http://schemas.microsoft.com/office/drawing/2014/main" id="{986CB911-2D42-4444-80F6-08E5FA129B0E}"/>
                </a:ext>
              </a:extLst>
            </p:cNvPr>
            <p:cNvGrpSpPr/>
            <p:nvPr/>
          </p:nvGrpSpPr>
          <p:grpSpPr>
            <a:xfrm>
              <a:off x="1590110" y="3898439"/>
              <a:ext cx="550959" cy="388383"/>
              <a:chOff x="7837109" y="3796111"/>
              <a:chExt cx="703044" cy="495591"/>
            </a:xfrm>
            <a:solidFill>
              <a:srgbClr val="F44E4E"/>
            </a:solidFill>
          </p:grpSpPr>
          <p:sp>
            <p:nvSpPr>
              <p:cNvPr id="62" name="任意多边形: 形状 92">
                <a:extLst>
                  <a:ext uri="{FF2B5EF4-FFF2-40B4-BE49-F238E27FC236}">
                    <a16:creationId xmlns:a16="http://schemas.microsoft.com/office/drawing/2014/main" id="{3B223CD0-B17F-4C88-B8C5-D897A0DBB7F8}"/>
                  </a:ext>
                </a:extLst>
              </p:cNvPr>
              <p:cNvSpPr/>
              <p:nvPr/>
            </p:nvSpPr>
            <p:spPr>
              <a:xfrm>
                <a:off x="8053984" y="4282281"/>
                <a:ext cx="5710" cy="5710"/>
              </a:xfrm>
              <a:custGeom>
                <a:avLst/>
                <a:gdLst>
                  <a:gd name="connsiteX0" fmla="*/ 0 w 5710"/>
                  <a:gd name="connsiteY0" fmla="*/ 0 h 5710"/>
                  <a:gd name="connsiteX1" fmla="*/ 0 w 5710"/>
                  <a:gd name="connsiteY1" fmla="*/ 0 h 5710"/>
                  <a:gd name="connsiteX2" fmla="*/ 0 w 5710"/>
                  <a:gd name="connsiteY2" fmla="*/ 0 h 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0" h="57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93">
                <a:extLst>
                  <a:ext uri="{FF2B5EF4-FFF2-40B4-BE49-F238E27FC236}">
                    <a16:creationId xmlns:a16="http://schemas.microsoft.com/office/drawing/2014/main" id="{806F2DDC-FF3F-4DB9-9EEC-13F8F86E2AAB}"/>
                  </a:ext>
                </a:extLst>
              </p:cNvPr>
              <p:cNvSpPr/>
              <p:nvPr/>
            </p:nvSpPr>
            <p:spPr>
              <a:xfrm>
                <a:off x="8076768" y="3796111"/>
                <a:ext cx="463385" cy="463386"/>
              </a:xfrm>
              <a:custGeom>
                <a:avLst/>
                <a:gdLst>
                  <a:gd name="connsiteX0" fmla="*/ 453964 w 463385"/>
                  <a:gd name="connsiteY0" fmla="*/ 9422 h 463386"/>
                  <a:gd name="connsiteX1" fmla="*/ 408339 w 463385"/>
                  <a:gd name="connsiteY1" fmla="*/ 9422 h 463386"/>
                  <a:gd name="connsiteX2" fmla="*/ 0 w 463385"/>
                  <a:gd name="connsiteY2" fmla="*/ 417761 h 463386"/>
                  <a:gd name="connsiteX3" fmla="*/ 45625 w 463385"/>
                  <a:gd name="connsiteY3" fmla="*/ 463386 h 463386"/>
                  <a:gd name="connsiteX4" fmla="*/ 453964 w 463385"/>
                  <a:gd name="connsiteY4" fmla="*/ 55047 h 463386"/>
                  <a:gd name="connsiteX5" fmla="*/ 453964 w 463385"/>
                  <a:gd name="connsiteY5" fmla="*/ 9422 h 46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385" h="463386">
                    <a:moveTo>
                      <a:pt x="453964" y="9422"/>
                    </a:moveTo>
                    <a:cubicBezTo>
                      <a:pt x="441402" y="-3141"/>
                      <a:pt x="420845" y="-3141"/>
                      <a:pt x="408339" y="9422"/>
                    </a:cubicBezTo>
                    <a:lnTo>
                      <a:pt x="0" y="417761"/>
                    </a:lnTo>
                    <a:lnTo>
                      <a:pt x="45625" y="463386"/>
                    </a:lnTo>
                    <a:lnTo>
                      <a:pt x="453964" y="55047"/>
                    </a:lnTo>
                    <a:cubicBezTo>
                      <a:pt x="466526" y="42484"/>
                      <a:pt x="466526" y="21927"/>
                      <a:pt x="453964" y="9422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94">
                <a:extLst>
                  <a:ext uri="{FF2B5EF4-FFF2-40B4-BE49-F238E27FC236}">
                    <a16:creationId xmlns:a16="http://schemas.microsoft.com/office/drawing/2014/main" id="{A59386B8-B4F3-4B7C-987A-528F9AA72C57}"/>
                  </a:ext>
                </a:extLst>
              </p:cNvPr>
              <p:cNvSpPr/>
              <p:nvPr/>
            </p:nvSpPr>
            <p:spPr>
              <a:xfrm>
                <a:off x="7837109" y="4019724"/>
                <a:ext cx="239716" cy="262556"/>
              </a:xfrm>
              <a:custGeom>
                <a:avLst/>
                <a:gdLst>
                  <a:gd name="connsiteX0" fmla="*/ 216875 w 239716"/>
                  <a:gd name="connsiteY0" fmla="*/ 216932 h 262556"/>
                  <a:gd name="connsiteX1" fmla="*/ 239716 w 239716"/>
                  <a:gd name="connsiteY1" fmla="*/ 194091 h 262556"/>
                  <a:gd name="connsiteX2" fmla="*/ 55047 w 239716"/>
                  <a:gd name="connsiteY2" fmla="*/ 9422 h 262556"/>
                  <a:gd name="connsiteX3" fmla="*/ 9422 w 239716"/>
                  <a:gd name="connsiteY3" fmla="*/ 9422 h 262556"/>
                  <a:gd name="connsiteX4" fmla="*/ 9422 w 239716"/>
                  <a:gd name="connsiteY4" fmla="*/ 55047 h 262556"/>
                  <a:gd name="connsiteX5" fmla="*/ 216932 w 239716"/>
                  <a:gd name="connsiteY5" fmla="*/ 262557 h 262556"/>
                  <a:gd name="connsiteX6" fmla="*/ 216875 w 239716"/>
                  <a:gd name="connsiteY6" fmla="*/ 216932 h 26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716" h="262556">
                    <a:moveTo>
                      <a:pt x="216875" y="216932"/>
                    </a:moveTo>
                    <a:lnTo>
                      <a:pt x="239716" y="194091"/>
                    </a:lnTo>
                    <a:lnTo>
                      <a:pt x="55047" y="9422"/>
                    </a:lnTo>
                    <a:cubicBezTo>
                      <a:pt x="42484" y="-3141"/>
                      <a:pt x="21927" y="-3141"/>
                      <a:pt x="9422" y="9422"/>
                    </a:cubicBezTo>
                    <a:cubicBezTo>
                      <a:pt x="-3141" y="21984"/>
                      <a:pt x="-3141" y="42541"/>
                      <a:pt x="9422" y="55047"/>
                    </a:cubicBezTo>
                    <a:lnTo>
                      <a:pt x="216932" y="262557"/>
                    </a:lnTo>
                    <a:cubicBezTo>
                      <a:pt x="204312" y="249994"/>
                      <a:pt x="204312" y="229495"/>
                      <a:pt x="216875" y="216932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95">
                <a:extLst>
                  <a:ext uri="{FF2B5EF4-FFF2-40B4-BE49-F238E27FC236}">
                    <a16:creationId xmlns:a16="http://schemas.microsoft.com/office/drawing/2014/main" id="{48AAB1B1-F0EB-4B86-80C0-DCFB17A28421}"/>
                  </a:ext>
                </a:extLst>
              </p:cNvPr>
              <p:cNvSpPr/>
              <p:nvPr/>
            </p:nvSpPr>
            <p:spPr>
              <a:xfrm>
                <a:off x="8044562" y="4213815"/>
                <a:ext cx="77887" cy="77887"/>
              </a:xfrm>
              <a:custGeom>
                <a:avLst/>
                <a:gdLst>
                  <a:gd name="connsiteX0" fmla="*/ 9422 w 77887"/>
                  <a:gd name="connsiteY0" fmla="*/ 22841 h 77887"/>
                  <a:gd name="connsiteX1" fmla="*/ 9422 w 77887"/>
                  <a:gd name="connsiteY1" fmla="*/ 68466 h 77887"/>
                  <a:gd name="connsiteX2" fmla="*/ 9422 w 77887"/>
                  <a:gd name="connsiteY2" fmla="*/ 68466 h 77887"/>
                  <a:gd name="connsiteX3" fmla="*/ 55047 w 77887"/>
                  <a:gd name="connsiteY3" fmla="*/ 68466 h 77887"/>
                  <a:gd name="connsiteX4" fmla="*/ 77888 w 77887"/>
                  <a:gd name="connsiteY4" fmla="*/ 45625 h 77887"/>
                  <a:gd name="connsiteX5" fmla="*/ 32263 w 77887"/>
                  <a:gd name="connsiteY5" fmla="*/ 0 h 77887"/>
                  <a:gd name="connsiteX6" fmla="*/ 9422 w 77887"/>
                  <a:gd name="connsiteY6" fmla="*/ 22841 h 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7" h="77887">
                    <a:moveTo>
                      <a:pt x="9422" y="22841"/>
                    </a:moveTo>
                    <a:cubicBezTo>
                      <a:pt x="-3141" y="35404"/>
                      <a:pt x="-3141" y="55960"/>
                      <a:pt x="9422" y="68466"/>
                    </a:cubicBezTo>
                    <a:lnTo>
                      <a:pt x="9422" y="68466"/>
                    </a:lnTo>
                    <a:cubicBezTo>
                      <a:pt x="21984" y="81028"/>
                      <a:pt x="42541" y="81028"/>
                      <a:pt x="55047" y="68466"/>
                    </a:cubicBezTo>
                    <a:lnTo>
                      <a:pt x="77888" y="45625"/>
                    </a:lnTo>
                    <a:lnTo>
                      <a:pt x="32263" y="0"/>
                    </a:lnTo>
                    <a:lnTo>
                      <a:pt x="9422" y="22841"/>
                    </a:ln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任意多边形: 形状 110">
              <a:extLst>
                <a:ext uri="{FF2B5EF4-FFF2-40B4-BE49-F238E27FC236}">
                  <a16:creationId xmlns:a16="http://schemas.microsoft.com/office/drawing/2014/main" id="{8AFC2F71-D455-470C-A1F3-0ADC209A3C24}"/>
                </a:ext>
              </a:extLst>
            </p:cNvPr>
            <p:cNvSpPr/>
            <p:nvPr/>
          </p:nvSpPr>
          <p:spPr>
            <a:xfrm flipH="1">
              <a:off x="1082022" y="4156150"/>
              <a:ext cx="811159" cy="339099"/>
            </a:xfrm>
            <a:custGeom>
              <a:avLst/>
              <a:gdLst>
                <a:gd name="connsiteX0" fmla="*/ 911673 w 1035069"/>
                <a:gd name="connsiteY0" fmla="*/ 244803 h 432703"/>
                <a:gd name="connsiteX1" fmla="*/ 559294 w 1035069"/>
                <a:gd name="connsiteY1" fmla="*/ 423133 h 432703"/>
                <a:gd name="connsiteX2" fmla="*/ 126115 w 1035069"/>
                <a:gd name="connsiteY2" fmla="*/ 84916 h 432703"/>
                <a:gd name="connsiteX3" fmla="*/ 79462 w 1035069"/>
                <a:gd name="connsiteY3" fmla="*/ 17307 h 432703"/>
                <a:gd name="connsiteX4" fmla="*/ 180191 w 1035069"/>
                <a:gd name="connsiteY4" fmla="*/ 4915 h 432703"/>
                <a:gd name="connsiteX5" fmla="*/ 514012 w 1035069"/>
                <a:gd name="connsiteY5" fmla="*/ 288258 h 432703"/>
                <a:gd name="connsiteX6" fmla="*/ 781994 w 1035069"/>
                <a:gd name="connsiteY6" fmla="*/ 256395 h 432703"/>
                <a:gd name="connsiteX7" fmla="*/ 911673 w 1035069"/>
                <a:gd name="connsiteY7" fmla="*/ 244803 h 43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5069" h="432703">
                  <a:moveTo>
                    <a:pt x="911673" y="244803"/>
                  </a:moveTo>
                  <a:cubicBezTo>
                    <a:pt x="911673" y="244803"/>
                    <a:pt x="776740" y="482691"/>
                    <a:pt x="559294" y="423133"/>
                  </a:cubicBezTo>
                  <a:cubicBezTo>
                    <a:pt x="341848" y="363576"/>
                    <a:pt x="191041" y="50026"/>
                    <a:pt x="126115" y="84916"/>
                  </a:cubicBezTo>
                  <a:cubicBezTo>
                    <a:pt x="61190" y="119805"/>
                    <a:pt x="-94072" y="65958"/>
                    <a:pt x="79462" y="17307"/>
                  </a:cubicBezTo>
                  <a:cubicBezTo>
                    <a:pt x="159121" y="-5020"/>
                    <a:pt x="171055" y="-1651"/>
                    <a:pt x="180191" y="4915"/>
                  </a:cubicBezTo>
                  <a:cubicBezTo>
                    <a:pt x="300392" y="91197"/>
                    <a:pt x="440578" y="225331"/>
                    <a:pt x="514012" y="288258"/>
                  </a:cubicBezTo>
                  <a:cubicBezTo>
                    <a:pt x="593042" y="355981"/>
                    <a:pt x="691714" y="307216"/>
                    <a:pt x="781994" y="256395"/>
                  </a:cubicBezTo>
                  <a:cubicBezTo>
                    <a:pt x="872273" y="205631"/>
                    <a:pt x="1216258" y="97764"/>
                    <a:pt x="911673" y="244803"/>
                  </a:cubicBezTo>
                  <a:close/>
                </a:path>
              </a:pathLst>
            </a:custGeom>
            <a:solidFill>
              <a:srgbClr val="EAC2AB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112">
              <a:extLst>
                <a:ext uri="{FF2B5EF4-FFF2-40B4-BE49-F238E27FC236}">
                  <a16:creationId xmlns:a16="http://schemas.microsoft.com/office/drawing/2014/main" id="{26274182-A4DF-481D-BADB-B7A24FB1857D}"/>
                </a:ext>
              </a:extLst>
            </p:cNvPr>
            <p:cNvSpPr/>
            <p:nvPr/>
          </p:nvSpPr>
          <p:spPr>
            <a:xfrm flipH="1">
              <a:off x="906690" y="3907438"/>
              <a:ext cx="157519" cy="306129"/>
            </a:xfrm>
            <a:custGeom>
              <a:avLst/>
              <a:gdLst>
                <a:gd name="connsiteX0" fmla="*/ 0 w 201000"/>
                <a:gd name="connsiteY0" fmla="*/ 116769 h 390632"/>
                <a:gd name="connsiteX1" fmla="*/ 31006 w 201000"/>
                <a:gd name="connsiteY1" fmla="*/ 343808 h 390632"/>
                <a:gd name="connsiteX2" fmla="*/ 201000 w 201000"/>
                <a:gd name="connsiteY2" fmla="*/ 390632 h 390632"/>
                <a:gd name="connsiteX3" fmla="*/ 138188 w 201000"/>
                <a:gd name="connsiteY3" fmla="*/ 260610 h 390632"/>
                <a:gd name="connsiteX4" fmla="*/ 173991 w 201000"/>
                <a:gd name="connsiteY4" fmla="*/ 49046 h 390632"/>
                <a:gd name="connsiteX5" fmla="*/ 0 w 201000"/>
                <a:gd name="connsiteY5" fmla="*/ 116769 h 39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00" h="390632">
                  <a:moveTo>
                    <a:pt x="0" y="116769"/>
                  </a:moveTo>
                  <a:cubicBezTo>
                    <a:pt x="0" y="116769"/>
                    <a:pt x="31006" y="343808"/>
                    <a:pt x="31006" y="343808"/>
                  </a:cubicBezTo>
                  <a:cubicBezTo>
                    <a:pt x="85824" y="359911"/>
                    <a:pt x="143270" y="390689"/>
                    <a:pt x="201000" y="390632"/>
                  </a:cubicBezTo>
                  <a:cubicBezTo>
                    <a:pt x="198374" y="348548"/>
                    <a:pt x="157145" y="300353"/>
                    <a:pt x="138188" y="260610"/>
                  </a:cubicBezTo>
                  <a:cubicBezTo>
                    <a:pt x="115232" y="212415"/>
                    <a:pt x="171421" y="103121"/>
                    <a:pt x="173991" y="49046"/>
                  </a:cubicBezTo>
                  <a:cubicBezTo>
                    <a:pt x="180671" y="-92283"/>
                    <a:pt x="0" y="116769"/>
                    <a:pt x="0" y="116769"/>
                  </a:cubicBezTo>
                  <a:close/>
                </a:path>
              </a:pathLst>
            </a:custGeom>
            <a:solidFill>
              <a:srgbClr val="D4A79A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113">
              <a:extLst>
                <a:ext uri="{FF2B5EF4-FFF2-40B4-BE49-F238E27FC236}">
                  <a16:creationId xmlns:a16="http://schemas.microsoft.com/office/drawing/2014/main" id="{6273B61C-B986-44B3-AA6F-1AFC7EE99CCF}"/>
                </a:ext>
              </a:extLst>
            </p:cNvPr>
            <p:cNvSpPr/>
            <p:nvPr/>
          </p:nvSpPr>
          <p:spPr>
            <a:xfrm flipH="1">
              <a:off x="962208" y="3729627"/>
              <a:ext cx="247886" cy="362980"/>
            </a:xfrm>
            <a:custGeom>
              <a:avLst/>
              <a:gdLst>
                <a:gd name="connsiteX0" fmla="*/ 135903 w 316311"/>
                <a:gd name="connsiteY0" fmla="*/ 1162 h 463177"/>
                <a:gd name="connsiteX1" fmla="*/ 16616 w 316311"/>
                <a:gd name="connsiteY1" fmla="*/ 48843 h 463177"/>
                <a:gd name="connsiteX2" fmla="*/ 1655 w 316311"/>
                <a:gd name="connsiteY2" fmla="*/ 254925 h 463177"/>
                <a:gd name="connsiteX3" fmla="*/ 69151 w 316311"/>
                <a:gd name="connsiteY3" fmla="*/ 442507 h 463177"/>
                <a:gd name="connsiteX4" fmla="*/ 237546 w 316311"/>
                <a:gd name="connsiteY4" fmla="*/ 373184 h 463177"/>
                <a:gd name="connsiteX5" fmla="*/ 314862 w 316311"/>
                <a:gd name="connsiteY5" fmla="*/ 122448 h 463177"/>
                <a:gd name="connsiteX6" fmla="*/ 278774 w 316311"/>
                <a:gd name="connsiteY6" fmla="*/ 33768 h 463177"/>
                <a:gd name="connsiteX7" fmla="*/ 191064 w 316311"/>
                <a:gd name="connsiteY7" fmla="*/ 2761 h 463177"/>
                <a:gd name="connsiteX8" fmla="*/ 135903 w 316311"/>
                <a:gd name="connsiteY8" fmla="*/ 1162 h 46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11" h="463177">
                  <a:moveTo>
                    <a:pt x="135903" y="1162"/>
                  </a:moveTo>
                  <a:cubicBezTo>
                    <a:pt x="108323" y="-6261"/>
                    <a:pt x="29464" y="23318"/>
                    <a:pt x="16616" y="48843"/>
                  </a:cubicBezTo>
                  <a:cubicBezTo>
                    <a:pt x="-14504" y="110570"/>
                    <a:pt x="9079" y="182405"/>
                    <a:pt x="1655" y="254925"/>
                  </a:cubicBezTo>
                  <a:cubicBezTo>
                    <a:pt x="-3313" y="303577"/>
                    <a:pt x="31405" y="403106"/>
                    <a:pt x="69151" y="442507"/>
                  </a:cubicBezTo>
                  <a:cubicBezTo>
                    <a:pt x="124996" y="500922"/>
                    <a:pt x="195347" y="421950"/>
                    <a:pt x="237546" y="373184"/>
                  </a:cubicBezTo>
                  <a:cubicBezTo>
                    <a:pt x="297046" y="304433"/>
                    <a:pt x="322971" y="213012"/>
                    <a:pt x="314862" y="122448"/>
                  </a:cubicBezTo>
                  <a:cubicBezTo>
                    <a:pt x="311950" y="89899"/>
                    <a:pt x="303099" y="55581"/>
                    <a:pt x="278774" y="33768"/>
                  </a:cubicBezTo>
                  <a:cubicBezTo>
                    <a:pt x="255305" y="12754"/>
                    <a:pt x="222242" y="7329"/>
                    <a:pt x="191064" y="2761"/>
                  </a:cubicBezTo>
                  <a:cubicBezTo>
                    <a:pt x="171649" y="-37"/>
                    <a:pt x="154804" y="6244"/>
                    <a:pt x="135903" y="1162"/>
                  </a:cubicBezTo>
                  <a:close/>
                </a:path>
              </a:pathLst>
            </a:custGeom>
            <a:solidFill>
              <a:srgbClr val="EAC2AB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15">
              <a:extLst>
                <a:ext uri="{FF2B5EF4-FFF2-40B4-BE49-F238E27FC236}">
                  <a16:creationId xmlns:a16="http://schemas.microsoft.com/office/drawing/2014/main" id="{9EE9C138-8CC3-4DBA-AAAC-FE12465BF8F8}"/>
                </a:ext>
              </a:extLst>
            </p:cNvPr>
            <p:cNvSpPr/>
            <p:nvPr/>
          </p:nvSpPr>
          <p:spPr>
            <a:xfrm flipH="1">
              <a:off x="2318592" y="5331596"/>
              <a:ext cx="169110" cy="194169"/>
            </a:xfrm>
            <a:custGeom>
              <a:avLst/>
              <a:gdLst>
                <a:gd name="connsiteX0" fmla="*/ 163484 w 215790"/>
                <a:gd name="connsiteY0" fmla="*/ 0 h 247767"/>
                <a:gd name="connsiteX1" fmla="*/ 0 w 215790"/>
                <a:gd name="connsiteY1" fmla="*/ 186725 h 247767"/>
                <a:gd name="connsiteX2" fmla="*/ 56817 w 215790"/>
                <a:gd name="connsiteY2" fmla="*/ 247767 h 247767"/>
                <a:gd name="connsiteX3" fmla="*/ 215790 w 215790"/>
                <a:gd name="connsiteY3" fmla="*/ 42827 h 247767"/>
                <a:gd name="connsiteX4" fmla="*/ 163484 w 215790"/>
                <a:gd name="connsiteY4" fmla="*/ 0 h 24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90" h="247767">
                  <a:moveTo>
                    <a:pt x="163484" y="0"/>
                  </a:moveTo>
                  <a:lnTo>
                    <a:pt x="0" y="186725"/>
                  </a:lnTo>
                  <a:lnTo>
                    <a:pt x="56817" y="247767"/>
                  </a:lnTo>
                  <a:lnTo>
                    <a:pt x="215790" y="42827"/>
                  </a:lnTo>
                  <a:cubicBezTo>
                    <a:pt x="215847" y="42827"/>
                    <a:pt x="189638" y="5025"/>
                    <a:pt x="163484" y="0"/>
                  </a:cubicBezTo>
                  <a:close/>
                </a:path>
              </a:pathLst>
            </a:custGeom>
            <a:solidFill>
              <a:srgbClr val="EAC2AB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: 形状 116">
              <a:extLst>
                <a:ext uri="{FF2B5EF4-FFF2-40B4-BE49-F238E27FC236}">
                  <a16:creationId xmlns:a16="http://schemas.microsoft.com/office/drawing/2014/main" id="{ABB65CE5-B167-445C-8F68-EF8440BC33CC}"/>
                </a:ext>
              </a:extLst>
            </p:cNvPr>
            <p:cNvSpPr/>
            <p:nvPr/>
          </p:nvSpPr>
          <p:spPr>
            <a:xfrm flipH="1">
              <a:off x="2366214" y="5362522"/>
              <a:ext cx="405899" cy="235781"/>
            </a:xfrm>
            <a:custGeom>
              <a:avLst/>
              <a:gdLst>
                <a:gd name="connsiteX0" fmla="*/ 91 w 517942"/>
                <a:gd name="connsiteY0" fmla="*/ 37967 h 300865"/>
                <a:gd name="connsiteX1" fmla="*/ 156723 w 517942"/>
                <a:gd name="connsiteY1" fmla="*/ 160966 h 300865"/>
                <a:gd name="connsiteX2" fmla="*/ 421564 w 517942"/>
                <a:gd name="connsiteY2" fmla="*/ 300696 h 300865"/>
                <a:gd name="connsiteX3" fmla="*/ 509102 w 517942"/>
                <a:gd name="connsiteY3" fmla="*/ 141037 h 300865"/>
                <a:gd name="connsiteX4" fmla="*/ 386903 w 517942"/>
                <a:gd name="connsiteY4" fmla="*/ 81708 h 300865"/>
                <a:gd name="connsiteX5" fmla="*/ 153297 w 517942"/>
                <a:gd name="connsiteY5" fmla="*/ 29059 h 300865"/>
                <a:gd name="connsiteX6" fmla="*/ 91 w 517942"/>
                <a:gd name="connsiteY6" fmla="*/ 37967 h 30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942" h="300865">
                  <a:moveTo>
                    <a:pt x="91" y="37967"/>
                  </a:moveTo>
                  <a:cubicBezTo>
                    <a:pt x="91" y="37967"/>
                    <a:pt x="48114" y="90502"/>
                    <a:pt x="156723" y="160966"/>
                  </a:cubicBezTo>
                  <a:cubicBezTo>
                    <a:pt x="265332" y="231430"/>
                    <a:pt x="389358" y="304864"/>
                    <a:pt x="421564" y="300696"/>
                  </a:cubicBezTo>
                  <a:cubicBezTo>
                    <a:pt x="453770" y="296470"/>
                    <a:pt x="546790" y="161765"/>
                    <a:pt x="509102" y="141037"/>
                  </a:cubicBezTo>
                  <a:cubicBezTo>
                    <a:pt x="471357" y="120366"/>
                    <a:pt x="426760" y="166905"/>
                    <a:pt x="386903" y="81708"/>
                  </a:cubicBezTo>
                  <a:cubicBezTo>
                    <a:pt x="352756" y="8731"/>
                    <a:pt x="264075" y="62465"/>
                    <a:pt x="153297" y="29059"/>
                  </a:cubicBezTo>
                  <a:cubicBezTo>
                    <a:pt x="42518" y="-4345"/>
                    <a:pt x="-2307" y="-17936"/>
                    <a:pt x="91" y="37967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17">
              <a:extLst>
                <a:ext uri="{FF2B5EF4-FFF2-40B4-BE49-F238E27FC236}">
                  <a16:creationId xmlns:a16="http://schemas.microsoft.com/office/drawing/2014/main" id="{F07AB26E-37BC-4029-830E-E06DDA9FBD46}"/>
                </a:ext>
              </a:extLst>
            </p:cNvPr>
            <p:cNvSpPr/>
            <p:nvPr/>
          </p:nvSpPr>
          <p:spPr>
            <a:xfrm flipH="1">
              <a:off x="1167600" y="4861567"/>
              <a:ext cx="1295355" cy="618643"/>
            </a:xfrm>
            <a:custGeom>
              <a:avLst/>
              <a:gdLst>
                <a:gd name="connsiteX0" fmla="*/ 686257 w 1652921"/>
                <a:gd name="connsiteY0" fmla="*/ 3912 h 789412"/>
                <a:gd name="connsiteX1" fmla="*/ 635379 w 1652921"/>
                <a:gd name="connsiteY1" fmla="*/ 10764 h 789412"/>
                <a:gd name="connsiteX2" fmla="*/ 591924 w 1652921"/>
                <a:gd name="connsiteY2" fmla="*/ 47424 h 789412"/>
                <a:gd name="connsiteX3" fmla="*/ 310980 w 1652921"/>
                <a:gd name="connsiteY3" fmla="*/ 345841 h 789412"/>
                <a:gd name="connsiteX4" fmla="*/ 0 w 1652921"/>
                <a:gd name="connsiteY4" fmla="*/ 591724 h 789412"/>
                <a:gd name="connsiteX5" fmla="*/ 50764 w 1652921"/>
                <a:gd name="connsiteY5" fmla="*/ 629183 h 789412"/>
                <a:gd name="connsiteX6" fmla="*/ 258902 w 1652921"/>
                <a:gd name="connsiteY6" fmla="*/ 789412 h 789412"/>
                <a:gd name="connsiteX7" fmla="*/ 326512 w 1652921"/>
                <a:gd name="connsiteY7" fmla="*/ 650025 h 789412"/>
                <a:gd name="connsiteX8" fmla="*/ 418275 w 1652921"/>
                <a:gd name="connsiteY8" fmla="*/ 584643 h 789412"/>
                <a:gd name="connsiteX9" fmla="*/ 815537 w 1652921"/>
                <a:gd name="connsiteY9" fmla="*/ 268467 h 789412"/>
                <a:gd name="connsiteX10" fmla="*/ 835409 w 1652921"/>
                <a:gd name="connsiteY10" fmla="*/ 257560 h 789412"/>
                <a:gd name="connsiteX11" fmla="*/ 865102 w 1652921"/>
                <a:gd name="connsiteY11" fmla="*/ 258017 h 789412"/>
                <a:gd name="connsiteX12" fmla="*/ 1518810 w 1652921"/>
                <a:gd name="connsiteY12" fmla="*/ 313920 h 789412"/>
                <a:gd name="connsiteX13" fmla="*/ 1648547 w 1652921"/>
                <a:gd name="connsiteY13" fmla="*/ 257789 h 789412"/>
                <a:gd name="connsiteX14" fmla="*/ 954809 w 1652921"/>
                <a:gd name="connsiteY14" fmla="*/ 15161 h 789412"/>
                <a:gd name="connsiteX15" fmla="*/ 686257 w 1652921"/>
                <a:gd name="connsiteY15" fmla="*/ 3912 h 78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52921" h="789412">
                  <a:moveTo>
                    <a:pt x="686257" y="3912"/>
                  </a:moveTo>
                  <a:cubicBezTo>
                    <a:pt x="669012" y="3797"/>
                    <a:pt x="651196" y="3969"/>
                    <a:pt x="635379" y="10764"/>
                  </a:cubicBezTo>
                  <a:cubicBezTo>
                    <a:pt x="617791" y="18301"/>
                    <a:pt x="604600" y="33091"/>
                    <a:pt x="591924" y="47424"/>
                  </a:cubicBezTo>
                  <a:cubicBezTo>
                    <a:pt x="501302" y="149694"/>
                    <a:pt x="407597" y="249223"/>
                    <a:pt x="310980" y="345841"/>
                  </a:cubicBezTo>
                  <a:cubicBezTo>
                    <a:pt x="217104" y="439660"/>
                    <a:pt x="118602" y="532052"/>
                    <a:pt x="0" y="591724"/>
                  </a:cubicBezTo>
                  <a:cubicBezTo>
                    <a:pt x="9821" y="610796"/>
                    <a:pt x="31292" y="620161"/>
                    <a:pt x="50764" y="629183"/>
                  </a:cubicBezTo>
                  <a:cubicBezTo>
                    <a:pt x="130879" y="666300"/>
                    <a:pt x="202542" y="721460"/>
                    <a:pt x="258902" y="789412"/>
                  </a:cubicBezTo>
                  <a:cubicBezTo>
                    <a:pt x="264156" y="736935"/>
                    <a:pt x="288596" y="686628"/>
                    <a:pt x="326512" y="650025"/>
                  </a:cubicBezTo>
                  <a:cubicBezTo>
                    <a:pt x="353578" y="623873"/>
                    <a:pt x="386697" y="605029"/>
                    <a:pt x="418275" y="584643"/>
                  </a:cubicBezTo>
                  <a:cubicBezTo>
                    <a:pt x="560632" y="492880"/>
                    <a:pt x="677635" y="366740"/>
                    <a:pt x="815537" y="268467"/>
                  </a:cubicBezTo>
                  <a:cubicBezTo>
                    <a:pt x="821704" y="264070"/>
                    <a:pt x="828099" y="259616"/>
                    <a:pt x="835409" y="257560"/>
                  </a:cubicBezTo>
                  <a:cubicBezTo>
                    <a:pt x="845001" y="254820"/>
                    <a:pt x="855223" y="256418"/>
                    <a:pt x="865102" y="258017"/>
                  </a:cubicBezTo>
                  <a:cubicBezTo>
                    <a:pt x="1081234" y="292621"/>
                    <a:pt x="1299937" y="311294"/>
                    <a:pt x="1518810" y="313920"/>
                  </a:cubicBezTo>
                  <a:cubicBezTo>
                    <a:pt x="1569403" y="314549"/>
                    <a:pt x="1632558" y="305812"/>
                    <a:pt x="1648547" y="257789"/>
                  </a:cubicBezTo>
                  <a:cubicBezTo>
                    <a:pt x="1713187" y="63755"/>
                    <a:pt x="1041491" y="22013"/>
                    <a:pt x="954809" y="15161"/>
                  </a:cubicBezTo>
                  <a:cubicBezTo>
                    <a:pt x="869556" y="8423"/>
                    <a:pt x="771340" y="-7281"/>
                    <a:pt x="686257" y="3912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18">
              <a:extLst>
                <a:ext uri="{FF2B5EF4-FFF2-40B4-BE49-F238E27FC236}">
                  <a16:creationId xmlns:a16="http://schemas.microsoft.com/office/drawing/2014/main" id="{9519EFCF-6CCB-45D7-AAA2-ECEDC431BB4C}"/>
                </a:ext>
              </a:extLst>
            </p:cNvPr>
            <p:cNvSpPr/>
            <p:nvPr/>
          </p:nvSpPr>
          <p:spPr>
            <a:xfrm flipH="1">
              <a:off x="950583" y="4137958"/>
              <a:ext cx="434099" cy="827272"/>
            </a:xfrm>
            <a:custGeom>
              <a:avLst/>
              <a:gdLst>
                <a:gd name="connsiteX0" fmla="*/ 408420 w 553927"/>
                <a:gd name="connsiteY0" fmla="*/ 9456 h 1055629"/>
                <a:gd name="connsiteX1" fmla="*/ 188461 w 553927"/>
                <a:gd name="connsiteY1" fmla="*/ 204290 h 1055629"/>
                <a:gd name="connsiteX2" fmla="*/ 8646 w 553927"/>
                <a:gd name="connsiteY2" fmla="*/ 689032 h 1055629"/>
                <a:gd name="connsiteX3" fmla="*/ 8475 w 553927"/>
                <a:gd name="connsiteY3" fmla="*/ 760981 h 1055629"/>
                <a:gd name="connsiteX4" fmla="*/ 90816 w 553927"/>
                <a:gd name="connsiteY4" fmla="*/ 825392 h 1055629"/>
                <a:gd name="connsiteX5" fmla="*/ 441882 w 553927"/>
                <a:gd name="connsiteY5" fmla="*/ 1055629 h 1055629"/>
                <a:gd name="connsiteX6" fmla="*/ 552489 w 553927"/>
                <a:gd name="connsiteY6" fmla="*/ 200178 h 1055629"/>
                <a:gd name="connsiteX7" fmla="*/ 537585 w 553927"/>
                <a:gd name="connsiteY7" fmla="*/ 63075 h 1055629"/>
                <a:gd name="connsiteX8" fmla="*/ 408420 w 553927"/>
                <a:gd name="connsiteY8" fmla="*/ 9456 h 105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927" h="1055629">
                  <a:moveTo>
                    <a:pt x="408420" y="9456"/>
                  </a:moveTo>
                  <a:cubicBezTo>
                    <a:pt x="319683" y="43032"/>
                    <a:pt x="220268" y="157237"/>
                    <a:pt x="188461" y="204290"/>
                  </a:cubicBezTo>
                  <a:cubicBezTo>
                    <a:pt x="91501" y="347788"/>
                    <a:pt x="151174" y="480494"/>
                    <a:pt x="8646" y="689032"/>
                  </a:cubicBezTo>
                  <a:cubicBezTo>
                    <a:pt x="-5058" y="709132"/>
                    <a:pt x="-433" y="738368"/>
                    <a:pt x="8475" y="760981"/>
                  </a:cubicBezTo>
                  <a:cubicBezTo>
                    <a:pt x="21608" y="794272"/>
                    <a:pt x="58154" y="810774"/>
                    <a:pt x="90816" y="825392"/>
                  </a:cubicBezTo>
                  <a:cubicBezTo>
                    <a:pt x="219069" y="882838"/>
                    <a:pt x="338070" y="960840"/>
                    <a:pt x="441882" y="1055629"/>
                  </a:cubicBezTo>
                  <a:cubicBezTo>
                    <a:pt x="500298" y="773829"/>
                    <a:pt x="537300" y="487575"/>
                    <a:pt x="552489" y="200178"/>
                  </a:cubicBezTo>
                  <a:cubicBezTo>
                    <a:pt x="554945" y="153983"/>
                    <a:pt x="556487" y="105788"/>
                    <a:pt x="537585" y="63075"/>
                  </a:cubicBezTo>
                  <a:cubicBezTo>
                    <a:pt x="508692" y="-2250"/>
                    <a:pt x="460384" y="-10244"/>
                    <a:pt x="408420" y="9456"/>
                  </a:cubicBezTo>
                  <a:close/>
                </a:path>
              </a:pathLst>
            </a:custGeom>
            <a:solidFill>
              <a:srgbClr val="F44E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9">
              <a:extLst>
                <a:ext uri="{FF2B5EF4-FFF2-40B4-BE49-F238E27FC236}">
                  <a16:creationId xmlns:a16="http://schemas.microsoft.com/office/drawing/2014/main" id="{D18923ED-10C4-46EE-B926-7A26D26F2A8E}"/>
                </a:ext>
              </a:extLst>
            </p:cNvPr>
            <p:cNvSpPr/>
            <p:nvPr/>
          </p:nvSpPr>
          <p:spPr>
            <a:xfrm flipH="1">
              <a:off x="638415" y="4226169"/>
              <a:ext cx="413227" cy="888812"/>
            </a:xfrm>
            <a:custGeom>
              <a:avLst/>
              <a:gdLst>
                <a:gd name="connsiteX0" fmla="*/ 150304 w 527293"/>
                <a:gd name="connsiteY0" fmla="*/ 27545 h 1134157"/>
                <a:gd name="connsiteX1" fmla="*/ 182281 w 527293"/>
                <a:gd name="connsiteY1" fmla="*/ 399625 h 1134157"/>
                <a:gd name="connsiteX2" fmla="*/ 226421 w 527293"/>
                <a:gd name="connsiteY2" fmla="*/ 766108 h 1134157"/>
                <a:gd name="connsiteX3" fmla="*/ 272560 w 527293"/>
                <a:gd name="connsiteY3" fmla="*/ 1005710 h 1134157"/>
                <a:gd name="connsiteX4" fmla="*/ 278898 w 527293"/>
                <a:gd name="connsiteY4" fmla="*/ 1022612 h 1134157"/>
                <a:gd name="connsiteX5" fmla="*/ 298998 w 527293"/>
                <a:gd name="connsiteY5" fmla="*/ 1030264 h 1134157"/>
                <a:gd name="connsiteX6" fmla="*/ 527293 w 527293"/>
                <a:gd name="connsiteY6" fmla="*/ 1096045 h 1134157"/>
                <a:gd name="connsiteX7" fmla="*/ 299740 w 527293"/>
                <a:gd name="connsiteY7" fmla="*/ 1090278 h 1134157"/>
                <a:gd name="connsiteX8" fmla="*/ 337257 w 527293"/>
                <a:gd name="connsiteY8" fmla="*/ 1128423 h 1134157"/>
                <a:gd name="connsiteX9" fmla="*/ 251603 w 527293"/>
                <a:gd name="connsiteY9" fmla="*/ 1107466 h 1134157"/>
                <a:gd name="connsiteX10" fmla="*/ 206435 w 527293"/>
                <a:gd name="connsiteY10" fmla="*/ 1025638 h 1134157"/>
                <a:gd name="connsiteX11" fmla="*/ 50545 w 527293"/>
                <a:gd name="connsiteY11" fmla="*/ 529533 h 1134157"/>
                <a:gd name="connsiteX12" fmla="*/ 14913 w 527293"/>
                <a:gd name="connsiteY12" fmla="*/ 234541 h 1134157"/>
                <a:gd name="connsiteX13" fmla="*/ 10 w 527293"/>
                <a:gd name="connsiteY13" fmla="*/ 143920 h 1134157"/>
                <a:gd name="connsiteX14" fmla="*/ 67790 w 527293"/>
                <a:gd name="connsiteY14" fmla="*/ 14983 h 1134157"/>
                <a:gd name="connsiteX15" fmla="*/ 95771 w 527293"/>
                <a:gd name="connsiteY15" fmla="*/ 936 h 1134157"/>
                <a:gd name="connsiteX16" fmla="*/ 148247 w 527293"/>
                <a:gd name="connsiteY16" fmla="*/ 19208 h 1134157"/>
                <a:gd name="connsiteX17" fmla="*/ 175943 w 527293"/>
                <a:gd name="connsiteY17" fmla="*/ 66146 h 113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7293" h="1134157">
                  <a:moveTo>
                    <a:pt x="150304" y="27545"/>
                  </a:moveTo>
                  <a:cubicBezTo>
                    <a:pt x="197698" y="141979"/>
                    <a:pt x="161838" y="276112"/>
                    <a:pt x="182281" y="399625"/>
                  </a:cubicBezTo>
                  <a:cubicBezTo>
                    <a:pt x="202723" y="523137"/>
                    <a:pt x="197641" y="643966"/>
                    <a:pt x="226421" y="766108"/>
                  </a:cubicBezTo>
                  <a:cubicBezTo>
                    <a:pt x="245094" y="845423"/>
                    <a:pt x="260740" y="925309"/>
                    <a:pt x="272560" y="1005710"/>
                  </a:cubicBezTo>
                  <a:cubicBezTo>
                    <a:pt x="273416" y="1011705"/>
                    <a:pt x="274502" y="1018101"/>
                    <a:pt x="278898" y="1022612"/>
                  </a:cubicBezTo>
                  <a:cubicBezTo>
                    <a:pt x="283809" y="1027637"/>
                    <a:pt x="291689" y="1029064"/>
                    <a:pt x="298998" y="1030264"/>
                  </a:cubicBezTo>
                  <a:cubicBezTo>
                    <a:pt x="367179" y="1041284"/>
                    <a:pt x="486008" y="1038658"/>
                    <a:pt x="527293" y="1096045"/>
                  </a:cubicBezTo>
                  <a:cubicBezTo>
                    <a:pt x="458028" y="1123683"/>
                    <a:pt x="369805" y="1113919"/>
                    <a:pt x="299740" y="1090278"/>
                  </a:cubicBezTo>
                  <a:cubicBezTo>
                    <a:pt x="312246" y="1103012"/>
                    <a:pt x="324751" y="1115689"/>
                    <a:pt x="337257" y="1128423"/>
                  </a:cubicBezTo>
                  <a:cubicBezTo>
                    <a:pt x="308991" y="1142127"/>
                    <a:pt x="273702" y="1129736"/>
                    <a:pt x="251603" y="1107466"/>
                  </a:cubicBezTo>
                  <a:cubicBezTo>
                    <a:pt x="229505" y="1085139"/>
                    <a:pt x="217684" y="1054989"/>
                    <a:pt x="206435" y="1025638"/>
                  </a:cubicBezTo>
                  <a:cubicBezTo>
                    <a:pt x="144022" y="863125"/>
                    <a:pt x="76642" y="702895"/>
                    <a:pt x="50545" y="529533"/>
                  </a:cubicBezTo>
                  <a:cubicBezTo>
                    <a:pt x="35813" y="431488"/>
                    <a:pt x="36213" y="331615"/>
                    <a:pt x="14913" y="234541"/>
                  </a:cubicBezTo>
                  <a:cubicBezTo>
                    <a:pt x="8347" y="204506"/>
                    <a:pt x="-332" y="174527"/>
                    <a:pt x="10" y="143920"/>
                  </a:cubicBezTo>
                  <a:cubicBezTo>
                    <a:pt x="638" y="94755"/>
                    <a:pt x="26106" y="46275"/>
                    <a:pt x="67790" y="14983"/>
                  </a:cubicBezTo>
                  <a:cubicBezTo>
                    <a:pt x="76071" y="8759"/>
                    <a:pt x="85264" y="3048"/>
                    <a:pt x="95771" y="936"/>
                  </a:cubicBezTo>
                  <a:cubicBezTo>
                    <a:pt x="114957" y="-3005"/>
                    <a:pt x="135057" y="5961"/>
                    <a:pt x="148247" y="19208"/>
                  </a:cubicBezTo>
                  <a:cubicBezTo>
                    <a:pt x="161438" y="32456"/>
                    <a:pt x="168976" y="49473"/>
                    <a:pt x="175943" y="66146"/>
                  </a:cubicBezTo>
                </a:path>
              </a:pathLst>
            </a:custGeom>
            <a:solidFill>
              <a:srgbClr val="EAC2AB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: 形状 121">
              <a:extLst>
                <a:ext uri="{FF2B5EF4-FFF2-40B4-BE49-F238E27FC236}">
                  <a16:creationId xmlns:a16="http://schemas.microsoft.com/office/drawing/2014/main" id="{17C8CA8B-942C-47C5-BBCC-555163929CD9}"/>
                </a:ext>
              </a:extLst>
            </p:cNvPr>
            <p:cNvSpPr/>
            <p:nvPr/>
          </p:nvSpPr>
          <p:spPr>
            <a:xfrm flipH="1">
              <a:off x="1821780" y="5207720"/>
              <a:ext cx="73300" cy="209885"/>
            </a:xfrm>
            <a:custGeom>
              <a:avLst/>
              <a:gdLst>
                <a:gd name="connsiteX0" fmla="*/ 26095 w 93533"/>
                <a:gd name="connsiteY0" fmla="*/ 3837 h 267821"/>
                <a:gd name="connsiteX1" fmla="*/ 0 w 93533"/>
                <a:gd name="connsiteY1" fmla="*/ 250634 h 267821"/>
                <a:gd name="connsiteX2" fmla="*/ 81600 w 93533"/>
                <a:gd name="connsiteY2" fmla="*/ 267821 h 267821"/>
                <a:gd name="connsiteX3" fmla="*/ 93534 w 93533"/>
                <a:gd name="connsiteY3" fmla="*/ 8691 h 267821"/>
                <a:gd name="connsiteX4" fmla="*/ 26095 w 93533"/>
                <a:gd name="connsiteY4" fmla="*/ 3837 h 26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533" h="267821">
                  <a:moveTo>
                    <a:pt x="26095" y="3837"/>
                  </a:moveTo>
                  <a:lnTo>
                    <a:pt x="0" y="250634"/>
                  </a:lnTo>
                  <a:lnTo>
                    <a:pt x="81600" y="267821"/>
                  </a:lnTo>
                  <a:lnTo>
                    <a:pt x="93534" y="8691"/>
                  </a:lnTo>
                  <a:cubicBezTo>
                    <a:pt x="93534" y="8748"/>
                    <a:pt x="50307" y="-7070"/>
                    <a:pt x="26095" y="3837"/>
                  </a:cubicBezTo>
                  <a:close/>
                </a:path>
              </a:pathLst>
            </a:custGeom>
            <a:solidFill>
              <a:srgbClr val="EAC2AB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: 形状 122">
              <a:extLst>
                <a:ext uri="{FF2B5EF4-FFF2-40B4-BE49-F238E27FC236}">
                  <a16:creationId xmlns:a16="http://schemas.microsoft.com/office/drawing/2014/main" id="{D4D4C842-4D6F-4111-94C4-B2A9D84AE1D9}"/>
                </a:ext>
              </a:extLst>
            </p:cNvPr>
            <p:cNvSpPr/>
            <p:nvPr/>
          </p:nvSpPr>
          <p:spPr>
            <a:xfrm flipH="1">
              <a:off x="1786751" y="5362986"/>
              <a:ext cx="360376" cy="151651"/>
            </a:xfrm>
            <a:custGeom>
              <a:avLst/>
              <a:gdLst>
                <a:gd name="connsiteX0" fmla="*/ 9900 w 459853"/>
                <a:gd name="connsiteY0" fmla="*/ 183388 h 193512"/>
                <a:gd name="connsiteX1" fmla="*/ 184862 w 459853"/>
                <a:gd name="connsiteY1" fmla="*/ 192695 h 193512"/>
                <a:gd name="connsiteX2" fmla="*/ 446162 w 459853"/>
                <a:gd name="connsiteY2" fmla="*/ 159290 h 193512"/>
                <a:gd name="connsiteX3" fmla="*/ 428403 w 459853"/>
                <a:gd name="connsiteY3" fmla="*/ 89 h 193512"/>
                <a:gd name="connsiteX4" fmla="*/ 310430 w 459853"/>
                <a:gd name="connsiteY4" fmla="*/ 19161 h 193512"/>
                <a:gd name="connsiteX5" fmla="*/ 115654 w 459853"/>
                <a:gd name="connsiteY5" fmla="*/ 99390 h 193512"/>
                <a:gd name="connsiteX6" fmla="*/ 9900 w 459853"/>
                <a:gd name="connsiteY6" fmla="*/ 183388 h 19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853" h="193512">
                  <a:moveTo>
                    <a:pt x="9900" y="183388"/>
                  </a:moveTo>
                  <a:cubicBezTo>
                    <a:pt x="9900" y="183388"/>
                    <a:pt x="71057" y="196921"/>
                    <a:pt x="184862" y="192695"/>
                  </a:cubicBezTo>
                  <a:cubicBezTo>
                    <a:pt x="298667" y="188469"/>
                    <a:pt x="425149" y="178648"/>
                    <a:pt x="446162" y="159290"/>
                  </a:cubicBezTo>
                  <a:cubicBezTo>
                    <a:pt x="467176" y="139990"/>
                    <a:pt x="466034" y="-4080"/>
                    <a:pt x="428403" y="89"/>
                  </a:cubicBezTo>
                  <a:cubicBezTo>
                    <a:pt x="390773" y="4257"/>
                    <a:pt x="382208" y="60389"/>
                    <a:pt x="310430" y="19161"/>
                  </a:cubicBezTo>
                  <a:cubicBezTo>
                    <a:pt x="248931" y="-16129"/>
                    <a:pt x="212271" y="67412"/>
                    <a:pt x="115654" y="99390"/>
                  </a:cubicBezTo>
                  <a:cubicBezTo>
                    <a:pt x="19036" y="131481"/>
                    <a:pt x="-20136" y="144329"/>
                    <a:pt x="9900" y="183388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23">
              <a:extLst>
                <a:ext uri="{FF2B5EF4-FFF2-40B4-BE49-F238E27FC236}">
                  <a16:creationId xmlns:a16="http://schemas.microsoft.com/office/drawing/2014/main" id="{3E7D39E3-74D8-4A91-A32E-DB13086AB970}"/>
                </a:ext>
              </a:extLst>
            </p:cNvPr>
            <p:cNvSpPr/>
            <p:nvPr/>
          </p:nvSpPr>
          <p:spPr>
            <a:xfrm flipH="1">
              <a:off x="982453" y="4477054"/>
              <a:ext cx="1007683" cy="832870"/>
            </a:xfrm>
            <a:custGeom>
              <a:avLst/>
              <a:gdLst>
                <a:gd name="connsiteX0" fmla="*/ 1190709 w 1285841"/>
                <a:gd name="connsiteY0" fmla="*/ 380759 h 1062773"/>
                <a:gd name="connsiteX1" fmla="*/ 1271395 w 1285841"/>
                <a:gd name="connsiteY1" fmla="*/ 441859 h 1062773"/>
                <a:gd name="connsiteX2" fmla="*/ 1284585 w 1285841"/>
                <a:gd name="connsiteY2" fmla="*/ 499475 h 1062773"/>
                <a:gd name="connsiteX3" fmla="*/ 1222173 w 1285841"/>
                <a:gd name="connsiteY3" fmla="*/ 715265 h 1062773"/>
                <a:gd name="connsiteX4" fmla="*/ 1124698 w 1285841"/>
                <a:gd name="connsiteY4" fmla="*/ 772139 h 1062773"/>
                <a:gd name="connsiteX5" fmla="*/ 861856 w 1285841"/>
                <a:gd name="connsiteY5" fmla="*/ 805830 h 1062773"/>
                <a:gd name="connsiteX6" fmla="*/ 620884 w 1285841"/>
                <a:gd name="connsiteY6" fmla="*/ 642460 h 1062773"/>
                <a:gd name="connsiteX7" fmla="*/ 472189 w 1285841"/>
                <a:gd name="connsiteY7" fmla="*/ 440032 h 1062773"/>
                <a:gd name="connsiteX8" fmla="*/ 377913 w 1285841"/>
                <a:gd name="connsiteY8" fmla="*/ 340217 h 1062773"/>
                <a:gd name="connsiteX9" fmla="*/ 356329 w 1285841"/>
                <a:gd name="connsiteY9" fmla="*/ 673809 h 1062773"/>
                <a:gd name="connsiteX10" fmla="*/ 324123 w 1285841"/>
                <a:gd name="connsiteY10" fmla="*/ 861505 h 1062773"/>
                <a:gd name="connsiteX11" fmla="*/ 367177 w 1285841"/>
                <a:gd name="connsiteY11" fmla="*/ 1041834 h 1062773"/>
                <a:gd name="connsiteX12" fmla="*/ 231103 w 1285841"/>
                <a:gd name="connsiteY12" fmla="*/ 1052684 h 1062773"/>
                <a:gd name="connsiteX13" fmla="*/ 54770 w 1285841"/>
                <a:gd name="connsiteY13" fmla="*/ 1052055 h 1062773"/>
                <a:gd name="connsiteX14" fmla="*/ 11430 w 1285841"/>
                <a:gd name="connsiteY14" fmla="*/ 1047944 h 1062773"/>
                <a:gd name="connsiteX15" fmla="*/ 66 w 1285841"/>
                <a:gd name="connsiteY15" fmla="*/ 1014025 h 1062773"/>
                <a:gd name="connsiteX16" fmla="*/ 41808 w 1285841"/>
                <a:gd name="connsiteY16" fmla="*/ 896908 h 1062773"/>
                <a:gd name="connsiteX17" fmla="*/ 57625 w 1285841"/>
                <a:gd name="connsiteY17" fmla="*/ 750726 h 1062773"/>
                <a:gd name="connsiteX18" fmla="*/ 135000 w 1285841"/>
                <a:gd name="connsiteY18" fmla="*/ 265241 h 1062773"/>
                <a:gd name="connsiteX19" fmla="*/ 142708 w 1285841"/>
                <a:gd name="connsiteY19" fmla="*/ 124712 h 1062773"/>
                <a:gd name="connsiteX20" fmla="*/ 221167 w 1285841"/>
                <a:gd name="connsiteY20" fmla="*/ 13934 h 1062773"/>
                <a:gd name="connsiteX21" fmla="*/ 380825 w 1285841"/>
                <a:gd name="connsiteY21" fmla="*/ 31007 h 1062773"/>
                <a:gd name="connsiteX22" fmla="*/ 903655 w 1285841"/>
                <a:gd name="connsiteY22" fmla="*/ 334335 h 1062773"/>
                <a:gd name="connsiteX23" fmla="*/ 1190709 w 1285841"/>
                <a:gd name="connsiteY23" fmla="*/ 380759 h 106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5841" h="1062773">
                  <a:moveTo>
                    <a:pt x="1190709" y="380759"/>
                  </a:moveTo>
                  <a:cubicBezTo>
                    <a:pt x="1222686" y="393607"/>
                    <a:pt x="1255463" y="411252"/>
                    <a:pt x="1271395" y="441859"/>
                  </a:cubicBezTo>
                  <a:cubicBezTo>
                    <a:pt x="1280531" y="459446"/>
                    <a:pt x="1283158" y="479661"/>
                    <a:pt x="1284585" y="499475"/>
                  </a:cubicBezTo>
                  <a:cubicBezTo>
                    <a:pt x="1290295" y="576621"/>
                    <a:pt x="1277733" y="661418"/>
                    <a:pt x="1222173" y="715265"/>
                  </a:cubicBezTo>
                  <a:cubicBezTo>
                    <a:pt x="1194992" y="741646"/>
                    <a:pt x="1159931" y="758206"/>
                    <a:pt x="1124698" y="772139"/>
                  </a:cubicBezTo>
                  <a:cubicBezTo>
                    <a:pt x="1041272" y="805088"/>
                    <a:pt x="949337" y="825759"/>
                    <a:pt x="861856" y="805830"/>
                  </a:cubicBezTo>
                  <a:cubicBezTo>
                    <a:pt x="765695" y="783902"/>
                    <a:pt x="686837" y="715836"/>
                    <a:pt x="620884" y="642460"/>
                  </a:cubicBezTo>
                  <a:cubicBezTo>
                    <a:pt x="564867" y="580104"/>
                    <a:pt x="514959" y="512152"/>
                    <a:pt x="472189" y="440032"/>
                  </a:cubicBezTo>
                  <a:cubicBezTo>
                    <a:pt x="448263" y="399717"/>
                    <a:pt x="422510" y="354606"/>
                    <a:pt x="377913" y="340217"/>
                  </a:cubicBezTo>
                  <a:cubicBezTo>
                    <a:pt x="342852" y="446484"/>
                    <a:pt x="368434" y="562573"/>
                    <a:pt x="356329" y="673809"/>
                  </a:cubicBezTo>
                  <a:cubicBezTo>
                    <a:pt x="349476" y="736964"/>
                    <a:pt x="330404" y="798292"/>
                    <a:pt x="324123" y="861505"/>
                  </a:cubicBezTo>
                  <a:cubicBezTo>
                    <a:pt x="317842" y="924717"/>
                    <a:pt x="326178" y="993297"/>
                    <a:pt x="367177" y="1041834"/>
                  </a:cubicBezTo>
                  <a:cubicBezTo>
                    <a:pt x="332745" y="1074497"/>
                    <a:pt x="277698" y="1061363"/>
                    <a:pt x="231103" y="1052684"/>
                  </a:cubicBezTo>
                  <a:cubicBezTo>
                    <a:pt x="172973" y="1041891"/>
                    <a:pt x="112958" y="1041720"/>
                    <a:pt x="54770" y="1052055"/>
                  </a:cubicBezTo>
                  <a:cubicBezTo>
                    <a:pt x="39981" y="1054682"/>
                    <a:pt x="23022" y="1057480"/>
                    <a:pt x="11430" y="1047944"/>
                  </a:cubicBezTo>
                  <a:cubicBezTo>
                    <a:pt x="1893" y="1040121"/>
                    <a:pt x="-447" y="1026417"/>
                    <a:pt x="66" y="1014025"/>
                  </a:cubicBezTo>
                  <a:cubicBezTo>
                    <a:pt x="1951" y="972398"/>
                    <a:pt x="28332" y="936366"/>
                    <a:pt x="41808" y="896908"/>
                  </a:cubicBezTo>
                  <a:cubicBezTo>
                    <a:pt x="57683" y="850313"/>
                    <a:pt x="55170" y="799891"/>
                    <a:pt x="57625" y="750726"/>
                  </a:cubicBezTo>
                  <a:cubicBezTo>
                    <a:pt x="65677" y="586842"/>
                    <a:pt x="129974" y="429239"/>
                    <a:pt x="135000" y="265241"/>
                  </a:cubicBezTo>
                  <a:cubicBezTo>
                    <a:pt x="136427" y="218246"/>
                    <a:pt x="133001" y="170679"/>
                    <a:pt x="142708" y="124712"/>
                  </a:cubicBezTo>
                  <a:cubicBezTo>
                    <a:pt x="152415" y="78745"/>
                    <a:pt x="178169" y="32891"/>
                    <a:pt x="221167" y="13934"/>
                  </a:cubicBezTo>
                  <a:cubicBezTo>
                    <a:pt x="271531" y="-8222"/>
                    <a:pt x="339255" y="-4968"/>
                    <a:pt x="380825" y="31007"/>
                  </a:cubicBezTo>
                  <a:cubicBezTo>
                    <a:pt x="406407" y="53163"/>
                    <a:pt x="673532" y="224756"/>
                    <a:pt x="903655" y="334335"/>
                  </a:cubicBezTo>
                  <a:cubicBezTo>
                    <a:pt x="995876" y="378304"/>
                    <a:pt x="1096033" y="342672"/>
                    <a:pt x="1190709" y="380759"/>
                  </a:cubicBezTo>
                  <a:close/>
                </a:path>
              </a:pathLst>
            </a:custGeom>
            <a:solidFill>
              <a:srgbClr val="5A54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24">
              <a:extLst>
                <a:ext uri="{FF2B5EF4-FFF2-40B4-BE49-F238E27FC236}">
                  <a16:creationId xmlns:a16="http://schemas.microsoft.com/office/drawing/2014/main" id="{5528FBED-F116-4978-8815-38693E0477FB}"/>
                </a:ext>
              </a:extLst>
            </p:cNvPr>
            <p:cNvSpPr/>
            <p:nvPr/>
          </p:nvSpPr>
          <p:spPr>
            <a:xfrm flipH="1">
              <a:off x="595822" y="3617832"/>
              <a:ext cx="670411" cy="1024898"/>
            </a:xfrm>
            <a:custGeom>
              <a:avLst/>
              <a:gdLst>
                <a:gd name="connsiteX0" fmla="*/ 805173 w 855469"/>
                <a:gd name="connsiteY0" fmla="*/ 1170403 h 1307808"/>
                <a:gd name="connsiteX1" fmla="*/ 779477 w 855469"/>
                <a:gd name="connsiteY1" fmla="*/ 1160753 h 1307808"/>
                <a:gd name="connsiteX2" fmla="*/ 769998 w 855469"/>
                <a:gd name="connsiteY2" fmla="*/ 1113072 h 1307808"/>
                <a:gd name="connsiteX3" fmla="*/ 733910 w 855469"/>
                <a:gd name="connsiteY3" fmla="*/ 1013714 h 1307808"/>
                <a:gd name="connsiteX4" fmla="*/ 743845 w 855469"/>
                <a:gd name="connsiteY4" fmla="*/ 887175 h 1307808"/>
                <a:gd name="connsiteX5" fmla="*/ 662474 w 855469"/>
                <a:gd name="connsiteY5" fmla="*/ 766118 h 1307808"/>
                <a:gd name="connsiteX6" fmla="*/ 586528 w 855469"/>
                <a:gd name="connsiteY6" fmla="*/ 681264 h 1307808"/>
                <a:gd name="connsiteX7" fmla="*/ 588412 w 855469"/>
                <a:gd name="connsiteY7" fmla="*/ 578365 h 1307808"/>
                <a:gd name="connsiteX8" fmla="*/ 574194 w 855469"/>
                <a:gd name="connsiteY8" fmla="*/ 487401 h 1307808"/>
                <a:gd name="connsiteX9" fmla="*/ 582702 w 855469"/>
                <a:gd name="connsiteY9" fmla="*/ 417850 h 1307808"/>
                <a:gd name="connsiteX10" fmla="*/ 591210 w 855469"/>
                <a:gd name="connsiteY10" fmla="*/ 374281 h 1307808"/>
                <a:gd name="connsiteX11" fmla="*/ 510411 w 855469"/>
                <a:gd name="connsiteY11" fmla="*/ 238777 h 1307808"/>
                <a:gd name="connsiteX12" fmla="*/ 473408 w 855469"/>
                <a:gd name="connsiteY12" fmla="*/ 68954 h 1307808"/>
                <a:gd name="connsiteX13" fmla="*/ 246940 w 855469"/>
                <a:gd name="connsiteY13" fmla="*/ 6142 h 1307808"/>
                <a:gd name="connsiteX14" fmla="*/ 127025 w 855469"/>
                <a:gd name="connsiteY14" fmla="*/ 86485 h 1307808"/>
                <a:gd name="connsiteX15" fmla="*/ 65868 w 855469"/>
                <a:gd name="connsiteY15" fmla="*/ 114751 h 1307808"/>
                <a:gd name="connsiteX16" fmla="*/ 4997 w 855469"/>
                <a:gd name="connsiteY16" fmla="*/ 184929 h 1307808"/>
                <a:gd name="connsiteX17" fmla="*/ 29 w 855469"/>
                <a:gd name="connsiteY17" fmla="*/ 209769 h 1307808"/>
                <a:gd name="connsiteX18" fmla="*/ 7224 w 855469"/>
                <a:gd name="connsiteY18" fmla="*/ 232153 h 1307808"/>
                <a:gd name="connsiteX19" fmla="*/ 73234 w 855469"/>
                <a:gd name="connsiteY19" fmla="*/ 244544 h 1307808"/>
                <a:gd name="connsiteX20" fmla="*/ 293136 w 855469"/>
                <a:gd name="connsiteY20" fmla="*/ 347215 h 1307808"/>
                <a:gd name="connsiteX21" fmla="*/ 263328 w 855469"/>
                <a:gd name="connsiteY21" fmla="*/ 507615 h 1307808"/>
                <a:gd name="connsiteX22" fmla="*/ 355377 w 855469"/>
                <a:gd name="connsiteY22" fmla="*/ 637923 h 1307808"/>
                <a:gd name="connsiteX23" fmla="*/ 393179 w 855469"/>
                <a:gd name="connsiteY23" fmla="*/ 787246 h 1307808"/>
                <a:gd name="connsiteX24" fmla="*/ 358347 w 855469"/>
                <a:gd name="connsiteY24" fmla="*/ 925948 h 1307808"/>
                <a:gd name="connsiteX25" fmla="*/ 427783 w 855469"/>
                <a:gd name="connsiteY25" fmla="*/ 1003664 h 1307808"/>
                <a:gd name="connsiteX26" fmla="*/ 440688 w 855469"/>
                <a:gd name="connsiteY26" fmla="*/ 1089489 h 1307808"/>
                <a:gd name="connsiteX27" fmla="*/ 491852 w 855469"/>
                <a:gd name="connsiteY27" fmla="*/ 1185478 h 1307808"/>
                <a:gd name="connsiteX28" fmla="*/ 540161 w 855469"/>
                <a:gd name="connsiteY28" fmla="*/ 1273302 h 1307808"/>
                <a:gd name="connsiteX29" fmla="*/ 798606 w 855469"/>
                <a:gd name="connsiteY29" fmla="*/ 1262281 h 1307808"/>
                <a:gd name="connsiteX30" fmla="*/ 855366 w 855469"/>
                <a:gd name="connsiteY30" fmla="*/ 1195357 h 1307808"/>
                <a:gd name="connsiteX31" fmla="*/ 805173 w 855469"/>
                <a:gd name="connsiteY31" fmla="*/ 1170403 h 130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5469" h="1307808">
                  <a:moveTo>
                    <a:pt x="805173" y="1170403"/>
                  </a:moveTo>
                  <a:cubicBezTo>
                    <a:pt x="795237" y="1169775"/>
                    <a:pt x="785930" y="1167776"/>
                    <a:pt x="779477" y="1160753"/>
                  </a:cubicBezTo>
                  <a:cubicBezTo>
                    <a:pt x="768285" y="1148533"/>
                    <a:pt x="772054" y="1129518"/>
                    <a:pt x="769998" y="1113072"/>
                  </a:cubicBezTo>
                  <a:cubicBezTo>
                    <a:pt x="765487" y="1076984"/>
                    <a:pt x="736022" y="1050773"/>
                    <a:pt x="733910" y="1013714"/>
                  </a:cubicBezTo>
                  <a:cubicBezTo>
                    <a:pt x="731454" y="970545"/>
                    <a:pt x="757493" y="931144"/>
                    <a:pt x="743845" y="887175"/>
                  </a:cubicBezTo>
                  <a:cubicBezTo>
                    <a:pt x="730083" y="842864"/>
                    <a:pt x="692681" y="800094"/>
                    <a:pt x="662474" y="766118"/>
                  </a:cubicBezTo>
                  <a:cubicBezTo>
                    <a:pt x="637634" y="738138"/>
                    <a:pt x="602745" y="716039"/>
                    <a:pt x="586528" y="681264"/>
                  </a:cubicBezTo>
                  <a:cubicBezTo>
                    <a:pt x="571281" y="648544"/>
                    <a:pt x="583273" y="611941"/>
                    <a:pt x="588412" y="578365"/>
                  </a:cubicBezTo>
                  <a:cubicBezTo>
                    <a:pt x="594009" y="541534"/>
                    <a:pt x="577449" y="522405"/>
                    <a:pt x="574194" y="487401"/>
                  </a:cubicBezTo>
                  <a:cubicBezTo>
                    <a:pt x="571966" y="463647"/>
                    <a:pt x="584815" y="441434"/>
                    <a:pt x="582702" y="417850"/>
                  </a:cubicBezTo>
                  <a:cubicBezTo>
                    <a:pt x="585957" y="403518"/>
                    <a:pt x="588984" y="388671"/>
                    <a:pt x="591210" y="374281"/>
                  </a:cubicBezTo>
                  <a:cubicBezTo>
                    <a:pt x="600803" y="313353"/>
                    <a:pt x="540447" y="280233"/>
                    <a:pt x="510411" y="238777"/>
                  </a:cubicBezTo>
                  <a:cubicBezTo>
                    <a:pt x="479004" y="195379"/>
                    <a:pt x="509725" y="120233"/>
                    <a:pt x="473408" y="68954"/>
                  </a:cubicBezTo>
                  <a:cubicBezTo>
                    <a:pt x="424985" y="603"/>
                    <a:pt x="322715" y="-8876"/>
                    <a:pt x="246940" y="6142"/>
                  </a:cubicBezTo>
                  <a:cubicBezTo>
                    <a:pt x="191151" y="17220"/>
                    <a:pt x="167396" y="51995"/>
                    <a:pt x="127025" y="86485"/>
                  </a:cubicBezTo>
                  <a:cubicBezTo>
                    <a:pt x="109837" y="101160"/>
                    <a:pt x="85283" y="104072"/>
                    <a:pt x="65868" y="114751"/>
                  </a:cubicBezTo>
                  <a:cubicBezTo>
                    <a:pt x="37316" y="130397"/>
                    <a:pt x="18473" y="154209"/>
                    <a:pt x="4997" y="184929"/>
                  </a:cubicBezTo>
                  <a:cubicBezTo>
                    <a:pt x="1571" y="192696"/>
                    <a:pt x="-257" y="201375"/>
                    <a:pt x="29" y="209769"/>
                  </a:cubicBezTo>
                  <a:cubicBezTo>
                    <a:pt x="314" y="217820"/>
                    <a:pt x="2484" y="225643"/>
                    <a:pt x="7224" y="232153"/>
                  </a:cubicBezTo>
                  <a:cubicBezTo>
                    <a:pt x="21214" y="251625"/>
                    <a:pt x="50450" y="252139"/>
                    <a:pt x="73234" y="244544"/>
                  </a:cubicBezTo>
                  <a:cubicBezTo>
                    <a:pt x="165112" y="213937"/>
                    <a:pt x="290395" y="219248"/>
                    <a:pt x="293136" y="347215"/>
                  </a:cubicBezTo>
                  <a:cubicBezTo>
                    <a:pt x="294335" y="401862"/>
                    <a:pt x="270237" y="453825"/>
                    <a:pt x="263328" y="507615"/>
                  </a:cubicBezTo>
                  <a:cubicBezTo>
                    <a:pt x="255620" y="567459"/>
                    <a:pt x="331908" y="593383"/>
                    <a:pt x="355377" y="637923"/>
                  </a:cubicBezTo>
                  <a:cubicBezTo>
                    <a:pt x="378218" y="681207"/>
                    <a:pt x="393807" y="737738"/>
                    <a:pt x="393179" y="787246"/>
                  </a:cubicBezTo>
                  <a:cubicBezTo>
                    <a:pt x="393179" y="787246"/>
                    <a:pt x="354578" y="853770"/>
                    <a:pt x="358347" y="925948"/>
                  </a:cubicBezTo>
                  <a:cubicBezTo>
                    <a:pt x="361316" y="983107"/>
                    <a:pt x="397290" y="982936"/>
                    <a:pt x="427783" y="1003664"/>
                  </a:cubicBezTo>
                  <a:cubicBezTo>
                    <a:pt x="446513" y="1016398"/>
                    <a:pt x="436006" y="1070474"/>
                    <a:pt x="440688" y="1089489"/>
                  </a:cubicBezTo>
                  <a:cubicBezTo>
                    <a:pt x="449711" y="1126149"/>
                    <a:pt x="479917" y="1150417"/>
                    <a:pt x="491852" y="1185478"/>
                  </a:cubicBezTo>
                  <a:cubicBezTo>
                    <a:pt x="504700" y="1223337"/>
                    <a:pt x="503216" y="1247891"/>
                    <a:pt x="540161" y="1273302"/>
                  </a:cubicBezTo>
                  <a:cubicBezTo>
                    <a:pt x="618106" y="1326978"/>
                    <a:pt x="723003" y="1313959"/>
                    <a:pt x="798606" y="1262281"/>
                  </a:cubicBezTo>
                  <a:cubicBezTo>
                    <a:pt x="816136" y="1250289"/>
                    <a:pt x="857822" y="1221395"/>
                    <a:pt x="855366" y="1195357"/>
                  </a:cubicBezTo>
                  <a:cubicBezTo>
                    <a:pt x="852568" y="1166520"/>
                    <a:pt x="827386" y="1171888"/>
                    <a:pt x="805173" y="1170403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6" name="文本框 135"/>
          <p:cNvSpPr txBox="1"/>
          <p:nvPr/>
        </p:nvSpPr>
        <p:spPr>
          <a:xfrm>
            <a:off x="6294335" y="2296928"/>
            <a:ext cx="2033079" cy="84984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根据公司的年度计划，细化到月目标达成量及周目标，一步一个脚印完成任务</a:t>
            </a:r>
          </a:p>
        </p:txBody>
      </p:sp>
      <p:grpSp>
        <p:nvGrpSpPr>
          <p:cNvPr id="138" name="组合 137"/>
          <p:cNvGrpSpPr/>
          <p:nvPr/>
        </p:nvGrpSpPr>
        <p:grpSpPr>
          <a:xfrm>
            <a:off x="5773636" y="1742003"/>
            <a:ext cx="2553778" cy="468908"/>
            <a:chOff x="595822" y="1705543"/>
            <a:chExt cx="2553778" cy="468908"/>
          </a:xfrm>
        </p:grpSpPr>
        <p:sp>
          <p:nvSpPr>
            <p:cNvPr id="132" name="圆角矩形 131"/>
            <p:cNvSpPr/>
            <p:nvPr/>
          </p:nvSpPr>
          <p:spPr>
            <a:xfrm>
              <a:off x="595822" y="1705543"/>
              <a:ext cx="2553778" cy="46890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图形 2">
              <a:extLst>
                <a:ext uri="{FF2B5EF4-FFF2-40B4-BE49-F238E27FC236}">
                  <a16:creationId xmlns:a16="http://schemas.microsoft.com/office/drawing/2014/main" id="{6455F5E7-5769-49AC-8603-33FB139DCDA7}"/>
                </a:ext>
              </a:extLst>
            </p:cNvPr>
            <p:cNvGrpSpPr/>
            <p:nvPr/>
          </p:nvGrpSpPr>
          <p:grpSpPr>
            <a:xfrm>
              <a:off x="755778" y="1855520"/>
              <a:ext cx="239697" cy="168955"/>
              <a:chOff x="2570267" y="3843963"/>
              <a:chExt cx="279973" cy="197345"/>
            </a:xfrm>
            <a:solidFill>
              <a:schemeClr val="accent1"/>
            </a:solidFill>
          </p:grpSpPr>
          <p:sp>
            <p:nvSpPr>
              <p:cNvPr id="25" name="任意多边形: 形状 105">
                <a:extLst>
                  <a:ext uri="{FF2B5EF4-FFF2-40B4-BE49-F238E27FC236}">
                    <a16:creationId xmlns:a16="http://schemas.microsoft.com/office/drawing/2014/main" id="{7851C6F4-8BB4-4B4A-B2B7-B0C3B4A0BC0D}"/>
                  </a:ext>
                </a:extLst>
              </p:cNvPr>
              <p:cNvSpPr/>
              <p:nvPr/>
            </p:nvSpPr>
            <p:spPr>
              <a:xfrm>
                <a:off x="2656663" y="4037540"/>
                <a:ext cx="5710" cy="5710"/>
              </a:xfrm>
              <a:custGeom>
                <a:avLst/>
                <a:gdLst>
                  <a:gd name="connsiteX0" fmla="*/ 0 w 5710"/>
                  <a:gd name="connsiteY0" fmla="*/ 0 h 5710"/>
                  <a:gd name="connsiteX1" fmla="*/ 0 w 5710"/>
                  <a:gd name="connsiteY1" fmla="*/ 0 h 5710"/>
                  <a:gd name="connsiteX2" fmla="*/ 0 w 5710"/>
                  <a:gd name="connsiteY2" fmla="*/ 0 h 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0" h="57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106">
                <a:extLst>
                  <a:ext uri="{FF2B5EF4-FFF2-40B4-BE49-F238E27FC236}">
                    <a16:creationId xmlns:a16="http://schemas.microsoft.com/office/drawing/2014/main" id="{B8E5A266-5739-48B7-B914-570491B10C65}"/>
                  </a:ext>
                </a:extLst>
              </p:cNvPr>
              <p:cNvSpPr/>
              <p:nvPr/>
            </p:nvSpPr>
            <p:spPr>
              <a:xfrm>
                <a:off x="2665743" y="3843963"/>
                <a:ext cx="184497" cy="184497"/>
              </a:xfrm>
              <a:custGeom>
                <a:avLst/>
                <a:gdLst>
                  <a:gd name="connsiteX0" fmla="*/ 180729 w 184497"/>
                  <a:gd name="connsiteY0" fmla="*/ 3769 h 184497"/>
                  <a:gd name="connsiteX1" fmla="*/ 162571 w 184497"/>
                  <a:gd name="connsiteY1" fmla="*/ 3769 h 184497"/>
                  <a:gd name="connsiteX2" fmla="*/ 0 w 184497"/>
                  <a:gd name="connsiteY2" fmla="*/ 166339 h 184497"/>
                  <a:gd name="connsiteX3" fmla="*/ 18159 w 184497"/>
                  <a:gd name="connsiteY3" fmla="*/ 184498 h 184497"/>
                  <a:gd name="connsiteX4" fmla="*/ 180729 w 184497"/>
                  <a:gd name="connsiteY4" fmla="*/ 21927 h 184497"/>
                  <a:gd name="connsiteX5" fmla="*/ 180729 w 184497"/>
                  <a:gd name="connsiteY5" fmla="*/ 3769 h 1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497" h="184497">
                    <a:moveTo>
                      <a:pt x="180729" y="3769"/>
                    </a:moveTo>
                    <a:cubicBezTo>
                      <a:pt x="175704" y="-1256"/>
                      <a:pt x="167538" y="-1256"/>
                      <a:pt x="162571" y="3769"/>
                    </a:cubicBezTo>
                    <a:lnTo>
                      <a:pt x="0" y="166339"/>
                    </a:lnTo>
                    <a:lnTo>
                      <a:pt x="18159" y="184498"/>
                    </a:lnTo>
                    <a:lnTo>
                      <a:pt x="180729" y="21927"/>
                    </a:lnTo>
                    <a:cubicBezTo>
                      <a:pt x="185754" y="16959"/>
                      <a:pt x="185754" y="8794"/>
                      <a:pt x="180729" y="3769"/>
                    </a:cubicBez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107">
                <a:extLst>
                  <a:ext uri="{FF2B5EF4-FFF2-40B4-BE49-F238E27FC236}">
                    <a16:creationId xmlns:a16="http://schemas.microsoft.com/office/drawing/2014/main" id="{08D79D27-6C98-459B-ABD9-10C369728ED5}"/>
                  </a:ext>
                </a:extLst>
              </p:cNvPr>
              <p:cNvSpPr/>
              <p:nvPr/>
            </p:nvSpPr>
            <p:spPr>
              <a:xfrm>
                <a:off x="2570267" y="3932985"/>
                <a:ext cx="95475" cy="104554"/>
              </a:xfrm>
              <a:custGeom>
                <a:avLst/>
                <a:gdLst>
                  <a:gd name="connsiteX0" fmla="*/ 86396 w 95475"/>
                  <a:gd name="connsiteY0" fmla="*/ 86396 h 104554"/>
                  <a:gd name="connsiteX1" fmla="*/ 95475 w 95475"/>
                  <a:gd name="connsiteY1" fmla="*/ 77317 h 104554"/>
                  <a:gd name="connsiteX2" fmla="*/ 21927 w 95475"/>
                  <a:gd name="connsiteY2" fmla="*/ 3769 h 104554"/>
                  <a:gd name="connsiteX3" fmla="*/ 3769 w 95475"/>
                  <a:gd name="connsiteY3" fmla="*/ 3769 h 104554"/>
                  <a:gd name="connsiteX4" fmla="*/ 3769 w 95475"/>
                  <a:gd name="connsiteY4" fmla="*/ 21927 h 104554"/>
                  <a:gd name="connsiteX5" fmla="*/ 86396 w 95475"/>
                  <a:gd name="connsiteY5" fmla="*/ 104555 h 104554"/>
                  <a:gd name="connsiteX6" fmla="*/ 86396 w 95475"/>
                  <a:gd name="connsiteY6" fmla="*/ 86396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475" h="104554">
                    <a:moveTo>
                      <a:pt x="86396" y="86396"/>
                    </a:moveTo>
                    <a:lnTo>
                      <a:pt x="95475" y="77317"/>
                    </a:lnTo>
                    <a:lnTo>
                      <a:pt x="21927" y="3769"/>
                    </a:lnTo>
                    <a:cubicBezTo>
                      <a:pt x="16902" y="-1256"/>
                      <a:pt x="8737" y="-1256"/>
                      <a:pt x="3769" y="3769"/>
                    </a:cubicBezTo>
                    <a:cubicBezTo>
                      <a:pt x="-1256" y="8794"/>
                      <a:pt x="-1256" y="16959"/>
                      <a:pt x="3769" y="21927"/>
                    </a:cubicBezTo>
                    <a:lnTo>
                      <a:pt x="86396" y="104555"/>
                    </a:lnTo>
                    <a:cubicBezTo>
                      <a:pt x="81428" y="99587"/>
                      <a:pt x="81428" y="91421"/>
                      <a:pt x="86396" y="86396"/>
                    </a:cubicBez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108">
                <a:extLst>
                  <a:ext uri="{FF2B5EF4-FFF2-40B4-BE49-F238E27FC236}">
                    <a16:creationId xmlns:a16="http://schemas.microsoft.com/office/drawing/2014/main" id="{D8129CA9-6094-4B7D-9523-33D482E747C3}"/>
                  </a:ext>
                </a:extLst>
              </p:cNvPr>
              <p:cNvSpPr/>
              <p:nvPr/>
            </p:nvSpPr>
            <p:spPr>
              <a:xfrm>
                <a:off x="2652895" y="4010302"/>
                <a:ext cx="31006" cy="31006"/>
              </a:xfrm>
              <a:custGeom>
                <a:avLst/>
                <a:gdLst>
                  <a:gd name="connsiteX0" fmla="*/ 3769 w 31006"/>
                  <a:gd name="connsiteY0" fmla="*/ 9079 h 31006"/>
                  <a:gd name="connsiteX1" fmla="*/ 3769 w 31006"/>
                  <a:gd name="connsiteY1" fmla="*/ 27238 h 31006"/>
                  <a:gd name="connsiteX2" fmla="*/ 3769 w 31006"/>
                  <a:gd name="connsiteY2" fmla="*/ 27238 h 31006"/>
                  <a:gd name="connsiteX3" fmla="*/ 21927 w 31006"/>
                  <a:gd name="connsiteY3" fmla="*/ 27238 h 31006"/>
                  <a:gd name="connsiteX4" fmla="*/ 31007 w 31006"/>
                  <a:gd name="connsiteY4" fmla="*/ 18159 h 31006"/>
                  <a:gd name="connsiteX5" fmla="*/ 12848 w 31006"/>
                  <a:gd name="connsiteY5" fmla="*/ 0 h 31006"/>
                  <a:gd name="connsiteX6" fmla="*/ 3769 w 31006"/>
                  <a:gd name="connsiteY6" fmla="*/ 9079 h 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06" h="31006">
                    <a:moveTo>
                      <a:pt x="3769" y="9079"/>
                    </a:moveTo>
                    <a:cubicBezTo>
                      <a:pt x="-1256" y="14104"/>
                      <a:pt x="-1256" y="22270"/>
                      <a:pt x="3769" y="27238"/>
                    </a:cubicBezTo>
                    <a:lnTo>
                      <a:pt x="3769" y="27238"/>
                    </a:lnTo>
                    <a:cubicBezTo>
                      <a:pt x="8794" y="32263"/>
                      <a:pt x="16959" y="32263"/>
                      <a:pt x="21927" y="27238"/>
                    </a:cubicBezTo>
                    <a:lnTo>
                      <a:pt x="31007" y="18159"/>
                    </a:lnTo>
                    <a:lnTo>
                      <a:pt x="12848" y="0"/>
                    </a:lnTo>
                    <a:lnTo>
                      <a:pt x="3769" y="9079"/>
                    </a:ln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7" name="文本框 136"/>
            <p:cNvSpPr txBox="1"/>
            <p:nvPr/>
          </p:nvSpPr>
          <p:spPr>
            <a:xfrm>
              <a:off x="1116521" y="1710383"/>
              <a:ext cx="2033079" cy="4592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just" fontAlgn="auto">
                <a:lnSpc>
                  <a:spcPct val="130000"/>
                </a:lnSpc>
                <a:defRPr sz="20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明确责任目标</a:t>
              </a:r>
            </a:p>
          </p:txBody>
        </p:sp>
      </p:grpSp>
      <p:sp>
        <p:nvSpPr>
          <p:cNvPr id="174" name="文本框 173"/>
          <p:cNvSpPr txBox="1"/>
          <p:nvPr/>
        </p:nvSpPr>
        <p:spPr>
          <a:xfrm>
            <a:off x="6294335" y="4626379"/>
            <a:ext cx="2033079" cy="84984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根据公司的年度计划，细化到月目标达成量及周目标，一步一个脚印完成任务</a:t>
            </a:r>
          </a:p>
        </p:txBody>
      </p:sp>
      <p:grpSp>
        <p:nvGrpSpPr>
          <p:cNvPr id="175" name="组合 174"/>
          <p:cNvGrpSpPr/>
          <p:nvPr/>
        </p:nvGrpSpPr>
        <p:grpSpPr>
          <a:xfrm>
            <a:off x="5773636" y="4071454"/>
            <a:ext cx="2553778" cy="468908"/>
            <a:chOff x="595822" y="1705543"/>
            <a:chExt cx="2553778" cy="468908"/>
          </a:xfrm>
        </p:grpSpPr>
        <p:sp>
          <p:nvSpPr>
            <p:cNvPr id="176" name="圆角矩形 175"/>
            <p:cNvSpPr/>
            <p:nvPr/>
          </p:nvSpPr>
          <p:spPr>
            <a:xfrm>
              <a:off x="595822" y="1705543"/>
              <a:ext cx="2553778" cy="46890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7" name="图形 2">
              <a:extLst>
                <a:ext uri="{FF2B5EF4-FFF2-40B4-BE49-F238E27FC236}">
                  <a16:creationId xmlns:a16="http://schemas.microsoft.com/office/drawing/2014/main" id="{6455F5E7-5769-49AC-8603-33FB139DCDA7}"/>
                </a:ext>
              </a:extLst>
            </p:cNvPr>
            <p:cNvGrpSpPr/>
            <p:nvPr/>
          </p:nvGrpSpPr>
          <p:grpSpPr>
            <a:xfrm>
              <a:off x="755778" y="1855520"/>
              <a:ext cx="239697" cy="168955"/>
              <a:chOff x="2570267" y="3843963"/>
              <a:chExt cx="279973" cy="197345"/>
            </a:xfrm>
            <a:solidFill>
              <a:schemeClr val="accent1"/>
            </a:solidFill>
          </p:grpSpPr>
          <p:sp>
            <p:nvSpPr>
              <p:cNvPr id="179" name="任意多边形: 形状 105">
                <a:extLst>
                  <a:ext uri="{FF2B5EF4-FFF2-40B4-BE49-F238E27FC236}">
                    <a16:creationId xmlns:a16="http://schemas.microsoft.com/office/drawing/2014/main" id="{7851C6F4-8BB4-4B4A-B2B7-B0C3B4A0BC0D}"/>
                  </a:ext>
                </a:extLst>
              </p:cNvPr>
              <p:cNvSpPr/>
              <p:nvPr/>
            </p:nvSpPr>
            <p:spPr>
              <a:xfrm>
                <a:off x="2656663" y="4037540"/>
                <a:ext cx="5710" cy="5710"/>
              </a:xfrm>
              <a:custGeom>
                <a:avLst/>
                <a:gdLst>
                  <a:gd name="connsiteX0" fmla="*/ 0 w 5710"/>
                  <a:gd name="connsiteY0" fmla="*/ 0 h 5710"/>
                  <a:gd name="connsiteX1" fmla="*/ 0 w 5710"/>
                  <a:gd name="connsiteY1" fmla="*/ 0 h 5710"/>
                  <a:gd name="connsiteX2" fmla="*/ 0 w 5710"/>
                  <a:gd name="connsiteY2" fmla="*/ 0 h 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0" h="57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任意多边形: 形状 106">
                <a:extLst>
                  <a:ext uri="{FF2B5EF4-FFF2-40B4-BE49-F238E27FC236}">
                    <a16:creationId xmlns:a16="http://schemas.microsoft.com/office/drawing/2014/main" id="{B8E5A266-5739-48B7-B914-570491B10C65}"/>
                  </a:ext>
                </a:extLst>
              </p:cNvPr>
              <p:cNvSpPr/>
              <p:nvPr/>
            </p:nvSpPr>
            <p:spPr>
              <a:xfrm>
                <a:off x="2665743" y="3843963"/>
                <a:ext cx="184497" cy="184497"/>
              </a:xfrm>
              <a:custGeom>
                <a:avLst/>
                <a:gdLst>
                  <a:gd name="connsiteX0" fmla="*/ 180729 w 184497"/>
                  <a:gd name="connsiteY0" fmla="*/ 3769 h 184497"/>
                  <a:gd name="connsiteX1" fmla="*/ 162571 w 184497"/>
                  <a:gd name="connsiteY1" fmla="*/ 3769 h 184497"/>
                  <a:gd name="connsiteX2" fmla="*/ 0 w 184497"/>
                  <a:gd name="connsiteY2" fmla="*/ 166339 h 184497"/>
                  <a:gd name="connsiteX3" fmla="*/ 18159 w 184497"/>
                  <a:gd name="connsiteY3" fmla="*/ 184498 h 184497"/>
                  <a:gd name="connsiteX4" fmla="*/ 180729 w 184497"/>
                  <a:gd name="connsiteY4" fmla="*/ 21927 h 184497"/>
                  <a:gd name="connsiteX5" fmla="*/ 180729 w 184497"/>
                  <a:gd name="connsiteY5" fmla="*/ 3769 h 1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497" h="184497">
                    <a:moveTo>
                      <a:pt x="180729" y="3769"/>
                    </a:moveTo>
                    <a:cubicBezTo>
                      <a:pt x="175704" y="-1256"/>
                      <a:pt x="167538" y="-1256"/>
                      <a:pt x="162571" y="3769"/>
                    </a:cubicBezTo>
                    <a:lnTo>
                      <a:pt x="0" y="166339"/>
                    </a:lnTo>
                    <a:lnTo>
                      <a:pt x="18159" y="184498"/>
                    </a:lnTo>
                    <a:lnTo>
                      <a:pt x="180729" y="21927"/>
                    </a:lnTo>
                    <a:cubicBezTo>
                      <a:pt x="185754" y="16959"/>
                      <a:pt x="185754" y="8794"/>
                      <a:pt x="180729" y="3769"/>
                    </a:cubicBez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任意多边形: 形状 107">
                <a:extLst>
                  <a:ext uri="{FF2B5EF4-FFF2-40B4-BE49-F238E27FC236}">
                    <a16:creationId xmlns:a16="http://schemas.microsoft.com/office/drawing/2014/main" id="{08D79D27-6C98-459B-ABD9-10C369728ED5}"/>
                  </a:ext>
                </a:extLst>
              </p:cNvPr>
              <p:cNvSpPr/>
              <p:nvPr/>
            </p:nvSpPr>
            <p:spPr>
              <a:xfrm>
                <a:off x="2570267" y="3932985"/>
                <a:ext cx="95475" cy="104554"/>
              </a:xfrm>
              <a:custGeom>
                <a:avLst/>
                <a:gdLst>
                  <a:gd name="connsiteX0" fmla="*/ 86396 w 95475"/>
                  <a:gd name="connsiteY0" fmla="*/ 86396 h 104554"/>
                  <a:gd name="connsiteX1" fmla="*/ 95475 w 95475"/>
                  <a:gd name="connsiteY1" fmla="*/ 77317 h 104554"/>
                  <a:gd name="connsiteX2" fmla="*/ 21927 w 95475"/>
                  <a:gd name="connsiteY2" fmla="*/ 3769 h 104554"/>
                  <a:gd name="connsiteX3" fmla="*/ 3769 w 95475"/>
                  <a:gd name="connsiteY3" fmla="*/ 3769 h 104554"/>
                  <a:gd name="connsiteX4" fmla="*/ 3769 w 95475"/>
                  <a:gd name="connsiteY4" fmla="*/ 21927 h 104554"/>
                  <a:gd name="connsiteX5" fmla="*/ 86396 w 95475"/>
                  <a:gd name="connsiteY5" fmla="*/ 104555 h 104554"/>
                  <a:gd name="connsiteX6" fmla="*/ 86396 w 95475"/>
                  <a:gd name="connsiteY6" fmla="*/ 86396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475" h="104554">
                    <a:moveTo>
                      <a:pt x="86396" y="86396"/>
                    </a:moveTo>
                    <a:lnTo>
                      <a:pt x="95475" y="77317"/>
                    </a:lnTo>
                    <a:lnTo>
                      <a:pt x="21927" y="3769"/>
                    </a:lnTo>
                    <a:cubicBezTo>
                      <a:pt x="16902" y="-1256"/>
                      <a:pt x="8737" y="-1256"/>
                      <a:pt x="3769" y="3769"/>
                    </a:cubicBezTo>
                    <a:cubicBezTo>
                      <a:pt x="-1256" y="8794"/>
                      <a:pt x="-1256" y="16959"/>
                      <a:pt x="3769" y="21927"/>
                    </a:cubicBezTo>
                    <a:lnTo>
                      <a:pt x="86396" y="104555"/>
                    </a:lnTo>
                    <a:cubicBezTo>
                      <a:pt x="81428" y="99587"/>
                      <a:pt x="81428" y="91421"/>
                      <a:pt x="86396" y="86396"/>
                    </a:cubicBez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任意多边形: 形状 108">
                <a:extLst>
                  <a:ext uri="{FF2B5EF4-FFF2-40B4-BE49-F238E27FC236}">
                    <a16:creationId xmlns:a16="http://schemas.microsoft.com/office/drawing/2014/main" id="{D8129CA9-6094-4B7D-9523-33D482E747C3}"/>
                  </a:ext>
                </a:extLst>
              </p:cNvPr>
              <p:cNvSpPr/>
              <p:nvPr/>
            </p:nvSpPr>
            <p:spPr>
              <a:xfrm>
                <a:off x="2652895" y="4010302"/>
                <a:ext cx="31006" cy="31006"/>
              </a:xfrm>
              <a:custGeom>
                <a:avLst/>
                <a:gdLst>
                  <a:gd name="connsiteX0" fmla="*/ 3769 w 31006"/>
                  <a:gd name="connsiteY0" fmla="*/ 9079 h 31006"/>
                  <a:gd name="connsiteX1" fmla="*/ 3769 w 31006"/>
                  <a:gd name="connsiteY1" fmla="*/ 27238 h 31006"/>
                  <a:gd name="connsiteX2" fmla="*/ 3769 w 31006"/>
                  <a:gd name="connsiteY2" fmla="*/ 27238 h 31006"/>
                  <a:gd name="connsiteX3" fmla="*/ 21927 w 31006"/>
                  <a:gd name="connsiteY3" fmla="*/ 27238 h 31006"/>
                  <a:gd name="connsiteX4" fmla="*/ 31007 w 31006"/>
                  <a:gd name="connsiteY4" fmla="*/ 18159 h 31006"/>
                  <a:gd name="connsiteX5" fmla="*/ 12848 w 31006"/>
                  <a:gd name="connsiteY5" fmla="*/ 0 h 31006"/>
                  <a:gd name="connsiteX6" fmla="*/ 3769 w 31006"/>
                  <a:gd name="connsiteY6" fmla="*/ 9079 h 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06" h="31006">
                    <a:moveTo>
                      <a:pt x="3769" y="9079"/>
                    </a:moveTo>
                    <a:cubicBezTo>
                      <a:pt x="-1256" y="14104"/>
                      <a:pt x="-1256" y="22270"/>
                      <a:pt x="3769" y="27238"/>
                    </a:cubicBezTo>
                    <a:lnTo>
                      <a:pt x="3769" y="27238"/>
                    </a:lnTo>
                    <a:cubicBezTo>
                      <a:pt x="8794" y="32263"/>
                      <a:pt x="16959" y="32263"/>
                      <a:pt x="21927" y="27238"/>
                    </a:cubicBezTo>
                    <a:lnTo>
                      <a:pt x="31007" y="18159"/>
                    </a:lnTo>
                    <a:lnTo>
                      <a:pt x="12848" y="0"/>
                    </a:lnTo>
                    <a:lnTo>
                      <a:pt x="3769" y="9079"/>
                    </a:ln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8" name="文本框 177"/>
            <p:cNvSpPr txBox="1"/>
            <p:nvPr/>
          </p:nvSpPr>
          <p:spPr>
            <a:xfrm>
              <a:off x="1116521" y="1710383"/>
              <a:ext cx="2033079" cy="4592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just" fontAlgn="auto">
                <a:lnSpc>
                  <a:spcPct val="130000"/>
                </a:lnSpc>
                <a:defRPr sz="20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明确责任目标</a:t>
              </a:r>
            </a:p>
          </p:txBody>
        </p:sp>
      </p:grpSp>
      <p:sp>
        <p:nvSpPr>
          <p:cNvPr id="184" name="文本框 183"/>
          <p:cNvSpPr txBox="1"/>
          <p:nvPr/>
        </p:nvSpPr>
        <p:spPr>
          <a:xfrm>
            <a:off x="9126435" y="2296928"/>
            <a:ext cx="2033079" cy="84984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根据公司的年度计划，细化到月目标达成量及周目标，一步一个脚印完成任务</a:t>
            </a:r>
          </a:p>
        </p:txBody>
      </p:sp>
      <p:grpSp>
        <p:nvGrpSpPr>
          <p:cNvPr id="185" name="组合 184"/>
          <p:cNvGrpSpPr/>
          <p:nvPr/>
        </p:nvGrpSpPr>
        <p:grpSpPr>
          <a:xfrm>
            <a:off x="8605736" y="1742003"/>
            <a:ext cx="2553778" cy="468908"/>
            <a:chOff x="595822" y="1705543"/>
            <a:chExt cx="2553778" cy="468908"/>
          </a:xfrm>
        </p:grpSpPr>
        <p:sp>
          <p:nvSpPr>
            <p:cNvPr id="186" name="圆角矩形 185"/>
            <p:cNvSpPr/>
            <p:nvPr/>
          </p:nvSpPr>
          <p:spPr>
            <a:xfrm>
              <a:off x="595822" y="1705543"/>
              <a:ext cx="2553778" cy="46890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7" name="图形 2">
              <a:extLst>
                <a:ext uri="{FF2B5EF4-FFF2-40B4-BE49-F238E27FC236}">
                  <a16:creationId xmlns:a16="http://schemas.microsoft.com/office/drawing/2014/main" id="{6455F5E7-5769-49AC-8603-33FB139DCDA7}"/>
                </a:ext>
              </a:extLst>
            </p:cNvPr>
            <p:cNvGrpSpPr/>
            <p:nvPr/>
          </p:nvGrpSpPr>
          <p:grpSpPr>
            <a:xfrm>
              <a:off x="755778" y="1855520"/>
              <a:ext cx="239697" cy="168955"/>
              <a:chOff x="2570267" y="3843963"/>
              <a:chExt cx="279973" cy="197345"/>
            </a:xfrm>
            <a:solidFill>
              <a:schemeClr val="accent1"/>
            </a:solidFill>
          </p:grpSpPr>
          <p:sp>
            <p:nvSpPr>
              <p:cNvPr id="189" name="任意多边形: 形状 105">
                <a:extLst>
                  <a:ext uri="{FF2B5EF4-FFF2-40B4-BE49-F238E27FC236}">
                    <a16:creationId xmlns:a16="http://schemas.microsoft.com/office/drawing/2014/main" id="{7851C6F4-8BB4-4B4A-B2B7-B0C3B4A0BC0D}"/>
                  </a:ext>
                </a:extLst>
              </p:cNvPr>
              <p:cNvSpPr/>
              <p:nvPr/>
            </p:nvSpPr>
            <p:spPr>
              <a:xfrm>
                <a:off x="2656663" y="4037540"/>
                <a:ext cx="5710" cy="5710"/>
              </a:xfrm>
              <a:custGeom>
                <a:avLst/>
                <a:gdLst>
                  <a:gd name="connsiteX0" fmla="*/ 0 w 5710"/>
                  <a:gd name="connsiteY0" fmla="*/ 0 h 5710"/>
                  <a:gd name="connsiteX1" fmla="*/ 0 w 5710"/>
                  <a:gd name="connsiteY1" fmla="*/ 0 h 5710"/>
                  <a:gd name="connsiteX2" fmla="*/ 0 w 5710"/>
                  <a:gd name="connsiteY2" fmla="*/ 0 h 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0" h="57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任意多边形: 形状 106">
                <a:extLst>
                  <a:ext uri="{FF2B5EF4-FFF2-40B4-BE49-F238E27FC236}">
                    <a16:creationId xmlns:a16="http://schemas.microsoft.com/office/drawing/2014/main" id="{B8E5A266-5739-48B7-B914-570491B10C65}"/>
                  </a:ext>
                </a:extLst>
              </p:cNvPr>
              <p:cNvSpPr/>
              <p:nvPr/>
            </p:nvSpPr>
            <p:spPr>
              <a:xfrm>
                <a:off x="2665743" y="3843963"/>
                <a:ext cx="184497" cy="184497"/>
              </a:xfrm>
              <a:custGeom>
                <a:avLst/>
                <a:gdLst>
                  <a:gd name="connsiteX0" fmla="*/ 180729 w 184497"/>
                  <a:gd name="connsiteY0" fmla="*/ 3769 h 184497"/>
                  <a:gd name="connsiteX1" fmla="*/ 162571 w 184497"/>
                  <a:gd name="connsiteY1" fmla="*/ 3769 h 184497"/>
                  <a:gd name="connsiteX2" fmla="*/ 0 w 184497"/>
                  <a:gd name="connsiteY2" fmla="*/ 166339 h 184497"/>
                  <a:gd name="connsiteX3" fmla="*/ 18159 w 184497"/>
                  <a:gd name="connsiteY3" fmla="*/ 184498 h 184497"/>
                  <a:gd name="connsiteX4" fmla="*/ 180729 w 184497"/>
                  <a:gd name="connsiteY4" fmla="*/ 21927 h 184497"/>
                  <a:gd name="connsiteX5" fmla="*/ 180729 w 184497"/>
                  <a:gd name="connsiteY5" fmla="*/ 3769 h 1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497" h="184497">
                    <a:moveTo>
                      <a:pt x="180729" y="3769"/>
                    </a:moveTo>
                    <a:cubicBezTo>
                      <a:pt x="175704" y="-1256"/>
                      <a:pt x="167538" y="-1256"/>
                      <a:pt x="162571" y="3769"/>
                    </a:cubicBezTo>
                    <a:lnTo>
                      <a:pt x="0" y="166339"/>
                    </a:lnTo>
                    <a:lnTo>
                      <a:pt x="18159" y="184498"/>
                    </a:lnTo>
                    <a:lnTo>
                      <a:pt x="180729" y="21927"/>
                    </a:lnTo>
                    <a:cubicBezTo>
                      <a:pt x="185754" y="16959"/>
                      <a:pt x="185754" y="8794"/>
                      <a:pt x="180729" y="3769"/>
                    </a:cubicBez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任意多边形: 形状 107">
                <a:extLst>
                  <a:ext uri="{FF2B5EF4-FFF2-40B4-BE49-F238E27FC236}">
                    <a16:creationId xmlns:a16="http://schemas.microsoft.com/office/drawing/2014/main" id="{08D79D27-6C98-459B-ABD9-10C369728ED5}"/>
                  </a:ext>
                </a:extLst>
              </p:cNvPr>
              <p:cNvSpPr/>
              <p:nvPr/>
            </p:nvSpPr>
            <p:spPr>
              <a:xfrm>
                <a:off x="2570267" y="3932985"/>
                <a:ext cx="95475" cy="104554"/>
              </a:xfrm>
              <a:custGeom>
                <a:avLst/>
                <a:gdLst>
                  <a:gd name="connsiteX0" fmla="*/ 86396 w 95475"/>
                  <a:gd name="connsiteY0" fmla="*/ 86396 h 104554"/>
                  <a:gd name="connsiteX1" fmla="*/ 95475 w 95475"/>
                  <a:gd name="connsiteY1" fmla="*/ 77317 h 104554"/>
                  <a:gd name="connsiteX2" fmla="*/ 21927 w 95475"/>
                  <a:gd name="connsiteY2" fmla="*/ 3769 h 104554"/>
                  <a:gd name="connsiteX3" fmla="*/ 3769 w 95475"/>
                  <a:gd name="connsiteY3" fmla="*/ 3769 h 104554"/>
                  <a:gd name="connsiteX4" fmla="*/ 3769 w 95475"/>
                  <a:gd name="connsiteY4" fmla="*/ 21927 h 104554"/>
                  <a:gd name="connsiteX5" fmla="*/ 86396 w 95475"/>
                  <a:gd name="connsiteY5" fmla="*/ 104555 h 104554"/>
                  <a:gd name="connsiteX6" fmla="*/ 86396 w 95475"/>
                  <a:gd name="connsiteY6" fmla="*/ 86396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475" h="104554">
                    <a:moveTo>
                      <a:pt x="86396" y="86396"/>
                    </a:moveTo>
                    <a:lnTo>
                      <a:pt x="95475" y="77317"/>
                    </a:lnTo>
                    <a:lnTo>
                      <a:pt x="21927" y="3769"/>
                    </a:lnTo>
                    <a:cubicBezTo>
                      <a:pt x="16902" y="-1256"/>
                      <a:pt x="8737" y="-1256"/>
                      <a:pt x="3769" y="3769"/>
                    </a:cubicBezTo>
                    <a:cubicBezTo>
                      <a:pt x="-1256" y="8794"/>
                      <a:pt x="-1256" y="16959"/>
                      <a:pt x="3769" y="21927"/>
                    </a:cubicBezTo>
                    <a:lnTo>
                      <a:pt x="86396" y="104555"/>
                    </a:lnTo>
                    <a:cubicBezTo>
                      <a:pt x="81428" y="99587"/>
                      <a:pt x="81428" y="91421"/>
                      <a:pt x="86396" y="86396"/>
                    </a:cubicBez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任意多边形: 形状 108">
                <a:extLst>
                  <a:ext uri="{FF2B5EF4-FFF2-40B4-BE49-F238E27FC236}">
                    <a16:creationId xmlns:a16="http://schemas.microsoft.com/office/drawing/2014/main" id="{D8129CA9-6094-4B7D-9523-33D482E747C3}"/>
                  </a:ext>
                </a:extLst>
              </p:cNvPr>
              <p:cNvSpPr/>
              <p:nvPr/>
            </p:nvSpPr>
            <p:spPr>
              <a:xfrm>
                <a:off x="2652895" y="4010302"/>
                <a:ext cx="31006" cy="31006"/>
              </a:xfrm>
              <a:custGeom>
                <a:avLst/>
                <a:gdLst>
                  <a:gd name="connsiteX0" fmla="*/ 3769 w 31006"/>
                  <a:gd name="connsiteY0" fmla="*/ 9079 h 31006"/>
                  <a:gd name="connsiteX1" fmla="*/ 3769 w 31006"/>
                  <a:gd name="connsiteY1" fmla="*/ 27238 h 31006"/>
                  <a:gd name="connsiteX2" fmla="*/ 3769 w 31006"/>
                  <a:gd name="connsiteY2" fmla="*/ 27238 h 31006"/>
                  <a:gd name="connsiteX3" fmla="*/ 21927 w 31006"/>
                  <a:gd name="connsiteY3" fmla="*/ 27238 h 31006"/>
                  <a:gd name="connsiteX4" fmla="*/ 31007 w 31006"/>
                  <a:gd name="connsiteY4" fmla="*/ 18159 h 31006"/>
                  <a:gd name="connsiteX5" fmla="*/ 12848 w 31006"/>
                  <a:gd name="connsiteY5" fmla="*/ 0 h 31006"/>
                  <a:gd name="connsiteX6" fmla="*/ 3769 w 31006"/>
                  <a:gd name="connsiteY6" fmla="*/ 9079 h 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06" h="31006">
                    <a:moveTo>
                      <a:pt x="3769" y="9079"/>
                    </a:moveTo>
                    <a:cubicBezTo>
                      <a:pt x="-1256" y="14104"/>
                      <a:pt x="-1256" y="22270"/>
                      <a:pt x="3769" y="27238"/>
                    </a:cubicBezTo>
                    <a:lnTo>
                      <a:pt x="3769" y="27238"/>
                    </a:lnTo>
                    <a:cubicBezTo>
                      <a:pt x="8794" y="32263"/>
                      <a:pt x="16959" y="32263"/>
                      <a:pt x="21927" y="27238"/>
                    </a:cubicBezTo>
                    <a:lnTo>
                      <a:pt x="31007" y="18159"/>
                    </a:lnTo>
                    <a:lnTo>
                      <a:pt x="12848" y="0"/>
                    </a:lnTo>
                    <a:lnTo>
                      <a:pt x="3769" y="9079"/>
                    </a:ln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8" name="文本框 187"/>
            <p:cNvSpPr txBox="1"/>
            <p:nvPr/>
          </p:nvSpPr>
          <p:spPr>
            <a:xfrm>
              <a:off x="1116521" y="1710383"/>
              <a:ext cx="2033079" cy="4592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just" fontAlgn="auto">
                <a:lnSpc>
                  <a:spcPct val="130000"/>
                </a:lnSpc>
                <a:defRPr sz="20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明确责任目标</a:t>
              </a:r>
            </a:p>
          </p:txBody>
        </p:sp>
      </p:grpSp>
      <p:sp>
        <p:nvSpPr>
          <p:cNvPr id="194" name="文本框 193"/>
          <p:cNvSpPr txBox="1"/>
          <p:nvPr/>
        </p:nvSpPr>
        <p:spPr>
          <a:xfrm>
            <a:off x="9126435" y="4626379"/>
            <a:ext cx="2033079" cy="84984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根据公司的年度计划，细化到月目标达成量及周目标，一步一个脚印完成任务</a:t>
            </a:r>
          </a:p>
        </p:txBody>
      </p:sp>
      <p:grpSp>
        <p:nvGrpSpPr>
          <p:cNvPr id="195" name="组合 194"/>
          <p:cNvGrpSpPr/>
          <p:nvPr/>
        </p:nvGrpSpPr>
        <p:grpSpPr>
          <a:xfrm>
            <a:off x="8605736" y="4071454"/>
            <a:ext cx="2553778" cy="468908"/>
            <a:chOff x="595822" y="1705543"/>
            <a:chExt cx="2553778" cy="468908"/>
          </a:xfrm>
        </p:grpSpPr>
        <p:sp>
          <p:nvSpPr>
            <p:cNvPr id="196" name="圆角矩形 195"/>
            <p:cNvSpPr/>
            <p:nvPr/>
          </p:nvSpPr>
          <p:spPr>
            <a:xfrm>
              <a:off x="595822" y="1705543"/>
              <a:ext cx="2553778" cy="46890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7" name="图形 2">
              <a:extLst>
                <a:ext uri="{FF2B5EF4-FFF2-40B4-BE49-F238E27FC236}">
                  <a16:creationId xmlns:a16="http://schemas.microsoft.com/office/drawing/2014/main" id="{6455F5E7-5769-49AC-8603-33FB139DCDA7}"/>
                </a:ext>
              </a:extLst>
            </p:cNvPr>
            <p:cNvGrpSpPr/>
            <p:nvPr/>
          </p:nvGrpSpPr>
          <p:grpSpPr>
            <a:xfrm>
              <a:off x="755778" y="1855520"/>
              <a:ext cx="239697" cy="168955"/>
              <a:chOff x="2570267" y="3843963"/>
              <a:chExt cx="279973" cy="197345"/>
            </a:xfrm>
            <a:solidFill>
              <a:schemeClr val="accent1"/>
            </a:solidFill>
          </p:grpSpPr>
          <p:sp>
            <p:nvSpPr>
              <p:cNvPr id="199" name="任意多边形: 形状 105">
                <a:extLst>
                  <a:ext uri="{FF2B5EF4-FFF2-40B4-BE49-F238E27FC236}">
                    <a16:creationId xmlns:a16="http://schemas.microsoft.com/office/drawing/2014/main" id="{7851C6F4-8BB4-4B4A-B2B7-B0C3B4A0BC0D}"/>
                  </a:ext>
                </a:extLst>
              </p:cNvPr>
              <p:cNvSpPr/>
              <p:nvPr/>
            </p:nvSpPr>
            <p:spPr>
              <a:xfrm>
                <a:off x="2656663" y="4037540"/>
                <a:ext cx="5710" cy="5710"/>
              </a:xfrm>
              <a:custGeom>
                <a:avLst/>
                <a:gdLst>
                  <a:gd name="connsiteX0" fmla="*/ 0 w 5710"/>
                  <a:gd name="connsiteY0" fmla="*/ 0 h 5710"/>
                  <a:gd name="connsiteX1" fmla="*/ 0 w 5710"/>
                  <a:gd name="connsiteY1" fmla="*/ 0 h 5710"/>
                  <a:gd name="connsiteX2" fmla="*/ 0 w 5710"/>
                  <a:gd name="connsiteY2" fmla="*/ 0 h 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0" h="57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任意多边形: 形状 106">
                <a:extLst>
                  <a:ext uri="{FF2B5EF4-FFF2-40B4-BE49-F238E27FC236}">
                    <a16:creationId xmlns:a16="http://schemas.microsoft.com/office/drawing/2014/main" id="{B8E5A266-5739-48B7-B914-570491B10C65}"/>
                  </a:ext>
                </a:extLst>
              </p:cNvPr>
              <p:cNvSpPr/>
              <p:nvPr/>
            </p:nvSpPr>
            <p:spPr>
              <a:xfrm>
                <a:off x="2665743" y="3843963"/>
                <a:ext cx="184497" cy="184497"/>
              </a:xfrm>
              <a:custGeom>
                <a:avLst/>
                <a:gdLst>
                  <a:gd name="connsiteX0" fmla="*/ 180729 w 184497"/>
                  <a:gd name="connsiteY0" fmla="*/ 3769 h 184497"/>
                  <a:gd name="connsiteX1" fmla="*/ 162571 w 184497"/>
                  <a:gd name="connsiteY1" fmla="*/ 3769 h 184497"/>
                  <a:gd name="connsiteX2" fmla="*/ 0 w 184497"/>
                  <a:gd name="connsiteY2" fmla="*/ 166339 h 184497"/>
                  <a:gd name="connsiteX3" fmla="*/ 18159 w 184497"/>
                  <a:gd name="connsiteY3" fmla="*/ 184498 h 184497"/>
                  <a:gd name="connsiteX4" fmla="*/ 180729 w 184497"/>
                  <a:gd name="connsiteY4" fmla="*/ 21927 h 184497"/>
                  <a:gd name="connsiteX5" fmla="*/ 180729 w 184497"/>
                  <a:gd name="connsiteY5" fmla="*/ 3769 h 1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497" h="184497">
                    <a:moveTo>
                      <a:pt x="180729" y="3769"/>
                    </a:moveTo>
                    <a:cubicBezTo>
                      <a:pt x="175704" y="-1256"/>
                      <a:pt x="167538" y="-1256"/>
                      <a:pt x="162571" y="3769"/>
                    </a:cubicBezTo>
                    <a:lnTo>
                      <a:pt x="0" y="166339"/>
                    </a:lnTo>
                    <a:lnTo>
                      <a:pt x="18159" y="184498"/>
                    </a:lnTo>
                    <a:lnTo>
                      <a:pt x="180729" y="21927"/>
                    </a:lnTo>
                    <a:cubicBezTo>
                      <a:pt x="185754" y="16959"/>
                      <a:pt x="185754" y="8794"/>
                      <a:pt x="180729" y="3769"/>
                    </a:cubicBez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任意多边形: 形状 107">
                <a:extLst>
                  <a:ext uri="{FF2B5EF4-FFF2-40B4-BE49-F238E27FC236}">
                    <a16:creationId xmlns:a16="http://schemas.microsoft.com/office/drawing/2014/main" id="{08D79D27-6C98-459B-ABD9-10C369728ED5}"/>
                  </a:ext>
                </a:extLst>
              </p:cNvPr>
              <p:cNvSpPr/>
              <p:nvPr/>
            </p:nvSpPr>
            <p:spPr>
              <a:xfrm>
                <a:off x="2570267" y="3932985"/>
                <a:ext cx="95475" cy="104554"/>
              </a:xfrm>
              <a:custGeom>
                <a:avLst/>
                <a:gdLst>
                  <a:gd name="connsiteX0" fmla="*/ 86396 w 95475"/>
                  <a:gd name="connsiteY0" fmla="*/ 86396 h 104554"/>
                  <a:gd name="connsiteX1" fmla="*/ 95475 w 95475"/>
                  <a:gd name="connsiteY1" fmla="*/ 77317 h 104554"/>
                  <a:gd name="connsiteX2" fmla="*/ 21927 w 95475"/>
                  <a:gd name="connsiteY2" fmla="*/ 3769 h 104554"/>
                  <a:gd name="connsiteX3" fmla="*/ 3769 w 95475"/>
                  <a:gd name="connsiteY3" fmla="*/ 3769 h 104554"/>
                  <a:gd name="connsiteX4" fmla="*/ 3769 w 95475"/>
                  <a:gd name="connsiteY4" fmla="*/ 21927 h 104554"/>
                  <a:gd name="connsiteX5" fmla="*/ 86396 w 95475"/>
                  <a:gd name="connsiteY5" fmla="*/ 104555 h 104554"/>
                  <a:gd name="connsiteX6" fmla="*/ 86396 w 95475"/>
                  <a:gd name="connsiteY6" fmla="*/ 86396 h 10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475" h="104554">
                    <a:moveTo>
                      <a:pt x="86396" y="86396"/>
                    </a:moveTo>
                    <a:lnTo>
                      <a:pt x="95475" y="77317"/>
                    </a:lnTo>
                    <a:lnTo>
                      <a:pt x="21927" y="3769"/>
                    </a:lnTo>
                    <a:cubicBezTo>
                      <a:pt x="16902" y="-1256"/>
                      <a:pt x="8737" y="-1256"/>
                      <a:pt x="3769" y="3769"/>
                    </a:cubicBezTo>
                    <a:cubicBezTo>
                      <a:pt x="-1256" y="8794"/>
                      <a:pt x="-1256" y="16959"/>
                      <a:pt x="3769" y="21927"/>
                    </a:cubicBezTo>
                    <a:lnTo>
                      <a:pt x="86396" y="104555"/>
                    </a:lnTo>
                    <a:cubicBezTo>
                      <a:pt x="81428" y="99587"/>
                      <a:pt x="81428" y="91421"/>
                      <a:pt x="86396" y="86396"/>
                    </a:cubicBez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任意多边形: 形状 108">
                <a:extLst>
                  <a:ext uri="{FF2B5EF4-FFF2-40B4-BE49-F238E27FC236}">
                    <a16:creationId xmlns:a16="http://schemas.microsoft.com/office/drawing/2014/main" id="{D8129CA9-6094-4B7D-9523-33D482E747C3}"/>
                  </a:ext>
                </a:extLst>
              </p:cNvPr>
              <p:cNvSpPr/>
              <p:nvPr/>
            </p:nvSpPr>
            <p:spPr>
              <a:xfrm>
                <a:off x="2652895" y="4010302"/>
                <a:ext cx="31006" cy="31006"/>
              </a:xfrm>
              <a:custGeom>
                <a:avLst/>
                <a:gdLst>
                  <a:gd name="connsiteX0" fmla="*/ 3769 w 31006"/>
                  <a:gd name="connsiteY0" fmla="*/ 9079 h 31006"/>
                  <a:gd name="connsiteX1" fmla="*/ 3769 w 31006"/>
                  <a:gd name="connsiteY1" fmla="*/ 27238 h 31006"/>
                  <a:gd name="connsiteX2" fmla="*/ 3769 w 31006"/>
                  <a:gd name="connsiteY2" fmla="*/ 27238 h 31006"/>
                  <a:gd name="connsiteX3" fmla="*/ 21927 w 31006"/>
                  <a:gd name="connsiteY3" fmla="*/ 27238 h 31006"/>
                  <a:gd name="connsiteX4" fmla="*/ 31007 w 31006"/>
                  <a:gd name="connsiteY4" fmla="*/ 18159 h 31006"/>
                  <a:gd name="connsiteX5" fmla="*/ 12848 w 31006"/>
                  <a:gd name="connsiteY5" fmla="*/ 0 h 31006"/>
                  <a:gd name="connsiteX6" fmla="*/ 3769 w 31006"/>
                  <a:gd name="connsiteY6" fmla="*/ 9079 h 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06" h="31006">
                    <a:moveTo>
                      <a:pt x="3769" y="9079"/>
                    </a:moveTo>
                    <a:cubicBezTo>
                      <a:pt x="-1256" y="14104"/>
                      <a:pt x="-1256" y="22270"/>
                      <a:pt x="3769" y="27238"/>
                    </a:cubicBezTo>
                    <a:lnTo>
                      <a:pt x="3769" y="27238"/>
                    </a:lnTo>
                    <a:cubicBezTo>
                      <a:pt x="8794" y="32263"/>
                      <a:pt x="16959" y="32263"/>
                      <a:pt x="21927" y="27238"/>
                    </a:cubicBezTo>
                    <a:lnTo>
                      <a:pt x="31007" y="18159"/>
                    </a:lnTo>
                    <a:lnTo>
                      <a:pt x="12848" y="0"/>
                    </a:lnTo>
                    <a:lnTo>
                      <a:pt x="3769" y="9079"/>
                    </a:lnTo>
                    <a:close/>
                  </a:path>
                </a:pathLst>
              </a:custGeom>
              <a:grpFill/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8" name="文本框 197"/>
            <p:cNvSpPr txBox="1"/>
            <p:nvPr/>
          </p:nvSpPr>
          <p:spPr>
            <a:xfrm>
              <a:off x="1116521" y="1710383"/>
              <a:ext cx="2033079" cy="4592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just" fontAlgn="auto">
                <a:lnSpc>
                  <a:spcPct val="130000"/>
                </a:lnSpc>
                <a:defRPr sz="20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明确责任目标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6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前景展望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FUTURE PLAN</a:t>
            </a:r>
          </a:p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7020597" y="1494971"/>
            <a:ext cx="4630747" cy="4230915"/>
            <a:chOff x="5751438" y="1886857"/>
            <a:chExt cx="5058949" cy="4622145"/>
          </a:xfrm>
        </p:grpSpPr>
        <p:grpSp>
          <p:nvGrpSpPr>
            <p:cNvPr id="5" name="图形 2">
              <a:extLst>
                <a:ext uri="{FF2B5EF4-FFF2-40B4-BE49-F238E27FC236}">
                  <a16:creationId xmlns:a16="http://schemas.microsoft.com/office/drawing/2014/main" id="{34686776-CBA9-4C0C-B9EF-C8EA36B6AC7D}"/>
                </a:ext>
              </a:extLst>
            </p:cNvPr>
            <p:cNvGrpSpPr/>
            <p:nvPr/>
          </p:nvGrpSpPr>
          <p:grpSpPr>
            <a:xfrm>
              <a:off x="5751438" y="1886857"/>
              <a:ext cx="4919188" cy="4622145"/>
              <a:chOff x="3899897" y="729197"/>
              <a:chExt cx="5745759" cy="5398804"/>
            </a:xfrm>
          </p:grpSpPr>
          <p:sp>
            <p:nvSpPr>
              <p:cNvPr id="34" name="任意多边形: 形状 6">
                <a:extLst>
                  <a:ext uri="{FF2B5EF4-FFF2-40B4-BE49-F238E27FC236}">
                    <a16:creationId xmlns:a16="http://schemas.microsoft.com/office/drawing/2014/main" id="{229326C6-5122-4CD1-9EC2-99B11D7B40E6}"/>
                  </a:ext>
                </a:extLst>
              </p:cNvPr>
              <p:cNvSpPr/>
              <p:nvPr/>
            </p:nvSpPr>
            <p:spPr>
              <a:xfrm>
                <a:off x="4540244" y="5914211"/>
                <a:ext cx="4455929" cy="213791"/>
              </a:xfrm>
              <a:custGeom>
                <a:avLst/>
                <a:gdLst>
                  <a:gd name="connsiteX0" fmla="*/ 4455930 w 4455929"/>
                  <a:gd name="connsiteY0" fmla="*/ 106895 h 213791"/>
                  <a:gd name="connsiteX1" fmla="*/ 2227965 w 4455929"/>
                  <a:gd name="connsiteY1" fmla="*/ 213791 h 213791"/>
                  <a:gd name="connsiteX2" fmla="*/ 0 w 4455929"/>
                  <a:gd name="connsiteY2" fmla="*/ 106895 h 213791"/>
                  <a:gd name="connsiteX3" fmla="*/ 2227965 w 4455929"/>
                  <a:gd name="connsiteY3" fmla="*/ 0 h 213791"/>
                  <a:gd name="connsiteX4" fmla="*/ 4455930 w 4455929"/>
                  <a:gd name="connsiteY4" fmla="*/ 106895 h 21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5929" h="213791">
                    <a:moveTo>
                      <a:pt x="4455930" y="106895"/>
                    </a:moveTo>
                    <a:cubicBezTo>
                      <a:pt x="4455930" y="165932"/>
                      <a:pt x="3458436" y="213791"/>
                      <a:pt x="2227965" y="213791"/>
                    </a:cubicBezTo>
                    <a:cubicBezTo>
                      <a:pt x="997494" y="213791"/>
                      <a:pt x="0" y="165932"/>
                      <a:pt x="0" y="106895"/>
                    </a:cubicBezTo>
                    <a:cubicBezTo>
                      <a:pt x="0" y="47859"/>
                      <a:pt x="997494" y="0"/>
                      <a:pt x="2227965" y="0"/>
                    </a:cubicBezTo>
                    <a:cubicBezTo>
                      <a:pt x="3458436" y="0"/>
                      <a:pt x="4455930" y="47859"/>
                      <a:pt x="4455930" y="106895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5" name="图形 2">
                <a:extLst>
                  <a:ext uri="{FF2B5EF4-FFF2-40B4-BE49-F238E27FC236}">
                    <a16:creationId xmlns:a16="http://schemas.microsoft.com/office/drawing/2014/main" id="{275BB1B9-F617-429D-A2AD-1A146DAB5868}"/>
                  </a:ext>
                </a:extLst>
              </p:cNvPr>
              <p:cNvGrpSpPr/>
              <p:nvPr/>
            </p:nvGrpSpPr>
            <p:grpSpPr>
              <a:xfrm>
                <a:off x="3899897" y="1007286"/>
                <a:ext cx="5745759" cy="4329733"/>
                <a:chOff x="3899897" y="1007286"/>
                <a:chExt cx="5745759" cy="4329733"/>
              </a:xfrm>
            </p:grpSpPr>
            <p:sp>
              <p:nvSpPr>
                <p:cNvPr id="122" name="任意多边形: 形状 8">
                  <a:extLst>
                    <a:ext uri="{FF2B5EF4-FFF2-40B4-BE49-F238E27FC236}">
                      <a16:creationId xmlns:a16="http://schemas.microsoft.com/office/drawing/2014/main" id="{CD277797-FD6B-40CB-8018-3503043062C9}"/>
                    </a:ext>
                  </a:extLst>
                </p:cNvPr>
                <p:cNvSpPr/>
                <p:nvPr/>
              </p:nvSpPr>
              <p:spPr>
                <a:xfrm>
                  <a:off x="3899954" y="1007286"/>
                  <a:ext cx="5745702" cy="840547"/>
                </a:xfrm>
                <a:custGeom>
                  <a:avLst/>
                  <a:gdLst>
                    <a:gd name="connsiteX0" fmla="*/ 5745645 w 5745702"/>
                    <a:gd name="connsiteY0" fmla="*/ 256733 h 840547"/>
                    <a:gd name="connsiteX1" fmla="*/ 5488913 w 5745702"/>
                    <a:gd name="connsiteY1" fmla="*/ 0 h 840547"/>
                    <a:gd name="connsiteX2" fmla="*/ 256733 w 5745702"/>
                    <a:gd name="connsiteY2" fmla="*/ 0 h 840547"/>
                    <a:gd name="connsiteX3" fmla="*/ 0 w 5745702"/>
                    <a:gd name="connsiteY3" fmla="*/ 256733 h 840547"/>
                    <a:gd name="connsiteX4" fmla="*/ 0 w 5745702"/>
                    <a:gd name="connsiteY4" fmla="*/ 840548 h 840547"/>
                    <a:gd name="connsiteX5" fmla="*/ 5745703 w 5745702"/>
                    <a:gd name="connsiteY5" fmla="*/ 840548 h 840547"/>
                    <a:gd name="connsiteX6" fmla="*/ 5745703 w 5745702"/>
                    <a:gd name="connsiteY6" fmla="*/ 256733 h 840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45702" h="840547">
                      <a:moveTo>
                        <a:pt x="5745645" y="256733"/>
                      </a:moveTo>
                      <a:cubicBezTo>
                        <a:pt x="5745645" y="115518"/>
                        <a:pt x="5630127" y="0"/>
                        <a:pt x="5488913" y="0"/>
                      </a:cubicBezTo>
                      <a:lnTo>
                        <a:pt x="256733" y="0"/>
                      </a:lnTo>
                      <a:cubicBezTo>
                        <a:pt x="115518" y="0"/>
                        <a:pt x="0" y="115518"/>
                        <a:pt x="0" y="256733"/>
                      </a:cubicBezTo>
                      <a:lnTo>
                        <a:pt x="0" y="840548"/>
                      </a:lnTo>
                      <a:lnTo>
                        <a:pt x="5745703" y="840548"/>
                      </a:lnTo>
                      <a:lnTo>
                        <a:pt x="5745703" y="256733"/>
                      </a:lnTo>
                      <a:close/>
                    </a:path>
                  </a:pathLst>
                </a:custGeom>
                <a:solidFill>
                  <a:srgbClr val="A7AD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任意多边形: 形状 9">
                  <a:extLst>
                    <a:ext uri="{FF2B5EF4-FFF2-40B4-BE49-F238E27FC236}">
                      <a16:creationId xmlns:a16="http://schemas.microsoft.com/office/drawing/2014/main" id="{D6B0D22C-ED4A-4431-84A3-11DA522EE1B0}"/>
                    </a:ext>
                  </a:extLst>
                </p:cNvPr>
                <p:cNvSpPr/>
                <p:nvPr/>
              </p:nvSpPr>
              <p:spPr>
                <a:xfrm>
                  <a:off x="3899897" y="1847834"/>
                  <a:ext cx="5745702" cy="3489185"/>
                </a:xfrm>
                <a:custGeom>
                  <a:avLst/>
                  <a:gdLst>
                    <a:gd name="connsiteX0" fmla="*/ 0 w 5745702"/>
                    <a:gd name="connsiteY0" fmla="*/ 0 h 3489185"/>
                    <a:gd name="connsiteX1" fmla="*/ 5745702 w 5745702"/>
                    <a:gd name="connsiteY1" fmla="*/ 0 h 3489185"/>
                    <a:gd name="connsiteX2" fmla="*/ 5745702 w 5745702"/>
                    <a:gd name="connsiteY2" fmla="*/ 3489186 h 3489185"/>
                    <a:gd name="connsiteX3" fmla="*/ 0 w 5745702"/>
                    <a:gd name="connsiteY3" fmla="*/ 3489186 h 348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45702" h="3489185">
                      <a:moveTo>
                        <a:pt x="0" y="0"/>
                      </a:moveTo>
                      <a:lnTo>
                        <a:pt x="5745702" y="0"/>
                      </a:lnTo>
                      <a:lnTo>
                        <a:pt x="5745702" y="3489186"/>
                      </a:lnTo>
                      <a:lnTo>
                        <a:pt x="0" y="3489186"/>
                      </a:ln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任意多边形: 形状 10">
                <a:extLst>
                  <a:ext uri="{FF2B5EF4-FFF2-40B4-BE49-F238E27FC236}">
                    <a16:creationId xmlns:a16="http://schemas.microsoft.com/office/drawing/2014/main" id="{EE9B48C2-8061-48D9-A2A9-A1520BC23303}"/>
                  </a:ext>
                </a:extLst>
              </p:cNvPr>
              <p:cNvSpPr/>
              <p:nvPr/>
            </p:nvSpPr>
            <p:spPr>
              <a:xfrm>
                <a:off x="4323483" y="2217457"/>
                <a:ext cx="782588" cy="733709"/>
              </a:xfrm>
              <a:custGeom>
                <a:avLst/>
                <a:gdLst>
                  <a:gd name="connsiteX0" fmla="*/ 647084 w 782588"/>
                  <a:gd name="connsiteY0" fmla="*/ 733709 h 733709"/>
                  <a:gd name="connsiteX1" fmla="*/ 135504 w 782588"/>
                  <a:gd name="connsiteY1" fmla="*/ 733709 h 733709"/>
                  <a:gd name="connsiteX2" fmla="*/ 0 w 782588"/>
                  <a:gd name="connsiteY2" fmla="*/ 598205 h 733709"/>
                  <a:gd name="connsiteX3" fmla="*/ 0 w 782588"/>
                  <a:gd name="connsiteY3" fmla="*/ 135504 h 733709"/>
                  <a:gd name="connsiteX4" fmla="*/ 135504 w 782588"/>
                  <a:gd name="connsiteY4" fmla="*/ 0 h 733709"/>
                  <a:gd name="connsiteX5" fmla="*/ 647084 w 782588"/>
                  <a:gd name="connsiteY5" fmla="*/ 0 h 733709"/>
                  <a:gd name="connsiteX6" fmla="*/ 782589 w 782588"/>
                  <a:gd name="connsiteY6" fmla="*/ 135504 h 733709"/>
                  <a:gd name="connsiteX7" fmla="*/ 782589 w 782588"/>
                  <a:gd name="connsiteY7" fmla="*/ 598205 h 733709"/>
                  <a:gd name="connsiteX8" fmla="*/ 647084 w 782588"/>
                  <a:gd name="connsiteY8" fmla="*/ 733709 h 733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588" h="733709">
                    <a:moveTo>
                      <a:pt x="647084" y="733709"/>
                    </a:moveTo>
                    <a:lnTo>
                      <a:pt x="135504" y="733709"/>
                    </a:lnTo>
                    <a:cubicBezTo>
                      <a:pt x="60985" y="733709"/>
                      <a:pt x="0" y="672724"/>
                      <a:pt x="0" y="598205"/>
                    </a:cubicBezTo>
                    <a:lnTo>
                      <a:pt x="0" y="135504"/>
                    </a:lnTo>
                    <a:cubicBezTo>
                      <a:pt x="0" y="60986"/>
                      <a:pt x="60985" y="0"/>
                      <a:pt x="135504" y="0"/>
                    </a:cubicBezTo>
                    <a:lnTo>
                      <a:pt x="647084" y="0"/>
                    </a:lnTo>
                    <a:cubicBezTo>
                      <a:pt x="721603" y="0"/>
                      <a:pt x="782589" y="60986"/>
                      <a:pt x="782589" y="135504"/>
                    </a:cubicBezTo>
                    <a:lnTo>
                      <a:pt x="782589" y="598205"/>
                    </a:lnTo>
                    <a:cubicBezTo>
                      <a:pt x="782589" y="672724"/>
                      <a:pt x="721603" y="733709"/>
                      <a:pt x="647084" y="733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11">
                <a:extLst>
                  <a:ext uri="{FF2B5EF4-FFF2-40B4-BE49-F238E27FC236}">
                    <a16:creationId xmlns:a16="http://schemas.microsoft.com/office/drawing/2014/main" id="{6FA60DCC-8E05-4DFC-B39F-8AC55BBA5862}"/>
                  </a:ext>
                </a:extLst>
              </p:cNvPr>
              <p:cNvSpPr/>
              <p:nvPr/>
            </p:nvSpPr>
            <p:spPr>
              <a:xfrm>
                <a:off x="5689087" y="2217457"/>
                <a:ext cx="782588" cy="733709"/>
              </a:xfrm>
              <a:custGeom>
                <a:avLst/>
                <a:gdLst>
                  <a:gd name="connsiteX0" fmla="*/ 647085 w 782588"/>
                  <a:gd name="connsiteY0" fmla="*/ 733709 h 733709"/>
                  <a:gd name="connsiteX1" fmla="*/ 135504 w 782588"/>
                  <a:gd name="connsiteY1" fmla="*/ 733709 h 733709"/>
                  <a:gd name="connsiteX2" fmla="*/ 0 w 782588"/>
                  <a:gd name="connsiteY2" fmla="*/ 598205 h 733709"/>
                  <a:gd name="connsiteX3" fmla="*/ 0 w 782588"/>
                  <a:gd name="connsiteY3" fmla="*/ 135504 h 733709"/>
                  <a:gd name="connsiteX4" fmla="*/ 135504 w 782588"/>
                  <a:gd name="connsiteY4" fmla="*/ 0 h 733709"/>
                  <a:gd name="connsiteX5" fmla="*/ 647085 w 782588"/>
                  <a:gd name="connsiteY5" fmla="*/ 0 h 733709"/>
                  <a:gd name="connsiteX6" fmla="*/ 782589 w 782588"/>
                  <a:gd name="connsiteY6" fmla="*/ 135504 h 733709"/>
                  <a:gd name="connsiteX7" fmla="*/ 782589 w 782588"/>
                  <a:gd name="connsiteY7" fmla="*/ 598205 h 733709"/>
                  <a:gd name="connsiteX8" fmla="*/ 647085 w 782588"/>
                  <a:gd name="connsiteY8" fmla="*/ 733709 h 733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588" h="733709">
                    <a:moveTo>
                      <a:pt x="647085" y="733709"/>
                    </a:moveTo>
                    <a:lnTo>
                      <a:pt x="135504" y="733709"/>
                    </a:lnTo>
                    <a:cubicBezTo>
                      <a:pt x="60985" y="733709"/>
                      <a:pt x="0" y="672724"/>
                      <a:pt x="0" y="598205"/>
                    </a:cubicBezTo>
                    <a:lnTo>
                      <a:pt x="0" y="135504"/>
                    </a:lnTo>
                    <a:cubicBezTo>
                      <a:pt x="0" y="60986"/>
                      <a:pt x="60985" y="0"/>
                      <a:pt x="135504" y="0"/>
                    </a:cubicBezTo>
                    <a:lnTo>
                      <a:pt x="647085" y="0"/>
                    </a:lnTo>
                    <a:cubicBezTo>
                      <a:pt x="721603" y="0"/>
                      <a:pt x="782589" y="60986"/>
                      <a:pt x="782589" y="135504"/>
                    </a:cubicBezTo>
                    <a:lnTo>
                      <a:pt x="782589" y="598205"/>
                    </a:lnTo>
                    <a:cubicBezTo>
                      <a:pt x="782589" y="672724"/>
                      <a:pt x="721603" y="733709"/>
                      <a:pt x="647085" y="733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12">
                <a:extLst>
                  <a:ext uri="{FF2B5EF4-FFF2-40B4-BE49-F238E27FC236}">
                    <a16:creationId xmlns:a16="http://schemas.microsoft.com/office/drawing/2014/main" id="{43EB17C5-7F67-428C-BA53-DBF8B5189C8D}"/>
                  </a:ext>
                </a:extLst>
              </p:cNvPr>
              <p:cNvSpPr/>
              <p:nvPr/>
            </p:nvSpPr>
            <p:spPr>
              <a:xfrm>
                <a:off x="7054692" y="2217457"/>
                <a:ext cx="782588" cy="733709"/>
              </a:xfrm>
              <a:custGeom>
                <a:avLst/>
                <a:gdLst>
                  <a:gd name="connsiteX0" fmla="*/ 647084 w 782588"/>
                  <a:gd name="connsiteY0" fmla="*/ 733709 h 733709"/>
                  <a:gd name="connsiteX1" fmla="*/ 135504 w 782588"/>
                  <a:gd name="connsiteY1" fmla="*/ 733709 h 733709"/>
                  <a:gd name="connsiteX2" fmla="*/ 0 w 782588"/>
                  <a:gd name="connsiteY2" fmla="*/ 598205 h 733709"/>
                  <a:gd name="connsiteX3" fmla="*/ 0 w 782588"/>
                  <a:gd name="connsiteY3" fmla="*/ 135504 h 733709"/>
                  <a:gd name="connsiteX4" fmla="*/ 135504 w 782588"/>
                  <a:gd name="connsiteY4" fmla="*/ 0 h 733709"/>
                  <a:gd name="connsiteX5" fmla="*/ 647084 w 782588"/>
                  <a:gd name="connsiteY5" fmla="*/ 0 h 733709"/>
                  <a:gd name="connsiteX6" fmla="*/ 782588 w 782588"/>
                  <a:gd name="connsiteY6" fmla="*/ 135504 h 733709"/>
                  <a:gd name="connsiteX7" fmla="*/ 782588 w 782588"/>
                  <a:gd name="connsiteY7" fmla="*/ 598205 h 733709"/>
                  <a:gd name="connsiteX8" fmla="*/ 647084 w 782588"/>
                  <a:gd name="connsiteY8" fmla="*/ 733709 h 733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588" h="733709">
                    <a:moveTo>
                      <a:pt x="647084" y="733709"/>
                    </a:moveTo>
                    <a:lnTo>
                      <a:pt x="135504" y="733709"/>
                    </a:lnTo>
                    <a:cubicBezTo>
                      <a:pt x="60985" y="733709"/>
                      <a:pt x="0" y="672724"/>
                      <a:pt x="0" y="598205"/>
                    </a:cubicBezTo>
                    <a:lnTo>
                      <a:pt x="0" y="135504"/>
                    </a:lnTo>
                    <a:cubicBezTo>
                      <a:pt x="0" y="60986"/>
                      <a:pt x="60985" y="0"/>
                      <a:pt x="135504" y="0"/>
                    </a:cubicBezTo>
                    <a:lnTo>
                      <a:pt x="647084" y="0"/>
                    </a:lnTo>
                    <a:cubicBezTo>
                      <a:pt x="721603" y="0"/>
                      <a:pt x="782588" y="60986"/>
                      <a:pt x="782588" y="135504"/>
                    </a:cubicBezTo>
                    <a:lnTo>
                      <a:pt x="782588" y="598205"/>
                    </a:lnTo>
                    <a:cubicBezTo>
                      <a:pt x="782588" y="672724"/>
                      <a:pt x="721603" y="733709"/>
                      <a:pt x="647084" y="733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13">
                <a:extLst>
                  <a:ext uri="{FF2B5EF4-FFF2-40B4-BE49-F238E27FC236}">
                    <a16:creationId xmlns:a16="http://schemas.microsoft.com/office/drawing/2014/main" id="{A75A7B6E-2484-402E-B985-F04F45CA7F7F}"/>
                  </a:ext>
                </a:extLst>
              </p:cNvPr>
              <p:cNvSpPr/>
              <p:nvPr/>
            </p:nvSpPr>
            <p:spPr>
              <a:xfrm>
                <a:off x="8420296" y="2217457"/>
                <a:ext cx="782588" cy="733709"/>
              </a:xfrm>
              <a:custGeom>
                <a:avLst/>
                <a:gdLst>
                  <a:gd name="connsiteX0" fmla="*/ 647084 w 782588"/>
                  <a:gd name="connsiteY0" fmla="*/ 733709 h 733709"/>
                  <a:gd name="connsiteX1" fmla="*/ 135504 w 782588"/>
                  <a:gd name="connsiteY1" fmla="*/ 733709 h 733709"/>
                  <a:gd name="connsiteX2" fmla="*/ 0 w 782588"/>
                  <a:gd name="connsiteY2" fmla="*/ 598205 h 733709"/>
                  <a:gd name="connsiteX3" fmla="*/ 0 w 782588"/>
                  <a:gd name="connsiteY3" fmla="*/ 135504 h 733709"/>
                  <a:gd name="connsiteX4" fmla="*/ 135504 w 782588"/>
                  <a:gd name="connsiteY4" fmla="*/ 0 h 733709"/>
                  <a:gd name="connsiteX5" fmla="*/ 647084 w 782588"/>
                  <a:gd name="connsiteY5" fmla="*/ 0 h 733709"/>
                  <a:gd name="connsiteX6" fmla="*/ 782588 w 782588"/>
                  <a:gd name="connsiteY6" fmla="*/ 135504 h 733709"/>
                  <a:gd name="connsiteX7" fmla="*/ 782588 w 782588"/>
                  <a:gd name="connsiteY7" fmla="*/ 598205 h 733709"/>
                  <a:gd name="connsiteX8" fmla="*/ 647084 w 782588"/>
                  <a:gd name="connsiteY8" fmla="*/ 733709 h 733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588" h="733709">
                    <a:moveTo>
                      <a:pt x="647084" y="733709"/>
                    </a:moveTo>
                    <a:lnTo>
                      <a:pt x="135504" y="733709"/>
                    </a:lnTo>
                    <a:cubicBezTo>
                      <a:pt x="60985" y="733709"/>
                      <a:pt x="0" y="672724"/>
                      <a:pt x="0" y="598205"/>
                    </a:cubicBezTo>
                    <a:lnTo>
                      <a:pt x="0" y="135504"/>
                    </a:lnTo>
                    <a:cubicBezTo>
                      <a:pt x="0" y="60986"/>
                      <a:pt x="60985" y="0"/>
                      <a:pt x="135504" y="0"/>
                    </a:cubicBezTo>
                    <a:lnTo>
                      <a:pt x="647084" y="0"/>
                    </a:lnTo>
                    <a:cubicBezTo>
                      <a:pt x="721603" y="0"/>
                      <a:pt x="782588" y="60986"/>
                      <a:pt x="782588" y="135504"/>
                    </a:cubicBezTo>
                    <a:lnTo>
                      <a:pt x="782588" y="598205"/>
                    </a:lnTo>
                    <a:cubicBezTo>
                      <a:pt x="782588" y="672724"/>
                      <a:pt x="721603" y="733709"/>
                      <a:pt x="647084" y="733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14">
                <a:extLst>
                  <a:ext uri="{FF2B5EF4-FFF2-40B4-BE49-F238E27FC236}">
                    <a16:creationId xmlns:a16="http://schemas.microsoft.com/office/drawing/2014/main" id="{843B0BCC-1E83-4E6E-92FF-86F91A18CA36}"/>
                  </a:ext>
                </a:extLst>
              </p:cNvPr>
              <p:cNvSpPr/>
              <p:nvPr/>
            </p:nvSpPr>
            <p:spPr>
              <a:xfrm>
                <a:off x="4323483" y="3204187"/>
                <a:ext cx="782588" cy="733708"/>
              </a:xfrm>
              <a:custGeom>
                <a:avLst/>
                <a:gdLst>
                  <a:gd name="connsiteX0" fmla="*/ 647084 w 782588"/>
                  <a:gd name="connsiteY0" fmla="*/ 733709 h 733708"/>
                  <a:gd name="connsiteX1" fmla="*/ 135504 w 782588"/>
                  <a:gd name="connsiteY1" fmla="*/ 733709 h 733708"/>
                  <a:gd name="connsiteX2" fmla="*/ 0 w 782588"/>
                  <a:gd name="connsiteY2" fmla="*/ 598205 h 733708"/>
                  <a:gd name="connsiteX3" fmla="*/ 0 w 782588"/>
                  <a:gd name="connsiteY3" fmla="*/ 135504 h 733708"/>
                  <a:gd name="connsiteX4" fmla="*/ 135504 w 782588"/>
                  <a:gd name="connsiteY4" fmla="*/ 0 h 733708"/>
                  <a:gd name="connsiteX5" fmla="*/ 647084 w 782588"/>
                  <a:gd name="connsiteY5" fmla="*/ 0 h 733708"/>
                  <a:gd name="connsiteX6" fmla="*/ 782589 w 782588"/>
                  <a:gd name="connsiteY6" fmla="*/ 135504 h 733708"/>
                  <a:gd name="connsiteX7" fmla="*/ 782589 w 782588"/>
                  <a:gd name="connsiteY7" fmla="*/ 598205 h 733708"/>
                  <a:gd name="connsiteX8" fmla="*/ 647084 w 782588"/>
                  <a:gd name="connsiteY8" fmla="*/ 733709 h 73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588" h="733708">
                    <a:moveTo>
                      <a:pt x="647084" y="733709"/>
                    </a:moveTo>
                    <a:lnTo>
                      <a:pt x="135504" y="733709"/>
                    </a:lnTo>
                    <a:cubicBezTo>
                      <a:pt x="60985" y="733709"/>
                      <a:pt x="0" y="672724"/>
                      <a:pt x="0" y="598205"/>
                    </a:cubicBezTo>
                    <a:lnTo>
                      <a:pt x="0" y="135504"/>
                    </a:lnTo>
                    <a:cubicBezTo>
                      <a:pt x="0" y="60985"/>
                      <a:pt x="60985" y="0"/>
                      <a:pt x="135504" y="0"/>
                    </a:cubicBezTo>
                    <a:lnTo>
                      <a:pt x="647084" y="0"/>
                    </a:lnTo>
                    <a:cubicBezTo>
                      <a:pt x="721603" y="0"/>
                      <a:pt x="782589" y="60985"/>
                      <a:pt x="782589" y="135504"/>
                    </a:cubicBezTo>
                    <a:lnTo>
                      <a:pt x="782589" y="598205"/>
                    </a:lnTo>
                    <a:cubicBezTo>
                      <a:pt x="782589" y="672724"/>
                      <a:pt x="721603" y="733709"/>
                      <a:pt x="647084" y="733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15">
                <a:extLst>
                  <a:ext uri="{FF2B5EF4-FFF2-40B4-BE49-F238E27FC236}">
                    <a16:creationId xmlns:a16="http://schemas.microsoft.com/office/drawing/2014/main" id="{E0B9BB3E-5667-4FC3-B591-D7B3C20693F7}"/>
                  </a:ext>
                </a:extLst>
              </p:cNvPr>
              <p:cNvSpPr/>
              <p:nvPr/>
            </p:nvSpPr>
            <p:spPr>
              <a:xfrm>
                <a:off x="5689087" y="3204187"/>
                <a:ext cx="782588" cy="733708"/>
              </a:xfrm>
              <a:custGeom>
                <a:avLst/>
                <a:gdLst>
                  <a:gd name="connsiteX0" fmla="*/ 647085 w 782588"/>
                  <a:gd name="connsiteY0" fmla="*/ 733709 h 733708"/>
                  <a:gd name="connsiteX1" fmla="*/ 135504 w 782588"/>
                  <a:gd name="connsiteY1" fmla="*/ 733709 h 733708"/>
                  <a:gd name="connsiteX2" fmla="*/ 0 w 782588"/>
                  <a:gd name="connsiteY2" fmla="*/ 598205 h 733708"/>
                  <a:gd name="connsiteX3" fmla="*/ 0 w 782588"/>
                  <a:gd name="connsiteY3" fmla="*/ 135504 h 733708"/>
                  <a:gd name="connsiteX4" fmla="*/ 135504 w 782588"/>
                  <a:gd name="connsiteY4" fmla="*/ 0 h 733708"/>
                  <a:gd name="connsiteX5" fmla="*/ 647085 w 782588"/>
                  <a:gd name="connsiteY5" fmla="*/ 0 h 733708"/>
                  <a:gd name="connsiteX6" fmla="*/ 782589 w 782588"/>
                  <a:gd name="connsiteY6" fmla="*/ 135504 h 733708"/>
                  <a:gd name="connsiteX7" fmla="*/ 782589 w 782588"/>
                  <a:gd name="connsiteY7" fmla="*/ 598205 h 733708"/>
                  <a:gd name="connsiteX8" fmla="*/ 647085 w 782588"/>
                  <a:gd name="connsiteY8" fmla="*/ 733709 h 73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588" h="733708">
                    <a:moveTo>
                      <a:pt x="647085" y="733709"/>
                    </a:moveTo>
                    <a:lnTo>
                      <a:pt x="135504" y="733709"/>
                    </a:lnTo>
                    <a:cubicBezTo>
                      <a:pt x="60985" y="733709"/>
                      <a:pt x="0" y="672724"/>
                      <a:pt x="0" y="598205"/>
                    </a:cubicBezTo>
                    <a:lnTo>
                      <a:pt x="0" y="135504"/>
                    </a:lnTo>
                    <a:cubicBezTo>
                      <a:pt x="0" y="60985"/>
                      <a:pt x="60985" y="0"/>
                      <a:pt x="135504" y="0"/>
                    </a:cubicBezTo>
                    <a:lnTo>
                      <a:pt x="647085" y="0"/>
                    </a:lnTo>
                    <a:cubicBezTo>
                      <a:pt x="721603" y="0"/>
                      <a:pt x="782589" y="60985"/>
                      <a:pt x="782589" y="135504"/>
                    </a:cubicBezTo>
                    <a:lnTo>
                      <a:pt x="782589" y="598205"/>
                    </a:lnTo>
                    <a:cubicBezTo>
                      <a:pt x="782589" y="672724"/>
                      <a:pt x="721603" y="733709"/>
                      <a:pt x="647085" y="733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16">
                <a:extLst>
                  <a:ext uri="{FF2B5EF4-FFF2-40B4-BE49-F238E27FC236}">
                    <a16:creationId xmlns:a16="http://schemas.microsoft.com/office/drawing/2014/main" id="{1F7EEDA6-A913-4BCA-8E81-FBF77A7A4885}"/>
                  </a:ext>
                </a:extLst>
              </p:cNvPr>
              <p:cNvSpPr/>
              <p:nvPr/>
            </p:nvSpPr>
            <p:spPr>
              <a:xfrm>
                <a:off x="7054692" y="3204187"/>
                <a:ext cx="782588" cy="733708"/>
              </a:xfrm>
              <a:custGeom>
                <a:avLst/>
                <a:gdLst>
                  <a:gd name="connsiteX0" fmla="*/ 647084 w 782588"/>
                  <a:gd name="connsiteY0" fmla="*/ 733709 h 733708"/>
                  <a:gd name="connsiteX1" fmla="*/ 135504 w 782588"/>
                  <a:gd name="connsiteY1" fmla="*/ 733709 h 733708"/>
                  <a:gd name="connsiteX2" fmla="*/ 0 w 782588"/>
                  <a:gd name="connsiteY2" fmla="*/ 598205 h 733708"/>
                  <a:gd name="connsiteX3" fmla="*/ 0 w 782588"/>
                  <a:gd name="connsiteY3" fmla="*/ 135504 h 733708"/>
                  <a:gd name="connsiteX4" fmla="*/ 135504 w 782588"/>
                  <a:gd name="connsiteY4" fmla="*/ 0 h 733708"/>
                  <a:gd name="connsiteX5" fmla="*/ 647084 w 782588"/>
                  <a:gd name="connsiteY5" fmla="*/ 0 h 733708"/>
                  <a:gd name="connsiteX6" fmla="*/ 782588 w 782588"/>
                  <a:gd name="connsiteY6" fmla="*/ 135504 h 733708"/>
                  <a:gd name="connsiteX7" fmla="*/ 782588 w 782588"/>
                  <a:gd name="connsiteY7" fmla="*/ 598205 h 733708"/>
                  <a:gd name="connsiteX8" fmla="*/ 647084 w 782588"/>
                  <a:gd name="connsiteY8" fmla="*/ 733709 h 73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588" h="733708">
                    <a:moveTo>
                      <a:pt x="647084" y="733709"/>
                    </a:moveTo>
                    <a:lnTo>
                      <a:pt x="135504" y="733709"/>
                    </a:lnTo>
                    <a:cubicBezTo>
                      <a:pt x="60985" y="733709"/>
                      <a:pt x="0" y="672724"/>
                      <a:pt x="0" y="598205"/>
                    </a:cubicBezTo>
                    <a:lnTo>
                      <a:pt x="0" y="135504"/>
                    </a:lnTo>
                    <a:cubicBezTo>
                      <a:pt x="0" y="60985"/>
                      <a:pt x="60985" y="0"/>
                      <a:pt x="135504" y="0"/>
                    </a:cubicBezTo>
                    <a:lnTo>
                      <a:pt x="647084" y="0"/>
                    </a:lnTo>
                    <a:cubicBezTo>
                      <a:pt x="721603" y="0"/>
                      <a:pt x="782588" y="60985"/>
                      <a:pt x="782588" y="135504"/>
                    </a:cubicBezTo>
                    <a:lnTo>
                      <a:pt x="782588" y="598205"/>
                    </a:lnTo>
                    <a:cubicBezTo>
                      <a:pt x="782588" y="672724"/>
                      <a:pt x="721603" y="733709"/>
                      <a:pt x="647084" y="733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17">
                <a:extLst>
                  <a:ext uri="{FF2B5EF4-FFF2-40B4-BE49-F238E27FC236}">
                    <a16:creationId xmlns:a16="http://schemas.microsoft.com/office/drawing/2014/main" id="{5D9CB42F-865F-4F54-A32B-236FAB4E9A75}"/>
                  </a:ext>
                </a:extLst>
              </p:cNvPr>
              <p:cNvSpPr/>
              <p:nvPr/>
            </p:nvSpPr>
            <p:spPr>
              <a:xfrm>
                <a:off x="8420296" y="3204187"/>
                <a:ext cx="782588" cy="733708"/>
              </a:xfrm>
              <a:custGeom>
                <a:avLst/>
                <a:gdLst>
                  <a:gd name="connsiteX0" fmla="*/ 647084 w 782588"/>
                  <a:gd name="connsiteY0" fmla="*/ 733709 h 733708"/>
                  <a:gd name="connsiteX1" fmla="*/ 135504 w 782588"/>
                  <a:gd name="connsiteY1" fmla="*/ 733709 h 733708"/>
                  <a:gd name="connsiteX2" fmla="*/ 0 w 782588"/>
                  <a:gd name="connsiteY2" fmla="*/ 598205 h 733708"/>
                  <a:gd name="connsiteX3" fmla="*/ 0 w 782588"/>
                  <a:gd name="connsiteY3" fmla="*/ 135504 h 733708"/>
                  <a:gd name="connsiteX4" fmla="*/ 135504 w 782588"/>
                  <a:gd name="connsiteY4" fmla="*/ 0 h 733708"/>
                  <a:gd name="connsiteX5" fmla="*/ 647084 w 782588"/>
                  <a:gd name="connsiteY5" fmla="*/ 0 h 733708"/>
                  <a:gd name="connsiteX6" fmla="*/ 782588 w 782588"/>
                  <a:gd name="connsiteY6" fmla="*/ 135504 h 733708"/>
                  <a:gd name="connsiteX7" fmla="*/ 782588 w 782588"/>
                  <a:gd name="connsiteY7" fmla="*/ 598205 h 733708"/>
                  <a:gd name="connsiteX8" fmla="*/ 647084 w 782588"/>
                  <a:gd name="connsiteY8" fmla="*/ 733709 h 73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588" h="733708">
                    <a:moveTo>
                      <a:pt x="647084" y="733709"/>
                    </a:moveTo>
                    <a:lnTo>
                      <a:pt x="135504" y="733709"/>
                    </a:lnTo>
                    <a:cubicBezTo>
                      <a:pt x="60985" y="733709"/>
                      <a:pt x="0" y="672724"/>
                      <a:pt x="0" y="598205"/>
                    </a:cubicBezTo>
                    <a:lnTo>
                      <a:pt x="0" y="135504"/>
                    </a:lnTo>
                    <a:cubicBezTo>
                      <a:pt x="0" y="60985"/>
                      <a:pt x="60985" y="0"/>
                      <a:pt x="135504" y="0"/>
                    </a:cubicBezTo>
                    <a:lnTo>
                      <a:pt x="647084" y="0"/>
                    </a:lnTo>
                    <a:cubicBezTo>
                      <a:pt x="721603" y="0"/>
                      <a:pt x="782588" y="60985"/>
                      <a:pt x="782588" y="135504"/>
                    </a:cubicBezTo>
                    <a:lnTo>
                      <a:pt x="782588" y="598205"/>
                    </a:lnTo>
                    <a:cubicBezTo>
                      <a:pt x="782588" y="672724"/>
                      <a:pt x="721603" y="733709"/>
                      <a:pt x="647084" y="733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任意多边形: 形状 18">
                <a:extLst>
                  <a:ext uri="{FF2B5EF4-FFF2-40B4-BE49-F238E27FC236}">
                    <a16:creationId xmlns:a16="http://schemas.microsoft.com/office/drawing/2014/main" id="{5E62A6A6-3E2F-4180-9C2E-9C72C8CA0D4A}"/>
                  </a:ext>
                </a:extLst>
              </p:cNvPr>
              <p:cNvSpPr/>
              <p:nvPr/>
            </p:nvSpPr>
            <p:spPr>
              <a:xfrm>
                <a:off x="4323483" y="4190917"/>
                <a:ext cx="782588" cy="733708"/>
              </a:xfrm>
              <a:custGeom>
                <a:avLst/>
                <a:gdLst>
                  <a:gd name="connsiteX0" fmla="*/ 647084 w 782588"/>
                  <a:gd name="connsiteY0" fmla="*/ 733709 h 733708"/>
                  <a:gd name="connsiteX1" fmla="*/ 135504 w 782588"/>
                  <a:gd name="connsiteY1" fmla="*/ 733709 h 733708"/>
                  <a:gd name="connsiteX2" fmla="*/ 0 w 782588"/>
                  <a:gd name="connsiteY2" fmla="*/ 598205 h 733708"/>
                  <a:gd name="connsiteX3" fmla="*/ 0 w 782588"/>
                  <a:gd name="connsiteY3" fmla="*/ 135504 h 733708"/>
                  <a:gd name="connsiteX4" fmla="*/ 135504 w 782588"/>
                  <a:gd name="connsiteY4" fmla="*/ 0 h 733708"/>
                  <a:gd name="connsiteX5" fmla="*/ 647084 w 782588"/>
                  <a:gd name="connsiteY5" fmla="*/ 0 h 733708"/>
                  <a:gd name="connsiteX6" fmla="*/ 782589 w 782588"/>
                  <a:gd name="connsiteY6" fmla="*/ 135504 h 733708"/>
                  <a:gd name="connsiteX7" fmla="*/ 782589 w 782588"/>
                  <a:gd name="connsiteY7" fmla="*/ 598205 h 733708"/>
                  <a:gd name="connsiteX8" fmla="*/ 647084 w 782588"/>
                  <a:gd name="connsiteY8" fmla="*/ 733709 h 73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588" h="733708">
                    <a:moveTo>
                      <a:pt x="647084" y="733709"/>
                    </a:moveTo>
                    <a:lnTo>
                      <a:pt x="135504" y="733709"/>
                    </a:lnTo>
                    <a:cubicBezTo>
                      <a:pt x="60985" y="733709"/>
                      <a:pt x="0" y="672724"/>
                      <a:pt x="0" y="598205"/>
                    </a:cubicBezTo>
                    <a:lnTo>
                      <a:pt x="0" y="135504"/>
                    </a:lnTo>
                    <a:cubicBezTo>
                      <a:pt x="0" y="60985"/>
                      <a:pt x="60985" y="0"/>
                      <a:pt x="135504" y="0"/>
                    </a:cubicBezTo>
                    <a:lnTo>
                      <a:pt x="647084" y="0"/>
                    </a:lnTo>
                    <a:cubicBezTo>
                      <a:pt x="721603" y="0"/>
                      <a:pt x="782589" y="60985"/>
                      <a:pt x="782589" y="135504"/>
                    </a:cubicBezTo>
                    <a:lnTo>
                      <a:pt x="782589" y="598205"/>
                    </a:lnTo>
                    <a:cubicBezTo>
                      <a:pt x="782589" y="672724"/>
                      <a:pt x="721603" y="733709"/>
                      <a:pt x="647084" y="733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19">
                <a:extLst>
                  <a:ext uri="{FF2B5EF4-FFF2-40B4-BE49-F238E27FC236}">
                    <a16:creationId xmlns:a16="http://schemas.microsoft.com/office/drawing/2014/main" id="{BB3ADC97-C74B-467F-9E81-172186D3F495}"/>
                  </a:ext>
                </a:extLst>
              </p:cNvPr>
              <p:cNvSpPr/>
              <p:nvPr/>
            </p:nvSpPr>
            <p:spPr>
              <a:xfrm>
                <a:off x="5689087" y="4190917"/>
                <a:ext cx="782588" cy="733708"/>
              </a:xfrm>
              <a:custGeom>
                <a:avLst/>
                <a:gdLst>
                  <a:gd name="connsiteX0" fmla="*/ 647085 w 782588"/>
                  <a:gd name="connsiteY0" fmla="*/ 733709 h 733708"/>
                  <a:gd name="connsiteX1" fmla="*/ 135504 w 782588"/>
                  <a:gd name="connsiteY1" fmla="*/ 733709 h 733708"/>
                  <a:gd name="connsiteX2" fmla="*/ 0 w 782588"/>
                  <a:gd name="connsiteY2" fmla="*/ 598205 h 733708"/>
                  <a:gd name="connsiteX3" fmla="*/ 0 w 782588"/>
                  <a:gd name="connsiteY3" fmla="*/ 135504 h 733708"/>
                  <a:gd name="connsiteX4" fmla="*/ 135504 w 782588"/>
                  <a:gd name="connsiteY4" fmla="*/ 0 h 733708"/>
                  <a:gd name="connsiteX5" fmla="*/ 647085 w 782588"/>
                  <a:gd name="connsiteY5" fmla="*/ 0 h 733708"/>
                  <a:gd name="connsiteX6" fmla="*/ 782589 w 782588"/>
                  <a:gd name="connsiteY6" fmla="*/ 135504 h 733708"/>
                  <a:gd name="connsiteX7" fmla="*/ 782589 w 782588"/>
                  <a:gd name="connsiteY7" fmla="*/ 598205 h 733708"/>
                  <a:gd name="connsiteX8" fmla="*/ 647085 w 782588"/>
                  <a:gd name="connsiteY8" fmla="*/ 733709 h 73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588" h="733708">
                    <a:moveTo>
                      <a:pt x="647085" y="733709"/>
                    </a:moveTo>
                    <a:lnTo>
                      <a:pt x="135504" y="733709"/>
                    </a:lnTo>
                    <a:cubicBezTo>
                      <a:pt x="60985" y="733709"/>
                      <a:pt x="0" y="672724"/>
                      <a:pt x="0" y="598205"/>
                    </a:cubicBezTo>
                    <a:lnTo>
                      <a:pt x="0" y="135504"/>
                    </a:lnTo>
                    <a:cubicBezTo>
                      <a:pt x="0" y="60985"/>
                      <a:pt x="60985" y="0"/>
                      <a:pt x="135504" y="0"/>
                    </a:cubicBezTo>
                    <a:lnTo>
                      <a:pt x="647085" y="0"/>
                    </a:lnTo>
                    <a:cubicBezTo>
                      <a:pt x="721603" y="0"/>
                      <a:pt x="782589" y="60985"/>
                      <a:pt x="782589" y="135504"/>
                    </a:cubicBezTo>
                    <a:lnTo>
                      <a:pt x="782589" y="598205"/>
                    </a:lnTo>
                    <a:cubicBezTo>
                      <a:pt x="782589" y="672724"/>
                      <a:pt x="721603" y="733709"/>
                      <a:pt x="647085" y="733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20">
                <a:extLst>
                  <a:ext uri="{FF2B5EF4-FFF2-40B4-BE49-F238E27FC236}">
                    <a16:creationId xmlns:a16="http://schemas.microsoft.com/office/drawing/2014/main" id="{8B6672B2-B1EA-4BA1-8176-5E33E123FA84}"/>
                  </a:ext>
                </a:extLst>
              </p:cNvPr>
              <p:cNvSpPr/>
              <p:nvPr/>
            </p:nvSpPr>
            <p:spPr>
              <a:xfrm>
                <a:off x="7054692" y="4190917"/>
                <a:ext cx="782588" cy="733708"/>
              </a:xfrm>
              <a:custGeom>
                <a:avLst/>
                <a:gdLst>
                  <a:gd name="connsiteX0" fmla="*/ 647084 w 782588"/>
                  <a:gd name="connsiteY0" fmla="*/ 733709 h 733708"/>
                  <a:gd name="connsiteX1" fmla="*/ 135504 w 782588"/>
                  <a:gd name="connsiteY1" fmla="*/ 733709 h 733708"/>
                  <a:gd name="connsiteX2" fmla="*/ 0 w 782588"/>
                  <a:gd name="connsiteY2" fmla="*/ 598205 h 733708"/>
                  <a:gd name="connsiteX3" fmla="*/ 0 w 782588"/>
                  <a:gd name="connsiteY3" fmla="*/ 135504 h 733708"/>
                  <a:gd name="connsiteX4" fmla="*/ 135504 w 782588"/>
                  <a:gd name="connsiteY4" fmla="*/ 0 h 733708"/>
                  <a:gd name="connsiteX5" fmla="*/ 647084 w 782588"/>
                  <a:gd name="connsiteY5" fmla="*/ 0 h 733708"/>
                  <a:gd name="connsiteX6" fmla="*/ 782588 w 782588"/>
                  <a:gd name="connsiteY6" fmla="*/ 135504 h 733708"/>
                  <a:gd name="connsiteX7" fmla="*/ 782588 w 782588"/>
                  <a:gd name="connsiteY7" fmla="*/ 598205 h 733708"/>
                  <a:gd name="connsiteX8" fmla="*/ 647084 w 782588"/>
                  <a:gd name="connsiteY8" fmla="*/ 733709 h 73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588" h="733708">
                    <a:moveTo>
                      <a:pt x="647084" y="733709"/>
                    </a:moveTo>
                    <a:lnTo>
                      <a:pt x="135504" y="733709"/>
                    </a:lnTo>
                    <a:cubicBezTo>
                      <a:pt x="60985" y="733709"/>
                      <a:pt x="0" y="672724"/>
                      <a:pt x="0" y="598205"/>
                    </a:cubicBezTo>
                    <a:lnTo>
                      <a:pt x="0" y="135504"/>
                    </a:lnTo>
                    <a:cubicBezTo>
                      <a:pt x="0" y="60985"/>
                      <a:pt x="60985" y="0"/>
                      <a:pt x="135504" y="0"/>
                    </a:cubicBezTo>
                    <a:lnTo>
                      <a:pt x="647084" y="0"/>
                    </a:lnTo>
                    <a:cubicBezTo>
                      <a:pt x="721603" y="0"/>
                      <a:pt x="782588" y="60985"/>
                      <a:pt x="782588" y="135504"/>
                    </a:cubicBezTo>
                    <a:lnTo>
                      <a:pt x="782588" y="598205"/>
                    </a:lnTo>
                    <a:cubicBezTo>
                      <a:pt x="782588" y="672724"/>
                      <a:pt x="721603" y="733709"/>
                      <a:pt x="647084" y="733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21">
                <a:extLst>
                  <a:ext uri="{FF2B5EF4-FFF2-40B4-BE49-F238E27FC236}">
                    <a16:creationId xmlns:a16="http://schemas.microsoft.com/office/drawing/2014/main" id="{628891CB-BEDD-4FB9-B04E-161EC4A3A8E8}"/>
                  </a:ext>
                </a:extLst>
              </p:cNvPr>
              <p:cNvSpPr/>
              <p:nvPr/>
            </p:nvSpPr>
            <p:spPr>
              <a:xfrm>
                <a:off x="8420296" y="4190917"/>
                <a:ext cx="782588" cy="733708"/>
              </a:xfrm>
              <a:custGeom>
                <a:avLst/>
                <a:gdLst>
                  <a:gd name="connsiteX0" fmla="*/ 647084 w 782588"/>
                  <a:gd name="connsiteY0" fmla="*/ 733709 h 733708"/>
                  <a:gd name="connsiteX1" fmla="*/ 135504 w 782588"/>
                  <a:gd name="connsiteY1" fmla="*/ 733709 h 733708"/>
                  <a:gd name="connsiteX2" fmla="*/ 0 w 782588"/>
                  <a:gd name="connsiteY2" fmla="*/ 598205 h 733708"/>
                  <a:gd name="connsiteX3" fmla="*/ 0 w 782588"/>
                  <a:gd name="connsiteY3" fmla="*/ 135504 h 733708"/>
                  <a:gd name="connsiteX4" fmla="*/ 135504 w 782588"/>
                  <a:gd name="connsiteY4" fmla="*/ 0 h 733708"/>
                  <a:gd name="connsiteX5" fmla="*/ 647084 w 782588"/>
                  <a:gd name="connsiteY5" fmla="*/ 0 h 733708"/>
                  <a:gd name="connsiteX6" fmla="*/ 782588 w 782588"/>
                  <a:gd name="connsiteY6" fmla="*/ 135504 h 733708"/>
                  <a:gd name="connsiteX7" fmla="*/ 782588 w 782588"/>
                  <a:gd name="connsiteY7" fmla="*/ 598205 h 733708"/>
                  <a:gd name="connsiteX8" fmla="*/ 647084 w 782588"/>
                  <a:gd name="connsiteY8" fmla="*/ 733709 h 73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2588" h="733708">
                    <a:moveTo>
                      <a:pt x="647084" y="733709"/>
                    </a:moveTo>
                    <a:lnTo>
                      <a:pt x="135504" y="733709"/>
                    </a:lnTo>
                    <a:cubicBezTo>
                      <a:pt x="60985" y="733709"/>
                      <a:pt x="0" y="672724"/>
                      <a:pt x="0" y="598205"/>
                    </a:cubicBezTo>
                    <a:lnTo>
                      <a:pt x="0" y="135504"/>
                    </a:lnTo>
                    <a:cubicBezTo>
                      <a:pt x="0" y="60985"/>
                      <a:pt x="60985" y="0"/>
                      <a:pt x="135504" y="0"/>
                    </a:cubicBezTo>
                    <a:lnTo>
                      <a:pt x="647084" y="0"/>
                    </a:lnTo>
                    <a:cubicBezTo>
                      <a:pt x="721603" y="0"/>
                      <a:pt x="782588" y="60985"/>
                      <a:pt x="782588" y="135504"/>
                    </a:cubicBezTo>
                    <a:lnTo>
                      <a:pt x="782588" y="598205"/>
                    </a:lnTo>
                    <a:cubicBezTo>
                      <a:pt x="782588" y="672724"/>
                      <a:pt x="721603" y="733709"/>
                      <a:pt x="647084" y="733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8" name="图形 2">
                <a:extLst>
                  <a:ext uri="{FF2B5EF4-FFF2-40B4-BE49-F238E27FC236}">
                    <a16:creationId xmlns:a16="http://schemas.microsoft.com/office/drawing/2014/main" id="{6E3D5021-6E5B-40C8-B168-98A295C9BE1D}"/>
                  </a:ext>
                </a:extLst>
              </p:cNvPr>
              <p:cNvGrpSpPr/>
              <p:nvPr/>
            </p:nvGrpSpPr>
            <p:grpSpPr>
              <a:xfrm>
                <a:off x="5011453" y="729197"/>
                <a:ext cx="3511798" cy="856364"/>
                <a:chOff x="5011453" y="729197"/>
                <a:chExt cx="3511798" cy="856364"/>
              </a:xfrm>
            </p:grpSpPr>
            <p:grpSp>
              <p:nvGrpSpPr>
                <p:cNvPr id="110" name="图形 2">
                  <a:extLst>
                    <a:ext uri="{FF2B5EF4-FFF2-40B4-BE49-F238E27FC236}">
                      <a16:creationId xmlns:a16="http://schemas.microsoft.com/office/drawing/2014/main" id="{9AFAEABA-AFCC-420D-B0A7-9230626BB872}"/>
                    </a:ext>
                  </a:extLst>
                </p:cNvPr>
                <p:cNvGrpSpPr/>
                <p:nvPr/>
              </p:nvGrpSpPr>
              <p:grpSpPr>
                <a:xfrm>
                  <a:off x="5011453" y="729197"/>
                  <a:ext cx="383728" cy="856364"/>
                  <a:chOff x="5011453" y="729197"/>
                  <a:chExt cx="383728" cy="856364"/>
                </a:xfrm>
              </p:grpSpPr>
              <p:sp>
                <p:nvSpPr>
                  <p:cNvPr id="120" name="任意多边形: 形状 24">
                    <a:extLst>
                      <a:ext uri="{FF2B5EF4-FFF2-40B4-BE49-F238E27FC236}">
                        <a16:creationId xmlns:a16="http://schemas.microsoft.com/office/drawing/2014/main" id="{5BCD7321-9F31-4ED6-92AC-E5F3E91DFFAD}"/>
                      </a:ext>
                    </a:extLst>
                  </p:cNvPr>
                  <p:cNvSpPr/>
                  <p:nvPr/>
                </p:nvSpPr>
                <p:spPr>
                  <a:xfrm>
                    <a:off x="5011453" y="1201834"/>
                    <a:ext cx="383728" cy="383728"/>
                  </a:xfrm>
                  <a:custGeom>
                    <a:avLst/>
                    <a:gdLst>
                      <a:gd name="connsiteX0" fmla="*/ 383728 w 383728"/>
                      <a:gd name="connsiteY0" fmla="*/ 191864 h 383728"/>
                      <a:gd name="connsiteX1" fmla="*/ 191864 w 383728"/>
                      <a:gd name="connsiteY1" fmla="*/ 383728 h 383728"/>
                      <a:gd name="connsiteX2" fmla="*/ 0 w 383728"/>
                      <a:gd name="connsiteY2" fmla="*/ 191864 h 383728"/>
                      <a:gd name="connsiteX3" fmla="*/ 191864 w 383728"/>
                      <a:gd name="connsiteY3" fmla="*/ 0 h 383728"/>
                      <a:gd name="connsiteX4" fmla="*/ 383728 w 383728"/>
                      <a:gd name="connsiteY4" fmla="*/ 191864 h 383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3728" h="383728">
                        <a:moveTo>
                          <a:pt x="383728" y="191864"/>
                        </a:moveTo>
                        <a:cubicBezTo>
                          <a:pt x="383728" y="297828"/>
                          <a:pt x="297828" y="383728"/>
                          <a:pt x="191864" y="383728"/>
                        </a:cubicBezTo>
                        <a:cubicBezTo>
                          <a:pt x="85901" y="383728"/>
                          <a:pt x="0" y="297828"/>
                          <a:pt x="0" y="191864"/>
                        </a:cubicBezTo>
                        <a:cubicBezTo>
                          <a:pt x="0" y="85901"/>
                          <a:pt x="85901" y="0"/>
                          <a:pt x="191864" y="0"/>
                        </a:cubicBezTo>
                        <a:cubicBezTo>
                          <a:pt x="297828" y="0"/>
                          <a:pt x="383728" y="85900"/>
                          <a:pt x="383728" y="191864"/>
                        </a:cubicBezTo>
                        <a:close/>
                      </a:path>
                    </a:pathLst>
                  </a:custGeom>
                  <a:solidFill>
                    <a:srgbClr val="5A54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任意多边形: 形状 25">
                    <a:extLst>
                      <a:ext uri="{FF2B5EF4-FFF2-40B4-BE49-F238E27FC236}">
                        <a16:creationId xmlns:a16="http://schemas.microsoft.com/office/drawing/2014/main" id="{5EA60779-D78F-4528-B902-A766F2AD5A4F}"/>
                      </a:ext>
                    </a:extLst>
                  </p:cNvPr>
                  <p:cNvSpPr/>
                  <p:nvPr/>
                </p:nvSpPr>
                <p:spPr>
                  <a:xfrm>
                    <a:off x="5105044" y="729197"/>
                    <a:ext cx="211621" cy="749126"/>
                  </a:xfrm>
                  <a:custGeom>
                    <a:avLst/>
                    <a:gdLst>
                      <a:gd name="connsiteX0" fmla="*/ 105811 w 211621"/>
                      <a:gd name="connsiteY0" fmla="*/ 749127 h 749126"/>
                      <a:gd name="connsiteX1" fmla="*/ 105811 w 211621"/>
                      <a:gd name="connsiteY1" fmla="*/ 749127 h 749126"/>
                      <a:gd name="connsiteX2" fmla="*/ 0 w 211621"/>
                      <a:gd name="connsiteY2" fmla="*/ 643316 h 749126"/>
                      <a:gd name="connsiteX3" fmla="*/ 0 w 211621"/>
                      <a:gd name="connsiteY3" fmla="*/ 105811 h 749126"/>
                      <a:gd name="connsiteX4" fmla="*/ 105811 w 211621"/>
                      <a:gd name="connsiteY4" fmla="*/ 0 h 749126"/>
                      <a:gd name="connsiteX5" fmla="*/ 105811 w 211621"/>
                      <a:gd name="connsiteY5" fmla="*/ 0 h 749126"/>
                      <a:gd name="connsiteX6" fmla="*/ 211622 w 211621"/>
                      <a:gd name="connsiteY6" fmla="*/ 105811 h 749126"/>
                      <a:gd name="connsiteX7" fmla="*/ 211622 w 211621"/>
                      <a:gd name="connsiteY7" fmla="*/ 643316 h 749126"/>
                      <a:gd name="connsiteX8" fmla="*/ 105811 w 211621"/>
                      <a:gd name="connsiteY8" fmla="*/ 749127 h 749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1621" h="749126">
                        <a:moveTo>
                          <a:pt x="105811" y="749127"/>
                        </a:moveTo>
                        <a:lnTo>
                          <a:pt x="105811" y="749127"/>
                        </a:lnTo>
                        <a:cubicBezTo>
                          <a:pt x="47623" y="749127"/>
                          <a:pt x="0" y="701503"/>
                          <a:pt x="0" y="643316"/>
                        </a:cubicBezTo>
                        <a:lnTo>
                          <a:pt x="0" y="105811"/>
                        </a:lnTo>
                        <a:cubicBezTo>
                          <a:pt x="0" y="47623"/>
                          <a:pt x="47623" y="0"/>
                          <a:pt x="105811" y="0"/>
                        </a:cubicBezTo>
                        <a:lnTo>
                          <a:pt x="105811" y="0"/>
                        </a:lnTo>
                        <a:cubicBezTo>
                          <a:pt x="163998" y="0"/>
                          <a:pt x="211622" y="47623"/>
                          <a:pt x="211622" y="105811"/>
                        </a:cubicBezTo>
                        <a:lnTo>
                          <a:pt x="211622" y="643316"/>
                        </a:lnTo>
                        <a:cubicBezTo>
                          <a:pt x="211622" y="701503"/>
                          <a:pt x="163998" y="749127"/>
                          <a:pt x="105811" y="749127"/>
                        </a:cubicBezTo>
                        <a:close/>
                      </a:path>
                    </a:pathLst>
                  </a:custGeom>
                  <a:solidFill>
                    <a:srgbClr val="F44E4E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1" name="图形 2">
                  <a:extLst>
                    <a:ext uri="{FF2B5EF4-FFF2-40B4-BE49-F238E27FC236}">
                      <a16:creationId xmlns:a16="http://schemas.microsoft.com/office/drawing/2014/main" id="{D36D8491-AB80-4615-B9CA-56683A79F5A7}"/>
                    </a:ext>
                  </a:extLst>
                </p:cNvPr>
                <p:cNvGrpSpPr/>
                <p:nvPr/>
              </p:nvGrpSpPr>
              <p:grpSpPr>
                <a:xfrm>
                  <a:off x="6054143" y="729197"/>
                  <a:ext cx="383728" cy="856364"/>
                  <a:chOff x="6054143" y="729197"/>
                  <a:chExt cx="383728" cy="856364"/>
                </a:xfrm>
              </p:grpSpPr>
              <p:sp>
                <p:nvSpPr>
                  <p:cNvPr id="118" name="任意多边形: 形状 27">
                    <a:extLst>
                      <a:ext uri="{FF2B5EF4-FFF2-40B4-BE49-F238E27FC236}">
                        <a16:creationId xmlns:a16="http://schemas.microsoft.com/office/drawing/2014/main" id="{AD55B77A-1072-4A42-9BC8-ABC49F311D57}"/>
                      </a:ext>
                    </a:extLst>
                  </p:cNvPr>
                  <p:cNvSpPr/>
                  <p:nvPr/>
                </p:nvSpPr>
                <p:spPr>
                  <a:xfrm>
                    <a:off x="6054143" y="1201834"/>
                    <a:ext cx="383728" cy="383728"/>
                  </a:xfrm>
                  <a:custGeom>
                    <a:avLst/>
                    <a:gdLst>
                      <a:gd name="connsiteX0" fmla="*/ 383728 w 383728"/>
                      <a:gd name="connsiteY0" fmla="*/ 191864 h 383728"/>
                      <a:gd name="connsiteX1" fmla="*/ 191864 w 383728"/>
                      <a:gd name="connsiteY1" fmla="*/ 383728 h 383728"/>
                      <a:gd name="connsiteX2" fmla="*/ 0 w 383728"/>
                      <a:gd name="connsiteY2" fmla="*/ 191864 h 383728"/>
                      <a:gd name="connsiteX3" fmla="*/ 191864 w 383728"/>
                      <a:gd name="connsiteY3" fmla="*/ 0 h 383728"/>
                      <a:gd name="connsiteX4" fmla="*/ 383728 w 383728"/>
                      <a:gd name="connsiteY4" fmla="*/ 191864 h 383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3728" h="383728">
                        <a:moveTo>
                          <a:pt x="383728" y="191864"/>
                        </a:moveTo>
                        <a:cubicBezTo>
                          <a:pt x="383728" y="297828"/>
                          <a:pt x="297828" y="383728"/>
                          <a:pt x="191864" y="383728"/>
                        </a:cubicBezTo>
                        <a:cubicBezTo>
                          <a:pt x="85901" y="383728"/>
                          <a:pt x="0" y="297828"/>
                          <a:pt x="0" y="191864"/>
                        </a:cubicBezTo>
                        <a:cubicBezTo>
                          <a:pt x="0" y="85901"/>
                          <a:pt x="85901" y="0"/>
                          <a:pt x="191864" y="0"/>
                        </a:cubicBezTo>
                        <a:cubicBezTo>
                          <a:pt x="297828" y="0"/>
                          <a:pt x="383728" y="85900"/>
                          <a:pt x="383728" y="191864"/>
                        </a:cubicBezTo>
                        <a:close/>
                      </a:path>
                    </a:pathLst>
                  </a:custGeom>
                  <a:solidFill>
                    <a:srgbClr val="5A54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任意多边形: 形状 28">
                    <a:extLst>
                      <a:ext uri="{FF2B5EF4-FFF2-40B4-BE49-F238E27FC236}">
                        <a16:creationId xmlns:a16="http://schemas.microsoft.com/office/drawing/2014/main" id="{ABE335E0-8713-47C6-87E0-B5325AE5D2E1}"/>
                      </a:ext>
                    </a:extLst>
                  </p:cNvPr>
                  <p:cNvSpPr/>
                  <p:nvPr/>
                </p:nvSpPr>
                <p:spPr>
                  <a:xfrm>
                    <a:off x="6147734" y="729197"/>
                    <a:ext cx="211621" cy="749126"/>
                  </a:xfrm>
                  <a:custGeom>
                    <a:avLst/>
                    <a:gdLst>
                      <a:gd name="connsiteX0" fmla="*/ 105811 w 211621"/>
                      <a:gd name="connsiteY0" fmla="*/ 749127 h 749126"/>
                      <a:gd name="connsiteX1" fmla="*/ 105811 w 211621"/>
                      <a:gd name="connsiteY1" fmla="*/ 749127 h 749126"/>
                      <a:gd name="connsiteX2" fmla="*/ 0 w 211621"/>
                      <a:gd name="connsiteY2" fmla="*/ 643316 h 749126"/>
                      <a:gd name="connsiteX3" fmla="*/ 0 w 211621"/>
                      <a:gd name="connsiteY3" fmla="*/ 105811 h 749126"/>
                      <a:gd name="connsiteX4" fmla="*/ 105811 w 211621"/>
                      <a:gd name="connsiteY4" fmla="*/ 0 h 749126"/>
                      <a:gd name="connsiteX5" fmla="*/ 105811 w 211621"/>
                      <a:gd name="connsiteY5" fmla="*/ 0 h 749126"/>
                      <a:gd name="connsiteX6" fmla="*/ 211622 w 211621"/>
                      <a:gd name="connsiteY6" fmla="*/ 105811 h 749126"/>
                      <a:gd name="connsiteX7" fmla="*/ 211622 w 211621"/>
                      <a:gd name="connsiteY7" fmla="*/ 643316 h 749126"/>
                      <a:gd name="connsiteX8" fmla="*/ 105811 w 211621"/>
                      <a:gd name="connsiteY8" fmla="*/ 749127 h 749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1621" h="749126">
                        <a:moveTo>
                          <a:pt x="105811" y="749127"/>
                        </a:moveTo>
                        <a:lnTo>
                          <a:pt x="105811" y="749127"/>
                        </a:lnTo>
                        <a:cubicBezTo>
                          <a:pt x="47624" y="749127"/>
                          <a:pt x="0" y="701503"/>
                          <a:pt x="0" y="643316"/>
                        </a:cubicBezTo>
                        <a:lnTo>
                          <a:pt x="0" y="105811"/>
                        </a:lnTo>
                        <a:cubicBezTo>
                          <a:pt x="0" y="47623"/>
                          <a:pt x="47624" y="0"/>
                          <a:pt x="105811" y="0"/>
                        </a:cubicBezTo>
                        <a:lnTo>
                          <a:pt x="105811" y="0"/>
                        </a:lnTo>
                        <a:cubicBezTo>
                          <a:pt x="163998" y="0"/>
                          <a:pt x="211622" y="47623"/>
                          <a:pt x="211622" y="105811"/>
                        </a:cubicBezTo>
                        <a:lnTo>
                          <a:pt x="211622" y="643316"/>
                        </a:lnTo>
                        <a:cubicBezTo>
                          <a:pt x="211622" y="701503"/>
                          <a:pt x="163998" y="749127"/>
                          <a:pt x="105811" y="749127"/>
                        </a:cubicBezTo>
                        <a:close/>
                      </a:path>
                    </a:pathLst>
                  </a:custGeom>
                  <a:solidFill>
                    <a:srgbClr val="F44E4E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2" name="图形 2">
                  <a:extLst>
                    <a:ext uri="{FF2B5EF4-FFF2-40B4-BE49-F238E27FC236}">
                      <a16:creationId xmlns:a16="http://schemas.microsoft.com/office/drawing/2014/main" id="{B6333F70-5BD8-45A8-B729-68D33932C076}"/>
                    </a:ext>
                  </a:extLst>
                </p:cNvPr>
                <p:cNvGrpSpPr/>
                <p:nvPr/>
              </p:nvGrpSpPr>
              <p:grpSpPr>
                <a:xfrm>
                  <a:off x="7096833" y="729197"/>
                  <a:ext cx="383728" cy="856364"/>
                  <a:chOff x="7096833" y="729197"/>
                  <a:chExt cx="383728" cy="856364"/>
                </a:xfrm>
              </p:grpSpPr>
              <p:sp>
                <p:nvSpPr>
                  <p:cNvPr id="116" name="任意多边形: 形状 30">
                    <a:extLst>
                      <a:ext uri="{FF2B5EF4-FFF2-40B4-BE49-F238E27FC236}">
                        <a16:creationId xmlns:a16="http://schemas.microsoft.com/office/drawing/2014/main" id="{C58DC9CF-7849-432E-A4F2-6B776E804AAB}"/>
                      </a:ext>
                    </a:extLst>
                  </p:cNvPr>
                  <p:cNvSpPr/>
                  <p:nvPr/>
                </p:nvSpPr>
                <p:spPr>
                  <a:xfrm>
                    <a:off x="7096833" y="1201834"/>
                    <a:ext cx="383728" cy="383728"/>
                  </a:xfrm>
                  <a:custGeom>
                    <a:avLst/>
                    <a:gdLst>
                      <a:gd name="connsiteX0" fmla="*/ 383728 w 383728"/>
                      <a:gd name="connsiteY0" fmla="*/ 191864 h 383728"/>
                      <a:gd name="connsiteX1" fmla="*/ 191864 w 383728"/>
                      <a:gd name="connsiteY1" fmla="*/ 383728 h 383728"/>
                      <a:gd name="connsiteX2" fmla="*/ 0 w 383728"/>
                      <a:gd name="connsiteY2" fmla="*/ 191864 h 383728"/>
                      <a:gd name="connsiteX3" fmla="*/ 191864 w 383728"/>
                      <a:gd name="connsiteY3" fmla="*/ 0 h 383728"/>
                      <a:gd name="connsiteX4" fmla="*/ 383728 w 383728"/>
                      <a:gd name="connsiteY4" fmla="*/ 191864 h 383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3728" h="383728">
                        <a:moveTo>
                          <a:pt x="383728" y="191864"/>
                        </a:moveTo>
                        <a:cubicBezTo>
                          <a:pt x="383728" y="297828"/>
                          <a:pt x="297828" y="383728"/>
                          <a:pt x="191864" y="383728"/>
                        </a:cubicBezTo>
                        <a:cubicBezTo>
                          <a:pt x="85900" y="383728"/>
                          <a:pt x="0" y="297828"/>
                          <a:pt x="0" y="191864"/>
                        </a:cubicBezTo>
                        <a:cubicBezTo>
                          <a:pt x="0" y="85901"/>
                          <a:pt x="85900" y="0"/>
                          <a:pt x="191864" y="0"/>
                        </a:cubicBezTo>
                        <a:cubicBezTo>
                          <a:pt x="297828" y="0"/>
                          <a:pt x="383728" y="85900"/>
                          <a:pt x="383728" y="191864"/>
                        </a:cubicBezTo>
                        <a:close/>
                      </a:path>
                    </a:pathLst>
                  </a:custGeom>
                  <a:solidFill>
                    <a:srgbClr val="5A54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任意多边形: 形状 31">
                    <a:extLst>
                      <a:ext uri="{FF2B5EF4-FFF2-40B4-BE49-F238E27FC236}">
                        <a16:creationId xmlns:a16="http://schemas.microsoft.com/office/drawing/2014/main" id="{6310E407-B95F-499C-ACF5-246525604019}"/>
                      </a:ext>
                    </a:extLst>
                  </p:cNvPr>
                  <p:cNvSpPr/>
                  <p:nvPr/>
                </p:nvSpPr>
                <p:spPr>
                  <a:xfrm>
                    <a:off x="7190424" y="729197"/>
                    <a:ext cx="211621" cy="749126"/>
                  </a:xfrm>
                  <a:custGeom>
                    <a:avLst/>
                    <a:gdLst>
                      <a:gd name="connsiteX0" fmla="*/ 105810 w 211621"/>
                      <a:gd name="connsiteY0" fmla="*/ 749127 h 749126"/>
                      <a:gd name="connsiteX1" fmla="*/ 105810 w 211621"/>
                      <a:gd name="connsiteY1" fmla="*/ 749127 h 749126"/>
                      <a:gd name="connsiteX2" fmla="*/ 0 w 211621"/>
                      <a:gd name="connsiteY2" fmla="*/ 643316 h 749126"/>
                      <a:gd name="connsiteX3" fmla="*/ 0 w 211621"/>
                      <a:gd name="connsiteY3" fmla="*/ 105811 h 749126"/>
                      <a:gd name="connsiteX4" fmla="*/ 105810 w 211621"/>
                      <a:gd name="connsiteY4" fmla="*/ 0 h 749126"/>
                      <a:gd name="connsiteX5" fmla="*/ 105810 w 211621"/>
                      <a:gd name="connsiteY5" fmla="*/ 0 h 749126"/>
                      <a:gd name="connsiteX6" fmla="*/ 211621 w 211621"/>
                      <a:gd name="connsiteY6" fmla="*/ 105811 h 749126"/>
                      <a:gd name="connsiteX7" fmla="*/ 211621 w 211621"/>
                      <a:gd name="connsiteY7" fmla="*/ 643316 h 749126"/>
                      <a:gd name="connsiteX8" fmla="*/ 105810 w 211621"/>
                      <a:gd name="connsiteY8" fmla="*/ 749127 h 749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1621" h="749126">
                        <a:moveTo>
                          <a:pt x="105810" y="749127"/>
                        </a:moveTo>
                        <a:lnTo>
                          <a:pt x="105810" y="749127"/>
                        </a:lnTo>
                        <a:cubicBezTo>
                          <a:pt x="47623" y="749127"/>
                          <a:pt x="0" y="701503"/>
                          <a:pt x="0" y="643316"/>
                        </a:cubicBezTo>
                        <a:lnTo>
                          <a:pt x="0" y="105811"/>
                        </a:lnTo>
                        <a:cubicBezTo>
                          <a:pt x="0" y="47623"/>
                          <a:pt x="47623" y="0"/>
                          <a:pt x="105810" y="0"/>
                        </a:cubicBezTo>
                        <a:lnTo>
                          <a:pt x="105810" y="0"/>
                        </a:lnTo>
                        <a:cubicBezTo>
                          <a:pt x="163998" y="0"/>
                          <a:pt x="211621" y="47623"/>
                          <a:pt x="211621" y="105811"/>
                        </a:cubicBezTo>
                        <a:lnTo>
                          <a:pt x="211621" y="643316"/>
                        </a:lnTo>
                        <a:cubicBezTo>
                          <a:pt x="211621" y="701503"/>
                          <a:pt x="163998" y="749127"/>
                          <a:pt x="105810" y="749127"/>
                        </a:cubicBezTo>
                        <a:close/>
                      </a:path>
                    </a:pathLst>
                  </a:custGeom>
                  <a:solidFill>
                    <a:srgbClr val="F44E4E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3" name="图形 2">
                  <a:extLst>
                    <a:ext uri="{FF2B5EF4-FFF2-40B4-BE49-F238E27FC236}">
                      <a16:creationId xmlns:a16="http://schemas.microsoft.com/office/drawing/2014/main" id="{B3633C58-D7F4-4F08-9808-D543DD9A87B0}"/>
                    </a:ext>
                  </a:extLst>
                </p:cNvPr>
                <p:cNvGrpSpPr/>
                <p:nvPr/>
              </p:nvGrpSpPr>
              <p:grpSpPr>
                <a:xfrm>
                  <a:off x="8139523" y="729197"/>
                  <a:ext cx="383728" cy="856364"/>
                  <a:chOff x="8139523" y="729197"/>
                  <a:chExt cx="383728" cy="856364"/>
                </a:xfrm>
              </p:grpSpPr>
              <p:sp>
                <p:nvSpPr>
                  <p:cNvPr id="114" name="任意多边形: 形状 33">
                    <a:extLst>
                      <a:ext uri="{FF2B5EF4-FFF2-40B4-BE49-F238E27FC236}">
                        <a16:creationId xmlns:a16="http://schemas.microsoft.com/office/drawing/2014/main" id="{DDA31DCD-97F6-4FC6-B354-09D5FDACAE80}"/>
                      </a:ext>
                    </a:extLst>
                  </p:cNvPr>
                  <p:cNvSpPr/>
                  <p:nvPr/>
                </p:nvSpPr>
                <p:spPr>
                  <a:xfrm>
                    <a:off x="8139523" y="1201834"/>
                    <a:ext cx="383728" cy="383728"/>
                  </a:xfrm>
                  <a:custGeom>
                    <a:avLst/>
                    <a:gdLst>
                      <a:gd name="connsiteX0" fmla="*/ 383728 w 383728"/>
                      <a:gd name="connsiteY0" fmla="*/ 191864 h 383728"/>
                      <a:gd name="connsiteX1" fmla="*/ 191864 w 383728"/>
                      <a:gd name="connsiteY1" fmla="*/ 383728 h 383728"/>
                      <a:gd name="connsiteX2" fmla="*/ 0 w 383728"/>
                      <a:gd name="connsiteY2" fmla="*/ 191864 h 383728"/>
                      <a:gd name="connsiteX3" fmla="*/ 191864 w 383728"/>
                      <a:gd name="connsiteY3" fmla="*/ 0 h 383728"/>
                      <a:gd name="connsiteX4" fmla="*/ 383728 w 383728"/>
                      <a:gd name="connsiteY4" fmla="*/ 191864 h 383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3728" h="383728">
                        <a:moveTo>
                          <a:pt x="383728" y="191864"/>
                        </a:moveTo>
                        <a:cubicBezTo>
                          <a:pt x="383728" y="297828"/>
                          <a:pt x="297828" y="383728"/>
                          <a:pt x="191864" y="383728"/>
                        </a:cubicBezTo>
                        <a:cubicBezTo>
                          <a:pt x="85900" y="383728"/>
                          <a:pt x="0" y="297828"/>
                          <a:pt x="0" y="191864"/>
                        </a:cubicBezTo>
                        <a:cubicBezTo>
                          <a:pt x="0" y="85901"/>
                          <a:pt x="85900" y="0"/>
                          <a:pt x="191864" y="0"/>
                        </a:cubicBezTo>
                        <a:cubicBezTo>
                          <a:pt x="297828" y="0"/>
                          <a:pt x="383728" y="85900"/>
                          <a:pt x="383728" y="191864"/>
                        </a:cubicBezTo>
                        <a:close/>
                      </a:path>
                    </a:pathLst>
                  </a:custGeom>
                  <a:solidFill>
                    <a:srgbClr val="5A54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任意多边形: 形状 34">
                    <a:extLst>
                      <a:ext uri="{FF2B5EF4-FFF2-40B4-BE49-F238E27FC236}">
                        <a16:creationId xmlns:a16="http://schemas.microsoft.com/office/drawing/2014/main" id="{A0DBD4D2-41ED-40CA-A1C3-8254315C15E9}"/>
                      </a:ext>
                    </a:extLst>
                  </p:cNvPr>
                  <p:cNvSpPr/>
                  <p:nvPr/>
                </p:nvSpPr>
                <p:spPr>
                  <a:xfrm>
                    <a:off x="8233114" y="729197"/>
                    <a:ext cx="211621" cy="749126"/>
                  </a:xfrm>
                  <a:custGeom>
                    <a:avLst/>
                    <a:gdLst>
                      <a:gd name="connsiteX0" fmla="*/ 105811 w 211621"/>
                      <a:gd name="connsiteY0" fmla="*/ 749127 h 749126"/>
                      <a:gd name="connsiteX1" fmla="*/ 105811 w 211621"/>
                      <a:gd name="connsiteY1" fmla="*/ 749127 h 749126"/>
                      <a:gd name="connsiteX2" fmla="*/ 0 w 211621"/>
                      <a:gd name="connsiteY2" fmla="*/ 643316 h 749126"/>
                      <a:gd name="connsiteX3" fmla="*/ 0 w 211621"/>
                      <a:gd name="connsiteY3" fmla="*/ 105811 h 749126"/>
                      <a:gd name="connsiteX4" fmla="*/ 105811 w 211621"/>
                      <a:gd name="connsiteY4" fmla="*/ 0 h 749126"/>
                      <a:gd name="connsiteX5" fmla="*/ 105811 w 211621"/>
                      <a:gd name="connsiteY5" fmla="*/ 0 h 749126"/>
                      <a:gd name="connsiteX6" fmla="*/ 211621 w 211621"/>
                      <a:gd name="connsiteY6" fmla="*/ 105811 h 749126"/>
                      <a:gd name="connsiteX7" fmla="*/ 211621 w 211621"/>
                      <a:gd name="connsiteY7" fmla="*/ 643316 h 749126"/>
                      <a:gd name="connsiteX8" fmla="*/ 105811 w 211621"/>
                      <a:gd name="connsiteY8" fmla="*/ 749127 h 749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1621" h="749126">
                        <a:moveTo>
                          <a:pt x="105811" y="749127"/>
                        </a:moveTo>
                        <a:lnTo>
                          <a:pt x="105811" y="749127"/>
                        </a:lnTo>
                        <a:cubicBezTo>
                          <a:pt x="47623" y="749127"/>
                          <a:pt x="0" y="701503"/>
                          <a:pt x="0" y="643316"/>
                        </a:cubicBezTo>
                        <a:lnTo>
                          <a:pt x="0" y="105811"/>
                        </a:lnTo>
                        <a:cubicBezTo>
                          <a:pt x="0" y="47623"/>
                          <a:pt x="47623" y="0"/>
                          <a:pt x="105811" y="0"/>
                        </a:cubicBezTo>
                        <a:lnTo>
                          <a:pt x="105811" y="0"/>
                        </a:lnTo>
                        <a:cubicBezTo>
                          <a:pt x="163998" y="0"/>
                          <a:pt x="211621" y="47623"/>
                          <a:pt x="211621" y="105811"/>
                        </a:cubicBezTo>
                        <a:lnTo>
                          <a:pt x="211621" y="643316"/>
                        </a:lnTo>
                        <a:cubicBezTo>
                          <a:pt x="211621" y="701503"/>
                          <a:pt x="163998" y="749127"/>
                          <a:pt x="105811" y="749127"/>
                        </a:cubicBezTo>
                        <a:close/>
                      </a:path>
                    </a:pathLst>
                  </a:custGeom>
                  <a:solidFill>
                    <a:srgbClr val="F44E4E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49" name="图形 2">
                <a:extLst>
                  <a:ext uri="{FF2B5EF4-FFF2-40B4-BE49-F238E27FC236}">
                    <a16:creationId xmlns:a16="http://schemas.microsoft.com/office/drawing/2014/main" id="{104695AD-9B7C-41A1-9BE7-539F3D7FAE8D}"/>
                  </a:ext>
                </a:extLst>
              </p:cNvPr>
              <p:cNvGrpSpPr/>
              <p:nvPr/>
            </p:nvGrpSpPr>
            <p:grpSpPr>
              <a:xfrm>
                <a:off x="4458259" y="3397493"/>
                <a:ext cx="553179" cy="389923"/>
                <a:chOff x="4458259" y="3397493"/>
                <a:chExt cx="553179" cy="389923"/>
              </a:xfrm>
              <a:solidFill>
                <a:srgbClr val="F44E4E"/>
              </a:solidFill>
            </p:grpSpPr>
            <p:sp>
              <p:nvSpPr>
                <p:cNvPr id="106" name="任意多边形: 形状 36">
                  <a:extLst>
                    <a:ext uri="{FF2B5EF4-FFF2-40B4-BE49-F238E27FC236}">
                      <a16:creationId xmlns:a16="http://schemas.microsoft.com/office/drawing/2014/main" id="{9A90C539-B0CF-409F-8F34-5A00C71D46FA}"/>
                    </a:ext>
                  </a:extLst>
                </p:cNvPr>
                <p:cNvSpPr/>
                <p:nvPr/>
              </p:nvSpPr>
              <p:spPr>
                <a:xfrm>
                  <a:off x="4628924" y="3779951"/>
                  <a:ext cx="57" cy="56"/>
                </a:xfrm>
                <a:custGeom>
                  <a:avLst/>
                  <a:gdLst>
                    <a:gd name="connsiteX0" fmla="*/ 0 w 57"/>
                    <a:gd name="connsiteY0" fmla="*/ 57 h 56"/>
                    <a:gd name="connsiteX1" fmla="*/ 57 w 57"/>
                    <a:gd name="connsiteY1" fmla="*/ 57 h 56"/>
                    <a:gd name="connsiteX2" fmla="*/ 0 w 57"/>
                    <a:gd name="connsiteY2" fmla="*/ 0 h 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" h="56">
                      <a:moveTo>
                        <a:pt x="0" y="57"/>
                      </a:moveTo>
                      <a:lnTo>
                        <a:pt x="57" y="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任意多边形: 形状 37">
                  <a:extLst>
                    <a:ext uri="{FF2B5EF4-FFF2-40B4-BE49-F238E27FC236}">
                      <a16:creationId xmlns:a16="http://schemas.microsoft.com/office/drawing/2014/main" id="{D40B3497-61F2-46C9-8639-AFC377D6E104}"/>
                    </a:ext>
                  </a:extLst>
                </p:cNvPr>
                <p:cNvSpPr/>
                <p:nvPr/>
              </p:nvSpPr>
              <p:spPr>
                <a:xfrm>
                  <a:off x="4646911" y="3397493"/>
                  <a:ext cx="364527" cy="364527"/>
                </a:xfrm>
                <a:custGeom>
                  <a:avLst/>
                  <a:gdLst>
                    <a:gd name="connsiteX0" fmla="*/ 357119 w 364527"/>
                    <a:gd name="connsiteY0" fmla="*/ 7409 h 364527"/>
                    <a:gd name="connsiteX1" fmla="*/ 321201 w 364527"/>
                    <a:gd name="connsiteY1" fmla="*/ 7409 h 364527"/>
                    <a:gd name="connsiteX2" fmla="*/ 0 w 364527"/>
                    <a:gd name="connsiteY2" fmla="*/ 328610 h 364527"/>
                    <a:gd name="connsiteX3" fmla="*/ 35918 w 364527"/>
                    <a:gd name="connsiteY3" fmla="*/ 364528 h 364527"/>
                    <a:gd name="connsiteX4" fmla="*/ 357119 w 364527"/>
                    <a:gd name="connsiteY4" fmla="*/ 43327 h 364527"/>
                    <a:gd name="connsiteX5" fmla="*/ 357119 w 364527"/>
                    <a:gd name="connsiteY5" fmla="*/ 7409 h 36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4527" h="364527">
                      <a:moveTo>
                        <a:pt x="357119" y="7409"/>
                      </a:moveTo>
                      <a:cubicBezTo>
                        <a:pt x="347240" y="-2470"/>
                        <a:pt x="331080" y="-2470"/>
                        <a:pt x="321201" y="7409"/>
                      </a:cubicBezTo>
                      <a:lnTo>
                        <a:pt x="0" y="328610"/>
                      </a:lnTo>
                      <a:lnTo>
                        <a:pt x="35918" y="364528"/>
                      </a:lnTo>
                      <a:lnTo>
                        <a:pt x="357119" y="43327"/>
                      </a:lnTo>
                      <a:cubicBezTo>
                        <a:pt x="366997" y="33448"/>
                        <a:pt x="366997" y="17288"/>
                        <a:pt x="357119" y="7409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任意多边形: 形状 38">
                  <a:extLst>
                    <a:ext uri="{FF2B5EF4-FFF2-40B4-BE49-F238E27FC236}">
                      <a16:creationId xmlns:a16="http://schemas.microsoft.com/office/drawing/2014/main" id="{882E2129-DDBA-4E74-80B8-ACE457C33FE2}"/>
                    </a:ext>
                  </a:extLst>
                </p:cNvPr>
                <p:cNvSpPr/>
                <p:nvPr/>
              </p:nvSpPr>
              <p:spPr>
                <a:xfrm>
                  <a:off x="4458259" y="3573426"/>
                  <a:ext cx="188594" cy="206582"/>
                </a:xfrm>
                <a:custGeom>
                  <a:avLst/>
                  <a:gdLst>
                    <a:gd name="connsiteX0" fmla="*/ 170665 w 188594"/>
                    <a:gd name="connsiteY0" fmla="*/ 170665 h 206582"/>
                    <a:gd name="connsiteX1" fmla="*/ 188595 w 188594"/>
                    <a:gd name="connsiteY1" fmla="*/ 152678 h 206582"/>
                    <a:gd name="connsiteX2" fmla="*/ 43327 w 188594"/>
                    <a:gd name="connsiteY2" fmla="*/ 7409 h 206582"/>
                    <a:gd name="connsiteX3" fmla="*/ 7409 w 188594"/>
                    <a:gd name="connsiteY3" fmla="*/ 7409 h 206582"/>
                    <a:gd name="connsiteX4" fmla="*/ 7409 w 188594"/>
                    <a:gd name="connsiteY4" fmla="*/ 43327 h 206582"/>
                    <a:gd name="connsiteX5" fmla="*/ 170665 w 188594"/>
                    <a:gd name="connsiteY5" fmla="*/ 206582 h 206582"/>
                    <a:gd name="connsiteX6" fmla="*/ 170665 w 188594"/>
                    <a:gd name="connsiteY6" fmla="*/ 170665 h 206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594" h="206582">
                      <a:moveTo>
                        <a:pt x="170665" y="170665"/>
                      </a:moveTo>
                      <a:lnTo>
                        <a:pt x="188595" y="152678"/>
                      </a:lnTo>
                      <a:lnTo>
                        <a:pt x="43327" y="7409"/>
                      </a:lnTo>
                      <a:cubicBezTo>
                        <a:pt x="33448" y="-2470"/>
                        <a:pt x="17288" y="-2470"/>
                        <a:pt x="7409" y="7409"/>
                      </a:cubicBezTo>
                      <a:cubicBezTo>
                        <a:pt x="-2470" y="17288"/>
                        <a:pt x="-2470" y="33448"/>
                        <a:pt x="7409" y="43327"/>
                      </a:cubicBezTo>
                      <a:lnTo>
                        <a:pt x="170665" y="206582"/>
                      </a:lnTo>
                      <a:cubicBezTo>
                        <a:pt x="160843" y="196704"/>
                        <a:pt x="160843" y="180543"/>
                        <a:pt x="170665" y="170665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任意多边形: 形状 39">
                  <a:extLst>
                    <a:ext uri="{FF2B5EF4-FFF2-40B4-BE49-F238E27FC236}">
                      <a16:creationId xmlns:a16="http://schemas.microsoft.com/office/drawing/2014/main" id="{FEBA787A-7D76-40EB-8BC8-53BCAB144375}"/>
                    </a:ext>
                  </a:extLst>
                </p:cNvPr>
                <p:cNvSpPr/>
                <p:nvPr/>
              </p:nvSpPr>
              <p:spPr>
                <a:xfrm>
                  <a:off x="4621515" y="3726160"/>
                  <a:ext cx="61256" cy="61256"/>
                </a:xfrm>
                <a:custGeom>
                  <a:avLst/>
                  <a:gdLst>
                    <a:gd name="connsiteX0" fmla="*/ 7409 w 61256"/>
                    <a:gd name="connsiteY0" fmla="*/ 17930 h 61256"/>
                    <a:gd name="connsiteX1" fmla="*/ 7409 w 61256"/>
                    <a:gd name="connsiteY1" fmla="*/ 53848 h 61256"/>
                    <a:gd name="connsiteX2" fmla="*/ 7409 w 61256"/>
                    <a:gd name="connsiteY2" fmla="*/ 53848 h 61256"/>
                    <a:gd name="connsiteX3" fmla="*/ 43327 w 61256"/>
                    <a:gd name="connsiteY3" fmla="*/ 53848 h 61256"/>
                    <a:gd name="connsiteX4" fmla="*/ 61257 w 61256"/>
                    <a:gd name="connsiteY4" fmla="*/ 35918 h 61256"/>
                    <a:gd name="connsiteX5" fmla="*/ 25339 w 61256"/>
                    <a:gd name="connsiteY5" fmla="*/ 0 h 61256"/>
                    <a:gd name="connsiteX6" fmla="*/ 7409 w 61256"/>
                    <a:gd name="connsiteY6" fmla="*/ 17930 h 6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256" h="61256">
                      <a:moveTo>
                        <a:pt x="7409" y="17930"/>
                      </a:moveTo>
                      <a:cubicBezTo>
                        <a:pt x="-2470" y="27809"/>
                        <a:pt x="-2470" y="43969"/>
                        <a:pt x="7409" y="53848"/>
                      </a:cubicBezTo>
                      <a:lnTo>
                        <a:pt x="7409" y="53848"/>
                      </a:lnTo>
                      <a:cubicBezTo>
                        <a:pt x="17288" y="63726"/>
                        <a:pt x="33448" y="63726"/>
                        <a:pt x="43327" y="53848"/>
                      </a:cubicBezTo>
                      <a:lnTo>
                        <a:pt x="61257" y="35918"/>
                      </a:lnTo>
                      <a:lnTo>
                        <a:pt x="25339" y="0"/>
                      </a:lnTo>
                      <a:lnTo>
                        <a:pt x="7409" y="17930"/>
                      </a:ln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任意多边形: 形状 40">
                <a:extLst>
                  <a:ext uri="{FF2B5EF4-FFF2-40B4-BE49-F238E27FC236}">
                    <a16:creationId xmlns:a16="http://schemas.microsoft.com/office/drawing/2014/main" id="{52170575-CA9E-4100-AE19-1FA3FDDBF528}"/>
                  </a:ext>
                </a:extLst>
              </p:cNvPr>
              <p:cNvSpPr/>
              <p:nvPr/>
            </p:nvSpPr>
            <p:spPr>
              <a:xfrm>
                <a:off x="7164043" y="4357420"/>
                <a:ext cx="563800" cy="400637"/>
              </a:xfrm>
              <a:custGeom>
                <a:avLst/>
                <a:gdLst>
                  <a:gd name="connsiteX0" fmla="*/ 193977 w 563800"/>
                  <a:gd name="connsiteY0" fmla="*/ 400638 h 400637"/>
                  <a:gd name="connsiteX1" fmla="*/ 172220 w 563800"/>
                  <a:gd name="connsiteY1" fmla="*/ 391673 h 400637"/>
                  <a:gd name="connsiteX2" fmla="*/ 8965 w 563800"/>
                  <a:gd name="connsiteY2" fmla="*/ 228417 h 400637"/>
                  <a:gd name="connsiteX3" fmla="*/ 0 w 563800"/>
                  <a:gd name="connsiteY3" fmla="*/ 206661 h 400637"/>
                  <a:gd name="connsiteX4" fmla="*/ 8965 w 563800"/>
                  <a:gd name="connsiteY4" fmla="*/ 184905 h 400637"/>
                  <a:gd name="connsiteX5" fmla="*/ 52420 w 563800"/>
                  <a:gd name="connsiteY5" fmla="*/ 184905 h 400637"/>
                  <a:gd name="connsiteX6" fmla="*/ 193920 w 563800"/>
                  <a:gd name="connsiteY6" fmla="*/ 326405 h 400637"/>
                  <a:gd name="connsiteX7" fmla="*/ 511352 w 563800"/>
                  <a:gd name="connsiteY7" fmla="*/ 8972 h 400637"/>
                  <a:gd name="connsiteX8" fmla="*/ 554807 w 563800"/>
                  <a:gd name="connsiteY8" fmla="*/ 8972 h 400637"/>
                  <a:gd name="connsiteX9" fmla="*/ 554807 w 563800"/>
                  <a:gd name="connsiteY9" fmla="*/ 8972 h 400637"/>
                  <a:gd name="connsiteX10" fmla="*/ 554807 w 563800"/>
                  <a:gd name="connsiteY10" fmla="*/ 52427 h 400637"/>
                  <a:gd name="connsiteX11" fmla="*/ 215619 w 563800"/>
                  <a:gd name="connsiteY11" fmla="*/ 391615 h 400637"/>
                  <a:gd name="connsiteX12" fmla="*/ 193977 w 563800"/>
                  <a:gd name="connsiteY12" fmla="*/ 400638 h 400637"/>
                  <a:gd name="connsiteX13" fmla="*/ 30778 w 563800"/>
                  <a:gd name="connsiteY13" fmla="*/ 186675 h 400637"/>
                  <a:gd name="connsiteX14" fmla="*/ 16616 w 563800"/>
                  <a:gd name="connsiteY14" fmla="*/ 192499 h 400637"/>
                  <a:gd name="connsiteX15" fmla="*/ 10792 w 563800"/>
                  <a:gd name="connsiteY15" fmla="*/ 206661 h 400637"/>
                  <a:gd name="connsiteX16" fmla="*/ 16616 w 563800"/>
                  <a:gd name="connsiteY16" fmla="*/ 220822 h 400637"/>
                  <a:gd name="connsiteX17" fmla="*/ 179873 w 563800"/>
                  <a:gd name="connsiteY17" fmla="*/ 384078 h 400637"/>
                  <a:gd name="connsiteX18" fmla="*/ 208252 w 563800"/>
                  <a:gd name="connsiteY18" fmla="*/ 384078 h 400637"/>
                  <a:gd name="connsiteX19" fmla="*/ 547441 w 563800"/>
                  <a:gd name="connsiteY19" fmla="*/ 44890 h 400637"/>
                  <a:gd name="connsiteX20" fmla="*/ 547441 w 563800"/>
                  <a:gd name="connsiteY20" fmla="*/ 16567 h 400637"/>
                  <a:gd name="connsiteX21" fmla="*/ 519060 w 563800"/>
                  <a:gd name="connsiteY21" fmla="*/ 16567 h 400637"/>
                  <a:gd name="connsiteX22" fmla="*/ 194034 w 563800"/>
                  <a:gd name="connsiteY22" fmla="*/ 341537 h 400637"/>
                  <a:gd name="connsiteX23" fmla="*/ 44997 w 563800"/>
                  <a:gd name="connsiteY23" fmla="*/ 192499 h 400637"/>
                  <a:gd name="connsiteX24" fmla="*/ 30778 w 563800"/>
                  <a:gd name="connsiteY24" fmla="*/ 186675 h 40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3800" h="400637">
                    <a:moveTo>
                      <a:pt x="193977" y="400638"/>
                    </a:moveTo>
                    <a:cubicBezTo>
                      <a:pt x="186097" y="400638"/>
                      <a:pt x="178216" y="397668"/>
                      <a:pt x="172220" y="391673"/>
                    </a:cubicBezTo>
                    <a:lnTo>
                      <a:pt x="8965" y="228417"/>
                    </a:lnTo>
                    <a:cubicBezTo>
                      <a:pt x="3197" y="222650"/>
                      <a:pt x="0" y="214941"/>
                      <a:pt x="0" y="206661"/>
                    </a:cubicBezTo>
                    <a:cubicBezTo>
                      <a:pt x="0" y="198381"/>
                      <a:pt x="3197" y="190729"/>
                      <a:pt x="8965" y="184905"/>
                    </a:cubicBezTo>
                    <a:cubicBezTo>
                      <a:pt x="20500" y="173313"/>
                      <a:pt x="40885" y="173313"/>
                      <a:pt x="52420" y="184905"/>
                    </a:cubicBezTo>
                    <a:lnTo>
                      <a:pt x="193920" y="326405"/>
                    </a:lnTo>
                    <a:lnTo>
                      <a:pt x="511352" y="8972"/>
                    </a:lnTo>
                    <a:cubicBezTo>
                      <a:pt x="523343" y="-2962"/>
                      <a:pt x="542815" y="-3019"/>
                      <a:pt x="554807" y="8972"/>
                    </a:cubicBezTo>
                    <a:lnTo>
                      <a:pt x="554807" y="8972"/>
                    </a:lnTo>
                    <a:cubicBezTo>
                      <a:pt x="566799" y="20964"/>
                      <a:pt x="566799" y="40436"/>
                      <a:pt x="554807" y="52427"/>
                    </a:cubicBezTo>
                    <a:lnTo>
                      <a:pt x="215619" y="391615"/>
                    </a:lnTo>
                    <a:cubicBezTo>
                      <a:pt x="209737" y="397668"/>
                      <a:pt x="201857" y="400638"/>
                      <a:pt x="193977" y="400638"/>
                    </a:cubicBezTo>
                    <a:close/>
                    <a:moveTo>
                      <a:pt x="30778" y="186675"/>
                    </a:moveTo>
                    <a:cubicBezTo>
                      <a:pt x="25410" y="186675"/>
                      <a:pt x="20385" y="188731"/>
                      <a:pt x="16616" y="192499"/>
                    </a:cubicBezTo>
                    <a:cubicBezTo>
                      <a:pt x="12848" y="196268"/>
                      <a:pt x="10792" y="201293"/>
                      <a:pt x="10792" y="206661"/>
                    </a:cubicBezTo>
                    <a:cubicBezTo>
                      <a:pt x="10792" y="212028"/>
                      <a:pt x="12905" y="217053"/>
                      <a:pt x="16616" y="220822"/>
                    </a:cubicBezTo>
                    <a:lnTo>
                      <a:pt x="179873" y="384078"/>
                    </a:lnTo>
                    <a:cubicBezTo>
                      <a:pt x="187696" y="391901"/>
                      <a:pt x="200429" y="391844"/>
                      <a:pt x="208252" y="384078"/>
                    </a:cubicBezTo>
                    <a:lnTo>
                      <a:pt x="547441" y="44890"/>
                    </a:lnTo>
                    <a:cubicBezTo>
                      <a:pt x="555207" y="37067"/>
                      <a:pt x="555207" y="24333"/>
                      <a:pt x="547441" y="16567"/>
                    </a:cubicBezTo>
                    <a:cubicBezTo>
                      <a:pt x="539618" y="8744"/>
                      <a:pt x="526884" y="8801"/>
                      <a:pt x="519060" y="16567"/>
                    </a:cubicBezTo>
                    <a:lnTo>
                      <a:pt x="194034" y="341537"/>
                    </a:lnTo>
                    <a:lnTo>
                      <a:pt x="44997" y="192499"/>
                    </a:lnTo>
                    <a:cubicBezTo>
                      <a:pt x="41171" y="188788"/>
                      <a:pt x="36146" y="186675"/>
                      <a:pt x="30778" y="186675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1" name="图形 2">
                <a:extLst>
                  <a:ext uri="{FF2B5EF4-FFF2-40B4-BE49-F238E27FC236}">
                    <a16:creationId xmlns:a16="http://schemas.microsoft.com/office/drawing/2014/main" id="{BA0AA88B-78BF-4EA3-80FA-4BD29E34EE16}"/>
                  </a:ext>
                </a:extLst>
              </p:cNvPr>
              <p:cNvGrpSpPr/>
              <p:nvPr/>
            </p:nvGrpSpPr>
            <p:grpSpPr>
              <a:xfrm>
                <a:off x="5803820" y="2389350"/>
                <a:ext cx="553136" cy="389923"/>
                <a:chOff x="5803820" y="2389350"/>
                <a:chExt cx="553136" cy="389923"/>
              </a:xfrm>
              <a:solidFill>
                <a:srgbClr val="F44E4E"/>
              </a:solidFill>
            </p:grpSpPr>
            <p:sp>
              <p:nvSpPr>
                <p:cNvPr id="102" name="任意多边形: 形状 42">
                  <a:extLst>
                    <a:ext uri="{FF2B5EF4-FFF2-40B4-BE49-F238E27FC236}">
                      <a16:creationId xmlns:a16="http://schemas.microsoft.com/office/drawing/2014/main" id="{5E466782-A8FD-464E-AC6A-15D6F1B0DDD3}"/>
                    </a:ext>
                  </a:extLst>
                </p:cNvPr>
                <p:cNvSpPr/>
                <p:nvPr/>
              </p:nvSpPr>
              <p:spPr>
                <a:xfrm>
                  <a:off x="5974485" y="2771865"/>
                  <a:ext cx="5710" cy="5710"/>
                </a:xfrm>
                <a:custGeom>
                  <a:avLst/>
                  <a:gdLst>
                    <a:gd name="connsiteX0" fmla="*/ 0 w 5710"/>
                    <a:gd name="connsiteY0" fmla="*/ 0 h 5710"/>
                    <a:gd name="connsiteX1" fmla="*/ 0 w 5710"/>
                    <a:gd name="connsiteY1" fmla="*/ 0 h 5710"/>
                    <a:gd name="connsiteX2" fmla="*/ 0 w 5710"/>
                    <a:gd name="connsiteY2" fmla="*/ 0 h 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10" h="57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任意多边形: 形状 43">
                  <a:extLst>
                    <a:ext uri="{FF2B5EF4-FFF2-40B4-BE49-F238E27FC236}">
                      <a16:creationId xmlns:a16="http://schemas.microsoft.com/office/drawing/2014/main" id="{2E508619-BF7F-42EF-9889-69E69735DDB8}"/>
                    </a:ext>
                  </a:extLst>
                </p:cNvPr>
                <p:cNvSpPr/>
                <p:nvPr/>
              </p:nvSpPr>
              <p:spPr>
                <a:xfrm>
                  <a:off x="5992472" y="2389350"/>
                  <a:ext cx="364484" cy="364527"/>
                </a:xfrm>
                <a:custGeom>
                  <a:avLst/>
                  <a:gdLst>
                    <a:gd name="connsiteX0" fmla="*/ 357118 w 364484"/>
                    <a:gd name="connsiteY0" fmla="*/ 7409 h 364527"/>
                    <a:gd name="connsiteX1" fmla="*/ 321201 w 364484"/>
                    <a:gd name="connsiteY1" fmla="*/ 7409 h 364527"/>
                    <a:gd name="connsiteX2" fmla="*/ 0 w 364484"/>
                    <a:gd name="connsiteY2" fmla="*/ 328610 h 364527"/>
                    <a:gd name="connsiteX3" fmla="*/ 35917 w 364484"/>
                    <a:gd name="connsiteY3" fmla="*/ 364527 h 364527"/>
                    <a:gd name="connsiteX4" fmla="*/ 357118 w 364484"/>
                    <a:gd name="connsiteY4" fmla="*/ 43326 h 364527"/>
                    <a:gd name="connsiteX5" fmla="*/ 357118 w 364484"/>
                    <a:gd name="connsiteY5" fmla="*/ 7409 h 36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4484" h="364527">
                      <a:moveTo>
                        <a:pt x="357118" y="7409"/>
                      </a:moveTo>
                      <a:cubicBezTo>
                        <a:pt x="347240" y="-2470"/>
                        <a:pt x="331080" y="-2470"/>
                        <a:pt x="321201" y="7409"/>
                      </a:cubicBezTo>
                      <a:lnTo>
                        <a:pt x="0" y="328610"/>
                      </a:lnTo>
                      <a:lnTo>
                        <a:pt x="35917" y="364527"/>
                      </a:lnTo>
                      <a:lnTo>
                        <a:pt x="357118" y="43326"/>
                      </a:lnTo>
                      <a:cubicBezTo>
                        <a:pt x="366940" y="33448"/>
                        <a:pt x="366940" y="17288"/>
                        <a:pt x="357118" y="7409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任意多边形: 形状 44">
                  <a:extLst>
                    <a:ext uri="{FF2B5EF4-FFF2-40B4-BE49-F238E27FC236}">
                      <a16:creationId xmlns:a16="http://schemas.microsoft.com/office/drawing/2014/main" id="{65D11637-3C58-4B13-A206-74E5E5125636}"/>
                    </a:ext>
                  </a:extLst>
                </p:cNvPr>
                <p:cNvSpPr/>
                <p:nvPr/>
              </p:nvSpPr>
              <p:spPr>
                <a:xfrm>
                  <a:off x="5803820" y="2565283"/>
                  <a:ext cx="188594" cy="206582"/>
                </a:xfrm>
                <a:custGeom>
                  <a:avLst/>
                  <a:gdLst>
                    <a:gd name="connsiteX0" fmla="*/ 170665 w 188594"/>
                    <a:gd name="connsiteY0" fmla="*/ 170665 h 206582"/>
                    <a:gd name="connsiteX1" fmla="*/ 188595 w 188594"/>
                    <a:gd name="connsiteY1" fmla="*/ 152678 h 206582"/>
                    <a:gd name="connsiteX2" fmla="*/ 43326 w 188594"/>
                    <a:gd name="connsiteY2" fmla="*/ 7409 h 206582"/>
                    <a:gd name="connsiteX3" fmla="*/ 7409 w 188594"/>
                    <a:gd name="connsiteY3" fmla="*/ 7409 h 206582"/>
                    <a:gd name="connsiteX4" fmla="*/ 7409 w 188594"/>
                    <a:gd name="connsiteY4" fmla="*/ 43326 h 206582"/>
                    <a:gd name="connsiteX5" fmla="*/ 170665 w 188594"/>
                    <a:gd name="connsiteY5" fmla="*/ 206582 h 206582"/>
                    <a:gd name="connsiteX6" fmla="*/ 170665 w 188594"/>
                    <a:gd name="connsiteY6" fmla="*/ 170665 h 206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594" h="206582">
                      <a:moveTo>
                        <a:pt x="170665" y="170665"/>
                      </a:moveTo>
                      <a:lnTo>
                        <a:pt x="188595" y="152678"/>
                      </a:lnTo>
                      <a:lnTo>
                        <a:pt x="43326" y="7409"/>
                      </a:lnTo>
                      <a:cubicBezTo>
                        <a:pt x="33448" y="-2470"/>
                        <a:pt x="17288" y="-2470"/>
                        <a:pt x="7409" y="7409"/>
                      </a:cubicBezTo>
                      <a:cubicBezTo>
                        <a:pt x="-2470" y="17288"/>
                        <a:pt x="-2470" y="33448"/>
                        <a:pt x="7409" y="43326"/>
                      </a:cubicBezTo>
                      <a:lnTo>
                        <a:pt x="170665" y="206582"/>
                      </a:lnTo>
                      <a:cubicBezTo>
                        <a:pt x="160786" y="196704"/>
                        <a:pt x="160786" y="180543"/>
                        <a:pt x="170665" y="170665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任意多边形: 形状 45">
                  <a:extLst>
                    <a:ext uri="{FF2B5EF4-FFF2-40B4-BE49-F238E27FC236}">
                      <a16:creationId xmlns:a16="http://schemas.microsoft.com/office/drawing/2014/main" id="{3D349CF6-00F5-473C-A9DF-03F2C84BFA6B}"/>
                    </a:ext>
                  </a:extLst>
                </p:cNvPr>
                <p:cNvSpPr/>
                <p:nvPr/>
              </p:nvSpPr>
              <p:spPr>
                <a:xfrm>
                  <a:off x="5967076" y="2718017"/>
                  <a:ext cx="61256" cy="61256"/>
                </a:xfrm>
                <a:custGeom>
                  <a:avLst/>
                  <a:gdLst>
                    <a:gd name="connsiteX0" fmla="*/ 7409 w 61256"/>
                    <a:gd name="connsiteY0" fmla="*/ 17930 h 61256"/>
                    <a:gd name="connsiteX1" fmla="*/ 7409 w 61256"/>
                    <a:gd name="connsiteY1" fmla="*/ 53848 h 61256"/>
                    <a:gd name="connsiteX2" fmla="*/ 7409 w 61256"/>
                    <a:gd name="connsiteY2" fmla="*/ 53848 h 61256"/>
                    <a:gd name="connsiteX3" fmla="*/ 43327 w 61256"/>
                    <a:gd name="connsiteY3" fmla="*/ 53848 h 61256"/>
                    <a:gd name="connsiteX4" fmla="*/ 61257 w 61256"/>
                    <a:gd name="connsiteY4" fmla="*/ 35917 h 61256"/>
                    <a:gd name="connsiteX5" fmla="*/ 25339 w 61256"/>
                    <a:gd name="connsiteY5" fmla="*/ 0 h 61256"/>
                    <a:gd name="connsiteX6" fmla="*/ 7409 w 61256"/>
                    <a:gd name="connsiteY6" fmla="*/ 17930 h 6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256" h="61256">
                      <a:moveTo>
                        <a:pt x="7409" y="17930"/>
                      </a:moveTo>
                      <a:cubicBezTo>
                        <a:pt x="-2470" y="27809"/>
                        <a:pt x="-2470" y="43969"/>
                        <a:pt x="7409" y="53848"/>
                      </a:cubicBezTo>
                      <a:lnTo>
                        <a:pt x="7409" y="53848"/>
                      </a:lnTo>
                      <a:cubicBezTo>
                        <a:pt x="17288" y="63726"/>
                        <a:pt x="33448" y="63726"/>
                        <a:pt x="43327" y="53848"/>
                      </a:cubicBezTo>
                      <a:lnTo>
                        <a:pt x="61257" y="35917"/>
                      </a:lnTo>
                      <a:lnTo>
                        <a:pt x="25339" y="0"/>
                      </a:lnTo>
                      <a:lnTo>
                        <a:pt x="7409" y="17930"/>
                      </a:ln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图形 2">
                <a:extLst>
                  <a:ext uri="{FF2B5EF4-FFF2-40B4-BE49-F238E27FC236}">
                    <a16:creationId xmlns:a16="http://schemas.microsoft.com/office/drawing/2014/main" id="{7154F28A-FB6B-4DB8-903E-EE96F2B3F5EB}"/>
                  </a:ext>
                </a:extLst>
              </p:cNvPr>
              <p:cNvGrpSpPr/>
              <p:nvPr/>
            </p:nvGrpSpPr>
            <p:grpSpPr>
              <a:xfrm>
                <a:off x="5783649" y="3327072"/>
                <a:ext cx="593522" cy="505356"/>
                <a:chOff x="5783649" y="3327072"/>
                <a:chExt cx="593522" cy="505356"/>
              </a:xfrm>
              <a:solidFill>
                <a:srgbClr val="E3E5FC"/>
              </a:solidFill>
            </p:grpSpPr>
            <p:sp>
              <p:nvSpPr>
                <p:cNvPr id="98" name="任意多边形: 形状 47">
                  <a:extLst>
                    <a:ext uri="{FF2B5EF4-FFF2-40B4-BE49-F238E27FC236}">
                      <a16:creationId xmlns:a16="http://schemas.microsoft.com/office/drawing/2014/main" id="{E01CB768-4267-4E6B-B349-DFE8E312685C}"/>
                    </a:ext>
                  </a:extLst>
                </p:cNvPr>
                <p:cNvSpPr/>
                <p:nvPr/>
              </p:nvSpPr>
              <p:spPr>
                <a:xfrm>
                  <a:off x="5783649" y="3327072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2 h 60985"/>
                    <a:gd name="connsiteX3" fmla="*/ 0 w 593522"/>
                    <a:gd name="connsiteY3" fmla="*/ 30492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2 h 60985"/>
                    <a:gd name="connsiteX7" fmla="*/ 593523 w 593522"/>
                    <a:gd name="connsiteY7" fmla="*/ 30492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2"/>
                      </a:cubicBezTo>
                      <a:lnTo>
                        <a:pt x="0" y="30492"/>
                      </a:lnTo>
                      <a:cubicBezTo>
                        <a:pt x="0" y="13704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4"/>
                        <a:pt x="593523" y="30492"/>
                      </a:cubicBezTo>
                      <a:lnTo>
                        <a:pt x="593523" y="30492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任意多边形: 形状 48">
                  <a:extLst>
                    <a:ext uri="{FF2B5EF4-FFF2-40B4-BE49-F238E27FC236}">
                      <a16:creationId xmlns:a16="http://schemas.microsoft.com/office/drawing/2014/main" id="{D9A7FDCD-A959-41E1-A828-053F4BFF52D8}"/>
                    </a:ext>
                  </a:extLst>
                </p:cNvPr>
                <p:cNvSpPr/>
                <p:nvPr/>
              </p:nvSpPr>
              <p:spPr>
                <a:xfrm>
                  <a:off x="5783649" y="3475196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2 h 60985"/>
                    <a:gd name="connsiteX3" fmla="*/ 0 w 593522"/>
                    <a:gd name="connsiteY3" fmla="*/ 30492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2 h 60985"/>
                    <a:gd name="connsiteX7" fmla="*/ 593523 w 593522"/>
                    <a:gd name="connsiteY7" fmla="*/ 30492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2"/>
                      </a:cubicBezTo>
                      <a:lnTo>
                        <a:pt x="0" y="30492"/>
                      </a:lnTo>
                      <a:cubicBezTo>
                        <a:pt x="0" y="13704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4"/>
                        <a:pt x="593523" y="30492"/>
                      </a:cubicBezTo>
                      <a:lnTo>
                        <a:pt x="593523" y="30492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任意多边形: 形状 49">
                  <a:extLst>
                    <a:ext uri="{FF2B5EF4-FFF2-40B4-BE49-F238E27FC236}">
                      <a16:creationId xmlns:a16="http://schemas.microsoft.com/office/drawing/2014/main" id="{595BCFED-3379-4CF8-B276-C417284E7ECB}"/>
                    </a:ext>
                  </a:extLst>
                </p:cNvPr>
                <p:cNvSpPr/>
                <p:nvPr/>
              </p:nvSpPr>
              <p:spPr>
                <a:xfrm>
                  <a:off x="5783649" y="3623319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2 h 60985"/>
                    <a:gd name="connsiteX3" fmla="*/ 0 w 593522"/>
                    <a:gd name="connsiteY3" fmla="*/ 30492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2 h 60985"/>
                    <a:gd name="connsiteX7" fmla="*/ 593523 w 593522"/>
                    <a:gd name="connsiteY7" fmla="*/ 30492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2"/>
                      </a:cubicBezTo>
                      <a:lnTo>
                        <a:pt x="0" y="30492"/>
                      </a:lnTo>
                      <a:cubicBezTo>
                        <a:pt x="0" y="13704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4"/>
                        <a:pt x="593523" y="30492"/>
                      </a:cubicBezTo>
                      <a:lnTo>
                        <a:pt x="593523" y="30492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任意多边形: 形状 50">
                  <a:extLst>
                    <a:ext uri="{FF2B5EF4-FFF2-40B4-BE49-F238E27FC236}">
                      <a16:creationId xmlns:a16="http://schemas.microsoft.com/office/drawing/2014/main" id="{057FC16F-F4B1-489D-AF09-F1C3AC43969B}"/>
                    </a:ext>
                  </a:extLst>
                </p:cNvPr>
                <p:cNvSpPr/>
                <p:nvPr/>
              </p:nvSpPr>
              <p:spPr>
                <a:xfrm>
                  <a:off x="5783649" y="3771443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6 h 60985"/>
                    <a:gd name="connsiteX1" fmla="*/ 30493 w 593522"/>
                    <a:gd name="connsiteY1" fmla="*/ 60986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6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6"/>
                      </a:moveTo>
                      <a:lnTo>
                        <a:pt x="30493" y="60986"/>
                      </a:lnTo>
                      <a:cubicBezTo>
                        <a:pt x="13705" y="60986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6"/>
                        <a:pt x="563030" y="6098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图形 2">
                <a:extLst>
                  <a:ext uri="{FF2B5EF4-FFF2-40B4-BE49-F238E27FC236}">
                    <a16:creationId xmlns:a16="http://schemas.microsoft.com/office/drawing/2014/main" id="{C6B2D882-C57C-4FD9-A468-CC7539422006}"/>
                  </a:ext>
                </a:extLst>
              </p:cNvPr>
              <p:cNvGrpSpPr/>
              <p:nvPr/>
            </p:nvGrpSpPr>
            <p:grpSpPr>
              <a:xfrm>
                <a:off x="4418045" y="4321624"/>
                <a:ext cx="593522" cy="505413"/>
                <a:chOff x="4418045" y="4321624"/>
                <a:chExt cx="593522" cy="505413"/>
              </a:xfrm>
              <a:solidFill>
                <a:srgbClr val="E3E5FC"/>
              </a:solidFill>
            </p:grpSpPr>
            <p:sp>
              <p:nvSpPr>
                <p:cNvPr id="94" name="任意多边形: 形状 52">
                  <a:extLst>
                    <a:ext uri="{FF2B5EF4-FFF2-40B4-BE49-F238E27FC236}">
                      <a16:creationId xmlns:a16="http://schemas.microsoft.com/office/drawing/2014/main" id="{21557A52-A8EC-4068-BF8A-C010EF754919}"/>
                    </a:ext>
                  </a:extLst>
                </p:cNvPr>
                <p:cNvSpPr/>
                <p:nvPr/>
              </p:nvSpPr>
              <p:spPr>
                <a:xfrm>
                  <a:off x="4418045" y="4321624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2 w 593522"/>
                    <a:gd name="connsiteY1" fmla="*/ 60985 h 60985"/>
                    <a:gd name="connsiteX2" fmla="*/ 0 w 593522"/>
                    <a:gd name="connsiteY2" fmla="*/ 30492 h 60985"/>
                    <a:gd name="connsiteX3" fmla="*/ 0 w 593522"/>
                    <a:gd name="connsiteY3" fmla="*/ 30492 h 60985"/>
                    <a:gd name="connsiteX4" fmla="*/ 30492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2 h 60985"/>
                    <a:gd name="connsiteX7" fmla="*/ 593523 w 593522"/>
                    <a:gd name="connsiteY7" fmla="*/ 30492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2" y="60985"/>
                      </a:lnTo>
                      <a:cubicBezTo>
                        <a:pt x="13704" y="60985"/>
                        <a:pt x="0" y="47281"/>
                        <a:pt x="0" y="30492"/>
                      </a:cubicBezTo>
                      <a:lnTo>
                        <a:pt x="0" y="30492"/>
                      </a:lnTo>
                      <a:cubicBezTo>
                        <a:pt x="0" y="13704"/>
                        <a:pt x="13704" y="0"/>
                        <a:pt x="30492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4"/>
                        <a:pt x="593523" y="30492"/>
                      </a:cubicBezTo>
                      <a:lnTo>
                        <a:pt x="593523" y="30492"/>
                      </a:lnTo>
                      <a:cubicBezTo>
                        <a:pt x="593523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任意多边形: 形状 53">
                  <a:extLst>
                    <a:ext uri="{FF2B5EF4-FFF2-40B4-BE49-F238E27FC236}">
                      <a16:creationId xmlns:a16="http://schemas.microsoft.com/office/drawing/2014/main" id="{AC695931-E98B-4013-9DE9-B89AA955F0A3}"/>
                    </a:ext>
                  </a:extLst>
                </p:cNvPr>
                <p:cNvSpPr/>
                <p:nvPr/>
              </p:nvSpPr>
              <p:spPr>
                <a:xfrm>
                  <a:off x="4418045" y="4469748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2 w 593522"/>
                    <a:gd name="connsiteY1" fmla="*/ 60985 h 60985"/>
                    <a:gd name="connsiteX2" fmla="*/ 0 w 593522"/>
                    <a:gd name="connsiteY2" fmla="*/ 30492 h 60985"/>
                    <a:gd name="connsiteX3" fmla="*/ 0 w 593522"/>
                    <a:gd name="connsiteY3" fmla="*/ 30492 h 60985"/>
                    <a:gd name="connsiteX4" fmla="*/ 30492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2 h 60985"/>
                    <a:gd name="connsiteX7" fmla="*/ 593523 w 593522"/>
                    <a:gd name="connsiteY7" fmla="*/ 30492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2" y="60985"/>
                      </a:lnTo>
                      <a:cubicBezTo>
                        <a:pt x="13704" y="60985"/>
                        <a:pt x="0" y="47281"/>
                        <a:pt x="0" y="30492"/>
                      </a:cubicBezTo>
                      <a:lnTo>
                        <a:pt x="0" y="30492"/>
                      </a:lnTo>
                      <a:cubicBezTo>
                        <a:pt x="0" y="13704"/>
                        <a:pt x="13704" y="0"/>
                        <a:pt x="30492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4"/>
                        <a:pt x="593523" y="30492"/>
                      </a:cubicBezTo>
                      <a:lnTo>
                        <a:pt x="593523" y="30492"/>
                      </a:lnTo>
                      <a:cubicBezTo>
                        <a:pt x="593523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任意多边形: 形状 54">
                  <a:extLst>
                    <a:ext uri="{FF2B5EF4-FFF2-40B4-BE49-F238E27FC236}">
                      <a16:creationId xmlns:a16="http://schemas.microsoft.com/office/drawing/2014/main" id="{F32E5F66-5D18-4486-AD82-63B71F9A8A8A}"/>
                    </a:ext>
                  </a:extLst>
                </p:cNvPr>
                <p:cNvSpPr/>
                <p:nvPr/>
              </p:nvSpPr>
              <p:spPr>
                <a:xfrm>
                  <a:off x="4418045" y="4617872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2 w 593522"/>
                    <a:gd name="connsiteY1" fmla="*/ 60985 h 60985"/>
                    <a:gd name="connsiteX2" fmla="*/ 0 w 593522"/>
                    <a:gd name="connsiteY2" fmla="*/ 30492 h 60985"/>
                    <a:gd name="connsiteX3" fmla="*/ 0 w 593522"/>
                    <a:gd name="connsiteY3" fmla="*/ 30492 h 60985"/>
                    <a:gd name="connsiteX4" fmla="*/ 30492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2 h 60985"/>
                    <a:gd name="connsiteX7" fmla="*/ 593523 w 593522"/>
                    <a:gd name="connsiteY7" fmla="*/ 30492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2" y="60985"/>
                      </a:lnTo>
                      <a:cubicBezTo>
                        <a:pt x="13704" y="60985"/>
                        <a:pt x="0" y="47281"/>
                        <a:pt x="0" y="30492"/>
                      </a:cubicBezTo>
                      <a:lnTo>
                        <a:pt x="0" y="30492"/>
                      </a:lnTo>
                      <a:cubicBezTo>
                        <a:pt x="0" y="13704"/>
                        <a:pt x="13704" y="0"/>
                        <a:pt x="30492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4"/>
                        <a:pt x="593523" y="30492"/>
                      </a:cubicBezTo>
                      <a:lnTo>
                        <a:pt x="593523" y="30492"/>
                      </a:lnTo>
                      <a:cubicBezTo>
                        <a:pt x="593523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任意多边形: 形状 55">
                  <a:extLst>
                    <a:ext uri="{FF2B5EF4-FFF2-40B4-BE49-F238E27FC236}">
                      <a16:creationId xmlns:a16="http://schemas.microsoft.com/office/drawing/2014/main" id="{1B0A098D-7C79-4004-A19F-06CEF791EADB}"/>
                    </a:ext>
                  </a:extLst>
                </p:cNvPr>
                <p:cNvSpPr/>
                <p:nvPr/>
              </p:nvSpPr>
              <p:spPr>
                <a:xfrm>
                  <a:off x="4418045" y="4766053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2 w 593522"/>
                    <a:gd name="connsiteY1" fmla="*/ 60985 h 60985"/>
                    <a:gd name="connsiteX2" fmla="*/ 0 w 593522"/>
                    <a:gd name="connsiteY2" fmla="*/ 30492 h 60985"/>
                    <a:gd name="connsiteX3" fmla="*/ 0 w 593522"/>
                    <a:gd name="connsiteY3" fmla="*/ 30492 h 60985"/>
                    <a:gd name="connsiteX4" fmla="*/ 30492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2 h 60985"/>
                    <a:gd name="connsiteX7" fmla="*/ 593523 w 593522"/>
                    <a:gd name="connsiteY7" fmla="*/ 30492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2" y="60985"/>
                      </a:lnTo>
                      <a:cubicBezTo>
                        <a:pt x="13704" y="60985"/>
                        <a:pt x="0" y="47281"/>
                        <a:pt x="0" y="30492"/>
                      </a:cubicBezTo>
                      <a:lnTo>
                        <a:pt x="0" y="30492"/>
                      </a:lnTo>
                      <a:cubicBezTo>
                        <a:pt x="0" y="13704"/>
                        <a:pt x="13704" y="0"/>
                        <a:pt x="30492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4"/>
                        <a:pt x="593523" y="30492"/>
                      </a:cubicBezTo>
                      <a:lnTo>
                        <a:pt x="593523" y="30492"/>
                      </a:lnTo>
                      <a:cubicBezTo>
                        <a:pt x="593523" y="47223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4" name="图形 2">
                <a:extLst>
                  <a:ext uri="{FF2B5EF4-FFF2-40B4-BE49-F238E27FC236}">
                    <a16:creationId xmlns:a16="http://schemas.microsoft.com/office/drawing/2014/main" id="{3CE83F23-D0F2-4453-B445-58E4233B1F44}"/>
                  </a:ext>
                </a:extLst>
              </p:cNvPr>
              <p:cNvGrpSpPr/>
              <p:nvPr/>
            </p:nvGrpSpPr>
            <p:grpSpPr>
              <a:xfrm>
                <a:off x="8523251" y="2331605"/>
                <a:ext cx="593522" cy="505356"/>
                <a:chOff x="8523251" y="2331605"/>
                <a:chExt cx="593522" cy="505356"/>
              </a:xfrm>
              <a:solidFill>
                <a:srgbClr val="E3E5FC"/>
              </a:solidFill>
            </p:grpSpPr>
            <p:sp>
              <p:nvSpPr>
                <p:cNvPr id="90" name="任意多边形: 形状 57">
                  <a:extLst>
                    <a:ext uri="{FF2B5EF4-FFF2-40B4-BE49-F238E27FC236}">
                      <a16:creationId xmlns:a16="http://schemas.microsoft.com/office/drawing/2014/main" id="{5D5DB13C-D9A3-4628-AB92-FE63E7723865}"/>
                    </a:ext>
                  </a:extLst>
                </p:cNvPr>
                <p:cNvSpPr/>
                <p:nvPr/>
              </p:nvSpPr>
              <p:spPr>
                <a:xfrm>
                  <a:off x="8523251" y="2331605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466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任意多边形: 形状 58">
                  <a:extLst>
                    <a:ext uri="{FF2B5EF4-FFF2-40B4-BE49-F238E27FC236}">
                      <a16:creationId xmlns:a16="http://schemas.microsoft.com/office/drawing/2014/main" id="{84EA18A8-5CF8-42E4-B1AC-BFBC3D7CD0E2}"/>
                    </a:ext>
                  </a:extLst>
                </p:cNvPr>
                <p:cNvSpPr/>
                <p:nvPr/>
              </p:nvSpPr>
              <p:spPr>
                <a:xfrm>
                  <a:off x="8523251" y="2479729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466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任意多边形: 形状 59">
                  <a:extLst>
                    <a:ext uri="{FF2B5EF4-FFF2-40B4-BE49-F238E27FC236}">
                      <a16:creationId xmlns:a16="http://schemas.microsoft.com/office/drawing/2014/main" id="{66F7278B-088A-4E94-A522-30C235690CBF}"/>
                    </a:ext>
                  </a:extLst>
                </p:cNvPr>
                <p:cNvSpPr/>
                <p:nvPr/>
              </p:nvSpPr>
              <p:spPr>
                <a:xfrm>
                  <a:off x="8523251" y="2627853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466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任意多边形: 形状 60">
                  <a:extLst>
                    <a:ext uri="{FF2B5EF4-FFF2-40B4-BE49-F238E27FC236}">
                      <a16:creationId xmlns:a16="http://schemas.microsoft.com/office/drawing/2014/main" id="{80A1CE7C-BB01-4535-B9E3-A1AB897220E5}"/>
                    </a:ext>
                  </a:extLst>
                </p:cNvPr>
                <p:cNvSpPr/>
                <p:nvPr/>
              </p:nvSpPr>
              <p:spPr>
                <a:xfrm>
                  <a:off x="8523251" y="2775976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466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" name="图形 2">
                <a:extLst>
                  <a:ext uri="{FF2B5EF4-FFF2-40B4-BE49-F238E27FC236}">
                    <a16:creationId xmlns:a16="http://schemas.microsoft.com/office/drawing/2014/main" id="{CB20ABBD-E1FE-4A88-9731-46F80E8EE80A}"/>
                  </a:ext>
                </a:extLst>
              </p:cNvPr>
              <p:cNvGrpSpPr/>
              <p:nvPr/>
            </p:nvGrpSpPr>
            <p:grpSpPr>
              <a:xfrm>
                <a:off x="7149253" y="2331605"/>
                <a:ext cx="593522" cy="505356"/>
                <a:chOff x="7149253" y="2331605"/>
                <a:chExt cx="593522" cy="505356"/>
              </a:xfrm>
              <a:solidFill>
                <a:srgbClr val="E3E5FC"/>
              </a:solidFill>
            </p:grpSpPr>
            <p:sp>
              <p:nvSpPr>
                <p:cNvPr id="86" name="任意多边形: 形状 62">
                  <a:extLst>
                    <a:ext uri="{FF2B5EF4-FFF2-40B4-BE49-F238E27FC236}">
                      <a16:creationId xmlns:a16="http://schemas.microsoft.com/office/drawing/2014/main" id="{CA1BF97C-8658-421F-A237-76BD27A4066C}"/>
                    </a:ext>
                  </a:extLst>
                </p:cNvPr>
                <p:cNvSpPr/>
                <p:nvPr/>
              </p:nvSpPr>
              <p:spPr>
                <a:xfrm>
                  <a:off x="7149253" y="2331605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任意多边形: 形状 63">
                  <a:extLst>
                    <a:ext uri="{FF2B5EF4-FFF2-40B4-BE49-F238E27FC236}">
                      <a16:creationId xmlns:a16="http://schemas.microsoft.com/office/drawing/2014/main" id="{78411DDB-A712-4973-8C09-7B9F2E74E764}"/>
                    </a:ext>
                  </a:extLst>
                </p:cNvPr>
                <p:cNvSpPr/>
                <p:nvPr/>
              </p:nvSpPr>
              <p:spPr>
                <a:xfrm>
                  <a:off x="7149253" y="2479729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任意多边形: 形状 64">
                  <a:extLst>
                    <a:ext uri="{FF2B5EF4-FFF2-40B4-BE49-F238E27FC236}">
                      <a16:creationId xmlns:a16="http://schemas.microsoft.com/office/drawing/2014/main" id="{AF73A80A-230D-4DBA-AB1D-BC94D602FC22}"/>
                    </a:ext>
                  </a:extLst>
                </p:cNvPr>
                <p:cNvSpPr/>
                <p:nvPr/>
              </p:nvSpPr>
              <p:spPr>
                <a:xfrm>
                  <a:off x="7149253" y="2627853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任意多边形: 形状 65">
                  <a:extLst>
                    <a:ext uri="{FF2B5EF4-FFF2-40B4-BE49-F238E27FC236}">
                      <a16:creationId xmlns:a16="http://schemas.microsoft.com/office/drawing/2014/main" id="{7FA28B64-0D8A-434C-8B90-0470AE005803}"/>
                    </a:ext>
                  </a:extLst>
                </p:cNvPr>
                <p:cNvSpPr/>
                <p:nvPr/>
              </p:nvSpPr>
              <p:spPr>
                <a:xfrm>
                  <a:off x="7149253" y="2775976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6" name="图形 2">
                <a:extLst>
                  <a:ext uri="{FF2B5EF4-FFF2-40B4-BE49-F238E27FC236}">
                    <a16:creationId xmlns:a16="http://schemas.microsoft.com/office/drawing/2014/main" id="{29EB7230-672D-4FA2-8110-C7443DEDD3FE}"/>
                  </a:ext>
                </a:extLst>
              </p:cNvPr>
              <p:cNvGrpSpPr/>
              <p:nvPr/>
            </p:nvGrpSpPr>
            <p:grpSpPr>
              <a:xfrm>
                <a:off x="7149253" y="3320733"/>
                <a:ext cx="593522" cy="505356"/>
                <a:chOff x="7149253" y="3320733"/>
                <a:chExt cx="593522" cy="505356"/>
              </a:xfrm>
              <a:solidFill>
                <a:srgbClr val="E3E5FC"/>
              </a:solidFill>
            </p:grpSpPr>
            <p:sp>
              <p:nvSpPr>
                <p:cNvPr id="82" name="任意多边形: 形状 67">
                  <a:extLst>
                    <a:ext uri="{FF2B5EF4-FFF2-40B4-BE49-F238E27FC236}">
                      <a16:creationId xmlns:a16="http://schemas.microsoft.com/office/drawing/2014/main" id="{A2420723-A887-4575-8B0D-D6691FAB92A3}"/>
                    </a:ext>
                  </a:extLst>
                </p:cNvPr>
                <p:cNvSpPr/>
                <p:nvPr/>
              </p:nvSpPr>
              <p:spPr>
                <a:xfrm>
                  <a:off x="7149253" y="3320733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任意多边形: 形状 68">
                  <a:extLst>
                    <a:ext uri="{FF2B5EF4-FFF2-40B4-BE49-F238E27FC236}">
                      <a16:creationId xmlns:a16="http://schemas.microsoft.com/office/drawing/2014/main" id="{F2A6CE86-1D68-4E9A-8B38-F4C80927CB92}"/>
                    </a:ext>
                  </a:extLst>
                </p:cNvPr>
                <p:cNvSpPr/>
                <p:nvPr/>
              </p:nvSpPr>
              <p:spPr>
                <a:xfrm>
                  <a:off x="7149253" y="3468857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任意多边形: 形状 69">
                  <a:extLst>
                    <a:ext uri="{FF2B5EF4-FFF2-40B4-BE49-F238E27FC236}">
                      <a16:creationId xmlns:a16="http://schemas.microsoft.com/office/drawing/2014/main" id="{A2E19917-3CF5-4B39-B315-57E6808CA30C}"/>
                    </a:ext>
                  </a:extLst>
                </p:cNvPr>
                <p:cNvSpPr/>
                <p:nvPr/>
              </p:nvSpPr>
              <p:spPr>
                <a:xfrm>
                  <a:off x="7149253" y="3616981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任意多边形: 形状 70">
                  <a:extLst>
                    <a:ext uri="{FF2B5EF4-FFF2-40B4-BE49-F238E27FC236}">
                      <a16:creationId xmlns:a16="http://schemas.microsoft.com/office/drawing/2014/main" id="{988B700D-4713-4C7F-9C82-6224943F93B9}"/>
                    </a:ext>
                  </a:extLst>
                </p:cNvPr>
                <p:cNvSpPr/>
                <p:nvPr/>
              </p:nvSpPr>
              <p:spPr>
                <a:xfrm>
                  <a:off x="7149253" y="3765104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" name="图形 2">
                <a:extLst>
                  <a:ext uri="{FF2B5EF4-FFF2-40B4-BE49-F238E27FC236}">
                    <a16:creationId xmlns:a16="http://schemas.microsoft.com/office/drawing/2014/main" id="{CD42BF0F-5A96-45A3-917D-9F0C8473D9B0}"/>
                  </a:ext>
                </a:extLst>
              </p:cNvPr>
              <p:cNvGrpSpPr/>
              <p:nvPr/>
            </p:nvGrpSpPr>
            <p:grpSpPr>
              <a:xfrm>
                <a:off x="8523251" y="3318335"/>
                <a:ext cx="593522" cy="505356"/>
                <a:chOff x="8523251" y="3318335"/>
                <a:chExt cx="593522" cy="505356"/>
              </a:xfrm>
              <a:solidFill>
                <a:srgbClr val="E3E5FC"/>
              </a:solidFill>
            </p:grpSpPr>
            <p:sp>
              <p:nvSpPr>
                <p:cNvPr id="78" name="任意多边形: 形状 72">
                  <a:extLst>
                    <a:ext uri="{FF2B5EF4-FFF2-40B4-BE49-F238E27FC236}">
                      <a16:creationId xmlns:a16="http://schemas.microsoft.com/office/drawing/2014/main" id="{66EBFC46-BD34-4379-AF0C-AC4600877DBF}"/>
                    </a:ext>
                  </a:extLst>
                </p:cNvPr>
                <p:cNvSpPr/>
                <p:nvPr/>
              </p:nvSpPr>
              <p:spPr>
                <a:xfrm>
                  <a:off x="8523251" y="3318335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466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任意多边形: 形状 73">
                  <a:extLst>
                    <a:ext uri="{FF2B5EF4-FFF2-40B4-BE49-F238E27FC236}">
                      <a16:creationId xmlns:a16="http://schemas.microsoft.com/office/drawing/2014/main" id="{4BAE4935-DDF0-4642-A6EA-C21731C3CDFE}"/>
                    </a:ext>
                  </a:extLst>
                </p:cNvPr>
                <p:cNvSpPr/>
                <p:nvPr/>
              </p:nvSpPr>
              <p:spPr>
                <a:xfrm>
                  <a:off x="8523251" y="3466459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466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任意多边形: 形状 74">
                  <a:extLst>
                    <a:ext uri="{FF2B5EF4-FFF2-40B4-BE49-F238E27FC236}">
                      <a16:creationId xmlns:a16="http://schemas.microsoft.com/office/drawing/2014/main" id="{BB4E8B15-32DA-4E50-9518-1D96958A2402}"/>
                    </a:ext>
                  </a:extLst>
                </p:cNvPr>
                <p:cNvSpPr/>
                <p:nvPr/>
              </p:nvSpPr>
              <p:spPr>
                <a:xfrm>
                  <a:off x="8523251" y="3614582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466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任意多边形: 形状 75">
                  <a:extLst>
                    <a:ext uri="{FF2B5EF4-FFF2-40B4-BE49-F238E27FC236}">
                      <a16:creationId xmlns:a16="http://schemas.microsoft.com/office/drawing/2014/main" id="{3C9F5053-0B02-4E03-8F3A-B217DAB15CC7}"/>
                    </a:ext>
                  </a:extLst>
                </p:cNvPr>
                <p:cNvSpPr/>
                <p:nvPr/>
              </p:nvSpPr>
              <p:spPr>
                <a:xfrm>
                  <a:off x="8523251" y="3762706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466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" name="图形 2">
                <a:extLst>
                  <a:ext uri="{FF2B5EF4-FFF2-40B4-BE49-F238E27FC236}">
                    <a16:creationId xmlns:a16="http://schemas.microsoft.com/office/drawing/2014/main" id="{94A13075-E6DB-4805-A3B8-2E48847B3286}"/>
                  </a:ext>
                </a:extLst>
              </p:cNvPr>
              <p:cNvGrpSpPr/>
              <p:nvPr/>
            </p:nvGrpSpPr>
            <p:grpSpPr>
              <a:xfrm>
                <a:off x="8523251" y="4305065"/>
                <a:ext cx="593522" cy="505356"/>
                <a:chOff x="8523251" y="4305065"/>
                <a:chExt cx="593522" cy="505356"/>
              </a:xfrm>
              <a:solidFill>
                <a:srgbClr val="E3E5FC"/>
              </a:solidFill>
            </p:grpSpPr>
            <p:sp>
              <p:nvSpPr>
                <p:cNvPr id="74" name="任意多边形: 形状 77">
                  <a:extLst>
                    <a:ext uri="{FF2B5EF4-FFF2-40B4-BE49-F238E27FC236}">
                      <a16:creationId xmlns:a16="http://schemas.microsoft.com/office/drawing/2014/main" id="{E5AC2CC3-7266-4B3A-AAC5-05722E5D5A49}"/>
                    </a:ext>
                  </a:extLst>
                </p:cNvPr>
                <p:cNvSpPr/>
                <p:nvPr/>
              </p:nvSpPr>
              <p:spPr>
                <a:xfrm>
                  <a:off x="8523251" y="4305065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466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任意多边形: 形状 78">
                  <a:extLst>
                    <a:ext uri="{FF2B5EF4-FFF2-40B4-BE49-F238E27FC236}">
                      <a16:creationId xmlns:a16="http://schemas.microsoft.com/office/drawing/2014/main" id="{5EE1A111-B0D7-4552-B913-709709ADAB9C}"/>
                    </a:ext>
                  </a:extLst>
                </p:cNvPr>
                <p:cNvSpPr/>
                <p:nvPr/>
              </p:nvSpPr>
              <p:spPr>
                <a:xfrm>
                  <a:off x="8523251" y="4453188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466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任意多边形: 形状 79">
                  <a:extLst>
                    <a:ext uri="{FF2B5EF4-FFF2-40B4-BE49-F238E27FC236}">
                      <a16:creationId xmlns:a16="http://schemas.microsoft.com/office/drawing/2014/main" id="{E85E3302-F22C-46E8-A792-F1113811FF14}"/>
                    </a:ext>
                  </a:extLst>
                </p:cNvPr>
                <p:cNvSpPr/>
                <p:nvPr/>
              </p:nvSpPr>
              <p:spPr>
                <a:xfrm>
                  <a:off x="8523251" y="4601312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466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任意多边形: 形状 80">
                  <a:extLst>
                    <a:ext uri="{FF2B5EF4-FFF2-40B4-BE49-F238E27FC236}">
                      <a16:creationId xmlns:a16="http://schemas.microsoft.com/office/drawing/2014/main" id="{1FEDFDD6-E848-44D5-B970-0EC3BF9339FB}"/>
                    </a:ext>
                  </a:extLst>
                </p:cNvPr>
                <p:cNvSpPr/>
                <p:nvPr/>
              </p:nvSpPr>
              <p:spPr>
                <a:xfrm>
                  <a:off x="8523251" y="4749436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466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" name="图形 2">
                <a:extLst>
                  <a:ext uri="{FF2B5EF4-FFF2-40B4-BE49-F238E27FC236}">
                    <a16:creationId xmlns:a16="http://schemas.microsoft.com/office/drawing/2014/main" id="{2571E7DD-A845-476D-AA50-2401043C54CE}"/>
                  </a:ext>
                </a:extLst>
              </p:cNvPr>
              <p:cNvGrpSpPr/>
              <p:nvPr/>
            </p:nvGrpSpPr>
            <p:grpSpPr>
              <a:xfrm>
                <a:off x="5783649" y="4305065"/>
                <a:ext cx="593522" cy="505356"/>
                <a:chOff x="5783649" y="4305065"/>
                <a:chExt cx="593522" cy="505356"/>
              </a:xfrm>
              <a:solidFill>
                <a:srgbClr val="E3E5FC"/>
              </a:solidFill>
            </p:grpSpPr>
            <p:sp>
              <p:nvSpPr>
                <p:cNvPr id="70" name="任意多边形: 形状 82">
                  <a:extLst>
                    <a:ext uri="{FF2B5EF4-FFF2-40B4-BE49-F238E27FC236}">
                      <a16:creationId xmlns:a16="http://schemas.microsoft.com/office/drawing/2014/main" id="{7C1B9FD7-5AF6-487C-BDBF-B316FC49BF08}"/>
                    </a:ext>
                  </a:extLst>
                </p:cNvPr>
                <p:cNvSpPr/>
                <p:nvPr/>
              </p:nvSpPr>
              <p:spPr>
                <a:xfrm>
                  <a:off x="5783649" y="4305065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任意多边形: 形状 83">
                  <a:extLst>
                    <a:ext uri="{FF2B5EF4-FFF2-40B4-BE49-F238E27FC236}">
                      <a16:creationId xmlns:a16="http://schemas.microsoft.com/office/drawing/2014/main" id="{C6AA510E-CA2F-404E-BE6F-8FF09BF53D63}"/>
                    </a:ext>
                  </a:extLst>
                </p:cNvPr>
                <p:cNvSpPr/>
                <p:nvPr/>
              </p:nvSpPr>
              <p:spPr>
                <a:xfrm>
                  <a:off x="5783649" y="4453188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任意多边形: 形状 84">
                  <a:extLst>
                    <a:ext uri="{FF2B5EF4-FFF2-40B4-BE49-F238E27FC236}">
                      <a16:creationId xmlns:a16="http://schemas.microsoft.com/office/drawing/2014/main" id="{B01B18BA-9CBE-426B-A139-953D0783CA0F}"/>
                    </a:ext>
                  </a:extLst>
                </p:cNvPr>
                <p:cNvSpPr/>
                <p:nvPr/>
              </p:nvSpPr>
              <p:spPr>
                <a:xfrm>
                  <a:off x="5783649" y="4601312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任意多边形: 形状 85">
                  <a:extLst>
                    <a:ext uri="{FF2B5EF4-FFF2-40B4-BE49-F238E27FC236}">
                      <a16:creationId xmlns:a16="http://schemas.microsoft.com/office/drawing/2014/main" id="{E5261C3E-7555-47B8-9F5B-26AC28A5BB12}"/>
                    </a:ext>
                  </a:extLst>
                </p:cNvPr>
                <p:cNvSpPr/>
                <p:nvPr/>
              </p:nvSpPr>
              <p:spPr>
                <a:xfrm>
                  <a:off x="5783649" y="4749436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3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3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3" y="60985"/>
                      </a:lnTo>
                      <a:cubicBezTo>
                        <a:pt x="13705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5" y="0"/>
                        <a:pt x="30493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818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" name="图形 2">
                <a:extLst>
                  <a:ext uri="{FF2B5EF4-FFF2-40B4-BE49-F238E27FC236}">
                    <a16:creationId xmlns:a16="http://schemas.microsoft.com/office/drawing/2014/main" id="{B3692A09-860B-4119-B4D5-0978BDDDE2A4}"/>
                  </a:ext>
                </a:extLst>
              </p:cNvPr>
              <p:cNvGrpSpPr/>
              <p:nvPr/>
            </p:nvGrpSpPr>
            <p:grpSpPr>
              <a:xfrm>
                <a:off x="4418045" y="2315046"/>
                <a:ext cx="593522" cy="505356"/>
                <a:chOff x="4418045" y="2315046"/>
                <a:chExt cx="593522" cy="505356"/>
              </a:xfrm>
              <a:solidFill>
                <a:srgbClr val="E3E5FC"/>
              </a:solidFill>
            </p:grpSpPr>
            <p:sp>
              <p:nvSpPr>
                <p:cNvPr id="66" name="任意多边形: 形状 87">
                  <a:extLst>
                    <a:ext uri="{FF2B5EF4-FFF2-40B4-BE49-F238E27FC236}">
                      <a16:creationId xmlns:a16="http://schemas.microsoft.com/office/drawing/2014/main" id="{C46823BE-C8D8-4E6A-89A1-15962E2C09F7}"/>
                    </a:ext>
                  </a:extLst>
                </p:cNvPr>
                <p:cNvSpPr/>
                <p:nvPr/>
              </p:nvSpPr>
              <p:spPr>
                <a:xfrm>
                  <a:off x="4418045" y="2315046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5 h 60985"/>
                    <a:gd name="connsiteX1" fmla="*/ 30492 w 593522"/>
                    <a:gd name="connsiteY1" fmla="*/ 60985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2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5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5"/>
                      </a:moveTo>
                      <a:lnTo>
                        <a:pt x="30492" y="60985"/>
                      </a:lnTo>
                      <a:cubicBezTo>
                        <a:pt x="13704" y="60985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4" y="0"/>
                        <a:pt x="30492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761" y="60985"/>
                        <a:pt x="563030" y="60985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任意多边形: 形状 88">
                  <a:extLst>
                    <a:ext uri="{FF2B5EF4-FFF2-40B4-BE49-F238E27FC236}">
                      <a16:creationId xmlns:a16="http://schemas.microsoft.com/office/drawing/2014/main" id="{968ACD47-323D-442D-8D15-229C49E06D32}"/>
                    </a:ext>
                  </a:extLst>
                </p:cNvPr>
                <p:cNvSpPr/>
                <p:nvPr/>
              </p:nvSpPr>
              <p:spPr>
                <a:xfrm>
                  <a:off x="4418045" y="2463169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6 h 60985"/>
                    <a:gd name="connsiteX1" fmla="*/ 30492 w 593522"/>
                    <a:gd name="connsiteY1" fmla="*/ 60986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2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6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6"/>
                      </a:moveTo>
                      <a:lnTo>
                        <a:pt x="30492" y="60986"/>
                      </a:lnTo>
                      <a:cubicBezTo>
                        <a:pt x="13704" y="60986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4" y="0"/>
                        <a:pt x="30492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761" y="60986"/>
                        <a:pt x="563030" y="6098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任意多边形: 形状 89">
                  <a:extLst>
                    <a:ext uri="{FF2B5EF4-FFF2-40B4-BE49-F238E27FC236}">
                      <a16:creationId xmlns:a16="http://schemas.microsoft.com/office/drawing/2014/main" id="{637A4386-61CA-4762-A9A6-1C9859FE2A20}"/>
                    </a:ext>
                  </a:extLst>
                </p:cNvPr>
                <p:cNvSpPr/>
                <p:nvPr/>
              </p:nvSpPr>
              <p:spPr>
                <a:xfrm>
                  <a:off x="4418045" y="2611293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6 h 60985"/>
                    <a:gd name="connsiteX1" fmla="*/ 30492 w 593522"/>
                    <a:gd name="connsiteY1" fmla="*/ 60986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2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6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6"/>
                      </a:moveTo>
                      <a:lnTo>
                        <a:pt x="30492" y="60986"/>
                      </a:lnTo>
                      <a:cubicBezTo>
                        <a:pt x="13704" y="60986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4" y="0"/>
                        <a:pt x="30492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761" y="60986"/>
                        <a:pt x="563030" y="6098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任意多边形: 形状 90">
                  <a:extLst>
                    <a:ext uri="{FF2B5EF4-FFF2-40B4-BE49-F238E27FC236}">
                      <a16:creationId xmlns:a16="http://schemas.microsoft.com/office/drawing/2014/main" id="{9D8B297E-770C-4E2E-A103-A67D63E7788B}"/>
                    </a:ext>
                  </a:extLst>
                </p:cNvPr>
                <p:cNvSpPr/>
                <p:nvPr/>
              </p:nvSpPr>
              <p:spPr>
                <a:xfrm>
                  <a:off x="4418045" y="2759417"/>
                  <a:ext cx="593522" cy="60985"/>
                </a:xfrm>
                <a:custGeom>
                  <a:avLst/>
                  <a:gdLst>
                    <a:gd name="connsiteX0" fmla="*/ 563030 w 593522"/>
                    <a:gd name="connsiteY0" fmla="*/ 60986 h 60985"/>
                    <a:gd name="connsiteX1" fmla="*/ 30492 w 593522"/>
                    <a:gd name="connsiteY1" fmla="*/ 60986 h 60985"/>
                    <a:gd name="connsiteX2" fmla="*/ 0 w 593522"/>
                    <a:gd name="connsiteY2" fmla="*/ 30493 h 60985"/>
                    <a:gd name="connsiteX3" fmla="*/ 0 w 593522"/>
                    <a:gd name="connsiteY3" fmla="*/ 30493 h 60985"/>
                    <a:gd name="connsiteX4" fmla="*/ 30492 w 593522"/>
                    <a:gd name="connsiteY4" fmla="*/ 0 h 60985"/>
                    <a:gd name="connsiteX5" fmla="*/ 563030 w 593522"/>
                    <a:gd name="connsiteY5" fmla="*/ 0 h 60985"/>
                    <a:gd name="connsiteX6" fmla="*/ 593523 w 593522"/>
                    <a:gd name="connsiteY6" fmla="*/ 30493 h 60985"/>
                    <a:gd name="connsiteX7" fmla="*/ 593523 w 593522"/>
                    <a:gd name="connsiteY7" fmla="*/ 30493 h 60985"/>
                    <a:gd name="connsiteX8" fmla="*/ 563030 w 593522"/>
                    <a:gd name="connsiteY8" fmla="*/ 60986 h 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522" h="60985">
                      <a:moveTo>
                        <a:pt x="563030" y="60986"/>
                      </a:moveTo>
                      <a:lnTo>
                        <a:pt x="30492" y="60986"/>
                      </a:lnTo>
                      <a:cubicBezTo>
                        <a:pt x="13704" y="60986"/>
                        <a:pt x="0" y="47281"/>
                        <a:pt x="0" y="30493"/>
                      </a:cubicBezTo>
                      <a:lnTo>
                        <a:pt x="0" y="30493"/>
                      </a:lnTo>
                      <a:cubicBezTo>
                        <a:pt x="0" y="13705"/>
                        <a:pt x="13704" y="0"/>
                        <a:pt x="30492" y="0"/>
                      </a:cubicBezTo>
                      <a:lnTo>
                        <a:pt x="563030" y="0"/>
                      </a:lnTo>
                      <a:cubicBezTo>
                        <a:pt x="579818" y="0"/>
                        <a:pt x="593523" y="13705"/>
                        <a:pt x="593523" y="30493"/>
                      </a:cubicBezTo>
                      <a:lnTo>
                        <a:pt x="593523" y="30493"/>
                      </a:lnTo>
                      <a:cubicBezTo>
                        <a:pt x="593523" y="47281"/>
                        <a:pt x="579761" y="60986"/>
                        <a:pt x="563030" y="6098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图形 2">
                <a:extLst>
                  <a:ext uri="{FF2B5EF4-FFF2-40B4-BE49-F238E27FC236}">
                    <a16:creationId xmlns:a16="http://schemas.microsoft.com/office/drawing/2014/main" id="{986CB911-2D42-4444-80F6-08E5FA129B0E}"/>
                  </a:ext>
                </a:extLst>
              </p:cNvPr>
              <p:cNvGrpSpPr/>
              <p:nvPr/>
            </p:nvGrpSpPr>
            <p:grpSpPr>
              <a:xfrm>
                <a:off x="7837109" y="3796111"/>
                <a:ext cx="703044" cy="495591"/>
                <a:chOff x="7837109" y="3796111"/>
                <a:chExt cx="703044" cy="495591"/>
              </a:xfrm>
              <a:solidFill>
                <a:srgbClr val="F44E4E"/>
              </a:solidFill>
            </p:grpSpPr>
            <p:sp>
              <p:nvSpPr>
                <p:cNvPr id="62" name="任意多边形: 形状 92">
                  <a:extLst>
                    <a:ext uri="{FF2B5EF4-FFF2-40B4-BE49-F238E27FC236}">
                      <a16:creationId xmlns:a16="http://schemas.microsoft.com/office/drawing/2014/main" id="{3B223CD0-B17F-4C88-B8C5-D897A0DBB7F8}"/>
                    </a:ext>
                  </a:extLst>
                </p:cNvPr>
                <p:cNvSpPr/>
                <p:nvPr/>
              </p:nvSpPr>
              <p:spPr>
                <a:xfrm>
                  <a:off x="8053984" y="4282281"/>
                  <a:ext cx="5710" cy="5710"/>
                </a:xfrm>
                <a:custGeom>
                  <a:avLst/>
                  <a:gdLst>
                    <a:gd name="connsiteX0" fmla="*/ 0 w 5710"/>
                    <a:gd name="connsiteY0" fmla="*/ 0 h 5710"/>
                    <a:gd name="connsiteX1" fmla="*/ 0 w 5710"/>
                    <a:gd name="connsiteY1" fmla="*/ 0 h 5710"/>
                    <a:gd name="connsiteX2" fmla="*/ 0 w 5710"/>
                    <a:gd name="connsiteY2" fmla="*/ 0 h 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10" h="57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任意多边形: 形状 93">
                  <a:extLst>
                    <a:ext uri="{FF2B5EF4-FFF2-40B4-BE49-F238E27FC236}">
                      <a16:creationId xmlns:a16="http://schemas.microsoft.com/office/drawing/2014/main" id="{806F2DDC-FF3F-4DB9-9EEC-13F8F86E2AAB}"/>
                    </a:ext>
                  </a:extLst>
                </p:cNvPr>
                <p:cNvSpPr/>
                <p:nvPr/>
              </p:nvSpPr>
              <p:spPr>
                <a:xfrm>
                  <a:off x="8076768" y="3796111"/>
                  <a:ext cx="463385" cy="463386"/>
                </a:xfrm>
                <a:custGeom>
                  <a:avLst/>
                  <a:gdLst>
                    <a:gd name="connsiteX0" fmla="*/ 453964 w 463385"/>
                    <a:gd name="connsiteY0" fmla="*/ 9422 h 463386"/>
                    <a:gd name="connsiteX1" fmla="*/ 408339 w 463385"/>
                    <a:gd name="connsiteY1" fmla="*/ 9422 h 463386"/>
                    <a:gd name="connsiteX2" fmla="*/ 0 w 463385"/>
                    <a:gd name="connsiteY2" fmla="*/ 417761 h 463386"/>
                    <a:gd name="connsiteX3" fmla="*/ 45625 w 463385"/>
                    <a:gd name="connsiteY3" fmla="*/ 463386 h 463386"/>
                    <a:gd name="connsiteX4" fmla="*/ 453964 w 463385"/>
                    <a:gd name="connsiteY4" fmla="*/ 55047 h 463386"/>
                    <a:gd name="connsiteX5" fmla="*/ 453964 w 463385"/>
                    <a:gd name="connsiteY5" fmla="*/ 9422 h 46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3385" h="463386">
                      <a:moveTo>
                        <a:pt x="453964" y="9422"/>
                      </a:moveTo>
                      <a:cubicBezTo>
                        <a:pt x="441402" y="-3141"/>
                        <a:pt x="420845" y="-3141"/>
                        <a:pt x="408339" y="9422"/>
                      </a:cubicBezTo>
                      <a:lnTo>
                        <a:pt x="0" y="417761"/>
                      </a:lnTo>
                      <a:lnTo>
                        <a:pt x="45625" y="463386"/>
                      </a:lnTo>
                      <a:lnTo>
                        <a:pt x="453964" y="55047"/>
                      </a:lnTo>
                      <a:cubicBezTo>
                        <a:pt x="466526" y="42484"/>
                        <a:pt x="466526" y="21927"/>
                        <a:pt x="453964" y="9422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任意多边形: 形状 94">
                  <a:extLst>
                    <a:ext uri="{FF2B5EF4-FFF2-40B4-BE49-F238E27FC236}">
                      <a16:creationId xmlns:a16="http://schemas.microsoft.com/office/drawing/2014/main" id="{A59386B8-B4F3-4B7C-987A-528F9AA72C57}"/>
                    </a:ext>
                  </a:extLst>
                </p:cNvPr>
                <p:cNvSpPr/>
                <p:nvPr/>
              </p:nvSpPr>
              <p:spPr>
                <a:xfrm>
                  <a:off x="7837109" y="4019724"/>
                  <a:ext cx="239716" cy="262556"/>
                </a:xfrm>
                <a:custGeom>
                  <a:avLst/>
                  <a:gdLst>
                    <a:gd name="connsiteX0" fmla="*/ 216875 w 239716"/>
                    <a:gd name="connsiteY0" fmla="*/ 216932 h 262556"/>
                    <a:gd name="connsiteX1" fmla="*/ 239716 w 239716"/>
                    <a:gd name="connsiteY1" fmla="*/ 194091 h 262556"/>
                    <a:gd name="connsiteX2" fmla="*/ 55047 w 239716"/>
                    <a:gd name="connsiteY2" fmla="*/ 9422 h 262556"/>
                    <a:gd name="connsiteX3" fmla="*/ 9422 w 239716"/>
                    <a:gd name="connsiteY3" fmla="*/ 9422 h 262556"/>
                    <a:gd name="connsiteX4" fmla="*/ 9422 w 239716"/>
                    <a:gd name="connsiteY4" fmla="*/ 55047 h 262556"/>
                    <a:gd name="connsiteX5" fmla="*/ 216932 w 239716"/>
                    <a:gd name="connsiteY5" fmla="*/ 262557 h 262556"/>
                    <a:gd name="connsiteX6" fmla="*/ 216875 w 239716"/>
                    <a:gd name="connsiteY6" fmla="*/ 216932 h 262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716" h="262556">
                      <a:moveTo>
                        <a:pt x="216875" y="216932"/>
                      </a:moveTo>
                      <a:lnTo>
                        <a:pt x="239716" y="194091"/>
                      </a:lnTo>
                      <a:lnTo>
                        <a:pt x="55047" y="9422"/>
                      </a:lnTo>
                      <a:cubicBezTo>
                        <a:pt x="42484" y="-3141"/>
                        <a:pt x="21927" y="-3141"/>
                        <a:pt x="9422" y="9422"/>
                      </a:cubicBezTo>
                      <a:cubicBezTo>
                        <a:pt x="-3141" y="21984"/>
                        <a:pt x="-3141" y="42541"/>
                        <a:pt x="9422" y="55047"/>
                      </a:cubicBezTo>
                      <a:lnTo>
                        <a:pt x="216932" y="262557"/>
                      </a:lnTo>
                      <a:cubicBezTo>
                        <a:pt x="204312" y="249994"/>
                        <a:pt x="204312" y="229495"/>
                        <a:pt x="216875" y="216932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任意多边形: 形状 95">
                  <a:extLst>
                    <a:ext uri="{FF2B5EF4-FFF2-40B4-BE49-F238E27FC236}">
                      <a16:creationId xmlns:a16="http://schemas.microsoft.com/office/drawing/2014/main" id="{48AAB1B1-F0EB-4B86-80C0-DCFB17A28421}"/>
                    </a:ext>
                  </a:extLst>
                </p:cNvPr>
                <p:cNvSpPr/>
                <p:nvPr/>
              </p:nvSpPr>
              <p:spPr>
                <a:xfrm>
                  <a:off x="8044562" y="4213815"/>
                  <a:ext cx="77887" cy="77887"/>
                </a:xfrm>
                <a:custGeom>
                  <a:avLst/>
                  <a:gdLst>
                    <a:gd name="connsiteX0" fmla="*/ 9422 w 77887"/>
                    <a:gd name="connsiteY0" fmla="*/ 22841 h 77887"/>
                    <a:gd name="connsiteX1" fmla="*/ 9422 w 77887"/>
                    <a:gd name="connsiteY1" fmla="*/ 68466 h 77887"/>
                    <a:gd name="connsiteX2" fmla="*/ 9422 w 77887"/>
                    <a:gd name="connsiteY2" fmla="*/ 68466 h 77887"/>
                    <a:gd name="connsiteX3" fmla="*/ 55047 w 77887"/>
                    <a:gd name="connsiteY3" fmla="*/ 68466 h 77887"/>
                    <a:gd name="connsiteX4" fmla="*/ 77888 w 77887"/>
                    <a:gd name="connsiteY4" fmla="*/ 45625 h 77887"/>
                    <a:gd name="connsiteX5" fmla="*/ 32263 w 77887"/>
                    <a:gd name="connsiteY5" fmla="*/ 0 h 77887"/>
                    <a:gd name="connsiteX6" fmla="*/ 9422 w 77887"/>
                    <a:gd name="connsiteY6" fmla="*/ 22841 h 7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887" h="77887">
                      <a:moveTo>
                        <a:pt x="9422" y="22841"/>
                      </a:moveTo>
                      <a:cubicBezTo>
                        <a:pt x="-3141" y="35404"/>
                        <a:pt x="-3141" y="55960"/>
                        <a:pt x="9422" y="68466"/>
                      </a:cubicBezTo>
                      <a:lnTo>
                        <a:pt x="9422" y="68466"/>
                      </a:lnTo>
                      <a:cubicBezTo>
                        <a:pt x="21984" y="81028"/>
                        <a:pt x="42541" y="81028"/>
                        <a:pt x="55047" y="68466"/>
                      </a:cubicBezTo>
                      <a:lnTo>
                        <a:pt x="77888" y="45625"/>
                      </a:lnTo>
                      <a:lnTo>
                        <a:pt x="32263" y="0"/>
                      </a:lnTo>
                      <a:lnTo>
                        <a:pt x="9422" y="22841"/>
                      </a:ln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任意多边形: 形状 110">
              <a:extLst>
                <a:ext uri="{FF2B5EF4-FFF2-40B4-BE49-F238E27FC236}">
                  <a16:creationId xmlns:a16="http://schemas.microsoft.com/office/drawing/2014/main" id="{8AFC2F71-D455-470C-A1F3-0ADC209A3C24}"/>
                </a:ext>
              </a:extLst>
            </p:cNvPr>
            <p:cNvSpPr/>
            <p:nvPr/>
          </p:nvSpPr>
          <p:spPr>
            <a:xfrm>
              <a:off x="9393062" y="4794113"/>
              <a:ext cx="886166" cy="370455"/>
            </a:xfrm>
            <a:custGeom>
              <a:avLst/>
              <a:gdLst>
                <a:gd name="connsiteX0" fmla="*/ 911673 w 1035069"/>
                <a:gd name="connsiteY0" fmla="*/ 244803 h 432703"/>
                <a:gd name="connsiteX1" fmla="*/ 559294 w 1035069"/>
                <a:gd name="connsiteY1" fmla="*/ 423133 h 432703"/>
                <a:gd name="connsiteX2" fmla="*/ 126115 w 1035069"/>
                <a:gd name="connsiteY2" fmla="*/ 84916 h 432703"/>
                <a:gd name="connsiteX3" fmla="*/ 79462 w 1035069"/>
                <a:gd name="connsiteY3" fmla="*/ 17307 h 432703"/>
                <a:gd name="connsiteX4" fmla="*/ 180191 w 1035069"/>
                <a:gd name="connsiteY4" fmla="*/ 4915 h 432703"/>
                <a:gd name="connsiteX5" fmla="*/ 514012 w 1035069"/>
                <a:gd name="connsiteY5" fmla="*/ 288258 h 432703"/>
                <a:gd name="connsiteX6" fmla="*/ 781994 w 1035069"/>
                <a:gd name="connsiteY6" fmla="*/ 256395 h 432703"/>
                <a:gd name="connsiteX7" fmla="*/ 911673 w 1035069"/>
                <a:gd name="connsiteY7" fmla="*/ 244803 h 43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5069" h="432703">
                  <a:moveTo>
                    <a:pt x="911673" y="244803"/>
                  </a:moveTo>
                  <a:cubicBezTo>
                    <a:pt x="911673" y="244803"/>
                    <a:pt x="776740" y="482691"/>
                    <a:pt x="559294" y="423133"/>
                  </a:cubicBezTo>
                  <a:cubicBezTo>
                    <a:pt x="341848" y="363576"/>
                    <a:pt x="191041" y="50026"/>
                    <a:pt x="126115" y="84916"/>
                  </a:cubicBezTo>
                  <a:cubicBezTo>
                    <a:pt x="61190" y="119805"/>
                    <a:pt x="-94072" y="65958"/>
                    <a:pt x="79462" y="17307"/>
                  </a:cubicBezTo>
                  <a:cubicBezTo>
                    <a:pt x="159121" y="-5020"/>
                    <a:pt x="171055" y="-1651"/>
                    <a:pt x="180191" y="4915"/>
                  </a:cubicBezTo>
                  <a:cubicBezTo>
                    <a:pt x="300392" y="91197"/>
                    <a:pt x="440578" y="225331"/>
                    <a:pt x="514012" y="288258"/>
                  </a:cubicBezTo>
                  <a:cubicBezTo>
                    <a:pt x="593042" y="355981"/>
                    <a:pt x="691714" y="307216"/>
                    <a:pt x="781994" y="256395"/>
                  </a:cubicBezTo>
                  <a:cubicBezTo>
                    <a:pt x="872273" y="205631"/>
                    <a:pt x="1216258" y="97764"/>
                    <a:pt x="911673" y="244803"/>
                  </a:cubicBezTo>
                  <a:close/>
                </a:path>
              </a:pathLst>
            </a:custGeom>
            <a:solidFill>
              <a:srgbClr val="EAC2AB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图形 2">
              <a:extLst>
                <a:ext uri="{FF2B5EF4-FFF2-40B4-BE49-F238E27FC236}">
                  <a16:creationId xmlns:a16="http://schemas.microsoft.com/office/drawing/2014/main" id="{4C26B03C-F30F-4448-B79A-507FE099314F}"/>
                </a:ext>
              </a:extLst>
            </p:cNvPr>
            <p:cNvGrpSpPr/>
            <p:nvPr/>
          </p:nvGrpSpPr>
          <p:grpSpPr>
            <a:xfrm>
              <a:off x="10139314" y="4328150"/>
              <a:ext cx="331458" cy="528689"/>
              <a:chOff x="9025068" y="3580700"/>
              <a:chExt cx="387153" cy="617525"/>
            </a:xfrm>
          </p:grpSpPr>
          <p:sp>
            <p:nvSpPr>
              <p:cNvPr id="21" name="任意多边形: 形状 112">
                <a:extLst>
                  <a:ext uri="{FF2B5EF4-FFF2-40B4-BE49-F238E27FC236}">
                    <a16:creationId xmlns:a16="http://schemas.microsoft.com/office/drawing/2014/main" id="{26274182-A4DF-481D-BADB-B7A24FB1857D}"/>
                  </a:ext>
                </a:extLst>
              </p:cNvPr>
              <p:cNvSpPr/>
              <p:nvPr/>
            </p:nvSpPr>
            <p:spPr>
              <a:xfrm>
                <a:off x="9211222" y="3807594"/>
                <a:ext cx="201000" cy="390632"/>
              </a:xfrm>
              <a:custGeom>
                <a:avLst/>
                <a:gdLst>
                  <a:gd name="connsiteX0" fmla="*/ 0 w 201000"/>
                  <a:gd name="connsiteY0" fmla="*/ 116769 h 390632"/>
                  <a:gd name="connsiteX1" fmla="*/ 31006 w 201000"/>
                  <a:gd name="connsiteY1" fmla="*/ 343808 h 390632"/>
                  <a:gd name="connsiteX2" fmla="*/ 201000 w 201000"/>
                  <a:gd name="connsiteY2" fmla="*/ 390632 h 390632"/>
                  <a:gd name="connsiteX3" fmla="*/ 138188 w 201000"/>
                  <a:gd name="connsiteY3" fmla="*/ 260610 h 390632"/>
                  <a:gd name="connsiteX4" fmla="*/ 173991 w 201000"/>
                  <a:gd name="connsiteY4" fmla="*/ 49046 h 390632"/>
                  <a:gd name="connsiteX5" fmla="*/ 0 w 201000"/>
                  <a:gd name="connsiteY5" fmla="*/ 116769 h 39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000" h="390632">
                    <a:moveTo>
                      <a:pt x="0" y="116769"/>
                    </a:moveTo>
                    <a:cubicBezTo>
                      <a:pt x="0" y="116769"/>
                      <a:pt x="31006" y="343808"/>
                      <a:pt x="31006" y="343808"/>
                    </a:cubicBezTo>
                    <a:cubicBezTo>
                      <a:pt x="85824" y="359911"/>
                      <a:pt x="143270" y="390689"/>
                      <a:pt x="201000" y="390632"/>
                    </a:cubicBezTo>
                    <a:cubicBezTo>
                      <a:pt x="198374" y="348548"/>
                      <a:pt x="157145" y="300353"/>
                      <a:pt x="138188" y="260610"/>
                    </a:cubicBezTo>
                    <a:cubicBezTo>
                      <a:pt x="115232" y="212415"/>
                      <a:pt x="171421" y="103121"/>
                      <a:pt x="173991" y="49046"/>
                    </a:cubicBezTo>
                    <a:cubicBezTo>
                      <a:pt x="180671" y="-92283"/>
                      <a:pt x="0" y="116769"/>
                      <a:pt x="0" y="116769"/>
                    </a:cubicBezTo>
                    <a:close/>
                  </a:path>
                </a:pathLst>
              </a:custGeom>
              <a:solidFill>
                <a:srgbClr val="D4A79A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113">
                <a:extLst>
                  <a:ext uri="{FF2B5EF4-FFF2-40B4-BE49-F238E27FC236}">
                    <a16:creationId xmlns:a16="http://schemas.microsoft.com/office/drawing/2014/main" id="{6273B61C-B986-44B3-AA6F-1AFC7EE99CCF}"/>
                  </a:ext>
                </a:extLst>
              </p:cNvPr>
              <p:cNvSpPr/>
              <p:nvPr/>
            </p:nvSpPr>
            <p:spPr>
              <a:xfrm>
                <a:off x="9025068" y="3580700"/>
                <a:ext cx="316311" cy="463177"/>
              </a:xfrm>
              <a:custGeom>
                <a:avLst/>
                <a:gdLst>
                  <a:gd name="connsiteX0" fmla="*/ 135903 w 316311"/>
                  <a:gd name="connsiteY0" fmla="*/ 1162 h 463177"/>
                  <a:gd name="connsiteX1" fmla="*/ 16616 w 316311"/>
                  <a:gd name="connsiteY1" fmla="*/ 48843 h 463177"/>
                  <a:gd name="connsiteX2" fmla="*/ 1655 w 316311"/>
                  <a:gd name="connsiteY2" fmla="*/ 254925 h 463177"/>
                  <a:gd name="connsiteX3" fmla="*/ 69151 w 316311"/>
                  <a:gd name="connsiteY3" fmla="*/ 442507 h 463177"/>
                  <a:gd name="connsiteX4" fmla="*/ 237546 w 316311"/>
                  <a:gd name="connsiteY4" fmla="*/ 373184 h 463177"/>
                  <a:gd name="connsiteX5" fmla="*/ 314862 w 316311"/>
                  <a:gd name="connsiteY5" fmla="*/ 122448 h 463177"/>
                  <a:gd name="connsiteX6" fmla="*/ 278774 w 316311"/>
                  <a:gd name="connsiteY6" fmla="*/ 33768 h 463177"/>
                  <a:gd name="connsiteX7" fmla="*/ 191064 w 316311"/>
                  <a:gd name="connsiteY7" fmla="*/ 2761 h 463177"/>
                  <a:gd name="connsiteX8" fmla="*/ 135903 w 316311"/>
                  <a:gd name="connsiteY8" fmla="*/ 1162 h 46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311" h="463177">
                    <a:moveTo>
                      <a:pt x="135903" y="1162"/>
                    </a:moveTo>
                    <a:cubicBezTo>
                      <a:pt x="108323" y="-6261"/>
                      <a:pt x="29464" y="23318"/>
                      <a:pt x="16616" y="48843"/>
                    </a:cubicBezTo>
                    <a:cubicBezTo>
                      <a:pt x="-14504" y="110570"/>
                      <a:pt x="9079" y="182405"/>
                      <a:pt x="1655" y="254925"/>
                    </a:cubicBezTo>
                    <a:cubicBezTo>
                      <a:pt x="-3313" y="303577"/>
                      <a:pt x="31405" y="403106"/>
                      <a:pt x="69151" y="442507"/>
                    </a:cubicBezTo>
                    <a:cubicBezTo>
                      <a:pt x="124996" y="500922"/>
                      <a:pt x="195347" y="421950"/>
                      <a:pt x="237546" y="373184"/>
                    </a:cubicBezTo>
                    <a:cubicBezTo>
                      <a:pt x="297046" y="304433"/>
                      <a:pt x="322971" y="213012"/>
                      <a:pt x="314862" y="122448"/>
                    </a:cubicBezTo>
                    <a:cubicBezTo>
                      <a:pt x="311950" y="89899"/>
                      <a:pt x="303099" y="55581"/>
                      <a:pt x="278774" y="33768"/>
                    </a:cubicBezTo>
                    <a:cubicBezTo>
                      <a:pt x="255305" y="12754"/>
                      <a:pt x="222242" y="7329"/>
                      <a:pt x="191064" y="2761"/>
                    </a:cubicBezTo>
                    <a:cubicBezTo>
                      <a:pt x="171649" y="-37"/>
                      <a:pt x="154804" y="6244"/>
                      <a:pt x="135903" y="1162"/>
                    </a:cubicBezTo>
                    <a:close/>
                  </a:path>
                </a:pathLst>
              </a:custGeom>
              <a:solidFill>
                <a:srgbClr val="EAC2A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图形 2">
              <a:extLst>
                <a:ext uri="{FF2B5EF4-FFF2-40B4-BE49-F238E27FC236}">
                  <a16:creationId xmlns:a16="http://schemas.microsoft.com/office/drawing/2014/main" id="{F7D95BBC-C560-4D4B-9052-9C3C055A9E63}"/>
                </a:ext>
              </a:extLst>
            </p:cNvPr>
            <p:cNvGrpSpPr/>
            <p:nvPr/>
          </p:nvGrpSpPr>
          <p:grpSpPr>
            <a:xfrm>
              <a:off x="8432856" y="5564760"/>
              <a:ext cx="1752882" cy="804862"/>
              <a:chOff x="7031874" y="5025098"/>
              <a:chExt cx="2047419" cy="940103"/>
            </a:xfrm>
          </p:grpSpPr>
          <p:sp>
            <p:nvSpPr>
              <p:cNvPr id="18" name="任意多边形: 形状 115">
                <a:extLst>
                  <a:ext uri="{FF2B5EF4-FFF2-40B4-BE49-F238E27FC236}">
                    <a16:creationId xmlns:a16="http://schemas.microsoft.com/office/drawing/2014/main" id="{9EE9C138-8CC3-4DBA-AAAC-FE12465BF8F8}"/>
                  </a:ext>
                </a:extLst>
              </p:cNvPr>
              <p:cNvSpPr/>
              <p:nvPr/>
            </p:nvSpPr>
            <p:spPr>
              <a:xfrm>
                <a:off x="7394793" y="5624873"/>
                <a:ext cx="215790" cy="247767"/>
              </a:xfrm>
              <a:custGeom>
                <a:avLst/>
                <a:gdLst>
                  <a:gd name="connsiteX0" fmla="*/ 163484 w 215790"/>
                  <a:gd name="connsiteY0" fmla="*/ 0 h 247767"/>
                  <a:gd name="connsiteX1" fmla="*/ 0 w 215790"/>
                  <a:gd name="connsiteY1" fmla="*/ 186725 h 247767"/>
                  <a:gd name="connsiteX2" fmla="*/ 56817 w 215790"/>
                  <a:gd name="connsiteY2" fmla="*/ 247767 h 247767"/>
                  <a:gd name="connsiteX3" fmla="*/ 215790 w 215790"/>
                  <a:gd name="connsiteY3" fmla="*/ 42827 h 247767"/>
                  <a:gd name="connsiteX4" fmla="*/ 163484 w 215790"/>
                  <a:gd name="connsiteY4" fmla="*/ 0 h 24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790" h="247767">
                    <a:moveTo>
                      <a:pt x="163484" y="0"/>
                    </a:moveTo>
                    <a:lnTo>
                      <a:pt x="0" y="186725"/>
                    </a:lnTo>
                    <a:lnTo>
                      <a:pt x="56817" y="247767"/>
                    </a:lnTo>
                    <a:lnTo>
                      <a:pt x="215790" y="42827"/>
                    </a:lnTo>
                    <a:cubicBezTo>
                      <a:pt x="215847" y="42827"/>
                      <a:pt x="189638" y="5025"/>
                      <a:pt x="163484" y="0"/>
                    </a:cubicBezTo>
                    <a:close/>
                  </a:path>
                </a:pathLst>
              </a:custGeom>
              <a:solidFill>
                <a:srgbClr val="EAC2A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16">
                <a:extLst>
                  <a:ext uri="{FF2B5EF4-FFF2-40B4-BE49-F238E27FC236}">
                    <a16:creationId xmlns:a16="http://schemas.microsoft.com/office/drawing/2014/main" id="{ABB65CE5-B167-445C-8F68-EF8440BC33CC}"/>
                  </a:ext>
                </a:extLst>
              </p:cNvPr>
              <p:cNvSpPr/>
              <p:nvPr/>
            </p:nvSpPr>
            <p:spPr>
              <a:xfrm>
                <a:off x="7031874" y="5664336"/>
                <a:ext cx="517942" cy="300865"/>
              </a:xfrm>
              <a:custGeom>
                <a:avLst/>
                <a:gdLst>
                  <a:gd name="connsiteX0" fmla="*/ 91 w 517942"/>
                  <a:gd name="connsiteY0" fmla="*/ 37967 h 300865"/>
                  <a:gd name="connsiteX1" fmla="*/ 156723 w 517942"/>
                  <a:gd name="connsiteY1" fmla="*/ 160966 h 300865"/>
                  <a:gd name="connsiteX2" fmla="*/ 421564 w 517942"/>
                  <a:gd name="connsiteY2" fmla="*/ 300696 h 300865"/>
                  <a:gd name="connsiteX3" fmla="*/ 509102 w 517942"/>
                  <a:gd name="connsiteY3" fmla="*/ 141037 h 300865"/>
                  <a:gd name="connsiteX4" fmla="*/ 386903 w 517942"/>
                  <a:gd name="connsiteY4" fmla="*/ 81708 h 300865"/>
                  <a:gd name="connsiteX5" fmla="*/ 153297 w 517942"/>
                  <a:gd name="connsiteY5" fmla="*/ 29059 h 300865"/>
                  <a:gd name="connsiteX6" fmla="*/ 91 w 517942"/>
                  <a:gd name="connsiteY6" fmla="*/ 37967 h 30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7942" h="300865">
                    <a:moveTo>
                      <a:pt x="91" y="37967"/>
                    </a:moveTo>
                    <a:cubicBezTo>
                      <a:pt x="91" y="37967"/>
                      <a:pt x="48114" y="90502"/>
                      <a:pt x="156723" y="160966"/>
                    </a:cubicBezTo>
                    <a:cubicBezTo>
                      <a:pt x="265332" y="231430"/>
                      <a:pt x="389358" y="304864"/>
                      <a:pt x="421564" y="300696"/>
                    </a:cubicBezTo>
                    <a:cubicBezTo>
                      <a:pt x="453770" y="296470"/>
                      <a:pt x="546790" y="161765"/>
                      <a:pt x="509102" y="141037"/>
                    </a:cubicBezTo>
                    <a:cubicBezTo>
                      <a:pt x="471357" y="120366"/>
                      <a:pt x="426760" y="166905"/>
                      <a:pt x="386903" y="81708"/>
                    </a:cubicBezTo>
                    <a:cubicBezTo>
                      <a:pt x="352756" y="8731"/>
                      <a:pt x="264075" y="62465"/>
                      <a:pt x="153297" y="29059"/>
                    </a:cubicBezTo>
                    <a:cubicBezTo>
                      <a:pt x="42518" y="-4345"/>
                      <a:pt x="-2307" y="-17936"/>
                      <a:pt x="91" y="37967"/>
                    </a:cubicBezTo>
                    <a:close/>
                  </a:path>
                </a:pathLst>
              </a:custGeom>
              <a:solidFill>
                <a:srgbClr val="FDC510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17">
                <a:extLst>
                  <a:ext uri="{FF2B5EF4-FFF2-40B4-BE49-F238E27FC236}">
                    <a16:creationId xmlns:a16="http://schemas.microsoft.com/office/drawing/2014/main" id="{F07AB26E-37BC-4029-830E-E06DDA9FBD46}"/>
                  </a:ext>
                </a:extLst>
              </p:cNvPr>
              <p:cNvSpPr/>
              <p:nvPr/>
            </p:nvSpPr>
            <p:spPr>
              <a:xfrm>
                <a:off x="7426371" y="5025098"/>
                <a:ext cx="1652921" cy="789412"/>
              </a:xfrm>
              <a:custGeom>
                <a:avLst/>
                <a:gdLst>
                  <a:gd name="connsiteX0" fmla="*/ 686257 w 1652921"/>
                  <a:gd name="connsiteY0" fmla="*/ 3912 h 789412"/>
                  <a:gd name="connsiteX1" fmla="*/ 635379 w 1652921"/>
                  <a:gd name="connsiteY1" fmla="*/ 10764 h 789412"/>
                  <a:gd name="connsiteX2" fmla="*/ 591924 w 1652921"/>
                  <a:gd name="connsiteY2" fmla="*/ 47424 h 789412"/>
                  <a:gd name="connsiteX3" fmla="*/ 310980 w 1652921"/>
                  <a:gd name="connsiteY3" fmla="*/ 345841 h 789412"/>
                  <a:gd name="connsiteX4" fmla="*/ 0 w 1652921"/>
                  <a:gd name="connsiteY4" fmla="*/ 591724 h 789412"/>
                  <a:gd name="connsiteX5" fmla="*/ 50764 w 1652921"/>
                  <a:gd name="connsiteY5" fmla="*/ 629183 h 789412"/>
                  <a:gd name="connsiteX6" fmla="*/ 258902 w 1652921"/>
                  <a:gd name="connsiteY6" fmla="*/ 789412 h 789412"/>
                  <a:gd name="connsiteX7" fmla="*/ 326512 w 1652921"/>
                  <a:gd name="connsiteY7" fmla="*/ 650025 h 789412"/>
                  <a:gd name="connsiteX8" fmla="*/ 418275 w 1652921"/>
                  <a:gd name="connsiteY8" fmla="*/ 584643 h 789412"/>
                  <a:gd name="connsiteX9" fmla="*/ 815537 w 1652921"/>
                  <a:gd name="connsiteY9" fmla="*/ 268467 h 789412"/>
                  <a:gd name="connsiteX10" fmla="*/ 835409 w 1652921"/>
                  <a:gd name="connsiteY10" fmla="*/ 257560 h 789412"/>
                  <a:gd name="connsiteX11" fmla="*/ 865102 w 1652921"/>
                  <a:gd name="connsiteY11" fmla="*/ 258017 h 789412"/>
                  <a:gd name="connsiteX12" fmla="*/ 1518810 w 1652921"/>
                  <a:gd name="connsiteY12" fmla="*/ 313920 h 789412"/>
                  <a:gd name="connsiteX13" fmla="*/ 1648547 w 1652921"/>
                  <a:gd name="connsiteY13" fmla="*/ 257789 h 789412"/>
                  <a:gd name="connsiteX14" fmla="*/ 954809 w 1652921"/>
                  <a:gd name="connsiteY14" fmla="*/ 15161 h 789412"/>
                  <a:gd name="connsiteX15" fmla="*/ 686257 w 1652921"/>
                  <a:gd name="connsiteY15" fmla="*/ 3912 h 78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52921" h="789412">
                    <a:moveTo>
                      <a:pt x="686257" y="3912"/>
                    </a:moveTo>
                    <a:cubicBezTo>
                      <a:pt x="669012" y="3797"/>
                      <a:pt x="651196" y="3969"/>
                      <a:pt x="635379" y="10764"/>
                    </a:cubicBezTo>
                    <a:cubicBezTo>
                      <a:pt x="617791" y="18301"/>
                      <a:pt x="604600" y="33091"/>
                      <a:pt x="591924" y="47424"/>
                    </a:cubicBezTo>
                    <a:cubicBezTo>
                      <a:pt x="501302" y="149694"/>
                      <a:pt x="407597" y="249223"/>
                      <a:pt x="310980" y="345841"/>
                    </a:cubicBezTo>
                    <a:cubicBezTo>
                      <a:pt x="217104" y="439660"/>
                      <a:pt x="118602" y="532052"/>
                      <a:pt x="0" y="591724"/>
                    </a:cubicBezTo>
                    <a:cubicBezTo>
                      <a:pt x="9821" y="610796"/>
                      <a:pt x="31292" y="620161"/>
                      <a:pt x="50764" y="629183"/>
                    </a:cubicBezTo>
                    <a:cubicBezTo>
                      <a:pt x="130879" y="666300"/>
                      <a:pt x="202542" y="721460"/>
                      <a:pt x="258902" y="789412"/>
                    </a:cubicBezTo>
                    <a:cubicBezTo>
                      <a:pt x="264156" y="736935"/>
                      <a:pt x="288596" y="686628"/>
                      <a:pt x="326512" y="650025"/>
                    </a:cubicBezTo>
                    <a:cubicBezTo>
                      <a:pt x="353578" y="623873"/>
                      <a:pt x="386697" y="605029"/>
                      <a:pt x="418275" y="584643"/>
                    </a:cubicBezTo>
                    <a:cubicBezTo>
                      <a:pt x="560632" y="492880"/>
                      <a:pt x="677635" y="366740"/>
                      <a:pt x="815537" y="268467"/>
                    </a:cubicBezTo>
                    <a:cubicBezTo>
                      <a:pt x="821704" y="264070"/>
                      <a:pt x="828099" y="259616"/>
                      <a:pt x="835409" y="257560"/>
                    </a:cubicBezTo>
                    <a:cubicBezTo>
                      <a:pt x="845001" y="254820"/>
                      <a:pt x="855223" y="256418"/>
                      <a:pt x="865102" y="258017"/>
                    </a:cubicBezTo>
                    <a:cubicBezTo>
                      <a:pt x="1081234" y="292621"/>
                      <a:pt x="1299937" y="311294"/>
                      <a:pt x="1518810" y="313920"/>
                    </a:cubicBezTo>
                    <a:cubicBezTo>
                      <a:pt x="1569403" y="314549"/>
                      <a:pt x="1632558" y="305812"/>
                      <a:pt x="1648547" y="257789"/>
                    </a:cubicBezTo>
                    <a:cubicBezTo>
                      <a:pt x="1713187" y="63755"/>
                      <a:pt x="1041491" y="22013"/>
                      <a:pt x="954809" y="15161"/>
                    </a:cubicBezTo>
                    <a:cubicBezTo>
                      <a:pt x="869556" y="8423"/>
                      <a:pt x="771340" y="-7281"/>
                      <a:pt x="686257" y="3912"/>
                    </a:cubicBez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任意多边形: 形状 118">
              <a:extLst>
                <a:ext uri="{FF2B5EF4-FFF2-40B4-BE49-F238E27FC236}">
                  <a16:creationId xmlns:a16="http://schemas.microsoft.com/office/drawing/2014/main" id="{9519EFCF-6CCB-45D7-AAA2-ECEDC431BB4C}"/>
                </a:ext>
              </a:extLst>
            </p:cNvPr>
            <p:cNvSpPr/>
            <p:nvPr/>
          </p:nvSpPr>
          <p:spPr>
            <a:xfrm>
              <a:off x="9948582" y="4774239"/>
              <a:ext cx="474240" cy="903769"/>
            </a:xfrm>
            <a:custGeom>
              <a:avLst/>
              <a:gdLst>
                <a:gd name="connsiteX0" fmla="*/ 408420 w 553927"/>
                <a:gd name="connsiteY0" fmla="*/ 9456 h 1055629"/>
                <a:gd name="connsiteX1" fmla="*/ 188461 w 553927"/>
                <a:gd name="connsiteY1" fmla="*/ 204290 h 1055629"/>
                <a:gd name="connsiteX2" fmla="*/ 8646 w 553927"/>
                <a:gd name="connsiteY2" fmla="*/ 689032 h 1055629"/>
                <a:gd name="connsiteX3" fmla="*/ 8475 w 553927"/>
                <a:gd name="connsiteY3" fmla="*/ 760981 h 1055629"/>
                <a:gd name="connsiteX4" fmla="*/ 90816 w 553927"/>
                <a:gd name="connsiteY4" fmla="*/ 825392 h 1055629"/>
                <a:gd name="connsiteX5" fmla="*/ 441882 w 553927"/>
                <a:gd name="connsiteY5" fmla="*/ 1055629 h 1055629"/>
                <a:gd name="connsiteX6" fmla="*/ 552489 w 553927"/>
                <a:gd name="connsiteY6" fmla="*/ 200178 h 1055629"/>
                <a:gd name="connsiteX7" fmla="*/ 537585 w 553927"/>
                <a:gd name="connsiteY7" fmla="*/ 63075 h 1055629"/>
                <a:gd name="connsiteX8" fmla="*/ 408420 w 553927"/>
                <a:gd name="connsiteY8" fmla="*/ 9456 h 105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927" h="1055629">
                  <a:moveTo>
                    <a:pt x="408420" y="9456"/>
                  </a:moveTo>
                  <a:cubicBezTo>
                    <a:pt x="319683" y="43032"/>
                    <a:pt x="220268" y="157237"/>
                    <a:pt x="188461" y="204290"/>
                  </a:cubicBezTo>
                  <a:cubicBezTo>
                    <a:pt x="91501" y="347788"/>
                    <a:pt x="151174" y="480494"/>
                    <a:pt x="8646" y="689032"/>
                  </a:cubicBezTo>
                  <a:cubicBezTo>
                    <a:pt x="-5058" y="709132"/>
                    <a:pt x="-433" y="738368"/>
                    <a:pt x="8475" y="760981"/>
                  </a:cubicBezTo>
                  <a:cubicBezTo>
                    <a:pt x="21608" y="794272"/>
                    <a:pt x="58154" y="810774"/>
                    <a:pt x="90816" y="825392"/>
                  </a:cubicBezTo>
                  <a:cubicBezTo>
                    <a:pt x="219069" y="882838"/>
                    <a:pt x="338070" y="960840"/>
                    <a:pt x="441882" y="1055629"/>
                  </a:cubicBezTo>
                  <a:cubicBezTo>
                    <a:pt x="500298" y="773829"/>
                    <a:pt x="537300" y="487575"/>
                    <a:pt x="552489" y="200178"/>
                  </a:cubicBezTo>
                  <a:cubicBezTo>
                    <a:pt x="554945" y="153983"/>
                    <a:pt x="556487" y="105788"/>
                    <a:pt x="537585" y="63075"/>
                  </a:cubicBezTo>
                  <a:cubicBezTo>
                    <a:pt x="508692" y="-2250"/>
                    <a:pt x="460384" y="-10244"/>
                    <a:pt x="408420" y="9456"/>
                  </a:cubicBezTo>
                  <a:close/>
                </a:path>
              </a:pathLst>
            </a:custGeom>
            <a:solidFill>
              <a:srgbClr val="F44E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9">
              <a:extLst>
                <a:ext uri="{FF2B5EF4-FFF2-40B4-BE49-F238E27FC236}">
                  <a16:creationId xmlns:a16="http://schemas.microsoft.com/office/drawing/2014/main" id="{D18923ED-10C4-46EE-B926-7A26D26F2A8E}"/>
                </a:ext>
              </a:extLst>
            </p:cNvPr>
            <p:cNvSpPr/>
            <p:nvPr/>
          </p:nvSpPr>
          <p:spPr>
            <a:xfrm>
              <a:off x="10312417" y="4870607"/>
              <a:ext cx="451438" cy="971000"/>
            </a:xfrm>
            <a:custGeom>
              <a:avLst/>
              <a:gdLst>
                <a:gd name="connsiteX0" fmla="*/ 150304 w 527293"/>
                <a:gd name="connsiteY0" fmla="*/ 27545 h 1134157"/>
                <a:gd name="connsiteX1" fmla="*/ 182281 w 527293"/>
                <a:gd name="connsiteY1" fmla="*/ 399625 h 1134157"/>
                <a:gd name="connsiteX2" fmla="*/ 226421 w 527293"/>
                <a:gd name="connsiteY2" fmla="*/ 766108 h 1134157"/>
                <a:gd name="connsiteX3" fmla="*/ 272560 w 527293"/>
                <a:gd name="connsiteY3" fmla="*/ 1005710 h 1134157"/>
                <a:gd name="connsiteX4" fmla="*/ 278898 w 527293"/>
                <a:gd name="connsiteY4" fmla="*/ 1022612 h 1134157"/>
                <a:gd name="connsiteX5" fmla="*/ 298998 w 527293"/>
                <a:gd name="connsiteY5" fmla="*/ 1030264 h 1134157"/>
                <a:gd name="connsiteX6" fmla="*/ 527293 w 527293"/>
                <a:gd name="connsiteY6" fmla="*/ 1096045 h 1134157"/>
                <a:gd name="connsiteX7" fmla="*/ 299740 w 527293"/>
                <a:gd name="connsiteY7" fmla="*/ 1090278 h 1134157"/>
                <a:gd name="connsiteX8" fmla="*/ 337257 w 527293"/>
                <a:gd name="connsiteY8" fmla="*/ 1128423 h 1134157"/>
                <a:gd name="connsiteX9" fmla="*/ 251603 w 527293"/>
                <a:gd name="connsiteY9" fmla="*/ 1107466 h 1134157"/>
                <a:gd name="connsiteX10" fmla="*/ 206435 w 527293"/>
                <a:gd name="connsiteY10" fmla="*/ 1025638 h 1134157"/>
                <a:gd name="connsiteX11" fmla="*/ 50545 w 527293"/>
                <a:gd name="connsiteY11" fmla="*/ 529533 h 1134157"/>
                <a:gd name="connsiteX12" fmla="*/ 14913 w 527293"/>
                <a:gd name="connsiteY12" fmla="*/ 234541 h 1134157"/>
                <a:gd name="connsiteX13" fmla="*/ 10 w 527293"/>
                <a:gd name="connsiteY13" fmla="*/ 143920 h 1134157"/>
                <a:gd name="connsiteX14" fmla="*/ 67790 w 527293"/>
                <a:gd name="connsiteY14" fmla="*/ 14983 h 1134157"/>
                <a:gd name="connsiteX15" fmla="*/ 95771 w 527293"/>
                <a:gd name="connsiteY15" fmla="*/ 936 h 1134157"/>
                <a:gd name="connsiteX16" fmla="*/ 148247 w 527293"/>
                <a:gd name="connsiteY16" fmla="*/ 19208 h 1134157"/>
                <a:gd name="connsiteX17" fmla="*/ 175943 w 527293"/>
                <a:gd name="connsiteY17" fmla="*/ 66146 h 113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7293" h="1134157">
                  <a:moveTo>
                    <a:pt x="150304" y="27545"/>
                  </a:moveTo>
                  <a:cubicBezTo>
                    <a:pt x="197698" y="141979"/>
                    <a:pt x="161838" y="276112"/>
                    <a:pt x="182281" y="399625"/>
                  </a:cubicBezTo>
                  <a:cubicBezTo>
                    <a:pt x="202723" y="523137"/>
                    <a:pt x="197641" y="643966"/>
                    <a:pt x="226421" y="766108"/>
                  </a:cubicBezTo>
                  <a:cubicBezTo>
                    <a:pt x="245094" y="845423"/>
                    <a:pt x="260740" y="925309"/>
                    <a:pt x="272560" y="1005710"/>
                  </a:cubicBezTo>
                  <a:cubicBezTo>
                    <a:pt x="273416" y="1011705"/>
                    <a:pt x="274502" y="1018101"/>
                    <a:pt x="278898" y="1022612"/>
                  </a:cubicBezTo>
                  <a:cubicBezTo>
                    <a:pt x="283809" y="1027637"/>
                    <a:pt x="291689" y="1029064"/>
                    <a:pt x="298998" y="1030264"/>
                  </a:cubicBezTo>
                  <a:cubicBezTo>
                    <a:pt x="367179" y="1041284"/>
                    <a:pt x="486008" y="1038658"/>
                    <a:pt x="527293" y="1096045"/>
                  </a:cubicBezTo>
                  <a:cubicBezTo>
                    <a:pt x="458028" y="1123683"/>
                    <a:pt x="369805" y="1113919"/>
                    <a:pt x="299740" y="1090278"/>
                  </a:cubicBezTo>
                  <a:cubicBezTo>
                    <a:pt x="312246" y="1103012"/>
                    <a:pt x="324751" y="1115689"/>
                    <a:pt x="337257" y="1128423"/>
                  </a:cubicBezTo>
                  <a:cubicBezTo>
                    <a:pt x="308991" y="1142127"/>
                    <a:pt x="273702" y="1129736"/>
                    <a:pt x="251603" y="1107466"/>
                  </a:cubicBezTo>
                  <a:cubicBezTo>
                    <a:pt x="229505" y="1085139"/>
                    <a:pt x="217684" y="1054989"/>
                    <a:pt x="206435" y="1025638"/>
                  </a:cubicBezTo>
                  <a:cubicBezTo>
                    <a:pt x="144022" y="863125"/>
                    <a:pt x="76642" y="702895"/>
                    <a:pt x="50545" y="529533"/>
                  </a:cubicBezTo>
                  <a:cubicBezTo>
                    <a:pt x="35813" y="431488"/>
                    <a:pt x="36213" y="331615"/>
                    <a:pt x="14913" y="234541"/>
                  </a:cubicBezTo>
                  <a:cubicBezTo>
                    <a:pt x="8347" y="204506"/>
                    <a:pt x="-332" y="174527"/>
                    <a:pt x="10" y="143920"/>
                  </a:cubicBezTo>
                  <a:cubicBezTo>
                    <a:pt x="638" y="94755"/>
                    <a:pt x="26106" y="46275"/>
                    <a:pt x="67790" y="14983"/>
                  </a:cubicBezTo>
                  <a:cubicBezTo>
                    <a:pt x="76071" y="8759"/>
                    <a:pt x="85264" y="3048"/>
                    <a:pt x="95771" y="936"/>
                  </a:cubicBezTo>
                  <a:cubicBezTo>
                    <a:pt x="114957" y="-3005"/>
                    <a:pt x="135057" y="5961"/>
                    <a:pt x="148247" y="19208"/>
                  </a:cubicBezTo>
                  <a:cubicBezTo>
                    <a:pt x="161438" y="32456"/>
                    <a:pt x="168976" y="49473"/>
                    <a:pt x="175943" y="66146"/>
                  </a:cubicBezTo>
                </a:path>
              </a:pathLst>
            </a:custGeom>
            <a:solidFill>
              <a:srgbClr val="EAC2AB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图形 2">
              <a:extLst>
                <a:ext uri="{FF2B5EF4-FFF2-40B4-BE49-F238E27FC236}">
                  <a16:creationId xmlns:a16="http://schemas.microsoft.com/office/drawing/2014/main" id="{2193E3DD-5536-43A1-A629-BF6DAD22D891}"/>
                </a:ext>
              </a:extLst>
            </p:cNvPr>
            <p:cNvGrpSpPr/>
            <p:nvPr/>
          </p:nvGrpSpPr>
          <p:grpSpPr>
            <a:xfrm>
              <a:off x="9115634" y="5144691"/>
              <a:ext cx="1272371" cy="1133528"/>
              <a:chOff x="7829379" y="4534445"/>
              <a:chExt cx="1486168" cy="1323995"/>
            </a:xfrm>
          </p:grpSpPr>
          <p:sp>
            <p:nvSpPr>
              <p:cNvPr id="15" name="任意多边形: 形状 121">
                <a:extLst>
                  <a:ext uri="{FF2B5EF4-FFF2-40B4-BE49-F238E27FC236}">
                    <a16:creationId xmlns:a16="http://schemas.microsoft.com/office/drawing/2014/main" id="{17C8CA8B-942C-47C5-BBCC-555163929CD9}"/>
                  </a:ext>
                </a:extLst>
              </p:cNvPr>
              <p:cNvSpPr/>
              <p:nvPr/>
            </p:nvSpPr>
            <p:spPr>
              <a:xfrm>
                <a:off x="8151001" y="5466802"/>
                <a:ext cx="93533" cy="267821"/>
              </a:xfrm>
              <a:custGeom>
                <a:avLst/>
                <a:gdLst>
                  <a:gd name="connsiteX0" fmla="*/ 26095 w 93533"/>
                  <a:gd name="connsiteY0" fmla="*/ 3837 h 267821"/>
                  <a:gd name="connsiteX1" fmla="*/ 0 w 93533"/>
                  <a:gd name="connsiteY1" fmla="*/ 250634 h 267821"/>
                  <a:gd name="connsiteX2" fmla="*/ 81600 w 93533"/>
                  <a:gd name="connsiteY2" fmla="*/ 267821 h 267821"/>
                  <a:gd name="connsiteX3" fmla="*/ 93534 w 93533"/>
                  <a:gd name="connsiteY3" fmla="*/ 8691 h 267821"/>
                  <a:gd name="connsiteX4" fmla="*/ 26095 w 93533"/>
                  <a:gd name="connsiteY4" fmla="*/ 3837 h 267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33" h="267821">
                    <a:moveTo>
                      <a:pt x="26095" y="3837"/>
                    </a:moveTo>
                    <a:lnTo>
                      <a:pt x="0" y="250634"/>
                    </a:lnTo>
                    <a:lnTo>
                      <a:pt x="81600" y="267821"/>
                    </a:lnTo>
                    <a:lnTo>
                      <a:pt x="93534" y="8691"/>
                    </a:lnTo>
                    <a:cubicBezTo>
                      <a:pt x="93534" y="8748"/>
                      <a:pt x="50307" y="-7070"/>
                      <a:pt x="26095" y="3837"/>
                    </a:cubicBezTo>
                    <a:close/>
                  </a:path>
                </a:pathLst>
              </a:custGeom>
              <a:solidFill>
                <a:srgbClr val="EAC2A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122">
                <a:extLst>
                  <a:ext uri="{FF2B5EF4-FFF2-40B4-BE49-F238E27FC236}">
                    <a16:creationId xmlns:a16="http://schemas.microsoft.com/office/drawing/2014/main" id="{D4D4C842-4D6F-4111-94C4-B2A9D84AE1D9}"/>
                  </a:ext>
                </a:extLst>
              </p:cNvPr>
              <p:cNvSpPr/>
              <p:nvPr/>
            </p:nvSpPr>
            <p:spPr>
              <a:xfrm>
                <a:off x="7829379" y="5664927"/>
                <a:ext cx="459853" cy="193512"/>
              </a:xfrm>
              <a:custGeom>
                <a:avLst/>
                <a:gdLst>
                  <a:gd name="connsiteX0" fmla="*/ 9900 w 459853"/>
                  <a:gd name="connsiteY0" fmla="*/ 183388 h 193512"/>
                  <a:gd name="connsiteX1" fmla="*/ 184862 w 459853"/>
                  <a:gd name="connsiteY1" fmla="*/ 192695 h 193512"/>
                  <a:gd name="connsiteX2" fmla="*/ 446162 w 459853"/>
                  <a:gd name="connsiteY2" fmla="*/ 159290 h 193512"/>
                  <a:gd name="connsiteX3" fmla="*/ 428403 w 459853"/>
                  <a:gd name="connsiteY3" fmla="*/ 89 h 193512"/>
                  <a:gd name="connsiteX4" fmla="*/ 310430 w 459853"/>
                  <a:gd name="connsiteY4" fmla="*/ 19161 h 193512"/>
                  <a:gd name="connsiteX5" fmla="*/ 115654 w 459853"/>
                  <a:gd name="connsiteY5" fmla="*/ 99390 h 193512"/>
                  <a:gd name="connsiteX6" fmla="*/ 9900 w 459853"/>
                  <a:gd name="connsiteY6" fmla="*/ 183388 h 193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9853" h="193512">
                    <a:moveTo>
                      <a:pt x="9900" y="183388"/>
                    </a:moveTo>
                    <a:cubicBezTo>
                      <a:pt x="9900" y="183388"/>
                      <a:pt x="71057" y="196921"/>
                      <a:pt x="184862" y="192695"/>
                    </a:cubicBezTo>
                    <a:cubicBezTo>
                      <a:pt x="298667" y="188469"/>
                      <a:pt x="425149" y="178648"/>
                      <a:pt x="446162" y="159290"/>
                    </a:cubicBezTo>
                    <a:cubicBezTo>
                      <a:pt x="467176" y="139990"/>
                      <a:pt x="466034" y="-4080"/>
                      <a:pt x="428403" y="89"/>
                    </a:cubicBezTo>
                    <a:cubicBezTo>
                      <a:pt x="390773" y="4257"/>
                      <a:pt x="382208" y="60389"/>
                      <a:pt x="310430" y="19161"/>
                    </a:cubicBezTo>
                    <a:cubicBezTo>
                      <a:pt x="248931" y="-16129"/>
                      <a:pt x="212271" y="67412"/>
                      <a:pt x="115654" y="99390"/>
                    </a:cubicBezTo>
                    <a:cubicBezTo>
                      <a:pt x="19036" y="131481"/>
                      <a:pt x="-20136" y="144329"/>
                      <a:pt x="9900" y="183388"/>
                    </a:cubicBezTo>
                    <a:close/>
                  </a:path>
                </a:pathLst>
              </a:custGeom>
              <a:solidFill>
                <a:srgbClr val="FDC510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23">
                <a:extLst>
                  <a:ext uri="{FF2B5EF4-FFF2-40B4-BE49-F238E27FC236}">
                    <a16:creationId xmlns:a16="http://schemas.microsoft.com/office/drawing/2014/main" id="{3E7D39E3-74D8-4A91-A32E-DB13086AB970}"/>
                  </a:ext>
                </a:extLst>
              </p:cNvPr>
              <p:cNvSpPr/>
              <p:nvPr/>
            </p:nvSpPr>
            <p:spPr>
              <a:xfrm>
                <a:off x="8029706" y="4534445"/>
                <a:ext cx="1285841" cy="1062773"/>
              </a:xfrm>
              <a:custGeom>
                <a:avLst/>
                <a:gdLst>
                  <a:gd name="connsiteX0" fmla="*/ 1190709 w 1285841"/>
                  <a:gd name="connsiteY0" fmla="*/ 380759 h 1062773"/>
                  <a:gd name="connsiteX1" fmla="*/ 1271395 w 1285841"/>
                  <a:gd name="connsiteY1" fmla="*/ 441859 h 1062773"/>
                  <a:gd name="connsiteX2" fmla="*/ 1284585 w 1285841"/>
                  <a:gd name="connsiteY2" fmla="*/ 499475 h 1062773"/>
                  <a:gd name="connsiteX3" fmla="*/ 1222173 w 1285841"/>
                  <a:gd name="connsiteY3" fmla="*/ 715265 h 1062773"/>
                  <a:gd name="connsiteX4" fmla="*/ 1124698 w 1285841"/>
                  <a:gd name="connsiteY4" fmla="*/ 772139 h 1062773"/>
                  <a:gd name="connsiteX5" fmla="*/ 861856 w 1285841"/>
                  <a:gd name="connsiteY5" fmla="*/ 805830 h 1062773"/>
                  <a:gd name="connsiteX6" fmla="*/ 620884 w 1285841"/>
                  <a:gd name="connsiteY6" fmla="*/ 642460 h 1062773"/>
                  <a:gd name="connsiteX7" fmla="*/ 472189 w 1285841"/>
                  <a:gd name="connsiteY7" fmla="*/ 440032 h 1062773"/>
                  <a:gd name="connsiteX8" fmla="*/ 377913 w 1285841"/>
                  <a:gd name="connsiteY8" fmla="*/ 340217 h 1062773"/>
                  <a:gd name="connsiteX9" fmla="*/ 356329 w 1285841"/>
                  <a:gd name="connsiteY9" fmla="*/ 673809 h 1062773"/>
                  <a:gd name="connsiteX10" fmla="*/ 324123 w 1285841"/>
                  <a:gd name="connsiteY10" fmla="*/ 861505 h 1062773"/>
                  <a:gd name="connsiteX11" fmla="*/ 367177 w 1285841"/>
                  <a:gd name="connsiteY11" fmla="*/ 1041834 h 1062773"/>
                  <a:gd name="connsiteX12" fmla="*/ 231103 w 1285841"/>
                  <a:gd name="connsiteY12" fmla="*/ 1052684 h 1062773"/>
                  <a:gd name="connsiteX13" fmla="*/ 54770 w 1285841"/>
                  <a:gd name="connsiteY13" fmla="*/ 1052055 h 1062773"/>
                  <a:gd name="connsiteX14" fmla="*/ 11430 w 1285841"/>
                  <a:gd name="connsiteY14" fmla="*/ 1047944 h 1062773"/>
                  <a:gd name="connsiteX15" fmla="*/ 66 w 1285841"/>
                  <a:gd name="connsiteY15" fmla="*/ 1014025 h 1062773"/>
                  <a:gd name="connsiteX16" fmla="*/ 41808 w 1285841"/>
                  <a:gd name="connsiteY16" fmla="*/ 896908 h 1062773"/>
                  <a:gd name="connsiteX17" fmla="*/ 57625 w 1285841"/>
                  <a:gd name="connsiteY17" fmla="*/ 750726 h 1062773"/>
                  <a:gd name="connsiteX18" fmla="*/ 135000 w 1285841"/>
                  <a:gd name="connsiteY18" fmla="*/ 265241 h 1062773"/>
                  <a:gd name="connsiteX19" fmla="*/ 142708 w 1285841"/>
                  <a:gd name="connsiteY19" fmla="*/ 124712 h 1062773"/>
                  <a:gd name="connsiteX20" fmla="*/ 221167 w 1285841"/>
                  <a:gd name="connsiteY20" fmla="*/ 13934 h 1062773"/>
                  <a:gd name="connsiteX21" fmla="*/ 380825 w 1285841"/>
                  <a:gd name="connsiteY21" fmla="*/ 31007 h 1062773"/>
                  <a:gd name="connsiteX22" fmla="*/ 903655 w 1285841"/>
                  <a:gd name="connsiteY22" fmla="*/ 334335 h 1062773"/>
                  <a:gd name="connsiteX23" fmla="*/ 1190709 w 1285841"/>
                  <a:gd name="connsiteY23" fmla="*/ 380759 h 106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85841" h="1062773">
                    <a:moveTo>
                      <a:pt x="1190709" y="380759"/>
                    </a:moveTo>
                    <a:cubicBezTo>
                      <a:pt x="1222686" y="393607"/>
                      <a:pt x="1255463" y="411252"/>
                      <a:pt x="1271395" y="441859"/>
                    </a:cubicBezTo>
                    <a:cubicBezTo>
                      <a:pt x="1280531" y="459446"/>
                      <a:pt x="1283158" y="479661"/>
                      <a:pt x="1284585" y="499475"/>
                    </a:cubicBezTo>
                    <a:cubicBezTo>
                      <a:pt x="1290295" y="576621"/>
                      <a:pt x="1277733" y="661418"/>
                      <a:pt x="1222173" y="715265"/>
                    </a:cubicBezTo>
                    <a:cubicBezTo>
                      <a:pt x="1194992" y="741646"/>
                      <a:pt x="1159931" y="758206"/>
                      <a:pt x="1124698" y="772139"/>
                    </a:cubicBezTo>
                    <a:cubicBezTo>
                      <a:pt x="1041272" y="805088"/>
                      <a:pt x="949337" y="825759"/>
                      <a:pt x="861856" y="805830"/>
                    </a:cubicBezTo>
                    <a:cubicBezTo>
                      <a:pt x="765695" y="783902"/>
                      <a:pt x="686837" y="715836"/>
                      <a:pt x="620884" y="642460"/>
                    </a:cubicBezTo>
                    <a:cubicBezTo>
                      <a:pt x="564867" y="580104"/>
                      <a:pt x="514959" y="512152"/>
                      <a:pt x="472189" y="440032"/>
                    </a:cubicBezTo>
                    <a:cubicBezTo>
                      <a:pt x="448263" y="399717"/>
                      <a:pt x="422510" y="354606"/>
                      <a:pt x="377913" y="340217"/>
                    </a:cubicBezTo>
                    <a:cubicBezTo>
                      <a:pt x="342852" y="446484"/>
                      <a:pt x="368434" y="562573"/>
                      <a:pt x="356329" y="673809"/>
                    </a:cubicBezTo>
                    <a:cubicBezTo>
                      <a:pt x="349476" y="736964"/>
                      <a:pt x="330404" y="798292"/>
                      <a:pt x="324123" y="861505"/>
                    </a:cubicBezTo>
                    <a:cubicBezTo>
                      <a:pt x="317842" y="924717"/>
                      <a:pt x="326178" y="993297"/>
                      <a:pt x="367177" y="1041834"/>
                    </a:cubicBezTo>
                    <a:cubicBezTo>
                      <a:pt x="332745" y="1074497"/>
                      <a:pt x="277698" y="1061363"/>
                      <a:pt x="231103" y="1052684"/>
                    </a:cubicBezTo>
                    <a:cubicBezTo>
                      <a:pt x="172973" y="1041891"/>
                      <a:pt x="112958" y="1041720"/>
                      <a:pt x="54770" y="1052055"/>
                    </a:cubicBezTo>
                    <a:cubicBezTo>
                      <a:pt x="39981" y="1054682"/>
                      <a:pt x="23022" y="1057480"/>
                      <a:pt x="11430" y="1047944"/>
                    </a:cubicBezTo>
                    <a:cubicBezTo>
                      <a:pt x="1893" y="1040121"/>
                      <a:pt x="-447" y="1026417"/>
                      <a:pt x="66" y="1014025"/>
                    </a:cubicBezTo>
                    <a:cubicBezTo>
                      <a:pt x="1951" y="972398"/>
                      <a:pt x="28332" y="936366"/>
                      <a:pt x="41808" y="896908"/>
                    </a:cubicBezTo>
                    <a:cubicBezTo>
                      <a:pt x="57683" y="850313"/>
                      <a:pt x="55170" y="799891"/>
                      <a:pt x="57625" y="750726"/>
                    </a:cubicBezTo>
                    <a:cubicBezTo>
                      <a:pt x="65677" y="586842"/>
                      <a:pt x="129974" y="429239"/>
                      <a:pt x="135000" y="265241"/>
                    </a:cubicBezTo>
                    <a:cubicBezTo>
                      <a:pt x="136427" y="218246"/>
                      <a:pt x="133001" y="170679"/>
                      <a:pt x="142708" y="124712"/>
                    </a:cubicBezTo>
                    <a:cubicBezTo>
                      <a:pt x="152415" y="78745"/>
                      <a:pt x="178169" y="32891"/>
                      <a:pt x="221167" y="13934"/>
                    </a:cubicBezTo>
                    <a:cubicBezTo>
                      <a:pt x="271531" y="-8222"/>
                      <a:pt x="339255" y="-4968"/>
                      <a:pt x="380825" y="31007"/>
                    </a:cubicBezTo>
                    <a:cubicBezTo>
                      <a:pt x="406407" y="53163"/>
                      <a:pt x="673532" y="224756"/>
                      <a:pt x="903655" y="334335"/>
                    </a:cubicBezTo>
                    <a:cubicBezTo>
                      <a:pt x="995876" y="378304"/>
                      <a:pt x="1096033" y="342672"/>
                      <a:pt x="1190709" y="380759"/>
                    </a:cubicBezTo>
                    <a:close/>
                  </a:path>
                </a:pathLst>
              </a:custGeom>
              <a:solidFill>
                <a:srgbClr val="5A54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任意多边形: 形状 124">
              <a:extLst>
                <a:ext uri="{FF2B5EF4-FFF2-40B4-BE49-F238E27FC236}">
                  <a16:creationId xmlns:a16="http://schemas.microsoft.com/office/drawing/2014/main" id="{5528FBED-F116-4978-8815-38693E0477FB}"/>
                </a:ext>
              </a:extLst>
            </p:cNvPr>
            <p:cNvSpPr/>
            <p:nvPr/>
          </p:nvSpPr>
          <p:spPr>
            <a:xfrm>
              <a:off x="10077984" y="4206018"/>
              <a:ext cx="732403" cy="1119670"/>
            </a:xfrm>
            <a:custGeom>
              <a:avLst/>
              <a:gdLst>
                <a:gd name="connsiteX0" fmla="*/ 805173 w 855469"/>
                <a:gd name="connsiteY0" fmla="*/ 1170403 h 1307808"/>
                <a:gd name="connsiteX1" fmla="*/ 779477 w 855469"/>
                <a:gd name="connsiteY1" fmla="*/ 1160753 h 1307808"/>
                <a:gd name="connsiteX2" fmla="*/ 769998 w 855469"/>
                <a:gd name="connsiteY2" fmla="*/ 1113072 h 1307808"/>
                <a:gd name="connsiteX3" fmla="*/ 733910 w 855469"/>
                <a:gd name="connsiteY3" fmla="*/ 1013714 h 1307808"/>
                <a:gd name="connsiteX4" fmla="*/ 743845 w 855469"/>
                <a:gd name="connsiteY4" fmla="*/ 887175 h 1307808"/>
                <a:gd name="connsiteX5" fmla="*/ 662474 w 855469"/>
                <a:gd name="connsiteY5" fmla="*/ 766118 h 1307808"/>
                <a:gd name="connsiteX6" fmla="*/ 586528 w 855469"/>
                <a:gd name="connsiteY6" fmla="*/ 681264 h 1307808"/>
                <a:gd name="connsiteX7" fmla="*/ 588412 w 855469"/>
                <a:gd name="connsiteY7" fmla="*/ 578365 h 1307808"/>
                <a:gd name="connsiteX8" fmla="*/ 574194 w 855469"/>
                <a:gd name="connsiteY8" fmla="*/ 487401 h 1307808"/>
                <a:gd name="connsiteX9" fmla="*/ 582702 w 855469"/>
                <a:gd name="connsiteY9" fmla="*/ 417850 h 1307808"/>
                <a:gd name="connsiteX10" fmla="*/ 591210 w 855469"/>
                <a:gd name="connsiteY10" fmla="*/ 374281 h 1307808"/>
                <a:gd name="connsiteX11" fmla="*/ 510411 w 855469"/>
                <a:gd name="connsiteY11" fmla="*/ 238777 h 1307808"/>
                <a:gd name="connsiteX12" fmla="*/ 473408 w 855469"/>
                <a:gd name="connsiteY12" fmla="*/ 68954 h 1307808"/>
                <a:gd name="connsiteX13" fmla="*/ 246940 w 855469"/>
                <a:gd name="connsiteY13" fmla="*/ 6142 h 1307808"/>
                <a:gd name="connsiteX14" fmla="*/ 127025 w 855469"/>
                <a:gd name="connsiteY14" fmla="*/ 86485 h 1307808"/>
                <a:gd name="connsiteX15" fmla="*/ 65868 w 855469"/>
                <a:gd name="connsiteY15" fmla="*/ 114751 h 1307808"/>
                <a:gd name="connsiteX16" fmla="*/ 4997 w 855469"/>
                <a:gd name="connsiteY16" fmla="*/ 184929 h 1307808"/>
                <a:gd name="connsiteX17" fmla="*/ 29 w 855469"/>
                <a:gd name="connsiteY17" fmla="*/ 209769 h 1307808"/>
                <a:gd name="connsiteX18" fmla="*/ 7224 w 855469"/>
                <a:gd name="connsiteY18" fmla="*/ 232153 h 1307808"/>
                <a:gd name="connsiteX19" fmla="*/ 73234 w 855469"/>
                <a:gd name="connsiteY19" fmla="*/ 244544 h 1307808"/>
                <a:gd name="connsiteX20" fmla="*/ 293136 w 855469"/>
                <a:gd name="connsiteY20" fmla="*/ 347215 h 1307808"/>
                <a:gd name="connsiteX21" fmla="*/ 263328 w 855469"/>
                <a:gd name="connsiteY21" fmla="*/ 507615 h 1307808"/>
                <a:gd name="connsiteX22" fmla="*/ 355377 w 855469"/>
                <a:gd name="connsiteY22" fmla="*/ 637923 h 1307808"/>
                <a:gd name="connsiteX23" fmla="*/ 393179 w 855469"/>
                <a:gd name="connsiteY23" fmla="*/ 787246 h 1307808"/>
                <a:gd name="connsiteX24" fmla="*/ 358347 w 855469"/>
                <a:gd name="connsiteY24" fmla="*/ 925948 h 1307808"/>
                <a:gd name="connsiteX25" fmla="*/ 427783 w 855469"/>
                <a:gd name="connsiteY25" fmla="*/ 1003664 h 1307808"/>
                <a:gd name="connsiteX26" fmla="*/ 440688 w 855469"/>
                <a:gd name="connsiteY26" fmla="*/ 1089489 h 1307808"/>
                <a:gd name="connsiteX27" fmla="*/ 491852 w 855469"/>
                <a:gd name="connsiteY27" fmla="*/ 1185478 h 1307808"/>
                <a:gd name="connsiteX28" fmla="*/ 540161 w 855469"/>
                <a:gd name="connsiteY28" fmla="*/ 1273302 h 1307808"/>
                <a:gd name="connsiteX29" fmla="*/ 798606 w 855469"/>
                <a:gd name="connsiteY29" fmla="*/ 1262281 h 1307808"/>
                <a:gd name="connsiteX30" fmla="*/ 855366 w 855469"/>
                <a:gd name="connsiteY30" fmla="*/ 1195357 h 1307808"/>
                <a:gd name="connsiteX31" fmla="*/ 805173 w 855469"/>
                <a:gd name="connsiteY31" fmla="*/ 1170403 h 130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5469" h="1307808">
                  <a:moveTo>
                    <a:pt x="805173" y="1170403"/>
                  </a:moveTo>
                  <a:cubicBezTo>
                    <a:pt x="795237" y="1169775"/>
                    <a:pt x="785930" y="1167776"/>
                    <a:pt x="779477" y="1160753"/>
                  </a:cubicBezTo>
                  <a:cubicBezTo>
                    <a:pt x="768285" y="1148533"/>
                    <a:pt x="772054" y="1129518"/>
                    <a:pt x="769998" y="1113072"/>
                  </a:cubicBezTo>
                  <a:cubicBezTo>
                    <a:pt x="765487" y="1076984"/>
                    <a:pt x="736022" y="1050773"/>
                    <a:pt x="733910" y="1013714"/>
                  </a:cubicBezTo>
                  <a:cubicBezTo>
                    <a:pt x="731454" y="970545"/>
                    <a:pt x="757493" y="931144"/>
                    <a:pt x="743845" y="887175"/>
                  </a:cubicBezTo>
                  <a:cubicBezTo>
                    <a:pt x="730083" y="842864"/>
                    <a:pt x="692681" y="800094"/>
                    <a:pt x="662474" y="766118"/>
                  </a:cubicBezTo>
                  <a:cubicBezTo>
                    <a:pt x="637634" y="738138"/>
                    <a:pt x="602745" y="716039"/>
                    <a:pt x="586528" y="681264"/>
                  </a:cubicBezTo>
                  <a:cubicBezTo>
                    <a:pt x="571281" y="648544"/>
                    <a:pt x="583273" y="611941"/>
                    <a:pt x="588412" y="578365"/>
                  </a:cubicBezTo>
                  <a:cubicBezTo>
                    <a:pt x="594009" y="541534"/>
                    <a:pt x="577449" y="522405"/>
                    <a:pt x="574194" y="487401"/>
                  </a:cubicBezTo>
                  <a:cubicBezTo>
                    <a:pt x="571966" y="463647"/>
                    <a:pt x="584815" y="441434"/>
                    <a:pt x="582702" y="417850"/>
                  </a:cubicBezTo>
                  <a:cubicBezTo>
                    <a:pt x="585957" y="403518"/>
                    <a:pt x="588984" y="388671"/>
                    <a:pt x="591210" y="374281"/>
                  </a:cubicBezTo>
                  <a:cubicBezTo>
                    <a:pt x="600803" y="313353"/>
                    <a:pt x="540447" y="280233"/>
                    <a:pt x="510411" y="238777"/>
                  </a:cubicBezTo>
                  <a:cubicBezTo>
                    <a:pt x="479004" y="195379"/>
                    <a:pt x="509725" y="120233"/>
                    <a:pt x="473408" y="68954"/>
                  </a:cubicBezTo>
                  <a:cubicBezTo>
                    <a:pt x="424985" y="603"/>
                    <a:pt x="322715" y="-8876"/>
                    <a:pt x="246940" y="6142"/>
                  </a:cubicBezTo>
                  <a:cubicBezTo>
                    <a:pt x="191151" y="17220"/>
                    <a:pt x="167396" y="51995"/>
                    <a:pt x="127025" y="86485"/>
                  </a:cubicBezTo>
                  <a:cubicBezTo>
                    <a:pt x="109837" y="101160"/>
                    <a:pt x="85283" y="104072"/>
                    <a:pt x="65868" y="114751"/>
                  </a:cubicBezTo>
                  <a:cubicBezTo>
                    <a:pt x="37316" y="130397"/>
                    <a:pt x="18473" y="154209"/>
                    <a:pt x="4997" y="184929"/>
                  </a:cubicBezTo>
                  <a:cubicBezTo>
                    <a:pt x="1571" y="192696"/>
                    <a:pt x="-257" y="201375"/>
                    <a:pt x="29" y="209769"/>
                  </a:cubicBezTo>
                  <a:cubicBezTo>
                    <a:pt x="314" y="217820"/>
                    <a:pt x="2484" y="225643"/>
                    <a:pt x="7224" y="232153"/>
                  </a:cubicBezTo>
                  <a:cubicBezTo>
                    <a:pt x="21214" y="251625"/>
                    <a:pt x="50450" y="252139"/>
                    <a:pt x="73234" y="244544"/>
                  </a:cubicBezTo>
                  <a:cubicBezTo>
                    <a:pt x="165112" y="213937"/>
                    <a:pt x="290395" y="219248"/>
                    <a:pt x="293136" y="347215"/>
                  </a:cubicBezTo>
                  <a:cubicBezTo>
                    <a:pt x="294335" y="401862"/>
                    <a:pt x="270237" y="453825"/>
                    <a:pt x="263328" y="507615"/>
                  </a:cubicBezTo>
                  <a:cubicBezTo>
                    <a:pt x="255620" y="567459"/>
                    <a:pt x="331908" y="593383"/>
                    <a:pt x="355377" y="637923"/>
                  </a:cubicBezTo>
                  <a:cubicBezTo>
                    <a:pt x="378218" y="681207"/>
                    <a:pt x="393807" y="737738"/>
                    <a:pt x="393179" y="787246"/>
                  </a:cubicBezTo>
                  <a:cubicBezTo>
                    <a:pt x="393179" y="787246"/>
                    <a:pt x="354578" y="853770"/>
                    <a:pt x="358347" y="925948"/>
                  </a:cubicBezTo>
                  <a:cubicBezTo>
                    <a:pt x="361316" y="983107"/>
                    <a:pt x="397290" y="982936"/>
                    <a:pt x="427783" y="1003664"/>
                  </a:cubicBezTo>
                  <a:cubicBezTo>
                    <a:pt x="446513" y="1016398"/>
                    <a:pt x="436006" y="1070474"/>
                    <a:pt x="440688" y="1089489"/>
                  </a:cubicBezTo>
                  <a:cubicBezTo>
                    <a:pt x="449711" y="1126149"/>
                    <a:pt x="479917" y="1150417"/>
                    <a:pt x="491852" y="1185478"/>
                  </a:cubicBezTo>
                  <a:cubicBezTo>
                    <a:pt x="504700" y="1223337"/>
                    <a:pt x="503216" y="1247891"/>
                    <a:pt x="540161" y="1273302"/>
                  </a:cubicBezTo>
                  <a:cubicBezTo>
                    <a:pt x="618106" y="1326978"/>
                    <a:pt x="723003" y="1313959"/>
                    <a:pt x="798606" y="1262281"/>
                  </a:cubicBezTo>
                  <a:cubicBezTo>
                    <a:pt x="816136" y="1250289"/>
                    <a:pt x="857822" y="1221395"/>
                    <a:pt x="855366" y="1195357"/>
                  </a:cubicBezTo>
                  <a:cubicBezTo>
                    <a:pt x="852568" y="1166520"/>
                    <a:pt x="827386" y="1171888"/>
                    <a:pt x="805173" y="1170403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6" name="文本框 135"/>
          <p:cNvSpPr txBox="1"/>
          <p:nvPr/>
        </p:nvSpPr>
        <p:spPr>
          <a:xfrm>
            <a:off x="711935" y="2231440"/>
            <a:ext cx="2440962" cy="84984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做到心往一块想，劲往一处使，不断提高团队凝聚力，发挥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1+1&gt;2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的效果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2" name="圆角矩形 131"/>
          <p:cNvSpPr/>
          <p:nvPr/>
        </p:nvSpPr>
        <p:spPr>
          <a:xfrm>
            <a:off x="711934" y="1676515"/>
            <a:ext cx="2553778" cy="4689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1232633" y="1681355"/>
            <a:ext cx="2033079" cy="4592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加强团队合作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29900" y="1747330"/>
            <a:ext cx="324000" cy="324001"/>
            <a:chOff x="829900" y="1747330"/>
            <a:chExt cx="324000" cy="324001"/>
          </a:xfrm>
        </p:grpSpPr>
        <p:sp>
          <p:nvSpPr>
            <p:cNvPr id="30" name="任意多边形: 形状 98">
              <a:extLst>
                <a:ext uri="{FF2B5EF4-FFF2-40B4-BE49-F238E27FC236}">
                  <a16:creationId xmlns:a16="http://schemas.microsoft.com/office/drawing/2014/main" id="{147F360E-36E1-41A3-A182-E4A44D001E8C}"/>
                </a:ext>
              </a:extLst>
            </p:cNvPr>
            <p:cNvSpPr/>
            <p:nvPr/>
          </p:nvSpPr>
          <p:spPr>
            <a:xfrm>
              <a:off x="829900" y="1747330"/>
              <a:ext cx="324000" cy="324001"/>
            </a:xfrm>
            <a:custGeom>
              <a:avLst/>
              <a:gdLst>
                <a:gd name="connsiteX0" fmla="*/ 157431 w 314862"/>
                <a:gd name="connsiteY0" fmla="*/ 314863 h 314862"/>
                <a:gd name="connsiteX1" fmla="*/ 0 w 314862"/>
                <a:gd name="connsiteY1" fmla="*/ 157431 h 314862"/>
                <a:gd name="connsiteX2" fmla="*/ 157431 w 314862"/>
                <a:gd name="connsiteY2" fmla="*/ 0 h 314862"/>
                <a:gd name="connsiteX3" fmla="*/ 314863 w 314862"/>
                <a:gd name="connsiteY3" fmla="*/ 157431 h 314862"/>
                <a:gd name="connsiteX4" fmla="*/ 157431 w 314862"/>
                <a:gd name="connsiteY4" fmla="*/ 314863 h 314862"/>
                <a:gd name="connsiteX5" fmla="*/ 157431 w 314862"/>
                <a:gd name="connsiteY5" fmla="*/ 21413 h 314862"/>
                <a:gd name="connsiteX6" fmla="*/ 21413 w 314862"/>
                <a:gd name="connsiteY6" fmla="*/ 157431 h 314862"/>
                <a:gd name="connsiteX7" fmla="*/ 157431 w 314862"/>
                <a:gd name="connsiteY7" fmla="*/ 293449 h 314862"/>
                <a:gd name="connsiteX8" fmla="*/ 293449 w 314862"/>
                <a:gd name="connsiteY8" fmla="*/ 157431 h 314862"/>
                <a:gd name="connsiteX9" fmla="*/ 157431 w 314862"/>
                <a:gd name="connsiteY9" fmla="*/ 21413 h 3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862" h="314862">
                  <a:moveTo>
                    <a:pt x="157431" y="314863"/>
                  </a:moveTo>
                  <a:cubicBezTo>
                    <a:pt x="70636" y="314863"/>
                    <a:pt x="0" y="244227"/>
                    <a:pt x="0" y="157431"/>
                  </a:cubicBezTo>
                  <a:cubicBezTo>
                    <a:pt x="0" y="70636"/>
                    <a:pt x="70636" y="0"/>
                    <a:pt x="157431" y="0"/>
                  </a:cubicBezTo>
                  <a:cubicBezTo>
                    <a:pt x="244227" y="0"/>
                    <a:pt x="314863" y="70636"/>
                    <a:pt x="314863" y="157431"/>
                  </a:cubicBezTo>
                  <a:cubicBezTo>
                    <a:pt x="314863" y="244227"/>
                    <a:pt x="244227" y="314863"/>
                    <a:pt x="157431" y="314863"/>
                  </a:cubicBezTo>
                  <a:close/>
                  <a:moveTo>
                    <a:pt x="157431" y="21413"/>
                  </a:moveTo>
                  <a:cubicBezTo>
                    <a:pt x="82456" y="21413"/>
                    <a:pt x="21413" y="82456"/>
                    <a:pt x="21413" y="157431"/>
                  </a:cubicBezTo>
                  <a:cubicBezTo>
                    <a:pt x="21413" y="232407"/>
                    <a:pt x="82399" y="293449"/>
                    <a:pt x="157431" y="293449"/>
                  </a:cubicBezTo>
                  <a:cubicBezTo>
                    <a:pt x="232407" y="293449"/>
                    <a:pt x="293449" y="232407"/>
                    <a:pt x="293449" y="157431"/>
                  </a:cubicBezTo>
                  <a:cubicBezTo>
                    <a:pt x="293449" y="82456"/>
                    <a:pt x="232464" y="21413"/>
                    <a:pt x="157431" y="21413"/>
                  </a:cubicBez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99">
              <a:extLst>
                <a:ext uri="{FF2B5EF4-FFF2-40B4-BE49-F238E27FC236}">
                  <a16:creationId xmlns:a16="http://schemas.microsoft.com/office/drawing/2014/main" id="{10F28F00-E41F-41F9-A8A5-83010D51B3D9}"/>
                </a:ext>
              </a:extLst>
            </p:cNvPr>
            <p:cNvSpPr/>
            <p:nvPr/>
          </p:nvSpPr>
          <p:spPr>
            <a:xfrm>
              <a:off x="976564" y="1985890"/>
              <a:ext cx="22035" cy="42189"/>
            </a:xfrm>
            <a:custGeom>
              <a:avLst/>
              <a:gdLst>
                <a:gd name="connsiteX0" fmla="*/ 0 w 21413"/>
                <a:gd name="connsiteY0" fmla="*/ 0 h 40999"/>
                <a:gd name="connsiteX1" fmla="*/ 21413 w 21413"/>
                <a:gd name="connsiteY1" fmla="*/ 0 h 40999"/>
                <a:gd name="connsiteX2" fmla="*/ 21413 w 21413"/>
                <a:gd name="connsiteY2" fmla="*/ 41000 h 40999"/>
                <a:gd name="connsiteX3" fmla="*/ 0 w 21413"/>
                <a:gd name="connsiteY3" fmla="*/ 41000 h 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3" h="40999">
                  <a:moveTo>
                    <a:pt x="0" y="0"/>
                  </a:moveTo>
                  <a:lnTo>
                    <a:pt x="21413" y="0"/>
                  </a:lnTo>
                  <a:lnTo>
                    <a:pt x="21413" y="41000"/>
                  </a:lnTo>
                  <a:lnTo>
                    <a:pt x="0" y="41000"/>
                  </a:ln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100">
              <a:extLst>
                <a:ext uri="{FF2B5EF4-FFF2-40B4-BE49-F238E27FC236}">
                  <a16:creationId xmlns:a16="http://schemas.microsoft.com/office/drawing/2014/main" id="{3765DA04-E1A9-4962-AD85-1D2C3F26D8E8}"/>
                </a:ext>
              </a:extLst>
            </p:cNvPr>
            <p:cNvSpPr/>
            <p:nvPr/>
          </p:nvSpPr>
          <p:spPr>
            <a:xfrm>
              <a:off x="976563" y="1791094"/>
              <a:ext cx="22035" cy="42189"/>
            </a:xfrm>
            <a:custGeom>
              <a:avLst/>
              <a:gdLst>
                <a:gd name="connsiteX0" fmla="*/ 0 w 21413"/>
                <a:gd name="connsiteY0" fmla="*/ 0 h 40999"/>
                <a:gd name="connsiteX1" fmla="*/ 21413 w 21413"/>
                <a:gd name="connsiteY1" fmla="*/ 0 h 40999"/>
                <a:gd name="connsiteX2" fmla="*/ 21413 w 21413"/>
                <a:gd name="connsiteY2" fmla="*/ 40999 h 40999"/>
                <a:gd name="connsiteX3" fmla="*/ 0 w 21413"/>
                <a:gd name="connsiteY3" fmla="*/ 40999 h 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3" h="40999">
                  <a:moveTo>
                    <a:pt x="0" y="0"/>
                  </a:moveTo>
                  <a:lnTo>
                    <a:pt x="21413" y="0"/>
                  </a:lnTo>
                  <a:lnTo>
                    <a:pt x="21413" y="40999"/>
                  </a:lnTo>
                  <a:lnTo>
                    <a:pt x="0" y="40999"/>
                  </a:ln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101">
              <a:extLst>
                <a:ext uri="{FF2B5EF4-FFF2-40B4-BE49-F238E27FC236}">
                  <a16:creationId xmlns:a16="http://schemas.microsoft.com/office/drawing/2014/main" id="{EFD24A3E-4271-47D3-8DEE-FBBB7B4D35D4}"/>
                </a:ext>
              </a:extLst>
            </p:cNvPr>
            <p:cNvSpPr/>
            <p:nvPr/>
          </p:nvSpPr>
          <p:spPr>
            <a:xfrm rot="19187676">
              <a:off x="977730" y="1860393"/>
              <a:ext cx="117807" cy="22034"/>
            </a:xfrm>
            <a:custGeom>
              <a:avLst/>
              <a:gdLst>
                <a:gd name="connsiteX0" fmla="*/ 0 w 114485"/>
                <a:gd name="connsiteY0" fmla="*/ 0 h 21412"/>
                <a:gd name="connsiteX1" fmla="*/ 114485 w 114485"/>
                <a:gd name="connsiteY1" fmla="*/ 0 h 21412"/>
                <a:gd name="connsiteX2" fmla="*/ 114485 w 114485"/>
                <a:gd name="connsiteY2" fmla="*/ 21413 h 21412"/>
                <a:gd name="connsiteX3" fmla="*/ 0 w 114485"/>
                <a:gd name="connsiteY3" fmla="*/ 21413 h 2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85" h="21412">
                  <a:moveTo>
                    <a:pt x="0" y="0"/>
                  </a:moveTo>
                  <a:lnTo>
                    <a:pt x="114485" y="0"/>
                  </a:lnTo>
                  <a:lnTo>
                    <a:pt x="114485" y="21413"/>
                  </a:lnTo>
                  <a:lnTo>
                    <a:pt x="0" y="21413"/>
                  </a:ln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4" name="文本框 213"/>
          <p:cNvSpPr txBox="1"/>
          <p:nvPr/>
        </p:nvSpPr>
        <p:spPr>
          <a:xfrm>
            <a:off x="711935" y="4357872"/>
            <a:ext cx="2440962" cy="84984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做到心往一块想，劲往一处使，不断提高团队凝聚力，发挥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1+1&gt;2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的效果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" name="圆角矩形 214"/>
          <p:cNvSpPr/>
          <p:nvPr/>
        </p:nvSpPr>
        <p:spPr>
          <a:xfrm>
            <a:off x="711934" y="3802947"/>
            <a:ext cx="2553778" cy="4689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6" name="文本框 215"/>
          <p:cNvSpPr txBox="1"/>
          <p:nvPr/>
        </p:nvSpPr>
        <p:spPr>
          <a:xfrm>
            <a:off x="1232633" y="3807787"/>
            <a:ext cx="2033079" cy="4592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加强团队合作</a:t>
            </a:r>
          </a:p>
        </p:txBody>
      </p:sp>
      <p:grpSp>
        <p:nvGrpSpPr>
          <p:cNvPr id="217" name="组合 216"/>
          <p:cNvGrpSpPr/>
          <p:nvPr/>
        </p:nvGrpSpPr>
        <p:grpSpPr>
          <a:xfrm>
            <a:off x="829900" y="3873762"/>
            <a:ext cx="324000" cy="324001"/>
            <a:chOff x="829900" y="1747330"/>
            <a:chExt cx="324000" cy="324001"/>
          </a:xfrm>
        </p:grpSpPr>
        <p:sp>
          <p:nvSpPr>
            <p:cNvPr id="218" name="任意多边形: 形状 98">
              <a:extLst>
                <a:ext uri="{FF2B5EF4-FFF2-40B4-BE49-F238E27FC236}">
                  <a16:creationId xmlns:a16="http://schemas.microsoft.com/office/drawing/2014/main" id="{147F360E-36E1-41A3-A182-E4A44D001E8C}"/>
                </a:ext>
              </a:extLst>
            </p:cNvPr>
            <p:cNvSpPr/>
            <p:nvPr/>
          </p:nvSpPr>
          <p:spPr>
            <a:xfrm>
              <a:off x="829900" y="1747330"/>
              <a:ext cx="324000" cy="324001"/>
            </a:xfrm>
            <a:custGeom>
              <a:avLst/>
              <a:gdLst>
                <a:gd name="connsiteX0" fmla="*/ 157431 w 314862"/>
                <a:gd name="connsiteY0" fmla="*/ 314863 h 314862"/>
                <a:gd name="connsiteX1" fmla="*/ 0 w 314862"/>
                <a:gd name="connsiteY1" fmla="*/ 157431 h 314862"/>
                <a:gd name="connsiteX2" fmla="*/ 157431 w 314862"/>
                <a:gd name="connsiteY2" fmla="*/ 0 h 314862"/>
                <a:gd name="connsiteX3" fmla="*/ 314863 w 314862"/>
                <a:gd name="connsiteY3" fmla="*/ 157431 h 314862"/>
                <a:gd name="connsiteX4" fmla="*/ 157431 w 314862"/>
                <a:gd name="connsiteY4" fmla="*/ 314863 h 314862"/>
                <a:gd name="connsiteX5" fmla="*/ 157431 w 314862"/>
                <a:gd name="connsiteY5" fmla="*/ 21413 h 314862"/>
                <a:gd name="connsiteX6" fmla="*/ 21413 w 314862"/>
                <a:gd name="connsiteY6" fmla="*/ 157431 h 314862"/>
                <a:gd name="connsiteX7" fmla="*/ 157431 w 314862"/>
                <a:gd name="connsiteY7" fmla="*/ 293449 h 314862"/>
                <a:gd name="connsiteX8" fmla="*/ 293449 w 314862"/>
                <a:gd name="connsiteY8" fmla="*/ 157431 h 314862"/>
                <a:gd name="connsiteX9" fmla="*/ 157431 w 314862"/>
                <a:gd name="connsiteY9" fmla="*/ 21413 h 3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862" h="314862">
                  <a:moveTo>
                    <a:pt x="157431" y="314863"/>
                  </a:moveTo>
                  <a:cubicBezTo>
                    <a:pt x="70636" y="314863"/>
                    <a:pt x="0" y="244227"/>
                    <a:pt x="0" y="157431"/>
                  </a:cubicBezTo>
                  <a:cubicBezTo>
                    <a:pt x="0" y="70636"/>
                    <a:pt x="70636" y="0"/>
                    <a:pt x="157431" y="0"/>
                  </a:cubicBezTo>
                  <a:cubicBezTo>
                    <a:pt x="244227" y="0"/>
                    <a:pt x="314863" y="70636"/>
                    <a:pt x="314863" y="157431"/>
                  </a:cubicBezTo>
                  <a:cubicBezTo>
                    <a:pt x="314863" y="244227"/>
                    <a:pt x="244227" y="314863"/>
                    <a:pt x="157431" y="314863"/>
                  </a:cubicBezTo>
                  <a:close/>
                  <a:moveTo>
                    <a:pt x="157431" y="21413"/>
                  </a:moveTo>
                  <a:cubicBezTo>
                    <a:pt x="82456" y="21413"/>
                    <a:pt x="21413" y="82456"/>
                    <a:pt x="21413" y="157431"/>
                  </a:cubicBezTo>
                  <a:cubicBezTo>
                    <a:pt x="21413" y="232407"/>
                    <a:pt x="82399" y="293449"/>
                    <a:pt x="157431" y="293449"/>
                  </a:cubicBezTo>
                  <a:cubicBezTo>
                    <a:pt x="232407" y="293449"/>
                    <a:pt x="293449" y="232407"/>
                    <a:pt x="293449" y="157431"/>
                  </a:cubicBezTo>
                  <a:cubicBezTo>
                    <a:pt x="293449" y="82456"/>
                    <a:pt x="232464" y="21413"/>
                    <a:pt x="157431" y="21413"/>
                  </a:cubicBez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任意多边形: 形状 99">
              <a:extLst>
                <a:ext uri="{FF2B5EF4-FFF2-40B4-BE49-F238E27FC236}">
                  <a16:creationId xmlns:a16="http://schemas.microsoft.com/office/drawing/2014/main" id="{10F28F00-E41F-41F9-A8A5-83010D51B3D9}"/>
                </a:ext>
              </a:extLst>
            </p:cNvPr>
            <p:cNvSpPr/>
            <p:nvPr/>
          </p:nvSpPr>
          <p:spPr>
            <a:xfrm>
              <a:off x="976564" y="1985890"/>
              <a:ext cx="22035" cy="42189"/>
            </a:xfrm>
            <a:custGeom>
              <a:avLst/>
              <a:gdLst>
                <a:gd name="connsiteX0" fmla="*/ 0 w 21413"/>
                <a:gd name="connsiteY0" fmla="*/ 0 h 40999"/>
                <a:gd name="connsiteX1" fmla="*/ 21413 w 21413"/>
                <a:gd name="connsiteY1" fmla="*/ 0 h 40999"/>
                <a:gd name="connsiteX2" fmla="*/ 21413 w 21413"/>
                <a:gd name="connsiteY2" fmla="*/ 41000 h 40999"/>
                <a:gd name="connsiteX3" fmla="*/ 0 w 21413"/>
                <a:gd name="connsiteY3" fmla="*/ 41000 h 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3" h="40999">
                  <a:moveTo>
                    <a:pt x="0" y="0"/>
                  </a:moveTo>
                  <a:lnTo>
                    <a:pt x="21413" y="0"/>
                  </a:lnTo>
                  <a:lnTo>
                    <a:pt x="21413" y="41000"/>
                  </a:lnTo>
                  <a:lnTo>
                    <a:pt x="0" y="41000"/>
                  </a:ln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任意多边形: 形状 100">
              <a:extLst>
                <a:ext uri="{FF2B5EF4-FFF2-40B4-BE49-F238E27FC236}">
                  <a16:creationId xmlns:a16="http://schemas.microsoft.com/office/drawing/2014/main" id="{3765DA04-E1A9-4962-AD85-1D2C3F26D8E8}"/>
                </a:ext>
              </a:extLst>
            </p:cNvPr>
            <p:cNvSpPr/>
            <p:nvPr/>
          </p:nvSpPr>
          <p:spPr>
            <a:xfrm>
              <a:off x="976563" y="1791094"/>
              <a:ext cx="22035" cy="42189"/>
            </a:xfrm>
            <a:custGeom>
              <a:avLst/>
              <a:gdLst>
                <a:gd name="connsiteX0" fmla="*/ 0 w 21413"/>
                <a:gd name="connsiteY0" fmla="*/ 0 h 40999"/>
                <a:gd name="connsiteX1" fmla="*/ 21413 w 21413"/>
                <a:gd name="connsiteY1" fmla="*/ 0 h 40999"/>
                <a:gd name="connsiteX2" fmla="*/ 21413 w 21413"/>
                <a:gd name="connsiteY2" fmla="*/ 40999 h 40999"/>
                <a:gd name="connsiteX3" fmla="*/ 0 w 21413"/>
                <a:gd name="connsiteY3" fmla="*/ 40999 h 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3" h="40999">
                  <a:moveTo>
                    <a:pt x="0" y="0"/>
                  </a:moveTo>
                  <a:lnTo>
                    <a:pt x="21413" y="0"/>
                  </a:lnTo>
                  <a:lnTo>
                    <a:pt x="21413" y="40999"/>
                  </a:lnTo>
                  <a:lnTo>
                    <a:pt x="0" y="40999"/>
                  </a:ln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任意多边形: 形状 101">
              <a:extLst>
                <a:ext uri="{FF2B5EF4-FFF2-40B4-BE49-F238E27FC236}">
                  <a16:creationId xmlns:a16="http://schemas.microsoft.com/office/drawing/2014/main" id="{EFD24A3E-4271-47D3-8DEE-FBBB7B4D35D4}"/>
                </a:ext>
              </a:extLst>
            </p:cNvPr>
            <p:cNvSpPr/>
            <p:nvPr/>
          </p:nvSpPr>
          <p:spPr>
            <a:xfrm rot="19187676">
              <a:off x="977730" y="1860393"/>
              <a:ext cx="117807" cy="22034"/>
            </a:xfrm>
            <a:custGeom>
              <a:avLst/>
              <a:gdLst>
                <a:gd name="connsiteX0" fmla="*/ 0 w 114485"/>
                <a:gd name="connsiteY0" fmla="*/ 0 h 21412"/>
                <a:gd name="connsiteX1" fmla="*/ 114485 w 114485"/>
                <a:gd name="connsiteY1" fmla="*/ 0 h 21412"/>
                <a:gd name="connsiteX2" fmla="*/ 114485 w 114485"/>
                <a:gd name="connsiteY2" fmla="*/ 21413 h 21412"/>
                <a:gd name="connsiteX3" fmla="*/ 0 w 114485"/>
                <a:gd name="connsiteY3" fmla="*/ 21413 h 2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85" h="21412">
                  <a:moveTo>
                    <a:pt x="0" y="0"/>
                  </a:moveTo>
                  <a:lnTo>
                    <a:pt x="114485" y="0"/>
                  </a:lnTo>
                  <a:lnTo>
                    <a:pt x="114485" y="21413"/>
                  </a:lnTo>
                  <a:lnTo>
                    <a:pt x="0" y="21413"/>
                  </a:ln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3" name="文本框 222"/>
          <p:cNvSpPr txBox="1"/>
          <p:nvPr/>
        </p:nvSpPr>
        <p:spPr>
          <a:xfrm>
            <a:off x="3731238" y="2231440"/>
            <a:ext cx="2440962" cy="84984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做到心往一块想，劲往一处使，不断提高团队凝聚力，发挥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1+1&gt;2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的效果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4" name="圆角矩形 223"/>
          <p:cNvSpPr/>
          <p:nvPr/>
        </p:nvSpPr>
        <p:spPr>
          <a:xfrm>
            <a:off x="3731237" y="1676515"/>
            <a:ext cx="2553778" cy="4689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5" name="文本框 224"/>
          <p:cNvSpPr txBox="1"/>
          <p:nvPr/>
        </p:nvSpPr>
        <p:spPr>
          <a:xfrm>
            <a:off x="4251936" y="1681355"/>
            <a:ext cx="2033079" cy="4592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加强团队合作</a:t>
            </a:r>
          </a:p>
        </p:txBody>
      </p:sp>
      <p:grpSp>
        <p:nvGrpSpPr>
          <p:cNvPr id="226" name="组合 225"/>
          <p:cNvGrpSpPr/>
          <p:nvPr/>
        </p:nvGrpSpPr>
        <p:grpSpPr>
          <a:xfrm>
            <a:off x="3849203" y="1747330"/>
            <a:ext cx="324000" cy="324001"/>
            <a:chOff x="829900" y="1747330"/>
            <a:chExt cx="324000" cy="324001"/>
          </a:xfrm>
        </p:grpSpPr>
        <p:sp>
          <p:nvSpPr>
            <p:cNvPr id="227" name="任意多边形: 形状 98">
              <a:extLst>
                <a:ext uri="{FF2B5EF4-FFF2-40B4-BE49-F238E27FC236}">
                  <a16:creationId xmlns:a16="http://schemas.microsoft.com/office/drawing/2014/main" id="{147F360E-36E1-41A3-A182-E4A44D001E8C}"/>
                </a:ext>
              </a:extLst>
            </p:cNvPr>
            <p:cNvSpPr/>
            <p:nvPr/>
          </p:nvSpPr>
          <p:spPr>
            <a:xfrm>
              <a:off x="829900" y="1747330"/>
              <a:ext cx="324000" cy="324001"/>
            </a:xfrm>
            <a:custGeom>
              <a:avLst/>
              <a:gdLst>
                <a:gd name="connsiteX0" fmla="*/ 157431 w 314862"/>
                <a:gd name="connsiteY0" fmla="*/ 314863 h 314862"/>
                <a:gd name="connsiteX1" fmla="*/ 0 w 314862"/>
                <a:gd name="connsiteY1" fmla="*/ 157431 h 314862"/>
                <a:gd name="connsiteX2" fmla="*/ 157431 w 314862"/>
                <a:gd name="connsiteY2" fmla="*/ 0 h 314862"/>
                <a:gd name="connsiteX3" fmla="*/ 314863 w 314862"/>
                <a:gd name="connsiteY3" fmla="*/ 157431 h 314862"/>
                <a:gd name="connsiteX4" fmla="*/ 157431 w 314862"/>
                <a:gd name="connsiteY4" fmla="*/ 314863 h 314862"/>
                <a:gd name="connsiteX5" fmla="*/ 157431 w 314862"/>
                <a:gd name="connsiteY5" fmla="*/ 21413 h 314862"/>
                <a:gd name="connsiteX6" fmla="*/ 21413 w 314862"/>
                <a:gd name="connsiteY6" fmla="*/ 157431 h 314862"/>
                <a:gd name="connsiteX7" fmla="*/ 157431 w 314862"/>
                <a:gd name="connsiteY7" fmla="*/ 293449 h 314862"/>
                <a:gd name="connsiteX8" fmla="*/ 293449 w 314862"/>
                <a:gd name="connsiteY8" fmla="*/ 157431 h 314862"/>
                <a:gd name="connsiteX9" fmla="*/ 157431 w 314862"/>
                <a:gd name="connsiteY9" fmla="*/ 21413 h 3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862" h="314862">
                  <a:moveTo>
                    <a:pt x="157431" y="314863"/>
                  </a:moveTo>
                  <a:cubicBezTo>
                    <a:pt x="70636" y="314863"/>
                    <a:pt x="0" y="244227"/>
                    <a:pt x="0" y="157431"/>
                  </a:cubicBezTo>
                  <a:cubicBezTo>
                    <a:pt x="0" y="70636"/>
                    <a:pt x="70636" y="0"/>
                    <a:pt x="157431" y="0"/>
                  </a:cubicBezTo>
                  <a:cubicBezTo>
                    <a:pt x="244227" y="0"/>
                    <a:pt x="314863" y="70636"/>
                    <a:pt x="314863" y="157431"/>
                  </a:cubicBezTo>
                  <a:cubicBezTo>
                    <a:pt x="314863" y="244227"/>
                    <a:pt x="244227" y="314863"/>
                    <a:pt x="157431" y="314863"/>
                  </a:cubicBezTo>
                  <a:close/>
                  <a:moveTo>
                    <a:pt x="157431" y="21413"/>
                  </a:moveTo>
                  <a:cubicBezTo>
                    <a:pt x="82456" y="21413"/>
                    <a:pt x="21413" y="82456"/>
                    <a:pt x="21413" y="157431"/>
                  </a:cubicBezTo>
                  <a:cubicBezTo>
                    <a:pt x="21413" y="232407"/>
                    <a:pt x="82399" y="293449"/>
                    <a:pt x="157431" y="293449"/>
                  </a:cubicBezTo>
                  <a:cubicBezTo>
                    <a:pt x="232407" y="293449"/>
                    <a:pt x="293449" y="232407"/>
                    <a:pt x="293449" y="157431"/>
                  </a:cubicBezTo>
                  <a:cubicBezTo>
                    <a:pt x="293449" y="82456"/>
                    <a:pt x="232464" y="21413"/>
                    <a:pt x="157431" y="21413"/>
                  </a:cubicBez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任意多边形: 形状 99">
              <a:extLst>
                <a:ext uri="{FF2B5EF4-FFF2-40B4-BE49-F238E27FC236}">
                  <a16:creationId xmlns:a16="http://schemas.microsoft.com/office/drawing/2014/main" id="{10F28F00-E41F-41F9-A8A5-83010D51B3D9}"/>
                </a:ext>
              </a:extLst>
            </p:cNvPr>
            <p:cNvSpPr/>
            <p:nvPr/>
          </p:nvSpPr>
          <p:spPr>
            <a:xfrm>
              <a:off x="976564" y="1985890"/>
              <a:ext cx="22035" cy="42189"/>
            </a:xfrm>
            <a:custGeom>
              <a:avLst/>
              <a:gdLst>
                <a:gd name="connsiteX0" fmla="*/ 0 w 21413"/>
                <a:gd name="connsiteY0" fmla="*/ 0 h 40999"/>
                <a:gd name="connsiteX1" fmla="*/ 21413 w 21413"/>
                <a:gd name="connsiteY1" fmla="*/ 0 h 40999"/>
                <a:gd name="connsiteX2" fmla="*/ 21413 w 21413"/>
                <a:gd name="connsiteY2" fmla="*/ 41000 h 40999"/>
                <a:gd name="connsiteX3" fmla="*/ 0 w 21413"/>
                <a:gd name="connsiteY3" fmla="*/ 41000 h 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3" h="40999">
                  <a:moveTo>
                    <a:pt x="0" y="0"/>
                  </a:moveTo>
                  <a:lnTo>
                    <a:pt x="21413" y="0"/>
                  </a:lnTo>
                  <a:lnTo>
                    <a:pt x="21413" y="41000"/>
                  </a:lnTo>
                  <a:lnTo>
                    <a:pt x="0" y="41000"/>
                  </a:ln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任意多边形: 形状 100">
              <a:extLst>
                <a:ext uri="{FF2B5EF4-FFF2-40B4-BE49-F238E27FC236}">
                  <a16:creationId xmlns:a16="http://schemas.microsoft.com/office/drawing/2014/main" id="{3765DA04-E1A9-4962-AD85-1D2C3F26D8E8}"/>
                </a:ext>
              </a:extLst>
            </p:cNvPr>
            <p:cNvSpPr/>
            <p:nvPr/>
          </p:nvSpPr>
          <p:spPr>
            <a:xfrm>
              <a:off x="976563" y="1791094"/>
              <a:ext cx="22035" cy="42189"/>
            </a:xfrm>
            <a:custGeom>
              <a:avLst/>
              <a:gdLst>
                <a:gd name="connsiteX0" fmla="*/ 0 w 21413"/>
                <a:gd name="connsiteY0" fmla="*/ 0 h 40999"/>
                <a:gd name="connsiteX1" fmla="*/ 21413 w 21413"/>
                <a:gd name="connsiteY1" fmla="*/ 0 h 40999"/>
                <a:gd name="connsiteX2" fmla="*/ 21413 w 21413"/>
                <a:gd name="connsiteY2" fmla="*/ 40999 h 40999"/>
                <a:gd name="connsiteX3" fmla="*/ 0 w 21413"/>
                <a:gd name="connsiteY3" fmla="*/ 40999 h 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3" h="40999">
                  <a:moveTo>
                    <a:pt x="0" y="0"/>
                  </a:moveTo>
                  <a:lnTo>
                    <a:pt x="21413" y="0"/>
                  </a:lnTo>
                  <a:lnTo>
                    <a:pt x="21413" y="40999"/>
                  </a:lnTo>
                  <a:lnTo>
                    <a:pt x="0" y="40999"/>
                  </a:ln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任意多边形: 形状 101">
              <a:extLst>
                <a:ext uri="{FF2B5EF4-FFF2-40B4-BE49-F238E27FC236}">
                  <a16:creationId xmlns:a16="http://schemas.microsoft.com/office/drawing/2014/main" id="{EFD24A3E-4271-47D3-8DEE-FBBB7B4D35D4}"/>
                </a:ext>
              </a:extLst>
            </p:cNvPr>
            <p:cNvSpPr/>
            <p:nvPr/>
          </p:nvSpPr>
          <p:spPr>
            <a:xfrm rot="19187676">
              <a:off x="977730" y="1860393"/>
              <a:ext cx="117807" cy="22034"/>
            </a:xfrm>
            <a:custGeom>
              <a:avLst/>
              <a:gdLst>
                <a:gd name="connsiteX0" fmla="*/ 0 w 114485"/>
                <a:gd name="connsiteY0" fmla="*/ 0 h 21412"/>
                <a:gd name="connsiteX1" fmla="*/ 114485 w 114485"/>
                <a:gd name="connsiteY1" fmla="*/ 0 h 21412"/>
                <a:gd name="connsiteX2" fmla="*/ 114485 w 114485"/>
                <a:gd name="connsiteY2" fmla="*/ 21413 h 21412"/>
                <a:gd name="connsiteX3" fmla="*/ 0 w 114485"/>
                <a:gd name="connsiteY3" fmla="*/ 21413 h 2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85" h="21412">
                  <a:moveTo>
                    <a:pt x="0" y="0"/>
                  </a:moveTo>
                  <a:lnTo>
                    <a:pt x="114485" y="0"/>
                  </a:lnTo>
                  <a:lnTo>
                    <a:pt x="114485" y="21413"/>
                  </a:lnTo>
                  <a:lnTo>
                    <a:pt x="0" y="21413"/>
                  </a:ln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2" name="文本框 231"/>
          <p:cNvSpPr txBox="1"/>
          <p:nvPr/>
        </p:nvSpPr>
        <p:spPr>
          <a:xfrm>
            <a:off x="3731238" y="4357872"/>
            <a:ext cx="2440962" cy="84984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做到心往一块想，劲往一处使，不断提高团队凝聚力，发挥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1+1&gt;2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的效果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3" name="圆角矩形 232"/>
          <p:cNvSpPr/>
          <p:nvPr/>
        </p:nvSpPr>
        <p:spPr>
          <a:xfrm>
            <a:off x="3731237" y="3802947"/>
            <a:ext cx="2553778" cy="4689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4251936" y="3807787"/>
            <a:ext cx="2033079" cy="4592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加强团队合作</a:t>
            </a:r>
          </a:p>
        </p:txBody>
      </p:sp>
      <p:grpSp>
        <p:nvGrpSpPr>
          <p:cNvPr id="235" name="组合 234"/>
          <p:cNvGrpSpPr/>
          <p:nvPr/>
        </p:nvGrpSpPr>
        <p:grpSpPr>
          <a:xfrm>
            <a:off x="3849203" y="3873762"/>
            <a:ext cx="324000" cy="324001"/>
            <a:chOff x="829900" y="1747330"/>
            <a:chExt cx="324000" cy="324001"/>
          </a:xfrm>
        </p:grpSpPr>
        <p:sp>
          <p:nvSpPr>
            <p:cNvPr id="236" name="任意多边形: 形状 98">
              <a:extLst>
                <a:ext uri="{FF2B5EF4-FFF2-40B4-BE49-F238E27FC236}">
                  <a16:creationId xmlns:a16="http://schemas.microsoft.com/office/drawing/2014/main" id="{147F360E-36E1-41A3-A182-E4A44D001E8C}"/>
                </a:ext>
              </a:extLst>
            </p:cNvPr>
            <p:cNvSpPr/>
            <p:nvPr/>
          </p:nvSpPr>
          <p:spPr>
            <a:xfrm>
              <a:off x="829900" y="1747330"/>
              <a:ext cx="324000" cy="324001"/>
            </a:xfrm>
            <a:custGeom>
              <a:avLst/>
              <a:gdLst>
                <a:gd name="connsiteX0" fmla="*/ 157431 w 314862"/>
                <a:gd name="connsiteY0" fmla="*/ 314863 h 314862"/>
                <a:gd name="connsiteX1" fmla="*/ 0 w 314862"/>
                <a:gd name="connsiteY1" fmla="*/ 157431 h 314862"/>
                <a:gd name="connsiteX2" fmla="*/ 157431 w 314862"/>
                <a:gd name="connsiteY2" fmla="*/ 0 h 314862"/>
                <a:gd name="connsiteX3" fmla="*/ 314863 w 314862"/>
                <a:gd name="connsiteY3" fmla="*/ 157431 h 314862"/>
                <a:gd name="connsiteX4" fmla="*/ 157431 w 314862"/>
                <a:gd name="connsiteY4" fmla="*/ 314863 h 314862"/>
                <a:gd name="connsiteX5" fmla="*/ 157431 w 314862"/>
                <a:gd name="connsiteY5" fmla="*/ 21413 h 314862"/>
                <a:gd name="connsiteX6" fmla="*/ 21413 w 314862"/>
                <a:gd name="connsiteY6" fmla="*/ 157431 h 314862"/>
                <a:gd name="connsiteX7" fmla="*/ 157431 w 314862"/>
                <a:gd name="connsiteY7" fmla="*/ 293449 h 314862"/>
                <a:gd name="connsiteX8" fmla="*/ 293449 w 314862"/>
                <a:gd name="connsiteY8" fmla="*/ 157431 h 314862"/>
                <a:gd name="connsiteX9" fmla="*/ 157431 w 314862"/>
                <a:gd name="connsiteY9" fmla="*/ 21413 h 3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862" h="314862">
                  <a:moveTo>
                    <a:pt x="157431" y="314863"/>
                  </a:moveTo>
                  <a:cubicBezTo>
                    <a:pt x="70636" y="314863"/>
                    <a:pt x="0" y="244227"/>
                    <a:pt x="0" y="157431"/>
                  </a:cubicBezTo>
                  <a:cubicBezTo>
                    <a:pt x="0" y="70636"/>
                    <a:pt x="70636" y="0"/>
                    <a:pt x="157431" y="0"/>
                  </a:cubicBezTo>
                  <a:cubicBezTo>
                    <a:pt x="244227" y="0"/>
                    <a:pt x="314863" y="70636"/>
                    <a:pt x="314863" y="157431"/>
                  </a:cubicBezTo>
                  <a:cubicBezTo>
                    <a:pt x="314863" y="244227"/>
                    <a:pt x="244227" y="314863"/>
                    <a:pt x="157431" y="314863"/>
                  </a:cubicBezTo>
                  <a:close/>
                  <a:moveTo>
                    <a:pt x="157431" y="21413"/>
                  </a:moveTo>
                  <a:cubicBezTo>
                    <a:pt x="82456" y="21413"/>
                    <a:pt x="21413" y="82456"/>
                    <a:pt x="21413" y="157431"/>
                  </a:cubicBezTo>
                  <a:cubicBezTo>
                    <a:pt x="21413" y="232407"/>
                    <a:pt x="82399" y="293449"/>
                    <a:pt x="157431" y="293449"/>
                  </a:cubicBezTo>
                  <a:cubicBezTo>
                    <a:pt x="232407" y="293449"/>
                    <a:pt x="293449" y="232407"/>
                    <a:pt x="293449" y="157431"/>
                  </a:cubicBezTo>
                  <a:cubicBezTo>
                    <a:pt x="293449" y="82456"/>
                    <a:pt x="232464" y="21413"/>
                    <a:pt x="157431" y="21413"/>
                  </a:cubicBez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任意多边形: 形状 99">
              <a:extLst>
                <a:ext uri="{FF2B5EF4-FFF2-40B4-BE49-F238E27FC236}">
                  <a16:creationId xmlns:a16="http://schemas.microsoft.com/office/drawing/2014/main" id="{10F28F00-E41F-41F9-A8A5-83010D51B3D9}"/>
                </a:ext>
              </a:extLst>
            </p:cNvPr>
            <p:cNvSpPr/>
            <p:nvPr/>
          </p:nvSpPr>
          <p:spPr>
            <a:xfrm>
              <a:off x="976564" y="1985890"/>
              <a:ext cx="22035" cy="42189"/>
            </a:xfrm>
            <a:custGeom>
              <a:avLst/>
              <a:gdLst>
                <a:gd name="connsiteX0" fmla="*/ 0 w 21413"/>
                <a:gd name="connsiteY0" fmla="*/ 0 h 40999"/>
                <a:gd name="connsiteX1" fmla="*/ 21413 w 21413"/>
                <a:gd name="connsiteY1" fmla="*/ 0 h 40999"/>
                <a:gd name="connsiteX2" fmla="*/ 21413 w 21413"/>
                <a:gd name="connsiteY2" fmla="*/ 41000 h 40999"/>
                <a:gd name="connsiteX3" fmla="*/ 0 w 21413"/>
                <a:gd name="connsiteY3" fmla="*/ 41000 h 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3" h="40999">
                  <a:moveTo>
                    <a:pt x="0" y="0"/>
                  </a:moveTo>
                  <a:lnTo>
                    <a:pt x="21413" y="0"/>
                  </a:lnTo>
                  <a:lnTo>
                    <a:pt x="21413" y="41000"/>
                  </a:lnTo>
                  <a:lnTo>
                    <a:pt x="0" y="41000"/>
                  </a:ln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任意多边形: 形状 100">
              <a:extLst>
                <a:ext uri="{FF2B5EF4-FFF2-40B4-BE49-F238E27FC236}">
                  <a16:creationId xmlns:a16="http://schemas.microsoft.com/office/drawing/2014/main" id="{3765DA04-E1A9-4962-AD85-1D2C3F26D8E8}"/>
                </a:ext>
              </a:extLst>
            </p:cNvPr>
            <p:cNvSpPr/>
            <p:nvPr/>
          </p:nvSpPr>
          <p:spPr>
            <a:xfrm>
              <a:off x="976563" y="1791094"/>
              <a:ext cx="22035" cy="42189"/>
            </a:xfrm>
            <a:custGeom>
              <a:avLst/>
              <a:gdLst>
                <a:gd name="connsiteX0" fmla="*/ 0 w 21413"/>
                <a:gd name="connsiteY0" fmla="*/ 0 h 40999"/>
                <a:gd name="connsiteX1" fmla="*/ 21413 w 21413"/>
                <a:gd name="connsiteY1" fmla="*/ 0 h 40999"/>
                <a:gd name="connsiteX2" fmla="*/ 21413 w 21413"/>
                <a:gd name="connsiteY2" fmla="*/ 40999 h 40999"/>
                <a:gd name="connsiteX3" fmla="*/ 0 w 21413"/>
                <a:gd name="connsiteY3" fmla="*/ 40999 h 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3" h="40999">
                  <a:moveTo>
                    <a:pt x="0" y="0"/>
                  </a:moveTo>
                  <a:lnTo>
                    <a:pt x="21413" y="0"/>
                  </a:lnTo>
                  <a:lnTo>
                    <a:pt x="21413" y="40999"/>
                  </a:lnTo>
                  <a:lnTo>
                    <a:pt x="0" y="40999"/>
                  </a:ln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任意多边形: 形状 101">
              <a:extLst>
                <a:ext uri="{FF2B5EF4-FFF2-40B4-BE49-F238E27FC236}">
                  <a16:creationId xmlns:a16="http://schemas.microsoft.com/office/drawing/2014/main" id="{EFD24A3E-4271-47D3-8DEE-FBBB7B4D35D4}"/>
                </a:ext>
              </a:extLst>
            </p:cNvPr>
            <p:cNvSpPr/>
            <p:nvPr/>
          </p:nvSpPr>
          <p:spPr>
            <a:xfrm rot="19187676">
              <a:off x="977730" y="1860393"/>
              <a:ext cx="117807" cy="22034"/>
            </a:xfrm>
            <a:custGeom>
              <a:avLst/>
              <a:gdLst>
                <a:gd name="connsiteX0" fmla="*/ 0 w 114485"/>
                <a:gd name="connsiteY0" fmla="*/ 0 h 21412"/>
                <a:gd name="connsiteX1" fmla="*/ 114485 w 114485"/>
                <a:gd name="connsiteY1" fmla="*/ 0 h 21412"/>
                <a:gd name="connsiteX2" fmla="*/ 114485 w 114485"/>
                <a:gd name="connsiteY2" fmla="*/ 21413 h 21412"/>
                <a:gd name="connsiteX3" fmla="*/ 0 w 114485"/>
                <a:gd name="connsiteY3" fmla="*/ 21413 h 2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85" h="21412">
                  <a:moveTo>
                    <a:pt x="0" y="0"/>
                  </a:moveTo>
                  <a:lnTo>
                    <a:pt x="114485" y="0"/>
                  </a:lnTo>
                  <a:lnTo>
                    <a:pt x="114485" y="21413"/>
                  </a:lnTo>
                  <a:lnTo>
                    <a:pt x="0" y="21413"/>
                  </a:lnTo>
                  <a:close/>
                </a:path>
              </a:pathLst>
            </a:custGeom>
            <a:solidFill>
              <a:schemeClr val="bg1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-5468" y="4254572"/>
            <a:ext cx="12197468" cy="2638697"/>
            <a:chOff x="-5468" y="4254572"/>
            <a:chExt cx="12197468" cy="2638697"/>
          </a:xfrm>
        </p:grpSpPr>
        <p:sp>
          <p:nvSpPr>
            <p:cNvPr id="68" name="任意多边形 67"/>
            <p:cNvSpPr/>
            <p:nvPr/>
          </p:nvSpPr>
          <p:spPr>
            <a:xfrm rot="16200000" flipH="1">
              <a:off x="1725917" y="2523187"/>
              <a:ext cx="2638697" cy="6101467"/>
            </a:xfrm>
            <a:custGeom>
              <a:avLst/>
              <a:gdLst>
                <a:gd name="connisteX0" fmla="*/ 46540 w 9765799"/>
                <a:gd name="connsiteY0" fmla="*/ 1258893 h 10854264"/>
                <a:gd name="connisteX1" fmla="*/ 224975 w 9765799"/>
                <a:gd name="connsiteY1" fmla="*/ 2984188 h 10854264"/>
                <a:gd name="connisteX2" fmla="*/ 1867720 w 9765799"/>
                <a:gd name="connsiteY2" fmla="*/ 3876998 h 10854264"/>
                <a:gd name="connisteX3" fmla="*/ 1962970 w 9765799"/>
                <a:gd name="connsiteY3" fmla="*/ 5615628 h 10854264"/>
                <a:gd name="connisteX4" fmla="*/ 4106095 w 9765799"/>
                <a:gd name="connsiteY4" fmla="*/ 6758628 h 10854264"/>
                <a:gd name="connisteX5" fmla="*/ 4642035 w 9765799"/>
                <a:gd name="connsiteY5" fmla="*/ 8425503 h 10854264"/>
                <a:gd name="connisteX6" fmla="*/ 6368600 w 9765799"/>
                <a:gd name="connsiteY6" fmla="*/ 9651688 h 10854264"/>
                <a:gd name="connisteX7" fmla="*/ 6320975 w 9765799"/>
                <a:gd name="connsiteY7" fmla="*/ 10044753 h 10854264"/>
                <a:gd name="connisteX8" fmla="*/ 8845100 w 9765799"/>
                <a:gd name="connsiteY8" fmla="*/ 9997128 h 10854264"/>
                <a:gd name="connisteX9" fmla="*/ 8868595 w 9765799"/>
                <a:gd name="connsiteY9" fmla="*/ 722953 h 10854264"/>
                <a:gd name="connisteX10" fmla="*/ 82100 w 9765799"/>
                <a:gd name="connsiteY10" fmla="*/ 1211268 h 1085426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13328" h="10800">
                  <a:moveTo>
                    <a:pt x="1" y="0"/>
                  </a:moveTo>
                  <a:lnTo>
                    <a:pt x="13328" y="0"/>
                  </a:lnTo>
                  <a:lnTo>
                    <a:pt x="13328" y="10800"/>
                  </a:lnTo>
                  <a:lnTo>
                    <a:pt x="8050" y="10800"/>
                  </a:lnTo>
                  <a:lnTo>
                    <a:pt x="8008" y="10770"/>
                  </a:lnTo>
                  <a:cubicBezTo>
                    <a:pt x="7743" y="10577"/>
                    <a:pt x="7500" y="10363"/>
                    <a:pt x="7310" y="10121"/>
                  </a:cubicBezTo>
                  <a:cubicBezTo>
                    <a:pt x="6597" y="9210"/>
                    <a:pt x="7310" y="8381"/>
                    <a:pt x="6466" y="7496"/>
                  </a:cubicBezTo>
                  <a:cubicBezTo>
                    <a:pt x="5622" y="6611"/>
                    <a:pt x="3796" y="6604"/>
                    <a:pt x="3091" y="5696"/>
                  </a:cubicBezTo>
                  <a:cubicBezTo>
                    <a:pt x="2386" y="4788"/>
                    <a:pt x="3488" y="3787"/>
                    <a:pt x="2941" y="2958"/>
                  </a:cubicBezTo>
                  <a:cubicBezTo>
                    <a:pt x="2394" y="2129"/>
                    <a:pt x="928" y="2377"/>
                    <a:pt x="354" y="1552"/>
                  </a:cubicBezTo>
                  <a:cubicBezTo>
                    <a:pt x="58" y="1127"/>
                    <a:pt x="-6" y="555"/>
                    <a:pt x="0" y="30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5400000">
              <a:off x="7821918" y="2523187"/>
              <a:ext cx="2638697" cy="6101467"/>
            </a:xfrm>
            <a:custGeom>
              <a:avLst/>
              <a:gdLst>
                <a:gd name="connisteX0" fmla="*/ 46540 w 9765799"/>
                <a:gd name="connsiteY0" fmla="*/ 1258893 h 10854264"/>
                <a:gd name="connisteX1" fmla="*/ 224975 w 9765799"/>
                <a:gd name="connsiteY1" fmla="*/ 2984188 h 10854264"/>
                <a:gd name="connisteX2" fmla="*/ 1867720 w 9765799"/>
                <a:gd name="connsiteY2" fmla="*/ 3876998 h 10854264"/>
                <a:gd name="connisteX3" fmla="*/ 1962970 w 9765799"/>
                <a:gd name="connsiteY3" fmla="*/ 5615628 h 10854264"/>
                <a:gd name="connisteX4" fmla="*/ 4106095 w 9765799"/>
                <a:gd name="connsiteY4" fmla="*/ 6758628 h 10854264"/>
                <a:gd name="connisteX5" fmla="*/ 4642035 w 9765799"/>
                <a:gd name="connsiteY5" fmla="*/ 8425503 h 10854264"/>
                <a:gd name="connisteX6" fmla="*/ 6368600 w 9765799"/>
                <a:gd name="connsiteY6" fmla="*/ 9651688 h 10854264"/>
                <a:gd name="connisteX7" fmla="*/ 6320975 w 9765799"/>
                <a:gd name="connsiteY7" fmla="*/ 10044753 h 10854264"/>
                <a:gd name="connisteX8" fmla="*/ 8845100 w 9765799"/>
                <a:gd name="connsiteY8" fmla="*/ 9997128 h 10854264"/>
                <a:gd name="connisteX9" fmla="*/ 8868595 w 9765799"/>
                <a:gd name="connsiteY9" fmla="*/ 722953 h 10854264"/>
                <a:gd name="connisteX10" fmla="*/ 82100 w 9765799"/>
                <a:gd name="connsiteY10" fmla="*/ 1211268 h 1085426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13328" h="10800">
                  <a:moveTo>
                    <a:pt x="1" y="0"/>
                  </a:moveTo>
                  <a:lnTo>
                    <a:pt x="13328" y="0"/>
                  </a:lnTo>
                  <a:lnTo>
                    <a:pt x="13328" y="10800"/>
                  </a:lnTo>
                  <a:lnTo>
                    <a:pt x="8050" y="10800"/>
                  </a:lnTo>
                  <a:lnTo>
                    <a:pt x="8008" y="10770"/>
                  </a:lnTo>
                  <a:cubicBezTo>
                    <a:pt x="7743" y="10577"/>
                    <a:pt x="7500" y="10363"/>
                    <a:pt x="7310" y="10121"/>
                  </a:cubicBezTo>
                  <a:cubicBezTo>
                    <a:pt x="6597" y="9210"/>
                    <a:pt x="7310" y="8381"/>
                    <a:pt x="6466" y="7496"/>
                  </a:cubicBezTo>
                  <a:cubicBezTo>
                    <a:pt x="5622" y="6611"/>
                    <a:pt x="3796" y="6604"/>
                    <a:pt x="3091" y="5696"/>
                  </a:cubicBezTo>
                  <a:cubicBezTo>
                    <a:pt x="2386" y="4788"/>
                    <a:pt x="3488" y="3787"/>
                    <a:pt x="2941" y="2958"/>
                  </a:cubicBezTo>
                  <a:cubicBezTo>
                    <a:pt x="2394" y="2129"/>
                    <a:pt x="928" y="2377"/>
                    <a:pt x="354" y="1552"/>
                  </a:cubicBezTo>
                  <a:cubicBezTo>
                    <a:pt x="58" y="1127"/>
                    <a:pt x="-6" y="555"/>
                    <a:pt x="0" y="30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工作目标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WORK GOALS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任意多边形: 形状 6">
            <a:extLst>
              <a:ext uri="{FF2B5EF4-FFF2-40B4-BE49-F238E27FC236}">
                <a16:creationId xmlns:a16="http://schemas.microsoft.com/office/drawing/2014/main" id="{D00A7A5A-04E2-45EF-AF33-BE04635CAC28}"/>
              </a:ext>
            </a:extLst>
          </p:cNvPr>
          <p:cNvSpPr/>
          <p:nvPr/>
        </p:nvSpPr>
        <p:spPr>
          <a:xfrm>
            <a:off x="1092782" y="1993506"/>
            <a:ext cx="2138999" cy="4329733"/>
          </a:xfrm>
          <a:custGeom>
            <a:avLst/>
            <a:gdLst>
              <a:gd name="connsiteX0" fmla="*/ 1882267 w 2138999"/>
              <a:gd name="connsiteY0" fmla="*/ 4329734 h 4329733"/>
              <a:gd name="connsiteX1" fmla="*/ 256733 w 2138999"/>
              <a:gd name="connsiteY1" fmla="*/ 4329734 h 4329733"/>
              <a:gd name="connsiteX2" fmla="*/ 0 w 2138999"/>
              <a:gd name="connsiteY2" fmla="*/ 4073001 h 4329733"/>
              <a:gd name="connsiteX3" fmla="*/ 0 w 2138999"/>
              <a:gd name="connsiteY3" fmla="*/ 256732 h 4329733"/>
              <a:gd name="connsiteX4" fmla="*/ 256733 w 2138999"/>
              <a:gd name="connsiteY4" fmla="*/ 0 h 4329733"/>
              <a:gd name="connsiteX5" fmla="*/ 1882267 w 2138999"/>
              <a:gd name="connsiteY5" fmla="*/ 0 h 4329733"/>
              <a:gd name="connsiteX6" fmla="*/ 2139000 w 2138999"/>
              <a:gd name="connsiteY6" fmla="*/ 256732 h 4329733"/>
              <a:gd name="connsiteX7" fmla="*/ 2139000 w 2138999"/>
              <a:gd name="connsiteY7" fmla="*/ 4073001 h 4329733"/>
              <a:gd name="connsiteX8" fmla="*/ 1882267 w 2138999"/>
              <a:gd name="connsiteY8" fmla="*/ 4329734 h 43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999" h="4329733">
                <a:moveTo>
                  <a:pt x="1882267" y="4329734"/>
                </a:moveTo>
                <a:lnTo>
                  <a:pt x="256733" y="4329734"/>
                </a:lnTo>
                <a:cubicBezTo>
                  <a:pt x="115518" y="4329734"/>
                  <a:pt x="0" y="4214216"/>
                  <a:pt x="0" y="4073001"/>
                </a:cubicBezTo>
                <a:lnTo>
                  <a:pt x="0" y="256732"/>
                </a:lnTo>
                <a:cubicBezTo>
                  <a:pt x="0" y="115518"/>
                  <a:pt x="115518" y="0"/>
                  <a:pt x="256733" y="0"/>
                </a:cubicBezTo>
                <a:lnTo>
                  <a:pt x="1882267" y="0"/>
                </a:lnTo>
                <a:cubicBezTo>
                  <a:pt x="2023482" y="0"/>
                  <a:pt x="2139000" y="115518"/>
                  <a:pt x="2139000" y="256732"/>
                </a:cubicBezTo>
                <a:lnTo>
                  <a:pt x="2139000" y="4073001"/>
                </a:lnTo>
                <a:cubicBezTo>
                  <a:pt x="2139000" y="4214158"/>
                  <a:pt x="2023482" y="4329734"/>
                  <a:pt x="1882267" y="4329734"/>
                </a:cubicBezTo>
                <a:close/>
              </a:path>
            </a:pathLst>
          </a:custGeom>
          <a:solidFill>
            <a:srgbClr val="A7AD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7">
            <a:extLst>
              <a:ext uri="{FF2B5EF4-FFF2-40B4-BE49-F238E27FC236}">
                <a16:creationId xmlns:a16="http://schemas.microsoft.com/office/drawing/2014/main" id="{3D63B438-8440-4730-B136-4E81454373F5}"/>
              </a:ext>
            </a:extLst>
          </p:cNvPr>
          <p:cNvSpPr/>
          <p:nvPr/>
        </p:nvSpPr>
        <p:spPr>
          <a:xfrm>
            <a:off x="1228514" y="2139003"/>
            <a:ext cx="1867534" cy="3780294"/>
          </a:xfrm>
          <a:custGeom>
            <a:avLst/>
            <a:gdLst>
              <a:gd name="connsiteX0" fmla="*/ 1610802 w 1867534"/>
              <a:gd name="connsiteY0" fmla="*/ 3780294 h 3780294"/>
              <a:gd name="connsiteX1" fmla="*/ 256733 w 1867534"/>
              <a:gd name="connsiteY1" fmla="*/ 3780294 h 3780294"/>
              <a:gd name="connsiteX2" fmla="*/ 0 w 1867534"/>
              <a:gd name="connsiteY2" fmla="*/ 3523562 h 3780294"/>
              <a:gd name="connsiteX3" fmla="*/ 0 w 1867534"/>
              <a:gd name="connsiteY3" fmla="*/ 256733 h 3780294"/>
              <a:gd name="connsiteX4" fmla="*/ 256733 w 1867534"/>
              <a:gd name="connsiteY4" fmla="*/ 0 h 3780294"/>
              <a:gd name="connsiteX5" fmla="*/ 1610802 w 1867534"/>
              <a:gd name="connsiteY5" fmla="*/ 0 h 3780294"/>
              <a:gd name="connsiteX6" fmla="*/ 1867535 w 1867534"/>
              <a:gd name="connsiteY6" fmla="*/ 256733 h 3780294"/>
              <a:gd name="connsiteX7" fmla="*/ 1867535 w 1867534"/>
              <a:gd name="connsiteY7" fmla="*/ 3523562 h 3780294"/>
              <a:gd name="connsiteX8" fmla="*/ 1610802 w 1867534"/>
              <a:gd name="connsiteY8" fmla="*/ 3780294 h 378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534" h="3780294">
                <a:moveTo>
                  <a:pt x="1610802" y="3780294"/>
                </a:moveTo>
                <a:lnTo>
                  <a:pt x="256733" y="3780294"/>
                </a:lnTo>
                <a:cubicBezTo>
                  <a:pt x="115518" y="3780294"/>
                  <a:pt x="0" y="3664776"/>
                  <a:pt x="0" y="3523562"/>
                </a:cubicBezTo>
                <a:lnTo>
                  <a:pt x="0" y="256733"/>
                </a:lnTo>
                <a:cubicBezTo>
                  <a:pt x="0" y="115518"/>
                  <a:pt x="115518" y="0"/>
                  <a:pt x="256733" y="0"/>
                </a:cubicBezTo>
                <a:lnTo>
                  <a:pt x="1610802" y="0"/>
                </a:lnTo>
                <a:cubicBezTo>
                  <a:pt x="1752016" y="0"/>
                  <a:pt x="1867535" y="115518"/>
                  <a:pt x="1867535" y="256733"/>
                </a:cubicBezTo>
                <a:lnTo>
                  <a:pt x="1867535" y="3523562"/>
                </a:lnTo>
                <a:cubicBezTo>
                  <a:pt x="1867535" y="3664719"/>
                  <a:pt x="1752016" y="3780294"/>
                  <a:pt x="1610802" y="3780294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任意多边形: 形状 8">
            <a:extLst>
              <a:ext uri="{FF2B5EF4-FFF2-40B4-BE49-F238E27FC236}">
                <a16:creationId xmlns:a16="http://schemas.microsoft.com/office/drawing/2014/main" id="{A76760DE-FD34-4463-9C8A-00E98C2B97B8}"/>
              </a:ext>
            </a:extLst>
          </p:cNvPr>
          <p:cNvSpPr/>
          <p:nvPr/>
        </p:nvSpPr>
        <p:spPr>
          <a:xfrm>
            <a:off x="1942980" y="2056833"/>
            <a:ext cx="438603" cy="35631"/>
          </a:xfrm>
          <a:custGeom>
            <a:avLst/>
            <a:gdLst>
              <a:gd name="connsiteX0" fmla="*/ 420788 w 438603"/>
              <a:gd name="connsiteY0" fmla="*/ 35632 h 35631"/>
              <a:gd name="connsiteX1" fmla="*/ 17817 w 438603"/>
              <a:gd name="connsiteY1" fmla="*/ 35632 h 35631"/>
              <a:gd name="connsiteX2" fmla="*/ 0 w 438603"/>
              <a:gd name="connsiteY2" fmla="*/ 17816 h 35631"/>
              <a:gd name="connsiteX3" fmla="*/ 0 w 438603"/>
              <a:gd name="connsiteY3" fmla="*/ 17816 h 35631"/>
              <a:gd name="connsiteX4" fmla="*/ 17817 w 438603"/>
              <a:gd name="connsiteY4" fmla="*/ 0 h 35631"/>
              <a:gd name="connsiteX5" fmla="*/ 420788 w 438603"/>
              <a:gd name="connsiteY5" fmla="*/ 0 h 35631"/>
              <a:gd name="connsiteX6" fmla="*/ 438604 w 438603"/>
              <a:gd name="connsiteY6" fmla="*/ 17816 h 35631"/>
              <a:gd name="connsiteX7" fmla="*/ 438604 w 438603"/>
              <a:gd name="connsiteY7" fmla="*/ 17816 h 35631"/>
              <a:gd name="connsiteX8" fmla="*/ 420788 w 438603"/>
              <a:gd name="connsiteY8" fmla="*/ 35632 h 3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603" h="35631">
                <a:moveTo>
                  <a:pt x="420788" y="35632"/>
                </a:moveTo>
                <a:lnTo>
                  <a:pt x="17817" y="35632"/>
                </a:lnTo>
                <a:cubicBezTo>
                  <a:pt x="7994" y="35632"/>
                  <a:pt x="0" y="27580"/>
                  <a:pt x="0" y="17816"/>
                </a:cubicBezTo>
                <a:lnTo>
                  <a:pt x="0" y="17816"/>
                </a:lnTo>
                <a:cubicBezTo>
                  <a:pt x="0" y="7994"/>
                  <a:pt x="8052" y="0"/>
                  <a:pt x="17817" y="0"/>
                </a:cubicBezTo>
                <a:lnTo>
                  <a:pt x="420788" y="0"/>
                </a:lnTo>
                <a:cubicBezTo>
                  <a:pt x="430610" y="0"/>
                  <a:pt x="438604" y="8051"/>
                  <a:pt x="438604" y="17816"/>
                </a:cubicBezTo>
                <a:lnTo>
                  <a:pt x="438604" y="17816"/>
                </a:lnTo>
                <a:cubicBezTo>
                  <a:pt x="438604" y="27638"/>
                  <a:pt x="430552" y="35632"/>
                  <a:pt x="420788" y="35632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9">
            <a:extLst>
              <a:ext uri="{FF2B5EF4-FFF2-40B4-BE49-F238E27FC236}">
                <a16:creationId xmlns:a16="http://schemas.microsoft.com/office/drawing/2014/main" id="{AB5719EE-DDC8-49B6-AC88-654322150B3A}"/>
              </a:ext>
            </a:extLst>
          </p:cNvPr>
          <p:cNvSpPr/>
          <p:nvPr/>
        </p:nvSpPr>
        <p:spPr>
          <a:xfrm>
            <a:off x="2051332" y="5996956"/>
            <a:ext cx="221899" cy="221899"/>
          </a:xfrm>
          <a:custGeom>
            <a:avLst/>
            <a:gdLst>
              <a:gd name="connsiteX0" fmla="*/ 221900 w 221899"/>
              <a:gd name="connsiteY0" fmla="*/ 110950 h 221899"/>
              <a:gd name="connsiteX1" fmla="*/ 110950 w 221899"/>
              <a:gd name="connsiteY1" fmla="*/ 221900 h 221899"/>
              <a:gd name="connsiteX2" fmla="*/ -1 w 221899"/>
              <a:gd name="connsiteY2" fmla="*/ 110950 h 221899"/>
              <a:gd name="connsiteX3" fmla="*/ 110950 w 221899"/>
              <a:gd name="connsiteY3" fmla="*/ 0 h 221899"/>
              <a:gd name="connsiteX4" fmla="*/ 221900 w 221899"/>
              <a:gd name="connsiteY4" fmla="*/ 110950 h 22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899" h="221899">
                <a:moveTo>
                  <a:pt x="221900" y="110950"/>
                </a:moveTo>
                <a:cubicBezTo>
                  <a:pt x="221900" y="172226"/>
                  <a:pt x="172226" y="221900"/>
                  <a:pt x="110950" y="221900"/>
                </a:cubicBezTo>
                <a:cubicBezTo>
                  <a:pt x="49674" y="221900"/>
                  <a:pt x="-1" y="172226"/>
                  <a:pt x="-1" y="110950"/>
                </a:cubicBezTo>
                <a:cubicBezTo>
                  <a:pt x="-1" y="49674"/>
                  <a:pt x="49673" y="0"/>
                  <a:pt x="110950" y="0"/>
                </a:cubicBezTo>
                <a:cubicBezTo>
                  <a:pt x="172225" y="0"/>
                  <a:pt x="221900" y="49674"/>
                  <a:pt x="221900" y="110950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10">
            <a:extLst>
              <a:ext uri="{FF2B5EF4-FFF2-40B4-BE49-F238E27FC236}">
                <a16:creationId xmlns:a16="http://schemas.microsoft.com/office/drawing/2014/main" id="{3B6319A8-3578-4065-AD40-821837158231}"/>
              </a:ext>
            </a:extLst>
          </p:cNvPr>
          <p:cNvSpPr/>
          <p:nvPr/>
        </p:nvSpPr>
        <p:spPr>
          <a:xfrm>
            <a:off x="1488073" y="2658750"/>
            <a:ext cx="1348416" cy="394006"/>
          </a:xfrm>
          <a:custGeom>
            <a:avLst/>
            <a:gdLst>
              <a:gd name="connsiteX0" fmla="*/ 1183448 w 1348416"/>
              <a:gd name="connsiteY0" fmla="*/ 394007 h 394006"/>
              <a:gd name="connsiteX1" fmla="*/ 164969 w 1348416"/>
              <a:gd name="connsiteY1" fmla="*/ 394007 h 394006"/>
              <a:gd name="connsiteX2" fmla="*/ 0 w 1348416"/>
              <a:gd name="connsiteY2" fmla="*/ 229038 h 394006"/>
              <a:gd name="connsiteX3" fmla="*/ 0 w 1348416"/>
              <a:gd name="connsiteY3" fmla="*/ 164969 h 394006"/>
              <a:gd name="connsiteX4" fmla="*/ 164969 w 1348416"/>
              <a:gd name="connsiteY4" fmla="*/ 0 h 394006"/>
              <a:gd name="connsiteX5" fmla="*/ 1183448 w 1348416"/>
              <a:gd name="connsiteY5" fmla="*/ 0 h 394006"/>
              <a:gd name="connsiteX6" fmla="*/ 1348417 w 1348416"/>
              <a:gd name="connsiteY6" fmla="*/ 164969 h 394006"/>
              <a:gd name="connsiteX7" fmla="*/ 1348417 w 1348416"/>
              <a:gd name="connsiteY7" fmla="*/ 229038 h 394006"/>
              <a:gd name="connsiteX8" fmla="*/ 1183448 w 1348416"/>
              <a:gd name="connsiteY8" fmla="*/ 394007 h 39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8416" h="394006">
                <a:moveTo>
                  <a:pt x="1183448" y="394007"/>
                </a:moveTo>
                <a:lnTo>
                  <a:pt x="164969" y="394007"/>
                </a:lnTo>
                <a:cubicBezTo>
                  <a:pt x="74233" y="394007"/>
                  <a:pt x="0" y="319774"/>
                  <a:pt x="0" y="229038"/>
                </a:cubicBezTo>
                <a:lnTo>
                  <a:pt x="0" y="164969"/>
                </a:lnTo>
                <a:cubicBezTo>
                  <a:pt x="0" y="74233"/>
                  <a:pt x="74233" y="0"/>
                  <a:pt x="164969" y="0"/>
                </a:cubicBezTo>
                <a:lnTo>
                  <a:pt x="1183448" y="0"/>
                </a:lnTo>
                <a:cubicBezTo>
                  <a:pt x="1274183" y="0"/>
                  <a:pt x="1348417" y="74233"/>
                  <a:pt x="1348417" y="164969"/>
                </a:cubicBezTo>
                <a:lnTo>
                  <a:pt x="1348417" y="229038"/>
                </a:lnTo>
                <a:cubicBezTo>
                  <a:pt x="1348474" y="319774"/>
                  <a:pt x="1274183" y="394007"/>
                  <a:pt x="1183448" y="394007"/>
                </a:cubicBezTo>
                <a:close/>
              </a:path>
            </a:pathLst>
          </a:custGeom>
          <a:solidFill>
            <a:schemeClr val="bg1"/>
          </a:solidFill>
          <a:ln w="5710" cap="flat">
            <a:noFill/>
            <a:prstDash val="solid"/>
            <a:miter/>
          </a:ln>
        </p:spPr>
        <p:txBody>
          <a:bodyPr rtlCol="0" anchor="t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3">
            <a:extLst>
              <a:ext uri="{FF2B5EF4-FFF2-40B4-BE49-F238E27FC236}">
                <a16:creationId xmlns:a16="http://schemas.microsoft.com/office/drawing/2014/main" id="{122A3F72-0E66-4AE4-AAC9-0C6BAE7228AB}"/>
              </a:ext>
            </a:extLst>
          </p:cNvPr>
          <p:cNvSpPr/>
          <p:nvPr/>
        </p:nvSpPr>
        <p:spPr>
          <a:xfrm>
            <a:off x="1626061" y="5190573"/>
            <a:ext cx="1072440" cy="95360"/>
          </a:xfrm>
          <a:custGeom>
            <a:avLst/>
            <a:gdLst>
              <a:gd name="connsiteX0" fmla="*/ 1024760 w 1072440"/>
              <a:gd name="connsiteY0" fmla="*/ 95361 h 95360"/>
              <a:gd name="connsiteX1" fmla="*/ 47681 w 1072440"/>
              <a:gd name="connsiteY1" fmla="*/ 95361 h 95360"/>
              <a:gd name="connsiteX2" fmla="*/ 0 w 1072440"/>
              <a:gd name="connsiteY2" fmla="*/ 47680 h 95360"/>
              <a:gd name="connsiteX3" fmla="*/ 0 w 1072440"/>
              <a:gd name="connsiteY3" fmla="*/ 47680 h 95360"/>
              <a:gd name="connsiteX4" fmla="*/ 47681 w 1072440"/>
              <a:gd name="connsiteY4" fmla="*/ 0 h 95360"/>
              <a:gd name="connsiteX5" fmla="*/ 1024760 w 1072440"/>
              <a:gd name="connsiteY5" fmla="*/ 0 h 95360"/>
              <a:gd name="connsiteX6" fmla="*/ 1072441 w 1072440"/>
              <a:gd name="connsiteY6" fmla="*/ 47680 h 95360"/>
              <a:gd name="connsiteX7" fmla="*/ 1072441 w 1072440"/>
              <a:gd name="connsiteY7" fmla="*/ 47680 h 95360"/>
              <a:gd name="connsiteX8" fmla="*/ 1024760 w 1072440"/>
              <a:gd name="connsiteY8" fmla="*/ 95361 h 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440" h="95360">
                <a:moveTo>
                  <a:pt x="1024760" y="95361"/>
                </a:moveTo>
                <a:lnTo>
                  <a:pt x="47681" y="95361"/>
                </a:lnTo>
                <a:cubicBezTo>
                  <a:pt x="21471" y="95361"/>
                  <a:pt x="0" y="73891"/>
                  <a:pt x="0" y="47680"/>
                </a:cubicBezTo>
                <a:lnTo>
                  <a:pt x="0" y="47680"/>
                </a:lnTo>
                <a:cubicBezTo>
                  <a:pt x="0" y="21470"/>
                  <a:pt x="21471" y="0"/>
                  <a:pt x="47681" y="0"/>
                </a:cubicBezTo>
                <a:lnTo>
                  <a:pt x="1024760" y="0"/>
                </a:lnTo>
                <a:cubicBezTo>
                  <a:pt x="1050970" y="0"/>
                  <a:pt x="1072441" y="21470"/>
                  <a:pt x="1072441" y="47680"/>
                </a:cubicBezTo>
                <a:lnTo>
                  <a:pt x="1072441" y="47680"/>
                </a:lnTo>
                <a:cubicBezTo>
                  <a:pt x="1072441" y="73891"/>
                  <a:pt x="1050970" y="95361"/>
                  <a:pt x="1024760" y="95361"/>
                </a:cubicBezTo>
                <a:close/>
              </a:path>
            </a:pathLst>
          </a:custGeom>
          <a:solidFill>
            <a:srgbClr val="A7AD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4">
            <a:extLst>
              <a:ext uri="{FF2B5EF4-FFF2-40B4-BE49-F238E27FC236}">
                <a16:creationId xmlns:a16="http://schemas.microsoft.com/office/drawing/2014/main" id="{168919C4-4DAE-4139-A5A1-4490BEE33ADE}"/>
              </a:ext>
            </a:extLst>
          </p:cNvPr>
          <p:cNvSpPr/>
          <p:nvPr/>
        </p:nvSpPr>
        <p:spPr>
          <a:xfrm>
            <a:off x="1626061" y="5408876"/>
            <a:ext cx="1072440" cy="95361"/>
          </a:xfrm>
          <a:custGeom>
            <a:avLst/>
            <a:gdLst>
              <a:gd name="connsiteX0" fmla="*/ 1024760 w 1072440"/>
              <a:gd name="connsiteY0" fmla="*/ 95361 h 95361"/>
              <a:gd name="connsiteX1" fmla="*/ 47681 w 1072440"/>
              <a:gd name="connsiteY1" fmla="*/ 95361 h 95361"/>
              <a:gd name="connsiteX2" fmla="*/ 0 w 1072440"/>
              <a:gd name="connsiteY2" fmla="*/ 47681 h 95361"/>
              <a:gd name="connsiteX3" fmla="*/ 0 w 1072440"/>
              <a:gd name="connsiteY3" fmla="*/ 47681 h 95361"/>
              <a:gd name="connsiteX4" fmla="*/ 47681 w 1072440"/>
              <a:gd name="connsiteY4" fmla="*/ 0 h 95361"/>
              <a:gd name="connsiteX5" fmla="*/ 1024760 w 1072440"/>
              <a:gd name="connsiteY5" fmla="*/ 0 h 95361"/>
              <a:gd name="connsiteX6" fmla="*/ 1072441 w 1072440"/>
              <a:gd name="connsiteY6" fmla="*/ 47681 h 95361"/>
              <a:gd name="connsiteX7" fmla="*/ 1072441 w 1072440"/>
              <a:gd name="connsiteY7" fmla="*/ 47681 h 95361"/>
              <a:gd name="connsiteX8" fmla="*/ 1024760 w 1072440"/>
              <a:gd name="connsiteY8" fmla="*/ 95361 h 9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440" h="95361">
                <a:moveTo>
                  <a:pt x="1024760" y="95361"/>
                </a:moveTo>
                <a:lnTo>
                  <a:pt x="47681" y="95361"/>
                </a:lnTo>
                <a:cubicBezTo>
                  <a:pt x="21471" y="95361"/>
                  <a:pt x="0" y="73891"/>
                  <a:pt x="0" y="47681"/>
                </a:cubicBezTo>
                <a:lnTo>
                  <a:pt x="0" y="47681"/>
                </a:lnTo>
                <a:cubicBezTo>
                  <a:pt x="0" y="21471"/>
                  <a:pt x="21471" y="0"/>
                  <a:pt x="47681" y="0"/>
                </a:cubicBezTo>
                <a:lnTo>
                  <a:pt x="1024760" y="0"/>
                </a:lnTo>
                <a:cubicBezTo>
                  <a:pt x="1050970" y="0"/>
                  <a:pt x="1072441" y="21471"/>
                  <a:pt x="1072441" y="47681"/>
                </a:cubicBezTo>
                <a:lnTo>
                  <a:pt x="1072441" y="47681"/>
                </a:lnTo>
                <a:cubicBezTo>
                  <a:pt x="1072441" y="73891"/>
                  <a:pt x="1050970" y="95361"/>
                  <a:pt x="1024760" y="95361"/>
                </a:cubicBezTo>
                <a:close/>
              </a:path>
            </a:pathLst>
          </a:custGeom>
          <a:solidFill>
            <a:srgbClr val="FFFF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5">
            <a:extLst>
              <a:ext uri="{FF2B5EF4-FFF2-40B4-BE49-F238E27FC236}">
                <a16:creationId xmlns:a16="http://schemas.microsoft.com/office/drawing/2014/main" id="{794FE106-692F-4140-AECF-75D770610D2D}"/>
              </a:ext>
            </a:extLst>
          </p:cNvPr>
          <p:cNvSpPr/>
          <p:nvPr/>
        </p:nvSpPr>
        <p:spPr>
          <a:xfrm>
            <a:off x="1626061" y="5627121"/>
            <a:ext cx="1072440" cy="95360"/>
          </a:xfrm>
          <a:custGeom>
            <a:avLst/>
            <a:gdLst>
              <a:gd name="connsiteX0" fmla="*/ 1024760 w 1072440"/>
              <a:gd name="connsiteY0" fmla="*/ 95361 h 95360"/>
              <a:gd name="connsiteX1" fmla="*/ 47681 w 1072440"/>
              <a:gd name="connsiteY1" fmla="*/ 95361 h 95360"/>
              <a:gd name="connsiteX2" fmla="*/ 0 w 1072440"/>
              <a:gd name="connsiteY2" fmla="*/ 47681 h 95360"/>
              <a:gd name="connsiteX3" fmla="*/ 0 w 1072440"/>
              <a:gd name="connsiteY3" fmla="*/ 47681 h 95360"/>
              <a:gd name="connsiteX4" fmla="*/ 47681 w 1072440"/>
              <a:gd name="connsiteY4" fmla="*/ 0 h 95360"/>
              <a:gd name="connsiteX5" fmla="*/ 1024760 w 1072440"/>
              <a:gd name="connsiteY5" fmla="*/ 0 h 95360"/>
              <a:gd name="connsiteX6" fmla="*/ 1072441 w 1072440"/>
              <a:gd name="connsiteY6" fmla="*/ 47681 h 95360"/>
              <a:gd name="connsiteX7" fmla="*/ 1072441 w 1072440"/>
              <a:gd name="connsiteY7" fmla="*/ 47681 h 95360"/>
              <a:gd name="connsiteX8" fmla="*/ 1024760 w 1072440"/>
              <a:gd name="connsiteY8" fmla="*/ 95361 h 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440" h="95360">
                <a:moveTo>
                  <a:pt x="1024760" y="95361"/>
                </a:moveTo>
                <a:lnTo>
                  <a:pt x="47681" y="95361"/>
                </a:lnTo>
                <a:cubicBezTo>
                  <a:pt x="21471" y="95361"/>
                  <a:pt x="0" y="73891"/>
                  <a:pt x="0" y="47681"/>
                </a:cubicBezTo>
                <a:lnTo>
                  <a:pt x="0" y="47681"/>
                </a:lnTo>
                <a:cubicBezTo>
                  <a:pt x="0" y="21471"/>
                  <a:pt x="21471" y="0"/>
                  <a:pt x="47681" y="0"/>
                </a:cubicBezTo>
                <a:lnTo>
                  <a:pt x="1024760" y="0"/>
                </a:lnTo>
                <a:cubicBezTo>
                  <a:pt x="1050970" y="0"/>
                  <a:pt x="1072441" y="21471"/>
                  <a:pt x="1072441" y="47681"/>
                </a:cubicBezTo>
                <a:lnTo>
                  <a:pt x="1072441" y="47681"/>
                </a:lnTo>
                <a:cubicBezTo>
                  <a:pt x="1072441" y="73948"/>
                  <a:pt x="1050970" y="95361"/>
                  <a:pt x="1024760" y="95361"/>
                </a:cubicBezTo>
                <a:close/>
              </a:path>
            </a:pathLst>
          </a:custGeom>
          <a:solidFill>
            <a:srgbClr val="FFFF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图形 2">
            <a:extLst>
              <a:ext uri="{FF2B5EF4-FFF2-40B4-BE49-F238E27FC236}">
                <a16:creationId xmlns:a16="http://schemas.microsoft.com/office/drawing/2014/main" id="{B94C393A-E8E0-4E38-A0E0-504647CCF62C}"/>
              </a:ext>
            </a:extLst>
          </p:cNvPr>
          <p:cNvGrpSpPr/>
          <p:nvPr/>
        </p:nvGrpSpPr>
        <p:grpSpPr>
          <a:xfrm>
            <a:off x="2016524" y="4833296"/>
            <a:ext cx="291514" cy="189015"/>
            <a:chOff x="7428310" y="3389767"/>
            <a:chExt cx="291514" cy="189015"/>
          </a:xfrm>
          <a:solidFill>
            <a:srgbClr val="FFFFFF"/>
          </a:solidFill>
        </p:grpSpPr>
        <p:sp>
          <p:nvSpPr>
            <p:cNvPr id="18" name="任意多边形: 形状 18">
              <a:extLst>
                <a:ext uri="{FF2B5EF4-FFF2-40B4-BE49-F238E27FC236}">
                  <a16:creationId xmlns:a16="http://schemas.microsoft.com/office/drawing/2014/main" id="{6AAD8938-1CB6-48E9-889C-139932CD066D}"/>
                </a:ext>
              </a:extLst>
            </p:cNvPr>
            <p:cNvSpPr/>
            <p:nvPr/>
          </p:nvSpPr>
          <p:spPr>
            <a:xfrm>
              <a:off x="7560616" y="3389767"/>
              <a:ext cx="159207" cy="189015"/>
            </a:xfrm>
            <a:custGeom>
              <a:avLst/>
              <a:gdLst>
                <a:gd name="connsiteX0" fmla="*/ 5257 w 159207"/>
                <a:gd name="connsiteY0" fmla="*/ 185814 h 189015"/>
                <a:gd name="connsiteX1" fmla="*/ 5257 w 159207"/>
                <a:gd name="connsiteY1" fmla="*/ 185814 h 189015"/>
                <a:gd name="connsiteX2" fmla="*/ 3201 w 159207"/>
                <a:gd name="connsiteY2" fmla="*/ 165771 h 189015"/>
                <a:gd name="connsiteX3" fmla="*/ 133908 w 159207"/>
                <a:gd name="connsiteY3" fmla="*/ 5256 h 189015"/>
                <a:gd name="connsiteX4" fmla="*/ 153951 w 159207"/>
                <a:gd name="connsiteY4" fmla="*/ 3201 h 189015"/>
                <a:gd name="connsiteX5" fmla="*/ 153951 w 159207"/>
                <a:gd name="connsiteY5" fmla="*/ 3201 h 189015"/>
                <a:gd name="connsiteX6" fmla="*/ 156007 w 159207"/>
                <a:gd name="connsiteY6" fmla="*/ 23244 h 189015"/>
                <a:gd name="connsiteX7" fmla="*/ 25300 w 159207"/>
                <a:gd name="connsiteY7" fmla="*/ 183759 h 189015"/>
                <a:gd name="connsiteX8" fmla="*/ 5257 w 159207"/>
                <a:gd name="connsiteY8" fmla="*/ 185814 h 1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07" h="189015">
                  <a:moveTo>
                    <a:pt x="5257" y="185814"/>
                  </a:moveTo>
                  <a:lnTo>
                    <a:pt x="5257" y="185814"/>
                  </a:lnTo>
                  <a:cubicBezTo>
                    <a:pt x="-854" y="180846"/>
                    <a:pt x="-1767" y="171824"/>
                    <a:pt x="3201" y="165771"/>
                  </a:cubicBezTo>
                  <a:lnTo>
                    <a:pt x="133908" y="5256"/>
                  </a:lnTo>
                  <a:cubicBezTo>
                    <a:pt x="138876" y="-854"/>
                    <a:pt x="147898" y="-1767"/>
                    <a:pt x="153951" y="3201"/>
                  </a:cubicBezTo>
                  <a:lnTo>
                    <a:pt x="153951" y="3201"/>
                  </a:lnTo>
                  <a:cubicBezTo>
                    <a:pt x="160061" y="8169"/>
                    <a:pt x="160975" y="17191"/>
                    <a:pt x="156007" y="23244"/>
                  </a:cubicBezTo>
                  <a:lnTo>
                    <a:pt x="25300" y="183759"/>
                  </a:lnTo>
                  <a:cubicBezTo>
                    <a:pt x="20332" y="189869"/>
                    <a:pt x="11309" y="190782"/>
                    <a:pt x="5257" y="185814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: 形状 19">
              <a:extLst>
                <a:ext uri="{FF2B5EF4-FFF2-40B4-BE49-F238E27FC236}">
                  <a16:creationId xmlns:a16="http://schemas.microsoft.com/office/drawing/2014/main" id="{11696B71-88C8-4ED5-8DC9-3A3FA36686D1}"/>
                </a:ext>
              </a:extLst>
            </p:cNvPr>
            <p:cNvSpPr/>
            <p:nvPr/>
          </p:nvSpPr>
          <p:spPr>
            <a:xfrm>
              <a:off x="7428310" y="3389767"/>
              <a:ext cx="159207" cy="189015"/>
            </a:xfrm>
            <a:custGeom>
              <a:avLst/>
              <a:gdLst>
                <a:gd name="connsiteX0" fmla="*/ 153951 w 159207"/>
                <a:gd name="connsiteY0" fmla="*/ 185814 h 189015"/>
                <a:gd name="connsiteX1" fmla="*/ 153951 w 159207"/>
                <a:gd name="connsiteY1" fmla="*/ 185814 h 189015"/>
                <a:gd name="connsiteX2" fmla="*/ 156007 w 159207"/>
                <a:gd name="connsiteY2" fmla="*/ 165771 h 189015"/>
                <a:gd name="connsiteX3" fmla="*/ 25299 w 159207"/>
                <a:gd name="connsiteY3" fmla="*/ 5256 h 189015"/>
                <a:gd name="connsiteX4" fmla="*/ 5256 w 159207"/>
                <a:gd name="connsiteY4" fmla="*/ 3201 h 189015"/>
                <a:gd name="connsiteX5" fmla="*/ 5256 w 159207"/>
                <a:gd name="connsiteY5" fmla="*/ 3201 h 189015"/>
                <a:gd name="connsiteX6" fmla="*/ 3201 w 159207"/>
                <a:gd name="connsiteY6" fmla="*/ 23244 h 189015"/>
                <a:gd name="connsiteX7" fmla="*/ 133908 w 159207"/>
                <a:gd name="connsiteY7" fmla="*/ 183759 h 189015"/>
                <a:gd name="connsiteX8" fmla="*/ 153951 w 159207"/>
                <a:gd name="connsiteY8" fmla="*/ 185814 h 1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07" h="189015">
                  <a:moveTo>
                    <a:pt x="153951" y="185814"/>
                  </a:moveTo>
                  <a:lnTo>
                    <a:pt x="153951" y="185814"/>
                  </a:lnTo>
                  <a:cubicBezTo>
                    <a:pt x="160061" y="180846"/>
                    <a:pt x="160975" y="171824"/>
                    <a:pt x="156007" y="165771"/>
                  </a:cubicBezTo>
                  <a:lnTo>
                    <a:pt x="25299" y="5256"/>
                  </a:lnTo>
                  <a:cubicBezTo>
                    <a:pt x="20331" y="-854"/>
                    <a:pt x="11309" y="-1767"/>
                    <a:pt x="5256" y="3201"/>
                  </a:cubicBezTo>
                  <a:lnTo>
                    <a:pt x="5256" y="3201"/>
                  </a:lnTo>
                  <a:cubicBezTo>
                    <a:pt x="-853" y="8169"/>
                    <a:pt x="-1767" y="17191"/>
                    <a:pt x="3201" y="23244"/>
                  </a:cubicBezTo>
                  <a:lnTo>
                    <a:pt x="133908" y="183759"/>
                  </a:lnTo>
                  <a:cubicBezTo>
                    <a:pt x="138819" y="189869"/>
                    <a:pt x="147841" y="190782"/>
                    <a:pt x="153951" y="185814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516764" y="2626139"/>
            <a:ext cx="1291035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accent1"/>
                </a:solidFill>
                <a:cs typeface="+mn-ea"/>
                <a:sym typeface="+mn-lt"/>
              </a:rPr>
              <a:t>优秀员工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57107" y="3433030"/>
            <a:ext cx="1610349" cy="99570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努力成为一名优秀员工，不负</a:t>
            </a: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众望，继续努力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任意多边形: 形状 6">
            <a:extLst>
              <a:ext uri="{FF2B5EF4-FFF2-40B4-BE49-F238E27FC236}">
                <a16:creationId xmlns:a16="http://schemas.microsoft.com/office/drawing/2014/main" id="{D00A7A5A-04E2-45EF-AF33-BE04635CAC28}"/>
              </a:ext>
            </a:extLst>
          </p:cNvPr>
          <p:cNvSpPr/>
          <p:nvPr/>
        </p:nvSpPr>
        <p:spPr>
          <a:xfrm>
            <a:off x="3721047" y="1993506"/>
            <a:ext cx="2138999" cy="4329733"/>
          </a:xfrm>
          <a:custGeom>
            <a:avLst/>
            <a:gdLst>
              <a:gd name="connsiteX0" fmla="*/ 1882267 w 2138999"/>
              <a:gd name="connsiteY0" fmla="*/ 4329734 h 4329733"/>
              <a:gd name="connsiteX1" fmla="*/ 256733 w 2138999"/>
              <a:gd name="connsiteY1" fmla="*/ 4329734 h 4329733"/>
              <a:gd name="connsiteX2" fmla="*/ 0 w 2138999"/>
              <a:gd name="connsiteY2" fmla="*/ 4073001 h 4329733"/>
              <a:gd name="connsiteX3" fmla="*/ 0 w 2138999"/>
              <a:gd name="connsiteY3" fmla="*/ 256732 h 4329733"/>
              <a:gd name="connsiteX4" fmla="*/ 256733 w 2138999"/>
              <a:gd name="connsiteY4" fmla="*/ 0 h 4329733"/>
              <a:gd name="connsiteX5" fmla="*/ 1882267 w 2138999"/>
              <a:gd name="connsiteY5" fmla="*/ 0 h 4329733"/>
              <a:gd name="connsiteX6" fmla="*/ 2139000 w 2138999"/>
              <a:gd name="connsiteY6" fmla="*/ 256732 h 4329733"/>
              <a:gd name="connsiteX7" fmla="*/ 2139000 w 2138999"/>
              <a:gd name="connsiteY7" fmla="*/ 4073001 h 4329733"/>
              <a:gd name="connsiteX8" fmla="*/ 1882267 w 2138999"/>
              <a:gd name="connsiteY8" fmla="*/ 4329734 h 43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999" h="4329733">
                <a:moveTo>
                  <a:pt x="1882267" y="4329734"/>
                </a:moveTo>
                <a:lnTo>
                  <a:pt x="256733" y="4329734"/>
                </a:lnTo>
                <a:cubicBezTo>
                  <a:pt x="115518" y="4329734"/>
                  <a:pt x="0" y="4214216"/>
                  <a:pt x="0" y="4073001"/>
                </a:cubicBezTo>
                <a:lnTo>
                  <a:pt x="0" y="256732"/>
                </a:lnTo>
                <a:cubicBezTo>
                  <a:pt x="0" y="115518"/>
                  <a:pt x="115518" y="0"/>
                  <a:pt x="256733" y="0"/>
                </a:cubicBezTo>
                <a:lnTo>
                  <a:pt x="1882267" y="0"/>
                </a:lnTo>
                <a:cubicBezTo>
                  <a:pt x="2023482" y="0"/>
                  <a:pt x="2139000" y="115518"/>
                  <a:pt x="2139000" y="256732"/>
                </a:cubicBezTo>
                <a:lnTo>
                  <a:pt x="2139000" y="4073001"/>
                </a:lnTo>
                <a:cubicBezTo>
                  <a:pt x="2139000" y="4214158"/>
                  <a:pt x="2023482" y="4329734"/>
                  <a:pt x="1882267" y="4329734"/>
                </a:cubicBezTo>
                <a:close/>
              </a:path>
            </a:pathLst>
          </a:custGeom>
          <a:solidFill>
            <a:srgbClr val="A7AD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7" name="任意多边形: 形状 7">
            <a:extLst>
              <a:ext uri="{FF2B5EF4-FFF2-40B4-BE49-F238E27FC236}">
                <a16:creationId xmlns:a16="http://schemas.microsoft.com/office/drawing/2014/main" id="{3D63B438-8440-4730-B136-4E81454373F5}"/>
              </a:ext>
            </a:extLst>
          </p:cNvPr>
          <p:cNvSpPr/>
          <p:nvPr/>
        </p:nvSpPr>
        <p:spPr>
          <a:xfrm>
            <a:off x="3856779" y="2139003"/>
            <a:ext cx="1867534" cy="3780294"/>
          </a:xfrm>
          <a:custGeom>
            <a:avLst/>
            <a:gdLst>
              <a:gd name="connsiteX0" fmla="*/ 1610802 w 1867534"/>
              <a:gd name="connsiteY0" fmla="*/ 3780294 h 3780294"/>
              <a:gd name="connsiteX1" fmla="*/ 256733 w 1867534"/>
              <a:gd name="connsiteY1" fmla="*/ 3780294 h 3780294"/>
              <a:gd name="connsiteX2" fmla="*/ 0 w 1867534"/>
              <a:gd name="connsiteY2" fmla="*/ 3523562 h 3780294"/>
              <a:gd name="connsiteX3" fmla="*/ 0 w 1867534"/>
              <a:gd name="connsiteY3" fmla="*/ 256733 h 3780294"/>
              <a:gd name="connsiteX4" fmla="*/ 256733 w 1867534"/>
              <a:gd name="connsiteY4" fmla="*/ 0 h 3780294"/>
              <a:gd name="connsiteX5" fmla="*/ 1610802 w 1867534"/>
              <a:gd name="connsiteY5" fmla="*/ 0 h 3780294"/>
              <a:gd name="connsiteX6" fmla="*/ 1867535 w 1867534"/>
              <a:gd name="connsiteY6" fmla="*/ 256733 h 3780294"/>
              <a:gd name="connsiteX7" fmla="*/ 1867535 w 1867534"/>
              <a:gd name="connsiteY7" fmla="*/ 3523562 h 3780294"/>
              <a:gd name="connsiteX8" fmla="*/ 1610802 w 1867534"/>
              <a:gd name="connsiteY8" fmla="*/ 3780294 h 378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534" h="3780294">
                <a:moveTo>
                  <a:pt x="1610802" y="3780294"/>
                </a:moveTo>
                <a:lnTo>
                  <a:pt x="256733" y="3780294"/>
                </a:lnTo>
                <a:cubicBezTo>
                  <a:pt x="115518" y="3780294"/>
                  <a:pt x="0" y="3664776"/>
                  <a:pt x="0" y="3523562"/>
                </a:cubicBezTo>
                <a:lnTo>
                  <a:pt x="0" y="256733"/>
                </a:lnTo>
                <a:cubicBezTo>
                  <a:pt x="0" y="115518"/>
                  <a:pt x="115518" y="0"/>
                  <a:pt x="256733" y="0"/>
                </a:cubicBezTo>
                <a:lnTo>
                  <a:pt x="1610802" y="0"/>
                </a:lnTo>
                <a:cubicBezTo>
                  <a:pt x="1752016" y="0"/>
                  <a:pt x="1867535" y="115518"/>
                  <a:pt x="1867535" y="256733"/>
                </a:cubicBezTo>
                <a:lnTo>
                  <a:pt x="1867535" y="3523562"/>
                </a:lnTo>
                <a:cubicBezTo>
                  <a:pt x="1867535" y="3664719"/>
                  <a:pt x="1752016" y="3780294"/>
                  <a:pt x="1610802" y="3780294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任意多边形: 形状 8">
            <a:extLst>
              <a:ext uri="{FF2B5EF4-FFF2-40B4-BE49-F238E27FC236}">
                <a16:creationId xmlns:a16="http://schemas.microsoft.com/office/drawing/2014/main" id="{A76760DE-FD34-4463-9C8A-00E98C2B97B8}"/>
              </a:ext>
            </a:extLst>
          </p:cNvPr>
          <p:cNvSpPr/>
          <p:nvPr/>
        </p:nvSpPr>
        <p:spPr>
          <a:xfrm>
            <a:off x="4571245" y="2056833"/>
            <a:ext cx="438603" cy="35631"/>
          </a:xfrm>
          <a:custGeom>
            <a:avLst/>
            <a:gdLst>
              <a:gd name="connsiteX0" fmla="*/ 420788 w 438603"/>
              <a:gd name="connsiteY0" fmla="*/ 35632 h 35631"/>
              <a:gd name="connsiteX1" fmla="*/ 17817 w 438603"/>
              <a:gd name="connsiteY1" fmla="*/ 35632 h 35631"/>
              <a:gd name="connsiteX2" fmla="*/ 0 w 438603"/>
              <a:gd name="connsiteY2" fmla="*/ 17816 h 35631"/>
              <a:gd name="connsiteX3" fmla="*/ 0 w 438603"/>
              <a:gd name="connsiteY3" fmla="*/ 17816 h 35631"/>
              <a:gd name="connsiteX4" fmla="*/ 17817 w 438603"/>
              <a:gd name="connsiteY4" fmla="*/ 0 h 35631"/>
              <a:gd name="connsiteX5" fmla="*/ 420788 w 438603"/>
              <a:gd name="connsiteY5" fmla="*/ 0 h 35631"/>
              <a:gd name="connsiteX6" fmla="*/ 438604 w 438603"/>
              <a:gd name="connsiteY6" fmla="*/ 17816 h 35631"/>
              <a:gd name="connsiteX7" fmla="*/ 438604 w 438603"/>
              <a:gd name="connsiteY7" fmla="*/ 17816 h 35631"/>
              <a:gd name="connsiteX8" fmla="*/ 420788 w 438603"/>
              <a:gd name="connsiteY8" fmla="*/ 35632 h 3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603" h="35631">
                <a:moveTo>
                  <a:pt x="420788" y="35632"/>
                </a:moveTo>
                <a:lnTo>
                  <a:pt x="17817" y="35632"/>
                </a:lnTo>
                <a:cubicBezTo>
                  <a:pt x="7994" y="35632"/>
                  <a:pt x="0" y="27580"/>
                  <a:pt x="0" y="17816"/>
                </a:cubicBezTo>
                <a:lnTo>
                  <a:pt x="0" y="17816"/>
                </a:lnTo>
                <a:cubicBezTo>
                  <a:pt x="0" y="7994"/>
                  <a:pt x="8052" y="0"/>
                  <a:pt x="17817" y="0"/>
                </a:cubicBezTo>
                <a:lnTo>
                  <a:pt x="420788" y="0"/>
                </a:lnTo>
                <a:cubicBezTo>
                  <a:pt x="430610" y="0"/>
                  <a:pt x="438604" y="8051"/>
                  <a:pt x="438604" y="17816"/>
                </a:cubicBezTo>
                <a:lnTo>
                  <a:pt x="438604" y="17816"/>
                </a:lnTo>
                <a:cubicBezTo>
                  <a:pt x="438604" y="27638"/>
                  <a:pt x="430552" y="35632"/>
                  <a:pt x="420788" y="35632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任意多边形: 形状 9">
            <a:extLst>
              <a:ext uri="{FF2B5EF4-FFF2-40B4-BE49-F238E27FC236}">
                <a16:creationId xmlns:a16="http://schemas.microsoft.com/office/drawing/2014/main" id="{AB5719EE-DDC8-49B6-AC88-654322150B3A}"/>
              </a:ext>
            </a:extLst>
          </p:cNvPr>
          <p:cNvSpPr/>
          <p:nvPr/>
        </p:nvSpPr>
        <p:spPr>
          <a:xfrm>
            <a:off x="4679597" y="5996956"/>
            <a:ext cx="221899" cy="221899"/>
          </a:xfrm>
          <a:custGeom>
            <a:avLst/>
            <a:gdLst>
              <a:gd name="connsiteX0" fmla="*/ 221900 w 221899"/>
              <a:gd name="connsiteY0" fmla="*/ 110950 h 221899"/>
              <a:gd name="connsiteX1" fmla="*/ 110950 w 221899"/>
              <a:gd name="connsiteY1" fmla="*/ 221900 h 221899"/>
              <a:gd name="connsiteX2" fmla="*/ -1 w 221899"/>
              <a:gd name="connsiteY2" fmla="*/ 110950 h 221899"/>
              <a:gd name="connsiteX3" fmla="*/ 110950 w 221899"/>
              <a:gd name="connsiteY3" fmla="*/ 0 h 221899"/>
              <a:gd name="connsiteX4" fmla="*/ 221900 w 221899"/>
              <a:gd name="connsiteY4" fmla="*/ 110950 h 22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899" h="221899">
                <a:moveTo>
                  <a:pt x="221900" y="110950"/>
                </a:moveTo>
                <a:cubicBezTo>
                  <a:pt x="221900" y="172226"/>
                  <a:pt x="172226" y="221900"/>
                  <a:pt x="110950" y="221900"/>
                </a:cubicBezTo>
                <a:cubicBezTo>
                  <a:pt x="49674" y="221900"/>
                  <a:pt x="-1" y="172226"/>
                  <a:pt x="-1" y="110950"/>
                </a:cubicBezTo>
                <a:cubicBezTo>
                  <a:pt x="-1" y="49674"/>
                  <a:pt x="49673" y="0"/>
                  <a:pt x="110950" y="0"/>
                </a:cubicBezTo>
                <a:cubicBezTo>
                  <a:pt x="172225" y="0"/>
                  <a:pt x="221900" y="49674"/>
                  <a:pt x="221900" y="110950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任意多边形: 形状 10">
            <a:extLst>
              <a:ext uri="{FF2B5EF4-FFF2-40B4-BE49-F238E27FC236}">
                <a16:creationId xmlns:a16="http://schemas.microsoft.com/office/drawing/2014/main" id="{3B6319A8-3578-4065-AD40-821837158231}"/>
              </a:ext>
            </a:extLst>
          </p:cNvPr>
          <p:cNvSpPr/>
          <p:nvPr/>
        </p:nvSpPr>
        <p:spPr>
          <a:xfrm>
            <a:off x="4116338" y="2658750"/>
            <a:ext cx="1348416" cy="394006"/>
          </a:xfrm>
          <a:custGeom>
            <a:avLst/>
            <a:gdLst>
              <a:gd name="connsiteX0" fmla="*/ 1183448 w 1348416"/>
              <a:gd name="connsiteY0" fmla="*/ 394007 h 394006"/>
              <a:gd name="connsiteX1" fmla="*/ 164969 w 1348416"/>
              <a:gd name="connsiteY1" fmla="*/ 394007 h 394006"/>
              <a:gd name="connsiteX2" fmla="*/ 0 w 1348416"/>
              <a:gd name="connsiteY2" fmla="*/ 229038 h 394006"/>
              <a:gd name="connsiteX3" fmla="*/ 0 w 1348416"/>
              <a:gd name="connsiteY3" fmla="*/ 164969 h 394006"/>
              <a:gd name="connsiteX4" fmla="*/ 164969 w 1348416"/>
              <a:gd name="connsiteY4" fmla="*/ 0 h 394006"/>
              <a:gd name="connsiteX5" fmla="*/ 1183448 w 1348416"/>
              <a:gd name="connsiteY5" fmla="*/ 0 h 394006"/>
              <a:gd name="connsiteX6" fmla="*/ 1348417 w 1348416"/>
              <a:gd name="connsiteY6" fmla="*/ 164969 h 394006"/>
              <a:gd name="connsiteX7" fmla="*/ 1348417 w 1348416"/>
              <a:gd name="connsiteY7" fmla="*/ 229038 h 394006"/>
              <a:gd name="connsiteX8" fmla="*/ 1183448 w 1348416"/>
              <a:gd name="connsiteY8" fmla="*/ 394007 h 39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8416" h="394006">
                <a:moveTo>
                  <a:pt x="1183448" y="394007"/>
                </a:moveTo>
                <a:lnTo>
                  <a:pt x="164969" y="394007"/>
                </a:lnTo>
                <a:cubicBezTo>
                  <a:pt x="74233" y="394007"/>
                  <a:pt x="0" y="319774"/>
                  <a:pt x="0" y="229038"/>
                </a:cubicBezTo>
                <a:lnTo>
                  <a:pt x="0" y="164969"/>
                </a:lnTo>
                <a:cubicBezTo>
                  <a:pt x="0" y="74233"/>
                  <a:pt x="74233" y="0"/>
                  <a:pt x="164969" y="0"/>
                </a:cubicBezTo>
                <a:lnTo>
                  <a:pt x="1183448" y="0"/>
                </a:lnTo>
                <a:cubicBezTo>
                  <a:pt x="1274183" y="0"/>
                  <a:pt x="1348417" y="74233"/>
                  <a:pt x="1348417" y="164969"/>
                </a:cubicBezTo>
                <a:lnTo>
                  <a:pt x="1348417" y="229038"/>
                </a:lnTo>
                <a:cubicBezTo>
                  <a:pt x="1348474" y="319774"/>
                  <a:pt x="1274183" y="394007"/>
                  <a:pt x="1183448" y="394007"/>
                </a:cubicBezTo>
                <a:close/>
              </a:path>
            </a:pathLst>
          </a:custGeom>
          <a:solidFill>
            <a:schemeClr val="bg1"/>
          </a:solidFill>
          <a:ln w="5710" cap="flat">
            <a:noFill/>
            <a:prstDash val="solid"/>
            <a:miter/>
          </a:ln>
        </p:spPr>
        <p:txBody>
          <a:bodyPr rtlCol="0" anchor="t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任意多边形: 形状 13">
            <a:extLst>
              <a:ext uri="{FF2B5EF4-FFF2-40B4-BE49-F238E27FC236}">
                <a16:creationId xmlns:a16="http://schemas.microsoft.com/office/drawing/2014/main" id="{122A3F72-0E66-4AE4-AAC9-0C6BAE7228AB}"/>
              </a:ext>
            </a:extLst>
          </p:cNvPr>
          <p:cNvSpPr/>
          <p:nvPr/>
        </p:nvSpPr>
        <p:spPr>
          <a:xfrm>
            <a:off x="4254326" y="5190573"/>
            <a:ext cx="1072440" cy="95360"/>
          </a:xfrm>
          <a:custGeom>
            <a:avLst/>
            <a:gdLst>
              <a:gd name="connsiteX0" fmla="*/ 1024760 w 1072440"/>
              <a:gd name="connsiteY0" fmla="*/ 95361 h 95360"/>
              <a:gd name="connsiteX1" fmla="*/ 47681 w 1072440"/>
              <a:gd name="connsiteY1" fmla="*/ 95361 h 95360"/>
              <a:gd name="connsiteX2" fmla="*/ 0 w 1072440"/>
              <a:gd name="connsiteY2" fmla="*/ 47680 h 95360"/>
              <a:gd name="connsiteX3" fmla="*/ 0 w 1072440"/>
              <a:gd name="connsiteY3" fmla="*/ 47680 h 95360"/>
              <a:gd name="connsiteX4" fmla="*/ 47681 w 1072440"/>
              <a:gd name="connsiteY4" fmla="*/ 0 h 95360"/>
              <a:gd name="connsiteX5" fmla="*/ 1024760 w 1072440"/>
              <a:gd name="connsiteY5" fmla="*/ 0 h 95360"/>
              <a:gd name="connsiteX6" fmla="*/ 1072441 w 1072440"/>
              <a:gd name="connsiteY6" fmla="*/ 47680 h 95360"/>
              <a:gd name="connsiteX7" fmla="*/ 1072441 w 1072440"/>
              <a:gd name="connsiteY7" fmla="*/ 47680 h 95360"/>
              <a:gd name="connsiteX8" fmla="*/ 1024760 w 1072440"/>
              <a:gd name="connsiteY8" fmla="*/ 95361 h 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440" h="95360">
                <a:moveTo>
                  <a:pt x="1024760" y="95361"/>
                </a:moveTo>
                <a:lnTo>
                  <a:pt x="47681" y="95361"/>
                </a:lnTo>
                <a:cubicBezTo>
                  <a:pt x="21471" y="95361"/>
                  <a:pt x="0" y="73891"/>
                  <a:pt x="0" y="47680"/>
                </a:cubicBezTo>
                <a:lnTo>
                  <a:pt x="0" y="47680"/>
                </a:lnTo>
                <a:cubicBezTo>
                  <a:pt x="0" y="21470"/>
                  <a:pt x="21471" y="0"/>
                  <a:pt x="47681" y="0"/>
                </a:cubicBezTo>
                <a:lnTo>
                  <a:pt x="1024760" y="0"/>
                </a:lnTo>
                <a:cubicBezTo>
                  <a:pt x="1050970" y="0"/>
                  <a:pt x="1072441" y="21470"/>
                  <a:pt x="1072441" y="47680"/>
                </a:cubicBezTo>
                <a:lnTo>
                  <a:pt x="1072441" y="47680"/>
                </a:lnTo>
                <a:cubicBezTo>
                  <a:pt x="1072441" y="73891"/>
                  <a:pt x="1050970" y="95361"/>
                  <a:pt x="1024760" y="95361"/>
                </a:cubicBezTo>
                <a:close/>
              </a:path>
            </a:pathLst>
          </a:custGeom>
          <a:solidFill>
            <a:srgbClr val="A7AD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: 形状 14">
            <a:extLst>
              <a:ext uri="{FF2B5EF4-FFF2-40B4-BE49-F238E27FC236}">
                <a16:creationId xmlns:a16="http://schemas.microsoft.com/office/drawing/2014/main" id="{168919C4-4DAE-4139-A5A1-4490BEE33ADE}"/>
              </a:ext>
            </a:extLst>
          </p:cNvPr>
          <p:cNvSpPr/>
          <p:nvPr/>
        </p:nvSpPr>
        <p:spPr>
          <a:xfrm>
            <a:off x="4254326" y="5408876"/>
            <a:ext cx="1072440" cy="95361"/>
          </a:xfrm>
          <a:custGeom>
            <a:avLst/>
            <a:gdLst>
              <a:gd name="connsiteX0" fmla="*/ 1024760 w 1072440"/>
              <a:gd name="connsiteY0" fmla="*/ 95361 h 95361"/>
              <a:gd name="connsiteX1" fmla="*/ 47681 w 1072440"/>
              <a:gd name="connsiteY1" fmla="*/ 95361 h 95361"/>
              <a:gd name="connsiteX2" fmla="*/ 0 w 1072440"/>
              <a:gd name="connsiteY2" fmla="*/ 47681 h 95361"/>
              <a:gd name="connsiteX3" fmla="*/ 0 w 1072440"/>
              <a:gd name="connsiteY3" fmla="*/ 47681 h 95361"/>
              <a:gd name="connsiteX4" fmla="*/ 47681 w 1072440"/>
              <a:gd name="connsiteY4" fmla="*/ 0 h 95361"/>
              <a:gd name="connsiteX5" fmla="*/ 1024760 w 1072440"/>
              <a:gd name="connsiteY5" fmla="*/ 0 h 95361"/>
              <a:gd name="connsiteX6" fmla="*/ 1072441 w 1072440"/>
              <a:gd name="connsiteY6" fmla="*/ 47681 h 95361"/>
              <a:gd name="connsiteX7" fmla="*/ 1072441 w 1072440"/>
              <a:gd name="connsiteY7" fmla="*/ 47681 h 95361"/>
              <a:gd name="connsiteX8" fmla="*/ 1024760 w 1072440"/>
              <a:gd name="connsiteY8" fmla="*/ 95361 h 9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440" h="95361">
                <a:moveTo>
                  <a:pt x="1024760" y="95361"/>
                </a:moveTo>
                <a:lnTo>
                  <a:pt x="47681" y="95361"/>
                </a:lnTo>
                <a:cubicBezTo>
                  <a:pt x="21471" y="95361"/>
                  <a:pt x="0" y="73891"/>
                  <a:pt x="0" y="47681"/>
                </a:cubicBezTo>
                <a:lnTo>
                  <a:pt x="0" y="47681"/>
                </a:lnTo>
                <a:cubicBezTo>
                  <a:pt x="0" y="21471"/>
                  <a:pt x="21471" y="0"/>
                  <a:pt x="47681" y="0"/>
                </a:cubicBezTo>
                <a:lnTo>
                  <a:pt x="1024760" y="0"/>
                </a:lnTo>
                <a:cubicBezTo>
                  <a:pt x="1050970" y="0"/>
                  <a:pt x="1072441" y="21471"/>
                  <a:pt x="1072441" y="47681"/>
                </a:cubicBezTo>
                <a:lnTo>
                  <a:pt x="1072441" y="47681"/>
                </a:lnTo>
                <a:cubicBezTo>
                  <a:pt x="1072441" y="73891"/>
                  <a:pt x="1050970" y="95361"/>
                  <a:pt x="1024760" y="95361"/>
                </a:cubicBezTo>
                <a:close/>
              </a:path>
            </a:pathLst>
          </a:custGeom>
          <a:solidFill>
            <a:srgbClr val="FFFF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15">
            <a:extLst>
              <a:ext uri="{FF2B5EF4-FFF2-40B4-BE49-F238E27FC236}">
                <a16:creationId xmlns:a16="http://schemas.microsoft.com/office/drawing/2014/main" id="{794FE106-692F-4140-AECF-75D770610D2D}"/>
              </a:ext>
            </a:extLst>
          </p:cNvPr>
          <p:cNvSpPr/>
          <p:nvPr/>
        </p:nvSpPr>
        <p:spPr>
          <a:xfrm>
            <a:off x="4254326" y="5627121"/>
            <a:ext cx="1072440" cy="95360"/>
          </a:xfrm>
          <a:custGeom>
            <a:avLst/>
            <a:gdLst>
              <a:gd name="connsiteX0" fmla="*/ 1024760 w 1072440"/>
              <a:gd name="connsiteY0" fmla="*/ 95361 h 95360"/>
              <a:gd name="connsiteX1" fmla="*/ 47681 w 1072440"/>
              <a:gd name="connsiteY1" fmla="*/ 95361 h 95360"/>
              <a:gd name="connsiteX2" fmla="*/ 0 w 1072440"/>
              <a:gd name="connsiteY2" fmla="*/ 47681 h 95360"/>
              <a:gd name="connsiteX3" fmla="*/ 0 w 1072440"/>
              <a:gd name="connsiteY3" fmla="*/ 47681 h 95360"/>
              <a:gd name="connsiteX4" fmla="*/ 47681 w 1072440"/>
              <a:gd name="connsiteY4" fmla="*/ 0 h 95360"/>
              <a:gd name="connsiteX5" fmla="*/ 1024760 w 1072440"/>
              <a:gd name="connsiteY5" fmla="*/ 0 h 95360"/>
              <a:gd name="connsiteX6" fmla="*/ 1072441 w 1072440"/>
              <a:gd name="connsiteY6" fmla="*/ 47681 h 95360"/>
              <a:gd name="connsiteX7" fmla="*/ 1072441 w 1072440"/>
              <a:gd name="connsiteY7" fmla="*/ 47681 h 95360"/>
              <a:gd name="connsiteX8" fmla="*/ 1024760 w 1072440"/>
              <a:gd name="connsiteY8" fmla="*/ 95361 h 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440" h="95360">
                <a:moveTo>
                  <a:pt x="1024760" y="95361"/>
                </a:moveTo>
                <a:lnTo>
                  <a:pt x="47681" y="95361"/>
                </a:lnTo>
                <a:cubicBezTo>
                  <a:pt x="21471" y="95361"/>
                  <a:pt x="0" y="73891"/>
                  <a:pt x="0" y="47681"/>
                </a:cubicBezTo>
                <a:lnTo>
                  <a:pt x="0" y="47681"/>
                </a:lnTo>
                <a:cubicBezTo>
                  <a:pt x="0" y="21471"/>
                  <a:pt x="21471" y="0"/>
                  <a:pt x="47681" y="0"/>
                </a:cubicBezTo>
                <a:lnTo>
                  <a:pt x="1024760" y="0"/>
                </a:lnTo>
                <a:cubicBezTo>
                  <a:pt x="1050970" y="0"/>
                  <a:pt x="1072441" y="21471"/>
                  <a:pt x="1072441" y="47681"/>
                </a:cubicBezTo>
                <a:lnTo>
                  <a:pt x="1072441" y="47681"/>
                </a:lnTo>
                <a:cubicBezTo>
                  <a:pt x="1072441" y="73948"/>
                  <a:pt x="1050970" y="95361"/>
                  <a:pt x="1024760" y="95361"/>
                </a:cubicBezTo>
                <a:close/>
              </a:path>
            </a:pathLst>
          </a:custGeom>
          <a:solidFill>
            <a:srgbClr val="FFFF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图形 2">
            <a:extLst>
              <a:ext uri="{FF2B5EF4-FFF2-40B4-BE49-F238E27FC236}">
                <a16:creationId xmlns:a16="http://schemas.microsoft.com/office/drawing/2014/main" id="{B94C393A-E8E0-4E38-A0E0-504647CCF62C}"/>
              </a:ext>
            </a:extLst>
          </p:cNvPr>
          <p:cNvGrpSpPr/>
          <p:nvPr/>
        </p:nvGrpSpPr>
        <p:grpSpPr>
          <a:xfrm>
            <a:off x="4644789" y="4833296"/>
            <a:ext cx="291514" cy="189015"/>
            <a:chOff x="7428310" y="3389767"/>
            <a:chExt cx="291514" cy="189015"/>
          </a:xfrm>
          <a:solidFill>
            <a:srgbClr val="FFFFFF"/>
          </a:solidFill>
        </p:grpSpPr>
        <p:sp>
          <p:nvSpPr>
            <p:cNvPr id="37" name="任意多边形: 形状 18">
              <a:extLst>
                <a:ext uri="{FF2B5EF4-FFF2-40B4-BE49-F238E27FC236}">
                  <a16:creationId xmlns:a16="http://schemas.microsoft.com/office/drawing/2014/main" id="{6AAD8938-1CB6-48E9-889C-139932CD066D}"/>
                </a:ext>
              </a:extLst>
            </p:cNvPr>
            <p:cNvSpPr/>
            <p:nvPr/>
          </p:nvSpPr>
          <p:spPr>
            <a:xfrm>
              <a:off x="7560616" y="3389767"/>
              <a:ext cx="159207" cy="189015"/>
            </a:xfrm>
            <a:custGeom>
              <a:avLst/>
              <a:gdLst>
                <a:gd name="connsiteX0" fmla="*/ 5257 w 159207"/>
                <a:gd name="connsiteY0" fmla="*/ 185814 h 189015"/>
                <a:gd name="connsiteX1" fmla="*/ 5257 w 159207"/>
                <a:gd name="connsiteY1" fmla="*/ 185814 h 189015"/>
                <a:gd name="connsiteX2" fmla="*/ 3201 w 159207"/>
                <a:gd name="connsiteY2" fmla="*/ 165771 h 189015"/>
                <a:gd name="connsiteX3" fmla="*/ 133908 w 159207"/>
                <a:gd name="connsiteY3" fmla="*/ 5256 h 189015"/>
                <a:gd name="connsiteX4" fmla="*/ 153951 w 159207"/>
                <a:gd name="connsiteY4" fmla="*/ 3201 h 189015"/>
                <a:gd name="connsiteX5" fmla="*/ 153951 w 159207"/>
                <a:gd name="connsiteY5" fmla="*/ 3201 h 189015"/>
                <a:gd name="connsiteX6" fmla="*/ 156007 w 159207"/>
                <a:gd name="connsiteY6" fmla="*/ 23244 h 189015"/>
                <a:gd name="connsiteX7" fmla="*/ 25300 w 159207"/>
                <a:gd name="connsiteY7" fmla="*/ 183759 h 189015"/>
                <a:gd name="connsiteX8" fmla="*/ 5257 w 159207"/>
                <a:gd name="connsiteY8" fmla="*/ 185814 h 1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07" h="189015">
                  <a:moveTo>
                    <a:pt x="5257" y="185814"/>
                  </a:moveTo>
                  <a:lnTo>
                    <a:pt x="5257" y="185814"/>
                  </a:lnTo>
                  <a:cubicBezTo>
                    <a:pt x="-854" y="180846"/>
                    <a:pt x="-1767" y="171824"/>
                    <a:pt x="3201" y="165771"/>
                  </a:cubicBezTo>
                  <a:lnTo>
                    <a:pt x="133908" y="5256"/>
                  </a:lnTo>
                  <a:cubicBezTo>
                    <a:pt x="138876" y="-854"/>
                    <a:pt x="147898" y="-1767"/>
                    <a:pt x="153951" y="3201"/>
                  </a:cubicBezTo>
                  <a:lnTo>
                    <a:pt x="153951" y="3201"/>
                  </a:lnTo>
                  <a:cubicBezTo>
                    <a:pt x="160061" y="8169"/>
                    <a:pt x="160975" y="17191"/>
                    <a:pt x="156007" y="23244"/>
                  </a:cubicBezTo>
                  <a:lnTo>
                    <a:pt x="25300" y="183759"/>
                  </a:lnTo>
                  <a:cubicBezTo>
                    <a:pt x="20332" y="189869"/>
                    <a:pt x="11309" y="190782"/>
                    <a:pt x="5257" y="185814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19">
              <a:extLst>
                <a:ext uri="{FF2B5EF4-FFF2-40B4-BE49-F238E27FC236}">
                  <a16:creationId xmlns:a16="http://schemas.microsoft.com/office/drawing/2014/main" id="{11696B71-88C8-4ED5-8DC9-3A3FA36686D1}"/>
                </a:ext>
              </a:extLst>
            </p:cNvPr>
            <p:cNvSpPr/>
            <p:nvPr/>
          </p:nvSpPr>
          <p:spPr>
            <a:xfrm>
              <a:off x="7428310" y="3389767"/>
              <a:ext cx="159207" cy="189015"/>
            </a:xfrm>
            <a:custGeom>
              <a:avLst/>
              <a:gdLst>
                <a:gd name="connsiteX0" fmla="*/ 153951 w 159207"/>
                <a:gd name="connsiteY0" fmla="*/ 185814 h 189015"/>
                <a:gd name="connsiteX1" fmla="*/ 153951 w 159207"/>
                <a:gd name="connsiteY1" fmla="*/ 185814 h 189015"/>
                <a:gd name="connsiteX2" fmla="*/ 156007 w 159207"/>
                <a:gd name="connsiteY2" fmla="*/ 165771 h 189015"/>
                <a:gd name="connsiteX3" fmla="*/ 25299 w 159207"/>
                <a:gd name="connsiteY3" fmla="*/ 5256 h 189015"/>
                <a:gd name="connsiteX4" fmla="*/ 5256 w 159207"/>
                <a:gd name="connsiteY4" fmla="*/ 3201 h 189015"/>
                <a:gd name="connsiteX5" fmla="*/ 5256 w 159207"/>
                <a:gd name="connsiteY5" fmla="*/ 3201 h 189015"/>
                <a:gd name="connsiteX6" fmla="*/ 3201 w 159207"/>
                <a:gd name="connsiteY6" fmla="*/ 23244 h 189015"/>
                <a:gd name="connsiteX7" fmla="*/ 133908 w 159207"/>
                <a:gd name="connsiteY7" fmla="*/ 183759 h 189015"/>
                <a:gd name="connsiteX8" fmla="*/ 153951 w 159207"/>
                <a:gd name="connsiteY8" fmla="*/ 185814 h 1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07" h="189015">
                  <a:moveTo>
                    <a:pt x="153951" y="185814"/>
                  </a:moveTo>
                  <a:lnTo>
                    <a:pt x="153951" y="185814"/>
                  </a:lnTo>
                  <a:cubicBezTo>
                    <a:pt x="160061" y="180846"/>
                    <a:pt x="160975" y="171824"/>
                    <a:pt x="156007" y="165771"/>
                  </a:cubicBezTo>
                  <a:lnTo>
                    <a:pt x="25299" y="5256"/>
                  </a:lnTo>
                  <a:cubicBezTo>
                    <a:pt x="20331" y="-854"/>
                    <a:pt x="11309" y="-1767"/>
                    <a:pt x="5256" y="3201"/>
                  </a:cubicBezTo>
                  <a:lnTo>
                    <a:pt x="5256" y="3201"/>
                  </a:lnTo>
                  <a:cubicBezTo>
                    <a:pt x="-853" y="8169"/>
                    <a:pt x="-1767" y="17191"/>
                    <a:pt x="3201" y="23244"/>
                  </a:cubicBezTo>
                  <a:lnTo>
                    <a:pt x="133908" y="183759"/>
                  </a:lnTo>
                  <a:cubicBezTo>
                    <a:pt x="138819" y="189869"/>
                    <a:pt x="147841" y="190782"/>
                    <a:pt x="153951" y="185814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145029" y="2626139"/>
            <a:ext cx="1291035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accent1"/>
                </a:solidFill>
                <a:cs typeface="+mn-ea"/>
                <a:sym typeface="+mn-lt"/>
              </a:rPr>
              <a:t>优秀员工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985372" y="3433029"/>
            <a:ext cx="1610349" cy="92183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努力成为一名优秀员工，不负</a:t>
            </a: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众望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，继续努力</a:t>
            </a:r>
            <a:endParaRPr lang="en-US" altLang="zh-CN" sz="16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  <a:p>
            <a:pPr algn="just" fontAlgn="auto">
              <a:lnSpc>
                <a:spcPct val="120000"/>
              </a:lnSpc>
            </a:pP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任意多边形: 形状 6">
            <a:extLst>
              <a:ext uri="{FF2B5EF4-FFF2-40B4-BE49-F238E27FC236}">
                <a16:creationId xmlns:a16="http://schemas.microsoft.com/office/drawing/2014/main" id="{D00A7A5A-04E2-45EF-AF33-BE04635CAC28}"/>
              </a:ext>
            </a:extLst>
          </p:cNvPr>
          <p:cNvSpPr/>
          <p:nvPr/>
        </p:nvSpPr>
        <p:spPr>
          <a:xfrm>
            <a:off x="6349312" y="1993506"/>
            <a:ext cx="2138999" cy="4329733"/>
          </a:xfrm>
          <a:custGeom>
            <a:avLst/>
            <a:gdLst>
              <a:gd name="connsiteX0" fmla="*/ 1882267 w 2138999"/>
              <a:gd name="connsiteY0" fmla="*/ 4329734 h 4329733"/>
              <a:gd name="connsiteX1" fmla="*/ 256733 w 2138999"/>
              <a:gd name="connsiteY1" fmla="*/ 4329734 h 4329733"/>
              <a:gd name="connsiteX2" fmla="*/ 0 w 2138999"/>
              <a:gd name="connsiteY2" fmla="*/ 4073001 h 4329733"/>
              <a:gd name="connsiteX3" fmla="*/ 0 w 2138999"/>
              <a:gd name="connsiteY3" fmla="*/ 256732 h 4329733"/>
              <a:gd name="connsiteX4" fmla="*/ 256733 w 2138999"/>
              <a:gd name="connsiteY4" fmla="*/ 0 h 4329733"/>
              <a:gd name="connsiteX5" fmla="*/ 1882267 w 2138999"/>
              <a:gd name="connsiteY5" fmla="*/ 0 h 4329733"/>
              <a:gd name="connsiteX6" fmla="*/ 2139000 w 2138999"/>
              <a:gd name="connsiteY6" fmla="*/ 256732 h 4329733"/>
              <a:gd name="connsiteX7" fmla="*/ 2139000 w 2138999"/>
              <a:gd name="connsiteY7" fmla="*/ 4073001 h 4329733"/>
              <a:gd name="connsiteX8" fmla="*/ 1882267 w 2138999"/>
              <a:gd name="connsiteY8" fmla="*/ 4329734 h 43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999" h="4329733">
                <a:moveTo>
                  <a:pt x="1882267" y="4329734"/>
                </a:moveTo>
                <a:lnTo>
                  <a:pt x="256733" y="4329734"/>
                </a:lnTo>
                <a:cubicBezTo>
                  <a:pt x="115518" y="4329734"/>
                  <a:pt x="0" y="4214216"/>
                  <a:pt x="0" y="4073001"/>
                </a:cubicBezTo>
                <a:lnTo>
                  <a:pt x="0" y="256732"/>
                </a:lnTo>
                <a:cubicBezTo>
                  <a:pt x="0" y="115518"/>
                  <a:pt x="115518" y="0"/>
                  <a:pt x="256733" y="0"/>
                </a:cubicBezTo>
                <a:lnTo>
                  <a:pt x="1882267" y="0"/>
                </a:lnTo>
                <a:cubicBezTo>
                  <a:pt x="2023482" y="0"/>
                  <a:pt x="2139000" y="115518"/>
                  <a:pt x="2139000" y="256732"/>
                </a:cubicBezTo>
                <a:lnTo>
                  <a:pt x="2139000" y="4073001"/>
                </a:lnTo>
                <a:cubicBezTo>
                  <a:pt x="2139000" y="4214158"/>
                  <a:pt x="2023482" y="4329734"/>
                  <a:pt x="1882267" y="4329734"/>
                </a:cubicBezTo>
                <a:close/>
              </a:path>
            </a:pathLst>
          </a:custGeom>
          <a:solidFill>
            <a:srgbClr val="A7AD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1" name="任意多边形: 形状 7">
            <a:extLst>
              <a:ext uri="{FF2B5EF4-FFF2-40B4-BE49-F238E27FC236}">
                <a16:creationId xmlns:a16="http://schemas.microsoft.com/office/drawing/2014/main" id="{3D63B438-8440-4730-B136-4E81454373F5}"/>
              </a:ext>
            </a:extLst>
          </p:cNvPr>
          <p:cNvSpPr/>
          <p:nvPr/>
        </p:nvSpPr>
        <p:spPr>
          <a:xfrm>
            <a:off x="6485044" y="2139003"/>
            <a:ext cx="1867534" cy="3780294"/>
          </a:xfrm>
          <a:custGeom>
            <a:avLst/>
            <a:gdLst>
              <a:gd name="connsiteX0" fmla="*/ 1610802 w 1867534"/>
              <a:gd name="connsiteY0" fmla="*/ 3780294 h 3780294"/>
              <a:gd name="connsiteX1" fmla="*/ 256733 w 1867534"/>
              <a:gd name="connsiteY1" fmla="*/ 3780294 h 3780294"/>
              <a:gd name="connsiteX2" fmla="*/ 0 w 1867534"/>
              <a:gd name="connsiteY2" fmla="*/ 3523562 h 3780294"/>
              <a:gd name="connsiteX3" fmla="*/ 0 w 1867534"/>
              <a:gd name="connsiteY3" fmla="*/ 256733 h 3780294"/>
              <a:gd name="connsiteX4" fmla="*/ 256733 w 1867534"/>
              <a:gd name="connsiteY4" fmla="*/ 0 h 3780294"/>
              <a:gd name="connsiteX5" fmla="*/ 1610802 w 1867534"/>
              <a:gd name="connsiteY5" fmla="*/ 0 h 3780294"/>
              <a:gd name="connsiteX6" fmla="*/ 1867535 w 1867534"/>
              <a:gd name="connsiteY6" fmla="*/ 256733 h 3780294"/>
              <a:gd name="connsiteX7" fmla="*/ 1867535 w 1867534"/>
              <a:gd name="connsiteY7" fmla="*/ 3523562 h 3780294"/>
              <a:gd name="connsiteX8" fmla="*/ 1610802 w 1867534"/>
              <a:gd name="connsiteY8" fmla="*/ 3780294 h 378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534" h="3780294">
                <a:moveTo>
                  <a:pt x="1610802" y="3780294"/>
                </a:moveTo>
                <a:lnTo>
                  <a:pt x="256733" y="3780294"/>
                </a:lnTo>
                <a:cubicBezTo>
                  <a:pt x="115518" y="3780294"/>
                  <a:pt x="0" y="3664776"/>
                  <a:pt x="0" y="3523562"/>
                </a:cubicBezTo>
                <a:lnTo>
                  <a:pt x="0" y="256733"/>
                </a:lnTo>
                <a:cubicBezTo>
                  <a:pt x="0" y="115518"/>
                  <a:pt x="115518" y="0"/>
                  <a:pt x="256733" y="0"/>
                </a:cubicBezTo>
                <a:lnTo>
                  <a:pt x="1610802" y="0"/>
                </a:lnTo>
                <a:cubicBezTo>
                  <a:pt x="1752016" y="0"/>
                  <a:pt x="1867535" y="115518"/>
                  <a:pt x="1867535" y="256733"/>
                </a:cubicBezTo>
                <a:lnTo>
                  <a:pt x="1867535" y="3523562"/>
                </a:lnTo>
                <a:cubicBezTo>
                  <a:pt x="1867535" y="3664719"/>
                  <a:pt x="1752016" y="3780294"/>
                  <a:pt x="1610802" y="3780294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任意多边形: 形状 8">
            <a:extLst>
              <a:ext uri="{FF2B5EF4-FFF2-40B4-BE49-F238E27FC236}">
                <a16:creationId xmlns:a16="http://schemas.microsoft.com/office/drawing/2014/main" id="{A76760DE-FD34-4463-9C8A-00E98C2B97B8}"/>
              </a:ext>
            </a:extLst>
          </p:cNvPr>
          <p:cNvSpPr/>
          <p:nvPr/>
        </p:nvSpPr>
        <p:spPr>
          <a:xfrm>
            <a:off x="7199510" y="2056833"/>
            <a:ext cx="438603" cy="35631"/>
          </a:xfrm>
          <a:custGeom>
            <a:avLst/>
            <a:gdLst>
              <a:gd name="connsiteX0" fmla="*/ 420788 w 438603"/>
              <a:gd name="connsiteY0" fmla="*/ 35632 h 35631"/>
              <a:gd name="connsiteX1" fmla="*/ 17817 w 438603"/>
              <a:gd name="connsiteY1" fmla="*/ 35632 h 35631"/>
              <a:gd name="connsiteX2" fmla="*/ 0 w 438603"/>
              <a:gd name="connsiteY2" fmla="*/ 17816 h 35631"/>
              <a:gd name="connsiteX3" fmla="*/ 0 w 438603"/>
              <a:gd name="connsiteY3" fmla="*/ 17816 h 35631"/>
              <a:gd name="connsiteX4" fmla="*/ 17817 w 438603"/>
              <a:gd name="connsiteY4" fmla="*/ 0 h 35631"/>
              <a:gd name="connsiteX5" fmla="*/ 420788 w 438603"/>
              <a:gd name="connsiteY5" fmla="*/ 0 h 35631"/>
              <a:gd name="connsiteX6" fmla="*/ 438604 w 438603"/>
              <a:gd name="connsiteY6" fmla="*/ 17816 h 35631"/>
              <a:gd name="connsiteX7" fmla="*/ 438604 w 438603"/>
              <a:gd name="connsiteY7" fmla="*/ 17816 h 35631"/>
              <a:gd name="connsiteX8" fmla="*/ 420788 w 438603"/>
              <a:gd name="connsiteY8" fmla="*/ 35632 h 3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603" h="35631">
                <a:moveTo>
                  <a:pt x="420788" y="35632"/>
                </a:moveTo>
                <a:lnTo>
                  <a:pt x="17817" y="35632"/>
                </a:lnTo>
                <a:cubicBezTo>
                  <a:pt x="7994" y="35632"/>
                  <a:pt x="0" y="27580"/>
                  <a:pt x="0" y="17816"/>
                </a:cubicBezTo>
                <a:lnTo>
                  <a:pt x="0" y="17816"/>
                </a:lnTo>
                <a:cubicBezTo>
                  <a:pt x="0" y="7994"/>
                  <a:pt x="8052" y="0"/>
                  <a:pt x="17817" y="0"/>
                </a:cubicBezTo>
                <a:lnTo>
                  <a:pt x="420788" y="0"/>
                </a:lnTo>
                <a:cubicBezTo>
                  <a:pt x="430610" y="0"/>
                  <a:pt x="438604" y="8051"/>
                  <a:pt x="438604" y="17816"/>
                </a:cubicBezTo>
                <a:lnTo>
                  <a:pt x="438604" y="17816"/>
                </a:lnTo>
                <a:cubicBezTo>
                  <a:pt x="438604" y="27638"/>
                  <a:pt x="430552" y="35632"/>
                  <a:pt x="420788" y="35632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: 形状 9">
            <a:extLst>
              <a:ext uri="{FF2B5EF4-FFF2-40B4-BE49-F238E27FC236}">
                <a16:creationId xmlns:a16="http://schemas.microsoft.com/office/drawing/2014/main" id="{AB5719EE-DDC8-49B6-AC88-654322150B3A}"/>
              </a:ext>
            </a:extLst>
          </p:cNvPr>
          <p:cNvSpPr/>
          <p:nvPr/>
        </p:nvSpPr>
        <p:spPr>
          <a:xfrm>
            <a:off x="7307862" y="5996956"/>
            <a:ext cx="221899" cy="221899"/>
          </a:xfrm>
          <a:custGeom>
            <a:avLst/>
            <a:gdLst>
              <a:gd name="connsiteX0" fmla="*/ 221900 w 221899"/>
              <a:gd name="connsiteY0" fmla="*/ 110950 h 221899"/>
              <a:gd name="connsiteX1" fmla="*/ 110950 w 221899"/>
              <a:gd name="connsiteY1" fmla="*/ 221900 h 221899"/>
              <a:gd name="connsiteX2" fmla="*/ -1 w 221899"/>
              <a:gd name="connsiteY2" fmla="*/ 110950 h 221899"/>
              <a:gd name="connsiteX3" fmla="*/ 110950 w 221899"/>
              <a:gd name="connsiteY3" fmla="*/ 0 h 221899"/>
              <a:gd name="connsiteX4" fmla="*/ 221900 w 221899"/>
              <a:gd name="connsiteY4" fmla="*/ 110950 h 22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899" h="221899">
                <a:moveTo>
                  <a:pt x="221900" y="110950"/>
                </a:moveTo>
                <a:cubicBezTo>
                  <a:pt x="221900" y="172226"/>
                  <a:pt x="172226" y="221900"/>
                  <a:pt x="110950" y="221900"/>
                </a:cubicBezTo>
                <a:cubicBezTo>
                  <a:pt x="49674" y="221900"/>
                  <a:pt x="-1" y="172226"/>
                  <a:pt x="-1" y="110950"/>
                </a:cubicBezTo>
                <a:cubicBezTo>
                  <a:pt x="-1" y="49674"/>
                  <a:pt x="49673" y="0"/>
                  <a:pt x="110950" y="0"/>
                </a:cubicBezTo>
                <a:cubicBezTo>
                  <a:pt x="172225" y="0"/>
                  <a:pt x="221900" y="49674"/>
                  <a:pt x="221900" y="110950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任意多边形: 形状 10">
            <a:extLst>
              <a:ext uri="{FF2B5EF4-FFF2-40B4-BE49-F238E27FC236}">
                <a16:creationId xmlns:a16="http://schemas.microsoft.com/office/drawing/2014/main" id="{3B6319A8-3578-4065-AD40-821837158231}"/>
              </a:ext>
            </a:extLst>
          </p:cNvPr>
          <p:cNvSpPr/>
          <p:nvPr/>
        </p:nvSpPr>
        <p:spPr>
          <a:xfrm>
            <a:off x="6744603" y="2658750"/>
            <a:ext cx="1348416" cy="394006"/>
          </a:xfrm>
          <a:custGeom>
            <a:avLst/>
            <a:gdLst>
              <a:gd name="connsiteX0" fmla="*/ 1183448 w 1348416"/>
              <a:gd name="connsiteY0" fmla="*/ 394007 h 394006"/>
              <a:gd name="connsiteX1" fmla="*/ 164969 w 1348416"/>
              <a:gd name="connsiteY1" fmla="*/ 394007 h 394006"/>
              <a:gd name="connsiteX2" fmla="*/ 0 w 1348416"/>
              <a:gd name="connsiteY2" fmla="*/ 229038 h 394006"/>
              <a:gd name="connsiteX3" fmla="*/ 0 w 1348416"/>
              <a:gd name="connsiteY3" fmla="*/ 164969 h 394006"/>
              <a:gd name="connsiteX4" fmla="*/ 164969 w 1348416"/>
              <a:gd name="connsiteY4" fmla="*/ 0 h 394006"/>
              <a:gd name="connsiteX5" fmla="*/ 1183448 w 1348416"/>
              <a:gd name="connsiteY5" fmla="*/ 0 h 394006"/>
              <a:gd name="connsiteX6" fmla="*/ 1348417 w 1348416"/>
              <a:gd name="connsiteY6" fmla="*/ 164969 h 394006"/>
              <a:gd name="connsiteX7" fmla="*/ 1348417 w 1348416"/>
              <a:gd name="connsiteY7" fmla="*/ 229038 h 394006"/>
              <a:gd name="connsiteX8" fmla="*/ 1183448 w 1348416"/>
              <a:gd name="connsiteY8" fmla="*/ 394007 h 39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8416" h="394006">
                <a:moveTo>
                  <a:pt x="1183448" y="394007"/>
                </a:moveTo>
                <a:lnTo>
                  <a:pt x="164969" y="394007"/>
                </a:lnTo>
                <a:cubicBezTo>
                  <a:pt x="74233" y="394007"/>
                  <a:pt x="0" y="319774"/>
                  <a:pt x="0" y="229038"/>
                </a:cubicBezTo>
                <a:lnTo>
                  <a:pt x="0" y="164969"/>
                </a:lnTo>
                <a:cubicBezTo>
                  <a:pt x="0" y="74233"/>
                  <a:pt x="74233" y="0"/>
                  <a:pt x="164969" y="0"/>
                </a:cubicBezTo>
                <a:lnTo>
                  <a:pt x="1183448" y="0"/>
                </a:lnTo>
                <a:cubicBezTo>
                  <a:pt x="1274183" y="0"/>
                  <a:pt x="1348417" y="74233"/>
                  <a:pt x="1348417" y="164969"/>
                </a:cubicBezTo>
                <a:lnTo>
                  <a:pt x="1348417" y="229038"/>
                </a:lnTo>
                <a:cubicBezTo>
                  <a:pt x="1348474" y="319774"/>
                  <a:pt x="1274183" y="394007"/>
                  <a:pt x="1183448" y="394007"/>
                </a:cubicBezTo>
                <a:close/>
              </a:path>
            </a:pathLst>
          </a:custGeom>
          <a:solidFill>
            <a:schemeClr val="bg1"/>
          </a:solidFill>
          <a:ln w="5710" cap="flat">
            <a:noFill/>
            <a:prstDash val="solid"/>
            <a:miter/>
          </a:ln>
        </p:spPr>
        <p:txBody>
          <a:bodyPr rtlCol="0" anchor="t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13">
            <a:extLst>
              <a:ext uri="{FF2B5EF4-FFF2-40B4-BE49-F238E27FC236}">
                <a16:creationId xmlns:a16="http://schemas.microsoft.com/office/drawing/2014/main" id="{122A3F72-0E66-4AE4-AAC9-0C6BAE7228AB}"/>
              </a:ext>
            </a:extLst>
          </p:cNvPr>
          <p:cNvSpPr/>
          <p:nvPr/>
        </p:nvSpPr>
        <p:spPr>
          <a:xfrm>
            <a:off x="6882591" y="5190573"/>
            <a:ext cx="1072440" cy="95360"/>
          </a:xfrm>
          <a:custGeom>
            <a:avLst/>
            <a:gdLst>
              <a:gd name="connsiteX0" fmla="*/ 1024760 w 1072440"/>
              <a:gd name="connsiteY0" fmla="*/ 95361 h 95360"/>
              <a:gd name="connsiteX1" fmla="*/ 47681 w 1072440"/>
              <a:gd name="connsiteY1" fmla="*/ 95361 h 95360"/>
              <a:gd name="connsiteX2" fmla="*/ 0 w 1072440"/>
              <a:gd name="connsiteY2" fmla="*/ 47680 h 95360"/>
              <a:gd name="connsiteX3" fmla="*/ 0 w 1072440"/>
              <a:gd name="connsiteY3" fmla="*/ 47680 h 95360"/>
              <a:gd name="connsiteX4" fmla="*/ 47681 w 1072440"/>
              <a:gd name="connsiteY4" fmla="*/ 0 h 95360"/>
              <a:gd name="connsiteX5" fmla="*/ 1024760 w 1072440"/>
              <a:gd name="connsiteY5" fmla="*/ 0 h 95360"/>
              <a:gd name="connsiteX6" fmla="*/ 1072441 w 1072440"/>
              <a:gd name="connsiteY6" fmla="*/ 47680 h 95360"/>
              <a:gd name="connsiteX7" fmla="*/ 1072441 w 1072440"/>
              <a:gd name="connsiteY7" fmla="*/ 47680 h 95360"/>
              <a:gd name="connsiteX8" fmla="*/ 1024760 w 1072440"/>
              <a:gd name="connsiteY8" fmla="*/ 95361 h 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440" h="95360">
                <a:moveTo>
                  <a:pt x="1024760" y="95361"/>
                </a:moveTo>
                <a:lnTo>
                  <a:pt x="47681" y="95361"/>
                </a:lnTo>
                <a:cubicBezTo>
                  <a:pt x="21471" y="95361"/>
                  <a:pt x="0" y="73891"/>
                  <a:pt x="0" y="47680"/>
                </a:cubicBezTo>
                <a:lnTo>
                  <a:pt x="0" y="47680"/>
                </a:lnTo>
                <a:cubicBezTo>
                  <a:pt x="0" y="21470"/>
                  <a:pt x="21471" y="0"/>
                  <a:pt x="47681" y="0"/>
                </a:cubicBezTo>
                <a:lnTo>
                  <a:pt x="1024760" y="0"/>
                </a:lnTo>
                <a:cubicBezTo>
                  <a:pt x="1050970" y="0"/>
                  <a:pt x="1072441" y="21470"/>
                  <a:pt x="1072441" y="47680"/>
                </a:cubicBezTo>
                <a:lnTo>
                  <a:pt x="1072441" y="47680"/>
                </a:lnTo>
                <a:cubicBezTo>
                  <a:pt x="1072441" y="73891"/>
                  <a:pt x="1050970" y="95361"/>
                  <a:pt x="1024760" y="95361"/>
                </a:cubicBezTo>
                <a:close/>
              </a:path>
            </a:pathLst>
          </a:custGeom>
          <a:solidFill>
            <a:srgbClr val="A7AD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任意多边形: 形状 14">
            <a:extLst>
              <a:ext uri="{FF2B5EF4-FFF2-40B4-BE49-F238E27FC236}">
                <a16:creationId xmlns:a16="http://schemas.microsoft.com/office/drawing/2014/main" id="{168919C4-4DAE-4139-A5A1-4490BEE33ADE}"/>
              </a:ext>
            </a:extLst>
          </p:cNvPr>
          <p:cNvSpPr/>
          <p:nvPr/>
        </p:nvSpPr>
        <p:spPr>
          <a:xfrm>
            <a:off x="6882591" y="5408876"/>
            <a:ext cx="1072440" cy="95361"/>
          </a:xfrm>
          <a:custGeom>
            <a:avLst/>
            <a:gdLst>
              <a:gd name="connsiteX0" fmla="*/ 1024760 w 1072440"/>
              <a:gd name="connsiteY0" fmla="*/ 95361 h 95361"/>
              <a:gd name="connsiteX1" fmla="*/ 47681 w 1072440"/>
              <a:gd name="connsiteY1" fmla="*/ 95361 h 95361"/>
              <a:gd name="connsiteX2" fmla="*/ 0 w 1072440"/>
              <a:gd name="connsiteY2" fmla="*/ 47681 h 95361"/>
              <a:gd name="connsiteX3" fmla="*/ 0 w 1072440"/>
              <a:gd name="connsiteY3" fmla="*/ 47681 h 95361"/>
              <a:gd name="connsiteX4" fmla="*/ 47681 w 1072440"/>
              <a:gd name="connsiteY4" fmla="*/ 0 h 95361"/>
              <a:gd name="connsiteX5" fmla="*/ 1024760 w 1072440"/>
              <a:gd name="connsiteY5" fmla="*/ 0 h 95361"/>
              <a:gd name="connsiteX6" fmla="*/ 1072441 w 1072440"/>
              <a:gd name="connsiteY6" fmla="*/ 47681 h 95361"/>
              <a:gd name="connsiteX7" fmla="*/ 1072441 w 1072440"/>
              <a:gd name="connsiteY7" fmla="*/ 47681 h 95361"/>
              <a:gd name="connsiteX8" fmla="*/ 1024760 w 1072440"/>
              <a:gd name="connsiteY8" fmla="*/ 95361 h 9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440" h="95361">
                <a:moveTo>
                  <a:pt x="1024760" y="95361"/>
                </a:moveTo>
                <a:lnTo>
                  <a:pt x="47681" y="95361"/>
                </a:lnTo>
                <a:cubicBezTo>
                  <a:pt x="21471" y="95361"/>
                  <a:pt x="0" y="73891"/>
                  <a:pt x="0" y="47681"/>
                </a:cubicBezTo>
                <a:lnTo>
                  <a:pt x="0" y="47681"/>
                </a:lnTo>
                <a:cubicBezTo>
                  <a:pt x="0" y="21471"/>
                  <a:pt x="21471" y="0"/>
                  <a:pt x="47681" y="0"/>
                </a:cubicBezTo>
                <a:lnTo>
                  <a:pt x="1024760" y="0"/>
                </a:lnTo>
                <a:cubicBezTo>
                  <a:pt x="1050970" y="0"/>
                  <a:pt x="1072441" y="21471"/>
                  <a:pt x="1072441" y="47681"/>
                </a:cubicBezTo>
                <a:lnTo>
                  <a:pt x="1072441" y="47681"/>
                </a:lnTo>
                <a:cubicBezTo>
                  <a:pt x="1072441" y="73891"/>
                  <a:pt x="1050970" y="95361"/>
                  <a:pt x="1024760" y="95361"/>
                </a:cubicBezTo>
                <a:close/>
              </a:path>
            </a:pathLst>
          </a:custGeom>
          <a:solidFill>
            <a:srgbClr val="FFFF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任意多边形: 形状 15">
            <a:extLst>
              <a:ext uri="{FF2B5EF4-FFF2-40B4-BE49-F238E27FC236}">
                <a16:creationId xmlns:a16="http://schemas.microsoft.com/office/drawing/2014/main" id="{794FE106-692F-4140-AECF-75D770610D2D}"/>
              </a:ext>
            </a:extLst>
          </p:cNvPr>
          <p:cNvSpPr/>
          <p:nvPr/>
        </p:nvSpPr>
        <p:spPr>
          <a:xfrm>
            <a:off x="6882591" y="5627121"/>
            <a:ext cx="1072440" cy="95360"/>
          </a:xfrm>
          <a:custGeom>
            <a:avLst/>
            <a:gdLst>
              <a:gd name="connsiteX0" fmla="*/ 1024760 w 1072440"/>
              <a:gd name="connsiteY0" fmla="*/ 95361 h 95360"/>
              <a:gd name="connsiteX1" fmla="*/ 47681 w 1072440"/>
              <a:gd name="connsiteY1" fmla="*/ 95361 h 95360"/>
              <a:gd name="connsiteX2" fmla="*/ 0 w 1072440"/>
              <a:gd name="connsiteY2" fmla="*/ 47681 h 95360"/>
              <a:gd name="connsiteX3" fmla="*/ 0 w 1072440"/>
              <a:gd name="connsiteY3" fmla="*/ 47681 h 95360"/>
              <a:gd name="connsiteX4" fmla="*/ 47681 w 1072440"/>
              <a:gd name="connsiteY4" fmla="*/ 0 h 95360"/>
              <a:gd name="connsiteX5" fmla="*/ 1024760 w 1072440"/>
              <a:gd name="connsiteY5" fmla="*/ 0 h 95360"/>
              <a:gd name="connsiteX6" fmla="*/ 1072441 w 1072440"/>
              <a:gd name="connsiteY6" fmla="*/ 47681 h 95360"/>
              <a:gd name="connsiteX7" fmla="*/ 1072441 w 1072440"/>
              <a:gd name="connsiteY7" fmla="*/ 47681 h 95360"/>
              <a:gd name="connsiteX8" fmla="*/ 1024760 w 1072440"/>
              <a:gd name="connsiteY8" fmla="*/ 95361 h 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440" h="95360">
                <a:moveTo>
                  <a:pt x="1024760" y="95361"/>
                </a:moveTo>
                <a:lnTo>
                  <a:pt x="47681" y="95361"/>
                </a:lnTo>
                <a:cubicBezTo>
                  <a:pt x="21471" y="95361"/>
                  <a:pt x="0" y="73891"/>
                  <a:pt x="0" y="47681"/>
                </a:cubicBezTo>
                <a:lnTo>
                  <a:pt x="0" y="47681"/>
                </a:lnTo>
                <a:cubicBezTo>
                  <a:pt x="0" y="21471"/>
                  <a:pt x="21471" y="0"/>
                  <a:pt x="47681" y="0"/>
                </a:cubicBezTo>
                <a:lnTo>
                  <a:pt x="1024760" y="0"/>
                </a:lnTo>
                <a:cubicBezTo>
                  <a:pt x="1050970" y="0"/>
                  <a:pt x="1072441" y="21471"/>
                  <a:pt x="1072441" y="47681"/>
                </a:cubicBezTo>
                <a:lnTo>
                  <a:pt x="1072441" y="47681"/>
                </a:lnTo>
                <a:cubicBezTo>
                  <a:pt x="1072441" y="73948"/>
                  <a:pt x="1050970" y="95361"/>
                  <a:pt x="1024760" y="95361"/>
                </a:cubicBezTo>
                <a:close/>
              </a:path>
            </a:pathLst>
          </a:custGeom>
          <a:solidFill>
            <a:srgbClr val="FFFF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8" name="图形 2">
            <a:extLst>
              <a:ext uri="{FF2B5EF4-FFF2-40B4-BE49-F238E27FC236}">
                <a16:creationId xmlns:a16="http://schemas.microsoft.com/office/drawing/2014/main" id="{B94C393A-E8E0-4E38-A0E0-504647CCF62C}"/>
              </a:ext>
            </a:extLst>
          </p:cNvPr>
          <p:cNvGrpSpPr/>
          <p:nvPr/>
        </p:nvGrpSpPr>
        <p:grpSpPr>
          <a:xfrm>
            <a:off x="7273054" y="4833296"/>
            <a:ext cx="291514" cy="189015"/>
            <a:chOff x="7428310" y="3389767"/>
            <a:chExt cx="291514" cy="189015"/>
          </a:xfrm>
          <a:solidFill>
            <a:srgbClr val="FFFFFF"/>
          </a:solidFill>
        </p:grpSpPr>
        <p:sp>
          <p:nvSpPr>
            <p:cNvPr id="51" name="任意多边形: 形状 18">
              <a:extLst>
                <a:ext uri="{FF2B5EF4-FFF2-40B4-BE49-F238E27FC236}">
                  <a16:creationId xmlns:a16="http://schemas.microsoft.com/office/drawing/2014/main" id="{6AAD8938-1CB6-48E9-889C-139932CD066D}"/>
                </a:ext>
              </a:extLst>
            </p:cNvPr>
            <p:cNvSpPr/>
            <p:nvPr/>
          </p:nvSpPr>
          <p:spPr>
            <a:xfrm>
              <a:off x="7560616" y="3389767"/>
              <a:ext cx="159207" cy="189015"/>
            </a:xfrm>
            <a:custGeom>
              <a:avLst/>
              <a:gdLst>
                <a:gd name="connsiteX0" fmla="*/ 5257 w 159207"/>
                <a:gd name="connsiteY0" fmla="*/ 185814 h 189015"/>
                <a:gd name="connsiteX1" fmla="*/ 5257 w 159207"/>
                <a:gd name="connsiteY1" fmla="*/ 185814 h 189015"/>
                <a:gd name="connsiteX2" fmla="*/ 3201 w 159207"/>
                <a:gd name="connsiteY2" fmla="*/ 165771 h 189015"/>
                <a:gd name="connsiteX3" fmla="*/ 133908 w 159207"/>
                <a:gd name="connsiteY3" fmla="*/ 5256 h 189015"/>
                <a:gd name="connsiteX4" fmla="*/ 153951 w 159207"/>
                <a:gd name="connsiteY4" fmla="*/ 3201 h 189015"/>
                <a:gd name="connsiteX5" fmla="*/ 153951 w 159207"/>
                <a:gd name="connsiteY5" fmla="*/ 3201 h 189015"/>
                <a:gd name="connsiteX6" fmla="*/ 156007 w 159207"/>
                <a:gd name="connsiteY6" fmla="*/ 23244 h 189015"/>
                <a:gd name="connsiteX7" fmla="*/ 25300 w 159207"/>
                <a:gd name="connsiteY7" fmla="*/ 183759 h 189015"/>
                <a:gd name="connsiteX8" fmla="*/ 5257 w 159207"/>
                <a:gd name="connsiteY8" fmla="*/ 185814 h 1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07" h="189015">
                  <a:moveTo>
                    <a:pt x="5257" y="185814"/>
                  </a:moveTo>
                  <a:lnTo>
                    <a:pt x="5257" y="185814"/>
                  </a:lnTo>
                  <a:cubicBezTo>
                    <a:pt x="-854" y="180846"/>
                    <a:pt x="-1767" y="171824"/>
                    <a:pt x="3201" y="165771"/>
                  </a:cubicBezTo>
                  <a:lnTo>
                    <a:pt x="133908" y="5256"/>
                  </a:lnTo>
                  <a:cubicBezTo>
                    <a:pt x="138876" y="-854"/>
                    <a:pt x="147898" y="-1767"/>
                    <a:pt x="153951" y="3201"/>
                  </a:cubicBezTo>
                  <a:lnTo>
                    <a:pt x="153951" y="3201"/>
                  </a:lnTo>
                  <a:cubicBezTo>
                    <a:pt x="160061" y="8169"/>
                    <a:pt x="160975" y="17191"/>
                    <a:pt x="156007" y="23244"/>
                  </a:cubicBezTo>
                  <a:lnTo>
                    <a:pt x="25300" y="183759"/>
                  </a:lnTo>
                  <a:cubicBezTo>
                    <a:pt x="20332" y="189869"/>
                    <a:pt x="11309" y="190782"/>
                    <a:pt x="5257" y="185814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19">
              <a:extLst>
                <a:ext uri="{FF2B5EF4-FFF2-40B4-BE49-F238E27FC236}">
                  <a16:creationId xmlns:a16="http://schemas.microsoft.com/office/drawing/2014/main" id="{11696B71-88C8-4ED5-8DC9-3A3FA36686D1}"/>
                </a:ext>
              </a:extLst>
            </p:cNvPr>
            <p:cNvSpPr/>
            <p:nvPr/>
          </p:nvSpPr>
          <p:spPr>
            <a:xfrm>
              <a:off x="7428310" y="3389767"/>
              <a:ext cx="159207" cy="189015"/>
            </a:xfrm>
            <a:custGeom>
              <a:avLst/>
              <a:gdLst>
                <a:gd name="connsiteX0" fmla="*/ 153951 w 159207"/>
                <a:gd name="connsiteY0" fmla="*/ 185814 h 189015"/>
                <a:gd name="connsiteX1" fmla="*/ 153951 w 159207"/>
                <a:gd name="connsiteY1" fmla="*/ 185814 h 189015"/>
                <a:gd name="connsiteX2" fmla="*/ 156007 w 159207"/>
                <a:gd name="connsiteY2" fmla="*/ 165771 h 189015"/>
                <a:gd name="connsiteX3" fmla="*/ 25299 w 159207"/>
                <a:gd name="connsiteY3" fmla="*/ 5256 h 189015"/>
                <a:gd name="connsiteX4" fmla="*/ 5256 w 159207"/>
                <a:gd name="connsiteY4" fmla="*/ 3201 h 189015"/>
                <a:gd name="connsiteX5" fmla="*/ 5256 w 159207"/>
                <a:gd name="connsiteY5" fmla="*/ 3201 h 189015"/>
                <a:gd name="connsiteX6" fmla="*/ 3201 w 159207"/>
                <a:gd name="connsiteY6" fmla="*/ 23244 h 189015"/>
                <a:gd name="connsiteX7" fmla="*/ 133908 w 159207"/>
                <a:gd name="connsiteY7" fmla="*/ 183759 h 189015"/>
                <a:gd name="connsiteX8" fmla="*/ 153951 w 159207"/>
                <a:gd name="connsiteY8" fmla="*/ 185814 h 1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07" h="189015">
                  <a:moveTo>
                    <a:pt x="153951" y="185814"/>
                  </a:moveTo>
                  <a:lnTo>
                    <a:pt x="153951" y="185814"/>
                  </a:lnTo>
                  <a:cubicBezTo>
                    <a:pt x="160061" y="180846"/>
                    <a:pt x="160975" y="171824"/>
                    <a:pt x="156007" y="165771"/>
                  </a:cubicBezTo>
                  <a:lnTo>
                    <a:pt x="25299" y="5256"/>
                  </a:lnTo>
                  <a:cubicBezTo>
                    <a:pt x="20331" y="-854"/>
                    <a:pt x="11309" y="-1767"/>
                    <a:pt x="5256" y="3201"/>
                  </a:cubicBezTo>
                  <a:lnTo>
                    <a:pt x="5256" y="3201"/>
                  </a:lnTo>
                  <a:cubicBezTo>
                    <a:pt x="-853" y="8169"/>
                    <a:pt x="-1767" y="17191"/>
                    <a:pt x="3201" y="23244"/>
                  </a:cubicBezTo>
                  <a:lnTo>
                    <a:pt x="133908" y="183759"/>
                  </a:lnTo>
                  <a:cubicBezTo>
                    <a:pt x="138819" y="189869"/>
                    <a:pt x="147841" y="190782"/>
                    <a:pt x="153951" y="185814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6773294" y="2626139"/>
            <a:ext cx="1291035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accent1"/>
                </a:solidFill>
                <a:cs typeface="+mn-ea"/>
                <a:sym typeface="+mn-lt"/>
              </a:rPr>
              <a:t>优秀员工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613637" y="3433030"/>
            <a:ext cx="1610349" cy="90589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努力成为一名优秀员工，不负</a:t>
            </a: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众望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，继续努力</a:t>
            </a:r>
            <a:endParaRPr lang="en-US" altLang="zh-CN" sz="16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  <a:p>
            <a:pPr algn="just" fontAlgn="auto">
              <a:lnSpc>
                <a:spcPct val="120000"/>
              </a:lnSpc>
            </a:pP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任意多边形: 形状 6">
            <a:extLst>
              <a:ext uri="{FF2B5EF4-FFF2-40B4-BE49-F238E27FC236}">
                <a16:creationId xmlns:a16="http://schemas.microsoft.com/office/drawing/2014/main" id="{D00A7A5A-04E2-45EF-AF33-BE04635CAC28}"/>
              </a:ext>
            </a:extLst>
          </p:cNvPr>
          <p:cNvSpPr/>
          <p:nvPr/>
        </p:nvSpPr>
        <p:spPr>
          <a:xfrm>
            <a:off x="8977578" y="1993506"/>
            <a:ext cx="2138999" cy="4329733"/>
          </a:xfrm>
          <a:custGeom>
            <a:avLst/>
            <a:gdLst>
              <a:gd name="connsiteX0" fmla="*/ 1882267 w 2138999"/>
              <a:gd name="connsiteY0" fmla="*/ 4329734 h 4329733"/>
              <a:gd name="connsiteX1" fmla="*/ 256733 w 2138999"/>
              <a:gd name="connsiteY1" fmla="*/ 4329734 h 4329733"/>
              <a:gd name="connsiteX2" fmla="*/ 0 w 2138999"/>
              <a:gd name="connsiteY2" fmla="*/ 4073001 h 4329733"/>
              <a:gd name="connsiteX3" fmla="*/ 0 w 2138999"/>
              <a:gd name="connsiteY3" fmla="*/ 256732 h 4329733"/>
              <a:gd name="connsiteX4" fmla="*/ 256733 w 2138999"/>
              <a:gd name="connsiteY4" fmla="*/ 0 h 4329733"/>
              <a:gd name="connsiteX5" fmla="*/ 1882267 w 2138999"/>
              <a:gd name="connsiteY5" fmla="*/ 0 h 4329733"/>
              <a:gd name="connsiteX6" fmla="*/ 2139000 w 2138999"/>
              <a:gd name="connsiteY6" fmla="*/ 256732 h 4329733"/>
              <a:gd name="connsiteX7" fmla="*/ 2139000 w 2138999"/>
              <a:gd name="connsiteY7" fmla="*/ 4073001 h 4329733"/>
              <a:gd name="connsiteX8" fmla="*/ 1882267 w 2138999"/>
              <a:gd name="connsiteY8" fmla="*/ 4329734 h 43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999" h="4329733">
                <a:moveTo>
                  <a:pt x="1882267" y="4329734"/>
                </a:moveTo>
                <a:lnTo>
                  <a:pt x="256733" y="4329734"/>
                </a:lnTo>
                <a:cubicBezTo>
                  <a:pt x="115518" y="4329734"/>
                  <a:pt x="0" y="4214216"/>
                  <a:pt x="0" y="4073001"/>
                </a:cubicBezTo>
                <a:lnTo>
                  <a:pt x="0" y="256732"/>
                </a:lnTo>
                <a:cubicBezTo>
                  <a:pt x="0" y="115518"/>
                  <a:pt x="115518" y="0"/>
                  <a:pt x="256733" y="0"/>
                </a:cubicBezTo>
                <a:lnTo>
                  <a:pt x="1882267" y="0"/>
                </a:lnTo>
                <a:cubicBezTo>
                  <a:pt x="2023482" y="0"/>
                  <a:pt x="2139000" y="115518"/>
                  <a:pt x="2139000" y="256732"/>
                </a:cubicBezTo>
                <a:lnTo>
                  <a:pt x="2139000" y="4073001"/>
                </a:lnTo>
                <a:cubicBezTo>
                  <a:pt x="2139000" y="4214158"/>
                  <a:pt x="2023482" y="4329734"/>
                  <a:pt x="1882267" y="4329734"/>
                </a:cubicBezTo>
                <a:close/>
              </a:path>
            </a:pathLst>
          </a:custGeom>
          <a:solidFill>
            <a:srgbClr val="A7AD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5" name="任意多边形: 形状 7">
            <a:extLst>
              <a:ext uri="{FF2B5EF4-FFF2-40B4-BE49-F238E27FC236}">
                <a16:creationId xmlns:a16="http://schemas.microsoft.com/office/drawing/2014/main" id="{3D63B438-8440-4730-B136-4E81454373F5}"/>
              </a:ext>
            </a:extLst>
          </p:cNvPr>
          <p:cNvSpPr/>
          <p:nvPr/>
        </p:nvSpPr>
        <p:spPr>
          <a:xfrm>
            <a:off x="9113310" y="2139003"/>
            <a:ext cx="1867534" cy="3780294"/>
          </a:xfrm>
          <a:custGeom>
            <a:avLst/>
            <a:gdLst>
              <a:gd name="connsiteX0" fmla="*/ 1610802 w 1867534"/>
              <a:gd name="connsiteY0" fmla="*/ 3780294 h 3780294"/>
              <a:gd name="connsiteX1" fmla="*/ 256733 w 1867534"/>
              <a:gd name="connsiteY1" fmla="*/ 3780294 h 3780294"/>
              <a:gd name="connsiteX2" fmla="*/ 0 w 1867534"/>
              <a:gd name="connsiteY2" fmla="*/ 3523562 h 3780294"/>
              <a:gd name="connsiteX3" fmla="*/ 0 w 1867534"/>
              <a:gd name="connsiteY3" fmla="*/ 256733 h 3780294"/>
              <a:gd name="connsiteX4" fmla="*/ 256733 w 1867534"/>
              <a:gd name="connsiteY4" fmla="*/ 0 h 3780294"/>
              <a:gd name="connsiteX5" fmla="*/ 1610802 w 1867534"/>
              <a:gd name="connsiteY5" fmla="*/ 0 h 3780294"/>
              <a:gd name="connsiteX6" fmla="*/ 1867535 w 1867534"/>
              <a:gd name="connsiteY6" fmla="*/ 256733 h 3780294"/>
              <a:gd name="connsiteX7" fmla="*/ 1867535 w 1867534"/>
              <a:gd name="connsiteY7" fmla="*/ 3523562 h 3780294"/>
              <a:gd name="connsiteX8" fmla="*/ 1610802 w 1867534"/>
              <a:gd name="connsiteY8" fmla="*/ 3780294 h 378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534" h="3780294">
                <a:moveTo>
                  <a:pt x="1610802" y="3780294"/>
                </a:moveTo>
                <a:lnTo>
                  <a:pt x="256733" y="3780294"/>
                </a:lnTo>
                <a:cubicBezTo>
                  <a:pt x="115518" y="3780294"/>
                  <a:pt x="0" y="3664776"/>
                  <a:pt x="0" y="3523562"/>
                </a:cubicBezTo>
                <a:lnTo>
                  <a:pt x="0" y="256733"/>
                </a:lnTo>
                <a:cubicBezTo>
                  <a:pt x="0" y="115518"/>
                  <a:pt x="115518" y="0"/>
                  <a:pt x="256733" y="0"/>
                </a:cubicBezTo>
                <a:lnTo>
                  <a:pt x="1610802" y="0"/>
                </a:lnTo>
                <a:cubicBezTo>
                  <a:pt x="1752016" y="0"/>
                  <a:pt x="1867535" y="115518"/>
                  <a:pt x="1867535" y="256733"/>
                </a:cubicBezTo>
                <a:lnTo>
                  <a:pt x="1867535" y="3523562"/>
                </a:lnTo>
                <a:cubicBezTo>
                  <a:pt x="1867535" y="3664719"/>
                  <a:pt x="1752016" y="3780294"/>
                  <a:pt x="1610802" y="3780294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任意多边形: 形状 8">
            <a:extLst>
              <a:ext uri="{FF2B5EF4-FFF2-40B4-BE49-F238E27FC236}">
                <a16:creationId xmlns:a16="http://schemas.microsoft.com/office/drawing/2014/main" id="{A76760DE-FD34-4463-9C8A-00E98C2B97B8}"/>
              </a:ext>
            </a:extLst>
          </p:cNvPr>
          <p:cNvSpPr/>
          <p:nvPr/>
        </p:nvSpPr>
        <p:spPr>
          <a:xfrm>
            <a:off x="9827776" y="2056833"/>
            <a:ext cx="438603" cy="35631"/>
          </a:xfrm>
          <a:custGeom>
            <a:avLst/>
            <a:gdLst>
              <a:gd name="connsiteX0" fmla="*/ 420788 w 438603"/>
              <a:gd name="connsiteY0" fmla="*/ 35632 h 35631"/>
              <a:gd name="connsiteX1" fmla="*/ 17817 w 438603"/>
              <a:gd name="connsiteY1" fmla="*/ 35632 h 35631"/>
              <a:gd name="connsiteX2" fmla="*/ 0 w 438603"/>
              <a:gd name="connsiteY2" fmla="*/ 17816 h 35631"/>
              <a:gd name="connsiteX3" fmla="*/ 0 w 438603"/>
              <a:gd name="connsiteY3" fmla="*/ 17816 h 35631"/>
              <a:gd name="connsiteX4" fmla="*/ 17817 w 438603"/>
              <a:gd name="connsiteY4" fmla="*/ 0 h 35631"/>
              <a:gd name="connsiteX5" fmla="*/ 420788 w 438603"/>
              <a:gd name="connsiteY5" fmla="*/ 0 h 35631"/>
              <a:gd name="connsiteX6" fmla="*/ 438604 w 438603"/>
              <a:gd name="connsiteY6" fmla="*/ 17816 h 35631"/>
              <a:gd name="connsiteX7" fmla="*/ 438604 w 438603"/>
              <a:gd name="connsiteY7" fmla="*/ 17816 h 35631"/>
              <a:gd name="connsiteX8" fmla="*/ 420788 w 438603"/>
              <a:gd name="connsiteY8" fmla="*/ 35632 h 3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603" h="35631">
                <a:moveTo>
                  <a:pt x="420788" y="35632"/>
                </a:moveTo>
                <a:lnTo>
                  <a:pt x="17817" y="35632"/>
                </a:lnTo>
                <a:cubicBezTo>
                  <a:pt x="7994" y="35632"/>
                  <a:pt x="0" y="27580"/>
                  <a:pt x="0" y="17816"/>
                </a:cubicBezTo>
                <a:lnTo>
                  <a:pt x="0" y="17816"/>
                </a:lnTo>
                <a:cubicBezTo>
                  <a:pt x="0" y="7994"/>
                  <a:pt x="8052" y="0"/>
                  <a:pt x="17817" y="0"/>
                </a:cubicBezTo>
                <a:lnTo>
                  <a:pt x="420788" y="0"/>
                </a:lnTo>
                <a:cubicBezTo>
                  <a:pt x="430610" y="0"/>
                  <a:pt x="438604" y="8051"/>
                  <a:pt x="438604" y="17816"/>
                </a:cubicBezTo>
                <a:lnTo>
                  <a:pt x="438604" y="17816"/>
                </a:lnTo>
                <a:cubicBezTo>
                  <a:pt x="438604" y="27638"/>
                  <a:pt x="430552" y="35632"/>
                  <a:pt x="420788" y="35632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: 形状 9">
            <a:extLst>
              <a:ext uri="{FF2B5EF4-FFF2-40B4-BE49-F238E27FC236}">
                <a16:creationId xmlns:a16="http://schemas.microsoft.com/office/drawing/2014/main" id="{AB5719EE-DDC8-49B6-AC88-654322150B3A}"/>
              </a:ext>
            </a:extLst>
          </p:cNvPr>
          <p:cNvSpPr/>
          <p:nvPr/>
        </p:nvSpPr>
        <p:spPr>
          <a:xfrm>
            <a:off x="9936128" y="5996956"/>
            <a:ext cx="221899" cy="221899"/>
          </a:xfrm>
          <a:custGeom>
            <a:avLst/>
            <a:gdLst>
              <a:gd name="connsiteX0" fmla="*/ 221900 w 221899"/>
              <a:gd name="connsiteY0" fmla="*/ 110950 h 221899"/>
              <a:gd name="connsiteX1" fmla="*/ 110950 w 221899"/>
              <a:gd name="connsiteY1" fmla="*/ 221900 h 221899"/>
              <a:gd name="connsiteX2" fmla="*/ -1 w 221899"/>
              <a:gd name="connsiteY2" fmla="*/ 110950 h 221899"/>
              <a:gd name="connsiteX3" fmla="*/ 110950 w 221899"/>
              <a:gd name="connsiteY3" fmla="*/ 0 h 221899"/>
              <a:gd name="connsiteX4" fmla="*/ 221900 w 221899"/>
              <a:gd name="connsiteY4" fmla="*/ 110950 h 22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899" h="221899">
                <a:moveTo>
                  <a:pt x="221900" y="110950"/>
                </a:moveTo>
                <a:cubicBezTo>
                  <a:pt x="221900" y="172226"/>
                  <a:pt x="172226" y="221900"/>
                  <a:pt x="110950" y="221900"/>
                </a:cubicBezTo>
                <a:cubicBezTo>
                  <a:pt x="49674" y="221900"/>
                  <a:pt x="-1" y="172226"/>
                  <a:pt x="-1" y="110950"/>
                </a:cubicBezTo>
                <a:cubicBezTo>
                  <a:pt x="-1" y="49674"/>
                  <a:pt x="49673" y="0"/>
                  <a:pt x="110950" y="0"/>
                </a:cubicBezTo>
                <a:cubicBezTo>
                  <a:pt x="172225" y="0"/>
                  <a:pt x="221900" y="49674"/>
                  <a:pt x="221900" y="110950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任意多边形: 形状 10">
            <a:extLst>
              <a:ext uri="{FF2B5EF4-FFF2-40B4-BE49-F238E27FC236}">
                <a16:creationId xmlns:a16="http://schemas.microsoft.com/office/drawing/2014/main" id="{3B6319A8-3578-4065-AD40-821837158231}"/>
              </a:ext>
            </a:extLst>
          </p:cNvPr>
          <p:cNvSpPr/>
          <p:nvPr/>
        </p:nvSpPr>
        <p:spPr>
          <a:xfrm>
            <a:off x="9372869" y="2658750"/>
            <a:ext cx="1348416" cy="394006"/>
          </a:xfrm>
          <a:custGeom>
            <a:avLst/>
            <a:gdLst>
              <a:gd name="connsiteX0" fmla="*/ 1183448 w 1348416"/>
              <a:gd name="connsiteY0" fmla="*/ 394007 h 394006"/>
              <a:gd name="connsiteX1" fmla="*/ 164969 w 1348416"/>
              <a:gd name="connsiteY1" fmla="*/ 394007 h 394006"/>
              <a:gd name="connsiteX2" fmla="*/ 0 w 1348416"/>
              <a:gd name="connsiteY2" fmla="*/ 229038 h 394006"/>
              <a:gd name="connsiteX3" fmla="*/ 0 w 1348416"/>
              <a:gd name="connsiteY3" fmla="*/ 164969 h 394006"/>
              <a:gd name="connsiteX4" fmla="*/ 164969 w 1348416"/>
              <a:gd name="connsiteY4" fmla="*/ 0 h 394006"/>
              <a:gd name="connsiteX5" fmla="*/ 1183448 w 1348416"/>
              <a:gd name="connsiteY5" fmla="*/ 0 h 394006"/>
              <a:gd name="connsiteX6" fmla="*/ 1348417 w 1348416"/>
              <a:gd name="connsiteY6" fmla="*/ 164969 h 394006"/>
              <a:gd name="connsiteX7" fmla="*/ 1348417 w 1348416"/>
              <a:gd name="connsiteY7" fmla="*/ 229038 h 394006"/>
              <a:gd name="connsiteX8" fmla="*/ 1183448 w 1348416"/>
              <a:gd name="connsiteY8" fmla="*/ 394007 h 39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8416" h="394006">
                <a:moveTo>
                  <a:pt x="1183448" y="394007"/>
                </a:moveTo>
                <a:lnTo>
                  <a:pt x="164969" y="394007"/>
                </a:lnTo>
                <a:cubicBezTo>
                  <a:pt x="74233" y="394007"/>
                  <a:pt x="0" y="319774"/>
                  <a:pt x="0" y="229038"/>
                </a:cubicBezTo>
                <a:lnTo>
                  <a:pt x="0" y="164969"/>
                </a:lnTo>
                <a:cubicBezTo>
                  <a:pt x="0" y="74233"/>
                  <a:pt x="74233" y="0"/>
                  <a:pt x="164969" y="0"/>
                </a:cubicBezTo>
                <a:lnTo>
                  <a:pt x="1183448" y="0"/>
                </a:lnTo>
                <a:cubicBezTo>
                  <a:pt x="1274183" y="0"/>
                  <a:pt x="1348417" y="74233"/>
                  <a:pt x="1348417" y="164969"/>
                </a:cubicBezTo>
                <a:lnTo>
                  <a:pt x="1348417" y="229038"/>
                </a:lnTo>
                <a:cubicBezTo>
                  <a:pt x="1348474" y="319774"/>
                  <a:pt x="1274183" y="394007"/>
                  <a:pt x="1183448" y="394007"/>
                </a:cubicBezTo>
                <a:close/>
              </a:path>
            </a:pathLst>
          </a:custGeom>
          <a:solidFill>
            <a:schemeClr val="bg1"/>
          </a:solidFill>
          <a:ln w="5710" cap="flat">
            <a:noFill/>
            <a:prstDash val="solid"/>
            <a:miter/>
          </a:ln>
        </p:spPr>
        <p:txBody>
          <a:bodyPr rtlCol="0" anchor="t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任意多边形: 形状 13">
            <a:extLst>
              <a:ext uri="{FF2B5EF4-FFF2-40B4-BE49-F238E27FC236}">
                <a16:creationId xmlns:a16="http://schemas.microsoft.com/office/drawing/2014/main" id="{122A3F72-0E66-4AE4-AAC9-0C6BAE7228AB}"/>
              </a:ext>
            </a:extLst>
          </p:cNvPr>
          <p:cNvSpPr/>
          <p:nvPr/>
        </p:nvSpPr>
        <p:spPr>
          <a:xfrm>
            <a:off x="9510857" y="5190573"/>
            <a:ext cx="1072440" cy="95360"/>
          </a:xfrm>
          <a:custGeom>
            <a:avLst/>
            <a:gdLst>
              <a:gd name="connsiteX0" fmla="*/ 1024760 w 1072440"/>
              <a:gd name="connsiteY0" fmla="*/ 95361 h 95360"/>
              <a:gd name="connsiteX1" fmla="*/ 47681 w 1072440"/>
              <a:gd name="connsiteY1" fmla="*/ 95361 h 95360"/>
              <a:gd name="connsiteX2" fmla="*/ 0 w 1072440"/>
              <a:gd name="connsiteY2" fmla="*/ 47680 h 95360"/>
              <a:gd name="connsiteX3" fmla="*/ 0 w 1072440"/>
              <a:gd name="connsiteY3" fmla="*/ 47680 h 95360"/>
              <a:gd name="connsiteX4" fmla="*/ 47681 w 1072440"/>
              <a:gd name="connsiteY4" fmla="*/ 0 h 95360"/>
              <a:gd name="connsiteX5" fmla="*/ 1024760 w 1072440"/>
              <a:gd name="connsiteY5" fmla="*/ 0 h 95360"/>
              <a:gd name="connsiteX6" fmla="*/ 1072441 w 1072440"/>
              <a:gd name="connsiteY6" fmla="*/ 47680 h 95360"/>
              <a:gd name="connsiteX7" fmla="*/ 1072441 w 1072440"/>
              <a:gd name="connsiteY7" fmla="*/ 47680 h 95360"/>
              <a:gd name="connsiteX8" fmla="*/ 1024760 w 1072440"/>
              <a:gd name="connsiteY8" fmla="*/ 95361 h 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440" h="95360">
                <a:moveTo>
                  <a:pt x="1024760" y="95361"/>
                </a:moveTo>
                <a:lnTo>
                  <a:pt x="47681" y="95361"/>
                </a:lnTo>
                <a:cubicBezTo>
                  <a:pt x="21471" y="95361"/>
                  <a:pt x="0" y="73891"/>
                  <a:pt x="0" y="47680"/>
                </a:cubicBezTo>
                <a:lnTo>
                  <a:pt x="0" y="47680"/>
                </a:lnTo>
                <a:cubicBezTo>
                  <a:pt x="0" y="21470"/>
                  <a:pt x="21471" y="0"/>
                  <a:pt x="47681" y="0"/>
                </a:cubicBezTo>
                <a:lnTo>
                  <a:pt x="1024760" y="0"/>
                </a:lnTo>
                <a:cubicBezTo>
                  <a:pt x="1050970" y="0"/>
                  <a:pt x="1072441" y="21470"/>
                  <a:pt x="1072441" y="47680"/>
                </a:cubicBezTo>
                <a:lnTo>
                  <a:pt x="1072441" y="47680"/>
                </a:lnTo>
                <a:cubicBezTo>
                  <a:pt x="1072441" y="73891"/>
                  <a:pt x="1050970" y="95361"/>
                  <a:pt x="1024760" y="95361"/>
                </a:cubicBezTo>
                <a:close/>
              </a:path>
            </a:pathLst>
          </a:custGeom>
          <a:solidFill>
            <a:srgbClr val="A7AD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任意多边形: 形状 14">
            <a:extLst>
              <a:ext uri="{FF2B5EF4-FFF2-40B4-BE49-F238E27FC236}">
                <a16:creationId xmlns:a16="http://schemas.microsoft.com/office/drawing/2014/main" id="{168919C4-4DAE-4139-A5A1-4490BEE33ADE}"/>
              </a:ext>
            </a:extLst>
          </p:cNvPr>
          <p:cNvSpPr/>
          <p:nvPr/>
        </p:nvSpPr>
        <p:spPr>
          <a:xfrm>
            <a:off x="9510857" y="5408876"/>
            <a:ext cx="1072440" cy="95361"/>
          </a:xfrm>
          <a:custGeom>
            <a:avLst/>
            <a:gdLst>
              <a:gd name="connsiteX0" fmla="*/ 1024760 w 1072440"/>
              <a:gd name="connsiteY0" fmla="*/ 95361 h 95361"/>
              <a:gd name="connsiteX1" fmla="*/ 47681 w 1072440"/>
              <a:gd name="connsiteY1" fmla="*/ 95361 h 95361"/>
              <a:gd name="connsiteX2" fmla="*/ 0 w 1072440"/>
              <a:gd name="connsiteY2" fmla="*/ 47681 h 95361"/>
              <a:gd name="connsiteX3" fmla="*/ 0 w 1072440"/>
              <a:gd name="connsiteY3" fmla="*/ 47681 h 95361"/>
              <a:gd name="connsiteX4" fmla="*/ 47681 w 1072440"/>
              <a:gd name="connsiteY4" fmla="*/ 0 h 95361"/>
              <a:gd name="connsiteX5" fmla="*/ 1024760 w 1072440"/>
              <a:gd name="connsiteY5" fmla="*/ 0 h 95361"/>
              <a:gd name="connsiteX6" fmla="*/ 1072441 w 1072440"/>
              <a:gd name="connsiteY6" fmla="*/ 47681 h 95361"/>
              <a:gd name="connsiteX7" fmla="*/ 1072441 w 1072440"/>
              <a:gd name="connsiteY7" fmla="*/ 47681 h 95361"/>
              <a:gd name="connsiteX8" fmla="*/ 1024760 w 1072440"/>
              <a:gd name="connsiteY8" fmla="*/ 95361 h 9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440" h="95361">
                <a:moveTo>
                  <a:pt x="1024760" y="95361"/>
                </a:moveTo>
                <a:lnTo>
                  <a:pt x="47681" y="95361"/>
                </a:lnTo>
                <a:cubicBezTo>
                  <a:pt x="21471" y="95361"/>
                  <a:pt x="0" y="73891"/>
                  <a:pt x="0" y="47681"/>
                </a:cubicBezTo>
                <a:lnTo>
                  <a:pt x="0" y="47681"/>
                </a:lnTo>
                <a:cubicBezTo>
                  <a:pt x="0" y="21471"/>
                  <a:pt x="21471" y="0"/>
                  <a:pt x="47681" y="0"/>
                </a:cubicBezTo>
                <a:lnTo>
                  <a:pt x="1024760" y="0"/>
                </a:lnTo>
                <a:cubicBezTo>
                  <a:pt x="1050970" y="0"/>
                  <a:pt x="1072441" y="21471"/>
                  <a:pt x="1072441" y="47681"/>
                </a:cubicBezTo>
                <a:lnTo>
                  <a:pt x="1072441" y="47681"/>
                </a:lnTo>
                <a:cubicBezTo>
                  <a:pt x="1072441" y="73891"/>
                  <a:pt x="1050970" y="95361"/>
                  <a:pt x="1024760" y="95361"/>
                </a:cubicBezTo>
                <a:close/>
              </a:path>
            </a:pathLst>
          </a:custGeom>
          <a:solidFill>
            <a:srgbClr val="FFFF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任意多边形: 形状 15">
            <a:extLst>
              <a:ext uri="{FF2B5EF4-FFF2-40B4-BE49-F238E27FC236}">
                <a16:creationId xmlns:a16="http://schemas.microsoft.com/office/drawing/2014/main" id="{794FE106-692F-4140-AECF-75D770610D2D}"/>
              </a:ext>
            </a:extLst>
          </p:cNvPr>
          <p:cNvSpPr/>
          <p:nvPr/>
        </p:nvSpPr>
        <p:spPr>
          <a:xfrm>
            <a:off x="9510857" y="5627121"/>
            <a:ext cx="1072440" cy="95360"/>
          </a:xfrm>
          <a:custGeom>
            <a:avLst/>
            <a:gdLst>
              <a:gd name="connsiteX0" fmla="*/ 1024760 w 1072440"/>
              <a:gd name="connsiteY0" fmla="*/ 95361 h 95360"/>
              <a:gd name="connsiteX1" fmla="*/ 47681 w 1072440"/>
              <a:gd name="connsiteY1" fmla="*/ 95361 h 95360"/>
              <a:gd name="connsiteX2" fmla="*/ 0 w 1072440"/>
              <a:gd name="connsiteY2" fmla="*/ 47681 h 95360"/>
              <a:gd name="connsiteX3" fmla="*/ 0 w 1072440"/>
              <a:gd name="connsiteY3" fmla="*/ 47681 h 95360"/>
              <a:gd name="connsiteX4" fmla="*/ 47681 w 1072440"/>
              <a:gd name="connsiteY4" fmla="*/ 0 h 95360"/>
              <a:gd name="connsiteX5" fmla="*/ 1024760 w 1072440"/>
              <a:gd name="connsiteY5" fmla="*/ 0 h 95360"/>
              <a:gd name="connsiteX6" fmla="*/ 1072441 w 1072440"/>
              <a:gd name="connsiteY6" fmla="*/ 47681 h 95360"/>
              <a:gd name="connsiteX7" fmla="*/ 1072441 w 1072440"/>
              <a:gd name="connsiteY7" fmla="*/ 47681 h 95360"/>
              <a:gd name="connsiteX8" fmla="*/ 1024760 w 1072440"/>
              <a:gd name="connsiteY8" fmla="*/ 95361 h 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440" h="95360">
                <a:moveTo>
                  <a:pt x="1024760" y="95361"/>
                </a:moveTo>
                <a:lnTo>
                  <a:pt x="47681" y="95361"/>
                </a:lnTo>
                <a:cubicBezTo>
                  <a:pt x="21471" y="95361"/>
                  <a:pt x="0" y="73891"/>
                  <a:pt x="0" y="47681"/>
                </a:cubicBezTo>
                <a:lnTo>
                  <a:pt x="0" y="47681"/>
                </a:lnTo>
                <a:cubicBezTo>
                  <a:pt x="0" y="21471"/>
                  <a:pt x="21471" y="0"/>
                  <a:pt x="47681" y="0"/>
                </a:cubicBezTo>
                <a:lnTo>
                  <a:pt x="1024760" y="0"/>
                </a:lnTo>
                <a:cubicBezTo>
                  <a:pt x="1050970" y="0"/>
                  <a:pt x="1072441" y="21471"/>
                  <a:pt x="1072441" y="47681"/>
                </a:cubicBezTo>
                <a:lnTo>
                  <a:pt x="1072441" y="47681"/>
                </a:lnTo>
                <a:cubicBezTo>
                  <a:pt x="1072441" y="73948"/>
                  <a:pt x="1050970" y="95361"/>
                  <a:pt x="1024760" y="95361"/>
                </a:cubicBezTo>
                <a:close/>
              </a:path>
            </a:pathLst>
          </a:custGeom>
          <a:solidFill>
            <a:srgbClr val="FFFF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图形 2">
            <a:extLst>
              <a:ext uri="{FF2B5EF4-FFF2-40B4-BE49-F238E27FC236}">
                <a16:creationId xmlns:a16="http://schemas.microsoft.com/office/drawing/2014/main" id="{B94C393A-E8E0-4E38-A0E0-504647CCF62C}"/>
              </a:ext>
            </a:extLst>
          </p:cNvPr>
          <p:cNvGrpSpPr/>
          <p:nvPr/>
        </p:nvGrpSpPr>
        <p:grpSpPr>
          <a:xfrm>
            <a:off x="9901320" y="4833296"/>
            <a:ext cx="291514" cy="189015"/>
            <a:chOff x="7428310" y="3389767"/>
            <a:chExt cx="291514" cy="189015"/>
          </a:xfrm>
          <a:solidFill>
            <a:srgbClr val="FFFFFF"/>
          </a:solidFill>
        </p:grpSpPr>
        <p:sp>
          <p:nvSpPr>
            <p:cNvPr id="65" name="任意多边形: 形状 18">
              <a:extLst>
                <a:ext uri="{FF2B5EF4-FFF2-40B4-BE49-F238E27FC236}">
                  <a16:creationId xmlns:a16="http://schemas.microsoft.com/office/drawing/2014/main" id="{6AAD8938-1CB6-48E9-889C-139932CD066D}"/>
                </a:ext>
              </a:extLst>
            </p:cNvPr>
            <p:cNvSpPr/>
            <p:nvPr/>
          </p:nvSpPr>
          <p:spPr>
            <a:xfrm>
              <a:off x="7560616" y="3389767"/>
              <a:ext cx="159207" cy="189015"/>
            </a:xfrm>
            <a:custGeom>
              <a:avLst/>
              <a:gdLst>
                <a:gd name="connsiteX0" fmla="*/ 5257 w 159207"/>
                <a:gd name="connsiteY0" fmla="*/ 185814 h 189015"/>
                <a:gd name="connsiteX1" fmla="*/ 5257 w 159207"/>
                <a:gd name="connsiteY1" fmla="*/ 185814 h 189015"/>
                <a:gd name="connsiteX2" fmla="*/ 3201 w 159207"/>
                <a:gd name="connsiteY2" fmla="*/ 165771 h 189015"/>
                <a:gd name="connsiteX3" fmla="*/ 133908 w 159207"/>
                <a:gd name="connsiteY3" fmla="*/ 5256 h 189015"/>
                <a:gd name="connsiteX4" fmla="*/ 153951 w 159207"/>
                <a:gd name="connsiteY4" fmla="*/ 3201 h 189015"/>
                <a:gd name="connsiteX5" fmla="*/ 153951 w 159207"/>
                <a:gd name="connsiteY5" fmla="*/ 3201 h 189015"/>
                <a:gd name="connsiteX6" fmla="*/ 156007 w 159207"/>
                <a:gd name="connsiteY6" fmla="*/ 23244 h 189015"/>
                <a:gd name="connsiteX7" fmla="*/ 25300 w 159207"/>
                <a:gd name="connsiteY7" fmla="*/ 183759 h 189015"/>
                <a:gd name="connsiteX8" fmla="*/ 5257 w 159207"/>
                <a:gd name="connsiteY8" fmla="*/ 185814 h 1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07" h="189015">
                  <a:moveTo>
                    <a:pt x="5257" y="185814"/>
                  </a:moveTo>
                  <a:lnTo>
                    <a:pt x="5257" y="185814"/>
                  </a:lnTo>
                  <a:cubicBezTo>
                    <a:pt x="-854" y="180846"/>
                    <a:pt x="-1767" y="171824"/>
                    <a:pt x="3201" y="165771"/>
                  </a:cubicBezTo>
                  <a:lnTo>
                    <a:pt x="133908" y="5256"/>
                  </a:lnTo>
                  <a:cubicBezTo>
                    <a:pt x="138876" y="-854"/>
                    <a:pt x="147898" y="-1767"/>
                    <a:pt x="153951" y="3201"/>
                  </a:cubicBezTo>
                  <a:lnTo>
                    <a:pt x="153951" y="3201"/>
                  </a:lnTo>
                  <a:cubicBezTo>
                    <a:pt x="160061" y="8169"/>
                    <a:pt x="160975" y="17191"/>
                    <a:pt x="156007" y="23244"/>
                  </a:cubicBezTo>
                  <a:lnTo>
                    <a:pt x="25300" y="183759"/>
                  </a:lnTo>
                  <a:cubicBezTo>
                    <a:pt x="20332" y="189869"/>
                    <a:pt x="11309" y="190782"/>
                    <a:pt x="5257" y="185814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: 形状 19">
              <a:extLst>
                <a:ext uri="{FF2B5EF4-FFF2-40B4-BE49-F238E27FC236}">
                  <a16:creationId xmlns:a16="http://schemas.microsoft.com/office/drawing/2014/main" id="{11696B71-88C8-4ED5-8DC9-3A3FA36686D1}"/>
                </a:ext>
              </a:extLst>
            </p:cNvPr>
            <p:cNvSpPr/>
            <p:nvPr/>
          </p:nvSpPr>
          <p:spPr>
            <a:xfrm>
              <a:off x="7428310" y="3389767"/>
              <a:ext cx="159207" cy="189015"/>
            </a:xfrm>
            <a:custGeom>
              <a:avLst/>
              <a:gdLst>
                <a:gd name="connsiteX0" fmla="*/ 153951 w 159207"/>
                <a:gd name="connsiteY0" fmla="*/ 185814 h 189015"/>
                <a:gd name="connsiteX1" fmla="*/ 153951 w 159207"/>
                <a:gd name="connsiteY1" fmla="*/ 185814 h 189015"/>
                <a:gd name="connsiteX2" fmla="*/ 156007 w 159207"/>
                <a:gd name="connsiteY2" fmla="*/ 165771 h 189015"/>
                <a:gd name="connsiteX3" fmla="*/ 25299 w 159207"/>
                <a:gd name="connsiteY3" fmla="*/ 5256 h 189015"/>
                <a:gd name="connsiteX4" fmla="*/ 5256 w 159207"/>
                <a:gd name="connsiteY4" fmla="*/ 3201 h 189015"/>
                <a:gd name="connsiteX5" fmla="*/ 5256 w 159207"/>
                <a:gd name="connsiteY5" fmla="*/ 3201 h 189015"/>
                <a:gd name="connsiteX6" fmla="*/ 3201 w 159207"/>
                <a:gd name="connsiteY6" fmla="*/ 23244 h 189015"/>
                <a:gd name="connsiteX7" fmla="*/ 133908 w 159207"/>
                <a:gd name="connsiteY7" fmla="*/ 183759 h 189015"/>
                <a:gd name="connsiteX8" fmla="*/ 153951 w 159207"/>
                <a:gd name="connsiteY8" fmla="*/ 185814 h 1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07" h="189015">
                  <a:moveTo>
                    <a:pt x="153951" y="185814"/>
                  </a:moveTo>
                  <a:lnTo>
                    <a:pt x="153951" y="185814"/>
                  </a:lnTo>
                  <a:cubicBezTo>
                    <a:pt x="160061" y="180846"/>
                    <a:pt x="160975" y="171824"/>
                    <a:pt x="156007" y="165771"/>
                  </a:cubicBezTo>
                  <a:lnTo>
                    <a:pt x="25299" y="5256"/>
                  </a:lnTo>
                  <a:cubicBezTo>
                    <a:pt x="20331" y="-854"/>
                    <a:pt x="11309" y="-1767"/>
                    <a:pt x="5256" y="3201"/>
                  </a:cubicBezTo>
                  <a:lnTo>
                    <a:pt x="5256" y="3201"/>
                  </a:lnTo>
                  <a:cubicBezTo>
                    <a:pt x="-853" y="8169"/>
                    <a:pt x="-1767" y="17191"/>
                    <a:pt x="3201" y="23244"/>
                  </a:cubicBezTo>
                  <a:lnTo>
                    <a:pt x="133908" y="183759"/>
                  </a:lnTo>
                  <a:cubicBezTo>
                    <a:pt x="138819" y="189869"/>
                    <a:pt x="147841" y="190782"/>
                    <a:pt x="153951" y="185814"/>
                  </a:cubicBezTo>
                  <a:close/>
                </a:path>
              </a:pathLst>
            </a:custGeom>
            <a:solidFill>
              <a:srgbClr val="FFFF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9401560" y="2626139"/>
            <a:ext cx="1291035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accent1"/>
                </a:solidFill>
                <a:cs typeface="+mn-ea"/>
                <a:sym typeface="+mn-lt"/>
              </a:rPr>
              <a:t>优秀员工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241903" y="3433029"/>
            <a:ext cx="1610349" cy="9503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努力成为一名优秀员工，不负</a:t>
            </a: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众望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，继续努力</a:t>
            </a:r>
            <a:endParaRPr lang="en-US" altLang="zh-CN" sz="16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  <a:p>
            <a:pPr algn="just" fontAlgn="auto">
              <a:lnSpc>
                <a:spcPct val="120000"/>
              </a:lnSpc>
            </a:pP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7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工作规划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WORK PLANNING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5422" y="4232226"/>
            <a:ext cx="2401378" cy="84984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根据公司的年度计划，细化到月目标达成量及周目标，一步一个脚印完成任务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05422" y="3781376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明确责任目标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37910" y="2659729"/>
            <a:ext cx="2511734" cy="867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做到心往一块想，劲往一处使，不断提高团队凝聚力，发挥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1+1&gt;2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的效果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37910" y="2208879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加强团队合作</a:t>
            </a:r>
          </a:p>
        </p:txBody>
      </p:sp>
      <p:sp>
        <p:nvSpPr>
          <p:cNvPr id="14" name="文本框 13"/>
          <p:cNvSpPr txBox="1"/>
          <p:nvPr/>
        </p:nvSpPr>
        <p:spPr>
          <a:xfrm flipH="1">
            <a:off x="8648868" y="4232226"/>
            <a:ext cx="2401378" cy="867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奋斗是青春最靓丽的底色，要像老黄牛一样辛勤耕耘，日复一日，不断努力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8648868" y="3781376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发扬吃苦耐劳精神</a:t>
            </a:r>
          </a:p>
        </p:txBody>
      </p:sp>
      <p:sp>
        <p:nvSpPr>
          <p:cNvPr id="16" name="文本框 15"/>
          <p:cNvSpPr txBox="1"/>
          <p:nvPr/>
        </p:nvSpPr>
        <p:spPr>
          <a:xfrm flipH="1">
            <a:off x="7016380" y="2659729"/>
            <a:ext cx="2511734" cy="867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充分利用公司提供的客户资料信息，通过多种渠道加强客户维护和更新</a:t>
            </a:r>
            <a:endParaRPr lang="en-US" altLang="zh-CN" sz="16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7016380" y="2208879"/>
            <a:ext cx="2401378" cy="4592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合理利用资源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0622879" y="339551"/>
            <a:ext cx="854734" cy="685886"/>
            <a:chOff x="5110846" y="3429000"/>
            <a:chExt cx="935469" cy="750673"/>
          </a:xfrm>
        </p:grpSpPr>
        <p:sp>
          <p:nvSpPr>
            <p:cNvPr id="23" name="同心圆 22"/>
            <p:cNvSpPr/>
            <p:nvPr/>
          </p:nvSpPr>
          <p:spPr>
            <a:xfrm>
              <a:off x="5110846" y="3647115"/>
              <a:ext cx="532558" cy="532558"/>
            </a:xfrm>
            <a:prstGeom prst="donut">
              <a:avLst>
                <a:gd name="adj" fmla="val 16694"/>
              </a:avLst>
            </a:prstGeom>
            <a:gradFill>
              <a:gsLst>
                <a:gs pos="100000">
                  <a:schemeClr val="accent2">
                    <a:alpha val="69000"/>
                  </a:schemeClr>
                </a:gs>
                <a:gs pos="0">
                  <a:schemeClr val="accent1">
                    <a:alpha val="59000"/>
                  </a:scheme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同心圆 23"/>
            <p:cNvSpPr/>
            <p:nvPr/>
          </p:nvSpPr>
          <p:spPr>
            <a:xfrm>
              <a:off x="5793839" y="3429000"/>
              <a:ext cx="252476" cy="252476"/>
            </a:xfrm>
            <a:prstGeom prst="donut">
              <a:avLst>
                <a:gd name="adj" fmla="val 27049"/>
              </a:avLst>
            </a:prstGeom>
            <a:gradFill>
              <a:gsLst>
                <a:gs pos="100000">
                  <a:schemeClr val="accent2">
                    <a:alpha val="69000"/>
                  </a:schemeClr>
                </a:gs>
                <a:gs pos="0">
                  <a:schemeClr val="accent1">
                    <a:alpha val="59000"/>
                  </a:scheme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任意多边形: 形状 41">
            <a:extLst>
              <a:ext uri="{FF2B5EF4-FFF2-40B4-BE49-F238E27FC236}">
                <a16:creationId xmlns:a16="http://schemas.microsoft.com/office/drawing/2014/main" id="{32132A25-5626-477B-A376-0E87405F57C0}"/>
              </a:ext>
            </a:extLst>
          </p:cNvPr>
          <p:cNvSpPr/>
          <p:nvPr/>
        </p:nvSpPr>
        <p:spPr>
          <a:xfrm>
            <a:off x="5233901" y="1054162"/>
            <a:ext cx="2501664" cy="576185"/>
          </a:xfrm>
          <a:custGeom>
            <a:avLst/>
            <a:gdLst>
              <a:gd name="connsiteX0" fmla="*/ 1031095 w 2501664"/>
              <a:gd name="connsiteY0" fmla="*/ 542213 h 576185"/>
              <a:gd name="connsiteX1" fmla="*/ 2331545 w 2501664"/>
              <a:gd name="connsiteY1" fmla="*/ 495218 h 576185"/>
              <a:gd name="connsiteX2" fmla="*/ 2499883 w 2501664"/>
              <a:gd name="connsiteY2" fmla="*/ 386266 h 576185"/>
              <a:gd name="connsiteX3" fmla="*/ 2319325 w 2501664"/>
              <a:gd name="connsiteY3" fmla="*/ 247679 h 576185"/>
              <a:gd name="connsiteX4" fmla="*/ 2058653 w 2501664"/>
              <a:gd name="connsiteY4" fmla="*/ 279599 h 576185"/>
              <a:gd name="connsiteX5" fmla="*/ 1886317 w 2501664"/>
              <a:gd name="connsiteY5" fmla="*/ 180469 h 576185"/>
              <a:gd name="connsiteX6" fmla="*/ 1613253 w 2501664"/>
              <a:gd name="connsiteY6" fmla="*/ 38398 h 576185"/>
              <a:gd name="connsiteX7" fmla="*/ 1364344 w 2501664"/>
              <a:gd name="connsiteY7" fmla="*/ 177500 h 576185"/>
              <a:gd name="connsiteX8" fmla="*/ 1047198 w 2501664"/>
              <a:gd name="connsiteY8" fmla="*/ 50104 h 576185"/>
              <a:gd name="connsiteX9" fmla="*/ 714975 w 2501664"/>
              <a:gd name="connsiteY9" fmla="*/ 22295 h 576185"/>
              <a:gd name="connsiteX10" fmla="*/ 606995 w 2501664"/>
              <a:gd name="connsiteY10" fmla="*/ 300841 h 576185"/>
              <a:gd name="connsiteX11" fmla="*/ 95357 w 2501664"/>
              <a:gd name="connsiteY11" fmla="*/ 452048 h 576185"/>
              <a:gd name="connsiteX12" fmla="*/ 62866 w 2501664"/>
              <a:gd name="connsiteY12" fmla="*/ 570193 h 576185"/>
              <a:gd name="connsiteX13" fmla="*/ 436830 w 2501664"/>
              <a:gd name="connsiteY13" fmla="*/ 530393 h 576185"/>
              <a:gd name="connsiteX14" fmla="*/ 1031095 w 2501664"/>
              <a:gd name="connsiteY14" fmla="*/ 542213 h 57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01664" h="576185">
                <a:moveTo>
                  <a:pt x="1031095" y="542213"/>
                </a:moveTo>
                <a:cubicBezTo>
                  <a:pt x="1465416" y="554604"/>
                  <a:pt x="1902991" y="566767"/>
                  <a:pt x="2331545" y="495218"/>
                </a:cubicBezTo>
                <a:cubicBezTo>
                  <a:pt x="2401895" y="483455"/>
                  <a:pt x="2486007" y="456274"/>
                  <a:pt x="2499883" y="386266"/>
                </a:cubicBezTo>
                <a:cubicBezTo>
                  <a:pt x="2517014" y="299870"/>
                  <a:pt x="2407092" y="240484"/>
                  <a:pt x="2319325" y="247679"/>
                </a:cubicBezTo>
                <a:cubicBezTo>
                  <a:pt x="2231558" y="254874"/>
                  <a:pt x="2145106" y="296444"/>
                  <a:pt x="2058653" y="279599"/>
                </a:cubicBezTo>
                <a:cubicBezTo>
                  <a:pt x="1992928" y="266808"/>
                  <a:pt x="1938680" y="222211"/>
                  <a:pt x="1886317" y="180469"/>
                </a:cubicBezTo>
                <a:cubicBezTo>
                  <a:pt x="1805061" y="115715"/>
                  <a:pt x="1716209" y="52331"/>
                  <a:pt x="1613253" y="38398"/>
                </a:cubicBezTo>
                <a:cubicBezTo>
                  <a:pt x="1510298" y="24465"/>
                  <a:pt x="1391068" y="77114"/>
                  <a:pt x="1364344" y="177500"/>
                </a:cubicBezTo>
                <a:cubicBezTo>
                  <a:pt x="1252480" y="154602"/>
                  <a:pt x="1152494" y="94244"/>
                  <a:pt x="1047198" y="50104"/>
                </a:cubicBezTo>
                <a:cubicBezTo>
                  <a:pt x="941901" y="5964"/>
                  <a:pt x="820272" y="-21845"/>
                  <a:pt x="714975" y="22295"/>
                </a:cubicBezTo>
                <a:cubicBezTo>
                  <a:pt x="609678" y="66436"/>
                  <a:pt x="541670" y="207193"/>
                  <a:pt x="606995" y="300841"/>
                </a:cubicBezTo>
                <a:cubicBezTo>
                  <a:pt x="547266" y="215130"/>
                  <a:pt x="154401" y="411848"/>
                  <a:pt x="95357" y="452048"/>
                </a:cubicBezTo>
                <a:cubicBezTo>
                  <a:pt x="3365" y="514747"/>
                  <a:pt x="-47799" y="544954"/>
                  <a:pt x="62866" y="570193"/>
                </a:cubicBezTo>
                <a:cubicBezTo>
                  <a:pt x="170276" y="594690"/>
                  <a:pt x="326736" y="536560"/>
                  <a:pt x="436830" y="530393"/>
                </a:cubicBezTo>
                <a:cubicBezTo>
                  <a:pt x="633662" y="519543"/>
                  <a:pt x="834091" y="536617"/>
                  <a:pt x="1031095" y="542213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42">
            <a:extLst>
              <a:ext uri="{FF2B5EF4-FFF2-40B4-BE49-F238E27FC236}">
                <a16:creationId xmlns:a16="http://schemas.microsoft.com/office/drawing/2014/main" id="{841E1C2E-9709-4185-B7AE-7A55317F5610}"/>
              </a:ext>
            </a:extLst>
          </p:cNvPr>
          <p:cNvSpPr/>
          <p:nvPr/>
        </p:nvSpPr>
        <p:spPr>
          <a:xfrm>
            <a:off x="403588" y="2158263"/>
            <a:ext cx="1082970" cy="233519"/>
          </a:xfrm>
          <a:custGeom>
            <a:avLst/>
            <a:gdLst>
              <a:gd name="connsiteX0" fmla="*/ 1000960 w 1082970"/>
              <a:gd name="connsiteY0" fmla="*/ 227042 h 233519"/>
              <a:gd name="connsiteX1" fmla="*/ 1082731 w 1082970"/>
              <a:gd name="connsiteY1" fmla="*/ 187927 h 233519"/>
              <a:gd name="connsiteX2" fmla="*/ 1044473 w 1082970"/>
              <a:gd name="connsiteY2" fmla="*/ 132537 h 233519"/>
              <a:gd name="connsiteX3" fmla="*/ 914108 w 1082970"/>
              <a:gd name="connsiteY3" fmla="*/ 95021 h 233519"/>
              <a:gd name="connsiteX4" fmla="*/ 863972 w 1082970"/>
              <a:gd name="connsiteY4" fmla="*/ 114893 h 233519"/>
              <a:gd name="connsiteX5" fmla="*/ 585255 w 1082970"/>
              <a:gd name="connsiteY5" fmla="*/ 3771 h 233519"/>
              <a:gd name="connsiteX6" fmla="*/ 539402 w 1082970"/>
              <a:gd name="connsiteY6" fmla="*/ 26384 h 233519"/>
              <a:gd name="connsiteX7" fmla="*/ 477960 w 1082970"/>
              <a:gd name="connsiteY7" fmla="*/ 44771 h 233519"/>
              <a:gd name="connsiteX8" fmla="*/ 267594 w 1082970"/>
              <a:gd name="connsiteY8" fmla="*/ 40260 h 233519"/>
              <a:gd name="connsiteX9" fmla="*/ 173318 w 1082970"/>
              <a:gd name="connsiteY9" fmla="*/ 24500 h 233519"/>
              <a:gd name="connsiteX10" fmla="*/ 26679 w 1082970"/>
              <a:gd name="connsiteY10" fmla="*/ 193066 h 233519"/>
              <a:gd name="connsiteX11" fmla="*/ 242926 w 1082970"/>
              <a:gd name="connsiteY11" fmla="*/ 214993 h 233519"/>
              <a:gd name="connsiteX12" fmla="*/ 1000960 w 1082970"/>
              <a:gd name="connsiteY12" fmla="*/ 227042 h 23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2970" h="233519">
                <a:moveTo>
                  <a:pt x="1000960" y="227042"/>
                </a:moveTo>
                <a:cubicBezTo>
                  <a:pt x="1034366" y="228469"/>
                  <a:pt x="1078848" y="221103"/>
                  <a:pt x="1082731" y="187927"/>
                </a:cubicBezTo>
                <a:cubicBezTo>
                  <a:pt x="1085472" y="164458"/>
                  <a:pt x="1064116" y="145785"/>
                  <a:pt x="1044473" y="132537"/>
                </a:cubicBezTo>
                <a:cubicBezTo>
                  <a:pt x="1005700" y="106384"/>
                  <a:pt x="959047" y="82002"/>
                  <a:pt x="914108" y="95021"/>
                </a:cubicBezTo>
                <a:cubicBezTo>
                  <a:pt x="896806" y="100046"/>
                  <a:pt x="881388" y="110267"/>
                  <a:pt x="863972" y="114893"/>
                </a:cubicBezTo>
                <a:cubicBezTo>
                  <a:pt x="762958" y="141502"/>
                  <a:pt x="685070" y="-27007"/>
                  <a:pt x="585255" y="3771"/>
                </a:cubicBezTo>
                <a:cubicBezTo>
                  <a:pt x="568924" y="8796"/>
                  <a:pt x="554763" y="18903"/>
                  <a:pt x="539402" y="26384"/>
                </a:cubicBezTo>
                <a:cubicBezTo>
                  <a:pt x="520101" y="35749"/>
                  <a:pt x="499031" y="40945"/>
                  <a:pt x="477960" y="44771"/>
                </a:cubicBezTo>
                <a:cubicBezTo>
                  <a:pt x="408466" y="57333"/>
                  <a:pt x="336460" y="55735"/>
                  <a:pt x="267594" y="40260"/>
                </a:cubicBezTo>
                <a:cubicBezTo>
                  <a:pt x="236417" y="33236"/>
                  <a:pt x="205295" y="23300"/>
                  <a:pt x="173318" y="24500"/>
                </a:cubicBezTo>
                <a:cubicBezTo>
                  <a:pt x="89720" y="27583"/>
                  <a:pt x="-61373" y="105871"/>
                  <a:pt x="26679" y="193066"/>
                </a:cubicBezTo>
                <a:cubicBezTo>
                  <a:pt x="89492" y="255193"/>
                  <a:pt x="169835" y="231496"/>
                  <a:pt x="242926" y="214993"/>
                </a:cubicBezTo>
                <a:cubicBezTo>
                  <a:pt x="477560" y="161831"/>
                  <a:pt x="761416" y="216878"/>
                  <a:pt x="1000960" y="227042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43">
            <a:extLst>
              <a:ext uri="{FF2B5EF4-FFF2-40B4-BE49-F238E27FC236}">
                <a16:creationId xmlns:a16="http://schemas.microsoft.com/office/drawing/2014/main" id="{45D81B11-1AC0-40E1-8E05-89E0C4BF7ED2}"/>
              </a:ext>
            </a:extLst>
          </p:cNvPr>
          <p:cNvSpPr/>
          <p:nvPr/>
        </p:nvSpPr>
        <p:spPr>
          <a:xfrm>
            <a:off x="814159" y="2775844"/>
            <a:ext cx="1631546" cy="448898"/>
          </a:xfrm>
          <a:custGeom>
            <a:avLst/>
            <a:gdLst>
              <a:gd name="connsiteX0" fmla="*/ 133199 w 1631546"/>
              <a:gd name="connsiteY0" fmla="*/ 419818 h 448898"/>
              <a:gd name="connsiteX1" fmla="*/ 779 w 1631546"/>
              <a:gd name="connsiteY1" fmla="*/ 334792 h 448898"/>
              <a:gd name="connsiteX2" fmla="*/ 127317 w 1631546"/>
              <a:gd name="connsiteY2" fmla="*/ 290423 h 448898"/>
              <a:gd name="connsiteX3" fmla="*/ 274299 w 1631546"/>
              <a:gd name="connsiteY3" fmla="*/ 316919 h 448898"/>
              <a:gd name="connsiteX4" fmla="*/ 329974 w 1631546"/>
              <a:gd name="connsiteY4" fmla="*/ 292194 h 448898"/>
              <a:gd name="connsiteX5" fmla="*/ 393358 w 1631546"/>
              <a:gd name="connsiteY5" fmla="*/ 293336 h 448898"/>
              <a:gd name="connsiteX6" fmla="*/ 470846 w 1631546"/>
              <a:gd name="connsiteY6" fmla="*/ 244056 h 448898"/>
              <a:gd name="connsiteX7" fmla="*/ 619883 w 1631546"/>
              <a:gd name="connsiteY7" fmla="*/ 262615 h 448898"/>
              <a:gd name="connsiteX8" fmla="*/ 657114 w 1631546"/>
              <a:gd name="connsiteY8" fmla="*/ 176847 h 448898"/>
              <a:gd name="connsiteX9" fmla="*/ 939999 w 1631546"/>
              <a:gd name="connsiteY9" fmla="*/ 8394 h 448898"/>
              <a:gd name="connsiteX10" fmla="*/ 1334520 w 1631546"/>
              <a:gd name="connsiteY10" fmla="*/ 273121 h 448898"/>
              <a:gd name="connsiteX11" fmla="*/ 1625456 w 1631546"/>
              <a:gd name="connsiteY11" fmla="*/ 388582 h 448898"/>
              <a:gd name="connsiteX12" fmla="*/ 1191135 w 1631546"/>
              <a:gd name="connsiteY12" fmla="*/ 433579 h 448898"/>
              <a:gd name="connsiteX13" fmla="*/ 133199 w 1631546"/>
              <a:gd name="connsiteY13" fmla="*/ 419818 h 44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1546" h="448898">
                <a:moveTo>
                  <a:pt x="133199" y="419818"/>
                </a:moveTo>
                <a:cubicBezTo>
                  <a:pt x="73241" y="419018"/>
                  <a:pt x="-8872" y="394007"/>
                  <a:pt x="779" y="334792"/>
                </a:cubicBezTo>
                <a:cubicBezTo>
                  <a:pt x="9001" y="284542"/>
                  <a:pt x="78895" y="274720"/>
                  <a:pt x="127317" y="290423"/>
                </a:cubicBezTo>
                <a:cubicBezTo>
                  <a:pt x="175740" y="306127"/>
                  <a:pt x="226619" y="334849"/>
                  <a:pt x="274299" y="316919"/>
                </a:cubicBezTo>
                <a:cubicBezTo>
                  <a:pt x="293371" y="309724"/>
                  <a:pt x="309817" y="295448"/>
                  <a:pt x="329974" y="292194"/>
                </a:cubicBezTo>
                <a:cubicBezTo>
                  <a:pt x="350930" y="288825"/>
                  <a:pt x="372630" y="298018"/>
                  <a:pt x="393358" y="293336"/>
                </a:cubicBezTo>
                <a:cubicBezTo>
                  <a:pt x="423508" y="286541"/>
                  <a:pt x="441267" y="253078"/>
                  <a:pt x="470846" y="244056"/>
                </a:cubicBezTo>
                <a:cubicBezTo>
                  <a:pt x="520182" y="229038"/>
                  <a:pt x="575114" y="288311"/>
                  <a:pt x="619883" y="262615"/>
                </a:cubicBezTo>
                <a:cubicBezTo>
                  <a:pt x="647863" y="246569"/>
                  <a:pt x="650661" y="208424"/>
                  <a:pt x="657114" y="176847"/>
                </a:cubicBezTo>
                <a:cubicBezTo>
                  <a:pt x="681896" y="55847"/>
                  <a:pt x="821854" y="-27466"/>
                  <a:pt x="939999" y="8394"/>
                </a:cubicBezTo>
                <a:cubicBezTo>
                  <a:pt x="1094176" y="55161"/>
                  <a:pt x="1174176" y="257590"/>
                  <a:pt x="1334520" y="273121"/>
                </a:cubicBezTo>
                <a:cubicBezTo>
                  <a:pt x="1401044" y="279574"/>
                  <a:pt x="1675650" y="227154"/>
                  <a:pt x="1625456" y="388582"/>
                </a:cubicBezTo>
                <a:cubicBezTo>
                  <a:pt x="1594507" y="488169"/>
                  <a:pt x="1273363" y="434664"/>
                  <a:pt x="1191135" y="433579"/>
                </a:cubicBezTo>
                <a:cubicBezTo>
                  <a:pt x="838528" y="429011"/>
                  <a:pt x="485864" y="424443"/>
                  <a:pt x="133199" y="419818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: 形状 44">
            <a:extLst>
              <a:ext uri="{FF2B5EF4-FFF2-40B4-BE49-F238E27FC236}">
                <a16:creationId xmlns:a16="http://schemas.microsoft.com/office/drawing/2014/main" id="{A861A74F-0397-47FE-8D42-D2EF552DE863}"/>
              </a:ext>
            </a:extLst>
          </p:cNvPr>
          <p:cNvSpPr/>
          <p:nvPr/>
        </p:nvSpPr>
        <p:spPr>
          <a:xfrm>
            <a:off x="10054825" y="3000293"/>
            <a:ext cx="1192102" cy="342468"/>
          </a:xfrm>
          <a:custGeom>
            <a:avLst/>
            <a:gdLst>
              <a:gd name="connsiteX0" fmla="*/ 1133255 w 1192102"/>
              <a:gd name="connsiteY0" fmla="*/ 290492 h 342468"/>
              <a:gd name="connsiteX1" fmla="*/ 1190814 w 1192102"/>
              <a:gd name="connsiteY1" fmla="*/ 240242 h 342468"/>
              <a:gd name="connsiteX2" fmla="*/ 1173741 w 1192102"/>
              <a:gd name="connsiteY2" fmla="*/ 219685 h 342468"/>
              <a:gd name="connsiteX3" fmla="*/ 797778 w 1192102"/>
              <a:gd name="connsiteY3" fmla="*/ 219800 h 342468"/>
              <a:gd name="connsiteX4" fmla="*/ 689169 w 1192102"/>
              <a:gd name="connsiteY4" fmla="*/ 179542 h 342468"/>
              <a:gd name="connsiteX5" fmla="*/ 624416 w 1192102"/>
              <a:gd name="connsiteY5" fmla="*/ 162526 h 342468"/>
              <a:gd name="connsiteX6" fmla="*/ 455221 w 1192102"/>
              <a:gd name="connsiteY6" fmla="*/ 18742 h 342468"/>
              <a:gd name="connsiteX7" fmla="*/ 223214 w 1192102"/>
              <a:gd name="connsiteY7" fmla="*/ 108221 h 342468"/>
              <a:gd name="connsiteX8" fmla="*/ 166911 w 1192102"/>
              <a:gd name="connsiteY8" fmla="*/ 248294 h 342468"/>
              <a:gd name="connsiteX9" fmla="*/ 0 w 1192102"/>
              <a:gd name="connsiteY9" fmla="*/ 312591 h 342468"/>
              <a:gd name="connsiteX10" fmla="*/ 465728 w 1192102"/>
              <a:gd name="connsiteY10" fmla="*/ 319615 h 342468"/>
              <a:gd name="connsiteX11" fmla="*/ 1133255 w 1192102"/>
              <a:gd name="connsiteY11" fmla="*/ 290492 h 34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2102" h="342468">
                <a:moveTo>
                  <a:pt x="1133255" y="290492"/>
                </a:moveTo>
                <a:cubicBezTo>
                  <a:pt x="1162034" y="285981"/>
                  <a:pt x="1199551" y="267994"/>
                  <a:pt x="1190814" y="240242"/>
                </a:cubicBezTo>
                <a:cubicBezTo>
                  <a:pt x="1188130" y="231620"/>
                  <a:pt x="1181050" y="225053"/>
                  <a:pt x="1173741" y="219685"/>
                </a:cubicBezTo>
                <a:cubicBezTo>
                  <a:pt x="1069985" y="143853"/>
                  <a:pt x="922889" y="249036"/>
                  <a:pt x="797778" y="219800"/>
                </a:cubicBezTo>
                <a:cubicBezTo>
                  <a:pt x="760147" y="211006"/>
                  <a:pt x="726286" y="190221"/>
                  <a:pt x="689169" y="179542"/>
                </a:cubicBezTo>
                <a:cubicBezTo>
                  <a:pt x="667699" y="173375"/>
                  <a:pt x="645257" y="170691"/>
                  <a:pt x="624416" y="162526"/>
                </a:cubicBezTo>
                <a:cubicBezTo>
                  <a:pt x="554979" y="135402"/>
                  <a:pt x="519918" y="55859"/>
                  <a:pt x="455221" y="18742"/>
                </a:cubicBezTo>
                <a:cubicBezTo>
                  <a:pt x="372879" y="-28482"/>
                  <a:pt x="252507" y="18000"/>
                  <a:pt x="223214" y="108221"/>
                </a:cubicBezTo>
                <a:cubicBezTo>
                  <a:pt x="207225" y="157444"/>
                  <a:pt x="210765" y="220827"/>
                  <a:pt x="166911" y="248294"/>
                </a:cubicBezTo>
                <a:cubicBezTo>
                  <a:pt x="113120" y="281984"/>
                  <a:pt x="19073" y="233161"/>
                  <a:pt x="0" y="312591"/>
                </a:cubicBezTo>
                <a:cubicBezTo>
                  <a:pt x="154462" y="377231"/>
                  <a:pt x="307554" y="316360"/>
                  <a:pt x="465728" y="319615"/>
                </a:cubicBezTo>
                <a:cubicBezTo>
                  <a:pt x="690826" y="324297"/>
                  <a:pt x="909813" y="325325"/>
                  <a:pt x="1133255" y="290492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: 形状 45">
            <a:extLst>
              <a:ext uri="{FF2B5EF4-FFF2-40B4-BE49-F238E27FC236}">
                <a16:creationId xmlns:a16="http://schemas.microsoft.com/office/drawing/2014/main" id="{AD26CDDB-03FA-4BFA-A986-F2357292E455}"/>
              </a:ext>
            </a:extLst>
          </p:cNvPr>
          <p:cNvSpPr/>
          <p:nvPr/>
        </p:nvSpPr>
        <p:spPr>
          <a:xfrm>
            <a:off x="9582743" y="1649651"/>
            <a:ext cx="944163" cy="271228"/>
          </a:xfrm>
          <a:custGeom>
            <a:avLst/>
            <a:gdLst>
              <a:gd name="connsiteX0" fmla="*/ 897536 w 944163"/>
              <a:gd name="connsiteY0" fmla="*/ 230012 h 271228"/>
              <a:gd name="connsiteX1" fmla="*/ 943161 w 944163"/>
              <a:gd name="connsiteY1" fmla="*/ 190212 h 271228"/>
              <a:gd name="connsiteX2" fmla="*/ 929627 w 944163"/>
              <a:gd name="connsiteY2" fmla="*/ 173938 h 271228"/>
              <a:gd name="connsiteX3" fmla="*/ 631838 w 944163"/>
              <a:gd name="connsiteY3" fmla="*/ 174052 h 271228"/>
              <a:gd name="connsiteX4" fmla="*/ 545785 w 944163"/>
              <a:gd name="connsiteY4" fmla="*/ 142189 h 271228"/>
              <a:gd name="connsiteX5" fmla="*/ 494507 w 944163"/>
              <a:gd name="connsiteY5" fmla="*/ 128713 h 271228"/>
              <a:gd name="connsiteX6" fmla="*/ 360488 w 944163"/>
              <a:gd name="connsiteY6" fmla="*/ 14851 h 271228"/>
              <a:gd name="connsiteX7" fmla="*/ 176789 w 944163"/>
              <a:gd name="connsiteY7" fmla="*/ 85715 h 271228"/>
              <a:gd name="connsiteX8" fmla="*/ 132192 w 944163"/>
              <a:gd name="connsiteY8" fmla="*/ 196665 h 271228"/>
              <a:gd name="connsiteX9" fmla="*/ 0 w 944163"/>
              <a:gd name="connsiteY9" fmla="*/ 247543 h 271228"/>
              <a:gd name="connsiteX10" fmla="*/ 368825 w 944163"/>
              <a:gd name="connsiteY10" fmla="*/ 253139 h 271228"/>
              <a:gd name="connsiteX11" fmla="*/ 897536 w 944163"/>
              <a:gd name="connsiteY11" fmla="*/ 230012 h 27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4163" h="271228">
                <a:moveTo>
                  <a:pt x="897536" y="230012"/>
                </a:moveTo>
                <a:cubicBezTo>
                  <a:pt x="920320" y="226472"/>
                  <a:pt x="950013" y="212197"/>
                  <a:pt x="943161" y="190212"/>
                </a:cubicBezTo>
                <a:cubicBezTo>
                  <a:pt x="940991" y="183360"/>
                  <a:pt x="935452" y="178164"/>
                  <a:pt x="929627" y="173938"/>
                </a:cubicBezTo>
                <a:cubicBezTo>
                  <a:pt x="847457" y="113866"/>
                  <a:pt x="730968" y="197179"/>
                  <a:pt x="631838" y="174052"/>
                </a:cubicBezTo>
                <a:cubicBezTo>
                  <a:pt x="602031" y="167086"/>
                  <a:pt x="575250" y="150583"/>
                  <a:pt x="545785" y="142189"/>
                </a:cubicBezTo>
                <a:cubicBezTo>
                  <a:pt x="528769" y="137335"/>
                  <a:pt x="511009" y="135165"/>
                  <a:pt x="494507" y="128713"/>
                </a:cubicBezTo>
                <a:cubicBezTo>
                  <a:pt x="439517" y="107242"/>
                  <a:pt x="411765" y="44258"/>
                  <a:pt x="360488" y="14851"/>
                </a:cubicBezTo>
                <a:cubicBezTo>
                  <a:pt x="295277" y="-22551"/>
                  <a:pt x="199973" y="14223"/>
                  <a:pt x="176789" y="85715"/>
                </a:cubicBezTo>
                <a:cubicBezTo>
                  <a:pt x="164112" y="124716"/>
                  <a:pt x="166910" y="174909"/>
                  <a:pt x="132192" y="196665"/>
                </a:cubicBezTo>
                <a:cubicBezTo>
                  <a:pt x="89594" y="223332"/>
                  <a:pt x="15132" y="184673"/>
                  <a:pt x="0" y="247543"/>
                </a:cubicBezTo>
                <a:cubicBezTo>
                  <a:pt x="122313" y="298764"/>
                  <a:pt x="243599" y="250569"/>
                  <a:pt x="368825" y="253139"/>
                </a:cubicBezTo>
                <a:cubicBezTo>
                  <a:pt x="547155" y="256793"/>
                  <a:pt x="720633" y="257593"/>
                  <a:pt x="897536" y="230012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: 形状 47">
            <a:extLst>
              <a:ext uri="{FF2B5EF4-FFF2-40B4-BE49-F238E27FC236}">
                <a16:creationId xmlns:a16="http://schemas.microsoft.com/office/drawing/2014/main" id="{849FFAA9-7B46-40CF-A298-ABD9EA98C953}"/>
              </a:ext>
            </a:extLst>
          </p:cNvPr>
          <p:cNvSpPr/>
          <p:nvPr/>
        </p:nvSpPr>
        <p:spPr>
          <a:xfrm>
            <a:off x="2837910" y="1576612"/>
            <a:ext cx="944163" cy="271228"/>
          </a:xfrm>
          <a:custGeom>
            <a:avLst/>
            <a:gdLst>
              <a:gd name="connsiteX0" fmla="*/ 46628 w 944163"/>
              <a:gd name="connsiteY0" fmla="*/ 230012 h 271228"/>
              <a:gd name="connsiteX1" fmla="*/ 1003 w 944163"/>
              <a:gd name="connsiteY1" fmla="*/ 190212 h 271228"/>
              <a:gd name="connsiteX2" fmla="*/ 14536 w 944163"/>
              <a:gd name="connsiteY2" fmla="*/ 173938 h 271228"/>
              <a:gd name="connsiteX3" fmla="*/ 312325 w 944163"/>
              <a:gd name="connsiteY3" fmla="*/ 174052 h 271228"/>
              <a:gd name="connsiteX4" fmla="*/ 398379 w 944163"/>
              <a:gd name="connsiteY4" fmla="*/ 142189 h 271228"/>
              <a:gd name="connsiteX5" fmla="*/ 449657 w 944163"/>
              <a:gd name="connsiteY5" fmla="*/ 128713 h 271228"/>
              <a:gd name="connsiteX6" fmla="*/ 583676 w 944163"/>
              <a:gd name="connsiteY6" fmla="*/ 14851 h 271228"/>
              <a:gd name="connsiteX7" fmla="*/ 767374 w 944163"/>
              <a:gd name="connsiteY7" fmla="*/ 85715 h 271228"/>
              <a:gd name="connsiteX8" fmla="*/ 811971 w 944163"/>
              <a:gd name="connsiteY8" fmla="*/ 196665 h 271228"/>
              <a:gd name="connsiteX9" fmla="*/ 944163 w 944163"/>
              <a:gd name="connsiteY9" fmla="*/ 247543 h 271228"/>
              <a:gd name="connsiteX10" fmla="*/ 575339 w 944163"/>
              <a:gd name="connsiteY10" fmla="*/ 253139 h 271228"/>
              <a:gd name="connsiteX11" fmla="*/ 46628 w 944163"/>
              <a:gd name="connsiteY11" fmla="*/ 230012 h 27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4163" h="271228">
                <a:moveTo>
                  <a:pt x="46628" y="230012"/>
                </a:moveTo>
                <a:cubicBezTo>
                  <a:pt x="23844" y="226472"/>
                  <a:pt x="-5849" y="212197"/>
                  <a:pt x="1003" y="190212"/>
                </a:cubicBezTo>
                <a:cubicBezTo>
                  <a:pt x="3173" y="183360"/>
                  <a:pt x="8712" y="178164"/>
                  <a:pt x="14536" y="173938"/>
                </a:cubicBezTo>
                <a:cubicBezTo>
                  <a:pt x="96706" y="113866"/>
                  <a:pt x="213195" y="197179"/>
                  <a:pt x="312325" y="174052"/>
                </a:cubicBezTo>
                <a:cubicBezTo>
                  <a:pt x="342133" y="167086"/>
                  <a:pt x="368914" y="150583"/>
                  <a:pt x="398379" y="142189"/>
                </a:cubicBezTo>
                <a:cubicBezTo>
                  <a:pt x="415395" y="137335"/>
                  <a:pt x="433154" y="135165"/>
                  <a:pt x="449657" y="128713"/>
                </a:cubicBezTo>
                <a:cubicBezTo>
                  <a:pt x="504646" y="107242"/>
                  <a:pt x="532398" y="44258"/>
                  <a:pt x="583676" y="14851"/>
                </a:cubicBezTo>
                <a:cubicBezTo>
                  <a:pt x="648887" y="-22551"/>
                  <a:pt x="744191" y="14222"/>
                  <a:pt x="767374" y="85715"/>
                </a:cubicBezTo>
                <a:cubicBezTo>
                  <a:pt x="780051" y="124716"/>
                  <a:pt x="777253" y="174909"/>
                  <a:pt x="811971" y="196665"/>
                </a:cubicBezTo>
                <a:cubicBezTo>
                  <a:pt x="854570" y="223332"/>
                  <a:pt x="929031" y="184673"/>
                  <a:pt x="944163" y="247543"/>
                </a:cubicBezTo>
                <a:cubicBezTo>
                  <a:pt x="821850" y="298764"/>
                  <a:pt x="700565" y="250569"/>
                  <a:pt x="575339" y="253139"/>
                </a:cubicBezTo>
                <a:cubicBezTo>
                  <a:pt x="397008" y="256794"/>
                  <a:pt x="223588" y="257650"/>
                  <a:pt x="46628" y="230012"/>
                </a:cubicBezTo>
                <a:close/>
              </a:path>
            </a:pathLst>
          </a:custGeom>
          <a:solidFill>
            <a:srgbClr val="E3E5FC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585502" y="2027449"/>
            <a:ext cx="7020996" cy="4383994"/>
            <a:chOff x="1561924" y="598204"/>
            <a:chExt cx="9065872" cy="5660839"/>
          </a:xfrm>
        </p:grpSpPr>
        <p:grpSp>
          <p:nvGrpSpPr>
            <p:cNvPr id="29" name="图形 2">
              <a:extLst>
                <a:ext uri="{FF2B5EF4-FFF2-40B4-BE49-F238E27FC236}">
                  <a16:creationId xmlns:a16="http://schemas.microsoft.com/office/drawing/2014/main" id="{FE04EF82-F42D-4C54-8D7F-2623C92FA417}"/>
                </a:ext>
              </a:extLst>
            </p:cNvPr>
            <p:cNvGrpSpPr/>
            <p:nvPr/>
          </p:nvGrpSpPr>
          <p:grpSpPr>
            <a:xfrm>
              <a:off x="1561924" y="2291400"/>
              <a:ext cx="9065872" cy="3967643"/>
              <a:chOff x="1561924" y="2291400"/>
              <a:chExt cx="9065872" cy="3967643"/>
            </a:xfrm>
          </p:grpSpPr>
          <p:sp>
            <p:nvSpPr>
              <p:cNvPr id="44" name="任意多边形: 形状 5">
                <a:extLst>
                  <a:ext uri="{FF2B5EF4-FFF2-40B4-BE49-F238E27FC236}">
                    <a16:creationId xmlns:a16="http://schemas.microsoft.com/office/drawing/2014/main" id="{2989046F-38E6-4891-B986-220C3A69A002}"/>
                  </a:ext>
                </a:extLst>
              </p:cNvPr>
              <p:cNvSpPr/>
              <p:nvPr/>
            </p:nvSpPr>
            <p:spPr>
              <a:xfrm>
                <a:off x="1561924" y="2291400"/>
                <a:ext cx="9065872" cy="3967643"/>
              </a:xfrm>
              <a:custGeom>
                <a:avLst/>
                <a:gdLst>
                  <a:gd name="connsiteX0" fmla="*/ 384842 w 9065872"/>
                  <a:gd name="connsiteY0" fmla="*/ 3439513 h 3967643"/>
                  <a:gd name="connsiteX1" fmla="*/ 853596 w 9065872"/>
                  <a:gd name="connsiteY1" fmla="*/ 3740728 h 3967643"/>
                  <a:gd name="connsiteX2" fmla="*/ 400716 w 9065872"/>
                  <a:gd name="connsiteY2" fmla="*/ 3571762 h 3967643"/>
                  <a:gd name="connsiteX3" fmla="*/ 56788 w 9065872"/>
                  <a:gd name="connsiteY3" fmla="*/ 3241653 h 3967643"/>
                  <a:gd name="connsiteX4" fmla="*/ 61300 w 9065872"/>
                  <a:gd name="connsiteY4" fmla="*/ 2778152 h 3967643"/>
                  <a:gd name="connsiteX5" fmla="*/ 674237 w 9065872"/>
                  <a:gd name="connsiteY5" fmla="*/ 2601135 h 3967643"/>
                  <a:gd name="connsiteX6" fmla="*/ 937079 w 9065872"/>
                  <a:gd name="connsiteY6" fmla="*/ 2710372 h 3967643"/>
                  <a:gd name="connsiteX7" fmla="*/ 1443292 w 9065872"/>
                  <a:gd name="connsiteY7" fmla="*/ 2421434 h 3967643"/>
                  <a:gd name="connsiteX8" fmla="*/ 2057771 w 9065872"/>
                  <a:gd name="connsiteY8" fmla="*/ 2395566 h 3967643"/>
                  <a:gd name="connsiteX9" fmla="*/ 2388052 w 9065872"/>
                  <a:gd name="connsiteY9" fmla="*/ 2347201 h 3967643"/>
                  <a:gd name="connsiteX10" fmla="*/ 2368409 w 9065872"/>
                  <a:gd name="connsiteY10" fmla="*/ 2203931 h 3967643"/>
                  <a:gd name="connsiteX11" fmla="*/ 3142546 w 9065872"/>
                  <a:gd name="connsiteY11" fmla="*/ 2075850 h 3967643"/>
                  <a:gd name="connsiteX12" fmla="*/ 3387059 w 9065872"/>
                  <a:gd name="connsiteY12" fmla="*/ 1723928 h 3967643"/>
                  <a:gd name="connsiteX13" fmla="*/ 3807961 w 9065872"/>
                  <a:gd name="connsiteY13" fmla="*/ 1419515 h 3967643"/>
                  <a:gd name="connsiteX14" fmla="*/ 4057213 w 9065872"/>
                  <a:gd name="connsiteY14" fmla="*/ 854600 h 3967643"/>
                  <a:gd name="connsiteX15" fmla="*/ 3960310 w 9065872"/>
                  <a:gd name="connsiteY15" fmla="*/ 561951 h 3967643"/>
                  <a:gd name="connsiteX16" fmla="*/ 4063494 w 9065872"/>
                  <a:gd name="connsiteY16" fmla="*/ 411200 h 3967643"/>
                  <a:gd name="connsiteX17" fmla="*/ 4431119 w 9065872"/>
                  <a:gd name="connsiteY17" fmla="*/ 52197 h 3967643"/>
                  <a:gd name="connsiteX18" fmla="*/ 4531277 w 9065872"/>
                  <a:gd name="connsiteY18" fmla="*/ 520 h 3967643"/>
                  <a:gd name="connsiteX19" fmla="*/ 4600428 w 9065872"/>
                  <a:gd name="connsiteY19" fmla="*/ 101648 h 3967643"/>
                  <a:gd name="connsiteX20" fmla="*/ 4558629 w 9065872"/>
                  <a:gd name="connsiteY20" fmla="*/ 228986 h 3967643"/>
                  <a:gd name="connsiteX21" fmla="*/ 4651078 w 9065872"/>
                  <a:gd name="connsiteY21" fmla="*/ 829932 h 3967643"/>
                  <a:gd name="connsiteX22" fmla="*/ 4887882 w 9065872"/>
                  <a:gd name="connsiteY22" fmla="*/ 1132004 h 3967643"/>
                  <a:gd name="connsiteX23" fmla="*/ 4966511 w 9065872"/>
                  <a:gd name="connsiteY23" fmla="*/ 1512820 h 3967643"/>
                  <a:gd name="connsiteX24" fmla="*/ 5175735 w 9065872"/>
                  <a:gd name="connsiteY24" fmla="*/ 1538402 h 3967643"/>
                  <a:gd name="connsiteX25" fmla="*/ 5366343 w 9065872"/>
                  <a:gd name="connsiteY25" fmla="*/ 1906884 h 3967643"/>
                  <a:gd name="connsiteX26" fmla="*/ 5825446 w 9065872"/>
                  <a:gd name="connsiteY26" fmla="*/ 2227400 h 3967643"/>
                  <a:gd name="connsiteX27" fmla="*/ 6255142 w 9065872"/>
                  <a:gd name="connsiteY27" fmla="*/ 2665318 h 3967643"/>
                  <a:gd name="connsiteX28" fmla="*/ 6941913 w 9065872"/>
                  <a:gd name="connsiteY28" fmla="*/ 3032943 h 3967643"/>
                  <a:gd name="connsiteX29" fmla="*/ 7245069 w 9065872"/>
                  <a:gd name="connsiteY29" fmla="*/ 2947461 h 3967643"/>
                  <a:gd name="connsiteX30" fmla="*/ 7293664 w 9065872"/>
                  <a:gd name="connsiteY30" fmla="*/ 2603190 h 3967643"/>
                  <a:gd name="connsiteX31" fmla="*/ 7660946 w 9065872"/>
                  <a:gd name="connsiteY31" fmla="*/ 2656810 h 3967643"/>
                  <a:gd name="connsiteX32" fmla="*/ 8254412 w 9065872"/>
                  <a:gd name="connsiteY32" fmla="*/ 2826575 h 3967643"/>
                  <a:gd name="connsiteX33" fmla="*/ 8834801 w 9065872"/>
                  <a:gd name="connsiteY33" fmla="*/ 3029517 h 3967643"/>
                  <a:gd name="connsiteX34" fmla="*/ 9046250 w 9065872"/>
                  <a:gd name="connsiteY34" fmla="*/ 3569363 h 3967643"/>
                  <a:gd name="connsiteX35" fmla="*/ 8490530 w 9065872"/>
                  <a:gd name="connsiteY35" fmla="*/ 3926996 h 3967643"/>
                  <a:gd name="connsiteX36" fmla="*/ 5924805 w 9065872"/>
                  <a:gd name="connsiteY36" fmla="*/ 3698815 h 3967643"/>
                  <a:gd name="connsiteX37" fmla="*/ 3297408 w 9065872"/>
                  <a:gd name="connsiteY37" fmla="*/ 3827467 h 3967643"/>
                  <a:gd name="connsiteX38" fmla="*/ 631638 w 9065872"/>
                  <a:gd name="connsiteY38" fmla="*/ 3718572 h 3967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065872" h="3967643">
                    <a:moveTo>
                      <a:pt x="384842" y="3439513"/>
                    </a:moveTo>
                    <a:cubicBezTo>
                      <a:pt x="541702" y="3539042"/>
                      <a:pt x="698391" y="3638572"/>
                      <a:pt x="853596" y="3740728"/>
                    </a:cubicBezTo>
                    <a:cubicBezTo>
                      <a:pt x="698848" y="3694704"/>
                      <a:pt x="542901" y="3648222"/>
                      <a:pt x="400716" y="3571762"/>
                    </a:cubicBezTo>
                    <a:cubicBezTo>
                      <a:pt x="258531" y="3495359"/>
                      <a:pt x="129308" y="3385893"/>
                      <a:pt x="56788" y="3241653"/>
                    </a:cubicBezTo>
                    <a:cubicBezTo>
                      <a:pt x="-15675" y="3097412"/>
                      <a:pt x="-23669" y="2915427"/>
                      <a:pt x="61300" y="2778152"/>
                    </a:cubicBezTo>
                    <a:cubicBezTo>
                      <a:pt x="181500" y="2583947"/>
                      <a:pt x="469753" y="2488300"/>
                      <a:pt x="674237" y="2601135"/>
                    </a:cubicBezTo>
                    <a:cubicBezTo>
                      <a:pt x="759205" y="2647959"/>
                      <a:pt x="841090" y="2724819"/>
                      <a:pt x="937079" y="2710372"/>
                    </a:cubicBezTo>
                    <a:cubicBezTo>
                      <a:pt x="1128658" y="2681421"/>
                      <a:pt x="1262278" y="2487387"/>
                      <a:pt x="1443292" y="2421434"/>
                    </a:cubicBezTo>
                    <a:cubicBezTo>
                      <a:pt x="1638811" y="2350227"/>
                      <a:pt x="1856885" y="2340006"/>
                      <a:pt x="2057771" y="2395566"/>
                    </a:cubicBezTo>
                    <a:cubicBezTo>
                      <a:pt x="2138457" y="2417893"/>
                      <a:pt x="2378401" y="2508172"/>
                      <a:pt x="2388052" y="2347201"/>
                    </a:cubicBezTo>
                    <a:cubicBezTo>
                      <a:pt x="2390907" y="2298949"/>
                      <a:pt x="2369722" y="2252239"/>
                      <a:pt x="2368409" y="2203931"/>
                    </a:cubicBezTo>
                    <a:cubicBezTo>
                      <a:pt x="2361899" y="1971067"/>
                      <a:pt x="3006471" y="2188456"/>
                      <a:pt x="3142546" y="2075850"/>
                    </a:cubicBezTo>
                    <a:cubicBezTo>
                      <a:pt x="3255780" y="1982145"/>
                      <a:pt x="3281990" y="1826769"/>
                      <a:pt x="3387059" y="1723928"/>
                    </a:cubicBezTo>
                    <a:cubicBezTo>
                      <a:pt x="3511028" y="1602585"/>
                      <a:pt x="3670858" y="1524241"/>
                      <a:pt x="3807961" y="1419515"/>
                    </a:cubicBezTo>
                    <a:cubicBezTo>
                      <a:pt x="3973215" y="1293204"/>
                      <a:pt x="4139040" y="1072789"/>
                      <a:pt x="4057213" y="854600"/>
                    </a:cubicBezTo>
                    <a:cubicBezTo>
                      <a:pt x="4020439" y="756556"/>
                      <a:pt x="3939068" y="664507"/>
                      <a:pt x="3960310" y="561951"/>
                    </a:cubicBezTo>
                    <a:cubicBezTo>
                      <a:pt x="3972815" y="501365"/>
                      <a:pt x="4019240" y="454370"/>
                      <a:pt x="4063494" y="411200"/>
                    </a:cubicBezTo>
                    <a:cubicBezTo>
                      <a:pt x="4186036" y="291513"/>
                      <a:pt x="4308578" y="171884"/>
                      <a:pt x="4431119" y="52197"/>
                    </a:cubicBezTo>
                    <a:cubicBezTo>
                      <a:pt x="4458985" y="25017"/>
                      <a:pt x="4492619" y="-4277"/>
                      <a:pt x="4531277" y="520"/>
                    </a:cubicBezTo>
                    <a:cubicBezTo>
                      <a:pt x="4575874" y="6058"/>
                      <a:pt x="4602598" y="56765"/>
                      <a:pt x="4600428" y="101648"/>
                    </a:cubicBezTo>
                    <a:cubicBezTo>
                      <a:pt x="4598258" y="146530"/>
                      <a:pt x="4575874" y="187473"/>
                      <a:pt x="4558629" y="228986"/>
                    </a:cubicBezTo>
                    <a:cubicBezTo>
                      <a:pt x="4476801" y="425875"/>
                      <a:pt x="4510263" y="668275"/>
                      <a:pt x="4651078" y="829932"/>
                    </a:cubicBezTo>
                    <a:cubicBezTo>
                      <a:pt x="4736332" y="927806"/>
                      <a:pt x="4860187" y="1005179"/>
                      <a:pt x="4887882" y="1132004"/>
                    </a:cubicBezTo>
                    <a:cubicBezTo>
                      <a:pt x="4917004" y="1265281"/>
                      <a:pt x="4845683" y="1449551"/>
                      <a:pt x="4966511" y="1512820"/>
                    </a:cubicBezTo>
                    <a:cubicBezTo>
                      <a:pt x="5029324" y="1545711"/>
                      <a:pt x="5108354" y="1516360"/>
                      <a:pt x="5175735" y="1538402"/>
                    </a:cubicBezTo>
                    <a:cubicBezTo>
                      <a:pt x="5312552" y="1583227"/>
                      <a:pt x="5302445" y="1777832"/>
                      <a:pt x="5366343" y="1906884"/>
                    </a:cubicBezTo>
                    <a:cubicBezTo>
                      <a:pt x="5450626" y="2077106"/>
                      <a:pt x="5665559" y="2124844"/>
                      <a:pt x="5825446" y="2227400"/>
                    </a:cubicBezTo>
                    <a:cubicBezTo>
                      <a:pt x="5998181" y="2338178"/>
                      <a:pt x="6110787" y="2519479"/>
                      <a:pt x="6255142" y="2665318"/>
                    </a:cubicBezTo>
                    <a:cubicBezTo>
                      <a:pt x="6440553" y="2852671"/>
                      <a:pt x="6683181" y="2982579"/>
                      <a:pt x="6941913" y="3032943"/>
                    </a:cubicBezTo>
                    <a:cubicBezTo>
                      <a:pt x="7052805" y="3054528"/>
                      <a:pt x="7193449" y="3047904"/>
                      <a:pt x="7245069" y="2947461"/>
                    </a:cubicBezTo>
                    <a:cubicBezTo>
                      <a:pt x="7299202" y="2842164"/>
                      <a:pt x="7218174" y="2694440"/>
                      <a:pt x="7293664" y="2603190"/>
                    </a:cubicBezTo>
                    <a:cubicBezTo>
                      <a:pt x="7380174" y="2498693"/>
                      <a:pt x="7543087" y="2589657"/>
                      <a:pt x="7660946" y="2656810"/>
                    </a:cubicBezTo>
                    <a:cubicBezTo>
                      <a:pt x="7840648" y="2759251"/>
                      <a:pt x="8050613" y="2790829"/>
                      <a:pt x="8254412" y="2826575"/>
                    </a:cubicBezTo>
                    <a:cubicBezTo>
                      <a:pt x="8458153" y="2862321"/>
                      <a:pt x="8668118" y="2907033"/>
                      <a:pt x="8834801" y="3029517"/>
                    </a:cubicBezTo>
                    <a:cubicBezTo>
                      <a:pt x="9001482" y="3152059"/>
                      <a:pt x="9112946" y="3373559"/>
                      <a:pt x="9046250" y="3569363"/>
                    </a:cubicBezTo>
                    <a:cubicBezTo>
                      <a:pt x="8971618" y="3788580"/>
                      <a:pt x="8718711" y="3887481"/>
                      <a:pt x="8490530" y="3926996"/>
                    </a:cubicBezTo>
                    <a:cubicBezTo>
                      <a:pt x="7640618" y="4074149"/>
                      <a:pt x="6783454" y="3780585"/>
                      <a:pt x="5924805" y="3698815"/>
                    </a:cubicBezTo>
                    <a:cubicBezTo>
                      <a:pt x="5047026" y="3615274"/>
                      <a:pt x="4170561" y="3753919"/>
                      <a:pt x="3297408" y="3827467"/>
                    </a:cubicBezTo>
                    <a:cubicBezTo>
                      <a:pt x="2396903" y="3903355"/>
                      <a:pt x="1526605" y="3818844"/>
                      <a:pt x="631638" y="3718572"/>
                    </a:cubicBezTo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6">
                <a:extLst>
                  <a:ext uri="{FF2B5EF4-FFF2-40B4-BE49-F238E27FC236}">
                    <a16:creationId xmlns:a16="http://schemas.microsoft.com/office/drawing/2014/main" id="{FCE92D14-37C8-46B9-AB95-BD018536A365}"/>
                  </a:ext>
                </a:extLst>
              </p:cNvPr>
              <p:cNvSpPr/>
              <p:nvPr/>
            </p:nvSpPr>
            <p:spPr>
              <a:xfrm>
                <a:off x="3064518" y="3455780"/>
                <a:ext cx="5064276" cy="2487181"/>
              </a:xfrm>
              <a:custGeom>
                <a:avLst/>
                <a:gdLst>
                  <a:gd name="connsiteX0" fmla="*/ 2618745 w 5064276"/>
                  <a:gd name="connsiteY0" fmla="*/ 529340 h 2487181"/>
                  <a:gd name="connsiteX1" fmla="*/ 2613320 w 5064276"/>
                  <a:gd name="connsiteY1" fmla="*/ 757236 h 2487181"/>
                  <a:gd name="connsiteX2" fmla="*/ 2480443 w 5064276"/>
                  <a:gd name="connsiteY2" fmla="*/ 928315 h 2487181"/>
                  <a:gd name="connsiteX3" fmla="*/ 2168607 w 5064276"/>
                  <a:gd name="connsiteY3" fmla="*/ 945845 h 2487181"/>
                  <a:gd name="connsiteX4" fmla="*/ 2102139 w 5064276"/>
                  <a:gd name="connsiteY4" fmla="*/ 1177338 h 2487181"/>
                  <a:gd name="connsiteX5" fmla="*/ 1685863 w 5064276"/>
                  <a:gd name="connsiteY5" fmla="*/ 1425220 h 2487181"/>
                  <a:gd name="connsiteX6" fmla="*/ 1587532 w 5064276"/>
                  <a:gd name="connsiteY6" fmla="*/ 1569975 h 2487181"/>
                  <a:gd name="connsiteX7" fmla="*/ 1380593 w 5064276"/>
                  <a:gd name="connsiteY7" fmla="*/ 1562209 h 2487181"/>
                  <a:gd name="connsiteX8" fmla="*/ 566541 w 5064276"/>
                  <a:gd name="connsiteY8" fmla="*/ 1787021 h 2487181"/>
                  <a:gd name="connsiteX9" fmla="*/ 87452 w 5064276"/>
                  <a:gd name="connsiteY9" fmla="*/ 2116845 h 2487181"/>
                  <a:gd name="connsiteX10" fmla="*/ 6995 w 5064276"/>
                  <a:gd name="connsiteY10" fmla="*/ 2206495 h 2487181"/>
                  <a:gd name="connsiteX11" fmla="*/ 59814 w 5064276"/>
                  <a:gd name="connsiteY11" fmla="*/ 2383741 h 2487181"/>
                  <a:gd name="connsiteX12" fmla="*/ 937764 w 5064276"/>
                  <a:gd name="connsiteY12" fmla="*/ 2396246 h 2487181"/>
                  <a:gd name="connsiteX13" fmla="*/ 2370749 w 5064276"/>
                  <a:gd name="connsiteY13" fmla="*/ 2321385 h 2487181"/>
                  <a:gd name="connsiteX14" fmla="*/ 3435709 w 5064276"/>
                  <a:gd name="connsiteY14" fmla="*/ 2310707 h 2487181"/>
                  <a:gd name="connsiteX15" fmla="*/ 4539157 w 5064276"/>
                  <a:gd name="connsiteY15" fmla="*/ 2349423 h 2487181"/>
                  <a:gd name="connsiteX16" fmla="*/ 5006540 w 5064276"/>
                  <a:gd name="connsiteY16" fmla="*/ 2296488 h 2487181"/>
                  <a:gd name="connsiteX17" fmla="*/ 5053250 w 5064276"/>
                  <a:gd name="connsiteY17" fmla="*/ 2253833 h 2487181"/>
                  <a:gd name="connsiteX18" fmla="*/ 5003513 w 5064276"/>
                  <a:gd name="connsiteY18" fmla="*/ 2089606 h 2487181"/>
                  <a:gd name="connsiteX19" fmla="*/ 4168676 w 5064276"/>
                  <a:gd name="connsiteY19" fmla="*/ 1775829 h 2487181"/>
                  <a:gd name="connsiteX20" fmla="*/ 3197592 w 5064276"/>
                  <a:gd name="connsiteY20" fmla="*/ 1121549 h 2487181"/>
                  <a:gd name="connsiteX21" fmla="*/ 3045814 w 5064276"/>
                  <a:gd name="connsiteY21" fmla="*/ 1043205 h 2487181"/>
                  <a:gd name="connsiteX22" fmla="*/ 3020061 w 5064276"/>
                  <a:gd name="connsiteY22" fmla="*/ 887144 h 2487181"/>
                  <a:gd name="connsiteX23" fmla="*/ 3150140 w 5064276"/>
                  <a:gd name="connsiteY23" fmla="*/ 796979 h 2487181"/>
                  <a:gd name="connsiteX24" fmla="*/ 3137178 w 5064276"/>
                  <a:gd name="connsiteY24" fmla="*/ 472523 h 2487181"/>
                  <a:gd name="connsiteX25" fmla="*/ 3160704 w 5064276"/>
                  <a:gd name="connsiteY25" fmla="*/ 335535 h 2487181"/>
                  <a:gd name="connsiteX26" fmla="*/ 2860060 w 5064276"/>
                  <a:gd name="connsiteY26" fmla="*/ 7824 h 2487181"/>
                  <a:gd name="connsiteX27" fmla="*/ 2618745 w 5064276"/>
                  <a:gd name="connsiteY27" fmla="*/ 529340 h 248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064276" h="2487181">
                    <a:moveTo>
                      <a:pt x="2618745" y="529340"/>
                    </a:moveTo>
                    <a:cubicBezTo>
                      <a:pt x="2617146" y="605457"/>
                      <a:pt x="2627310" y="682375"/>
                      <a:pt x="2613320" y="757236"/>
                    </a:cubicBezTo>
                    <a:cubicBezTo>
                      <a:pt x="2599330" y="832040"/>
                      <a:pt x="2553763" y="907758"/>
                      <a:pt x="2480443" y="928315"/>
                    </a:cubicBezTo>
                    <a:cubicBezTo>
                      <a:pt x="2377145" y="957266"/>
                      <a:pt x="2247237" y="872925"/>
                      <a:pt x="2168607" y="945845"/>
                    </a:cubicBezTo>
                    <a:cubicBezTo>
                      <a:pt x="2108649" y="1001463"/>
                      <a:pt x="2134802" y="1102363"/>
                      <a:pt x="2102139" y="1177338"/>
                    </a:cubicBezTo>
                    <a:cubicBezTo>
                      <a:pt x="2035844" y="1329573"/>
                      <a:pt x="1785963" y="1292742"/>
                      <a:pt x="1685863" y="1425220"/>
                    </a:cubicBezTo>
                    <a:cubicBezTo>
                      <a:pt x="1650345" y="1472215"/>
                      <a:pt x="1636812" y="1537654"/>
                      <a:pt x="1587532" y="1569975"/>
                    </a:cubicBezTo>
                    <a:cubicBezTo>
                      <a:pt x="1527860" y="1609032"/>
                      <a:pt x="1449687" y="1579910"/>
                      <a:pt x="1380593" y="1562209"/>
                    </a:cubicBezTo>
                    <a:cubicBezTo>
                      <a:pt x="1099935" y="1490374"/>
                      <a:pt x="812082" y="1633187"/>
                      <a:pt x="566541" y="1787021"/>
                    </a:cubicBezTo>
                    <a:cubicBezTo>
                      <a:pt x="402200" y="1890033"/>
                      <a:pt x="242314" y="2000070"/>
                      <a:pt x="87452" y="2116845"/>
                    </a:cubicBezTo>
                    <a:cubicBezTo>
                      <a:pt x="54904" y="2141398"/>
                      <a:pt x="21042" y="2168237"/>
                      <a:pt x="6995" y="2206495"/>
                    </a:cubicBezTo>
                    <a:cubicBezTo>
                      <a:pt x="-15333" y="2267081"/>
                      <a:pt x="19443" y="2333377"/>
                      <a:pt x="59814" y="2383741"/>
                    </a:cubicBezTo>
                    <a:cubicBezTo>
                      <a:pt x="248481" y="2618946"/>
                      <a:pt x="636891" y="2376717"/>
                      <a:pt x="937764" y="2396246"/>
                    </a:cubicBezTo>
                    <a:cubicBezTo>
                      <a:pt x="1458824" y="2429994"/>
                      <a:pt x="1848833" y="2338059"/>
                      <a:pt x="2370749" y="2321385"/>
                    </a:cubicBezTo>
                    <a:cubicBezTo>
                      <a:pt x="2738546" y="2309622"/>
                      <a:pt x="3073794" y="2377346"/>
                      <a:pt x="3435709" y="2310707"/>
                    </a:cubicBezTo>
                    <a:cubicBezTo>
                      <a:pt x="3776154" y="2248009"/>
                      <a:pt x="4193002" y="2352506"/>
                      <a:pt x="4539157" y="2349423"/>
                    </a:cubicBezTo>
                    <a:cubicBezTo>
                      <a:pt x="4698187" y="2347995"/>
                      <a:pt x="4869951" y="2377917"/>
                      <a:pt x="5006540" y="2296488"/>
                    </a:cubicBezTo>
                    <a:cubicBezTo>
                      <a:pt x="5024869" y="2285582"/>
                      <a:pt x="5042571" y="2272277"/>
                      <a:pt x="5053250" y="2253833"/>
                    </a:cubicBezTo>
                    <a:cubicBezTo>
                      <a:pt x="5084028" y="2200671"/>
                      <a:pt x="5044855" y="2134946"/>
                      <a:pt x="5003513" y="2089606"/>
                    </a:cubicBezTo>
                    <a:cubicBezTo>
                      <a:pt x="4838716" y="1909049"/>
                      <a:pt x="4310062" y="1975287"/>
                      <a:pt x="4168676" y="1775829"/>
                    </a:cubicBezTo>
                    <a:cubicBezTo>
                      <a:pt x="3791457" y="1243634"/>
                      <a:pt x="3615525" y="1266589"/>
                      <a:pt x="3197592" y="1121549"/>
                    </a:cubicBezTo>
                    <a:cubicBezTo>
                      <a:pt x="3143288" y="1102705"/>
                      <a:pt x="3086585" y="1083690"/>
                      <a:pt x="3045814" y="1043205"/>
                    </a:cubicBezTo>
                    <a:cubicBezTo>
                      <a:pt x="3005043" y="1002719"/>
                      <a:pt x="2986199" y="933568"/>
                      <a:pt x="3020061" y="887144"/>
                    </a:cubicBezTo>
                    <a:cubicBezTo>
                      <a:pt x="3051410" y="844203"/>
                      <a:pt x="3113823" y="835866"/>
                      <a:pt x="3150140" y="796979"/>
                    </a:cubicBezTo>
                    <a:cubicBezTo>
                      <a:pt x="3227000" y="714580"/>
                      <a:pt x="3136550" y="585186"/>
                      <a:pt x="3137178" y="472523"/>
                    </a:cubicBezTo>
                    <a:cubicBezTo>
                      <a:pt x="3137463" y="426099"/>
                      <a:pt x="3154194" y="381445"/>
                      <a:pt x="3160704" y="335535"/>
                    </a:cubicBezTo>
                    <a:cubicBezTo>
                      <a:pt x="3181946" y="185926"/>
                      <a:pt x="3030682" y="-45510"/>
                      <a:pt x="2860060" y="7824"/>
                    </a:cubicBezTo>
                    <a:cubicBezTo>
                      <a:pt x="2695091" y="59216"/>
                      <a:pt x="2621771" y="387212"/>
                      <a:pt x="2618745" y="529340"/>
                    </a:cubicBezTo>
                    <a:close/>
                  </a:path>
                </a:pathLst>
              </a:custGeom>
              <a:solidFill>
                <a:srgbClr val="A7ADFF">
                  <a:alpha val="27000"/>
                </a:srgbClr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图形 2">
              <a:extLst>
                <a:ext uri="{FF2B5EF4-FFF2-40B4-BE49-F238E27FC236}">
                  <a16:creationId xmlns:a16="http://schemas.microsoft.com/office/drawing/2014/main" id="{2BDA81B1-0222-4B41-B0D2-A6486D64E34D}"/>
                </a:ext>
              </a:extLst>
            </p:cNvPr>
            <p:cNvGrpSpPr/>
            <p:nvPr/>
          </p:nvGrpSpPr>
          <p:grpSpPr>
            <a:xfrm>
              <a:off x="5111869" y="598204"/>
              <a:ext cx="1744076" cy="3400437"/>
              <a:chOff x="5111869" y="598204"/>
              <a:chExt cx="1744076" cy="3400437"/>
            </a:xfrm>
          </p:grpSpPr>
          <p:sp>
            <p:nvSpPr>
              <p:cNvPr id="31" name="任意多边形: 形状 8">
                <a:extLst>
                  <a:ext uri="{FF2B5EF4-FFF2-40B4-BE49-F238E27FC236}">
                    <a16:creationId xmlns:a16="http://schemas.microsoft.com/office/drawing/2014/main" id="{14ABA111-08EB-43F9-BDCE-062E4A51D921}"/>
                  </a:ext>
                </a:extLst>
              </p:cNvPr>
              <p:cNvSpPr/>
              <p:nvPr/>
            </p:nvSpPr>
            <p:spPr>
              <a:xfrm>
                <a:off x="5507041" y="2819374"/>
                <a:ext cx="1031673" cy="1179268"/>
              </a:xfrm>
              <a:custGeom>
                <a:avLst/>
                <a:gdLst>
                  <a:gd name="connsiteX0" fmla="*/ 135679 w 1031673"/>
                  <a:gd name="connsiteY0" fmla="*/ 0 h 1179268"/>
                  <a:gd name="connsiteX1" fmla="*/ 12852 w 1031673"/>
                  <a:gd name="connsiteY1" fmla="*/ 122428 h 1179268"/>
                  <a:gd name="connsiteX2" fmla="*/ 55222 w 1031673"/>
                  <a:gd name="connsiteY2" fmla="*/ 311951 h 1179268"/>
                  <a:gd name="connsiteX3" fmla="*/ 68469 w 1031673"/>
                  <a:gd name="connsiteY3" fmla="*/ 415020 h 1179268"/>
                  <a:gd name="connsiteX4" fmla="*/ 44658 w 1031673"/>
                  <a:gd name="connsiteY4" fmla="*/ 519347 h 1179268"/>
                  <a:gd name="connsiteX5" fmla="*/ 179134 w 1031673"/>
                  <a:gd name="connsiteY5" fmla="*/ 609397 h 1179268"/>
                  <a:gd name="connsiteX6" fmla="*/ 232810 w 1031673"/>
                  <a:gd name="connsiteY6" fmla="*/ 786986 h 1179268"/>
                  <a:gd name="connsiteX7" fmla="*/ 358436 w 1031673"/>
                  <a:gd name="connsiteY7" fmla="*/ 951840 h 1179268"/>
                  <a:gd name="connsiteX8" fmla="*/ 404289 w 1031673"/>
                  <a:gd name="connsiteY8" fmla="*/ 1168201 h 1179268"/>
                  <a:gd name="connsiteX9" fmla="*/ 530656 w 1031673"/>
                  <a:gd name="connsiteY9" fmla="*/ 1133997 h 1179268"/>
                  <a:gd name="connsiteX10" fmla="*/ 606089 w 1031673"/>
                  <a:gd name="connsiteY10" fmla="*/ 809141 h 1179268"/>
                  <a:gd name="connsiteX11" fmla="*/ 684890 w 1031673"/>
                  <a:gd name="connsiteY11" fmla="*/ 724915 h 1179268"/>
                  <a:gd name="connsiteX12" fmla="*/ 798981 w 1031673"/>
                  <a:gd name="connsiteY12" fmla="*/ 825758 h 1179268"/>
                  <a:gd name="connsiteX13" fmla="*/ 806347 w 1031673"/>
                  <a:gd name="connsiteY13" fmla="*/ 762660 h 1179268"/>
                  <a:gd name="connsiteX14" fmla="*/ 798352 w 1031673"/>
                  <a:gd name="connsiteY14" fmla="*/ 668098 h 1179268"/>
                  <a:gd name="connsiteX15" fmla="*/ 807318 w 1031673"/>
                  <a:gd name="connsiteY15" fmla="*/ 382929 h 1179268"/>
                  <a:gd name="connsiteX16" fmla="*/ 811029 w 1031673"/>
                  <a:gd name="connsiteY16" fmla="*/ 346555 h 1179268"/>
                  <a:gd name="connsiteX17" fmla="*/ 830444 w 1031673"/>
                  <a:gd name="connsiteY17" fmla="*/ 341244 h 1179268"/>
                  <a:gd name="connsiteX18" fmla="*/ 945163 w 1031673"/>
                  <a:gd name="connsiteY18" fmla="*/ 296647 h 1179268"/>
                  <a:gd name="connsiteX19" fmla="*/ 895769 w 1031673"/>
                  <a:gd name="connsiteY19" fmla="*/ 171536 h 1179268"/>
                  <a:gd name="connsiteX20" fmla="*/ 1031673 w 1031673"/>
                  <a:gd name="connsiteY20" fmla="*/ 222528 h 1179268"/>
                  <a:gd name="connsiteX21" fmla="*/ 826846 w 1031673"/>
                  <a:gd name="connsiteY21" fmla="*/ 49793 h 117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31673" h="1179268">
                    <a:moveTo>
                      <a:pt x="135679" y="0"/>
                    </a:moveTo>
                    <a:cubicBezTo>
                      <a:pt x="88969" y="34890"/>
                      <a:pt x="40889" y="71321"/>
                      <a:pt x="12852" y="122428"/>
                    </a:cubicBezTo>
                    <a:cubicBezTo>
                      <a:pt x="-25464" y="192207"/>
                      <a:pt x="31867" y="249652"/>
                      <a:pt x="55222" y="311951"/>
                    </a:cubicBezTo>
                    <a:cubicBezTo>
                      <a:pt x="69212" y="349124"/>
                      <a:pt x="76235" y="375448"/>
                      <a:pt x="68469" y="415020"/>
                    </a:cubicBezTo>
                    <a:cubicBezTo>
                      <a:pt x="61903" y="448425"/>
                      <a:pt x="19247" y="483715"/>
                      <a:pt x="44658" y="519347"/>
                    </a:cubicBezTo>
                    <a:cubicBezTo>
                      <a:pt x="80347" y="568969"/>
                      <a:pt x="144530" y="539960"/>
                      <a:pt x="179134" y="609397"/>
                    </a:cubicBezTo>
                    <a:cubicBezTo>
                      <a:pt x="207457" y="666214"/>
                      <a:pt x="196379" y="732910"/>
                      <a:pt x="232810" y="786986"/>
                    </a:cubicBezTo>
                    <a:cubicBezTo>
                      <a:pt x="270555" y="843060"/>
                      <a:pt x="334795" y="886972"/>
                      <a:pt x="358436" y="951840"/>
                    </a:cubicBezTo>
                    <a:cubicBezTo>
                      <a:pt x="383332" y="1020020"/>
                      <a:pt x="328228" y="1120407"/>
                      <a:pt x="404289" y="1168201"/>
                    </a:cubicBezTo>
                    <a:cubicBezTo>
                      <a:pt x="444832" y="1193726"/>
                      <a:pt x="501591" y="1172084"/>
                      <a:pt x="530656" y="1133997"/>
                    </a:cubicBezTo>
                    <a:cubicBezTo>
                      <a:pt x="591756" y="1053882"/>
                      <a:pt x="590842" y="904445"/>
                      <a:pt x="606089" y="809141"/>
                    </a:cubicBezTo>
                    <a:cubicBezTo>
                      <a:pt x="613169" y="764887"/>
                      <a:pt x="644062" y="706414"/>
                      <a:pt x="684890" y="724915"/>
                    </a:cubicBezTo>
                    <a:cubicBezTo>
                      <a:pt x="710529" y="736564"/>
                      <a:pt x="745419" y="921405"/>
                      <a:pt x="798981" y="825758"/>
                    </a:cubicBezTo>
                    <a:cubicBezTo>
                      <a:pt x="809487" y="806971"/>
                      <a:pt x="808060" y="784073"/>
                      <a:pt x="806347" y="762660"/>
                    </a:cubicBezTo>
                    <a:cubicBezTo>
                      <a:pt x="803892" y="732453"/>
                      <a:pt x="793727" y="698420"/>
                      <a:pt x="798352" y="668098"/>
                    </a:cubicBezTo>
                    <a:cubicBezTo>
                      <a:pt x="815141" y="558005"/>
                      <a:pt x="841522" y="498790"/>
                      <a:pt x="807318" y="382929"/>
                    </a:cubicBezTo>
                    <a:cubicBezTo>
                      <a:pt x="803663" y="370481"/>
                      <a:pt x="800922" y="354720"/>
                      <a:pt x="811029" y="346555"/>
                    </a:cubicBezTo>
                    <a:cubicBezTo>
                      <a:pt x="816340" y="342272"/>
                      <a:pt x="823649" y="341644"/>
                      <a:pt x="830444" y="341244"/>
                    </a:cubicBezTo>
                    <a:cubicBezTo>
                      <a:pt x="873042" y="338560"/>
                      <a:pt x="922322" y="341358"/>
                      <a:pt x="945163" y="296647"/>
                    </a:cubicBezTo>
                    <a:cubicBezTo>
                      <a:pt x="969774" y="248453"/>
                      <a:pt x="912101" y="211907"/>
                      <a:pt x="895769" y="171536"/>
                    </a:cubicBezTo>
                    <a:cubicBezTo>
                      <a:pt x="899024" y="179644"/>
                      <a:pt x="1013172" y="212364"/>
                      <a:pt x="1031673" y="222528"/>
                    </a:cubicBezTo>
                    <a:cubicBezTo>
                      <a:pt x="996726" y="139045"/>
                      <a:pt x="912557" y="74576"/>
                      <a:pt x="826846" y="49793"/>
                    </a:cubicBezTo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9">
                <a:extLst>
                  <a:ext uri="{FF2B5EF4-FFF2-40B4-BE49-F238E27FC236}">
                    <a16:creationId xmlns:a16="http://schemas.microsoft.com/office/drawing/2014/main" id="{B11A4B84-3484-423F-BA63-C31D3942A7F2}"/>
                  </a:ext>
                </a:extLst>
              </p:cNvPr>
              <p:cNvSpPr/>
              <p:nvPr/>
            </p:nvSpPr>
            <p:spPr>
              <a:xfrm>
                <a:off x="5680674" y="2698925"/>
                <a:ext cx="574200" cy="807871"/>
              </a:xfrm>
              <a:custGeom>
                <a:avLst/>
                <a:gdLst>
                  <a:gd name="connsiteX0" fmla="*/ 18806 w 574200"/>
                  <a:gd name="connsiteY0" fmla="*/ 519995 h 807871"/>
                  <a:gd name="connsiteX1" fmla="*/ 74709 w 574200"/>
                  <a:gd name="connsiteY1" fmla="*/ 624150 h 807871"/>
                  <a:gd name="connsiteX2" fmla="*/ 131583 w 574200"/>
                  <a:gd name="connsiteY2" fmla="*/ 694043 h 807871"/>
                  <a:gd name="connsiteX3" fmla="*/ 154424 w 574200"/>
                  <a:gd name="connsiteY3" fmla="*/ 769304 h 807871"/>
                  <a:gd name="connsiteX4" fmla="*/ 292897 w 574200"/>
                  <a:gd name="connsiteY4" fmla="*/ 716770 h 807871"/>
                  <a:gd name="connsiteX5" fmla="*/ 416695 w 574200"/>
                  <a:gd name="connsiteY5" fmla="*/ 643622 h 807871"/>
                  <a:gd name="connsiteX6" fmla="*/ 435596 w 574200"/>
                  <a:gd name="connsiteY6" fmla="*/ 638311 h 807871"/>
                  <a:gd name="connsiteX7" fmla="*/ 439023 w 574200"/>
                  <a:gd name="connsiteY7" fmla="*/ 619353 h 807871"/>
                  <a:gd name="connsiteX8" fmla="*/ 432856 w 574200"/>
                  <a:gd name="connsiteY8" fmla="*/ 500009 h 807871"/>
                  <a:gd name="connsiteX9" fmla="*/ 486475 w 574200"/>
                  <a:gd name="connsiteY9" fmla="*/ 477454 h 807871"/>
                  <a:gd name="connsiteX10" fmla="*/ 572985 w 574200"/>
                  <a:gd name="connsiteY10" fmla="*/ 194226 h 807871"/>
                  <a:gd name="connsiteX11" fmla="*/ 543063 w 574200"/>
                  <a:gd name="connsiteY11" fmla="*/ 109143 h 807871"/>
                  <a:gd name="connsiteX12" fmla="*/ 101833 w 574200"/>
                  <a:gd name="connsiteY12" fmla="*/ 86988 h 807871"/>
                  <a:gd name="connsiteX13" fmla="*/ 18806 w 574200"/>
                  <a:gd name="connsiteY13" fmla="*/ 519995 h 80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4200" h="807871">
                    <a:moveTo>
                      <a:pt x="18806" y="519995"/>
                    </a:moveTo>
                    <a:cubicBezTo>
                      <a:pt x="31083" y="559510"/>
                      <a:pt x="49470" y="595256"/>
                      <a:pt x="74709" y="624150"/>
                    </a:cubicBezTo>
                    <a:cubicBezTo>
                      <a:pt x="94524" y="646820"/>
                      <a:pt x="118678" y="666406"/>
                      <a:pt x="131583" y="694043"/>
                    </a:cubicBezTo>
                    <a:cubicBezTo>
                      <a:pt x="142661" y="717741"/>
                      <a:pt x="144260" y="745150"/>
                      <a:pt x="154424" y="769304"/>
                    </a:cubicBezTo>
                    <a:cubicBezTo>
                      <a:pt x="193711" y="862667"/>
                      <a:pt x="267087" y="763023"/>
                      <a:pt x="292897" y="716770"/>
                    </a:cubicBezTo>
                    <a:cubicBezTo>
                      <a:pt x="324875" y="659610"/>
                      <a:pt x="356510" y="642766"/>
                      <a:pt x="416695" y="643622"/>
                    </a:cubicBezTo>
                    <a:cubicBezTo>
                      <a:pt x="423434" y="643736"/>
                      <a:pt x="430971" y="643451"/>
                      <a:pt x="435596" y="638311"/>
                    </a:cubicBezTo>
                    <a:cubicBezTo>
                      <a:pt x="439936" y="633458"/>
                      <a:pt x="439993" y="625977"/>
                      <a:pt x="439023" y="619353"/>
                    </a:cubicBezTo>
                    <a:cubicBezTo>
                      <a:pt x="433712" y="582579"/>
                      <a:pt x="394140" y="531359"/>
                      <a:pt x="432856" y="500009"/>
                    </a:cubicBezTo>
                    <a:cubicBezTo>
                      <a:pt x="448159" y="487618"/>
                      <a:pt x="468088" y="483907"/>
                      <a:pt x="486475" y="477454"/>
                    </a:cubicBezTo>
                    <a:cubicBezTo>
                      <a:pt x="578695" y="444963"/>
                      <a:pt x="576468" y="275540"/>
                      <a:pt x="572985" y="194226"/>
                    </a:cubicBezTo>
                    <a:cubicBezTo>
                      <a:pt x="571672" y="163619"/>
                      <a:pt x="559566" y="134440"/>
                      <a:pt x="543063" y="109143"/>
                    </a:cubicBezTo>
                    <a:cubicBezTo>
                      <a:pt x="451014" y="-32185"/>
                      <a:pt x="213525" y="-32699"/>
                      <a:pt x="101833" y="86988"/>
                    </a:cubicBezTo>
                    <a:cubicBezTo>
                      <a:pt x="11154" y="184062"/>
                      <a:pt x="-25563" y="376953"/>
                      <a:pt x="18806" y="519995"/>
                    </a:cubicBezTo>
                    <a:close/>
                  </a:path>
                </a:pathLst>
              </a:custGeom>
              <a:solidFill>
                <a:srgbClr val="D738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3" name="图形 2">
                <a:extLst>
                  <a:ext uri="{FF2B5EF4-FFF2-40B4-BE49-F238E27FC236}">
                    <a16:creationId xmlns:a16="http://schemas.microsoft.com/office/drawing/2014/main" id="{443D833C-B195-4972-AF30-6DFE2440890A}"/>
                  </a:ext>
                </a:extLst>
              </p:cNvPr>
              <p:cNvGrpSpPr/>
              <p:nvPr/>
            </p:nvGrpSpPr>
            <p:grpSpPr>
              <a:xfrm>
                <a:off x="5111869" y="598204"/>
                <a:ext cx="1744076" cy="2342541"/>
                <a:chOff x="5111869" y="598204"/>
                <a:chExt cx="1744076" cy="2342541"/>
              </a:xfrm>
            </p:grpSpPr>
            <p:sp>
              <p:nvSpPr>
                <p:cNvPr id="34" name="任意多边形: 形状 11">
                  <a:extLst>
                    <a:ext uri="{FF2B5EF4-FFF2-40B4-BE49-F238E27FC236}">
                      <a16:creationId xmlns:a16="http://schemas.microsoft.com/office/drawing/2014/main" id="{95C85304-4A57-4DCF-B3C5-4751754AF647}"/>
                    </a:ext>
                  </a:extLst>
                </p:cNvPr>
                <p:cNvSpPr/>
                <p:nvPr/>
              </p:nvSpPr>
              <p:spPr>
                <a:xfrm>
                  <a:off x="6094857" y="2082810"/>
                  <a:ext cx="761088" cy="857935"/>
                </a:xfrm>
                <a:custGeom>
                  <a:avLst/>
                  <a:gdLst>
                    <a:gd name="connsiteX0" fmla="*/ 754266 w 761088"/>
                    <a:gd name="connsiteY0" fmla="*/ 854138 h 857935"/>
                    <a:gd name="connsiteX1" fmla="*/ 0 w 761088"/>
                    <a:gd name="connsiteY1" fmla="*/ 314520 h 857935"/>
                    <a:gd name="connsiteX2" fmla="*/ 394806 w 761088"/>
                    <a:gd name="connsiteY2" fmla="*/ 0 h 857935"/>
                    <a:gd name="connsiteX3" fmla="*/ 754266 w 761088"/>
                    <a:gd name="connsiteY3" fmla="*/ 854138 h 857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1088" h="857935">
                      <a:moveTo>
                        <a:pt x="754266" y="854138"/>
                      </a:moveTo>
                      <a:cubicBezTo>
                        <a:pt x="705158" y="893253"/>
                        <a:pt x="348211" y="624415"/>
                        <a:pt x="0" y="314520"/>
                      </a:cubicBezTo>
                      <a:lnTo>
                        <a:pt x="394806" y="0"/>
                      </a:lnTo>
                      <a:cubicBezTo>
                        <a:pt x="617620" y="409767"/>
                        <a:pt x="798977" y="818506"/>
                        <a:pt x="754266" y="854138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: 形状 12">
                  <a:extLst>
                    <a:ext uri="{FF2B5EF4-FFF2-40B4-BE49-F238E27FC236}">
                      <a16:creationId xmlns:a16="http://schemas.microsoft.com/office/drawing/2014/main" id="{97D74FDE-6141-4CB3-9797-44EB21B65E78}"/>
                    </a:ext>
                  </a:extLst>
                </p:cNvPr>
                <p:cNvSpPr/>
                <p:nvPr/>
              </p:nvSpPr>
              <p:spPr>
                <a:xfrm>
                  <a:off x="5111869" y="2082810"/>
                  <a:ext cx="761088" cy="857935"/>
                </a:xfrm>
                <a:custGeom>
                  <a:avLst/>
                  <a:gdLst>
                    <a:gd name="connsiteX0" fmla="*/ 6822 w 761088"/>
                    <a:gd name="connsiteY0" fmla="*/ 854138 h 857935"/>
                    <a:gd name="connsiteX1" fmla="*/ 761088 w 761088"/>
                    <a:gd name="connsiteY1" fmla="*/ 314520 h 857935"/>
                    <a:gd name="connsiteX2" fmla="*/ 366282 w 761088"/>
                    <a:gd name="connsiteY2" fmla="*/ 0 h 857935"/>
                    <a:gd name="connsiteX3" fmla="*/ 6822 w 761088"/>
                    <a:gd name="connsiteY3" fmla="*/ 854138 h 857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1088" h="857935">
                      <a:moveTo>
                        <a:pt x="6822" y="854138"/>
                      </a:moveTo>
                      <a:cubicBezTo>
                        <a:pt x="55931" y="893253"/>
                        <a:pt x="412878" y="624415"/>
                        <a:pt x="761088" y="314520"/>
                      </a:cubicBezTo>
                      <a:lnTo>
                        <a:pt x="366282" y="0"/>
                      </a:lnTo>
                      <a:cubicBezTo>
                        <a:pt x="143469" y="409767"/>
                        <a:pt x="-37889" y="818506"/>
                        <a:pt x="6822" y="854138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6" name="图形 2">
                  <a:extLst>
                    <a:ext uri="{FF2B5EF4-FFF2-40B4-BE49-F238E27FC236}">
                      <a16:creationId xmlns:a16="http://schemas.microsoft.com/office/drawing/2014/main" id="{FB086EF0-82F2-467E-8508-CA57A824C049}"/>
                    </a:ext>
                  </a:extLst>
                </p:cNvPr>
                <p:cNvGrpSpPr/>
                <p:nvPr/>
              </p:nvGrpSpPr>
              <p:grpSpPr>
                <a:xfrm>
                  <a:off x="5435267" y="598204"/>
                  <a:ext cx="1064960" cy="2269535"/>
                  <a:chOff x="5435267" y="598204"/>
                  <a:chExt cx="1064960" cy="2269535"/>
                </a:xfrm>
              </p:grpSpPr>
              <p:sp>
                <p:nvSpPr>
                  <p:cNvPr id="42" name="任意多边形: 形状 14">
                    <a:extLst>
                      <a:ext uri="{FF2B5EF4-FFF2-40B4-BE49-F238E27FC236}">
                        <a16:creationId xmlns:a16="http://schemas.microsoft.com/office/drawing/2014/main" id="{DE598C53-37CB-4B36-8988-28F04C9B6513}"/>
                      </a:ext>
                    </a:extLst>
                  </p:cNvPr>
                  <p:cNvSpPr/>
                  <p:nvPr/>
                </p:nvSpPr>
                <p:spPr>
                  <a:xfrm>
                    <a:off x="5435267" y="1396096"/>
                    <a:ext cx="1064960" cy="1471643"/>
                  </a:xfrm>
                  <a:custGeom>
                    <a:avLst/>
                    <a:gdLst>
                      <a:gd name="connsiteX0" fmla="*/ 0 w 1064960"/>
                      <a:gd name="connsiteY0" fmla="*/ 744616 h 1471643"/>
                      <a:gd name="connsiteX1" fmla="*/ 532480 w 1064960"/>
                      <a:gd name="connsiteY1" fmla="*/ 1471643 h 1471643"/>
                      <a:gd name="connsiteX2" fmla="*/ 1064960 w 1064960"/>
                      <a:gd name="connsiteY2" fmla="*/ 744616 h 1471643"/>
                      <a:gd name="connsiteX3" fmla="*/ 920206 w 1064960"/>
                      <a:gd name="connsiteY3" fmla="*/ 0 h 1471643"/>
                      <a:gd name="connsiteX4" fmla="*/ 140643 w 1064960"/>
                      <a:gd name="connsiteY4" fmla="*/ 0 h 1471643"/>
                      <a:gd name="connsiteX5" fmla="*/ 0 w 1064960"/>
                      <a:gd name="connsiteY5" fmla="*/ 744616 h 1471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4960" h="1471643">
                        <a:moveTo>
                          <a:pt x="0" y="744616"/>
                        </a:moveTo>
                        <a:cubicBezTo>
                          <a:pt x="0" y="1214111"/>
                          <a:pt x="238403" y="1471643"/>
                          <a:pt x="532480" y="1471643"/>
                        </a:cubicBezTo>
                        <a:cubicBezTo>
                          <a:pt x="826558" y="1471643"/>
                          <a:pt x="1064960" y="1214111"/>
                          <a:pt x="1064960" y="744616"/>
                        </a:cubicBezTo>
                        <a:cubicBezTo>
                          <a:pt x="1064960" y="557091"/>
                          <a:pt x="1003404" y="273292"/>
                          <a:pt x="920206" y="0"/>
                        </a:cubicBezTo>
                        <a:lnTo>
                          <a:pt x="140643" y="0"/>
                        </a:lnTo>
                        <a:cubicBezTo>
                          <a:pt x="59215" y="273292"/>
                          <a:pt x="0" y="557091"/>
                          <a:pt x="0" y="744616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任意多边形: 形状 15">
                    <a:extLst>
                      <a:ext uri="{FF2B5EF4-FFF2-40B4-BE49-F238E27FC236}">
                        <a16:creationId xmlns:a16="http://schemas.microsoft.com/office/drawing/2014/main" id="{2E75630A-5F65-43AB-8DF8-8C03390DCE38}"/>
                      </a:ext>
                    </a:extLst>
                  </p:cNvPr>
                  <p:cNvSpPr/>
                  <p:nvPr/>
                </p:nvSpPr>
                <p:spPr>
                  <a:xfrm>
                    <a:off x="5575853" y="598204"/>
                    <a:ext cx="779562" cy="797892"/>
                  </a:xfrm>
                  <a:custGeom>
                    <a:avLst/>
                    <a:gdLst>
                      <a:gd name="connsiteX0" fmla="*/ 391894 w 779562"/>
                      <a:gd name="connsiteY0" fmla="*/ 0 h 797892"/>
                      <a:gd name="connsiteX1" fmla="*/ 0 w 779562"/>
                      <a:gd name="connsiteY1" fmla="*/ 797892 h 797892"/>
                      <a:gd name="connsiteX2" fmla="*/ 779562 w 779562"/>
                      <a:gd name="connsiteY2" fmla="*/ 797892 h 797892"/>
                      <a:gd name="connsiteX3" fmla="*/ 391894 w 779562"/>
                      <a:gd name="connsiteY3" fmla="*/ 0 h 797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9562" h="797892">
                        <a:moveTo>
                          <a:pt x="391894" y="0"/>
                        </a:moveTo>
                        <a:cubicBezTo>
                          <a:pt x="294934" y="0"/>
                          <a:pt x="122428" y="387040"/>
                          <a:pt x="0" y="797892"/>
                        </a:cubicBezTo>
                        <a:lnTo>
                          <a:pt x="779562" y="797892"/>
                        </a:lnTo>
                        <a:cubicBezTo>
                          <a:pt x="654451" y="387040"/>
                          <a:pt x="480174" y="0"/>
                          <a:pt x="391894" y="0"/>
                        </a:cubicBezTo>
                        <a:close/>
                      </a:path>
                    </a:pathLst>
                  </a:custGeom>
                  <a:solidFill>
                    <a:srgbClr val="5A54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7" name="任意多边形: 形状 16">
                  <a:extLst>
                    <a:ext uri="{FF2B5EF4-FFF2-40B4-BE49-F238E27FC236}">
                      <a16:creationId xmlns:a16="http://schemas.microsoft.com/office/drawing/2014/main" id="{087DA7DD-8384-47EF-9A71-1E16D3BEDE14}"/>
                    </a:ext>
                  </a:extLst>
                </p:cNvPr>
                <p:cNvSpPr/>
                <p:nvPr/>
              </p:nvSpPr>
              <p:spPr>
                <a:xfrm>
                  <a:off x="5460107" y="2585997"/>
                  <a:ext cx="1015280" cy="225668"/>
                </a:xfrm>
                <a:custGeom>
                  <a:avLst/>
                  <a:gdLst>
                    <a:gd name="connsiteX0" fmla="*/ 902446 w 1015280"/>
                    <a:gd name="connsiteY0" fmla="*/ 225669 h 225668"/>
                    <a:gd name="connsiteX1" fmla="*/ 112834 w 1015280"/>
                    <a:gd name="connsiteY1" fmla="*/ 225669 h 225668"/>
                    <a:gd name="connsiteX2" fmla="*/ 0 w 1015280"/>
                    <a:gd name="connsiteY2" fmla="*/ 112834 h 225668"/>
                    <a:gd name="connsiteX3" fmla="*/ 0 w 1015280"/>
                    <a:gd name="connsiteY3" fmla="*/ 112834 h 225668"/>
                    <a:gd name="connsiteX4" fmla="*/ 112834 w 1015280"/>
                    <a:gd name="connsiteY4" fmla="*/ 0 h 225668"/>
                    <a:gd name="connsiteX5" fmla="*/ 902446 w 1015280"/>
                    <a:gd name="connsiteY5" fmla="*/ 0 h 225668"/>
                    <a:gd name="connsiteX6" fmla="*/ 1015281 w 1015280"/>
                    <a:gd name="connsiteY6" fmla="*/ 112834 h 225668"/>
                    <a:gd name="connsiteX7" fmla="*/ 1015281 w 1015280"/>
                    <a:gd name="connsiteY7" fmla="*/ 112834 h 225668"/>
                    <a:gd name="connsiteX8" fmla="*/ 902446 w 1015280"/>
                    <a:gd name="connsiteY8" fmla="*/ 225669 h 225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5280" h="225668">
                      <a:moveTo>
                        <a:pt x="902446" y="225669"/>
                      </a:moveTo>
                      <a:lnTo>
                        <a:pt x="112834" y="225669"/>
                      </a:lnTo>
                      <a:cubicBezTo>
                        <a:pt x="50764" y="225669"/>
                        <a:pt x="0" y="174905"/>
                        <a:pt x="0" y="112834"/>
                      </a:cubicBezTo>
                      <a:lnTo>
                        <a:pt x="0" y="112834"/>
                      </a:lnTo>
                      <a:cubicBezTo>
                        <a:pt x="0" y="50764"/>
                        <a:pt x="50764" y="0"/>
                        <a:pt x="112834" y="0"/>
                      </a:cubicBezTo>
                      <a:lnTo>
                        <a:pt x="902446" y="0"/>
                      </a:lnTo>
                      <a:cubicBezTo>
                        <a:pt x="964517" y="0"/>
                        <a:pt x="1015281" y="50764"/>
                        <a:pt x="1015281" y="112834"/>
                      </a:cubicBezTo>
                      <a:lnTo>
                        <a:pt x="1015281" y="112834"/>
                      </a:lnTo>
                      <a:cubicBezTo>
                        <a:pt x="1015281" y="174905"/>
                        <a:pt x="964517" y="225669"/>
                        <a:pt x="902446" y="225669"/>
                      </a:cubicBezTo>
                      <a:close/>
                    </a:path>
                  </a:pathLst>
                </a:custGeom>
                <a:solidFill>
                  <a:srgbClr val="978C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任意多边形: 形状 17">
                  <a:extLst>
                    <a:ext uri="{FF2B5EF4-FFF2-40B4-BE49-F238E27FC236}">
                      <a16:creationId xmlns:a16="http://schemas.microsoft.com/office/drawing/2014/main" id="{4370E780-6187-49EC-A5A4-3AC44F7F48AE}"/>
                    </a:ext>
                  </a:extLst>
                </p:cNvPr>
                <p:cNvSpPr/>
                <p:nvPr/>
              </p:nvSpPr>
              <p:spPr>
                <a:xfrm>
                  <a:off x="5577966" y="2811665"/>
                  <a:ext cx="779561" cy="61556"/>
                </a:xfrm>
                <a:custGeom>
                  <a:avLst/>
                  <a:gdLst>
                    <a:gd name="connsiteX0" fmla="*/ 748784 w 779561"/>
                    <a:gd name="connsiteY0" fmla="*/ 61556 h 61556"/>
                    <a:gd name="connsiteX1" fmla="*/ 30778 w 779561"/>
                    <a:gd name="connsiteY1" fmla="*/ 61556 h 61556"/>
                    <a:gd name="connsiteX2" fmla="*/ 0 w 779561"/>
                    <a:gd name="connsiteY2" fmla="*/ 30778 h 61556"/>
                    <a:gd name="connsiteX3" fmla="*/ 0 w 779561"/>
                    <a:gd name="connsiteY3" fmla="*/ 30778 h 61556"/>
                    <a:gd name="connsiteX4" fmla="*/ 30778 w 779561"/>
                    <a:gd name="connsiteY4" fmla="*/ 0 h 61556"/>
                    <a:gd name="connsiteX5" fmla="*/ 748784 w 779561"/>
                    <a:gd name="connsiteY5" fmla="*/ 0 h 61556"/>
                    <a:gd name="connsiteX6" fmla="*/ 779562 w 779561"/>
                    <a:gd name="connsiteY6" fmla="*/ 30778 h 61556"/>
                    <a:gd name="connsiteX7" fmla="*/ 779562 w 779561"/>
                    <a:gd name="connsiteY7" fmla="*/ 30778 h 61556"/>
                    <a:gd name="connsiteX8" fmla="*/ 748784 w 779561"/>
                    <a:gd name="connsiteY8" fmla="*/ 61556 h 6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9561" h="61556">
                      <a:moveTo>
                        <a:pt x="748784" y="61556"/>
                      </a:moveTo>
                      <a:lnTo>
                        <a:pt x="30778" y="61556"/>
                      </a:lnTo>
                      <a:cubicBezTo>
                        <a:pt x="13876" y="61556"/>
                        <a:pt x="0" y="47680"/>
                        <a:pt x="0" y="30778"/>
                      </a:cubicBezTo>
                      <a:lnTo>
                        <a:pt x="0" y="30778"/>
                      </a:lnTo>
                      <a:cubicBezTo>
                        <a:pt x="0" y="13876"/>
                        <a:pt x="13876" y="0"/>
                        <a:pt x="30778" y="0"/>
                      </a:cubicBezTo>
                      <a:lnTo>
                        <a:pt x="748784" y="0"/>
                      </a:lnTo>
                      <a:cubicBezTo>
                        <a:pt x="765686" y="0"/>
                        <a:pt x="779562" y="13876"/>
                        <a:pt x="779562" y="30778"/>
                      </a:cubicBezTo>
                      <a:lnTo>
                        <a:pt x="779562" y="30778"/>
                      </a:lnTo>
                      <a:cubicBezTo>
                        <a:pt x="779562" y="47680"/>
                        <a:pt x="765743" y="61556"/>
                        <a:pt x="748784" y="61556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9" name="图形 2">
                  <a:extLst>
                    <a:ext uri="{FF2B5EF4-FFF2-40B4-BE49-F238E27FC236}">
                      <a16:creationId xmlns:a16="http://schemas.microsoft.com/office/drawing/2014/main" id="{A6088929-651F-43AE-A7A3-6220AC8F8031}"/>
                    </a:ext>
                  </a:extLst>
                </p:cNvPr>
                <p:cNvGrpSpPr/>
                <p:nvPr/>
              </p:nvGrpSpPr>
              <p:grpSpPr>
                <a:xfrm>
                  <a:off x="5688231" y="1714100"/>
                  <a:ext cx="559032" cy="559032"/>
                  <a:chOff x="5688231" y="1714100"/>
                  <a:chExt cx="559032" cy="559032"/>
                </a:xfrm>
              </p:grpSpPr>
              <p:sp>
                <p:nvSpPr>
                  <p:cNvPr id="40" name="任意多边形: 形状 19">
                    <a:extLst>
                      <a:ext uri="{FF2B5EF4-FFF2-40B4-BE49-F238E27FC236}">
                        <a16:creationId xmlns:a16="http://schemas.microsoft.com/office/drawing/2014/main" id="{53C78466-59F4-4FCA-A085-C5CABBF9FE84}"/>
                      </a:ext>
                    </a:extLst>
                  </p:cNvPr>
                  <p:cNvSpPr/>
                  <p:nvPr/>
                </p:nvSpPr>
                <p:spPr>
                  <a:xfrm>
                    <a:off x="5688231" y="1714100"/>
                    <a:ext cx="487597" cy="304812"/>
                  </a:xfrm>
                  <a:custGeom>
                    <a:avLst/>
                    <a:gdLst>
                      <a:gd name="connsiteX0" fmla="*/ 279516 w 487597"/>
                      <a:gd name="connsiteY0" fmla="*/ 0 h 304812"/>
                      <a:gd name="connsiteX1" fmla="*/ 0 w 487597"/>
                      <a:gd name="connsiteY1" fmla="*/ 279516 h 304812"/>
                      <a:gd name="connsiteX2" fmla="*/ 1256 w 487597"/>
                      <a:gd name="connsiteY2" fmla="*/ 304813 h 304812"/>
                      <a:gd name="connsiteX3" fmla="*/ 487597 w 487597"/>
                      <a:gd name="connsiteY3" fmla="*/ 93305 h 304812"/>
                      <a:gd name="connsiteX4" fmla="*/ 279516 w 487597"/>
                      <a:gd name="connsiteY4" fmla="*/ 0 h 304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7597" h="304812">
                        <a:moveTo>
                          <a:pt x="279516" y="0"/>
                        </a:moveTo>
                        <a:cubicBezTo>
                          <a:pt x="125111" y="0"/>
                          <a:pt x="0" y="125169"/>
                          <a:pt x="0" y="279516"/>
                        </a:cubicBezTo>
                        <a:cubicBezTo>
                          <a:pt x="0" y="288082"/>
                          <a:pt x="514" y="296476"/>
                          <a:pt x="1256" y="304813"/>
                        </a:cubicBezTo>
                        <a:cubicBezTo>
                          <a:pt x="165254" y="238174"/>
                          <a:pt x="328053" y="169309"/>
                          <a:pt x="487597" y="93305"/>
                        </a:cubicBezTo>
                        <a:cubicBezTo>
                          <a:pt x="436434" y="36146"/>
                          <a:pt x="362258" y="0"/>
                          <a:pt x="27951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任意多边形: 形状 20">
                    <a:extLst>
                      <a:ext uri="{FF2B5EF4-FFF2-40B4-BE49-F238E27FC236}">
                        <a16:creationId xmlns:a16="http://schemas.microsoft.com/office/drawing/2014/main" id="{2EEF11F8-106D-4549-A13F-0ACD37CFF57B}"/>
                      </a:ext>
                    </a:extLst>
                  </p:cNvPr>
                  <p:cNvSpPr/>
                  <p:nvPr/>
                </p:nvSpPr>
                <p:spPr>
                  <a:xfrm>
                    <a:off x="5689487" y="1807405"/>
                    <a:ext cx="557776" cy="465727"/>
                  </a:xfrm>
                  <a:custGeom>
                    <a:avLst/>
                    <a:gdLst>
                      <a:gd name="connsiteX0" fmla="*/ 0 w 557776"/>
                      <a:gd name="connsiteY0" fmla="*/ 211507 h 465727"/>
                      <a:gd name="connsiteX1" fmla="*/ 278260 w 557776"/>
                      <a:gd name="connsiteY1" fmla="*/ 465727 h 465727"/>
                      <a:gd name="connsiteX2" fmla="*/ 557776 w 557776"/>
                      <a:gd name="connsiteY2" fmla="*/ 186211 h 465727"/>
                      <a:gd name="connsiteX3" fmla="*/ 486341 w 557776"/>
                      <a:gd name="connsiteY3" fmla="*/ 0 h 465727"/>
                      <a:gd name="connsiteX4" fmla="*/ 0 w 557776"/>
                      <a:gd name="connsiteY4" fmla="*/ 211507 h 465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776" h="465727">
                        <a:moveTo>
                          <a:pt x="0" y="211507"/>
                        </a:moveTo>
                        <a:cubicBezTo>
                          <a:pt x="12791" y="354035"/>
                          <a:pt x="132421" y="465727"/>
                          <a:pt x="278260" y="465727"/>
                        </a:cubicBezTo>
                        <a:cubicBezTo>
                          <a:pt x="432665" y="465727"/>
                          <a:pt x="557776" y="340559"/>
                          <a:pt x="557776" y="186211"/>
                        </a:cubicBezTo>
                        <a:cubicBezTo>
                          <a:pt x="557776" y="114605"/>
                          <a:pt x="530596" y="49451"/>
                          <a:pt x="486341" y="0"/>
                        </a:cubicBezTo>
                        <a:cubicBezTo>
                          <a:pt x="326797" y="76003"/>
                          <a:pt x="163998" y="144869"/>
                          <a:pt x="0" y="211507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1547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E654CBDB-C9CB-4886-B605-8E5D96B19738}"/>
              </a:ext>
            </a:extLst>
          </p:cNvPr>
          <p:cNvSpPr/>
          <p:nvPr/>
        </p:nvSpPr>
        <p:spPr>
          <a:xfrm>
            <a:off x="695324" y="2312955"/>
            <a:ext cx="1806988" cy="4011645"/>
          </a:xfrm>
          <a:prstGeom prst="rect">
            <a:avLst/>
          </a:prstGeom>
          <a:solidFill>
            <a:schemeClr val="bg1"/>
          </a:solidFill>
          <a:ln w="12700" cap="flat" cmpd="sng" algn="ctr">
            <a:gradFill>
              <a:gsLst>
                <a:gs pos="0">
                  <a:schemeClr val="accent4">
                    <a:alpha val="0"/>
                  </a:schemeClr>
                </a:gs>
                <a:gs pos="39000">
                  <a:schemeClr val="accent3"/>
                </a:gs>
                <a:gs pos="6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矩形: 圆顶角 13">
            <a:extLst>
              <a:ext uri="{FF2B5EF4-FFF2-40B4-BE49-F238E27FC236}">
                <a16:creationId xmlns:a16="http://schemas.microsoft.com/office/drawing/2014/main" id="{DB79DC53-B92E-4628-B3E1-4D0D9BF45574}"/>
              </a:ext>
            </a:extLst>
          </p:cNvPr>
          <p:cNvSpPr/>
          <p:nvPr/>
        </p:nvSpPr>
        <p:spPr>
          <a:xfrm>
            <a:off x="695327" y="1799247"/>
            <a:ext cx="1806988" cy="466454"/>
          </a:xfrm>
          <a:prstGeom prst="round2Same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4800000" scaled="0"/>
          </a:gradFill>
          <a:ln w="12700" cap="flat" cmpd="sng" algn="ctr">
            <a:noFill/>
            <a:prstDash val="solid"/>
            <a:miter lim="800000"/>
          </a:ln>
          <a:effectLst>
            <a:outerShdw blurRad="406400" dist="127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654CBDB-C9CB-4886-B605-8E5D96B19738}"/>
              </a:ext>
            </a:extLst>
          </p:cNvPr>
          <p:cNvSpPr/>
          <p:nvPr/>
        </p:nvSpPr>
        <p:spPr>
          <a:xfrm>
            <a:off x="2494196" y="2312955"/>
            <a:ext cx="1806988" cy="4011645"/>
          </a:xfrm>
          <a:prstGeom prst="rect">
            <a:avLst/>
          </a:prstGeom>
          <a:solidFill>
            <a:schemeClr val="bg1"/>
          </a:solidFill>
          <a:ln w="12700" cap="flat" cmpd="sng" algn="ctr">
            <a:gradFill>
              <a:gsLst>
                <a:gs pos="0">
                  <a:schemeClr val="accent4">
                    <a:alpha val="0"/>
                  </a:schemeClr>
                </a:gs>
                <a:gs pos="39000">
                  <a:schemeClr val="accent3"/>
                </a:gs>
                <a:gs pos="6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: 圆顶角 13">
            <a:extLst>
              <a:ext uri="{FF2B5EF4-FFF2-40B4-BE49-F238E27FC236}">
                <a16:creationId xmlns:a16="http://schemas.microsoft.com/office/drawing/2014/main" id="{DB79DC53-B92E-4628-B3E1-4D0D9BF45574}"/>
              </a:ext>
            </a:extLst>
          </p:cNvPr>
          <p:cNvSpPr/>
          <p:nvPr/>
        </p:nvSpPr>
        <p:spPr>
          <a:xfrm>
            <a:off x="2494199" y="1799247"/>
            <a:ext cx="1806988" cy="466454"/>
          </a:xfrm>
          <a:prstGeom prst="round2Same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4800000" scaled="0"/>
          </a:gradFill>
          <a:ln w="12700" cap="flat" cmpd="sng" algn="ctr">
            <a:noFill/>
            <a:prstDash val="solid"/>
            <a:miter lim="800000"/>
          </a:ln>
          <a:effectLst>
            <a:outerShdw blurRad="406400" dist="127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654CBDB-C9CB-4886-B605-8E5D96B19738}"/>
              </a:ext>
            </a:extLst>
          </p:cNvPr>
          <p:cNvSpPr/>
          <p:nvPr/>
        </p:nvSpPr>
        <p:spPr>
          <a:xfrm>
            <a:off x="4293068" y="2312955"/>
            <a:ext cx="1806988" cy="4011645"/>
          </a:xfrm>
          <a:prstGeom prst="rect">
            <a:avLst/>
          </a:prstGeom>
          <a:solidFill>
            <a:schemeClr val="bg1"/>
          </a:solidFill>
          <a:ln w="12700" cap="flat" cmpd="sng" algn="ctr">
            <a:gradFill>
              <a:gsLst>
                <a:gs pos="0">
                  <a:schemeClr val="accent4">
                    <a:alpha val="0"/>
                  </a:schemeClr>
                </a:gs>
                <a:gs pos="39000">
                  <a:schemeClr val="accent3"/>
                </a:gs>
                <a:gs pos="6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: 圆顶角 13">
            <a:extLst>
              <a:ext uri="{FF2B5EF4-FFF2-40B4-BE49-F238E27FC236}">
                <a16:creationId xmlns:a16="http://schemas.microsoft.com/office/drawing/2014/main" id="{DB79DC53-B92E-4628-B3E1-4D0D9BF45574}"/>
              </a:ext>
            </a:extLst>
          </p:cNvPr>
          <p:cNvSpPr/>
          <p:nvPr/>
        </p:nvSpPr>
        <p:spPr>
          <a:xfrm>
            <a:off x="4293071" y="1799247"/>
            <a:ext cx="1806988" cy="466454"/>
          </a:xfrm>
          <a:prstGeom prst="round2Same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4800000" scaled="0"/>
          </a:gradFill>
          <a:ln w="12700" cap="flat" cmpd="sng" algn="ctr">
            <a:noFill/>
            <a:prstDash val="solid"/>
            <a:miter lim="800000"/>
          </a:ln>
          <a:effectLst>
            <a:outerShdw blurRad="406400" dist="127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654CBDB-C9CB-4886-B605-8E5D96B19738}"/>
              </a:ext>
            </a:extLst>
          </p:cNvPr>
          <p:cNvSpPr/>
          <p:nvPr/>
        </p:nvSpPr>
        <p:spPr>
          <a:xfrm>
            <a:off x="6091940" y="2312955"/>
            <a:ext cx="1806988" cy="4011645"/>
          </a:xfrm>
          <a:prstGeom prst="rect">
            <a:avLst/>
          </a:prstGeom>
          <a:solidFill>
            <a:schemeClr val="bg1"/>
          </a:solidFill>
          <a:ln w="12700" cap="flat" cmpd="sng" algn="ctr">
            <a:gradFill>
              <a:gsLst>
                <a:gs pos="0">
                  <a:schemeClr val="accent4">
                    <a:alpha val="0"/>
                  </a:schemeClr>
                </a:gs>
                <a:gs pos="39000">
                  <a:schemeClr val="accent3"/>
                </a:gs>
                <a:gs pos="6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: 圆顶角 13">
            <a:extLst>
              <a:ext uri="{FF2B5EF4-FFF2-40B4-BE49-F238E27FC236}">
                <a16:creationId xmlns:a16="http://schemas.microsoft.com/office/drawing/2014/main" id="{DB79DC53-B92E-4628-B3E1-4D0D9BF45574}"/>
              </a:ext>
            </a:extLst>
          </p:cNvPr>
          <p:cNvSpPr/>
          <p:nvPr/>
        </p:nvSpPr>
        <p:spPr>
          <a:xfrm>
            <a:off x="6091943" y="1799247"/>
            <a:ext cx="1806988" cy="466454"/>
          </a:xfrm>
          <a:prstGeom prst="round2Same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4800000" scaled="0"/>
          </a:gradFill>
          <a:ln w="12700" cap="flat" cmpd="sng" algn="ctr">
            <a:noFill/>
            <a:prstDash val="solid"/>
            <a:miter lim="800000"/>
          </a:ln>
          <a:effectLst>
            <a:outerShdw blurRad="406400" dist="127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654CBDB-C9CB-4886-B605-8E5D96B19738}"/>
              </a:ext>
            </a:extLst>
          </p:cNvPr>
          <p:cNvSpPr/>
          <p:nvPr/>
        </p:nvSpPr>
        <p:spPr>
          <a:xfrm>
            <a:off x="7890812" y="2312955"/>
            <a:ext cx="1806988" cy="4011645"/>
          </a:xfrm>
          <a:prstGeom prst="rect">
            <a:avLst/>
          </a:prstGeom>
          <a:solidFill>
            <a:schemeClr val="bg1"/>
          </a:solidFill>
          <a:ln w="12700" cap="flat" cmpd="sng" algn="ctr">
            <a:gradFill>
              <a:gsLst>
                <a:gs pos="0">
                  <a:schemeClr val="accent4">
                    <a:alpha val="0"/>
                  </a:schemeClr>
                </a:gs>
                <a:gs pos="39000">
                  <a:schemeClr val="accent3"/>
                </a:gs>
                <a:gs pos="6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: 圆顶角 13">
            <a:extLst>
              <a:ext uri="{FF2B5EF4-FFF2-40B4-BE49-F238E27FC236}">
                <a16:creationId xmlns:a16="http://schemas.microsoft.com/office/drawing/2014/main" id="{DB79DC53-B92E-4628-B3E1-4D0D9BF45574}"/>
              </a:ext>
            </a:extLst>
          </p:cNvPr>
          <p:cNvSpPr/>
          <p:nvPr/>
        </p:nvSpPr>
        <p:spPr>
          <a:xfrm>
            <a:off x="7890815" y="1799247"/>
            <a:ext cx="1806988" cy="466454"/>
          </a:xfrm>
          <a:prstGeom prst="round2Same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4800000" scaled="0"/>
          </a:gradFill>
          <a:ln w="12700" cap="flat" cmpd="sng" algn="ctr">
            <a:noFill/>
            <a:prstDash val="solid"/>
            <a:miter lim="800000"/>
          </a:ln>
          <a:effectLst>
            <a:outerShdw blurRad="406400" dist="127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smtClean="0">
                <a:solidFill>
                  <a:prstClr val="white"/>
                </a:solidFill>
                <a:cs typeface="+mn-ea"/>
                <a:sym typeface="+mn-lt"/>
              </a:rPr>
              <a:t>11</a:t>
            </a: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654CBDB-C9CB-4886-B605-8E5D96B19738}"/>
              </a:ext>
            </a:extLst>
          </p:cNvPr>
          <p:cNvSpPr/>
          <p:nvPr/>
        </p:nvSpPr>
        <p:spPr>
          <a:xfrm>
            <a:off x="9689684" y="2312955"/>
            <a:ext cx="1806988" cy="4011645"/>
          </a:xfrm>
          <a:prstGeom prst="rect">
            <a:avLst/>
          </a:prstGeom>
          <a:solidFill>
            <a:schemeClr val="bg1"/>
          </a:solidFill>
          <a:ln w="12700" cap="flat" cmpd="sng" algn="ctr">
            <a:gradFill>
              <a:gsLst>
                <a:gs pos="0">
                  <a:schemeClr val="accent4">
                    <a:alpha val="0"/>
                  </a:schemeClr>
                </a:gs>
                <a:gs pos="39000">
                  <a:schemeClr val="accent3"/>
                </a:gs>
                <a:gs pos="6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: 圆顶角 13">
            <a:extLst>
              <a:ext uri="{FF2B5EF4-FFF2-40B4-BE49-F238E27FC236}">
                <a16:creationId xmlns:a16="http://schemas.microsoft.com/office/drawing/2014/main" id="{DB79DC53-B92E-4628-B3E1-4D0D9BF45574}"/>
              </a:ext>
            </a:extLst>
          </p:cNvPr>
          <p:cNvSpPr/>
          <p:nvPr/>
        </p:nvSpPr>
        <p:spPr>
          <a:xfrm>
            <a:off x="9689687" y="1799247"/>
            <a:ext cx="1806988" cy="466454"/>
          </a:xfrm>
          <a:prstGeom prst="round2Same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4800000" scaled="0"/>
          </a:gradFill>
          <a:ln w="12700" cap="flat" cmpd="sng" algn="ctr">
            <a:noFill/>
            <a:prstDash val="solid"/>
            <a:miter lim="800000"/>
          </a:ln>
          <a:effectLst>
            <a:outerShdw blurRad="406400" dist="127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smtClean="0">
                <a:solidFill>
                  <a:prstClr val="white"/>
                </a:solidFill>
                <a:cs typeface="+mn-ea"/>
                <a:sym typeface="+mn-lt"/>
              </a:rPr>
              <a:t>12</a:t>
            </a: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时间进度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WORK </a:t>
            </a:r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PROGRESS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24DB4A29-9F68-407A-BC6A-E79932BC5CCF}"/>
              </a:ext>
            </a:extLst>
          </p:cNvPr>
          <p:cNvSpPr/>
          <p:nvPr/>
        </p:nvSpPr>
        <p:spPr>
          <a:xfrm>
            <a:off x="695324" y="2664407"/>
            <a:ext cx="7203603" cy="395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圆角矩形 58">
            <a:extLst>
              <a:ext uri="{FF2B5EF4-FFF2-40B4-BE49-F238E27FC236}">
                <a16:creationId xmlns:a16="http://schemas.microsoft.com/office/drawing/2014/main" id="{3FEB1CB3-883D-47B0-B442-476D174BDA35}"/>
              </a:ext>
            </a:extLst>
          </p:cNvPr>
          <p:cNvSpPr/>
          <p:nvPr/>
        </p:nvSpPr>
        <p:spPr>
          <a:xfrm>
            <a:off x="695325" y="2664407"/>
            <a:ext cx="3575345" cy="395137"/>
          </a:xfrm>
          <a:prstGeom prst="roundRect">
            <a:avLst>
              <a:gd name="adj" fmla="val 50000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发布新产品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圆角矩形 57">
            <a:extLst>
              <a:ext uri="{FF2B5EF4-FFF2-40B4-BE49-F238E27FC236}">
                <a16:creationId xmlns:a16="http://schemas.microsoft.com/office/drawing/2014/main" id="{7DB31EFD-8B90-4F36-95CA-94426196AC2C}"/>
              </a:ext>
            </a:extLst>
          </p:cNvPr>
          <p:cNvSpPr/>
          <p:nvPr/>
        </p:nvSpPr>
        <p:spPr>
          <a:xfrm>
            <a:off x="2498965" y="3628820"/>
            <a:ext cx="3601090" cy="39513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圆角矩形 59">
            <a:extLst>
              <a:ext uri="{FF2B5EF4-FFF2-40B4-BE49-F238E27FC236}">
                <a16:creationId xmlns:a16="http://schemas.microsoft.com/office/drawing/2014/main" id="{E86E9E0D-F90B-4816-BC8A-09E8A1596F89}"/>
              </a:ext>
            </a:extLst>
          </p:cNvPr>
          <p:cNvSpPr/>
          <p:nvPr/>
        </p:nvSpPr>
        <p:spPr>
          <a:xfrm>
            <a:off x="2498966" y="3628820"/>
            <a:ext cx="1674481" cy="395137"/>
          </a:xfrm>
          <a:prstGeom prst="roundRect">
            <a:avLst>
              <a:gd name="adj" fmla="val 50000"/>
            </a:avLst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mtClean="0">
                <a:solidFill>
                  <a:prstClr val="white"/>
                </a:solidFill>
                <a:cs typeface="+mn-ea"/>
                <a:sym typeface="+mn-lt"/>
              </a:rPr>
              <a:t>拓展客户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圆角矩形 60">
            <a:extLst>
              <a:ext uri="{FF2B5EF4-FFF2-40B4-BE49-F238E27FC236}">
                <a16:creationId xmlns:a16="http://schemas.microsoft.com/office/drawing/2014/main" id="{D9E1931C-F7C4-4FFB-BB03-2DB2936FD4C0}"/>
              </a:ext>
            </a:extLst>
          </p:cNvPr>
          <p:cNvSpPr/>
          <p:nvPr/>
        </p:nvSpPr>
        <p:spPr>
          <a:xfrm>
            <a:off x="6100055" y="4593233"/>
            <a:ext cx="5396619" cy="395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2" name="圆角矩形 61">
            <a:extLst>
              <a:ext uri="{FF2B5EF4-FFF2-40B4-BE49-F238E27FC236}">
                <a16:creationId xmlns:a16="http://schemas.microsoft.com/office/drawing/2014/main" id="{FCC6A675-3186-4092-86D9-68E85D3BE0FC}"/>
              </a:ext>
            </a:extLst>
          </p:cNvPr>
          <p:cNvSpPr/>
          <p:nvPr/>
        </p:nvSpPr>
        <p:spPr>
          <a:xfrm>
            <a:off x="6100056" y="4593233"/>
            <a:ext cx="2737709" cy="395137"/>
          </a:xfrm>
          <a:prstGeom prst="roundRect">
            <a:avLst>
              <a:gd name="adj" fmla="val 50000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prstClr val="white"/>
                </a:solidFill>
                <a:cs typeface="+mn-ea"/>
                <a:sym typeface="+mn-lt"/>
              </a:rPr>
              <a:t>发布新产品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3" name="圆角矩形 62">
            <a:extLst>
              <a:ext uri="{FF2B5EF4-FFF2-40B4-BE49-F238E27FC236}">
                <a16:creationId xmlns:a16="http://schemas.microsoft.com/office/drawing/2014/main" id="{4269CFC6-BCC1-48E3-83F6-7AEE333533B0}"/>
              </a:ext>
            </a:extLst>
          </p:cNvPr>
          <p:cNvSpPr/>
          <p:nvPr/>
        </p:nvSpPr>
        <p:spPr>
          <a:xfrm>
            <a:off x="4301184" y="5557646"/>
            <a:ext cx="5396616" cy="39513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19DC2B50-3534-42AA-849F-7183CCA87365}"/>
              </a:ext>
            </a:extLst>
          </p:cNvPr>
          <p:cNvSpPr/>
          <p:nvPr/>
        </p:nvSpPr>
        <p:spPr>
          <a:xfrm>
            <a:off x="4301184" y="5557646"/>
            <a:ext cx="2606325" cy="395137"/>
          </a:xfrm>
          <a:prstGeom prst="roundRect">
            <a:avLst>
              <a:gd name="adj" fmla="val 50000"/>
            </a:avLst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prstClr val="white"/>
                </a:solidFill>
                <a:cs typeface="+mn-ea"/>
                <a:sym typeface="+mn-lt"/>
              </a:rPr>
              <a:t>拓展客户</a:t>
            </a:r>
          </a:p>
        </p:txBody>
      </p:sp>
      <p:grpSp>
        <p:nvGrpSpPr>
          <p:cNvPr id="43" name="图形 2">
            <a:extLst>
              <a:ext uri="{FF2B5EF4-FFF2-40B4-BE49-F238E27FC236}">
                <a16:creationId xmlns:a16="http://schemas.microsoft.com/office/drawing/2014/main" id="{466CF387-30D6-4648-B93E-5FF3B7A79E63}"/>
              </a:ext>
            </a:extLst>
          </p:cNvPr>
          <p:cNvGrpSpPr/>
          <p:nvPr/>
        </p:nvGrpSpPr>
        <p:grpSpPr>
          <a:xfrm>
            <a:off x="1080788" y="5000266"/>
            <a:ext cx="864957" cy="1345291"/>
            <a:chOff x="2484795" y="4907708"/>
            <a:chExt cx="864957" cy="1345291"/>
          </a:xfrm>
        </p:grpSpPr>
        <p:sp>
          <p:nvSpPr>
            <p:cNvPr id="44" name="任意多边形: 形状 54">
              <a:extLst>
                <a:ext uri="{FF2B5EF4-FFF2-40B4-BE49-F238E27FC236}">
                  <a16:creationId xmlns:a16="http://schemas.microsoft.com/office/drawing/2014/main" id="{CCE49E3D-A4E5-4EAF-A39B-EEE567E17495}"/>
                </a:ext>
              </a:extLst>
            </p:cNvPr>
            <p:cNvSpPr/>
            <p:nvPr/>
          </p:nvSpPr>
          <p:spPr>
            <a:xfrm>
              <a:off x="2484795" y="4907708"/>
              <a:ext cx="864957" cy="1299588"/>
            </a:xfrm>
            <a:custGeom>
              <a:avLst/>
              <a:gdLst>
                <a:gd name="connsiteX0" fmla="*/ 78848 w 864957"/>
                <a:gd name="connsiteY0" fmla="*/ 954825 h 1299588"/>
                <a:gd name="connsiteX1" fmla="*/ 1475 w 864957"/>
                <a:gd name="connsiteY1" fmla="*/ 829999 h 1299588"/>
                <a:gd name="connsiteX2" fmla="*/ 30996 w 864957"/>
                <a:gd name="connsiteY2" fmla="*/ 768043 h 1299588"/>
                <a:gd name="connsiteX3" fmla="*/ 67142 w 864957"/>
                <a:gd name="connsiteY3" fmla="*/ 782033 h 1299588"/>
                <a:gd name="connsiteX4" fmla="*/ 99748 w 864957"/>
                <a:gd name="connsiteY4" fmla="*/ 724360 h 1299588"/>
                <a:gd name="connsiteX5" fmla="*/ 52467 w 864957"/>
                <a:gd name="connsiteY5" fmla="*/ 571611 h 1299588"/>
                <a:gd name="connsiteX6" fmla="*/ 56007 w 864957"/>
                <a:gd name="connsiteY6" fmla="*/ 562189 h 1299588"/>
                <a:gd name="connsiteX7" fmla="*/ 70340 w 864957"/>
                <a:gd name="connsiteY7" fmla="*/ 559105 h 1299588"/>
                <a:gd name="connsiteX8" fmla="*/ 175351 w 864957"/>
                <a:gd name="connsiteY8" fmla="*/ 593652 h 1299588"/>
                <a:gd name="connsiteX9" fmla="*/ 181119 w 864957"/>
                <a:gd name="connsiteY9" fmla="*/ 298604 h 1299588"/>
                <a:gd name="connsiteX10" fmla="*/ 184659 w 864957"/>
                <a:gd name="connsiteY10" fmla="*/ 264114 h 1299588"/>
                <a:gd name="connsiteX11" fmla="*/ 245245 w 864957"/>
                <a:gd name="connsiteY11" fmla="*/ 255206 h 1299588"/>
                <a:gd name="connsiteX12" fmla="*/ 325416 w 864957"/>
                <a:gd name="connsiteY12" fmla="*/ 321045 h 1299588"/>
                <a:gd name="connsiteX13" fmla="*/ 399935 w 864957"/>
                <a:gd name="connsiteY13" fmla="*/ 300945 h 1299588"/>
                <a:gd name="connsiteX14" fmla="*/ 515910 w 864957"/>
                <a:gd name="connsiteY14" fmla="*/ 89952 h 1299588"/>
                <a:gd name="connsiteX15" fmla="*/ 713427 w 864957"/>
                <a:gd name="connsiteY15" fmla="*/ 28281 h 1299588"/>
                <a:gd name="connsiteX16" fmla="*/ 713256 w 864957"/>
                <a:gd name="connsiteY16" fmla="*/ 149338 h 1299588"/>
                <a:gd name="connsiteX17" fmla="*/ 698809 w 864957"/>
                <a:gd name="connsiteY17" fmla="*/ 270110 h 1299588"/>
                <a:gd name="connsiteX18" fmla="*/ 737182 w 864957"/>
                <a:gd name="connsiteY18" fmla="*/ 344058 h 1299588"/>
                <a:gd name="connsiteX19" fmla="*/ 820951 w 864957"/>
                <a:gd name="connsiteY19" fmla="*/ 453751 h 1299588"/>
                <a:gd name="connsiteX20" fmla="*/ 767047 w 864957"/>
                <a:gd name="connsiteY20" fmla="*/ 515993 h 1299588"/>
                <a:gd name="connsiteX21" fmla="*/ 749002 w 864957"/>
                <a:gd name="connsiteY21" fmla="*/ 592225 h 1299588"/>
                <a:gd name="connsiteX22" fmla="*/ 853157 w 864957"/>
                <a:gd name="connsiteY22" fmla="*/ 726986 h 1299588"/>
                <a:gd name="connsiteX23" fmla="*/ 800166 w 864957"/>
                <a:gd name="connsiteY23" fmla="*/ 766672 h 1299588"/>
                <a:gd name="connsiteX24" fmla="*/ 772643 w 864957"/>
                <a:gd name="connsiteY24" fmla="*/ 941634 h 1299588"/>
                <a:gd name="connsiteX25" fmla="*/ 722735 w 864957"/>
                <a:gd name="connsiteY25" fmla="*/ 1004162 h 1299588"/>
                <a:gd name="connsiteX26" fmla="*/ 599737 w 864957"/>
                <a:gd name="connsiteY26" fmla="*/ 1053327 h 1299588"/>
                <a:gd name="connsiteX27" fmla="*/ 377437 w 864957"/>
                <a:gd name="connsiteY27" fmla="*/ 1198366 h 1299588"/>
                <a:gd name="connsiteX28" fmla="*/ 175637 w 864957"/>
                <a:gd name="connsiteY28" fmla="*/ 1287675 h 1299588"/>
                <a:gd name="connsiteX29" fmla="*/ 162732 w 864957"/>
                <a:gd name="connsiteY29" fmla="*/ 1142349 h 1299588"/>
                <a:gd name="connsiteX30" fmla="*/ 78848 w 864957"/>
                <a:gd name="connsiteY30" fmla="*/ 954825 h 129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64957" h="1299588">
                  <a:moveTo>
                    <a:pt x="78848" y="954825"/>
                  </a:moveTo>
                  <a:cubicBezTo>
                    <a:pt x="44987" y="917137"/>
                    <a:pt x="11753" y="879278"/>
                    <a:pt x="1475" y="829999"/>
                  </a:cubicBezTo>
                  <a:cubicBezTo>
                    <a:pt x="-3836" y="804474"/>
                    <a:pt x="5015" y="769527"/>
                    <a:pt x="30996" y="768043"/>
                  </a:cubicBezTo>
                  <a:cubicBezTo>
                    <a:pt x="44073" y="767301"/>
                    <a:pt x="55551" y="775923"/>
                    <a:pt x="67142" y="782033"/>
                  </a:cubicBezTo>
                  <a:cubicBezTo>
                    <a:pt x="111739" y="805673"/>
                    <a:pt x="112025" y="752511"/>
                    <a:pt x="99748" y="724360"/>
                  </a:cubicBezTo>
                  <a:cubicBezTo>
                    <a:pt x="78163" y="674738"/>
                    <a:pt x="45158" y="625230"/>
                    <a:pt x="52467" y="571611"/>
                  </a:cubicBezTo>
                  <a:cubicBezTo>
                    <a:pt x="52924" y="568241"/>
                    <a:pt x="53666" y="564701"/>
                    <a:pt x="56007" y="562189"/>
                  </a:cubicBezTo>
                  <a:cubicBezTo>
                    <a:pt x="59491" y="558477"/>
                    <a:pt x="65315" y="558477"/>
                    <a:pt x="70340" y="559105"/>
                  </a:cubicBezTo>
                  <a:cubicBezTo>
                    <a:pt x="104659" y="563616"/>
                    <a:pt x="140005" y="608213"/>
                    <a:pt x="175351" y="593652"/>
                  </a:cubicBezTo>
                  <a:cubicBezTo>
                    <a:pt x="261690" y="558135"/>
                    <a:pt x="187000" y="359818"/>
                    <a:pt x="181119" y="298604"/>
                  </a:cubicBezTo>
                  <a:cubicBezTo>
                    <a:pt x="179977" y="286898"/>
                    <a:pt x="179006" y="274393"/>
                    <a:pt x="184659" y="264114"/>
                  </a:cubicBezTo>
                  <a:cubicBezTo>
                    <a:pt x="195623" y="244128"/>
                    <a:pt x="225602" y="243729"/>
                    <a:pt x="245245" y="255206"/>
                  </a:cubicBezTo>
                  <a:cubicBezTo>
                    <a:pt x="275395" y="272851"/>
                    <a:pt x="292526" y="307112"/>
                    <a:pt x="325416" y="321045"/>
                  </a:cubicBezTo>
                  <a:cubicBezTo>
                    <a:pt x="351341" y="332009"/>
                    <a:pt x="380863" y="319446"/>
                    <a:pt x="399935" y="300945"/>
                  </a:cubicBezTo>
                  <a:cubicBezTo>
                    <a:pt x="457323" y="245327"/>
                    <a:pt x="470685" y="154478"/>
                    <a:pt x="515910" y="89952"/>
                  </a:cubicBezTo>
                  <a:cubicBezTo>
                    <a:pt x="552913" y="37132"/>
                    <a:pt x="655811" y="-43211"/>
                    <a:pt x="713427" y="28281"/>
                  </a:cubicBezTo>
                  <a:cubicBezTo>
                    <a:pt x="739809" y="61001"/>
                    <a:pt x="724049" y="108738"/>
                    <a:pt x="713256" y="149338"/>
                  </a:cubicBezTo>
                  <a:cubicBezTo>
                    <a:pt x="703206" y="186969"/>
                    <a:pt x="694983" y="231223"/>
                    <a:pt x="698809" y="270110"/>
                  </a:cubicBezTo>
                  <a:cubicBezTo>
                    <a:pt x="701664" y="298604"/>
                    <a:pt x="713827" y="327498"/>
                    <a:pt x="737182" y="344058"/>
                  </a:cubicBezTo>
                  <a:cubicBezTo>
                    <a:pt x="782579" y="376206"/>
                    <a:pt x="867889" y="377234"/>
                    <a:pt x="820951" y="453751"/>
                  </a:cubicBezTo>
                  <a:cubicBezTo>
                    <a:pt x="806562" y="477163"/>
                    <a:pt x="784234" y="494522"/>
                    <a:pt x="767047" y="515993"/>
                  </a:cubicBezTo>
                  <a:cubicBezTo>
                    <a:pt x="749859" y="537463"/>
                    <a:pt x="737867" y="567100"/>
                    <a:pt x="749002" y="592225"/>
                  </a:cubicBezTo>
                  <a:cubicBezTo>
                    <a:pt x="769274" y="638078"/>
                    <a:pt x="905234" y="654980"/>
                    <a:pt x="853157" y="726986"/>
                  </a:cubicBezTo>
                  <a:cubicBezTo>
                    <a:pt x="840138" y="745031"/>
                    <a:pt x="819410" y="755538"/>
                    <a:pt x="800166" y="766672"/>
                  </a:cubicBezTo>
                  <a:cubicBezTo>
                    <a:pt x="707089" y="820463"/>
                    <a:pt x="790630" y="867686"/>
                    <a:pt x="772643" y="941634"/>
                  </a:cubicBezTo>
                  <a:cubicBezTo>
                    <a:pt x="766190" y="968244"/>
                    <a:pt x="746033" y="989886"/>
                    <a:pt x="722735" y="1004162"/>
                  </a:cubicBezTo>
                  <a:cubicBezTo>
                    <a:pt x="685276" y="1027116"/>
                    <a:pt x="639823" y="1035853"/>
                    <a:pt x="599737" y="1053327"/>
                  </a:cubicBezTo>
                  <a:cubicBezTo>
                    <a:pt x="518308" y="1088902"/>
                    <a:pt x="445503" y="1141836"/>
                    <a:pt x="377437" y="1198366"/>
                  </a:cubicBezTo>
                  <a:cubicBezTo>
                    <a:pt x="327529" y="1239823"/>
                    <a:pt x="249242" y="1332386"/>
                    <a:pt x="175637" y="1287675"/>
                  </a:cubicBezTo>
                  <a:cubicBezTo>
                    <a:pt x="130240" y="1260095"/>
                    <a:pt x="158563" y="1182663"/>
                    <a:pt x="162732" y="1142349"/>
                  </a:cubicBezTo>
                  <a:cubicBezTo>
                    <a:pt x="170897" y="1063948"/>
                    <a:pt x="128756" y="1010329"/>
                    <a:pt x="78848" y="954825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图形 2">
              <a:extLst>
                <a:ext uri="{FF2B5EF4-FFF2-40B4-BE49-F238E27FC236}">
                  <a16:creationId xmlns:a16="http://schemas.microsoft.com/office/drawing/2014/main" id="{1FD6DF2F-A501-422A-96D7-C380FED61463}"/>
                </a:ext>
              </a:extLst>
            </p:cNvPr>
            <p:cNvGrpSpPr/>
            <p:nvPr/>
          </p:nvGrpSpPr>
          <p:grpSpPr>
            <a:xfrm>
              <a:off x="2682168" y="5322895"/>
              <a:ext cx="429674" cy="930104"/>
              <a:chOff x="2682168" y="5322895"/>
              <a:chExt cx="429674" cy="930104"/>
            </a:xfrm>
            <a:solidFill>
              <a:srgbClr val="FFFFFF"/>
            </a:solidFill>
          </p:grpSpPr>
          <p:sp>
            <p:nvSpPr>
              <p:cNvPr id="46" name="任意多边形: 形状 56">
                <a:extLst>
                  <a:ext uri="{FF2B5EF4-FFF2-40B4-BE49-F238E27FC236}">
                    <a16:creationId xmlns:a16="http://schemas.microsoft.com/office/drawing/2014/main" id="{25BD2641-2655-4E9D-A473-A9505F862383}"/>
                  </a:ext>
                </a:extLst>
              </p:cNvPr>
              <p:cNvSpPr/>
              <p:nvPr/>
            </p:nvSpPr>
            <p:spPr>
              <a:xfrm>
                <a:off x="2682168" y="5322895"/>
                <a:ext cx="363153" cy="930104"/>
              </a:xfrm>
              <a:custGeom>
                <a:avLst/>
                <a:gdLst>
                  <a:gd name="connsiteX0" fmla="*/ 10698 w 363153"/>
                  <a:gd name="connsiteY0" fmla="*/ 930104 h 930104"/>
                  <a:gd name="connsiteX1" fmla="*/ 6929 w 363153"/>
                  <a:gd name="connsiteY1" fmla="*/ 929419 h 930104"/>
                  <a:gd name="connsiteX2" fmla="*/ 705 w 363153"/>
                  <a:gd name="connsiteY2" fmla="*/ 915657 h 930104"/>
                  <a:gd name="connsiteX3" fmla="*/ 342463 w 363153"/>
                  <a:gd name="connsiteY3" fmla="*/ 6929 h 930104"/>
                  <a:gd name="connsiteX4" fmla="*/ 356225 w 363153"/>
                  <a:gd name="connsiteY4" fmla="*/ 705 h 930104"/>
                  <a:gd name="connsiteX5" fmla="*/ 362449 w 363153"/>
                  <a:gd name="connsiteY5" fmla="*/ 14467 h 930104"/>
                  <a:gd name="connsiteX6" fmla="*/ 20691 w 363153"/>
                  <a:gd name="connsiteY6" fmla="*/ 923195 h 930104"/>
                  <a:gd name="connsiteX7" fmla="*/ 10698 w 363153"/>
                  <a:gd name="connsiteY7" fmla="*/ 930104 h 93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153" h="930104">
                    <a:moveTo>
                      <a:pt x="10698" y="930104"/>
                    </a:moveTo>
                    <a:cubicBezTo>
                      <a:pt x="9442" y="930104"/>
                      <a:pt x="8185" y="929876"/>
                      <a:pt x="6929" y="929419"/>
                    </a:cubicBezTo>
                    <a:cubicBezTo>
                      <a:pt x="1390" y="927363"/>
                      <a:pt x="-1408" y="921196"/>
                      <a:pt x="705" y="915657"/>
                    </a:cubicBezTo>
                    <a:lnTo>
                      <a:pt x="342463" y="6929"/>
                    </a:lnTo>
                    <a:cubicBezTo>
                      <a:pt x="344519" y="1390"/>
                      <a:pt x="350743" y="-1408"/>
                      <a:pt x="356225" y="705"/>
                    </a:cubicBezTo>
                    <a:cubicBezTo>
                      <a:pt x="361764" y="2761"/>
                      <a:pt x="364562" y="8928"/>
                      <a:pt x="362449" y="14467"/>
                    </a:cubicBezTo>
                    <a:lnTo>
                      <a:pt x="20691" y="923195"/>
                    </a:lnTo>
                    <a:cubicBezTo>
                      <a:pt x="19092" y="927420"/>
                      <a:pt x="14981" y="930104"/>
                      <a:pt x="10698" y="930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57">
                <a:extLst>
                  <a:ext uri="{FF2B5EF4-FFF2-40B4-BE49-F238E27FC236}">
                    <a16:creationId xmlns:a16="http://schemas.microsoft.com/office/drawing/2014/main" id="{B29207DD-89B2-4223-8742-623BA0EBD682}"/>
                  </a:ext>
                </a:extLst>
              </p:cNvPr>
              <p:cNvSpPr/>
              <p:nvPr/>
            </p:nvSpPr>
            <p:spPr>
              <a:xfrm>
                <a:off x="2924172" y="5492526"/>
                <a:ext cx="187669" cy="132233"/>
              </a:xfrm>
              <a:custGeom>
                <a:avLst/>
                <a:gdLst>
                  <a:gd name="connsiteX0" fmla="*/ 10694 w 187669"/>
                  <a:gd name="connsiteY0" fmla="*/ 132233 h 132233"/>
                  <a:gd name="connsiteX1" fmla="*/ 1786 w 187669"/>
                  <a:gd name="connsiteY1" fmla="*/ 127494 h 132233"/>
                  <a:gd name="connsiteX2" fmla="*/ 4755 w 187669"/>
                  <a:gd name="connsiteY2" fmla="*/ 112647 h 132233"/>
                  <a:gd name="connsiteX3" fmla="*/ 171037 w 187669"/>
                  <a:gd name="connsiteY3" fmla="*/ 1811 h 132233"/>
                  <a:gd name="connsiteX4" fmla="*/ 185884 w 187669"/>
                  <a:gd name="connsiteY4" fmla="*/ 4781 h 132233"/>
                  <a:gd name="connsiteX5" fmla="*/ 182915 w 187669"/>
                  <a:gd name="connsiteY5" fmla="*/ 19627 h 132233"/>
                  <a:gd name="connsiteX6" fmla="*/ 16633 w 187669"/>
                  <a:gd name="connsiteY6" fmla="*/ 130463 h 132233"/>
                  <a:gd name="connsiteX7" fmla="*/ 10694 w 187669"/>
                  <a:gd name="connsiteY7" fmla="*/ 132233 h 13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669" h="132233">
                    <a:moveTo>
                      <a:pt x="10694" y="132233"/>
                    </a:moveTo>
                    <a:cubicBezTo>
                      <a:pt x="7211" y="132233"/>
                      <a:pt x="3842" y="130577"/>
                      <a:pt x="1786" y="127494"/>
                    </a:cubicBezTo>
                    <a:cubicBezTo>
                      <a:pt x="-1469" y="122583"/>
                      <a:pt x="-156" y="115959"/>
                      <a:pt x="4755" y="112647"/>
                    </a:cubicBezTo>
                    <a:lnTo>
                      <a:pt x="171037" y="1811"/>
                    </a:lnTo>
                    <a:cubicBezTo>
                      <a:pt x="175948" y="-1501"/>
                      <a:pt x="182629" y="-131"/>
                      <a:pt x="185884" y="4781"/>
                    </a:cubicBezTo>
                    <a:cubicBezTo>
                      <a:pt x="189139" y="9691"/>
                      <a:pt x="187826" y="16315"/>
                      <a:pt x="182915" y="19627"/>
                    </a:cubicBezTo>
                    <a:lnTo>
                      <a:pt x="16633" y="130463"/>
                    </a:lnTo>
                    <a:cubicBezTo>
                      <a:pt x="14748" y="131605"/>
                      <a:pt x="12692" y="132233"/>
                      <a:pt x="10694" y="132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58">
                <a:extLst>
                  <a:ext uri="{FF2B5EF4-FFF2-40B4-BE49-F238E27FC236}">
                    <a16:creationId xmlns:a16="http://schemas.microsoft.com/office/drawing/2014/main" id="{A3345B82-8E9F-493D-8A13-887A307041EA}"/>
                  </a:ext>
                </a:extLst>
              </p:cNvPr>
              <p:cNvSpPr/>
              <p:nvPr/>
            </p:nvSpPr>
            <p:spPr>
              <a:xfrm>
                <a:off x="2803629" y="5823263"/>
                <a:ext cx="187695" cy="132232"/>
              </a:xfrm>
              <a:custGeom>
                <a:avLst/>
                <a:gdLst>
                  <a:gd name="connsiteX0" fmla="*/ 10694 w 187695"/>
                  <a:gd name="connsiteY0" fmla="*/ 132233 h 132232"/>
                  <a:gd name="connsiteX1" fmla="*/ 1786 w 187695"/>
                  <a:gd name="connsiteY1" fmla="*/ 127493 h 132232"/>
                  <a:gd name="connsiteX2" fmla="*/ 4755 w 187695"/>
                  <a:gd name="connsiteY2" fmla="*/ 112647 h 132232"/>
                  <a:gd name="connsiteX3" fmla="*/ 171037 w 187695"/>
                  <a:gd name="connsiteY3" fmla="*/ 1811 h 132232"/>
                  <a:gd name="connsiteX4" fmla="*/ 185884 w 187695"/>
                  <a:gd name="connsiteY4" fmla="*/ 4780 h 132232"/>
                  <a:gd name="connsiteX5" fmla="*/ 182915 w 187695"/>
                  <a:gd name="connsiteY5" fmla="*/ 19627 h 132232"/>
                  <a:gd name="connsiteX6" fmla="*/ 16632 w 187695"/>
                  <a:gd name="connsiteY6" fmla="*/ 130463 h 132232"/>
                  <a:gd name="connsiteX7" fmla="*/ 10694 w 187695"/>
                  <a:gd name="connsiteY7" fmla="*/ 132233 h 13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695" h="132232">
                    <a:moveTo>
                      <a:pt x="10694" y="132233"/>
                    </a:moveTo>
                    <a:cubicBezTo>
                      <a:pt x="7211" y="132233"/>
                      <a:pt x="3842" y="130577"/>
                      <a:pt x="1786" y="127493"/>
                    </a:cubicBezTo>
                    <a:cubicBezTo>
                      <a:pt x="-1469" y="122583"/>
                      <a:pt x="-156" y="115959"/>
                      <a:pt x="4755" y="112647"/>
                    </a:cubicBezTo>
                    <a:lnTo>
                      <a:pt x="171037" y="1811"/>
                    </a:lnTo>
                    <a:cubicBezTo>
                      <a:pt x="175948" y="-1501"/>
                      <a:pt x="182572" y="-130"/>
                      <a:pt x="185884" y="4780"/>
                    </a:cubicBezTo>
                    <a:cubicBezTo>
                      <a:pt x="189196" y="9691"/>
                      <a:pt x="187826" y="16315"/>
                      <a:pt x="182915" y="19627"/>
                    </a:cubicBezTo>
                    <a:lnTo>
                      <a:pt x="16632" y="130463"/>
                    </a:lnTo>
                    <a:cubicBezTo>
                      <a:pt x="14805" y="131662"/>
                      <a:pt x="12750" y="132233"/>
                      <a:pt x="10694" y="132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59">
                <a:extLst>
                  <a:ext uri="{FF2B5EF4-FFF2-40B4-BE49-F238E27FC236}">
                    <a16:creationId xmlns:a16="http://schemas.microsoft.com/office/drawing/2014/main" id="{62C011F8-1054-4373-9130-2A85F206E7FF}"/>
                  </a:ext>
                </a:extLst>
              </p:cNvPr>
              <p:cNvSpPr/>
              <p:nvPr/>
            </p:nvSpPr>
            <p:spPr>
              <a:xfrm>
                <a:off x="2737587" y="5606453"/>
                <a:ext cx="127261" cy="186529"/>
              </a:xfrm>
              <a:custGeom>
                <a:avLst/>
                <a:gdLst>
                  <a:gd name="connsiteX0" fmla="*/ 116536 w 127261"/>
                  <a:gd name="connsiteY0" fmla="*/ 186530 h 186529"/>
                  <a:gd name="connsiteX1" fmla="*/ 107514 w 127261"/>
                  <a:gd name="connsiteY1" fmla="*/ 181619 h 186529"/>
                  <a:gd name="connsiteX2" fmla="*/ 1703 w 127261"/>
                  <a:gd name="connsiteY2" fmla="*/ 16479 h 186529"/>
                  <a:gd name="connsiteX3" fmla="*/ 4958 w 127261"/>
                  <a:gd name="connsiteY3" fmla="*/ 1689 h 186529"/>
                  <a:gd name="connsiteX4" fmla="*/ 19748 w 127261"/>
                  <a:gd name="connsiteY4" fmla="*/ 4944 h 186529"/>
                  <a:gd name="connsiteX5" fmla="*/ 125558 w 127261"/>
                  <a:gd name="connsiteY5" fmla="*/ 170084 h 186529"/>
                  <a:gd name="connsiteX6" fmla="*/ 122303 w 127261"/>
                  <a:gd name="connsiteY6" fmla="*/ 184874 h 186529"/>
                  <a:gd name="connsiteX7" fmla="*/ 116536 w 127261"/>
                  <a:gd name="connsiteY7" fmla="*/ 186530 h 18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261" h="186529">
                    <a:moveTo>
                      <a:pt x="116536" y="186530"/>
                    </a:moveTo>
                    <a:cubicBezTo>
                      <a:pt x="112996" y="186530"/>
                      <a:pt x="109570" y="184817"/>
                      <a:pt x="107514" y="181619"/>
                    </a:cubicBezTo>
                    <a:lnTo>
                      <a:pt x="1703" y="16479"/>
                    </a:lnTo>
                    <a:cubicBezTo>
                      <a:pt x="-1495" y="11511"/>
                      <a:pt x="-67" y="4887"/>
                      <a:pt x="4958" y="1689"/>
                    </a:cubicBezTo>
                    <a:cubicBezTo>
                      <a:pt x="9926" y="-1509"/>
                      <a:pt x="16550" y="-24"/>
                      <a:pt x="19748" y="4944"/>
                    </a:cubicBezTo>
                    <a:lnTo>
                      <a:pt x="125558" y="170084"/>
                    </a:lnTo>
                    <a:cubicBezTo>
                      <a:pt x="128756" y="175052"/>
                      <a:pt x="127329" y="181676"/>
                      <a:pt x="122303" y="184874"/>
                    </a:cubicBezTo>
                    <a:cubicBezTo>
                      <a:pt x="120476" y="185959"/>
                      <a:pt x="118535" y="186530"/>
                      <a:pt x="116536" y="1865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图形 2">
            <a:extLst>
              <a:ext uri="{FF2B5EF4-FFF2-40B4-BE49-F238E27FC236}">
                <a16:creationId xmlns:a16="http://schemas.microsoft.com/office/drawing/2014/main" id="{6360D5D0-C795-49AB-939D-F4C5683AA2FB}"/>
              </a:ext>
            </a:extLst>
          </p:cNvPr>
          <p:cNvGrpSpPr/>
          <p:nvPr/>
        </p:nvGrpSpPr>
        <p:grpSpPr>
          <a:xfrm>
            <a:off x="538576" y="5489474"/>
            <a:ext cx="705200" cy="835126"/>
            <a:chOff x="1942583" y="5396916"/>
            <a:chExt cx="705200" cy="835126"/>
          </a:xfrm>
        </p:grpSpPr>
        <p:sp>
          <p:nvSpPr>
            <p:cNvPr id="69" name="任意多边形: 形状 61">
              <a:extLst>
                <a:ext uri="{FF2B5EF4-FFF2-40B4-BE49-F238E27FC236}">
                  <a16:creationId xmlns:a16="http://schemas.microsoft.com/office/drawing/2014/main" id="{046BA791-E743-4D28-A7AD-26BB67CE001C}"/>
                </a:ext>
              </a:extLst>
            </p:cNvPr>
            <p:cNvSpPr/>
            <p:nvPr/>
          </p:nvSpPr>
          <p:spPr>
            <a:xfrm>
              <a:off x="1942583" y="5396916"/>
              <a:ext cx="705200" cy="820769"/>
            </a:xfrm>
            <a:custGeom>
              <a:avLst/>
              <a:gdLst>
                <a:gd name="connsiteX0" fmla="*/ 532609 w 705200"/>
                <a:gd name="connsiteY0" fmla="*/ 810916 h 820769"/>
                <a:gd name="connsiteX1" fmla="*/ 192963 w 705200"/>
                <a:gd name="connsiteY1" fmla="*/ 662849 h 820769"/>
                <a:gd name="connsiteX2" fmla="*/ 88466 w 705200"/>
                <a:gd name="connsiteY2" fmla="*/ 573313 h 820769"/>
                <a:gd name="connsiteX3" fmla="*/ 16460 w 705200"/>
                <a:gd name="connsiteY3" fmla="*/ 537681 h 820769"/>
                <a:gd name="connsiteX4" fmla="*/ 12862 w 705200"/>
                <a:gd name="connsiteY4" fmla="*/ 464704 h 820769"/>
                <a:gd name="connsiteX5" fmla="*/ 74819 w 705200"/>
                <a:gd name="connsiteY5" fmla="*/ 453797 h 820769"/>
                <a:gd name="connsiteX6" fmla="*/ 181943 w 705200"/>
                <a:gd name="connsiteY6" fmla="*/ 465046 h 820769"/>
                <a:gd name="connsiteX7" fmla="*/ 196961 w 705200"/>
                <a:gd name="connsiteY7" fmla="*/ 463847 h 820769"/>
                <a:gd name="connsiteX8" fmla="*/ 191365 w 705200"/>
                <a:gd name="connsiteY8" fmla="*/ 420849 h 820769"/>
                <a:gd name="connsiteX9" fmla="*/ 61628 w 705200"/>
                <a:gd name="connsiteY9" fmla="*/ 283289 h 820769"/>
                <a:gd name="connsiteX10" fmla="*/ 21256 w 705200"/>
                <a:gd name="connsiteY10" fmla="*/ 227101 h 820769"/>
                <a:gd name="connsiteX11" fmla="*/ 44326 w 705200"/>
                <a:gd name="connsiteY11" fmla="*/ 167999 h 820769"/>
                <a:gd name="connsiteX12" fmla="*/ 138773 w 705200"/>
                <a:gd name="connsiteY12" fmla="*/ 174509 h 820769"/>
                <a:gd name="connsiteX13" fmla="*/ 156418 w 705200"/>
                <a:gd name="connsiteY13" fmla="*/ 112610 h 820769"/>
                <a:gd name="connsiteX14" fmla="*/ 144541 w 705200"/>
                <a:gd name="connsiteY14" fmla="*/ 44829 h 820769"/>
                <a:gd name="connsiteX15" fmla="*/ 188509 w 705200"/>
                <a:gd name="connsiteY15" fmla="*/ 804 h 820769"/>
                <a:gd name="connsiteX16" fmla="*/ 245041 w 705200"/>
                <a:gd name="connsiteY16" fmla="*/ 26728 h 820769"/>
                <a:gd name="connsiteX17" fmla="*/ 276847 w 705200"/>
                <a:gd name="connsiteY17" fmla="*/ 90854 h 820769"/>
                <a:gd name="connsiteX18" fmla="*/ 334006 w 705200"/>
                <a:gd name="connsiteY18" fmla="*/ 83659 h 820769"/>
                <a:gd name="connsiteX19" fmla="*/ 384999 w 705200"/>
                <a:gd name="connsiteY19" fmla="*/ 50369 h 820769"/>
                <a:gd name="connsiteX20" fmla="*/ 466027 w 705200"/>
                <a:gd name="connsiteY20" fmla="*/ 94451 h 820769"/>
                <a:gd name="connsiteX21" fmla="*/ 472423 w 705200"/>
                <a:gd name="connsiteY21" fmla="*/ 196151 h 820769"/>
                <a:gd name="connsiteX22" fmla="*/ 558933 w 705200"/>
                <a:gd name="connsiteY22" fmla="*/ 221333 h 820769"/>
                <a:gd name="connsiteX23" fmla="*/ 653552 w 705200"/>
                <a:gd name="connsiteY23" fmla="*/ 208143 h 820769"/>
                <a:gd name="connsiteX24" fmla="*/ 680161 w 705200"/>
                <a:gd name="connsiteY24" fmla="*/ 225730 h 820769"/>
                <a:gd name="connsiteX25" fmla="*/ 674051 w 705200"/>
                <a:gd name="connsiteY25" fmla="*/ 260106 h 820769"/>
                <a:gd name="connsiteX26" fmla="*/ 611638 w 705200"/>
                <a:gd name="connsiteY26" fmla="*/ 349300 h 820769"/>
                <a:gd name="connsiteX27" fmla="*/ 616778 w 705200"/>
                <a:gd name="connsiteY27" fmla="*/ 450485 h 820769"/>
                <a:gd name="connsiteX28" fmla="*/ 667370 w 705200"/>
                <a:gd name="connsiteY28" fmla="*/ 476638 h 820769"/>
                <a:gd name="connsiteX29" fmla="*/ 704887 w 705200"/>
                <a:gd name="connsiteY29" fmla="*/ 516552 h 820769"/>
                <a:gd name="connsiteX30" fmla="*/ 650982 w 705200"/>
                <a:gd name="connsiteY30" fmla="*/ 592613 h 820769"/>
                <a:gd name="connsiteX31" fmla="*/ 630653 w 705200"/>
                <a:gd name="connsiteY31" fmla="*/ 714184 h 820769"/>
                <a:gd name="connsiteX32" fmla="*/ 422515 w 705200"/>
                <a:gd name="connsiteY32" fmla="*/ 809088 h 82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5200" h="820769">
                  <a:moveTo>
                    <a:pt x="532609" y="810916"/>
                  </a:moveTo>
                  <a:cubicBezTo>
                    <a:pt x="389110" y="827190"/>
                    <a:pt x="250294" y="811144"/>
                    <a:pt x="192963" y="662849"/>
                  </a:cubicBezTo>
                  <a:cubicBezTo>
                    <a:pt x="172350" y="609458"/>
                    <a:pt x="142142" y="588445"/>
                    <a:pt x="88466" y="573313"/>
                  </a:cubicBezTo>
                  <a:cubicBezTo>
                    <a:pt x="62370" y="565946"/>
                    <a:pt x="35018" y="557495"/>
                    <a:pt x="16460" y="537681"/>
                  </a:cubicBezTo>
                  <a:cubicBezTo>
                    <a:pt x="-2041" y="517866"/>
                    <a:pt x="-7238" y="482919"/>
                    <a:pt x="12862" y="464704"/>
                  </a:cubicBezTo>
                  <a:cubicBezTo>
                    <a:pt x="28908" y="450143"/>
                    <a:pt x="53291" y="451570"/>
                    <a:pt x="74819" y="453797"/>
                  </a:cubicBezTo>
                  <a:cubicBezTo>
                    <a:pt x="110508" y="457566"/>
                    <a:pt x="146254" y="461278"/>
                    <a:pt x="181943" y="465046"/>
                  </a:cubicBezTo>
                  <a:cubicBezTo>
                    <a:pt x="187025" y="465560"/>
                    <a:pt x="192392" y="466074"/>
                    <a:pt x="196961" y="463847"/>
                  </a:cubicBezTo>
                  <a:cubicBezTo>
                    <a:pt x="212150" y="456481"/>
                    <a:pt x="202614" y="433412"/>
                    <a:pt x="191365" y="420849"/>
                  </a:cubicBezTo>
                  <a:cubicBezTo>
                    <a:pt x="149337" y="373854"/>
                    <a:pt x="106054" y="327943"/>
                    <a:pt x="61628" y="283289"/>
                  </a:cubicBezTo>
                  <a:cubicBezTo>
                    <a:pt x="45182" y="266786"/>
                    <a:pt x="27995" y="249427"/>
                    <a:pt x="21256" y="227101"/>
                  </a:cubicBezTo>
                  <a:cubicBezTo>
                    <a:pt x="14518" y="204773"/>
                    <a:pt x="22456" y="176108"/>
                    <a:pt x="44326" y="167999"/>
                  </a:cubicBezTo>
                  <a:cubicBezTo>
                    <a:pt x="74647" y="156693"/>
                    <a:pt x="110165" y="189584"/>
                    <a:pt x="138773" y="174509"/>
                  </a:cubicBezTo>
                  <a:cubicBezTo>
                    <a:pt x="159273" y="163717"/>
                    <a:pt x="161786" y="135108"/>
                    <a:pt x="156418" y="112610"/>
                  </a:cubicBezTo>
                  <a:cubicBezTo>
                    <a:pt x="151050" y="90112"/>
                    <a:pt x="140486" y="67613"/>
                    <a:pt x="144541" y="44829"/>
                  </a:cubicBezTo>
                  <a:cubicBezTo>
                    <a:pt x="148424" y="23073"/>
                    <a:pt x="166753" y="4687"/>
                    <a:pt x="188509" y="804"/>
                  </a:cubicBezTo>
                  <a:cubicBezTo>
                    <a:pt x="210208" y="-3136"/>
                    <a:pt x="233849" y="7713"/>
                    <a:pt x="245041" y="26728"/>
                  </a:cubicBezTo>
                  <a:cubicBezTo>
                    <a:pt x="257375" y="47627"/>
                    <a:pt x="256576" y="77492"/>
                    <a:pt x="276847" y="90854"/>
                  </a:cubicBezTo>
                  <a:cubicBezTo>
                    <a:pt x="293863" y="102046"/>
                    <a:pt x="317104" y="94965"/>
                    <a:pt x="334006" y="83659"/>
                  </a:cubicBezTo>
                  <a:cubicBezTo>
                    <a:pt x="350966" y="72353"/>
                    <a:pt x="365698" y="56935"/>
                    <a:pt x="384999" y="50369"/>
                  </a:cubicBezTo>
                  <a:cubicBezTo>
                    <a:pt x="417719" y="39176"/>
                    <a:pt x="457633" y="60932"/>
                    <a:pt x="466027" y="94451"/>
                  </a:cubicBezTo>
                  <a:cubicBezTo>
                    <a:pt x="474364" y="127857"/>
                    <a:pt x="455121" y="166344"/>
                    <a:pt x="472423" y="196151"/>
                  </a:cubicBezTo>
                  <a:cubicBezTo>
                    <a:pt x="488526" y="223903"/>
                    <a:pt x="527469" y="227671"/>
                    <a:pt x="558933" y="221333"/>
                  </a:cubicBezTo>
                  <a:cubicBezTo>
                    <a:pt x="590396" y="214995"/>
                    <a:pt x="622031" y="201918"/>
                    <a:pt x="653552" y="208143"/>
                  </a:cubicBezTo>
                  <a:cubicBezTo>
                    <a:pt x="664401" y="210255"/>
                    <a:pt x="675764" y="215623"/>
                    <a:pt x="680161" y="225730"/>
                  </a:cubicBezTo>
                  <a:cubicBezTo>
                    <a:pt x="684958" y="236808"/>
                    <a:pt x="679990" y="249599"/>
                    <a:pt x="674051" y="260106"/>
                  </a:cubicBezTo>
                  <a:cubicBezTo>
                    <a:pt x="656064" y="291683"/>
                    <a:pt x="628769" y="317265"/>
                    <a:pt x="611638" y="349300"/>
                  </a:cubicBezTo>
                  <a:cubicBezTo>
                    <a:pt x="594508" y="381334"/>
                    <a:pt x="590453" y="425474"/>
                    <a:pt x="616778" y="450485"/>
                  </a:cubicBezTo>
                  <a:cubicBezTo>
                    <a:pt x="630596" y="463675"/>
                    <a:pt x="649897" y="468815"/>
                    <a:pt x="667370" y="476638"/>
                  </a:cubicBezTo>
                  <a:cubicBezTo>
                    <a:pt x="684787" y="484461"/>
                    <a:pt x="702431" y="497595"/>
                    <a:pt x="704887" y="516552"/>
                  </a:cubicBezTo>
                  <a:cubicBezTo>
                    <a:pt x="709055" y="548587"/>
                    <a:pt x="670739" y="567088"/>
                    <a:pt x="650982" y="592613"/>
                  </a:cubicBezTo>
                  <a:cubicBezTo>
                    <a:pt x="625286" y="625732"/>
                    <a:pt x="631624" y="672271"/>
                    <a:pt x="630653" y="714184"/>
                  </a:cubicBezTo>
                  <a:cubicBezTo>
                    <a:pt x="627855" y="833471"/>
                    <a:pt x="511195" y="830901"/>
                    <a:pt x="422515" y="809088"/>
                  </a:cubicBezTo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0" name="图形 2">
              <a:extLst>
                <a:ext uri="{FF2B5EF4-FFF2-40B4-BE49-F238E27FC236}">
                  <a16:creationId xmlns:a16="http://schemas.microsoft.com/office/drawing/2014/main" id="{0DDE25C2-FF91-4F0E-A298-686F02260787}"/>
                </a:ext>
              </a:extLst>
            </p:cNvPr>
            <p:cNvGrpSpPr/>
            <p:nvPr/>
          </p:nvGrpSpPr>
          <p:grpSpPr>
            <a:xfrm>
              <a:off x="2248080" y="5684441"/>
              <a:ext cx="257795" cy="547602"/>
              <a:chOff x="2248080" y="5684441"/>
              <a:chExt cx="257795" cy="547602"/>
            </a:xfrm>
            <a:solidFill>
              <a:srgbClr val="FFFFFF"/>
            </a:solidFill>
          </p:grpSpPr>
          <p:sp>
            <p:nvSpPr>
              <p:cNvPr id="71" name="任意多边形: 形状 63">
                <a:extLst>
                  <a:ext uri="{FF2B5EF4-FFF2-40B4-BE49-F238E27FC236}">
                    <a16:creationId xmlns:a16="http://schemas.microsoft.com/office/drawing/2014/main" id="{E8014057-959B-4AFE-B2D8-E93C524EB665}"/>
                  </a:ext>
                </a:extLst>
              </p:cNvPr>
              <p:cNvSpPr/>
              <p:nvPr/>
            </p:nvSpPr>
            <p:spPr>
              <a:xfrm>
                <a:off x="2286563" y="5684441"/>
                <a:ext cx="219312" cy="547602"/>
              </a:xfrm>
              <a:custGeom>
                <a:avLst/>
                <a:gdLst>
                  <a:gd name="connsiteX0" fmla="*/ 208672 w 219312"/>
                  <a:gd name="connsiteY0" fmla="*/ 547602 h 547602"/>
                  <a:gd name="connsiteX1" fmla="*/ 198679 w 219312"/>
                  <a:gd name="connsiteY1" fmla="*/ 540693 h 547602"/>
                  <a:gd name="connsiteX2" fmla="*/ 705 w 219312"/>
                  <a:gd name="connsiteY2" fmla="*/ 14437 h 547602"/>
                  <a:gd name="connsiteX3" fmla="*/ 6929 w 219312"/>
                  <a:gd name="connsiteY3" fmla="*/ 675 h 547602"/>
                  <a:gd name="connsiteX4" fmla="*/ 20691 w 219312"/>
                  <a:gd name="connsiteY4" fmla="*/ 6899 h 547602"/>
                  <a:gd name="connsiteX5" fmla="*/ 218608 w 219312"/>
                  <a:gd name="connsiteY5" fmla="*/ 533098 h 547602"/>
                  <a:gd name="connsiteX6" fmla="*/ 212384 w 219312"/>
                  <a:gd name="connsiteY6" fmla="*/ 546860 h 547602"/>
                  <a:gd name="connsiteX7" fmla="*/ 208672 w 219312"/>
                  <a:gd name="connsiteY7" fmla="*/ 547602 h 54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312" h="547602">
                    <a:moveTo>
                      <a:pt x="208672" y="547602"/>
                    </a:moveTo>
                    <a:cubicBezTo>
                      <a:pt x="204332" y="547602"/>
                      <a:pt x="200278" y="544976"/>
                      <a:pt x="198679" y="540693"/>
                    </a:cubicBezTo>
                    <a:lnTo>
                      <a:pt x="705" y="14437"/>
                    </a:lnTo>
                    <a:cubicBezTo>
                      <a:pt x="-1408" y="8898"/>
                      <a:pt x="1390" y="2731"/>
                      <a:pt x="6929" y="675"/>
                    </a:cubicBezTo>
                    <a:cubicBezTo>
                      <a:pt x="12411" y="-1380"/>
                      <a:pt x="18635" y="1418"/>
                      <a:pt x="20691" y="6899"/>
                    </a:cubicBezTo>
                    <a:lnTo>
                      <a:pt x="218608" y="533098"/>
                    </a:lnTo>
                    <a:cubicBezTo>
                      <a:pt x="220721" y="538638"/>
                      <a:pt x="217923" y="544804"/>
                      <a:pt x="212384" y="546860"/>
                    </a:cubicBezTo>
                    <a:cubicBezTo>
                      <a:pt x="211184" y="547374"/>
                      <a:pt x="209871" y="547602"/>
                      <a:pt x="208672" y="5476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任意多边形: 形状 64">
                <a:extLst>
                  <a:ext uri="{FF2B5EF4-FFF2-40B4-BE49-F238E27FC236}">
                    <a16:creationId xmlns:a16="http://schemas.microsoft.com/office/drawing/2014/main" id="{9BDA911E-AEEA-4290-8CF7-82A60A882174}"/>
                  </a:ext>
                </a:extLst>
              </p:cNvPr>
              <p:cNvSpPr/>
              <p:nvPr/>
            </p:nvSpPr>
            <p:spPr>
              <a:xfrm>
                <a:off x="2248080" y="5782606"/>
                <a:ext cx="117662" cy="85580"/>
              </a:xfrm>
              <a:custGeom>
                <a:avLst/>
                <a:gdLst>
                  <a:gd name="connsiteX0" fmla="*/ 106969 w 117662"/>
                  <a:gd name="connsiteY0" fmla="*/ 85581 h 85580"/>
                  <a:gd name="connsiteX1" fmla="*/ 101030 w 117662"/>
                  <a:gd name="connsiteY1" fmla="*/ 83810 h 85580"/>
                  <a:gd name="connsiteX2" fmla="*/ 4755 w 117662"/>
                  <a:gd name="connsiteY2" fmla="*/ 19627 h 85580"/>
                  <a:gd name="connsiteX3" fmla="*/ 1786 w 117662"/>
                  <a:gd name="connsiteY3" fmla="*/ 4780 h 85580"/>
                  <a:gd name="connsiteX4" fmla="*/ 16633 w 117662"/>
                  <a:gd name="connsiteY4" fmla="*/ 1811 h 85580"/>
                  <a:gd name="connsiteX5" fmla="*/ 112907 w 117662"/>
                  <a:gd name="connsiteY5" fmla="*/ 65994 h 85580"/>
                  <a:gd name="connsiteX6" fmla="*/ 115876 w 117662"/>
                  <a:gd name="connsiteY6" fmla="*/ 80841 h 85580"/>
                  <a:gd name="connsiteX7" fmla="*/ 106969 w 117662"/>
                  <a:gd name="connsiteY7" fmla="*/ 85581 h 8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62" h="85580">
                    <a:moveTo>
                      <a:pt x="106969" y="85581"/>
                    </a:moveTo>
                    <a:cubicBezTo>
                      <a:pt x="104913" y="85581"/>
                      <a:pt x="102857" y="85010"/>
                      <a:pt x="101030" y="83810"/>
                    </a:cubicBezTo>
                    <a:lnTo>
                      <a:pt x="4755" y="19627"/>
                    </a:lnTo>
                    <a:cubicBezTo>
                      <a:pt x="-156" y="16372"/>
                      <a:pt x="-1469" y="9691"/>
                      <a:pt x="1786" y="4780"/>
                    </a:cubicBezTo>
                    <a:cubicBezTo>
                      <a:pt x="5041" y="-130"/>
                      <a:pt x="11665" y="-1501"/>
                      <a:pt x="16633" y="1811"/>
                    </a:cubicBezTo>
                    <a:lnTo>
                      <a:pt x="112907" y="65994"/>
                    </a:lnTo>
                    <a:cubicBezTo>
                      <a:pt x="117818" y="69249"/>
                      <a:pt x="119131" y="75930"/>
                      <a:pt x="115876" y="80841"/>
                    </a:cubicBezTo>
                    <a:cubicBezTo>
                      <a:pt x="113821" y="83924"/>
                      <a:pt x="110452" y="85581"/>
                      <a:pt x="106969" y="855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任意多边形: 形状 65">
                <a:extLst>
                  <a:ext uri="{FF2B5EF4-FFF2-40B4-BE49-F238E27FC236}">
                    <a16:creationId xmlns:a16="http://schemas.microsoft.com/office/drawing/2014/main" id="{4AAC3213-AD2F-4C5C-8FC7-14DEC65A1EB1}"/>
                  </a:ext>
                </a:extLst>
              </p:cNvPr>
              <p:cNvSpPr/>
              <p:nvPr/>
            </p:nvSpPr>
            <p:spPr>
              <a:xfrm>
                <a:off x="2317859" y="5974184"/>
                <a:ext cx="117662" cy="85580"/>
              </a:xfrm>
              <a:custGeom>
                <a:avLst/>
                <a:gdLst>
                  <a:gd name="connsiteX0" fmla="*/ 106969 w 117662"/>
                  <a:gd name="connsiteY0" fmla="*/ 85580 h 85580"/>
                  <a:gd name="connsiteX1" fmla="*/ 101030 w 117662"/>
                  <a:gd name="connsiteY1" fmla="*/ 83810 h 85580"/>
                  <a:gd name="connsiteX2" fmla="*/ 4755 w 117662"/>
                  <a:gd name="connsiteY2" fmla="*/ 19627 h 85580"/>
                  <a:gd name="connsiteX3" fmla="*/ 1786 w 117662"/>
                  <a:gd name="connsiteY3" fmla="*/ 4781 h 85580"/>
                  <a:gd name="connsiteX4" fmla="*/ 16633 w 117662"/>
                  <a:gd name="connsiteY4" fmla="*/ 1811 h 85580"/>
                  <a:gd name="connsiteX5" fmla="*/ 112907 w 117662"/>
                  <a:gd name="connsiteY5" fmla="*/ 65994 h 85580"/>
                  <a:gd name="connsiteX6" fmla="*/ 115876 w 117662"/>
                  <a:gd name="connsiteY6" fmla="*/ 80841 h 85580"/>
                  <a:gd name="connsiteX7" fmla="*/ 106969 w 117662"/>
                  <a:gd name="connsiteY7" fmla="*/ 85580 h 8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62" h="85580">
                    <a:moveTo>
                      <a:pt x="106969" y="85580"/>
                    </a:moveTo>
                    <a:cubicBezTo>
                      <a:pt x="104913" y="85580"/>
                      <a:pt x="102857" y="85009"/>
                      <a:pt x="101030" y="83810"/>
                    </a:cubicBezTo>
                    <a:lnTo>
                      <a:pt x="4755" y="19627"/>
                    </a:lnTo>
                    <a:cubicBezTo>
                      <a:pt x="-156" y="16372"/>
                      <a:pt x="-1469" y="9692"/>
                      <a:pt x="1786" y="4781"/>
                    </a:cubicBezTo>
                    <a:cubicBezTo>
                      <a:pt x="5041" y="-131"/>
                      <a:pt x="11665" y="-1501"/>
                      <a:pt x="16633" y="1811"/>
                    </a:cubicBezTo>
                    <a:lnTo>
                      <a:pt x="112907" y="65994"/>
                    </a:lnTo>
                    <a:cubicBezTo>
                      <a:pt x="117818" y="69249"/>
                      <a:pt x="119131" y="75930"/>
                      <a:pt x="115876" y="80841"/>
                    </a:cubicBezTo>
                    <a:cubicBezTo>
                      <a:pt x="113821" y="83868"/>
                      <a:pt x="110452" y="85580"/>
                      <a:pt x="106969" y="855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66">
                <a:extLst>
                  <a:ext uri="{FF2B5EF4-FFF2-40B4-BE49-F238E27FC236}">
                    <a16:creationId xmlns:a16="http://schemas.microsoft.com/office/drawing/2014/main" id="{7F90153C-4178-4099-8C87-7AD7806C9362}"/>
                  </a:ext>
                </a:extLst>
              </p:cNvPr>
              <p:cNvSpPr/>
              <p:nvPr/>
            </p:nvSpPr>
            <p:spPr>
              <a:xfrm>
                <a:off x="2391104" y="5848567"/>
                <a:ext cx="82693" cy="117092"/>
              </a:xfrm>
              <a:custGeom>
                <a:avLst/>
                <a:gdLst>
                  <a:gd name="connsiteX0" fmla="*/ 10711 w 82693"/>
                  <a:gd name="connsiteY0" fmla="*/ 117093 h 117092"/>
                  <a:gd name="connsiteX1" fmla="*/ 4944 w 82693"/>
                  <a:gd name="connsiteY1" fmla="*/ 115380 h 117092"/>
                  <a:gd name="connsiteX2" fmla="*/ 1689 w 82693"/>
                  <a:gd name="connsiteY2" fmla="*/ 100590 h 117092"/>
                  <a:gd name="connsiteX3" fmla="*/ 62960 w 82693"/>
                  <a:gd name="connsiteY3" fmla="*/ 4944 h 117092"/>
                  <a:gd name="connsiteX4" fmla="*/ 77749 w 82693"/>
                  <a:gd name="connsiteY4" fmla="*/ 1689 h 117092"/>
                  <a:gd name="connsiteX5" fmla="*/ 81004 w 82693"/>
                  <a:gd name="connsiteY5" fmla="*/ 16478 h 117092"/>
                  <a:gd name="connsiteX6" fmla="*/ 19733 w 82693"/>
                  <a:gd name="connsiteY6" fmla="*/ 112125 h 117092"/>
                  <a:gd name="connsiteX7" fmla="*/ 10711 w 82693"/>
                  <a:gd name="connsiteY7" fmla="*/ 117093 h 11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693" h="117092">
                    <a:moveTo>
                      <a:pt x="10711" y="117093"/>
                    </a:moveTo>
                    <a:cubicBezTo>
                      <a:pt x="8713" y="117093"/>
                      <a:pt x="6714" y="116522"/>
                      <a:pt x="4944" y="115380"/>
                    </a:cubicBezTo>
                    <a:cubicBezTo>
                      <a:pt x="-24" y="112182"/>
                      <a:pt x="-1509" y="105558"/>
                      <a:pt x="1689" y="100590"/>
                    </a:cubicBezTo>
                    <a:lnTo>
                      <a:pt x="62960" y="4944"/>
                    </a:lnTo>
                    <a:cubicBezTo>
                      <a:pt x="66101" y="-24"/>
                      <a:pt x="72725" y="-1509"/>
                      <a:pt x="77749" y="1689"/>
                    </a:cubicBezTo>
                    <a:cubicBezTo>
                      <a:pt x="82717" y="4886"/>
                      <a:pt x="84202" y="11511"/>
                      <a:pt x="81004" y="16478"/>
                    </a:cubicBezTo>
                    <a:lnTo>
                      <a:pt x="19733" y="112125"/>
                    </a:lnTo>
                    <a:cubicBezTo>
                      <a:pt x="17678" y="115323"/>
                      <a:pt x="14252" y="117093"/>
                      <a:pt x="10711" y="1170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26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63622" y="2141034"/>
            <a:ext cx="3103243" cy="4309824"/>
            <a:chOff x="4686142" y="680603"/>
            <a:chExt cx="3957424" cy="5496121"/>
          </a:xfrm>
        </p:grpSpPr>
        <p:grpSp>
          <p:nvGrpSpPr>
            <p:cNvPr id="3" name="图形 2">
              <a:extLst>
                <a:ext uri="{FF2B5EF4-FFF2-40B4-BE49-F238E27FC236}">
                  <a16:creationId xmlns:a16="http://schemas.microsoft.com/office/drawing/2014/main" id="{28F8DB6E-9924-4819-881F-46499EEF639F}"/>
                </a:ext>
              </a:extLst>
            </p:cNvPr>
            <p:cNvGrpSpPr/>
            <p:nvPr/>
          </p:nvGrpSpPr>
          <p:grpSpPr>
            <a:xfrm>
              <a:off x="6504567" y="680603"/>
              <a:ext cx="2138999" cy="5393779"/>
              <a:chOff x="6504567" y="680603"/>
              <a:chExt cx="2138999" cy="5393779"/>
            </a:xfrm>
          </p:grpSpPr>
          <p:sp>
            <p:nvSpPr>
              <p:cNvPr id="21" name="任意多边形: 形状 6">
                <a:extLst>
                  <a:ext uri="{FF2B5EF4-FFF2-40B4-BE49-F238E27FC236}">
                    <a16:creationId xmlns:a16="http://schemas.microsoft.com/office/drawing/2014/main" id="{D00A7A5A-04E2-45EF-AF33-BE04635CAC28}"/>
                  </a:ext>
                </a:extLst>
              </p:cNvPr>
              <p:cNvSpPr/>
              <p:nvPr/>
            </p:nvSpPr>
            <p:spPr>
              <a:xfrm>
                <a:off x="6504567" y="680603"/>
                <a:ext cx="2138999" cy="4329733"/>
              </a:xfrm>
              <a:custGeom>
                <a:avLst/>
                <a:gdLst>
                  <a:gd name="connsiteX0" fmla="*/ 1882267 w 2138999"/>
                  <a:gd name="connsiteY0" fmla="*/ 4329734 h 4329733"/>
                  <a:gd name="connsiteX1" fmla="*/ 256733 w 2138999"/>
                  <a:gd name="connsiteY1" fmla="*/ 4329734 h 4329733"/>
                  <a:gd name="connsiteX2" fmla="*/ 0 w 2138999"/>
                  <a:gd name="connsiteY2" fmla="*/ 4073001 h 4329733"/>
                  <a:gd name="connsiteX3" fmla="*/ 0 w 2138999"/>
                  <a:gd name="connsiteY3" fmla="*/ 256732 h 4329733"/>
                  <a:gd name="connsiteX4" fmla="*/ 256733 w 2138999"/>
                  <a:gd name="connsiteY4" fmla="*/ 0 h 4329733"/>
                  <a:gd name="connsiteX5" fmla="*/ 1882267 w 2138999"/>
                  <a:gd name="connsiteY5" fmla="*/ 0 h 4329733"/>
                  <a:gd name="connsiteX6" fmla="*/ 2139000 w 2138999"/>
                  <a:gd name="connsiteY6" fmla="*/ 256732 h 4329733"/>
                  <a:gd name="connsiteX7" fmla="*/ 2139000 w 2138999"/>
                  <a:gd name="connsiteY7" fmla="*/ 4073001 h 4329733"/>
                  <a:gd name="connsiteX8" fmla="*/ 1882267 w 2138999"/>
                  <a:gd name="connsiteY8" fmla="*/ 4329734 h 432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8999" h="4329733">
                    <a:moveTo>
                      <a:pt x="1882267" y="4329734"/>
                    </a:moveTo>
                    <a:lnTo>
                      <a:pt x="256733" y="4329734"/>
                    </a:lnTo>
                    <a:cubicBezTo>
                      <a:pt x="115518" y="4329734"/>
                      <a:pt x="0" y="4214216"/>
                      <a:pt x="0" y="4073001"/>
                    </a:cubicBezTo>
                    <a:lnTo>
                      <a:pt x="0" y="256732"/>
                    </a:lnTo>
                    <a:cubicBezTo>
                      <a:pt x="0" y="115518"/>
                      <a:pt x="115518" y="0"/>
                      <a:pt x="256733" y="0"/>
                    </a:cubicBezTo>
                    <a:lnTo>
                      <a:pt x="1882267" y="0"/>
                    </a:lnTo>
                    <a:cubicBezTo>
                      <a:pt x="2023482" y="0"/>
                      <a:pt x="2139000" y="115518"/>
                      <a:pt x="2139000" y="256732"/>
                    </a:cubicBezTo>
                    <a:lnTo>
                      <a:pt x="2139000" y="4073001"/>
                    </a:lnTo>
                    <a:cubicBezTo>
                      <a:pt x="2139000" y="4214158"/>
                      <a:pt x="2023482" y="4329734"/>
                      <a:pt x="1882267" y="4329734"/>
                    </a:cubicBezTo>
                    <a:close/>
                  </a:path>
                </a:pathLst>
              </a:custGeom>
              <a:solidFill>
                <a:srgbClr val="A7AD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7">
                <a:extLst>
                  <a:ext uri="{FF2B5EF4-FFF2-40B4-BE49-F238E27FC236}">
                    <a16:creationId xmlns:a16="http://schemas.microsoft.com/office/drawing/2014/main" id="{3D63B438-8440-4730-B136-4E81454373F5}"/>
                  </a:ext>
                </a:extLst>
              </p:cNvPr>
              <p:cNvSpPr/>
              <p:nvPr/>
            </p:nvSpPr>
            <p:spPr>
              <a:xfrm>
                <a:off x="6640299" y="826100"/>
                <a:ext cx="1867534" cy="3780294"/>
              </a:xfrm>
              <a:custGeom>
                <a:avLst/>
                <a:gdLst>
                  <a:gd name="connsiteX0" fmla="*/ 1610802 w 1867534"/>
                  <a:gd name="connsiteY0" fmla="*/ 3780294 h 3780294"/>
                  <a:gd name="connsiteX1" fmla="*/ 256733 w 1867534"/>
                  <a:gd name="connsiteY1" fmla="*/ 3780294 h 3780294"/>
                  <a:gd name="connsiteX2" fmla="*/ 0 w 1867534"/>
                  <a:gd name="connsiteY2" fmla="*/ 3523562 h 3780294"/>
                  <a:gd name="connsiteX3" fmla="*/ 0 w 1867534"/>
                  <a:gd name="connsiteY3" fmla="*/ 256733 h 3780294"/>
                  <a:gd name="connsiteX4" fmla="*/ 256733 w 1867534"/>
                  <a:gd name="connsiteY4" fmla="*/ 0 h 3780294"/>
                  <a:gd name="connsiteX5" fmla="*/ 1610802 w 1867534"/>
                  <a:gd name="connsiteY5" fmla="*/ 0 h 3780294"/>
                  <a:gd name="connsiteX6" fmla="*/ 1867535 w 1867534"/>
                  <a:gd name="connsiteY6" fmla="*/ 256733 h 3780294"/>
                  <a:gd name="connsiteX7" fmla="*/ 1867535 w 1867534"/>
                  <a:gd name="connsiteY7" fmla="*/ 3523562 h 3780294"/>
                  <a:gd name="connsiteX8" fmla="*/ 1610802 w 1867534"/>
                  <a:gd name="connsiteY8" fmla="*/ 3780294 h 37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534" h="3780294">
                    <a:moveTo>
                      <a:pt x="1610802" y="3780294"/>
                    </a:moveTo>
                    <a:lnTo>
                      <a:pt x="256733" y="3780294"/>
                    </a:lnTo>
                    <a:cubicBezTo>
                      <a:pt x="115518" y="3780294"/>
                      <a:pt x="0" y="3664776"/>
                      <a:pt x="0" y="3523562"/>
                    </a:cubicBezTo>
                    <a:lnTo>
                      <a:pt x="0" y="256733"/>
                    </a:lnTo>
                    <a:cubicBezTo>
                      <a:pt x="0" y="115518"/>
                      <a:pt x="115518" y="0"/>
                      <a:pt x="256733" y="0"/>
                    </a:cubicBezTo>
                    <a:lnTo>
                      <a:pt x="1610802" y="0"/>
                    </a:lnTo>
                    <a:cubicBezTo>
                      <a:pt x="1752016" y="0"/>
                      <a:pt x="1867535" y="115518"/>
                      <a:pt x="1867535" y="256733"/>
                    </a:cubicBezTo>
                    <a:lnTo>
                      <a:pt x="1867535" y="3523562"/>
                    </a:lnTo>
                    <a:cubicBezTo>
                      <a:pt x="1867535" y="3664719"/>
                      <a:pt x="1752016" y="3780294"/>
                      <a:pt x="1610802" y="3780294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8">
                <a:extLst>
                  <a:ext uri="{FF2B5EF4-FFF2-40B4-BE49-F238E27FC236}">
                    <a16:creationId xmlns:a16="http://schemas.microsoft.com/office/drawing/2014/main" id="{A76760DE-FD34-4463-9C8A-00E98C2B97B8}"/>
                  </a:ext>
                </a:extLst>
              </p:cNvPr>
              <p:cNvSpPr/>
              <p:nvPr/>
            </p:nvSpPr>
            <p:spPr>
              <a:xfrm>
                <a:off x="7354764" y="743930"/>
                <a:ext cx="438603" cy="35631"/>
              </a:xfrm>
              <a:custGeom>
                <a:avLst/>
                <a:gdLst>
                  <a:gd name="connsiteX0" fmla="*/ 420788 w 438603"/>
                  <a:gd name="connsiteY0" fmla="*/ 35632 h 35631"/>
                  <a:gd name="connsiteX1" fmla="*/ 17817 w 438603"/>
                  <a:gd name="connsiteY1" fmla="*/ 35632 h 35631"/>
                  <a:gd name="connsiteX2" fmla="*/ 0 w 438603"/>
                  <a:gd name="connsiteY2" fmla="*/ 17816 h 35631"/>
                  <a:gd name="connsiteX3" fmla="*/ 0 w 438603"/>
                  <a:gd name="connsiteY3" fmla="*/ 17816 h 35631"/>
                  <a:gd name="connsiteX4" fmla="*/ 17817 w 438603"/>
                  <a:gd name="connsiteY4" fmla="*/ 0 h 35631"/>
                  <a:gd name="connsiteX5" fmla="*/ 420788 w 438603"/>
                  <a:gd name="connsiteY5" fmla="*/ 0 h 35631"/>
                  <a:gd name="connsiteX6" fmla="*/ 438604 w 438603"/>
                  <a:gd name="connsiteY6" fmla="*/ 17816 h 35631"/>
                  <a:gd name="connsiteX7" fmla="*/ 438604 w 438603"/>
                  <a:gd name="connsiteY7" fmla="*/ 17816 h 35631"/>
                  <a:gd name="connsiteX8" fmla="*/ 420788 w 438603"/>
                  <a:gd name="connsiteY8" fmla="*/ 35632 h 3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603" h="35631">
                    <a:moveTo>
                      <a:pt x="420788" y="35632"/>
                    </a:moveTo>
                    <a:lnTo>
                      <a:pt x="17817" y="35632"/>
                    </a:lnTo>
                    <a:cubicBezTo>
                      <a:pt x="7994" y="35632"/>
                      <a:pt x="0" y="27580"/>
                      <a:pt x="0" y="17816"/>
                    </a:cubicBezTo>
                    <a:lnTo>
                      <a:pt x="0" y="17816"/>
                    </a:lnTo>
                    <a:cubicBezTo>
                      <a:pt x="0" y="7994"/>
                      <a:pt x="8052" y="0"/>
                      <a:pt x="17817" y="0"/>
                    </a:cubicBezTo>
                    <a:lnTo>
                      <a:pt x="420788" y="0"/>
                    </a:lnTo>
                    <a:cubicBezTo>
                      <a:pt x="430610" y="0"/>
                      <a:pt x="438604" y="8051"/>
                      <a:pt x="438604" y="17816"/>
                    </a:cubicBezTo>
                    <a:lnTo>
                      <a:pt x="438604" y="17816"/>
                    </a:lnTo>
                    <a:cubicBezTo>
                      <a:pt x="438604" y="27638"/>
                      <a:pt x="430552" y="35632"/>
                      <a:pt x="420788" y="35632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9">
                <a:extLst>
                  <a:ext uri="{FF2B5EF4-FFF2-40B4-BE49-F238E27FC236}">
                    <a16:creationId xmlns:a16="http://schemas.microsoft.com/office/drawing/2014/main" id="{AB5719EE-DDC8-49B6-AC88-654322150B3A}"/>
                  </a:ext>
                </a:extLst>
              </p:cNvPr>
              <p:cNvSpPr/>
              <p:nvPr/>
            </p:nvSpPr>
            <p:spPr>
              <a:xfrm>
                <a:off x="7463088" y="4684053"/>
                <a:ext cx="221899" cy="221899"/>
              </a:xfrm>
              <a:custGeom>
                <a:avLst/>
                <a:gdLst>
                  <a:gd name="connsiteX0" fmla="*/ 221900 w 221899"/>
                  <a:gd name="connsiteY0" fmla="*/ 110950 h 221899"/>
                  <a:gd name="connsiteX1" fmla="*/ 110950 w 221899"/>
                  <a:gd name="connsiteY1" fmla="*/ 221900 h 221899"/>
                  <a:gd name="connsiteX2" fmla="*/ -1 w 221899"/>
                  <a:gd name="connsiteY2" fmla="*/ 110950 h 221899"/>
                  <a:gd name="connsiteX3" fmla="*/ 110950 w 221899"/>
                  <a:gd name="connsiteY3" fmla="*/ 0 h 221899"/>
                  <a:gd name="connsiteX4" fmla="*/ 221900 w 221899"/>
                  <a:gd name="connsiteY4" fmla="*/ 110950 h 22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99" h="221899">
                    <a:moveTo>
                      <a:pt x="221900" y="110950"/>
                    </a:moveTo>
                    <a:cubicBezTo>
                      <a:pt x="221900" y="172226"/>
                      <a:pt x="172226" y="221900"/>
                      <a:pt x="110950" y="221900"/>
                    </a:cubicBezTo>
                    <a:cubicBezTo>
                      <a:pt x="49674" y="221900"/>
                      <a:pt x="-1" y="172226"/>
                      <a:pt x="-1" y="110950"/>
                    </a:cubicBezTo>
                    <a:cubicBezTo>
                      <a:pt x="-1" y="49674"/>
                      <a:pt x="49673" y="0"/>
                      <a:pt x="110950" y="0"/>
                    </a:cubicBezTo>
                    <a:cubicBezTo>
                      <a:pt x="172225" y="0"/>
                      <a:pt x="221900" y="49674"/>
                      <a:pt x="221900" y="110950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10">
                <a:extLst>
                  <a:ext uri="{FF2B5EF4-FFF2-40B4-BE49-F238E27FC236}">
                    <a16:creationId xmlns:a16="http://schemas.microsoft.com/office/drawing/2014/main" id="{3B6319A8-3578-4065-AD40-821837158231}"/>
                  </a:ext>
                </a:extLst>
              </p:cNvPr>
              <p:cNvSpPr/>
              <p:nvPr/>
            </p:nvSpPr>
            <p:spPr>
              <a:xfrm>
                <a:off x="6899830" y="3761278"/>
                <a:ext cx="1348416" cy="394006"/>
              </a:xfrm>
              <a:custGeom>
                <a:avLst/>
                <a:gdLst>
                  <a:gd name="connsiteX0" fmla="*/ 1183448 w 1348416"/>
                  <a:gd name="connsiteY0" fmla="*/ 394007 h 394006"/>
                  <a:gd name="connsiteX1" fmla="*/ 164969 w 1348416"/>
                  <a:gd name="connsiteY1" fmla="*/ 394007 h 394006"/>
                  <a:gd name="connsiteX2" fmla="*/ 0 w 1348416"/>
                  <a:gd name="connsiteY2" fmla="*/ 229038 h 394006"/>
                  <a:gd name="connsiteX3" fmla="*/ 0 w 1348416"/>
                  <a:gd name="connsiteY3" fmla="*/ 164969 h 394006"/>
                  <a:gd name="connsiteX4" fmla="*/ 164969 w 1348416"/>
                  <a:gd name="connsiteY4" fmla="*/ 0 h 394006"/>
                  <a:gd name="connsiteX5" fmla="*/ 1183448 w 1348416"/>
                  <a:gd name="connsiteY5" fmla="*/ 0 h 394006"/>
                  <a:gd name="connsiteX6" fmla="*/ 1348417 w 1348416"/>
                  <a:gd name="connsiteY6" fmla="*/ 164969 h 394006"/>
                  <a:gd name="connsiteX7" fmla="*/ 1348417 w 1348416"/>
                  <a:gd name="connsiteY7" fmla="*/ 229038 h 394006"/>
                  <a:gd name="connsiteX8" fmla="*/ 1183448 w 1348416"/>
                  <a:gd name="connsiteY8" fmla="*/ 394007 h 39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8416" h="394006">
                    <a:moveTo>
                      <a:pt x="1183448" y="394007"/>
                    </a:moveTo>
                    <a:lnTo>
                      <a:pt x="164969" y="394007"/>
                    </a:lnTo>
                    <a:cubicBezTo>
                      <a:pt x="74233" y="394007"/>
                      <a:pt x="0" y="319774"/>
                      <a:pt x="0" y="229038"/>
                    </a:cubicBezTo>
                    <a:lnTo>
                      <a:pt x="0" y="164969"/>
                    </a:lnTo>
                    <a:cubicBezTo>
                      <a:pt x="0" y="74233"/>
                      <a:pt x="74233" y="0"/>
                      <a:pt x="164969" y="0"/>
                    </a:cubicBezTo>
                    <a:lnTo>
                      <a:pt x="1183448" y="0"/>
                    </a:lnTo>
                    <a:cubicBezTo>
                      <a:pt x="1274183" y="0"/>
                      <a:pt x="1348417" y="74233"/>
                      <a:pt x="1348417" y="164969"/>
                    </a:cubicBezTo>
                    <a:lnTo>
                      <a:pt x="1348417" y="229038"/>
                    </a:lnTo>
                    <a:cubicBezTo>
                      <a:pt x="1348474" y="319774"/>
                      <a:pt x="1274183" y="394007"/>
                      <a:pt x="1183448" y="394007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11">
                <a:extLst>
                  <a:ext uri="{FF2B5EF4-FFF2-40B4-BE49-F238E27FC236}">
                    <a16:creationId xmlns:a16="http://schemas.microsoft.com/office/drawing/2014/main" id="{E8197C8B-F5DF-4CF5-827A-52242A62AD18}"/>
                  </a:ext>
                </a:extLst>
              </p:cNvPr>
              <p:cNvSpPr/>
              <p:nvPr/>
            </p:nvSpPr>
            <p:spPr>
              <a:xfrm>
                <a:off x="7033792" y="1472956"/>
                <a:ext cx="1080491" cy="705100"/>
              </a:xfrm>
              <a:custGeom>
                <a:avLst/>
                <a:gdLst>
                  <a:gd name="connsiteX0" fmla="*/ 551552 w 1080491"/>
                  <a:gd name="connsiteY0" fmla="*/ 394292 h 705100"/>
                  <a:gd name="connsiteX1" fmla="*/ 359003 w 1080491"/>
                  <a:gd name="connsiteY1" fmla="*/ 116146 h 705100"/>
                  <a:gd name="connsiteX2" fmla="*/ 0 w 1080491"/>
                  <a:gd name="connsiteY2" fmla="*/ 569140 h 705100"/>
                  <a:gd name="connsiteX3" fmla="*/ 162228 w 1080491"/>
                  <a:gd name="connsiteY3" fmla="*/ 705101 h 705100"/>
                  <a:gd name="connsiteX4" fmla="*/ 915524 w 1080491"/>
                  <a:gd name="connsiteY4" fmla="*/ 705101 h 705100"/>
                  <a:gd name="connsiteX5" fmla="*/ 1080492 w 1080491"/>
                  <a:gd name="connsiteY5" fmla="*/ 540132 h 705100"/>
                  <a:gd name="connsiteX6" fmla="*/ 1080492 w 1080491"/>
                  <a:gd name="connsiteY6" fmla="*/ 0 h 705100"/>
                  <a:gd name="connsiteX7" fmla="*/ 1000834 w 1080491"/>
                  <a:gd name="connsiteY7" fmla="*/ 30607 h 705100"/>
                  <a:gd name="connsiteX8" fmla="*/ 551552 w 1080491"/>
                  <a:gd name="connsiteY8" fmla="*/ 394292 h 7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0491" h="705100">
                    <a:moveTo>
                      <a:pt x="551552" y="394292"/>
                    </a:moveTo>
                    <a:cubicBezTo>
                      <a:pt x="465956" y="372879"/>
                      <a:pt x="444542" y="116146"/>
                      <a:pt x="359003" y="116146"/>
                    </a:cubicBezTo>
                    <a:cubicBezTo>
                      <a:pt x="171022" y="133220"/>
                      <a:pt x="105811" y="382301"/>
                      <a:pt x="0" y="569140"/>
                    </a:cubicBezTo>
                    <a:cubicBezTo>
                      <a:pt x="13819" y="646114"/>
                      <a:pt x="81428" y="705101"/>
                      <a:pt x="162228" y="705101"/>
                    </a:cubicBezTo>
                    <a:lnTo>
                      <a:pt x="915524" y="705101"/>
                    </a:lnTo>
                    <a:cubicBezTo>
                      <a:pt x="1006259" y="705101"/>
                      <a:pt x="1080492" y="630867"/>
                      <a:pt x="1080492" y="540132"/>
                    </a:cubicBezTo>
                    <a:lnTo>
                      <a:pt x="1080492" y="0"/>
                    </a:lnTo>
                    <a:cubicBezTo>
                      <a:pt x="1054339" y="2056"/>
                      <a:pt x="1027615" y="11477"/>
                      <a:pt x="1000834" y="30607"/>
                    </a:cubicBezTo>
                    <a:cubicBezTo>
                      <a:pt x="851112" y="158916"/>
                      <a:pt x="744159" y="437062"/>
                      <a:pt x="551552" y="394292"/>
                    </a:cubicBezTo>
                    <a:close/>
                  </a:path>
                </a:pathLst>
              </a:custGeom>
              <a:solidFill>
                <a:srgbClr val="A7AD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12">
                <a:extLst>
                  <a:ext uri="{FF2B5EF4-FFF2-40B4-BE49-F238E27FC236}">
                    <a16:creationId xmlns:a16="http://schemas.microsoft.com/office/drawing/2014/main" id="{7BCDC566-324D-4769-8BE1-E01A8C4BC8DF}"/>
                  </a:ext>
                </a:extLst>
              </p:cNvPr>
              <p:cNvSpPr/>
              <p:nvPr/>
            </p:nvSpPr>
            <p:spPr>
              <a:xfrm>
                <a:off x="7032421" y="1250714"/>
                <a:ext cx="1083289" cy="791382"/>
              </a:xfrm>
              <a:custGeom>
                <a:avLst/>
                <a:gdLst>
                  <a:gd name="connsiteX0" fmla="*/ 918264 w 1083289"/>
                  <a:gd name="connsiteY0" fmla="*/ 0 h 791382"/>
                  <a:gd name="connsiteX1" fmla="*/ 164969 w 1083289"/>
                  <a:gd name="connsiteY1" fmla="*/ 0 h 791382"/>
                  <a:gd name="connsiteX2" fmla="*/ 0 w 1083289"/>
                  <a:gd name="connsiteY2" fmla="*/ 164969 h 791382"/>
                  <a:gd name="connsiteX3" fmla="*/ 0 w 1083289"/>
                  <a:gd name="connsiteY3" fmla="*/ 762317 h 791382"/>
                  <a:gd name="connsiteX4" fmla="*/ 2741 w 1083289"/>
                  <a:gd name="connsiteY4" fmla="*/ 791382 h 791382"/>
                  <a:gd name="connsiteX5" fmla="*/ 361744 w 1083289"/>
                  <a:gd name="connsiteY5" fmla="*/ 338389 h 791382"/>
                  <a:gd name="connsiteX6" fmla="*/ 554294 w 1083289"/>
                  <a:gd name="connsiteY6" fmla="*/ 616535 h 791382"/>
                  <a:gd name="connsiteX7" fmla="*/ 1003632 w 1083289"/>
                  <a:gd name="connsiteY7" fmla="*/ 252792 h 791382"/>
                  <a:gd name="connsiteX8" fmla="*/ 1083290 w 1083289"/>
                  <a:gd name="connsiteY8" fmla="*/ 222186 h 791382"/>
                  <a:gd name="connsiteX9" fmla="*/ 1083290 w 1083289"/>
                  <a:gd name="connsiteY9" fmla="*/ 164969 h 791382"/>
                  <a:gd name="connsiteX10" fmla="*/ 918264 w 1083289"/>
                  <a:gd name="connsiteY10" fmla="*/ 0 h 7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3289" h="791382">
                    <a:moveTo>
                      <a:pt x="918264" y="0"/>
                    </a:moveTo>
                    <a:lnTo>
                      <a:pt x="164969" y="0"/>
                    </a:lnTo>
                    <a:cubicBezTo>
                      <a:pt x="74233" y="0"/>
                      <a:pt x="0" y="74233"/>
                      <a:pt x="0" y="164969"/>
                    </a:cubicBezTo>
                    <a:lnTo>
                      <a:pt x="0" y="762317"/>
                    </a:lnTo>
                    <a:cubicBezTo>
                      <a:pt x="0" y="772253"/>
                      <a:pt x="1028" y="781903"/>
                      <a:pt x="2741" y="791382"/>
                    </a:cubicBezTo>
                    <a:cubicBezTo>
                      <a:pt x="108552" y="604543"/>
                      <a:pt x="173763" y="355463"/>
                      <a:pt x="361744" y="338389"/>
                    </a:cubicBezTo>
                    <a:cubicBezTo>
                      <a:pt x="447340" y="338389"/>
                      <a:pt x="468754" y="595121"/>
                      <a:pt x="554294" y="616535"/>
                    </a:cubicBezTo>
                    <a:cubicBezTo>
                      <a:pt x="746843" y="659304"/>
                      <a:pt x="853853" y="381159"/>
                      <a:pt x="1003632" y="252792"/>
                    </a:cubicBezTo>
                    <a:cubicBezTo>
                      <a:pt x="1030356" y="233663"/>
                      <a:pt x="1057137" y="224298"/>
                      <a:pt x="1083290" y="222186"/>
                    </a:cubicBezTo>
                    <a:lnTo>
                      <a:pt x="1083290" y="164969"/>
                    </a:lnTo>
                    <a:cubicBezTo>
                      <a:pt x="1083290" y="74233"/>
                      <a:pt x="1008999" y="0"/>
                      <a:pt x="918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13">
                <a:extLst>
                  <a:ext uri="{FF2B5EF4-FFF2-40B4-BE49-F238E27FC236}">
                    <a16:creationId xmlns:a16="http://schemas.microsoft.com/office/drawing/2014/main" id="{122A3F72-0E66-4AE4-AAC9-0C6BAE7228AB}"/>
                  </a:ext>
                </a:extLst>
              </p:cNvPr>
              <p:cNvSpPr/>
              <p:nvPr/>
            </p:nvSpPr>
            <p:spPr>
              <a:xfrm>
                <a:off x="7037846" y="2430849"/>
                <a:ext cx="1072440" cy="95360"/>
              </a:xfrm>
              <a:custGeom>
                <a:avLst/>
                <a:gdLst>
                  <a:gd name="connsiteX0" fmla="*/ 1024760 w 1072440"/>
                  <a:gd name="connsiteY0" fmla="*/ 95361 h 95360"/>
                  <a:gd name="connsiteX1" fmla="*/ 47681 w 1072440"/>
                  <a:gd name="connsiteY1" fmla="*/ 95361 h 95360"/>
                  <a:gd name="connsiteX2" fmla="*/ 0 w 1072440"/>
                  <a:gd name="connsiteY2" fmla="*/ 47680 h 95360"/>
                  <a:gd name="connsiteX3" fmla="*/ 0 w 1072440"/>
                  <a:gd name="connsiteY3" fmla="*/ 47680 h 95360"/>
                  <a:gd name="connsiteX4" fmla="*/ 47681 w 1072440"/>
                  <a:gd name="connsiteY4" fmla="*/ 0 h 95360"/>
                  <a:gd name="connsiteX5" fmla="*/ 1024760 w 1072440"/>
                  <a:gd name="connsiteY5" fmla="*/ 0 h 95360"/>
                  <a:gd name="connsiteX6" fmla="*/ 1072441 w 1072440"/>
                  <a:gd name="connsiteY6" fmla="*/ 47680 h 95360"/>
                  <a:gd name="connsiteX7" fmla="*/ 1072441 w 1072440"/>
                  <a:gd name="connsiteY7" fmla="*/ 47680 h 95360"/>
                  <a:gd name="connsiteX8" fmla="*/ 1024760 w 1072440"/>
                  <a:gd name="connsiteY8" fmla="*/ 95361 h 9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2440" h="95360">
                    <a:moveTo>
                      <a:pt x="1024760" y="95361"/>
                    </a:moveTo>
                    <a:lnTo>
                      <a:pt x="47681" y="95361"/>
                    </a:lnTo>
                    <a:cubicBezTo>
                      <a:pt x="21471" y="95361"/>
                      <a:pt x="0" y="73891"/>
                      <a:pt x="0" y="47680"/>
                    </a:cubicBezTo>
                    <a:lnTo>
                      <a:pt x="0" y="47680"/>
                    </a:lnTo>
                    <a:cubicBezTo>
                      <a:pt x="0" y="21470"/>
                      <a:pt x="21471" y="0"/>
                      <a:pt x="47681" y="0"/>
                    </a:cubicBezTo>
                    <a:lnTo>
                      <a:pt x="1024760" y="0"/>
                    </a:lnTo>
                    <a:cubicBezTo>
                      <a:pt x="1050970" y="0"/>
                      <a:pt x="1072441" y="21470"/>
                      <a:pt x="1072441" y="47680"/>
                    </a:cubicBezTo>
                    <a:lnTo>
                      <a:pt x="1072441" y="47680"/>
                    </a:lnTo>
                    <a:cubicBezTo>
                      <a:pt x="1072441" y="73891"/>
                      <a:pt x="1050970" y="95361"/>
                      <a:pt x="1024760" y="95361"/>
                    </a:cubicBezTo>
                    <a:close/>
                  </a:path>
                </a:pathLst>
              </a:custGeom>
              <a:solidFill>
                <a:srgbClr val="A7AD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14">
                <a:extLst>
                  <a:ext uri="{FF2B5EF4-FFF2-40B4-BE49-F238E27FC236}">
                    <a16:creationId xmlns:a16="http://schemas.microsoft.com/office/drawing/2014/main" id="{168919C4-4DAE-4139-A5A1-4490BEE33ADE}"/>
                  </a:ext>
                </a:extLst>
              </p:cNvPr>
              <p:cNvSpPr/>
              <p:nvPr/>
            </p:nvSpPr>
            <p:spPr>
              <a:xfrm>
                <a:off x="7037846" y="2649152"/>
                <a:ext cx="1072440" cy="95361"/>
              </a:xfrm>
              <a:custGeom>
                <a:avLst/>
                <a:gdLst>
                  <a:gd name="connsiteX0" fmla="*/ 1024760 w 1072440"/>
                  <a:gd name="connsiteY0" fmla="*/ 95361 h 95361"/>
                  <a:gd name="connsiteX1" fmla="*/ 47681 w 1072440"/>
                  <a:gd name="connsiteY1" fmla="*/ 95361 h 95361"/>
                  <a:gd name="connsiteX2" fmla="*/ 0 w 1072440"/>
                  <a:gd name="connsiteY2" fmla="*/ 47681 h 95361"/>
                  <a:gd name="connsiteX3" fmla="*/ 0 w 1072440"/>
                  <a:gd name="connsiteY3" fmla="*/ 47681 h 95361"/>
                  <a:gd name="connsiteX4" fmla="*/ 47681 w 1072440"/>
                  <a:gd name="connsiteY4" fmla="*/ 0 h 95361"/>
                  <a:gd name="connsiteX5" fmla="*/ 1024760 w 1072440"/>
                  <a:gd name="connsiteY5" fmla="*/ 0 h 95361"/>
                  <a:gd name="connsiteX6" fmla="*/ 1072441 w 1072440"/>
                  <a:gd name="connsiteY6" fmla="*/ 47681 h 95361"/>
                  <a:gd name="connsiteX7" fmla="*/ 1072441 w 1072440"/>
                  <a:gd name="connsiteY7" fmla="*/ 47681 h 95361"/>
                  <a:gd name="connsiteX8" fmla="*/ 1024760 w 1072440"/>
                  <a:gd name="connsiteY8" fmla="*/ 95361 h 9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2440" h="95361">
                    <a:moveTo>
                      <a:pt x="1024760" y="95361"/>
                    </a:moveTo>
                    <a:lnTo>
                      <a:pt x="47681" y="95361"/>
                    </a:lnTo>
                    <a:cubicBezTo>
                      <a:pt x="21471" y="95361"/>
                      <a:pt x="0" y="73891"/>
                      <a:pt x="0" y="47681"/>
                    </a:cubicBezTo>
                    <a:lnTo>
                      <a:pt x="0" y="47681"/>
                    </a:lnTo>
                    <a:cubicBezTo>
                      <a:pt x="0" y="21471"/>
                      <a:pt x="21471" y="0"/>
                      <a:pt x="47681" y="0"/>
                    </a:cubicBezTo>
                    <a:lnTo>
                      <a:pt x="1024760" y="0"/>
                    </a:lnTo>
                    <a:cubicBezTo>
                      <a:pt x="1050970" y="0"/>
                      <a:pt x="1072441" y="21471"/>
                      <a:pt x="1072441" y="47681"/>
                    </a:cubicBezTo>
                    <a:lnTo>
                      <a:pt x="1072441" y="47681"/>
                    </a:lnTo>
                    <a:cubicBezTo>
                      <a:pt x="1072441" y="73891"/>
                      <a:pt x="1050970" y="95361"/>
                      <a:pt x="1024760" y="95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15">
                <a:extLst>
                  <a:ext uri="{FF2B5EF4-FFF2-40B4-BE49-F238E27FC236}">
                    <a16:creationId xmlns:a16="http://schemas.microsoft.com/office/drawing/2014/main" id="{794FE106-692F-4140-AECF-75D770610D2D}"/>
                  </a:ext>
                </a:extLst>
              </p:cNvPr>
              <p:cNvSpPr/>
              <p:nvPr/>
            </p:nvSpPr>
            <p:spPr>
              <a:xfrm>
                <a:off x="7037846" y="2867397"/>
                <a:ext cx="1072440" cy="95360"/>
              </a:xfrm>
              <a:custGeom>
                <a:avLst/>
                <a:gdLst>
                  <a:gd name="connsiteX0" fmla="*/ 1024760 w 1072440"/>
                  <a:gd name="connsiteY0" fmla="*/ 95361 h 95360"/>
                  <a:gd name="connsiteX1" fmla="*/ 47681 w 1072440"/>
                  <a:gd name="connsiteY1" fmla="*/ 95361 h 95360"/>
                  <a:gd name="connsiteX2" fmla="*/ 0 w 1072440"/>
                  <a:gd name="connsiteY2" fmla="*/ 47681 h 95360"/>
                  <a:gd name="connsiteX3" fmla="*/ 0 w 1072440"/>
                  <a:gd name="connsiteY3" fmla="*/ 47681 h 95360"/>
                  <a:gd name="connsiteX4" fmla="*/ 47681 w 1072440"/>
                  <a:gd name="connsiteY4" fmla="*/ 0 h 95360"/>
                  <a:gd name="connsiteX5" fmla="*/ 1024760 w 1072440"/>
                  <a:gd name="connsiteY5" fmla="*/ 0 h 95360"/>
                  <a:gd name="connsiteX6" fmla="*/ 1072441 w 1072440"/>
                  <a:gd name="connsiteY6" fmla="*/ 47681 h 95360"/>
                  <a:gd name="connsiteX7" fmla="*/ 1072441 w 1072440"/>
                  <a:gd name="connsiteY7" fmla="*/ 47681 h 95360"/>
                  <a:gd name="connsiteX8" fmla="*/ 1024760 w 1072440"/>
                  <a:gd name="connsiteY8" fmla="*/ 95361 h 9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2440" h="95360">
                    <a:moveTo>
                      <a:pt x="1024760" y="95361"/>
                    </a:moveTo>
                    <a:lnTo>
                      <a:pt x="47681" y="95361"/>
                    </a:lnTo>
                    <a:cubicBezTo>
                      <a:pt x="21471" y="95361"/>
                      <a:pt x="0" y="73891"/>
                      <a:pt x="0" y="47681"/>
                    </a:cubicBezTo>
                    <a:lnTo>
                      <a:pt x="0" y="47681"/>
                    </a:lnTo>
                    <a:cubicBezTo>
                      <a:pt x="0" y="21471"/>
                      <a:pt x="21471" y="0"/>
                      <a:pt x="47681" y="0"/>
                    </a:cubicBezTo>
                    <a:lnTo>
                      <a:pt x="1024760" y="0"/>
                    </a:lnTo>
                    <a:cubicBezTo>
                      <a:pt x="1050970" y="0"/>
                      <a:pt x="1072441" y="21471"/>
                      <a:pt x="1072441" y="47681"/>
                    </a:cubicBezTo>
                    <a:lnTo>
                      <a:pt x="1072441" y="47681"/>
                    </a:lnTo>
                    <a:cubicBezTo>
                      <a:pt x="1072441" y="73948"/>
                      <a:pt x="1050970" y="95361"/>
                      <a:pt x="1024760" y="95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16">
                <a:extLst>
                  <a:ext uri="{FF2B5EF4-FFF2-40B4-BE49-F238E27FC236}">
                    <a16:creationId xmlns:a16="http://schemas.microsoft.com/office/drawing/2014/main" id="{7CFB1A57-ECDA-4A7A-A22E-4CB5145E1A01}"/>
                  </a:ext>
                </a:extLst>
              </p:cNvPr>
              <p:cNvSpPr/>
              <p:nvPr/>
            </p:nvSpPr>
            <p:spPr>
              <a:xfrm>
                <a:off x="7586087" y="1444633"/>
                <a:ext cx="189922" cy="189922"/>
              </a:xfrm>
              <a:custGeom>
                <a:avLst/>
                <a:gdLst>
                  <a:gd name="connsiteX0" fmla="*/ 189922 w 189922"/>
                  <a:gd name="connsiteY0" fmla="*/ 94961 h 189922"/>
                  <a:gd name="connsiteX1" fmla="*/ 94961 w 189922"/>
                  <a:gd name="connsiteY1" fmla="*/ 189923 h 189922"/>
                  <a:gd name="connsiteX2" fmla="*/ 0 w 189922"/>
                  <a:gd name="connsiteY2" fmla="*/ 94961 h 189922"/>
                  <a:gd name="connsiteX3" fmla="*/ 94961 w 189922"/>
                  <a:gd name="connsiteY3" fmla="*/ 0 h 189922"/>
                  <a:gd name="connsiteX4" fmla="*/ 189922 w 189922"/>
                  <a:gd name="connsiteY4" fmla="*/ 94961 h 18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22" h="189922">
                    <a:moveTo>
                      <a:pt x="189922" y="94961"/>
                    </a:moveTo>
                    <a:cubicBezTo>
                      <a:pt x="189922" y="147407"/>
                      <a:pt x="147406" y="189923"/>
                      <a:pt x="94961" y="189923"/>
                    </a:cubicBezTo>
                    <a:cubicBezTo>
                      <a:pt x="42516" y="189923"/>
                      <a:pt x="0" y="147407"/>
                      <a:pt x="0" y="94961"/>
                    </a:cubicBezTo>
                    <a:cubicBezTo>
                      <a:pt x="0" y="42516"/>
                      <a:pt x="42516" y="0"/>
                      <a:pt x="94961" y="0"/>
                    </a:cubicBezTo>
                    <a:cubicBezTo>
                      <a:pt x="147406" y="0"/>
                      <a:pt x="189922" y="42516"/>
                      <a:pt x="189922" y="94961"/>
                    </a:cubicBezTo>
                    <a:close/>
                  </a:path>
                </a:pathLst>
              </a:custGeom>
              <a:solidFill>
                <a:srgbClr val="A7AD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2" name="图形 2">
                <a:extLst>
                  <a:ext uri="{FF2B5EF4-FFF2-40B4-BE49-F238E27FC236}">
                    <a16:creationId xmlns:a16="http://schemas.microsoft.com/office/drawing/2014/main" id="{B94C393A-E8E0-4E38-A0E0-504647CCF62C}"/>
                  </a:ext>
                </a:extLst>
              </p:cNvPr>
              <p:cNvGrpSpPr/>
              <p:nvPr/>
            </p:nvGrpSpPr>
            <p:grpSpPr>
              <a:xfrm>
                <a:off x="7428310" y="3389767"/>
                <a:ext cx="291514" cy="189015"/>
                <a:chOff x="7428310" y="3389767"/>
                <a:chExt cx="291514" cy="189015"/>
              </a:xfrm>
              <a:solidFill>
                <a:srgbClr val="FFFFFF"/>
              </a:solidFill>
            </p:grpSpPr>
            <p:sp>
              <p:nvSpPr>
                <p:cNvPr id="34" name="任意多边形: 形状 18">
                  <a:extLst>
                    <a:ext uri="{FF2B5EF4-FFF2-40B4-BE49-F238E27FC236}">
                      <a16:creationId xmlns:a16="http://schemas.microsoft.com/office/drawing/2014/main" id="{6AAD8938-1CB6-48E9-889C-139932CD066D}"/>
                    </a:ext>
                  </a:extLst>
                </p:cNvPr>
                <p:cNvSpPr/>
                <p:nvPr/>
              </p:nvSpPr>
              <p:spPr>
                <a:xfrm>
                  <a:off x="7560616" y="3389767"/>
                  <a:ext cx="159207" cy="189015"/>
                </a:xfrm>
                <a:custGeom>
                  <a:avLst/>
                  <a:gdLst>
                    <a:gd name="connsiteX0" fmla="*/ 5257 w 159207"/>
                    <a:gd name="connsiteY0" fmla="*/ 185814 h 189015"/>
                    <a:gd name="connsiteX1" fmla="*/ 5257 w 159207"/>
                    <a:gd name="connsiteY1" fmla="*/ 185814 h 189015"/>
                    <a:gd name="connsiteX2" fmla="*/ 3201 w 159207"/>
                    <a:gd name="connsiteY2" fmla="*/ 165771 h 189015"/>
                    <a:gd name="connsiteX3" fmla="*/ 133908 w 159207"/>
                    <a:gd name="connsiteY3" fmla="*/ 5256 h 189015"/>
                    <a:gd name="connsiteX4" fmla="*/ 153951 w 159207"/>
                    <a:gd name="connsiteY4" fmla="*/ 3201 h 189015"/>
                    <a:gd name="connsiteX5" fmla="*/ 153951 w 159207"/>
                    <a:gd name="connsiteY5" fmla="*/ 3201 h 189015"/>
                    <a:gd name="connsiteX6" fmla="*/ 156007 w 159207"/>
                    <a:gd name="connsiteY6" fmla="*/ 23244 h 189015"/>
                    <a:gd name="connsiteX7" fmla="*/ 25300 w 159207"/>
                    <a:gd name="connsiteY7" fmla="*/ 183759 h 189015"/>
                    <a:gd name="connsiteX8" fmla="*/ 5257 w 159207"/>
                    <a:gd name="connsiteY8" fmla="*/ 185814 h 189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207" h="189015">
                      <a:moveTo>
                        <a:pt x="5257" y="185814"/>
                      </a:moveTo>
                      <a:lnTo>
                        <a:pt x="5257" y="185814"/>
                      </a:lnTo>
                      <a:cubicBezTo>
                        <a:pt x="-854" y="180846"/>
                        <a:pt x="-1767" y="171824"/>
                        <a:pt x="3201" y="165771"/>
                      </a:cubicBezTo>
                      <a:lnTo>
                        <a:pt x="133908" y="5256"/>
                      </a:lnTo>
                      <a:cubicBezTo>
                        <a:pt x="138876" y="-854"/>
                        <a:pt x="147898" y="-1767"/>
                        <a:pt x="153951" y="3201"/>
                      </a:cubicBezTo>
                      <a:lnTo>
                        <a:pt x="153951" y="3201"/>
                      </a:lnTo>
                      <a:cubicBezTo>
                        <a:pt x="160061" y="8169"/>
                        <a:pt x="160975" y="17191"/>
                        <a:pt x="156007" y="23244"/>
                      </a:cubicBezTo>
                      <a:lnTo>
                        <a:pt x="25300" y="183759"/>
                      </a:lnTo>
                      <a:cubicBezTo>
                        <a:pt x="20332" y="189869"/>
                        <a:pt x="11309" y="190782"/>
                        <a:pt x="5257" y="1858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: 形状 19">
                  <a:extLst>
                    <a:ext uri="{FF2B5EF4-FFF2-40B4-BE49-F238E27FC236}">
                      <a16:creationId xmlns:a16="http://schemas.microsoft.com/office/drawing/2014/main" id="{11696B71-88C8-4ED5-8DC9-3A3FA36686D1}"/>
                    </a:ext>
                  </a:extLst>
                </p:cNvPr>
                <p:cNvSpPr/>
                <p:nvPr/>
              </p:nvSpPr>
              <p:spPr>
                <a:xfrm>
                  <a:off x="7428310" y="3389767"/>
                  <a:ext cx="159207" cy="189015"/>
                </a:xfrm>
                <a:custGeom>
                  <a:avLst/>
                  <a:gdLst>
                    <a:gd name="connsiteX0" fmla="*/ 153951 w 159207"/>
                    <a:gd name="connsiteY0" fmla="*/ 185814 h 189015"/>
                    <a:gd name="connsiteX1" fmla="*/ 153951 w 159207"/>
                    <a:gd name="connsiteY1" fmla="*/ 185814 h 189015"/>
                    <a:gd name="connsiteX2" fmla="*/ 156007 w 159207"/>
                    <a:gd name="connsiteY2" fmla="*/ 165771 h 189015"/>
                    <a:gd name="connsiteX3" fmla="*/ 25299 w 159207"/>
                    <a:gd name="connsiteY3" fmla="*/ 5256 h 189015"/>
                    <a:gd name="connsiteX4" fmla="*/ 5256 w 159207"/>
                    <a:gd name="connsiteY4" fmla="*/ 3201 h 189015"/>
                    <a:gd name="connsiteX5" fmla="*/ 5256 w 159207"/>
                    <a:gd name="connsiteY5" fmla="*/ 3201 h 189015"/>
                    <a:gd name="connsiteX6" fmla="*/ 3201 w 159207"/>
                    <a:gd name="connsiteY6" fmla="*/ 23244 h 189015"/>
                    <a:gd name="connsiteX7" fmla="*/ 133908 w 159207"/>
                    <a:gd name="connsiteY7" fmla="*/ 183759 h 189015"/>
                    <a:gd name="connsiteX8" fmla="*/ 153951 w 159207"/>
                    <a:gd name="connsiteY8" fmla="*/ 185814 h 189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207" h="189015">
                      <a:moveTo>
                        <a:pt x="153951" y="185814"/>
                      </a:moveTo>
                      <a:lnTo>
                        <a:pt x="153951" y="185814"/>
                      </a:lnTo>
                      <a:cubicBezTo>
                        <a:pt x="160061" y="180846"/>
                        <a:pt x="160975" y="171824"/>
                        <a:pt x="156007" y="165771"/>
                      </a:cubicBezTo>
                      <a:lnTo>
                        <a:pt x="25299" y="5256"/>
                      </a:lnTo>
                      <a:cubicBezTo>
                        <a:pt x="20331" y="-854"/>
                        <a:pt x="11309" y="-1767"/>
                        <a:pt x="5256" y="3201"/>
                      </a:cubicBezTo>
                      <a:lnTo>
                        <a:pt x="5256" y="3201"/>
                      </a:lnTo>
                      <a:cubicBezTo>
                        <a:pt x="-853" y="8169"/>
                        <a:pt x="-1767" y="17191"/>
                        <a:pt x="3201" y="23244"/>
                      </a:cubicBezTo>
                      <a:lnTo>
                        <a:pt x="133908" y="183759"/>
                      </a:lnTo>
                      <a:cubicBezTo>
                        <a:pt x="138819" y="189869"/>
                        <a:pt x="147841" y="190782"/>
                        <a:pt x="153951" y="1858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任意多边形: 形状 20">
                <a:extLst>
                  <a:ext uri="{FF2B5EF4-FFF2-40B4-BE49-F238E27FC236}">
                    <a16:creationId xmlns:a16="http://schemas.microsoft.com/office/drawing/2014/main" id="{D62E33F5-EBB8-4CE4-BF4D-162D690FDDB2}"/>
                  </a:ext>
                </a:extLst>
              </p:cNvPr>
              <p:cNvSpPr/>
              <p:nvPr/>
            </p:nvSpPr>
            <p:spPr>
              <a:xfrm>
                <a:off x="6585652" y="5782818"/>
                <a:ext cx="1976771" cy="291564"/>
              </a:xfrm>
              <a:custGeom>
                <a:avLst/>
                <a:gdLst>
                  <a:gd name="connsiteX0" fmla="*/ 1976772 w 1976771"/>
                  <a:gd name="connsiteY0" fmla="*/ 145782 h 291564"/>
                  <a:gd name="connsiteX1" fmla="*/ 988386 w 1976771"/>
                  <a:gd name="connsiteY1" fmla="*/ 291565 h 291564"/>
                  <a:gd name="connsiteX2" fmla="*/ 0 w 1976771"/>
                  <a:gd name="connsiteY2" fmla="*/ 145782 h 291564"/>
                  <a:gd name="connsiteX3" fmla="*/ 988386 w 1976771"/>
                  <a:gd name="connsiteY3" fmla="*/ 0 h 291564"/>
                  <a:gd name="connsiteX4" fmla="*/ 1976772 w 1976771"/>
                  <a:gd name="connsiteY4" fmla="*/ 145782 h 291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6771" h="291564">
                    <a:moveTo>
                      <a:pt x="1976772" y="145782"/>
                    </a:moveTo>
                    <a:cubicBezTo>
                      <a:pt x="1976772" y="226296"/>
                      <a:pt x="1534257" y="291565"/>
                      <a:pt x="988386" y="291565"/>
                    </a:cubicBezTo>
                    <a:cubicBezTo>
                      <a:pt x="442516" y="291565"/>
                      <a:pt x="0" y="226296"/>
                      <a:pt x="0" y="145782"/>
                    </a:cubicBezTo>
                    <a:cubicBezTo>
                      <a:pt x="0" y="65269"/>
                      <a:pt x="442516" y="0"/>
                      <a:pt x="988386" y="0"/>
                    </a:cubicBezTo>
                    <a:cubicBezTo>
                      <a:pt x="1534257" y="0"/>
                      <a:pt x="1976772" y="65269"/>
                      <a:pt x="1976772" y="145782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: 形状 33">
              <a:extLst>
                <a:ext uri="{FF2B5EF4-FFF2-40B4-BE49-F238E27FC236}">
                  <a16:creationId xmlns:a16="http://schemas.microsoft.com/office/drawing/2014/main" id="{7DD30597-CC34-407E-B164-0DD1BC5A738D}"/>
                </a:ext>
              </a:extLst>
            </p:cNvPr>
            <p:cNvSpPr/>
            <p:nvPr/>
          </p:nvSpPr>
          <p:spPr>
            <a:xfrm>
              <a:off x="5220596" y="2776833"/>
              <a:ext cx="321909" cy="471094"/>
            </a:xfrm>
            <a:custGeom>
              <a:avLst/>
              <a:gdLst>
                <a:gd name="connsiteX0" fmla="*/ 137925 w 321909"/>
                <a:gd name="connsiteY0" fmla="*/ 0 h 471094"/>
                <a:gd name="connsiteX1" fmla="*/ 137 w 321909"/>
                <a:gd name="connsiteY1" fmla="*/ 296533 h 471094"/>
                <a:gd name="connsiteX2" fmla="*/ 321909 w 321909"/>
                <a:gd name="connsiteY2" fmla="*/ 471095 h 471094"/>
                <a:gd name="connsiteX3" fmla="*/ 137925 w 321909"/>
                <a:gd name="connsiteY3" fmla="*/ 0 h 47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09" h="471094">
                  <a:moveTo>
                    <a:pt x="137925" y="0"/>
                  </a:moveTo>
                  <a:cubicBezTo>
                    <a:pt x="137925" y="0"/>
                    <a:pt x="7960" y="171764"/>
                    <a:pt x="137" y="296533"/>
                  </a:cubicBezTo>
                  <a:cubicBezTo>
                    <a:pt x="-7686" y="421302"/>
                    <a:pt x="321909" y="471095"/>
                    <a:pt x="321909" y="471095"/>
                  </a:cubicBezTo>
                  <a:lnTo>
                    <a:pt x="137925" y="0"/>
                  </a:lnTo>
                  <a:close/>
                </a:path>
              </a:pathLst>
            </a:custGeom>
            <a:solidFill>
              <a:srgbClr val="D4A79A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图形 2">
              <a:extLst>
                <a:ext uri="{FF2B5EF4-FFF2-40B4-BE49-F238E27FC236}">
                  <a16:creationId xmlns:a16="http://schemas.microsoft.com/office/drawing/2014/main" id="{D42EEA3E-01C7-465A-AE00-DFDDB58128AB}"/>
                </a:ext>
              </a:extLst>
            </p:cNvPr>
            <p:cNvGrpSpPr/>
            <p:nvPr/>
          </p:nvGrpSpPr>
          <p:grpSpPr>
            <a:xfrm>
              <a:off x="5311552" y="1494597"/>
              <a:ext cx="758902" cy="1141992"/>
              <a:chOff x="5311552" y="1494597"/>
              <a:chExt cx="758902" cy="1141992"/>
            </a:xfrm>
          </p:grpSpPr>
          <p:sp>
            <p:nvSpPr>
              <p:cNvPr id="17" name="任意多边形: 形状 35">
                <a:extLst>
                  <a:ext uri="{FF2B5EF4-FFF2-40B4-BE49-F238E27FC236}">
                    <a16:creationId xmlns:a16="http://schemas.microsoft.com/office/drawing/2014/main" id="{EEF6774F-7C82-46B0-9937-4CF51BACEED3}"/>
                  </a:ext>
                </a:extLst>
              </p:cNvPr>
              <p:cNvSpPr/>
              <p:nvPr/>
            </p:nvSpPr>
            <p:spPr>
              <a:xfrm>
                <a:off x="5508986" y="2228263"/>
                <a:ext cx="216932" cy="408326"/>
              </a:xfrm>
              <a:custGeom>
                <a:avLst/>
                <a:gdLst>
                  <a:gd name="connsiteX0" fmla="*/ 216932 w 216932"/>
                  <a:gd name="connsiteY0" fmla="*/ 70680 h 408326"/>
                  <a:gd name="connsiteX1" fmla="*/ 202999 w 216932"/>
                  <a:gd name="connsiteY1" fmla="*/ 330039 h 408326"/>
                  <a:gd name="connsiteX2" fmla="*/ 0 w 216932"/>
                  <a:gd name="connsiteY2" fmla="*/ 408327 h 408326"/>
                  <a:gd name="connsiteX3" fmla="*/ 101357 w 216932"/>
                  <a:gd name="connsiteY3" fmla="*/ 70680 h 408326"/>
                  <a:gd name="connsiteX4" fmla="*/ 216932 w 216932"/>
                  <a:gd name="connsiteY4" fmla="*/ 70680 h 40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932" h="408326">
                    <a:moveTo>
                      <a:pt x="216932" y="70680"/>
                    </a:moveTo>
                    <a:lnTo>
                      <a:pt x="202999" y="330039"/>
                    </a:lnTo>
                    <a:lnTo>
                      <a:pt x="0" y="408327"/>
                    </a:lnTo>
                    <a:cubicBezTo>
                      <a:pt x="0" y="408327"/>
                      <a:pt x="122085" y="229710"/>
                      <a:pt x="101357" y="70680"/>
                    </a:cubicBezTo>
                    <a:cubicBezTo>
                      <a:pt x="80743" y="-88350"/>
                      <a:pt x="216932" y="70680"/>
                      <a:pt x="216932" y="70680"/>
                    </a:cubicBezTo>
                    <a:close/>
                  </a:path>
                </a:pathLst>
              </a:custGeom>
              <a:solidFill>
                <a:srgbClr val="D4A79A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36">
                <a:extLst>
                  <a:ext uri="{FF2B5EF4-FFF2-40B4-BE49-F238E27FC236}">
                    <a16:creationId xmlns:a16="http://schemas.microsoft.com/office/drawing/2014/main" id="{1447F808-7B00-4745-ACFE-AFB858294E3F}"/>
                  </a:ext>
                </a:extLst>
              </p:cNvPr>
              <p:cNvSpPr/>
              <p:nvPr/>
            </p:nvSpPr>
            <p:spPr>
              <a:xfrm>
                <a:off x="5469152" y="1654827"/>
                <a:ext cx="458149" cy="674351"/>
              </a:xfrm>
              <a:custGeom>
                <a:avLst/>
                <a:gdLst>
                  <a:gd name="connsiteX0" fmla="*/ 438181 w 458149"/>
                  <a:gd name="connsiteY0" fmla="*/ 113463 h 674351"/>
                  <a:gd name="connsiteX1" fmla="*/ 439266 w 458149"/>
                  <a:gd name="connsiteY1" fmla="*/ 351637 h 674351"/>
                  <a:gd name="connsiteX2" fmla="*/ 272013 w 458149"/>
                  <a:gd name="connsiteY2" fmla="*/ 673809 h 674351"/>
                  <a:gd name="connsiteX3" fmla="*/ 17907 w 458149"/>
                  <a:gd name="connsiteY3" fmla="*/ 447340 h 674351"/>
                  <a:gd name="connsiteX4" fmla="*/ 80606 w 458149"/>
                  <a:gd name="connsiteY4" fmla="*/ 64412 h 674351"/>
                  <a:gd name="connsiteX5" fmla="*/ 199949 w 458149"/>
                  <a:gd name="connsiteY5" fmla="*/ 0 h 674351"/>
                  <a:gd name="connsiteX6" fmla="*/ 438181 w 458149"/>
                  <a:gd name="connsiteY6" fmla="*/ 113463 h 674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8149" h="674351">
                    <a:moveTo>
                      <a:pt x="438181" y="113463"/>
                    </a:moveTo>
                    <a:cubicBezTo>
                      <a:pt x="438181" y="113463"/>
                      <a:pt x="482378" y="172050"/>
                      <a:pt x="439266" y="351637"/>
                    </a:cubicBezTo>
                    <a:cubicBezTo>
                      <a:pt x="396153" y="531281"/>
                      <a:pt x="326146" y="684658"/>
                      <a:pt x="272013" y="673809"/>
                    </a:cubicBezTo>
                    <a:cubicBezTo>
                      <a:pt x="122347" y="643887"/>
                      <a:pt x="69813" y="538133"/>
                      <a:pt x="17907" y="447340"/>
                    </a:cubicBezTo>
                    <a:cubicBezTo>
                      <a:pt x="-45705" y="335991"/>
                      <a:pt x="80606" y="64412"/>
                      <a:pt x="80606" y="64412"/>
                    </a:cubicBezTo>
                    <a:lnTo>
                      <a:pt x="199949" y="0"/>
                    </a:lnTo>
                    <a:lnTo>
                      <a:pt x="438181" y="113463"/>
                    </a:lnTo>
                    <a:close/>
                  </a:path>
                </a:pathLst>
              </a:custGeom>
              <a:solidFill>
                <a:srgbClr val="EAC2A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37">
                <a:extLst>
                  <a:ext uri="{FF2B5EF4-FFF2-40B4-BE49-F238E27FC236}">
                    <a16:creationId xmlns:a16="http://schemas.microsoft.com/office/drawing/2014/main" id="{3FC23114-6571-46EA-BC46-C6D31FA0219F}"/>
                  </a:ext>
                </a:extLst>
              </p:cNvPr>
              <p:cNvSpPr/>
              <p:nvPr/>
            </p:nvSpPr>
            <p:spPr>
              <a:xfrm>
                <a:off x="5311552" y="1494597"/>
                <a:ext cx="758902" cy="661649"/>
              </a:xfrm>
              <a:custGeom>
                <a:avLst/>
                <a:gdLst>
                  <a:gd name="connsiteX0" fmla="*/ 755153 w 758902"/>
                  <a:gd name="connsiteY0" fmla="*/ 225270 h 661649"/>
                  <a:gd name="connsiteX1" fmla="*/ 714611 w 758902"/>
                  <a:gd name="connsiteY1" fmla="*/ 103185 h 661649"/>
                  <a:gd name="connsiteX2" fmla="*/ 672983 w 758902"/>
                  <a:gd name="connsiteY2" fmla="*/ 88224 h 661649"/>
                  <a:gd name="connsiteX3" fmla="*/ 639692 w 758902"/>
                  <a:gd name="connsiteY3" fmla="*/ 92907 h 661649"/>
                  <a:gd name="connsiteX4" fmla="*/ 571398 w 758902"/>
                  <a:gd name="connsiteY4" fmla="*/ 28210 h 661649"/>
                  <a:gd name="connsiteX5" fmla="*/ 502646 w 758902"/>
                  <a:gd name="connsiteY5" fmla="*/ 47225 h 661649"/>
                  <a:gd name="connsiteX6" fmla="*/ 448627 w 758902"/>
                  <a:gd name="connsiteY6" fmla="*/ 42885 h 661649"/>
                  <a:gd name="connsiteX7" fmla="*/ 300104 w 758902"/>
                  <a:gd name="connsiteY7" fmla="*/ 1942 h 661649"/>
                  <a:gd name="connsiteX8" fmla="*/ 171852 w 758902"/>
                  <a:gd name="connsiteY8" fmla="*/ 22728 h 661649"/>
                  <a:gd name="connsiteX9" fmla="*/ 85570 w 758902"/>
                  <a:gd name="connsiteY9" fmla="*/ 132136 h 661649"/>
                  <a:gd name="connsiteX10" fmla="*/ 80717 w 758902"/>
                  <a:gd name="connsiteY10" fmla="*/ 219960 h 661649"/>
                  <a:gd name="connsiteX11" fmla="*/ 25213 w 758902"/>
                  <a:gd name="connsiteY11" fmla="*/ 230980 h 661649"/>
                  <a:gd name="connsiteX12" fmla="*/ 7968 w 758902"/>
                  <a:gd name="connsiteY12" fmla="*/ 388754 h 661649"/>
                  <a:gd name="connsiteX13" fmla="*/ 48396 w 758902"/>
                  <a:gd name="connsiteY13" fmla="*/ 486057 h 661649"/>
                  <a:gd name="connsiteX14" fmla="*/ 88368 w 758902"/>
                  <a:gd name="connsiteY14" fmla="*/ 607685 h 661649"/>
                  <a:gd name="connsiteX15" fmla="*/ 209311 w 758902"/>
                  <a:gd name="connsiteY15" fmla="*/ 658563 h 661649"/>
                  <a:gd name="connsiteX16" fmla="*/ 179732 w 758902"/>
                  <a:gd name="connsiteY16" fmla="*/ 542931 h 661649"/>
                  <a:gd name="connsiteX17" fmla="*/ 321632 w 758902"/>
                  <a:gd name="connsiteY17" fmla="*/ 282544 h 661649"/>
                  <a:gd name="connsiteX18" fmla="*/ 573339 w 758902"/>
                  <a:gd name="connsiteY18" fmla="*/ 335592 h 661649"/>
                  <a:gd name="connsiteX19" fmla="*/ 683090 w 758902"/>
                  <a:gd name="connsiteY19" fmla="*/ 315606 h 661649"/>
                  <a:gd name="connsiteX20" fmla="*/ 751385 w 758902"/>
                  <a:gd name="connsiteY20" fmla="*/ 234749 h 661649"/>
                  <a:gd name="connsiteX21" fmla="*/ 755153 w 758902"/>
                  <a:gd name="connsiteY21" fmla="*/ 225270 h 66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58902" h="661649">
                    <a:moveTo>
                      <a:pt x="755153" y="225270"/>
                    </a:moveTo>
                    <a:cubicBezTo>
                      <a:pt x="768229" y="183128"/>
                      <a:pt x="745275" y="129224"/>
                      <a:pt x="714611" y="103185"/>
                    </a:cubicBezTo>
                    <a:cubicBezTo>
                      <a:pt x="702790" y="93135"/>
                      <a:pt x="687887" y="86740"/>
                      <a:pt x="672983" y="88224"/>
                    </a:cubicBezTo>
                    <a:cubicBezTo>
                      <a:pt x="661791" y="89309"/>
                      <a:pt x="650827" y="94734"/>
                      <a:pt x="639692" y="92907"/>
                    </a:cubicBezTo>
                    <a:cubicBezTo>
                      <a:pt x="606344" y="87368"/>
                      <a:pt x="602347" y="38202"/>
                      <a:pt x="571398" y="28210"/>
                    </a:cubicBezTo>
                    <a:cubicBezTo>
                      <a:pt x="548328" y="20786"/>
                      <a:pt x="526173" y="41686"/>
                      <a:pt x="502646" y="47225"/>
                    </a:cubicBezTo>
                    <a:cubicBezTo>
                      <a:pt x="484887" y="51393"/>
                      <a:pt x="466501" y="46597"/>
                      <a:pt x="448627" y="42885"/>
                    </a:cubicBezTo>
                    <a:cubicBezTo>
                      <a:pt x="398320" y="32321"/>
                      <a:pt x="351668" y="8167"/>
                      <a:pt x="300104" y="1942"/>
                    </a:cubicBezTo>
                    <a:cubicBezTo>
                      <a:pt x="256592" y="-3311"/>
                      <a:pt x="211195" y="1600"/>
                      <a:pt x="171852" y="22728"/>
                    </a:cubicBezTo>
                    <a:cubicBezTo>
                      <a:pt x="130738" y="44769"/>
                      <a:pt x="101273" y="85312"/>
                      <a:pt x="85570" y="132136"/>
                    </a:cubicBezTo>
                    <a:cubicBezTo>
                      <a:pt x="76205" y="160116"/>
                      <a:pt x="73179" y="191294"/>
                      <a:pt x="80717" y="219960"/>
                    </a:cubicBezTo>
                    <a:cubicBezTo>
                      <a:pt x="74549" y="196376"/>
                      <a:pt x="32122" y="221730"/>
                      <a:pt x="25213" y="230980"/>
                    </a:cubicBezTo>
                    <a:cubicBezTo>
                      <a:pt x="-1796" y="267412"/>
                      <a:pt x="-6365" y="346384"/>
                      <a:pt x="7968" y="388754"/>
                    </a:cubicBezTo>
                    <a:cubicBezTo>
                      <a:pt x="19331" y="422331"/>
                      <a:pt x="38004" y="452024"/>
                      <a:pt x="48396" y="486057"/>
                    </a:cubicBezTo>
                    <a:cubicBezTo>
                      <a:pt x="60731" y="526657"/>
                      <a:pt x="65870" y="571710"/>
                      <a:pt x="88368" y="607685"/>
                    </a:cubicBezTo>
                    <a:cubicBezTo>
                      <a:pt x="114121" y="648970"/>
                      <a:pt x="165285" y="669984"/>
                      <a:pt x="209311" y="658563"/>
                    </a:cubicBezTo>
                    <a:cubicBezTo>
                      <a:pt x="195721" y="621218"/>
                      <a:pt x="182245" y="583017"/>
                      <a:pt x="179732" y="542931"/>
                    </a:cubicBezTo>
                    <a:cubicBezTo>
                      <a:pt x="177219" y="502845"/>
                      <a:pt x="124171" y="321659"/>
                      <a:pt x="321632" y="282544"/>
                    </a:cubicBezTo>
                    <a:cubicBezTo>
                      <a:pt x="400148" y="267012"/>
                      <a:pt x="494709" y="332451"/>
                      <a:pt x="573339" y="335592"/>
                    </a:cubicBezTo>
                    <a:cubicBezTo>
                      <a:pt x="610684" y="337077"/>
                      <a:pt x="648086" y="329825"/>
                      <a:pt x="683090" y="315606"/>
                    </a:cubicBezTo>
                    <a:cubicBezTo>
                      <a:pt x="710156" y="304642"/>
                      <a:pt x="736481" y="264271"/>
                      <a:pt x="751385" y="234749"/>
                    </a:cubicBezTo>
                    <a:cubicBezTo>
                      <a:pt x="752926" y="231723"/>
                      <a:pt x="754183" y="228582"/>
                      <a:pt x="755153" y="225270"/>
                    </a:cubicBez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38">
                <a:extLst>
                  <a:ext uri="{FF2B5EF4-FFF2-40B4-BE49-F238E27FC236}">
                    <a16:creationId xmlns:a16="http://schemas.microsoft.com/office/drawing/2014/main" id="{DD5F9385-5356-4AE8-80F5-0B087376EFEA}"/>
                  </a:ext>
                </a:extLst>
              </p:cNvPr>
              <p:cNvSpPr/>
              <p:nvPr/>
            </p:nvSpPr>
            <p:spPr>
              <a:xfrm>
                <a:off x="5441998" y="1886835"/>
                <a:ext cx="56310" cy="167537"/>
              </a:xfrm>
              <a:custGeom>
                <a:avLst/>
                <a:gdLst>
                  <a:gd name="connsiteX0" fmla="*/ 49572 w 56310"/>
                  <a:gd name="connsiteY0" fmla="*/ 20042 h 167537"/>
                  <a:gd name="connsiteX1" fmla="*/ 464 w 56310"/>
                  <a:gd name="connsiteY1" fmla="*/ 52819 h 167537"/>
                  <a:gd name="connsiteX2" fmla="*/ 56310 w 56310"/>
                  <a:gd name="connsiteY2" fmla="*/ 167538 h 167537"/>
                  <a:gd name="connsiteX3" fmla="*/ 49572 w 56310"/>
                  <a:gd name="connsiteY3" fmla="*/ 20042 h 16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10" h="167537">
                    <a:moveTo>
                      <a:pt x="49572" y="20042"/>
                    </a:moveTo>
                    <a:cubicBezTo>
                      <a:pt x="49572" y="20042"/>
                      <a:pt x="-5589" y="-42257"/>
                      <a:pt x="464" y="52819"/>
                    </a:cubicBezTo>
                    <a:cubicBezTo>
                      <a:pt x="6517" y="147894"/>
                      <a:pt x="56310" y="167538"/>
                      <a:pt x="56310" y="167538"/>
                    </a:cubicBezTo>
                    <a:lnTo>
                      <a:pt x="49572" y="20042"/>
                    </a:lnTo>
                    <a:close/>
                  </a:path>
                </a:pathLst>
              </a:custGeom>
              <a:solidFill>
                <a:srgbClr val="EAC2A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图形 2">
              <a:extLst>
                <a:ext uri="{FF2B5EF4-FFF2-40B4-BE49-F238E27FC236}">
                  <a16:creationId xmlns:a16="http://schemas.microsoft.com/office/drawing/2014/main" id="{3DBBF5E2-2DB6-4F8E-9B1F-8413806782F0}"/>
                </a:ext>
              </a:extLst>
            </p:cNvPr>
            <p:cNvGrpSpPr/>
            <p:nvPr/>
          </p:nvGrpSpPr>
          <p:grpSpPr>
            <a:xfrm>
              <a:off x="4686142" y="3495553"/>
              <a:ext cx="972429" cy="2665347"/>
              <a:chOff x="4686142" y="3495553"/>
              <a:chExt cx="972429" cy="2665347"/>
            </a:xfrm>
          </p:grpSpPr>
          <p:sp>
            <p:nvSpPr>
              <p:cNvPr id="14" name="任意多边形: 形状 40">
                <a:extLst>
                  <a:ext uri="{FF2B5EF4-FFF2-40B4-BE49-F238E27FC236}">
                    <a16:creationId xmlns:a16="http://schemas.microsoft.com/office/drawing/2014/main" id="{C7633667-2AF5-4A97-9C5B-C93C8575BF05}"/>
                  </a:ext>
                </a:extLst>
              </p:cNvPr>
              <p:cNvSpPr/>
              <p:nvPr/>
            </p:nvSpPr>
            <p:spPr>
              <a:xfrm>
                <a:off x="4792408" y="5514208"/>
                <a:ext cx="228637" cy="349352"/>
              </a:xfrm>
              <a:custGeom>
                <a:avLst/>
                <a:gdLst>
                  <a:gd name="connsiteX0" fmla="*/ 228638 w 228637"/>
                  <a:gd name="connsiteY0" fmla="*/ 35404 h 349352"/>
                  <a:gd name="connsiteX1" fmla="*/ 109065 w 228637"/>
                  <a:gd name="connsiteY1" fmla="*/ 349353 h 349352"/>
                  <a:gd name="connsiteX2" fmla="*/ 0 w 228637"/>
                  <a:gd name="connsiteY2" fmla="*/ 320173 h 349352"/>
                  <a:gd name="connsiteX3" fmla="*/ 144240 w 228637"/>
                  <a:gd name="connsiteY3" fmla="*/ 0 h 349352"/>
                  <a:gd name="connsiteX4" fmla="*/ 228638 w 228637"/>
                  <a:gd name="connsiteY4" fmla="*/ 35404 h 34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37" h="349352">
                    <a:moveTo>
                      <a:pt x="228638" y="35404"/>
                    </a:moveTo>
                    <a:lnTo>
                      <a:pt x="109065" y="349353"/>
                    </a:lnTo>
                    <a:lnTo>
                      <a:pt x="0" y="320173"/>
                    </a:lnTo>
                    <a:lnTo>
                      <a:pt x="144240" y="0"/>
                    </a:lnTo>
                    <a:cubicBezTo>
                      <a:pt x="144184" y="0"/>
                      <a:pt x="206025" y="7366"/>
                      <a:pt x="228638" y="35404"/>
                    </a:cubicBezTo>
                    <a:close/>
                  </a:path>
                </a:pathLst>
              </a:custGeom>
              <a:solidFill>
                <a:srgbClr val="D4A79A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41">
                <a:extLst>
                  <a:ext uri="{FF2B5EF4-FFF2-40B4-BE49-F238E27FC236}">
                    <a16:creationId xmlns:a16="http://schemas.microsoft.com/office/drawing/2014/main" id="{F2ED9450-943B-47F8-AE56-D9C3F722D72F}"/>
                  </a:ext>
                </a:extLst>
              </p:cNvPr>
              <p:cNvSpPr/>
              <p:nvPr/>
            </p:nvSpPr>
            <p:spPr>
              <a:xfrm>
                <a:off x="4686142" y="5753178"/>
                <a:ext cx="505472" cy="407722"/>
              </a:xfrm>
              <a:custGeom>
                <a:avLst/>
                <a:gdLst>
                  <a:gd name="connsiteX0" fmla="*/ 494733 w 505472"/>
                  <a:gd name="connsiteY0" fmla="*/ 403147 h 407722"/>
                  <a:gd name="connsiteX1" fmla="*/ 446482 w 505472"/>
                  <a:gd name="connsiteY1" fmla="*/ 407087 h 407722"/>
                  <a:gd name="connsiteX2" fmla="*/ 244168 w 505472"/>
                  <a:gd name="connsiteY2" fmla="*/ 377850 h 407722"/>
                  <a:gd name="connsiteX3" fmla="*/ 118086 w 505472"/>
                  <a:gd name="connsiteY3" fmla="*/ 246172 h 407722"/>
                  <a:gd name="connsiteX4" fmla="*/ 10848 w 505472"/>
                  <a:gd name="connsiteY4" fmla="*/ 180333 h 407722"/>
                  <a:gd name="connsiteX5" fmla="*/ 101812 w 505472"/>
                  <a:gd name="connsiteY5" fmla="*/ 3258 h 407722"/>
                  <a:gd name="connsiteX6" fmla="*/ 223383 w 505472"/>
                  <a:gd name="connsiteY6" fmla="*/ 85714 h 407722"/>
                  <a:gd name="connsiteX7" fmla="*/ 356089 w 505472"/>
                  <a:gd name="connsiteY7" fmla="*/ 276151 h 407722"/>
                  <a:gd name="connsiteX8" fmla="*/ 494733 w 505472"/>
                  <a:gd name="connsiteY8" fmla="*/ 403147 h 40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472" h="407722">
                    <a:moveTo>
                      <a:pt x="494733" y="403147"/>
                    </a:moveTo>
                    <a:cubicBezTo>
                      <a:pt x="490850" y="409656"/>
                      <a:pt x="452249" y="407030"/>
                      <a:pt x="446482" y="407087"/>
                    </a:cubicBezTo>
                    <a:cubicBezTo>
                      <a:pt x="386924" y="407943"/>
                      <a:pt x="295389" y="412283"/>
                      <a:pt x="244168" y="377850"/>
                    </a:cubicBezTo>
                    <a:cubicBezTo>
                      <a:pt x="194260" y="344274"/>
                      <a:pt x="162169" y="286600"/>
                      <a:pt x="118086" y="246172"/>
                    </a:cubicBezTo>
                    <a:cubicBezTo>
                      <a:pt x="87079" y="217735"/>
                      <a:pt x="47507" y="200490"/>
                      <a:pt x="10848" y="180333"/>
                    </a:cubicBezTo>
                    <a:cubicBezTo>
                      <a:pt x="-29638" y="158063"/>
                      <a:pt x="52704" y="-26606"/>
                      <a:pt x="101812" y="3258"/>
                    </a:cubicBezTo>
                    <a:cubicBezTo>
                      <a:pt x="141555" y="27470"/>
                      <a:pt x="122026" y="94394"/>
                      <a:pt x="223383" y="85714"/>
                    </a:cubicBezTo>
                    <a:cubicBezTo>
                      <a:pt x="310235" y="78234"/>
                      <a:pt x="255075" y="202260"/>
                      <a:pt x="356089" y="276151"/>
                    </a:cubicBezTo>
                    <a:cubicBezTo>
                      <a:pt x="445397" y="341476"/>
                      <a:pt x="537332" y="331769"/>
                      <a:pt x="494733" y="403147"/>
                    </a:cubicBezTo>
                    <a:close/>
                  </a:path>
                </a:pathLst>
              </a:custGeom>
              <a:solidFill>
                <a:srgbClr val="F3AA0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42">
                <a:extLst>
                  <a:ext uri="{FF2B5EF4-FFF2-40B4-BE49-F238E27FC236}">
                    <a16:creationId xmlns:a16="http://schemas.microsoft.com/office/drawing/2014/main" id="{49651972-DE14-4CD9-9603-FF1DEC62A400}"/>
                  </a:ext>
                </a:extLst>
              </p:cNvPr>
              <p:cNvSpPr/>
              <p:nvPr/>
            </p:nvSpPr>
            <p:spPr>
              <a:xfrm>
                <a:off x="4693733" y="3495553"/>
                <a:ext cx="964838" cy="2204936"/>
              </a:xfrm>
              <a:custGeom>
                <a:avLst/>
                <a:gdLst>
                  <a:gd name="connsiteX0" fmla="*/ 547956 w 964838"/>
                  <a:gd name="connsiteY0" fmla="*/ 933138 h 2204936"/>
                  <a:gd name="connsiteX1" fmla="*/ 247712 w 964838"/>
                  <a:gd name="connsiteY1" fmla="*/ 1659252 h 2204936"/>
                  <a:gd name="connsiteX2" fmla="*/ 19816 w 964838"/>
                  <a:gd name="connsiteY2" fmla="*/ 1977827 h 2204936"/>
                  <a:gd name="connsiteX3" fmla="*/ 369226 w 964838"/>
                  <a:gd name="connsiteY3" fmla="*/ 2192189 h 2204936"/>
                  <a:gd name="connsiteX4" fmla="*/ 512438 w 964838"/>
                  <a:gd name="connsiteY4" fmla="*/ 2169006 h 2204936"/>
                  <a:gd name="connsiteX5" fmla="*/ 492453 w 964838"/>
                  <a:gd name="connsiteY5" fmla="*/ 2129491 h 2204936"/>
                  <a:gd name="connsiteX6" fmla="*/ 536307 w 964838"/>
                  <a:gd name="connsiteY6" fmla="*/ 1785791 h 2204936"/>
                  <a:gd name="connsiteX7" fmla="*/ 931399 w 964838"/>
                  <a:gd name="connsiteY7" fmla="*/ 769426 h 2204936"/>
                  <a:gd name="connsiteX8" fmla="*/ 964747 w 964838"/>
                  <a:gd name="connsiteY8" fmla="*/ 380501 h 2204936"/>
                  <a:gd name="connsiteX9" fmla="*/ 661590 w 964838"/>
                  <a:gd name="connsiteY9" fmla="*/ 14474 h 2204936"/>
                  <a:gd name="connsiteX10" fmla="*/ 627728 w 964838"/>
                  <a:gd name="connsiteY10" fmla="*/ 376903 h 2204936"/>
                  <a:gd name="connsiteX11" fmla="*/ 638235 w 964838"/>
                  <a:gd name="connsiteY11" fmla="*/ 564256 h 2204936"/>
                  <a:gd name="connsiteX12" fmla="*/ 547956 w 964838"/>
                  <a:gd name="connsiteY12" fmla="*/ 933138 h 220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4838" h="2204936">
                    <a:moveTo>
                      <a:pt x="547956" y="933138"/>
                    </a:moveTo>
                    <a:cubicBezTo>
                      <a:pt x="499419" y="1197237"/>
                      <a:pt x="398120" y="1437581"/>
                      <a:pt x="247712" y="1659252"/>
                    </a:cubicBezTo>
                    <a:cubicBezTo>
                      <a:pt x="174335" y="1767347"/>
                      <a:pt x="95819" y="1871559"/>
                      <a:pt x="19816" y="1977827"/>
                    </a:cubicBezTo>
                    <a:cubicBezTo>
                      <a:pt x="-88564" y="2129377"/>
                      <a:pt x="278775" y="2164837"/>
                      <a:pt x="369226" y="2192189"/>
                    </a:cubicBezTo>
                    <a:cubicBezTo>
                      <a:pt x="428384" y="2210062"/>
                      <a:pt x="516379" y="2214630"/>
                      <a:pt x="512438" y="2169006"/>
                    </a:cubicBezTo>
                    <a:cubicBezTo>
                      <a:pt x="511296" y="2155587"/>
                      <a:pt x="500961" y="2142396"/>
                      <a:pt x="492453" y="2129491"/>
                    </a:cubicBezTo>
                    <a:cubicBezTo>
                      <a:pt x="414965" y="2011117"/>
                      <a:pt x="482688" y="1891887"/>
                      <a:pt x="536307" y="1785791"/>
                    </a:cubicBezTo>
                    <a:cubicBezTo>
                      <a:pt x="696936" y="1467674"/>
                      <a:pt x="805374" y="1100905"/>
                      <a:pt x="931399" y="769426"/>
                    </a:cubicBezTo>
                    <a:cubicBezTo>
                      <a:pt x="979365" y="643229"/>
                      <a:pt x="957780" y="518917"/>
                      <a:pt x="964747" y="380501"/>
                    </a:cubicBezTo>
                    <a:cubicBezTo>
                      <a:pt x="969030" y="295761"/>
                      <a:pt x="822105" y="-77518"/>
                      <a:pt x="661590" y="14474"/>
                    </a:cubicBezTo>
                    <a:cubicBezTo>
                      <a:pt x="561718" y="71748"/>
                      <a:pt x="617050" y="289423"/>
                      <a:pt x="627728" y="376903"/>
                    </a:cubicBezTo>
                    <a:cubicBezTo>
                      <a:pt x="635152" y="437375"/>
                      <a:pt x="648171" y="503328"/>
                      <a:pt x="638235" y="564256"/>
                    </a:cubicBezTo>
                    <a:cubicBezTo>
                      <a:pt x="617907" y="689082"/>
                      <a:pt x="570911" y="808369"/>
                      <a:pt x="547956" y="933138"/>
                    </a:cubicBez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图形 2">
              <a:extLst>
                <a:ext uri="{FF2B5EF4-FFF2-40B4-BE49-F238E27FC236}">
                  <a16:creationId xmlns:a16="http://schemas.microsoft.com/office/drawing/2014/main" id="{341FA820-75F4-4DAB-8BA4-C780997D915C}"/>
                </a:ext>
              </a:extLst>
            </p:cNvPr>
            <p:cNvGrpSpPr/>
            <p:nvPr/>
          </p:nvGrpSpPr>
          <p:grpSpPr>
            <a:xfrm>
              <a:off x="5376022" y="3498834"/>
              <a:ext cx="793880" cy="2677890"/>
              <a:chOff x="5376022" y="3498834"/>
              <a:chExt cx="793880" cy="2677890"/>
            </a:xfrm>
          </p:grpSpPr>
          <p:sp>
            <p:nvSpPr>
              <p:cNvPr id="11" name="任意多边形: 形状 44">
                <a:extLst>
                  <a:ext uri="{FF2B5EF4-FFF2-40B4-BE49-F238E27FC236}">
                    <a16:creationId xmlns:a16="http://schemas.microsoft.com/office/drawing/2014/main" id="{E18C375C-0D60-4E1C-8BE0-5AB936474605}"/>
                  </a:ext>
                </a:extLst>
              </p:cNvPr>
              <p:cNvSpPr/>
              <p:nvPr/>
            </p:nvSpPr>
            <p:spPr>
              <a:xfrm>
                <a:off x="5540164" y="5652579"/>
                <a:ext cx="167024" cy="377092"/>
              </a:xfrm>
              <a:custGeom>
                <a:avLst/>
                <a:gdLst>
                  <a:gd name="connsiteX0" fmla="*/ 92735 w 167024"/>
                  <a:gd name="connsiteY0" fmla="*/ 2673 h 377092"/>
                  <a:gd name="connsiteX1" fmla="*/ 167025 w 167024"/>
                  <a:gd name="connsiteY1" fmla="*/ 340662 h 377092"/>
                  <a:gd name="connsiteX2" fmla="*/ 56589 w 167024"/>
                  <a:gd name="connsiteY2" fmla="*/ 377093 h 377092"/>
                  <a:gd name="connsiteX3" fmla="*/ 0 w 167024"/>
                  <a:gd name="connsiteY3" fmla="*/ 19803 h 377092"/>
                  <a:gd name="connsiteX4" fmla="*/ 92735 w 167024"/>
                  <a:gd name="connsiteY4" fmla="*/ 2673 h 37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024" h="377092">
                    <a:moveTo>
                      <a:pt x="92735" y="2673"/>
                    </a:moveTo>
                    <a:lnTo>
                      <a:pt x="167025" y="340662"/>
                    </a:lnTo>
                    <a:lnTo>
                      <a:pt x="56589" y="377093"/>
                    </a:lnTo>
                    <a:lnTo>
                      <a:pt x="0" y="19803"/>
                    </a:lnTo>
                    <a:cubicBezTo>
                      <a:pt x="57" y="19861"/>
                      <a:pt x="57502" y="-8691"/>
                      <a:pt x="92735" y="2673"/>
                    </a:cubicBezTo>
                    <a:close/>
                  </a:path>
                </a:pathLst>
              </a:custGeom>
              <a:solidFill>
                <a:srgbClr val="EAC2A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45">
                <a:extLst>
                  <a:ext uri="{FF2B5EF4-FFF2-40B4-BE49-F238E27FC236}">
                    <a16:creationId xmlns:a16="http://schemas.microsoft.com/office/drawing/2014/main" id="{BF3F3E66-F538-4241-BCD0-CA3AE56A31FA}"/>
                  </a:ext>
                </a:extLst>
              </p:cNvPr>
              <p:cNvSpPr/>
              <p:nvPr/>
            </p:nvSpPr>
            <p:spPr>
              <a:xfrm>
                <a:off x="5518863" y="5928623"/>
                <a:ext cx="651038" cy="248101"/>
              </a:xfrm>
              <a:custGeom>
                <a:avLst/>
                <a:gdLst>
                  <a:gd name="connsiteX0" fmla="*/ 640633 w 651038"/>
                  <a:gd name="connsiteY0" fmla="*/ 197837 h 248101"/>
                  <a:gd name="connsiteX1" fmla="*/ 399604 w 651038"/>
                  <a:gd name="connsiteY1" fmla="*/ 237809 h 248101"/>
                  <a:gd name="connsiteX2" fmla="*/ 32322 w 651038"/>
                  <a:gd name="connsiteY2" fmla="*/ 231927 h 248101"/>
                  <a:gd name="connsiteX3" fmla="*/ 32322 w 651038"/>
                  <a:gd name="connsiteY3" fmla="*/ 8600 h 248101"/>
                  <a:gd name="connsiteX4" fmla="*/ 198775 w 651038"/>
                  <a:gd name="connsiteY4" fmla="*/ 16822 h 248101"/>
                  <a:gd name="connsiteX5" fmla="*/ 481146 w 651038"/>
                  <a:gd name="connsiteY5" fmla="*/ 97908 h 248101"/>
                  <a:gd name="connsiteX6" fmla="*/ 640633 w 651038"/>
                  <a:gd name="connsiteY6" fmla="*/ 197837 h 248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038" h="248101">
                    <a:moveTo>
                      <a:pt x="640633" y="197837"/>
                    </a:moveTo>
                    <a:cubicBezTo>
                      <a:pt x="640633" y="197837"/>
                      <a:pt x="558006" y="226046"/>
                      <a:pt x="399604" y="237809"/>
                    </a:cubicBezTo>
                    <a:cubicBezTo>
                      <a:pt x="241202" y="249572"/>
                      <a:pt x="64413" y="255453"/>
                      <a:pt x="32322" y="231927"/>
                    </a:cubicBezTo>
                    <a:cubicBezTo>
                      <a:pt x="173" y="208401"/>
                      <a:pt x="-20498" y="8600"/>
                      <a:pt x="32322" y="8600"/>
                    </a:cubicBezTo>
                    <a:cubicBezTo>
                      <a:pt x="85141" y="8600"/>
                      <a:pt x="105641" y="85003"/>
                      <a:pt x="198775" y="16822"/>
                    </a:cubicBezTo>
                    <a:cubicBezTo>
                      <a:pt x="278547" y="-41593"/>
                      <a:pt x="342273" y="68557"/>
                      <a:pt x="481146" y="97908"/>
                    </a:cubicBezTo>
                    <a:cubicBezTo>
                      <a:pt x="619962" y="127316"/>
                      <a:pt x="676208" y="139079"/>
                      <a:pt x="640633" y="197837"/>
                    </a:cubicBezTo>
                    <a:close/>
                  </a:path>
                </a:pathLst>
              </a:custGeom>
              <a:solidFill>
                <a:srgbClr val="FDC510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任意多边形: 形状 46">
                <a:extLst>
                  <a:ext uri="{FF2B5EF4-FFF2-40B4-BE49-F238E27FC236}">
                    <a16:creationId xmlns:a16="http://schemas.microsoft.com/office/drawing/2014/main" id="{5361C6D9-7A4F-453C-A26A-0F3D36BA03CA}"/>
                  </a:ext>
                </a:extLst>
              </p:cNvPr>
              <p:cNvSpPr/>
              <p:nvPr/>
            </p:nvSpPr>
            <p:spPr>
              <a:xfrm>
                <a:off x="5376022" y="3498834"/>
                <a:ext cx="546949" cy="2349767"/>
              </a:xfrm>
              <a:custGeom>
                <a:avLst/>
                <a:gdLst>
                  <a:gd name="connsiteX0" fmla="*/ 544501 w 546949"/>
                  <a:gd name="connsiteY0" fmla="*/ 2251093 h 2349767"/>
                  <a:gd name="connsiteX1" fmla="*/ 513152 w 546949"/>
                  <a:gd name="connsiteY1" fmla="*/ 2219801 h 2349767"/>
                  <a:gd name="connsiteX2" fmla="*/ 447256 w 546949"/>
                  <a:gd name="connsiteY2" fmla="*/ 1879642 h 2349767"/>
                  <a:gd name="connsiteX3" fmla="*/ 427499 w 546949"/>
                  <a:gd name="connsiteY3" fmla="*/ 1041036 h 2349767"/>
                  <a:gd name="connsiteX4" fmla="*/ 500590 w 546949"/>
                  <a:gd name="connsiteY4" fmla="*/ 230467 h 2349767"/>
                  <a:gd name="connsiteX5" fmla="*/ 405286 w 546949"/>
                  <a:gd name="connsiteY5" fmla="*/ 13249 h 2349767"/>
                  <a:gd name="connsiteX6" fmla="*/ 194520 w 546949"/>
                  <a:gd name="connsiteY6" fmla="*/ 11651 h 2349767"/>
                  <a:gd name="connsiteX7" fmla="*/ 157461 w 546949"/>
                  <a:gd name="connsiteY7" fmla="*/ 5141 h 2349767"/>
                  <a:gd name="connsiteX8" fmla="*/ 6996 w 546949"/>
                  <a:gd name="connsiteY8" fmla="*/ 374422 h 2349767"/>
                  <a:gd name="connsiteX9" fmla="*/ 85341 w 546949"/>
                  <a:gd name="connsiteY9" fmla="*/ 884118 h 2349767"/>
                  <a:gd name="connsiteX10" fmla="*/ 109552 w 546949"/>
                  <a:gd name="connsiteY10" fmla="*/ 1643066 h 2349767"/>
                  <a:gd name="connsiteX11" fmla="*/ 61244 w 546949"/>
                  <a:gd name="connsiteY11" fmla="*/ 2012348 h 2349767"/>
                  <a:gd name="connsiteX12" fmla="*/ 31893 w 546949"/>
                  <a:gd name="connsiteY12" fmla="*/ 2306368 h 2349767"/>
                  <a:gd name="connsiteX13" fmla="*/ 415735 w 546949"/>
                  <a:gd name="connsiteY13" fmla="*/ 2317960 h 2349767"/>
                  <a:gd name="connsiteX14" fmla="*/ 544501 w 546949"/>
                  <a:gd name="connsiteY14" fmla="*/ 2251093 h 23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6949" h="2349767">
                    <a:moveTo>
                      <a:pt x="544501" y="2251093"/>
                    </a:moveTo>
                    <a:cubicBezTo>
                      <a:pt x="539191" y="2238702"/>
                      <a:pt x="525258" y="2229451"/>
                      <a:pt x="513152" y="2219801"/>
                    </a:cubicBezTo>
                    <a:cubicBezTo>
                      <a:pt x="402545" y="2131635"/>
                      <a:pt x="429554" y="1997159"/>
                      <a:pt x="447256" y="1879642"/>
                    </a:cubicBezTo>
                    <a:cubicBezTo>
                      <a:pt x="489226" y="1600868"/>
                      <a:pt x="444286" y="1319867"/>
                      <a:pt x="427499" y="1041036"/>
                    </a:cubicBezTo>
                    <a:cubicBezTo>
                      <a:pt x="411167" y="768886"/>
                      <a:pt x="438405" y="495765"/>
                      <a:pt x="500590" y="230467"/>
                    </a:cubicBezTo>
                    <a:cubicBezTo>
                      <a:pt x="523202" y="134078"/>
                      <a:pt x="554380" y="-14959"/>
                      <a:pt x="405286" y="13249"/>
                    </a:cubicBezTo>
                    <a:cubicBezTo>
                      <a:pt x="334650" y="26611"/>
                      <a:pt x="264928" y="23985"/>
                      <a:pt x="194520" y="11651"/>
                    </a:cubicBezTo>
                    <a:cubicBezTo>
                      <a:pt x="157461" y="5141"/>
                      <a:pt x="195263" y="-6908"/>
                      <a:pt x="157461" y="5141"/>
                    </a:cubicBezTo>
                    <a:cubicBezTo>
                      <a:pt x="28695" y="46255"/>
                      <a:pt x="-19442" y="289625"/>
                      <a:pt x="6996" y="374422"/>
                    </a:cubicBezTo>
                    <a:cubicBezTo>
                      <a:pt x="59645" y="543274"/>
                      <a:pt x="76775" y="705331"/>
                      <a:pt x="85341" y="884118"/>
                    </a:cubicBezTo>
                    <a:cubicBezTo>
                      <a:pt x="97446" y="1137653"/>
                      <a:pt x="139645" y="1391473"/>
                      <a:pt x="109552" y="1643066"/>
                    </a:cubicBezTo>
                    <a:cubicBezTo>
                      <a:pt x="94820" y="1766351"/>
                      <a:pt x="77689" y="1889292"/>
                      <a:pt x="61244" y="2012348"/>
                    </a:cubicBezTo>
                    <a:cubicBezTo>
                      <a:pt x="51650" y="2084126"/>
                      <a:pt x="-8364" y="2241386"/>
                      <a:pt x="31893" y="2306368"/>
                    </a:cubicBezTo>
                    <a:cubicBezTo>
                      <a:pt x="87168" y="2395562"/>
                      <a:pt x="333451" y="2319959"/>
                      <a:pt x="415735" y="2317960"/>
                    </a:cubicBezTo>
                    <a:cubicBezTo>
                      <a:pt x="477520" y="2316361"/>
                      <a:pt x="562488" y="2293178"/>
                      <a:pt x="544501" y="2251093"/>
                    </a:cubicBezTo>
                    <a:close/>
                  </a:path>
                </a:pathLst>
              </a:custGeom>
              <a:solidFill>
                <a:srgbClr val="5A54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任意多边形: 形状 47">
              <a:extLst>
                <a:ext uri="{FF2B5EF4-FFF2-40B4-BE49-F238E27FC236}">
                  <a16:creationId xmlns:a16="http://schemas.microsoft.com/office/drawing/2014/main" id="{6FA3115A-EE31-412D-B15A-F5AE6D4B43F8}"/>
                </a:ext>
              </a:extLst>
            </p:cNvPr>
            <p:cNvSpPr/>
            <p:nvPr/>
          </p:nvSpPr>
          <p:spPr>
            <a:xfrm>
              <a:off x="5222724" y="2475235"/>
              <a:ext cx="731141" cy="1390422"/>
            </a:xfrm>
            <a:custGeom>
              <a:avLst/>
              <a:gdLst>
                <a:gd name="connsiteX0" fmla="*/ 588163 w 731141"/>
                <a:gd name="connsiteY0" fmla="*/ 565640 h 1390422"/>
                <a:gd name="connsiteX1" fmla="*/ 484522 w 731141"/>
                <a:gd name="connsiteY1" fmla="*/ 46750 h 1390422"/>
                <a:gd name="connsiteX2" fmla="*/ 447463 w 731141"/>
                <a:gd name="connsiteY2" fmla="*/ 17285 h 1390422"/>
                <a:gd name="connsiteX3" fmla="*/ 174513 w 731141"/>
                <a:gd name="connsiteY3" fmla="*/ 162554 h 1390422"/>
                <a:gd name="connsiteX4" fmla="*/ 89830 w 731141"/>
                <a:gd name="connsiteY4" fmla="*/ 468908 h 1390422"/>
                <a:gd name="connsiteX5" fmla="*/ 61907 w 731141"/>
                <a:gd name="connsiteY5" fmla="*/ 843443 h 1390422"/>
                <a:gd name="connsiteX6" fmla="*/ 65505 w 731141"/>
                <a:gd name="connsiteY6" fmla="*/ 1072937 h 1390422"/>
                <a:gd name="connsiteX7" fmla="*/ 42664 w 731141"/>
                <a:gd name="connsiteY7" fmla="*/ 1231911 h 1390422"/>
                <a:gd name="connsiteX8" fmla="*/ 2406 w 731141"/>
                <a:gd name="connsiteY8" fmla="*/ 1370898 h 1390422"/>
                <a:gd name="connsiteX9" fmla="*/ 84634 w 731141"/>
                <a:gd name="connsiteY9" fmla="*/ 1389113 h 1390422"/>
                <a:gd name="connsiteX10" fmla="*/ 346963 w 731141"/>
                <a:gd name="connsiteY10" fmla="*/ 1324816 h 1390422"/>
                <a:gd name="connsiteX11" fmla="*/ 572003 w 731141"/>
                <a:gd name="connsiteY11" fmla="*/ 1224088 h 1390422"/>
                <a:gd name="connsiteX12" fmla="*/ 729263 w 731141"/>
                <a:gd name="connsiteY12" fmla="*/ 1160647 h 1390422"/>
                <a:gd name="connsiteX13" fmla="*/ 612717 w 731141"/>
                <a:gd name="connsiteY13" fmla="*/ 691779 h 1390422"/>
                <a:gd name="connsiteX14" fmla="*/ 588163 w 731141"/>
                <a:gd name="connsiteY14" fmla="*/ 565640 h 139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1141" h="1390422">
                  <a:moveTo>
                    <a:pt x="588163" y="565640"/>
                  </a:moveTo>
                  <a:cubicBezTo>
                    <a:pt x="550818" y="414090"/>
                    <a:pt x="591361" y="159185"/>
                    <a:pt x="484522" y="46750"/>
                  </a:cubicBezTo>
                  <a:cubicBezTo>
                    <a:pt x="473559" y="35215"/>
                    <a:pt x="461967" y="23852"/>
                    <a:pt x="447463" y="17285"/>
                  </a:cubicBezTo>
                  <a:cubicBezTo>
                    <a:pt x="313215" y="-43186"/>
                    <a:pt x="232244" y="67021"/>
                    <a:pt x="174513" y="162554"/>
                  </a:cubicBezTo>
                  <a:cubicBezTo>
                    <a:pt x="116726" y="258200"/>
                    <a:pt x="118039" y="361670"/>
                    <a:pt x="89830" y="468908"/>
                  </a:cubicBezTo>
                  <a:cubicBezTo>
                    <a:pt x="57739" y="590822"/>
                    <a:pt x="64191" y="717589"/>
                    <a:pt x="61907" y="843443"/>
                  </a:cubicBezTo>
                  <a:cubicBezTo>
                    <a:pt x="60480" y="920074"/>
                    <a:pt x="69844" y="996192"/>
                    <a:pt x="65505" y="1072937"/>
                  </a:cubicBezTo>
                  <a:cubicBezTo>
                    <a:pt x="62478" y="1126500"/>
                    <a:pt x="54884" y="1179719"/>
                    <a:pt x="42664" y="1231911"/>
                  </a:cubicBezTo>
                  <a:cubicBezTo>
                    <a:pt x="34555" y="1266629"/>
                    <a:pt x="-10841" y="1335551"/>
                    <a:pt x="2406" y="1370898"/>
                  </a:cubicBezTo>
                  <a:cubicBezTo>
                    <a:pt x="12913" y="1398878"/>
                    <a:pt x="60994" y="1388314"/>
                    <a:pt x="84634" y="1389113"/>
                  </a:cubicBezTo>
                  <a:cubicBezTo>
                    <a:pt x="176055" y="1392140"/>
                    <a:pt x="265649" y="1365016"/>
                    <a:pt x="346963" y="1324816"/>
                  </a:cubicBezTo>
                  <a:cubicBezTo>
                    <a:pt x="421253" y="1288099"/>
                    <a:pt x="486349" y="1231168"/>
                    <a:pt x="572003" y="1224088"/>
                  </a:cubicBezTo>
                  <a:cubicBezTo>
                    <a:pt x="614544" y="1220547"/>
                    <a:pt x="748507" y="1238021"/>
                    <a:pt x="729263" y="1160647"/>
                  </a:cubicBezTo>
                  <a:cubicBezTo>
                    <a:pt x="683638" y="977405"/>
                    <a:pt x="631618" y="821173"/>
                    <a:pt x="612717" y="691779"/>
                  </a:cubicBezTo>
                  <a:cubicBezTo>
                    <a:pt x="606607" y="649923"/>
                    <a:pt x="598499" y="607667"/>
                    <a:pt x="588163" y="565640"/>
                  </a:cubicBezTo>
                  <a:close/>
                </a:path>
              </a:pathLst>
            </a:custGeom>
            <a:solidFill>
              <a:srgbClr val="D738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48">
              <a:extLst>
                <a:ext uri="{FF2B5EF4-FFF2-40B4-BE49-F238E27FC236}">
                  <a16:creationId xmlns:a16="http://schemas.microsoft.com/office/drawing/2014/main" id="{FE3E2D59-1D85-47B9-BC89-CAD30E852F9F}"/>
                </a:ext>
              </a:extLst>
            </p:cNvPr>
            <p:cNvSpPr/>
            <p:nvPr/>
          </p:nvSpPr>
          <p:spPr>
            <a:xfrm>
              <a:off x="5705533" y="2444510"/>
              <a:ext cx="1278217" cy="1071137"/>
            </a:xfrm>
            <a:custGeom>
              <a:avLst/>
              <a:gdLst>
                <a:gd name="connsiteX0" fmla="*/ 291965 w 1278217"/>
                <a:gd name="connsiteY0" fmla="*/ 723189 h 1071137"/>
                <a:gd name="connsiteX1" fmla="*/ 474236 w 1278217"/>
                <a:gd name="connsiteY1" fmla="*/ 871998 h 1071137"/>
                <a:gd name="connsiteX2" fmla="*/ 991983 w 1278217"/>
                <a:gd name="connsiteY2" fmla="*/ 292009 h 1071137"/>
                <a:gd name="connsiteX3" fmla="*/ 1065702 w 1278217"/>
                <a:gd name="connsiteY3" fmla="*/ 47953 h 1071137"/>
                <a:gd name="connsiteX4" fmla="*/ 1107045 w 1278217"/>
                <a:gd name="connsiteY4" fmla="*/ 8324 h 1071137"/>
                <a:gd name="connsiteX5" fmla="*/ 1277667 w 1278217"/>
                <a:gd name="connsiteY5" fmla="*/ 18488 h 1071137"/>
                <a:gd name="connsiteX6" fmla="*/ 1218965 w 1278217"/>
                <a:gd name="connsiteY6" fmla="*/ 44641 h 1071137"/>
                <a:gd name="connsiteX7" fmla="*/ 1258537 w 1278217"/>
                <a:gd name="connsiteY7" fmla="*/ 73135 h 1071137"/>
                <a:gd name="connsiteX8" fmla="*/ 1162263 w 1278217"/>
                <a:gd name="connsiteY8" fmla="*/ 119959 h 1071137"/>
                <a:gd name="connsiteX9" fmla="*/ 1177395 w 1278217"/>
                <a:gd name="connsiteY9" fmla="*/ 240902 h 1071137"/>
                <a:gd name="connsiteX10" fmla="*/ 1103904 w 1278217"/>
                <a:gd name="connsiteY10" fmla="*/ 337976 h 1071137"/>
                <a:gd name="connsiteX11" fmla="*/ 1012540 w 1278217"/>
                <a:gd name="connsiteY11" fmla="*/ 410896 h 1071137"/>
                <a:gd name="connsiteX12" fmla="*/ 493079 w 1278217"/>
                <a:gd name="connsiteY12" fmla="*/ 1046046 h 1071137"/>
                <a:gd name="connsiteX13" fmla="*/ 390866 w 1278217"/>
                <a:gd name="connsiteY13" fmla="*/ 1033769 h 1071137"/>
                <a:gd name="connsiteX14" fmla="*/ 118944 w 1278217"/>
                <a:gd name="connsiteY14" fmla="*/ 728842 h 1071137"/>
                <a:gd name="connsiteX15" fmla="*/ 0 w 1278217"/>
                <a:gd name="connsiteY15" fmla="*/ 516536 h 1071137"/>
                <a:gd name="connsiteX16" fmla="*/ 136361 w 1278217"/>
                <a:gd name="connsiteY16" fmla="*/ 496436 h 1071137"/>
                <a:gd name="connsiteX17" fmla="*/ 291965 w 1278217"/>
                <a:gd name="connsiteY17" fmla="*/ 723189 h 107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8217" h="1071137">
                  <a:moveTo>
                    <a:pt x="291965" y="723189"/>
                  </a:moveTo>
                  <a:cubicBezTo>
                    <a:pt x="291965" y="723189"/>
                    <a:pt x="448711" y="896609"/>
                    <a:pt x="474236" y="871998"/>
                  </a:cubicBezTo>
                  <a:cubicBezTo>
                    <a:pt x="499760" y="847387"/>
                    <a:pt x="968514" y="346542"/>
                    <a:pt x="991983" y="292009"/>
                  </a:cubicBezTo>
                  <a:cubicBezTo>
                    <a:pt x="1015452" y="237476"/>
                    <a:pt x="1071584" y="79759"/>
                    <a:pt x="1065702" y="47953"/>
                  </a:cubicBezTo>
                  <a:cubicBezTo>
                    <a:pt x="1059821" y="16147"/>
                    <a:pt x="1044917" y="19573"/>
                    <a:pt x="1107045" y="8324"/>
                  </a:cubicBezTo>
                  <a:cubicBezTo>
                    <a:pt x="1169172" y="-2925"/>
                    <a:pt x="1287260" y="-5609"/>
                    <a:pt x="1277667" y="18488"/>
                  </a:cubicBezTo>
                  <a:cubicBezTo>
                    <a:pt x="1268073" y="42585"/>
                    <a:pt x="1218965" y="44641"/>
                    <a:pt x="1218965" y="44641"/>
                  </a:cubicBezTo>
                  <a:cubicBezTo>
                    <a:pt x="1218965" y="44641"/>
                    <a:pt x="1282577" y="60230"/>
                    <a:pt x="1258537" y="73135"/>
                  </a:cubicBezTo>
                  <a:cubicBezTo>
                    <a:pt x="1234498" y="86041"/>
                    <a:pt x="1154497" y="96833"/>
                    <a:pt x="1162263" y="119959"/>
                  </a:cubicBezTo>
                  <a:cubicBezTo>
                    <a:pt x="1170029" y="143086"/>
                    <a:pt x="1181621" y="196077"/>
                    <a:pt x="1177395" y="240902"/>
                  </a:cubicBezTo>
                  <a:cubicBezTo>
                    <a:pt x="1173169" y="285728"/>
                    <a:pt x="1155867" y="305999"/>
                    <a:pt x="1103904" y="337976"/>
                  </a:cubicBezTo>
                  <a:cubicBezTo>
                    <a:pt x="1051941" y="369897"/>
                    <a:pt x="1042804" y="347684"/>
                    <a:pt x="1012540" y="410896"/>
                  </a:cubicBezTo>
                  <a:cubicBezTo>
                    <a:pt x="982276" y="474108"/>
                    <a:pt x="522430" y="1023319"/>
                    <a:pt x="493079" y="1046046"/>
                  </a:cubicBezTo>
                  <a:cubicBezTo>
                    <a:pt x="463729" y="1068773"/>
                    <a:pt x="456077" y="1093841"/>
                    <a:pt x="390866" y="1033769"/>
                  </a:cubicBezTo>
                  <a:cubicBezTo>
                    <a:pt x="325655" y="973697"/>
                    <a:pt x="210822" y="825003"/>
                    <a:pt x="118944" y="728842"/>
                  </a:cubicBezTo>
                  <a:cubicBezTo>
                    <a:pt x="34661" y="640676"/>
                    <a:pt x="0" y="516536"/>
                    <a:pt x="0" y="516536"/>
                  </a:cubicBezTo>
                  <a:lnTo>
                    <a:pt x="136361" y="496436"/>
                  </a:lnTo>
                  <a:cubicBezTo>
                    <a:pt x="136361" y="496436"/>
                    <a:pt x="152349" y="590997"/>
                    <a:pt x="291965" y="723189"/>
                  </a:cubicBezTo>
                  <a:close/>
                </a:path>
              </a:pathLst>
            </a:custGeom>
            <a:solidFill>
              <a:srgbClr val="EAC2AB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49">
              <a:extLst>
                <a:ext uri="{FF2B5EF4-FFF2-40B4-BE49-F238E27FC236}">
                  <a16:creationId xmlns:a16="http://schemas.microsoft.com/office/drawing/2014/main" id="{88595A9F-5D1F-4BD5-99EC-648045FD7ECA}"/>
                </a:ext>
              </a:extLst>
            </p:cNvPr>
            <p:cNvSpPr/>
            <p:nvPr/>
          </p:nvSpPr>
          <p:spPr>
            <a:xfrm>
              <a:off x="5598804" y="2652885"/>
              <a:ext cx="333710" cy="449374"/>
            </a:xfrm>
            <a:custGeom>
              <a:avLst/>
              <a:gdLst>
                <a:gd name="connsiteX0" fmla="*/ 297908 w 333710"/>
                <a:gd name="connsiteY0" fmla="*/ 291829 h 449374"/>
                <a:gd name="connsiteX1" fmla="*/ 50140 w 333710"/>
                <a:gd name="connsiteY1" fmla="*/ 8487 h 449374"/>
                <a:gd name="connsiteX2" fmla="*/ 106786 w 333710"/>
                <a:gd name="connsiteY2" fmla="*/ 449375 h 449374"/>
                <a:gd name="connsiteX3" fmla="*/ 333711 w 333710"/>
                <a:gd name="connsiteY3" fmla="*/ 336598 h 449374"/>
                <a:gd name="connsiteX4" fmla="*/ 297908 w 333710"/>
                <a:gd name="connsiteY4" fmla="*/ 291829 h 44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710" h="449374">
                  <a:moveTo>
                    <a:pt x="297908" y="291829"/>
                  </a:moveTo>
                  <a:cubicBezTo>
                    <a:pt x="297908" y="291829"/>
                    <a:pt x="189756" y="-58380"/>
                    <a:pt x="50140" y="8487"/>
                  </a:cubicBezTo>
                  <a:cubicBezTo>
                    <a:pt x="-89475" y="75354"/>
                    <a:pt x="106786" y="449375"/>
                    <a:pt x="106786" y="449375"/>
                  </a:cubicBezTo>
                  <a:lnTo>
                    <a:pt x="333711" y="336598"/>
                  </a:lnTo>
                  <a:lnTo>
                    <a:pt x="297908" y="291829"/>
                  </a:lnTo>
                  <a:close/>
                </a:path>
              </a:pathLst>
            </a:custGeom>
            <a:solidFill>
              <a:srgbClr val="F44E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图形 2">
            <a:extLst>
              <a:ext uri="{FF2B5EF4-FFF2-40B4-BE49-F238E27FC236}">
                <a16:creationId xmlns:a16="http://schemas.microsoft.com/office/drawing/2014/main" id="{3DCE2143-987F-497A-BBEC-57EB918CFD4B}"/>
              </a:ext>
            </a:extLst>
          </p:cNvPr>
          <p:cNvGrpSpPr/>
          <p:nvPr/>
        </p:nvGrpSpPr>
        <p:grpSpPr>
          <a:xfrm flipH="1">
            <a:off x="9954354" y="1157348"/>
            <a:ext cx="1423734" cy="714179"/>
            <a:chOff x="3546148" y="2120783"/>
            <a:chExt cx="1423734" cy="714179"/>
          </a:xfrm>
        </p:grpSpPr>
        <p:grpSp>
          <p:nvGrpSpPr>
            <p:cNvPr id="37" name="图形 2">
              <a:extLst>
                <a:ext uri="{FF2B5EF4-FFF2-40B4-BE49-F238E27FC236}">
                  <a16:creationId xmlns:a16="http://schemas.microsoft.com/office/drawing/2014/main" id="{6D61F031-B8C1-4BAE-A33B-2E0E16E8FC12}"/>
                </a:ext>
              </a:extLst>
            </p:cNvPr>
            <p:cNvGrpSpPr/>
            <p:nvPr/>
          </p:nvGrpSpPr>
          <p:grpSpPr>
            <a:xfrm>
              <a:off x="3546148" y="2120783"/>
              <a:ext cx="1423734" cy="338046"/>
              <a:chOff x="3546148" y="2120783"/>
              <a:chExt cx="1423734" cy="338046"/>
            </a:xfrm>
          </p:grpSpPr>
          <p:sp>
            <p:nvSpPr>
              <p:cNvPr id="43" name="任意多边形: 形状 23">
                <a:extLst>
                  <a:ext uri="{FF2B5EF4-FFF2-40B4-BE49-F238E27FC236}">
                    <a16:creationId xmlns:a16="http://schemas.microsoft.com/office/drawing/2014/main" id="{7FC4277F-3BEA-446D-9937-CC7FF55E6D9E}"/>
                  </a:ext>
                </a:extLst>
              </p:cNvPr>
              <p:cNvSpPr/>
              <p:nvPr/>
            </p:nvSpPr>
            <p:spPr>
              <a:xfrm>
                <a:off x="3546148" y="2120783"/>
                <a:ext cx="1423734" cy="338046"/>
              </a:xfrm>
              <a:custGeom>
                <a:avLst/>
                <a:gdLst>
                  <a:gd name="connsiteX0" fmla="*/ 1254654 w 1423734"/>
                  <a:gd name="connsiteY0" fmla="*/ 338046 h 338046"/>
                  <a:gd name="connsiteX1" fmla="*/ 169023 w 1423734"/>
                  <a:gd name="connsiteY1" fmla="*/ 338046 h 338046"/>
                  <a:gd name="connsiteX2" fmla="*/ 0 w 1423734"/>
                  <a:gd name="connsiteY2" fmla="*/ 169023 h 338046"/>
                  <a:gd name="connsiteX3" fmla="*/ 0 w 1423734"/>
                  <a:gd name="connsiteY3" fmla="*/ 169023 h 338046"/>
                  <a:gd name="connsiteX4" fmla="*/ 169023 w 1423734"/>
                  <a:gd name="connsiteY4" fmla="*/ 0 h 338046"/>
                  <a:gd name="connsiteX5" fmla="*/ 1254712 w 1423734"/>
                  <a:gd name="connsiteY5" fmla="*/ 0 h 338046"/>
                  <a:gd name="connsiteX6" fmla="*/ 1423735 w 1423734"/>
                  <a:gd name="connsiteY6" fmla="*/ 169023 h 338046"/>
                  <a:gd name="connsiteX7" fmla="*/ 1423735 w 1423734"/>
                  <a:gd name="connsiteY7" fmla="*/ 169023 h 338046"/>
                  <a:gd name="connsiteX8" fmla="*/ 1254654 w 1423734"/>
                  <a:gd name="connsiteY8" fmla="*/ 338046 h 33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3734" h="338046">
                    <a:moveTo>
                      <a:pt x="1254654" y="338046"/>
                    </a:moveTo>
                    <a:lnTo>
                      <a:pt x="169023" y="338046"/>
                    </a:lnTo>
                    <a:cubicBezTo>
                      <a:pt x="76060" y="338046"/>
                      <a:pt x="0" y="261986"/>
                      <a:pt x="0" y="169023"/>
                    </a:cubicBezTo>
                    <a:lnTo>
                      <a:pt x="0" y="169023"/>
                    </a:lnTo>
                    <a:cubicBezTo>
                      <a:pt x="0" y="76060"/>
                      <a:pt x="76060" y="0"/>
                      <a:pt x="169023" y="0"/>
                    </a:cubicBezTo>
                    <a:lnTo>
                      <a:pt x="1254712" y="0"/>
                    </a:lnTo>
                    <a:cubicBezTo>
                      <a:pt x="1347674" y="0"/>
                      <a:pt x="1423735" y="76060"/>
                      <a:pt x="1423735" y="169023"/>
                    </a:cubicBezTo>
                    <a:lnTo>
                      <a:pt x="1423735" y="169023"/>
                    </a:lnTo>
                    <a:cubicBezTo>
                      <a:pt x="1423678" y="261986"/>
                      <a:pt x="1347617" y="338046"/>
                      <a:pt x="1254654" y="338046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4" name="图形 2">
                <a:extLst>
                  <a:ext uri="{FF2B5EF4-FFF2-40B4-BE49-F238E27FC236}">
                    <a16:creationId xmlns:a16="http://schemas.microsoft.com/office/drawing/2014/main" id="{2A9D6802-F984-4034-AD07-5807651012E0}"/>
                  </a:ext>
                </a:extLst>
              </p:cNvPr>
              <p:cNvGrpSpPr/>
              <p:nvPr/>
            </p:nvGrpSpPr>
            <p:grpSpPr>
              <a:xfrm>
                <a:off x="4693203" y="2208131"/>
                <a:ext cx="113842" cy="175627"/>
                <a:chOff x="4693203" y="2208131"/>
                <a:chExt cx="113842" cy="175627"/>
              </a:xfrm>
              <a:solidFill>
                <a:srgbClr val="FFFFFF"/>
              </a:solidFill>
            </p:grpSpPr>
            <p:sp>
              <p:nvSpPr>
                <p:cNvPr id="45" name="任意多边形: 形状 25">
                  <a:extLst>
                    <a:ext uri="{FF2B5EF4-FFF2-40B4-BE49-F238E27FC236}">
                      <a16:creationId xmlns:a16="http://schemas.microsoft.com/office/drawing/2014/main" id="{8D7A98A7-E728-4B94-B0CA-1B3F97118637}"/>
                    </a:ext>
                  </a:extLst>
                </p:cNvPr>
                <p:cNvSpPr/>
                <p:nvPr/>
              </p:nvSpPr>
              <p:spPr>
                <a:xfrm>
                  <a:off x="4693203" y="2208131"/>
                  <a:ext cx="113842" cy="95912"/>
                </a:xfrm>
                <a:custGeom>
                  <a:avLst/>
                  <a:gdLst>
                    <a:gd name="connsiteX0" fmla="*/ 111939 w 113842"/>
                    <a:gd name="connsiteY0" fmla="*/ 92753 h 95912"/>
                    <a:gd name="connsiteX1" fmla="*/ 111939 w 113842"/>
                    <a:gd name="connsiteY1" fmla="*/ 92753 h 95912"/>
                    <a:gd name="connsiteX2" fmla="*/ 99834 w 113842"/>
                    <a:gd name="connsiteY2" fmla="*/ 94009 h 95912"/>
                    <a:gd name="connsiteX3" fmla="*/ 3159 w 113842"/>
                    <a:gd name="connsiteY3" fmla="*/ 15265 h 95912"/>
                    <a:gd name="connsiteX4" fmla="*/ 1903 w 113842"/>
                    <a:gd name="connsiteY4" fmla="*/ 3159 h 95912"/>
                    <a:gd name="connsiteX5" fmla="*/ 1903 w 113842"/>
                    <a:gd name="connsiteY5" fmla="*/ 3159 h 95912"/>
                    <a:gd name="connsiteX6" fmla="*/ 14008 w 113842"/>
                    <a:gd name="connsiteY6" fmla="*/ 1903 h 95912"/>
                    <a:gd name="connsiteX7" fmla="*/ 110683 w 113842"/>
                    <a:gd name="connsiteY7" fmla="*/ 80647 h 95912"/>
                    <a:gd name="connsiteX8" fmla="*/ 111939 w 113842"/>
                    <a:gd name="connsiteY8" fmla="*/ 92753 h 9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3842" h="95912">
                      <a:moveTo>
                        <a:pt x="111939" y="92753"/>
                      </a:moveTo>
                      <a:lnTo>
                        <a:pt x="111939" y="92753"/>
                      </a:lnTo>
                      <a:cubicBezTo>
                        <a:pt x="108970" y="96407"/>
                        <a:pt x="103488" y="96978"/>
                        <a:pt x="99834" y="94009"/>
                      </a:cubicBezTo>
                      <a:lnTo>
                        <a:pt x="3159" y="15265"/>
                      </a:lnTo>
                      <a:cubicBezTo>
                        <a:pt x="-495" y="12296"/>
                        <a:pt x="-1066" y="6814"/>
                        <a:pt x="1903" y="3159"/>
                      </a:cubicBezTo>
                      <a:lnTo>
                        <a:pt x="1903" y="3159"/>
                      </a:lnTo>
                      <a:cubicBezTo>
                        <a:pt x="4872" y="-495"/>
                        <a:pt x="10354" y="-1066"/>
                        <a:pt x="14008" y="1903"/>
                      </a:cubicBezTo>
                      <a:lnTo>
                        <a:pt x="110683" y="80647"/>
                      </a:lnTo>
                      <a:cubicBezTo>
                        <a:pt x="114337" y="83616"/>
                        <a:pt x="114909" y="89098"/>
                        <a:pt x="111939" y="927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任意多边形: 形状 26">
                  <a:extLst>
                    <a:ext uri="{FF2B5EF4-FFF2-40B4-BE49-F238E27FC236}">
                      <a16:creationId xmlns:a16="http://schemas.microsoft.com/office/drawing/2014/main" id="{99A7E680-5EDC-45B7-9223-0E6CF758BEA3}"/>
                    </a:ext>
                  </a:extLst>
                </p:cNvPr>
                <p:cNvSpPr/>
                <p:nvPr/>
              </p:nvSpPr>
              <p:spPr>
                <a:xfrm>
                  <a:off x="4693203" y="2287846"/>
                  <a:ext cx="113842" cy="95912"/>
                </a:xfrm>
                <a:custGeom>
                  <a:avLst/>
                  <a:gdLst>
                    <a:gd name="connsiteX0" fmla="*/ 111939 w 113842"/>
                    <a:gd name="connsiteY0" fmla="*/ 3159 h 95912"/>
                    <a:gd name="connsiteX1" fmla="*/ 111939 w 113842"/>
                    <a:gd name="connsiteY1" fmla="*/ 3159 h 95912"/>
                    <a:gd name="connsiteX2" fmla="*/ 99834 w 113842"/>
                    <a:gd name="connsiteY2" fmla="*/ 1903 h 95912"/>
                    <a:gd name="connsiteX3" fmla="*/ 3159 w 113842"/>
                    <a:gd name="connsiteY3" fmla="*/ 80647 h 95912"/>
                    <a:gd name="connsiteX4" fmla="*/ 1903 w 113842"/>
                    <a:gd name="connsiteY4" fmla="*/ 92753 h 95912"/>
                    <a:gd name="connsiteX5" fmla="*/ 1903 w 113842"/>
                    <a:gd name="connsiteY5" fmla="*/ 92753 h 95912"/>
                    <a:gd name="connsiteX6" fmla="*/ 14008 w 113842"/>
                    <a:gd name="connsiteY6" fmla="*/ 94009 h 95912"/>
                    <a:gd name="connsiteX7" fmla="*/ 110683 w 113842"/>
                    <a:gd name="connsiteY7" fmla="*/ 15265 h 95912"/>
                    <a:gd name="connsiteX8" fmla="*/ 111939 w 113842"/>
                    <a:gd name="connsiteY8" fmla="*/ 3159 h 9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3842" h="95912">
                      <a:moveTo>
                        <a:pt x="111939" y="3159"/>
                      </a:moveTo>
                      <a:lnTo>
                        <a:pt x="111939" y="3159"/>
                      </a:lnTo>
                      <a:cubicBezTo>
                        <a:pt x="108970" y="-495"/>
                        <a:pt x="103488" y="-1066"/>
                        <a:pt x="99834" y="1903"/>
                      </a:cubicBezTo>
                      <a:lnTo>
                        <a:pt x="3159" y="80647"/>
                      </a:lnTo>
                      <a:cubicBezTo>
                        <a:pt x="-495" y="83616"/>
                        <a:pt x="-1066" y="89098"/>
                        <a:pt x="1903" y="92753"/>
                      </a:cubicBezTo>
                      <a:lnTo>
                        <a:pt x="1903" y="92753"/>
                      </a:lnTo>
                      <a:cubicBezTo>
                        <a:pt x="4872" y="96407"/>
                        <a:pt x="10354" y="96979"/>
                        <a:pt x="14008" y="94009"/>
                      </a:cubicBezTo>
                      <a:lnTo>
                        <a:pt x="110683" y="15265"/>
                      </a:lnTo>
                      <a:cubicBezTo>
                        <a:pt x="114337" y="12238"/>
                        <a:pt x="114909" y="6814"/>
                        <a:pt x="111939" y="31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图形 2">
              <a:extLst>
                <a:ext uri="{FF2B5EF4-FFF2-40B4-BE49-F238E27FC236}">
                  <a16:creationId xmlns:a16="http://schemas.microsoft.com/office/drawing/2014/main" id="{18FF64FB-7C36-4501-A7F4-12CFA945E5E7}"/>
                </a:ext>
              </a:extLst>
            </p:cNvPr>
            <p:cNvGrpSpPr/>
            <p:nvPr/>
          </p:nvGrpSpPr>
          <p:grpSpPr>
            <a:xfrm>
              <a:off x="3546148" y="2608952"/>
              <a:ext cx="952011" cy="226011"/>
              <a:chOff x="3546148" y="2608952"/>
              <a:chExt cx="952011" cy="226011"/>
            </a:xfrm>
          </p:grpSpPr>
          <p:sp>
            <p:nvSpPr>
              <p:cNvPr id="39" name="任意多边形: 形状 28">
                <a:extLst>
                  <a:ext uri="{FF2B5EF4-FFF2-40B4-BE49-F238E27FC236}">
                    <a16:creationId xmlns:a16="http://schemas.microsoft.com/office/drawing/2014/main" id="{AA426E99-088F-4CD1-99F1-7665D521257B}"/>
                  </a:ext>
                </a:extLst>
              </p:cNvPr>
              <p:cNvSpPr/>
              <p:nvPr/>
            </p:nvSpPr>
            <p:spPr>
              <a:xfrm>
                <a:off x="3546148" y="2608952"/>
                <a:ext cx="952011" cy="226011"/>
              </a:xfrm>
              <a:custGeom>
                <a:avLst/>
                <a:gdLst>
                  <a:gd name="connsiteX0" fmla="*/ 839006 w 952011"/>
                  <a:gd name="connsiteY0" fmla="*/ 226011 h 226011"/>
                  <a:gd name="connsiteX1" fmla="*/ 113006 w 952011"/>
                  <a:gd name="connsiteY1" fmla="*/ 226011 h 226011"/>
                  <a:gd name="connsiteX2" fmla="*/ 0 w 952011"/>
                  <a:gd name="connsiteY2" fmla="*/ 113006 h 226011"/>
                  <a:gd name="connsiteX3" fmla="*/ 0 w 952011"/>
                  <a:gd name="connsiteY3" fmla="*/ 113006 h 226011"/>
                  <a:gd name="connsiteX4" fmla="*/ 113006 w 952011"/>
                  <a:gd name="connsiteY4" fmla="*/ 0 h 226011"/>
                  <a:gd name="connsiteX5" fmla="*/ 839006 w 952011"/>
                  <a:gd name="connsiteY5" fmla="*/ 0 h 226011"/>
                  <a:gd name="connsiteX6" fmla="*/ 952012 w 952011"/>
                  <a:gd name="connsiteY6" fmla="*/ 113006 h 226011"/>
                  <a:gd name="connsiteX7" fmla="*/ 952012 w 952011"/>
                  <a:gd name="connsiteY7" fmla="*/ 113006 h 226011"/>
                  <a:gd name="connsiteX8" fmla="*/ 839006 w 952011"/>
                  <a:gd name="connsiteY8" fmla="*/ 226011 h 22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011" h="226011">
                    <a:moveTo>
                      <a:pt x="839006" y="226011"/>
                    </a:moveTo>
                    <a:lnTo>
                      <a:pt x="113006" y="226011"/>
                    </a:lnTo>
                    <a:cubicBezTo>
                      <a:pt x="50821" y="226011"/>
                      <a:pt x="0" y="175133"/>
                      <a:pt x="0" y="113006"/>
                    </a:cubicBezTo>
                    <a:lnTo>
                      <a:pt x="0" y="113006"/>
                    </a:lnTo>
                    <a:cubicBezTo>
                      <a:pt x="0" y="50821"/>
                      <a:pt x="50878" y="0"/>
                      <a:pt x="113006" y="0"/>
                    </a:cubicBezTo>
                    <a:lnTo>
                      <a:pt x="839006" y="0"/>
                    </a:lnTo>
                    <a:cubicBezTo>
                      <a:pt x="901191" y="0"/>
                      <a:pt x="952012" y="50878"/>
                      <a:pt x="952012" y="113006"/>
                    </a:cubicBezTo>
                    <a:lnTo>
                      <a:pt x="952012" y="113006"/>
                    </a:lnTo>
                    <a:cubicBezTo>
                      <a:pt x="952069" y="175133"/>
                      <a:pt x="901191" y="226011"/>
                      <a:pt x="839006" y="226011"/>
                    </a:cubicBezTo>
                    <a:close/>
                  </a:path>
                </a:pathLst>
              </a:custGeom>
              <a:solidFill>
                <a:srgbClr val="A7AD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0" name="图形 2">
                <a:extLst>
                  <a:ext uri="{FF2B5EF4-FFF2-40B4-BE49-F238E27FC236}">
                    <a16:creationId xmlns:a16="http://schemas.microsoft.com/office/drawing/2014/main" id="{E4E41217-B7EF-472B-B1B6-7A526DAB1297}"/>
                  </a:ext>
                </a:extLst>
              </p:cNvPr>
              <p:cNvGrpSpPr/>
              <p:nvPr/>
            </p:nvGrpSpPr>
            <p:grpSpPr>
              <a:xfrm>
                <a:off x="4313220" y="2667269"/>
                <a:ext cx="76125" cy="117485"/>
                <a:chOff x="4313220" y="2667269"/>
                <a:chExt cx="76125" cy="117485"/>
              </a:xfrm>
              <a:solidFill>
                <a:srgbClr val="FFFFFF"/>
              </a:solidFill>
            </p:grpSpPr>
            <p:sp>
              <p:nvSpPr>
                <p:cNvPr id="41" name="任意多边形: 形状 30">
                  <a:extLst>
                    <a:ext uri="{FF2B5EF4-FFF2-40B4-BE49-F238E27FC236}">
                      <a16:creationId xmlns:a16="http://schemas.microsoft.com/office/drawing/2014/main" id="{91C75FD4-B62A-44C0-8FE3-9C6B9C1B4369}"/>
                    </a:ext>
                  </a:extLst>
                </p:cNvPr>
                <p:cNvSpPr/>
                <p:nvPr/>
              </p:nvSpPr>
              <p:spPr>
                <a:xfrm>
                  <a:off x="4313220" y="2667269"/>
                  <a:ext cx="76125" cy="64152"/>
                </a:xfrm>
                <a:custGeom>
                  <a:avLst/>
                  <a:gdLst>
                    <a:gd name="connsiteX0" fmla="*/ 74846 w 76125"/>
                    <a:gd name="connsiteY0" fmla="*/ 62055 h 64152"/>
                    <a:gd name="connsiteX1" fmla="*/ 74846 w 76125"/>
                    <a:gd name="connsiteY1" fmla="*/ 62055 h 64152"/>
                    <a:gd name="connsiteX2" fmla="*/ 66737 w 76125"/>
                    <a:gd name="connsiteY2" fmla="*/ 62854 h 64152"/>
                    <a:gd name="connsiteX3" fmla="*/ 2097 w 76125"/>
                    <a:gd name="connsiteY3" fmla="*/ 10206 h 64152"/>
                    <a:gd name="connsiteX4" fmla="*/ 1298 w 76125"/>
                    <a:gd name="connsiteY4" fmla="*/ 2097 h 64152"/>
                    <a:gd name="connsiteX5" fmla="*/ 1298 w 76125"/>
                    <a:gd name="connsiteY5" fmla="*/ 2097 h 64152"/>
                    <a:gd name="connsiteX6" fmla="*/ 9407 w 76125"/>
                    <a:gd name="connsiteY6" fmla="*/ 1298 h 64152"/>
                    <a:gd name="connsiteX7" fmla="*/ 74047 w 76125"/>
                    <a:gd name="connsiteY7" fmla="*/ 53946 h 64152"/>
                    <a:gd name="connsiteX8" fmla="*/ 74846 w 76125"/>
                    <a:gd name="connsiteY8" fmla="*/ 62055 h 64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125" h="64152">
                      <a:moveTo>
                        <a:pt x="74846" y="62055"/>
                      </a:moveTo>
                      <a:lnTo>
                        <a:pt x="74846" y="62055"/>
                      </a:lnTo>
                      <a:cubicBezTo>
                        <a:pt x="72847" y="64510"/>
                        <a:pt x="69193" y="64853"/>
                        <a:pt x="66737" y="62854"/>
                      </a:cubicBezTo>
                      <a:lnTo>
                        <a:pt x="2097" y="10206"/>
                      </a:lnTo>
                      <a:cubicBezTo>
                        <a:pt x="-358" y="8207"/>
                        <a:pt x="-701" y="4553"/>
                        <a:pt x="1298" y="2097"/>
                      </a:cubicBezTo>
                      <a:lnTo>
                        <a:pt x="1298" y="2097"/>
                      </a:lnTo>
                      <a:cubicBezTo>
                        <a:pt x="3297" y="-358"/>
                        <a:pt x="6951" y="-701"/>
                        <a:pt x="9407" y="1298"/>
                      </a:cubicBezTo>
                      <a:lnTo>
                        <a:pt x="74047" y="53946"/>
                      </a:lnTo>
                      <a:cubicBezTo>
                        <a:pt x="76445" y="55945"/>
                        <a:pt x="76844" y="59600"/>
                        <a:pt x="74846" y="620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任意多边形: 形状 31">
                  <a:extLst>
                    <a:ext uri="{FF2B5EF4-FFF2-40B4-BE49-F238E27FC236}">
                      <a16:creationId xmlns:a16="http://schemas.microsoft.com/office/drawing/2014/main" id="{20C2EA38-9F73-46C8-80AE-BF7D9A25F609}"/>
                    </a:ext>
                  </a:extLst>
                </p:cNvPr>
                <p:cNvSpPr/>
                <p:nvPr/>
              </p:nvSpPr>
              <p:spPr>
                <a:xfrm>
                  <a:off x="4313220" y="2720602"/>
                  <a:ext cx="76125" cy="64152"/>
                </a:xfrm>
                <a:custGeom>
                  <a:avLst/>
                  <a:gdLst>
                    <a:gd name="connsiteX0" fmla="*/ 74846 w 76125"/>
                    <a:gd name="connsiteY0" fmla="*/ 2097 h 64152"/>
                    <a:gd name="connsiteX1" fmla="*/ 74846 w 76125"/>
                    <a:gd name="connsiteY1" fmla="*/ 2097 h 64152"/>
                    <a:gd name="connsiteX2" fmla="*/ 66737 w 76125"/>
                    <a:gd name="connsiteY2" fmla="*/ 1298 h 64152"/>
                    <a:gd name="connsiteX3" fmla="*/ 2097 w 76125"/>
                    <a:gd name="connsiteY3" fmla="*/ 53946 h 64152"/>
                    <a:gd name="connsiteX4" fmla="*/ 1298 w 76125"/>
                    <a:gd name="connsiteY4" fmla="*/ 62055 h 64152"/>
                    <a:gd name="connsiteX5" fmla="*/ 1298 w 76125"/>
                    <a:gd name="connsiteY5" fmla="*/ 62055 h 64152"/>
                    <a:gd name="connsiteX6" fmla="*/ 9407 w 76125"/>
                    <a:gd name="connsiteY6" fmla="*/ 62854 h 64152"/>
                    <a:gd name="connsiteX7" fmla="*/ 74047 w 76125"/>
                    <a:gd name="connsiteY7" fmla="*/ 10206 h 64152"/>
                    <a:gd name="connsiteX8" fmla="*/ 74846 w 76125"/>
                    <a:gd name="connsiteY8" fmla="*/ 2097 h 64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125" h="64152">
                      <a:moveTo>
                        <a:pt x="74846" y="2097"/>
                      </a:moveTo>
                      <a:lnTo>
                        <a:pt x="74846" y="2097"/>
                      </a:lnTo>
                      <a:cubicBezTo>
                        <a:pt x="72847" y="-358"/>
                        <a:pt x="69193" y="-701"/>
                        <a:pt x="66737" y="1298"/>
                      </a:cubicBezTo>
                      <a:lnTo>
                        <a:pt x="2097" y="53946"/>
                      </a:lnTo>
                      <a:cubicBezTo>
                        <a:pt x="-358" y="55945"/>
                        <a:pt x="-701" y="59599"/>
                        <a:pt x="1298" y="62055"/>
                      </a:cubicBezTo>
                      <a:lnTo>
                        <a:pt x="1298" y="62055"/>
                      </a:lnTo>
                      <a:cubicBezTo>
                        <a:pt x="3297" y="64510"/>
                        <a:pt x="6951" y="64853"/>
                        <a:pt x="9407" y="62854"/>
                      </a:cubicBezTo>
                      <a:lnTo>
                        <a:pt x="74047" y="10206"/>
                      </a:lnTo>
                      <a:cubicBezTo>
                        <a:pt x="76445" y="8207"/>
                        <a:pt x="76844" y="4553"/>
                        <a:pt x="74846" y="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7" name="文本框 46"/>
          <p:cNvSpPr txBox="1"/>
          <p:nvPr/>
        </p:nvSpPr>
        <p:spPr>
          <a:xfrm>
            <a:off x="663622" y="498775"/>
            <a:ext cx="178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  <a:endParaRPr lang="zh-CN" altLang="en-US" sz="6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4838458" y="2544478"/>
            <a:ext cx="3035300" cy="1027592"/>
          </a:xfrm>
          <a:prstGeom prst="roundRect">
            <a:avLst>
              <a:gd name="adj" fmla="val 7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96388" y="2746818"/>
            <a:ext cx="23884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4800000" scaled="0"/>
                </a:gradFill>
                <a:cs typeface="+mn-ea"/>
                <a:sym typeface="+mn-lt"/>
              </a:rPr>
              <a:t>工作概况</a:t>
            </a:r>
          </a:p>
        </p:txBody>
      </p:sp>
      <p:sp>
        <p:nvSpPr>
          <p:cNvPr id="50" name="椭圆 49"/>
          <p:cNvSpPr/>
          <p:nvPr/>
        </p:nvSpPr>
        <p:spPr>
          <a:xfrm>
            <a:off x="4838458" y="2151920"/>
            <a:ext cx="609600" cy="609600"/>
          </a:xfrm>
          <a:prstGeom prst="ellipse">
            <a:avLst/>
          </a:prstGeom>
          <a:ln>
            <a:noFill/>
          </a:ln>
          <a:effectLst>
            <a:outerShdw blurRad="520700" dist="50800" dir="5400000" sx="112000" sy="112000" algn="t" rotWithShape="0">
              <a:schemeClr val="accent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893043" y="2253886"/>
            <a:ext cx="5033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4838458" y="4688504"/>
            <a:ext cx="3035300" cy="1027592"/>
          </a:xfrm>
          <a:prstGeom prst="roundRect">
            <a:avLst>
              <a:gd name="adj" fmla="val 7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396388" y="4890844"/>
            <a:ext cx="23884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3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4800000" scaled="0"/>
                </a:gradFill>
                <a:latin typeface="+mj-ea"/>
                <a:ea typeface="+mj-ea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解决方案</a:t>
            </a:r>
          </a:p>
        </p:txBody>
      </p:sp>
      <p:sp>
        <p:nvSpPr>
          <p:cNvPr id="54" name="椭圆 53"/>
          <p:cNvSpPr/>
          <p:nvPr/>
        </p:nvSpPr>
        <p:spPr>
          <a:xfrm>
            <a:off x="4838458" y="4295946"/>
            <a:ext cx="609600" cy="609600"/>
          </a:xfrm>
          <a:prstGeom prst="ellipse">
            <a:avLst/>
          </a:prstGeom>
          <a:ln>
            <a:noFill/>
          </a:ln>
          <a:effectLst>
            <a:outerShdw blurRad="520700" dist="50800" dir="5400000" sx="112000" sy="112000" algn="t" rotWithShape="0">
              <a:schemeClr val="accent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93043" y="4397912"/>
            <a:ext cx="5033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8342788" y="2544478"/>
            <a:ext cx="3035300" cy="1027592"/>
          </a:xfrm>
          <a:prstGeom prst="roundRect">
            <a:avLst>
              <a:gd name="adj" fmla="val 7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900718" y="2746818"/>
            <a:ext cx="23884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3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4800000" scaled="0"/>
                </a:gradFill>
                <a:latin typeface="+mj-ea"/>
                <a:ea typeface="+mj-ea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问题分析</a:t>
            </a:r>
          </a:p>
        </p:txBody>
      </p:sp>
      <p:sp>
        <p:nvSpPr>
          <p:cNvPr id="58" name="椭圆 57"/>
          <p:cNvSpPr/>
          <p:nvPr/>
        </p:nvSpPr>
        <p:spPr>
          <a:xfrm>
            <a:off x="8342788" y="2151920"/>
            <a:ext cx="609600" cy="609600"/>
          </a:xfrm>
          <a:prstGeom prst="ellipse">
            <a:avLst/>
          </a:prstGeom>
          <a:ln>
            <a:noFill/>
          </a:ln>
          <a:effectLst>
            <a:outerShdw blurRad="520700" dist="50800" dir="5400000" sx="112000" sy="112000" algn="t" rotWithShape="0">
              <a:schemeClr val="accent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397373" y="2253886"/>
            <a:ext cx="5033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8342788" y="4688504"/>
            <a:ext cx="3035300" cy="1027592"/>
          </a:xfrm>
          <a:prstGeom prst="roundRect">
            <a:avLst>
              <a:gd name="adj" fmla="val 7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900718" y="4890844"/>
            <a:ext cx="23884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3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4800000" scaled="0"/>
                </a:gradFill>
                <a:latin typeface="+mj-ea"/>
                <a:ea typeface="+mj-ea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未来规划</a:t>
            </a:r>
          </a:p>
        </p:txBody>
      </p:sp>
      <p:sp>
        <p:nvSpPr>
          <p:cNvPr id="62" name="椭圆 61"/>
          <p:cNvSpPr/>
          <p:nvPr/>
        </p:nvSpPr>
        <p:spPr>
          <a:xfrm>
            <a:off x="8342788" y="4295946"/>
            <a:ext cx="609600" cy="609600"/>
          </a:xfrm>
          <a:prstGeom prst="ellipse">
            <a:avLst/>
          </a:prstGeom>
          <a:ln>
            <a:noFill/>
          </a:ln>
          <a:effectLst>
            <a:outerShdw blurRad="520700" dist="50800" dir="5400000" sx="112000" sy="112000" algn="t" rotWithShape="0">
              <a:schemeClr val="accent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397373" y="4397912"/>
            <a:ext cx="5033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2619054" y="790897"/>
            <a:ext cx="0" cy="549711"/>
          </a:xfrm>
          <a:prstGeom prst="line">
            <a:avLst/>
          </a:prstGeom>
          <a:ln w="63500" cap="rnd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2756241" y="924026"/>
            <a:ext cx="2864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4800000" scaled="0"/>
                </a:gradFill>
                <a:cs typeface="+mn-ea"/>
                <a:sym typeface="+mn-lt"/>
              </a:rPr>
              <a:t>CONTENTS</a:t>
            </a:r>
            <a:endParaRPr lang="zh-CN" altLang="en-US" sz="32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48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19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 Placeholder 31">
            <a:extLst>
              <a:ext uri="{FF2B5EF4-FFF2-40B4-BE49-F238E27FC236}">
                <a16:creationId xmlns:a16="http://schemas.microsoft.com/office/drawing/2014/main" id="{F168CAA8-0A9E-4AEE-82FE-9F30480DEA54}"/>
              </a:ext>
            </a:extLst>
          </p:cNvPr>
          <p:cNvSpPr txBox="1">
            <a:spLocks/>
          </p:cNvSpPr>
          <p:nvPr/>
        </p:nvSpPr>
        <p:spPr>
          <a:xfrm>
            <a:off x="1472779" y="2358109"/>
            <a:ext cx="1724394" cy="187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effectLst>
            <a:outerShdw blurRad="381000" dist="38100" dir="5400000" algn="t" rotWithShape="0">
              <a:schemeClr val="accent1">
                <a:alpha val="40000"/>
              </a:scheme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defRPr/>
            </a:pPr>
            <a:r>
              <a:rPr lang="en-US" kern="0">
                <a:solidFill>
                  <a:schemeClr val="bg1"/>
                </a:solidFill>
                <a:cs typeface="+mn-ea"/>
                <a:sym typeface="+mn-lt"/>
              </a:rPr>
              <a:t>August 28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时间进度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WORK PROGRESS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7" name="Straight Arrow Connector 72" title="Timeline Event Lines">
            <a:extLst>
              <a:ext uri="{FF2B5EF4-FFF2-40B4-BE49-F238E27FC236}">
                <a16:creationId xmlns:a16="http://schemas.microsoft.com/office/drawing/2014/main" id="{4A412F69-2D59-4EA2-9BA0-74B513D9F63B}"/>
              </a:ext>
            </a:extLst>
          </p:cNvPr>
          <p:cNvCxnSpPr>
            <a:cxnSpLocks/>
          </p:cNvCxnSpPr>
          <p:nvPr/>
        </p:nvCxnSpPr>
        <p:spPr>
          <a:xfrm flipH="1">
            <a:off x="2334976" y="2581030"/>
            <a:ext cx="1" cy="776987"/>
          </a:xfrm>
          <a:prstGeom prst="straightConnector1">
            <a:avLst/>
          </a:prstGeom>
          <a:noFill/>
          <a:ln w="34925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tailEnd type="arrow"/>
          </a:ln>
          <a:effectLst/>
        </p:spPr>
      </p:cxnSp>
      <p:sp>
        <p:nvSpPr>
          <p:cNvPr id="148" name="Text Placeholder 30">
            <a:extLst>
              <a:ext uri="{FF2B5EF4-FFF2-40B4-BE49-F238E27FC236}">
                <a16:creationId xmlns:a16="http://schemas.microsoft.com/office/drawing/2014/main" id="{3BF16A02-C583-41A6-B28D-1DA71C3D603B}"/>
              </a:ext>
            </a:extLst>
          </p:cNvPr>
          <p:cNvSpPr txBox="1">
            <a:spLocks/>
          </p:cNvSpPr>
          <p:nvPr/>
        </p:nvSpPr>
        <p:spPr>
          <a:xfrm>
            <a:off x="1358089" y="1942078"/>
            <a:ext cx="2095470" cy="2731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2000" b="1">
                <a:latin typeface="+mn-lt"/>
                <a:ea typeface="+mn-ea"/>
                <a:cs typeface="+mn-ea"/>
                <a:sym typeface="+mn-lt"/>
              </a:rPr>
              <a:t>客户满意度调查</a:t>
            </a:r>
            <a:endParaRPr 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1" name="Straight Arrow Connector 75" title="Timeline Event Lines">
            <a:extLst>
              <a:ext uri="{FF2B5EF4-FFF2-40B4-BE49-F238E27FC236}">
                <a16:creationId xmlns:a16="http://schemas.microsoft.com/office/drawing/2014/main" id="{EB858692-F88E-43A4-8B27-E23B8AC17249}"/>
              </a:ext>
            </a:extLst>
          </p:cNvPr>
          <p:cNvCxnSpPr>
            <a:cxnSpLocks/>
          </p:cNvCxnSpPr>
          <p:nvPr/>
        </p:nvCxnSpPr>
        <p:spPr>
          <a:xfrm rot="10800000" flipH="1">
            <a:off x="4220687" y="4302736"/>
            <a:ext cx="1" cy="776987"/>
          </a:xfrm>
          <a:prstGeom prst="straightConnector1">
            <a:avLst/>
          </a:prstGeom>
          <a:noFill/>
          <a:ln w="34925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tailEnd type="arrow"/>
          </a:ln>
          <a:effectLst/>
        </p:spPr>
      </p:cxnSp>
      <p:sp>
        <p:nvSpPr>
          <p:cNvPr id="182" name="Text Placeholder 30">
            <a:extLst>
              <a:ext uri="{FF2B5EF4-FFF2-40B4-BE49-F238E27FC236}">
                <a16:creationId xmlns:a16="http://schemas.microsoft.com/office/drawing/2014/main" id="{787813E1-07C6-496D-9E59-D41AD3127AD9}"/>
              </a:ext>
            </a:extLst>
          </p:cNvPr>
          <p:cNvSpPr txBox="1">
            <a:spLocks/>
          </p:cNvSpPr>
          <p:nvPr/>
        </p:nvSpPr>
        <p:spPr>
          <a:xfrm>
            <a:off x="3514539" y="5265773"/>
            <a:ext cx="1793875" cy="3390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2000" b="1">
                <a:latin typeface="+mn-lt"/>
                <a:ea typeface="+mn-ea"/>
                <a:cs typeface="+mn-ea"/>
                <a:sym typeface="+mn-lt"/>
              </a:rPr>
              <a:t>新产品上架</a:t>
            </a:r>
            <a:endParaRPr 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3" name="Text Placeholder 31">
            <a:extLst>
              <a:ext uri="{FF2B5EF4-FFF2-40B4-BE49-F238E27FC236}">
                <a16:creationId xmlns:a16="http://schemas.microsoft.com/office/drawing/2014/main" id="{A3B6B7DF-5CB5-4DD4-A1FA-3CAD080EA255}"/>
              </a:ext>
            </a:extLst>
          </p:cNvPr>
          <p:cNvSpPr txBox="1">
            <a:spLocks/>
          </p:cNvSpPr>
          <p:nvPr/>
        </p:nvSpPr>
        <p:spPr>
          <a:xfrm>
            <a:off x="3407931" y="5630176"/>
            <a:ext cx="1724394" cy="187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effectLst>
            <a:outerShdw blurRad="381000" dist="38100" dir="5400000" algn="t" rotWithShape="0">
              <a:schemeClr val="accent1">
                <a:alpha val="40000"/>
              </a:schemeClr>
            </a:outerShdw>
          </a:effectLst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0">
                <a:solidFill>
                  <a:schemeClr val="bg1"/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>
                <a:cs typeface="+mn-ea"/>
                <a:sym typeface="+mn-lt"/>
              </a:rPr>
              <a:t>July 13</a:t>
            </a:r>
            <a:endParaRPr lang="en-US" dirty="0">
              <a:cs typeface="+mn-ea"/>
              <a:sym typeface="+mn-lt"/>
            </a:endParaRPr>
          </a:p>
        </p:txBody>
      </p:sp>
      <p:cxnSp>
        <p:nvCxnSpPr>
          <p:cNvPr id="185" name="Straight Arrow Connector 75" title="Timeline Event Lines">
            <a:extLst>
              <a:ext uri="{FF2B5EF4-FFF2-40B4-BE49-F238E27FC236}">
                <a16:creationId xmlns:a16="http://schemas.microsoft.com/office/drawing/2014/main" id="{EB858692-F88E-43A4-8B27-E23B8AC17249}"/>
              </a:ext>
            </a:extLst>
          </p:cNvPr>
          <p:cNvCxnSpPr>
            <a:cxnSpLocks/>
          </p:cNvCxnSpPr>
          <p:nvPr/>
        </p:nvCxnSpPr>
        <p:spPr>
          <a:xfrm rot="10800000" flipH="1">
            <a:off x="7996807" y="4302736"/>
            <a:ext cx="1" cy="776987"/>
          </a:xfrm>
          <a:prstGeom prst="straightConnector1">
            <a:avLst/>
          </a:prstGeom>
          <a:noFill/>
          <a:ln w="34925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tailEnd type="arrow"/>
          </a:ln>
          <a:effectLst/>
        </p:spPr>
      </p:cxnSp>
      <p:sp>
        <p:nvSpPr>
          <p:cNvPr id="186" name="Text Placeholder 30">
            <a:extLst>
              <a:ext uri="{FF2B5EF4-FFF2-40B4-BE49-F238E27FC236}">
                <a16:creationId xmlns:a16="http://schemas.microsoft.com/office/drawing/2014/main" id="{787813E1-07C6-496D-9E59-D41AD3127AD9}"/>
              </a:ext>
            </a:extLst>
          </p:cNvPr>
          <p:cNvSpPr txBox="1">
            <a:spLocks/>
          </p:cNvSpPr>
          <p:nvPr/>
        </p:nvSpPr>
        <p:spPr>
          <a:xfrm>
            <a:off x="7290659" y="5265773"/>
            <a:ext cx="1793875" cy="3390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2000" b="1">
                <a:latin typeface="+mn-lt"/>
                <a:ea typeface="+mn-ea"/>
                <a:cs typeface="+mn-ea"/>
                <a:sym typeface="+mn-lt"/>
              </a:rPr>
              <a:t>新产品上架</a:t>
            </a:r>
            <a:endParaRPr 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7" name="Text Placeholder 31">
            <a:extLst>
              <a:ext uri="{FF2B5EF4-FFF2-40B4-BE49-F238E27FC236}">
                <a16:creationId xmlns:a16="http://schemas.microsoft.com/office/drawing/2014/main" id="{A3B6B7DF-5CB5-4DD4-A1FA-3CAD080EA255}"/>
              </a:ext>
            </a:extLst>
          </p:cNvPr>
          <p:cNvSpPr txBox="1">
            <a:spLocks/>
          </p:cNvSpPr>
          <p:nvPr/>
        </p:nvSpPr>
        <p:spPr>
          <a:xfrm>
            <a:off x="7184051" y="5630176"/>
            <a:ext cx="1724394" cy="187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effectLst>
            <a:outerShdw blurRad="381000" dist="38100" dir="5400000" algn="t" rotWithShape="0">
              <a:schemeClr val="accent1">
                <a:alpha val="40000"/>
              </a:schemeClr>
            </a:outerShdw>
          </a:effectLst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0">
                <a:solidFill>
                  <a:schemeClr val="bg1"/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>
                <a:cs typeface="+mn-ea"/>
                <a:sym typeface="+mn-lt"/>
              </a:rPr>
              <a:t>July 13</a:t>
            </a:r>
            <a:endParaRPr lang="en-US" dirty="0">
              <a:cs typeface="+mn-ea"/>
              <a:sym typeface="+mn-lt"/>
            </a:endParaRPr>
          </a:p>
        </p:txBody>
      </p:sp>
      <p:cxnSp>
        <p:nvCxnSpPr>
          <p:cNvPr id="189" name="Straight Arrow Connector 72" title="Timeline Event Lines">
            <a:extLst>
              <a:ext uri="{FF2B5EF4-FFF2-40B4-BE49-F238E27FC236}">
                <a16:creationId xmlns:a16="http://schemas.microsoft.com/office/drawing/2014/main" id="{4A412F69-2D59-4EA2-9BA0-74B513D9F63B}"/>
              </a:ext>
            </a:extLst>
          </p:cNvPr>
          <p:cNvCxnSpPr>
            <a:cxnSpLocks/>
          </p:cNvCxnSpPr>
          <p:nvPr/>
        </p:nvCxnSpPr>
        <p:spPr>
          <a:xfrm flipH="1">
            <a:off x="6110154" y="2581030"/>
            <a:ext cx="1" cy="776987"/>
          </a:xfrm>
          <a:prstGeom prst="straightConnector1">
            <a:avLst/>
          </a:prstGeom>
          <a:noFill/>
          <a:ln w="34925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tailEnd type="arrow"/>
          </a:ln>
          <a:effectLst/>
        </p:spPr>
      </p:cxnSp>
      <p:sp>
        <p:nvSpPr>
          <p:cNvPr id="190" name="Text Placeholder 30">
            <a:extLst>
              <a:ext uri="{FF2B5EF4-FFF2-40B4-BE49-F238E27FC236}">
                <a16:creationId xmlns:a16="http://schemas.microsoft.com/office/drawing/2014/main" id="{3BF16A02-C583-41A6-B28D-1DA71C3D603B}"/>
              </a:ext>
            </a:extLst>
          </p:cNvPr>
          <p:cNvSpPr txBox="1">
            <a:spLocks/>
          </p:cNvSpPr>
          <p:nvPr/>
        </p:nvSpPr>
        <p:spPr>
          <a:xfrm>
            <a:off x="5133267" y="1942078"/>
            <a:ext cx="2095470" cy="3390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2000" b="1">
                <a:latin typeface="+mn-lt"/>
                <a:ea typeface="+mn-ea"/>
                <a:cs typeface="+mn-ea"/>
                <a:sym typeface="+mn-lt"/>
              </a:rPr>
              <a:t>客户满意度调查</a:t>
            </a:r>
            <a:endParaRPr 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1" name="Text Placeholder 31">
            <a:extLst>
              <a:ext uri="{FF2B5EF4-FFF2-40B4-BE49-F238E27FC236}">
                <a16:creationId xmlns:a16="http://schemas.microsoft.com/office/drawing/2014/main" id="{F168CAA8-0A9E-4AEE-82FE-9F30480DEA54}"/>
              </a:ext>
            </a:extLst>
          </p:cNvPr>
          <p:cNvSpPr txBox="1">
            <a:spLocks/>
          </p:cNvSpPr>
          <p:nvPr/>
        </p:nvSpPr>
        <p:spPr>
          <a:xfrm>
            <a:off x="5247957" y="2358109"/>
            <a:ext cx="1724394" cy="187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effectLst>
            <a:outerShdw blurRad="381000" dist="38100" dir="5400000" algn="t" rotWithShape="0">
              <a:schemeClr val="accent1">
                <a:alpha val="40000"/>
              </a:schemeClr>
            </a:outerShdw>
          </a:effectLst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0">
                <a:solidFill>
                  <a:schemeClr val="bg1"/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>
                <a:cs typeface="+mn-ea"/>
                <a:sym typeface="+mn-lt"/>
              </a:rPr>
              <a:t>August 28</a:t>
            </a:r>
            <a:endParaRPr lang="en-US" dirty="0">
              <a:cs typeface="+mn-ea"/>
              <a:sym typeface="+mn-lt"/>
            </a:endParaRPr>
          </a:p>
        </p:txBody>
      </p:sp>
      <p:cxnSp>
        <p:nvCxnSpPr>
          <p:cNvPr id="193" name="Straight Arrow Connector 72" title="Timeline Event Lines">
            <a:extLst>
              <a:ext uri="{FF2B5EF4-FFF2-40B4-BE49-F238E27FC236}">
                <a16:creationId xmlns:a16="http://schemas.microsoft.com/office/drawing/2014/main" id="{4A412F69-2D59-4EA2-9BA0-74B513D9F63B}"/>
              </a:ext>
            </a:extLst>
          </p:cNvPr>
          <p:cNvCxnSpPr>
            <a:cxnSpLocks/>
          </p:cNvCxnSpPr>
          <p:nvPr/>
        </p:nvCxnSpPr>
        <p:spPr>
          <a:xfrm flipH="1">
            <a:off x="9885332" y="2581030"/>
            <a:ext cx="1" cy="776987"/>
          </a:xfrm>
          <a:prstGeom prst="straightConnector1">
            <a:avLst/>
          </a:prstGeom>
          <a:noFill/>
          <a:ln w="34925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tailEnd type="arrow"/>
          </a:ln>
          <a:effectLst/>
        </p:spPr>
      </p:cxnSp>
      <p:sp>
        <p:nvSpPr>
          <p:cNvPr id="194" name="Text Placeholder 30">
            <a:extLst>
              <a:ext uri="{FF2B5EF4-FFF2-40B4-BE49-F238E27FC236}">
                <a16:creationId xmlns:a16="http://schemas.microsoft.com/office/drawing/2014/main" id="{3BF16A02-C583-41A6-B28D-1DA71C3D603B}"/>
              </a:ext>
            </a:extLst>
          </p:cNvPr>
          <p:cNvSpPr txBox="1">
            <a:spLocks/>
          </p:cNvSpPr>
          <p:nvPr/>
        </p:nvSpPr>
        <p:spPr>
          <a:xfrm>
            <a:off x="8908445" y="1942078"/>
            <a:ext cx="2095470" cy="3390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2000" b="1">
                <a:latin typeface="+mn-lt"/>
                <a:ea typeface="+mn-ea"/>
                <a:cs typeface="+mn-ea"/>
                <a:sym typeface="+mn-lt"/>
              </a:rPr>
              <a:t>客户满意度调查</a:t>
            </a:r>
            <a:endParaRPr 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5" name="Text Placeholder 31">
            <a:extLst>
              <a:ext uri="{FF2B5EF4-FFF2-40B4-BE49-F238E27FC236}">
                <a16:creationId xmlns:a16="http://schemas.microsoft.com/office/drawing/2014/main" id="{F168CAA8-0A9E-4AEE-82FE-9F30480DEA54}"/>
              </a:ext>
            </a:extLst>
          </p:cNvPr>
          <p:cNvSpPr txBox="1">
            <a:spLocks/>
          </p:cNvSpPr>
          <p:nvPr/>
        </p:nvSpPr>
        <p:spPr>
          <a:xfrm>
            <a:off x="9023135" y="2358109"/>
            <a:ext cx="1724394" cy="187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effectLst>
            <a:outerShdw blurRad="381000" dist="38100" dir="5400000" algn="t" rotWithShape="0">
              <a:schemeClr val="accent1">
                <a:alpha val="40000"/>
              </a:schemeClr>
            </a:outerShdw>
          </a:effectLst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0">
                <a:solidFill>
                  <a:schemeClr val="bg1"/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>
                <a:cs typeface="+mn-ea"/>
                <a:sym typeface="+mn-lt"/>
              </a:rPr>
              <a:t>August 28</a:t>
            </a:r>
            <a:endParaRPr lang="en-US" dirty="0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91886" y="3591088"/>
            <a:ext cx="11274121" cy="570002"/>
            <a:chOff x="391886" y="3591088"/>
            <a:chExt cx="11274121" cy="570002"/>
          </a:xfrm>
        </p:grpSpPr>
        <p:sp>
          <p:nvSpPr>
            <p:cNvPr id="143" name="Text Placeholder 26">
              <a:extLst>
                <a:ext uri="{FF2B5EF4-FFF2-40B4-BE49-F238E27FC236}">
                  <a16:creationId xmlns:a16="http://schemas.microsoft.com/office/drawing/2014/main" id="{E20F207A-33A7-43C3-873C-25499611EA61}"/>
                </a:ext>
              </a:extLst>
            </p:cNvPr>
            <p:cNvSpPr txBox="1">
              <a:spLocks/>
            </p:cNvSpPr>
            <p:nvPr/>
          </p:nvSpPr>
          <p:spPr>
            <a:xfrm>
              <a:off x="2144185" y="3600711"/>
              <a:ext cx="377825" cy="20177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AUG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Text Placeholder 27">
              <a:extLst>
                <a:ext uri="{FF2B5EF4-FFF2-40B4-BE49-F238E27FC236}">
                  <a16:creationId xmlns:a16="http://schemas.microsoft.com/office/drawing/2014/main" id="{B7E6CCF4-3AC5-455D-B1E1-9CDCE79FA2DA}"/>
                </a:ext>
              </a:extLst>
            </p:cNvPr>
            <p:cNvSpPr txBox="1">
              <a:spLocks/>
            </p:cNvSpPr>
            <p:nvPr/>
          </p:nvSpPr>
          <p:spPr>
            <a:xfrm>
              <a:off x="4032714" y="3591088"/>
              <a:ext cx="377825" cy="20177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SEP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Text Placeholder 25">
              <a:extLst>
                <a:ext uri="{FF2B5EF4-FFF2-40B4-BE49-F238E27FC236}">
                  <a16:creationId xmlns:a16="http://schemas.microsoft.com/office/drawing/2014/main" id="{357282C0-B362-4514-BC66-EC9066996ADC}"/>
                </a:ext>
              </a:extLst>
            </p:cNvPr>
            <p:cNvSpPr txBox="1">
              <a:spLocks/>
            </p:cNvSpPr>
            <p:nvPr/>
          </p:nvSpPr>
          <p:spPr>
            <a:xfrm>
              <a:off x="5921243" y="3591088"/>
              <a:ext cx="377825" cy="20177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OCT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Text Placeholder 28">
              <a:extLst>
                <a:ext uri="{FF2B5EF4-FFF2-40B4-BE49-F238E27FC236}">
                  <a16:creationId xmlns:a16="http://schemas.microsoft.com/office/drawing/2014/main" id="{AF84C149-B9E1-4CEB-AC25-65E5E0C9ECDB}"/>
                </a:ext>
              </a:extLst>
            </p:cNvPr>
            <p:cNvSpPr txBox="1">
              <a:spLocks/>
            </p:cNvSpPr>
            <p:nvPr/>
          </p:nvSpPr>
          <p:spPr>
            <a:xfrm>
              <a:off x="7809772" y="3591088"/>
              <a:ext cx="377825" cy="20177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NOV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Text Placeholder 29">
              <a:extLst>
                <a:ext uri="{FF2B5EF4-FFF2-40B4-BE49-F238E27FC236}">
                  <a16:creationId xmlns:a16="http://schemas.microsoft.com/office/drawing/2014/main" id="{1182FFC2-5425-4688-B728-F2248AC174BD}"/>
                </a:ext>
              </a:extLst>
            </p:cNvPr>
            <p:cNvSpPr txBox="1">
              <a:spLocks/>
            </p:cNvSpPr>
            <p:nvPr/>
          </p:nvSpPr>
          <p:spPr>
            <a:xfrm>
              <a:off x="9698303" y="3595047"/>
              <a:ext cx="377825" cy="20177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DEC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56" name="Straight Connector 55">
              <a:extLst>
                <a:ext uri="{FF2B5EF4-FFF2-40B4-BE49-F238E27FC236}">
                  <a16:creationId xmlns:a16="http://schemas.microsoft.com/office/drawing/2014/main" id="{70974A3F-6B41-4413-8B89-13F538C736F8}"/>
                </a:ext>
              </a:extLst>
            </p:cNvPr>
            <p:cNvCxnSpPr/>
            <p:nvPr/>
          </p:nvCxnSpPr>
          <p:spPr>
            <a:xfrm>
              <a:off x="1862961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5" name="直接箭头连接符 4"/>
            <p:cNvCxnSpPr/>
            <p:nvPr/>
          </p:nvCxnSpPr>
          <p:spPr>
            <a:xfrm>
              <a:off x="391886" y="4017090"/>
              <a:ext cx="11274121" cy="0"/>
            </a:xfrm>
            <a:prstGeom prst="straightConnector1">
              <a:avLst/>
            </a:prstGeom>
            <a:noFill/>
            <a:ln w="34925" cap="rnd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tailEnd type="arrow"/>
            </a:ln>
            <a:effectLst>
              <a:outerShdw blurRad="431800" dist="12700" dir="5400000" algn="t" rotWithShape="0">
                <a:schemeClr val="accent1">
                  <a:alpha val="40000"/>
                </a:schemeClr>
              </a:outerShdw>
            </a:effectLst>
          </p:spPr>
        </p:cxnSp>
        <p:cxnSp>
          <p:nvCxnSpPr>
            <p:cNvPr id="158" name="Straight Connector 50">
              <a:extLst>
                <a:ext uri="{FF2B5EF4-FFF2-40B4-BE49-F238E27FC236}">
                  <a16:creationId xmlns:a16="http://schemas.microsoft.com/office/drawing/2014/main" id="{03F8D889-DFE8-4946-8A9F-E89EBA86CE55}"/>
                </a:ext>
              </a:extLst>
            </p:cNvPr>
            <p:cNvCxnSpPr/>
            <p:nvPr/>
          </p:nvCxnSpPr>
          <p:spPr>
            <a:xfrm>
              <a:off x="2806991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59" name="Straight Connector 51">
              <a:extLst>
                <a:ext uri="{FF2B5EF4-FFF2-40B4-BE49-F238E27FC236}">
                  <a16:creationId xmlns:a16="http://schemas.microsoft.com/office/drawing/2014/main" id="{899FC3E1-760C-485D-A894-659E36DBFBA0}"/>
                </a:ext>
              </a:extLst>
            </p:cNvPr>
            <p:cNvCxnSpPr/>
            <p:nvPr/>
          </p:nvCxnSpPr>
          <p:spPr>
            <a:xfrm>
              <a:off x="3279006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60" name="Straight Connector 52">
              <a:extLst>
                <a:ext uri="{FF2B5EF4-FFF2-40B4-BE49-F238E27FC236}">
                  <a16:creationId xmlns:a16="http://schemas.microsoft.com/office/drawing/2014/main" id="{FC2AD8BF-2DAB-46F3-9334-006C0E601416}"/>
                </a:ext>
              </a:extLst>
            </p:cNvPr>
            <p:cNvCxnSpPr/>
            <p:nvPr/>
          </p:nvCxnSpPr>
          <p:spPr>
            <a:xfrm>
              <a:off x="3751021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62" name="Straight Connector 54">
              <a:extLst>
                <a:ext uri="{FF2B5EF4-FFF2-40B4-BE49-F238E27FC236}">
                  <a16:creationId xmlns:a16="http://schemas.microsoft.com/office/drawing/2014/main" id="{D7C5386D-5D43-4282-AB46-61FD65332554}"/>
                </a:ext>
              </a:extLst>
            </p:cNvPr>
            <p:cNvCxnSpPr/>
            <p:nvPr/>
          </p:nvCxnSpPr>
          <p:spPr>
            <a:xfrm>
              <a:off x="4695051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63" name="Straight Connector 55">
              <a:extLst>
                <a:ext uri="{FF2B5EF4-FFF2-40B4-BE49-F238E27FC236}">
                  <a16:creationId xmlns:a16="http://schemas.microsoft.com/office/drawing/2014/main" id="{70974A3F-6B41-4413-8B89-13F538C736F8}"/>
                </a:ext>
              </a:extLst>
            </p:cNvPr>
            <p:cNvCxnSpPr/>
            <p:nvPr/>
          </p:nvCxnSpPr>
          <p:spPr>
            <a:xfrm>
              <a:off x="5167066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64" name="Straight Connector 56">
              <a:extLst>
                <a:ext uri="{FF2B5EF4-FFF2-40B4-BE49-F238E27FC236}">
                  <a16:creationId xmlns:a16="http://schemas.microsoft.com/office/drawing/2014/main" id="{8ABC7720-8A37-473F-B4FC-E67552008163}"/>
                </a:ext>
              </a:extLst>
            </p:cNvPr>
            <p:cNvCxnSpPr/>
            <p:nvPr/>
          </p:nvCxnSpPr>
          <p:spPr>
            <a:xfrm>
              <a:off x="5639081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67" name="Straight Connector 54">
              <a:extLst>
                <a:ext uri="{FF2B5EF4-FFF2-40B4-BE49-F238E27FC236}">
                  <a16:creationId xmlns:a16="http://schemas.microsoft.com/office/drawing/2014/main" id="{D7C5386D-5D43-4282-AB46-61FD65332554}"/>
                </a:ext>
              </a:extLst>
            </p:cNvPr>
            <p:cNvCxnSpPr/>
            <p:nvPr/>
          </p:nvCxnSpPr>
          <p:spPr>
            <a:xfrm>
              <a:off x="6583111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68" name="Straight Connector 55">
              <a:extLst>
                <a:ext uri="{FF2B5EF4-FFF2-40B4-BE49-F238E27FC236}">
                  <a16:creationId xmlns:a16="http://schemas.microsoft.com/office/drawing/2014/main" id="{70974A3F-6B41-4413-8B89-13F538C736F8}"/>
                </a:ext>
              </a:extLst>
            </p:cNvPr>
            <p:cNvCxnSpPr/>
            <p:nvPr/>
          </p:nvCxnSpPr>
          <p:spPr>
            <a:xfrm>
              <a:off x="7055126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69" name="Straight Connector 56">
              <a:extLst>
                <a:ext uri="{FF2B5EF4-FFF2-40B4-BE49-F238E27FC236}">
                  <a16:creationId xmlns:a16="http://schemas.microsoft.com/office/drawing/2014/main" id="{8ABC7720-8A37-473F-B4FC-E67552008163}"/>
                </a:ext>
              </a:extLst>
            </p:cNvPr>
            <p:cNvCxnSpPr/>
            <p:nvPr/>
          </p:nvCxnSpPr>
          <p:spPr>
            <a:xfrm>
              <a:off x="7527141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72" name="Straight Connector 51">
              <a:extLst>
                <a:ext uri="{FF2B5EF4-FFF2-40B4-BE49-F238E27FC236}">
                  <a16:creationId xmlns:a16="http://schemas.microsoft.com/office/drawing/2014/main" id="{899FC3E1-760C-485D-A894-659E36DBFBA0}"/>
                </a:ext>
              </a:extLst>
            </p:cNvPr>
            <p:cNvCxnSpPr/>
            <p:nvPr/>
          </p:nvCxnSpPr>
          <p:spPr>
            <a:xfrm>
              <a:off x="8471171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73" name="Straight Connector 52">
              <a:extLst>
                <a:ext uri="{FF2B5EF4-FFF2-40B4-BE49-F238E27FC236}">
                  <a16:creationId xmlns:a16="http://schemas.microsoft.com/office/drawing/2014/main" id="{FC2AD8BF-2DAB-46F3-9334-006C0E601416}"/>
                </a:ext>
              </a:extLst>
            </p:cNvPr>
            <p:cNvCxnSpPr/>
            <p:nvPr/>
          </p:nvCxnSpPr>
          <p:spPr>
            <a:xfrm>
              <a:off x="8943186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74" name="Straight Connector 53">
              <a:extLst>
                <a:ext uri="{FF2B5EF4-FFF2-40B4-BE49-F238E27FC236}">
                  <a16:creationId xmlns:a16="http://schemas.microsoft.com/office/drawing/2014/main" id="{F3ECD0E7-AEC7-4FC2-AD8C-FD1309F9C4A9}"/>
                </a:ext>
              </a:extLst>
            </p:cNvPr>
            <p:cNvCxnSpPr/>
            <p:nvPr/>
          </p:nvCxnSpPr>
          <p:spPr>
            <a:xfrm>
              <a:off x="9415201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57" name="Straight Connector 56">
              <a:extLst>
                <a:ext uri="{FF2B5EF4-FFF2-40B4-BE49-F238E27FC236}">
                  <a16:creationId xmlns:a16="http://schemas.microsoft.com/office/drawing/2014/main" id="{8ABC7720-8A37-473F-B4FC-E67552008163}"/>
                </a:ext>
              </a:extLst>
            </p:cNvPr>
            <p:cNvCxnSpPr/>
            <p:nvPr/>
          </p:nvCxnSpPr>
          <p:spPr>
            <a:xfrm>
              <a:off x="2334976" y="3873090"/>
              <a:ext cx="1" cy="288000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61" name="Straight Connector 53">
              <a:extLst>
                <a:ext uri="{FF2B5EF4-FFF2-40B4-BE49-F238E27FC236}">
                  <a16:creationId xmlns:a16="http://schemas.microsoft.com/office/drawing/2014/main" id="{F3ECD0E7-AEC7-4FC2-AD8C-FD1309F9C4A9}"/>
                </a:ext>
              </a:extLst>
            </p:cNvPr>
            <p:cNvCxnSpPr/>
            <p:nvPr/>
          </p:nvCxnSpPr>
          <p:spPr>
            <a:xfrm>
              <a:off x="4223036" y="3873090"/>
              <a:ext cx="1" cy="288000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66" name="Straight Connector 53">
              <a:extLst>
                <a:ext uri="{FF2B5EF4-FFF2-40B4-BE49-F238E27FC236}">
                  <a16:creationId xmlns:a16="http://schemas.microsoft.com/office/drawing/2014/main" id="{F3ECD0E7-AEC7-4FC2-AD8C-FD1309F9C4A9}"/>
                </a:ext>
              </a:extLst>
            </p:cNvPr>
            <p:cNvCxnSpPr/>
            <p:nvPr/>
          </p:nvCxnSpPr>
          <p:spPr>
            <a:xfrm>
              <a:off x="6111096" y="3873090"/>
              <a:ext cx="1" cy="288000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71" name="Straight Connector 50">
              <a:extLst>
                <a:ext uri="{FF2B5EF4-FFF2-40B4-BE49-F238E27FC236}">
                  <a16:creationId xmlns:a16="http://schemas.microsoft.com/office/drawing/2014/main" id="{03F8D889-DFE8-4946-8A9F-E89EBA86CE55}"/>
                </a:ext>
              </a:extLst>
            </p:cNvPr>
            <p:cNvCxnSpPr/>
            <p:nvPr/>
          </p:nvCxnSpPr>
          <p:spPr>
            <a:xfrm>
              <a:off x="7999156" y="3873090"/>
              <a:ext cx="1" cy="288000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75" name="Straight Connector 54">
              <a:extLst>
                <a:ext uri="{FF2B5EF4-FFF2-40B4-BE49-F238E27FC236}">
                  <a16:creationId xmlns:a16="http://schemas.microsoft.com/office/drawing/2014/main" id="{D7C5386D-5D43-4282-AB46-61FD65332554}"/>
                </a:ext>
              </a:extLst>
            </p:cNvPr>
            <p:cNvCxnSpPr/>
            <p:nvPr/>
          </p:nvCxnSpPr>
          <p:spPr>
            <a:xfrm>
              <a:off x="9887216" y="3873090"/>
              <a:ext cx="1" cy="288000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76" name="Straight Connector 55">
              <a:extLst>
                <a:ext uri="{FF2B5EF4-FFF2-40B4-BE49-F238E27FC236}">
                  <a16:creationId xmlns:a16="http://schemas.microsoft.com/office/drawing/2014/main" id="{70974A3F-6B41-4413-8B89-13F538C736F8}"/>
                </a:ext>
              </a:extLst>
            </p:cNvPr>
            <p:cNvCxnSpPr/>
            <p:nvPr/>
          </p:nvCxnSpPr>
          <p:spPr>
            <a:xfrm>
              <a:off x="10359231" y="3939640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96" name="Straight Connector 55">
              <a:extLst>
                <a:ext uri="{FF2B5EF4-FFF2-40B4-BE49-F238E27FC236}">
                  <a16:creationId xmlns:a16="http://schemas.microsoft.com/office/drawing/2014/main" id="{70974A3F-6B41-4413-8B89-13F538C736F8}"/>
                </a:ext>
              </a:extLst>
            </p:cNvPr>
            <p:cNvCxnSpPr/>
            <p:nvPr/>
          </p:nvCxnSpPr>
          <p:spPr>
            <a:xfrm>
              <a:off x="10831246" y="3939639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97" name="Straight Connector 55">
              <a:extLst>
                <a:ext uri="{FF2B5EF4-FFF2-40B4-BE49-F238E27FC236}">
                  <a16:creationId xmlns:a16="http://schemas.microsoft.com/office/drawing/2014/main" id="{70974A3F-6B41-4413-8B89-13F538C736F8}"/>
                </a:ext>
              </a:extLst>
            </p:cNvPr>
            <p:cNvCxnSpPr/>
            <p:nvPr/>
          </p:nvCxnSpPr>
          <p:spPr>
            <a:xfrm>
              <a:off x="1390946" y="3939639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98" name="Straight Connector 55">
              <a:extLst>
                <a:ext uri="{FF2B5EF4-FFF2-40B4-BE49-F238E27FC236}">
                  <a16:creationId xmlns:a16="http://schemas.microsoft.com/office/drawing/2014/main" id="{70974A3F-6B41-4413-8B89-13F538C736F8}"/>
                </a:ext>
              </a:extLst>
            </p:cNvPr>
            <p:cNvCxnSpPr/>
            <p:nvPr/>
          </p:nvCxnSpPr>
          <p:spPr>
            <a:xfrm>
              <a:off x="918931" y="3939638"/>
              <a:ext cx="1" cy="154901"/>
            </a:xfrm>
            <a:prstGeom prst="line">
              <a:avLst/>
            </a:prstGeom>
            <a:noFill/>
            <a:ln w="349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</p:grpSp>
      <p:grpSp>
        <p:nvGrpSpPr>
          <p:cNvPr id="48" name="图形 2">
            <a:extLst>
              <a:ext uri="{FF2B5EF4-FFF2-40B4-BE49-F238E27FC236}">
                <a16:creationId xmlns:a16="http://schemas.microsoft.com/office/drawing/2014/main" id="{36613122-F093-4B6B-BDF6-3D8F1CF47499}"/>
              </a:ext>
            </a:extLst>
          </p:cNvPr>
          <p:cNvGrpSpPr/>
          <p:nvPr/>
        </p:nvGrpSpPr>
        <p:grpSpPr>
          <a:xfrm>
            <a:off x="10746297" y="4721560"/>
            <a:ext cx="579703" cy="1204768"/>
            <a:chOff x="9127109" y="4209418"/>
            <a:chExt cx="579703" cy="1204768"/>
          </a:xfrm>
        </p:grpSpPr>
        <p:grpSp>
          <p:nvGrpSpPr>
            <p:cNvPr id="49" name="图形 2">
              <a:extLst>
                <a:ext uri="{FF2B5EF4-FFF2-40B4-BE49-F238E27FC236}">
                  <a16:creationId xmlns:a16="http://schemas.microsoft.com/office/drawing/2014/main" id="{37E92509-AB43-4CDF-AB99-ADAE766858DC}"/>
                </a:ext>
              </a:extLst>
            </p:cNvPr>
            <p:cNvGrpSpPr/>
            <p:nvPr/>
          </p:nvGrpSpPr>
          <p:grpSpPr>
            <a:xfrm>
              <a:off x="9181757" y="4209418"/>
              <a:ext cx="480231" cy="1204768"/>
              <a:chOff x="9181757" y="4209418"/>
              <a:chExt cx="480231" cy="1204768"/>
            </a:xfrm>
          </p:grpSpPr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8255EFBD-FF01-43AF-8ABB-3D65C823857E}"/>
                  </a:ext>
                </a:extLst>
              </p:cNvPr>
              <p:cNvSpPr/>
              <p:nvPr/>
            </p:nvSpPr>
            <p:spPr>
              <a:xfrm>
                <a:off x="9181757" y="4947867"/>
                <a:ext cx="480231" cy="466320"/>
              </a:xfrm>
              <a:custGeom>
                <a:avLst/>
                <a:gdLst>
                  <a:gd name="connsiteX0" fmla="*/ 84055 w 480231"/>
                  <a:gd name="connsiteY0" fmla="*/ 451909 h 466320"/>
                  <a:gd name="connsiteX1" fmla="*/ 119801 w 480231"/>
                  <a:gd name="connsiteY1" fmla="*/ 463329 h 466320"/>
                  <a:gd name="connsiteX2" fmla="*/ 334963 w 480231"/>
                  <a:gd name="connsiteY2" fmla="*/ 466299 h 466320"/>
                  <a:gd name="connsiteX3" fmla="*/ 465784 w 480231"/>
                  <a:gd name="connsiteY3" fmla="*/ 342672 h 466320"/>
                  <a:gd name="connsiteX4" fmla="*/ 480231 w 480231"/>
                  <a:gd name="connsiteY4" fmla="*/ 0 h 466320"/>
                  <a:gd name="connsiteX5" fmla="*/ 0 w 480231"/>
                  <a:gd name="connsiteY5" fmla="*/ 0 h 466320"/>
                  <a:gd name="connsiteX6" fmla="*/ 68123 w 480231"/>
                  <a:gd name="connsiteY6" fmla="*/ 411137 h 466320"/>
                  <a:gd name="connsiteX7" fmla="*/ 84055 w 480231"/>
                  <a:gd name="connsiteY7" fmla="*/ 451909 h 46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231" h="466320">
                    <a:moveTo>
                      <a:pt x="84055" y="451909"/>
                    </a:moveTo>
                    <a:cubicBezTo>
                      <a:pt x="93933" y="463443"/>
                      <a:pt x="107409" y="463672"/>
                      <a:pt x="119801" y="463329"/>
                    </a:cubicBezTo>
                    <a:cubicBezTo>
                      <a:pt x="191465" y="461445"/>
                      <a:pt x="263299" y="466698"/>
                      <a:pt x="334963" y="466299"/>
                    </a:cubicBezTo>
                    <a:cubicBezTo>
                      <a:pt x="402686" y="465899"/>
                      <a:pt x="458703" y="472180"/>
                      <a:pt x="465784" y="342672"/>
                    </a:cubicBezTo>
                    <a:cubicBezTo>
                      <a:pt x="467269" y="315377"/>
                      <a:pt x="470124" y="136246"/>
                      <a:pt x="480231" y="0"/>
                    </a:cubicBezTo>
                    <a:lnTo>
                      <a:pt x="0" y="0"/>
                    </a:lnTo>
                    <a:cubicBezTo>
                      <a:pt x="18102" y="138987"/>
                      <a:pt x="38030" y="279117"/>
                      <a:pt x="68123" y="411137"/>
                    </a:cubicBezTo>
                    <a:cubicBezTo>
                      <a:pt x="71663" y="426270"/>
                      <a:pt x="75718" y="442144"/>
                      <a:pt x="84055" y="451909"/>
                    </a:cubicBezTo>
                    <a:close/>
                  </a:path>
                </a:pathLst>
              </a:custGeom>
              <a:solidFill>
                <a:srgbClr val="FDC510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EA7B7C22-0DE8-4EFF-B60B-6DE5C616E045}"/>
                  </a:ext>
                </a:extLst>
              </p:cNvPr>
              <p:cNvSpPr/>
              <p:nvPr/>
            </p:nvSpPr>
            <p:spPr>
              <a:xfrm>
                <a:off x="9322057" y="5055562"/>
                <a:ext cx="193120" cy="193120"/>
              </a:xfrm>
              <a:custGeom>
                <a:avLst/>
                <a:gdLst>
                  <a:gd name="connsiteX0" fmla="*/ 193121 w 193120"/>
                  <a:gd name="connsiteY0" fmla="*/ 96560 h 193120"/>
                  <a:gd name="connsiteX1" fmla="*/ 96560 w 193120"/>
                  <a:gd name="connsiteY1" fmla="*/ 193120 h 193120"/>
                  <a:gd name="connsiteX2" fmla="*/ 0 w 193120"/>
                  <a:gd name="connsiteY2" fmla="*/ 96560 h 193120"/>
                  <a:gd name="connsiteX3" fmla="*/ 96560 w 193120"/>
                  <a:gd name="connsiteY3" fmla="*/ 0 h 193120"/>
                  <a:gd name="connsiteX4" fmla="*/ 193121 w 193120"/>
                  <a:gd name="connsiteY4" fmla="*/ 96560 h 19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120" h="193120">
                    <a:moveTo>
                      <a:pt x="193121" y="96560"/>
                    </a:moveTo>
                    <a:cubicBezTo>
                      <a:pt x="193121" y="149889"/>
                      <a:pt x="149889" y="193120"/>
                      <a:pt x="96560" y="193120"/>
                    </a:cubicBezTo>
                    <a:cubicBezTo>
                      <a:pt x="43232" y="193120"/>
                      <a:pt x="0" y="149889"/>
                      <a:pt x="0" y="96560"/>
                    </a:cubicBezTo>
                    <a:cubicBezTo>
                      <a:pt x="0" y="43232"/>
                      <a:pt x="43232" y="0"/>
                      <a:pt x="96560" y="0"/>
                    </a:cubicBezTo>
                    <a:cubicBezTo>
                      <a:pt x="149889" y="0"/>
                      <a:pt x="193121" y="43232"/>
                      <a:pt x="193121" y="96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B219E11C-83FF-48F0-AF85-8EBD87C03FBE}"/>
                  </a:ext>
                </a:extLst>
              </p:cNvPr>
              <p:cNvSpPr/>
              <p:nvPr/>
            </p:nvSpPr>
            <p:spPr>
              <a:xfrm>
                <a:off x="9217417" y="4209418"/>
                <a:ext cx="399037" cy="504248"/>
              </a:xfrm>
              <a:custGeom>
                <a:avLst/>
                <a:gdLst>
                  <a:gd name="connsiteX0" fmla="*/ 119772 w 399037"/>
                  <a:gd name="connsiteY0" fmla="*/ 495763 h 504248"/>
                  <a:gd name="connsiteX1" fmla="*/ 53020 w 399037"/>
                  <a:gd name="connsiteY1" fmla="*/ 467497 h 504248"/>
                  <a:gd name="connsiteX2" fmla="*/ 2370 w 399037"/>
                  <a:gd name="connsiteY2" fmla="*/ 353122 h 504248"/>
                  <a:gd name="connsiteX3" fmla="*/ 143413 w 399037"/>
                  <a:gd name="connsiteY3" fmla="*/ 166225 h 504248"/>
                  <a:gd name="connsiteX4" fmla="*/ 126168 w 399037"/>
                  <a:gd name="connsiteY4" fmla="*/ 72920 h 504248"/>
                  <a:gd name="connsiteX5" fmla="*/ 168595 w 399037"/>
                  <a:gd name="connsiteY5" fmla="*/ 0 h 504248"/>
                  <a:gd name="connsiteX6" fmla="*/ 272293 w 399037"/>
                  <a:gd name="connsiteY6" fmla="*/ 138588 h 504248"/>
                  <a:gd name="connsiteX7" fmla="*/ 344642 w 399037"/>
                  <a:gd name="connsiteY7" fmla="*/ 178502 h 504248"/>
                  <a:gd name="connsiteX8" fmla="*/ 366398 w 399037"/>
                  <a:gd name="connsiteY8" fmla="*/ 251822 h 504248"/>
                  <a:gd name="connsiteX9" fmla="*/ 322658 w 399037"/>
                  <a:gd name="connsiteY9" fmla="*/ 287911 h 504248"/>
                  <a:gd name="connsiteX10" fmla="*/ 297875 w 399037"/>
                  <a:gd name="connsiteY10" fmla="*/ 335248 h 504248"/>
                  <a:gd name="connsiteX11" fmla="*/ 315291 w 399037"/>
                  <a:gd name="connsiteY11" fmla="*/ 357233 h 504248"/>
                  <a:gd name="connsiteX12" fmla="*/ 390324 w 399037"/>
                  <a:gd name="connsiteY12" fmla="*/ 464186 h 504248"/>
                  <a:gd name="connsiteX13" fmla="*/ 345670 w 399037"/>
                  <a:gd name="connsiteY13" fmla="*/ 486798 h 504248"/>
                  <a:gd name="connsiteX14" fmla="*/ 179102 w 399037"/>
                  <a:gd name="connsiteY14" fmla="*/ 503529 h 504248"/>
                  <a:gd name="connsiteX15" fmla="*/ 119772 w 399037"/>
                  <a:gd name="connsiteY15" fmla="*/ 495763 h 50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037" h="504248">
                    <a:moveTo>
                      <a:pt x="119772" y="495763"/>
                    </a:moveTo>
                    <a:cubicBezTo>
                      <a:pt x="95904" y="490282"/>
                      <a:pt x="73063" y="481545"/>
                      <a:pt x="53020" y="467497"/>
                    </a:cubicBezTo>
                    <a:cubicBezTo>
                      <a:pt x="16703" y="442087"/>
                      <a:pt x="-7966" y="396177"/>
                      <a:pt x="2370" y="353122"/>
                    </a:cubicBezTo>
                    <a:cubicBezTo>
                      <a:pt x="21042" y="275405"/>
                      <a:pt x="135704" y="245769"/>
                      <a:pt x="143413" y="166225"/>
                    </a:cubicBezTo>
                    <a:cubicBezTo>
                      <a:pt x="146497" y="134590"/>
                      <a:pt x="130679" y="104383"/>
                      <a:pt x="126168" y="72920"/>
                    </a:cubicBezTo>
                    <a:cubicBezTo>
                      <a:pt x="121657" y="41456"/>
                      <a:pt x="136846" y="1199"/>
                      <a:pt x="168595" y="0"/>
                    </a:cubicBezTo>
                    <a:cubicBezTo>
                      <a:pt x="181501" y="58016"/>
                      <a:pt x="220273" y="109808"/>
                      <a:pt x="272293" y="138588"/>
                    </a:cubicBezTo>
                    <a:cubicBezTo>
                      <a:pt x="296448" y="151950"/>
                      <a:pt x="323514" y="160743"/>
                      <a:pt x="344642" y="178502"/>
                    </a:cubicBezTo>
                    <a:cubicBezTo>
                      <a:pt x="365769" y="196261"/>
                      <a:pt x="379588" y="227553"/>
                      <a:pt x="366398" y="251822"/>
                    </a:cubicBezTo>
                    <a:cubicBezTo>
                      <a:pt x="357318" y="268610"/>
                      <a:pt x="338475" y="277118"/>
                      <a:pt x="322658" y="287911"/>
                    </a:cubicBezTo>
                    <a:cubicBezTo>
                      <a:pt x="306840" y="298703"/>
                      <a:pt x="292108" y="317033"/>
                      <a:pt x="297875" y="335248"/>
                    </a:cubicBezTo>
                    <a:cubicBezTo>
                      <a:pt x="300730" y="344271"/>
                      <a:pt x="308096" y="351009"/>
                      <a:pt x="315291" y="357233"/>
                    </a:cubicBezTo>
                    <a:cubicBezTo>
                      <a:pt x="338932" y="377675"/>
                      <a:pt x="426698" y="421987"/>
                      <a:pt x="390324" y="464186"/>
                    </a:cubicBezTo>
                    <a:cubicBezTo>
                      <a:pt x="379246" y="477034"/>
                      <a:pt x="362115" y="482573"/>
                      <a:pt x="345670" y="486798"/>
                    </a:cubicBezTo>
                    <a:cubicBezTo>
                      <a:pt x="291423" y="500731"/>
                      <a:pt x="235063" y="506384"/>
                      <a:pt x="179102" y="503529"/>
                    </a:cubicBezTo>
                    <a:cubicBezTo>
                      <a:pt x="159288" y="502444"/>
                      <a:pt x="139187" y="500217"/>
                      <a:pt x="119772" y="495763"/>
                    </a:cubicBezTo>
                    <a:close/>
                  </a:path>
                </a:pathLst>
              </a:custGeom>
              <a:solidFill>
                <a:srgbClr val="A7AD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4E85E487-064C-42C8-8CB1-D7E7BBDCA584}"/>
                </a:ext>
              </a:extLst>
            </p:cNvPr>
            <p:cNvSpPr/>
            <p:nvPr/>
          </p:nvSpPr>
          <p:spPr>
            <a:xfrm>
              <a:off x="9127109" y="4760057"/>
              <a:ext cx="579703" cy="157716"/>
            </a:xfrm>
            <a:custGeom>
              <a:avLst/>
              <a:gdLst>
                <a:gd name="connsiteX0" fmla="*/ 500846 w 579703"/>
                <a:gd name="connsiteY0" fmla="*/ 157717 h 157716"/>
                <a:gd name="connsiteX1" fmla="*/ 78859 w 579703"/>
                <a:gd name="connsiteY1" fmla="*/ 157717 h 157716"/>
                <a:gd name="connsiteX2" fmla="*/ 0 w 579703"/>
                <a:gd name="connsiteY2" fmla="*/ 78858 h 157716"/>
                <a:gd name="connsiteX3" fmla="*/ 0 w 579703"/>
                <a:gd name="connsiteY3" fmla="*/ 78858 h 157716"/>
                <a:gd name="connsiteX4" fmla="*/ 78859 w 579703"/>
                <a:gd name="connsiteY4" fmla="*/ 0 h 157716"/>
                <a:gd name="connsiteX5" fmla="*/ 500846 w 579703"/>
                <a:gd name="connsiteY5" fmla="*/ 0 h 157716"/>
                <a:gd name="connsiteX6" fmla="*/ 579704 w 579703"/>
                <a:gd name="connsiteY6" fmla="*/ 78858 h 157716"/>
                <a:gd name="connsiteX7" fmla="*/ 579704 w 579703"/>
                <a:gd name="connsiteY7" fmla="*/ 78858 h 157716"/>
                <a:gd name="connsiteX8" fmla="*/ 500846 w 579703"/>
                <a:gd name="connsiteY8" fmla="*/ 157717 h 15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703" h="157716">
                  <a:moveTo>
                    <a:pt x="500846" y="157717"/>
                  </a:moveTo>
                  <a:lnTo>
                    <a:pt x="78859" y="157717"/>
                  </a:lnTo>
                  <a:cubicBezTo>
                    <a:pt x="35461" y="157717"/>
                    <a:pt x="0" y="122199"/>
                    <a:pt x="0" y="78858"/>
                  </a:cubicBezTo>
                  <a:lnTo>
                    <a:pt x="0" y="78858"/>
                  </a:lnTo>
                  <a:cubicBezTo>
                    <a:pt x="0" y="35461"/>
                    <a:pt x="35518" y="0"/>
                    <a:pt x="78859" y="0"/>
                  </a:cubicBezTo>
                  <a:lnTo>
                    <a:pt x="500846" y="0"/>
                  </a:lnTo>
                  <a:cubicBezTo>
                    <a:pt x="544243" y="0"/>
                    <a:pt x="579704" y="35518"/>
                    <a:pt x="579704" y="78858"/>
                  </a:cubicBezTo>
                  <a:lnTo>
                    <a:pt x="579704" y="78858"/>
                  </a:lnTo>
                  <a:cubicBezTo>
                    <a:pt x="579704" y="122256"/>
                    <a:pt x="544243" y="157717"/>
                    <a:pt x="500846" y="157717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图形 2">
            <a:extLst>
              <a:ext uri="{FF2B5EF4-FFF2-40B4-BE49-F238E27FC236}">
                <a16:creationId xmlns:a16="http://schemas.microsoft.com/office/drawing/2014/main" id="{EE36A09F-5851-4D73-85E4-E7A2B4CA0432}"/>
              </a:ext>
            </a:extLst>
          </p:cNvPr>
          <p:cNvGrpSpPr/>
          <p:nvPr/>
        </p:nvGrpSpPr>
        <p:grpSpPr>
          <a:xfrm>
            <a:off x="692808" y="4754639"/>
            <a:ext cx="628657" cy="1179313"/>
            <a:chOff x="2805325" y="4429589"/>
            <a:chExt cx="628657" cy="1179313"/>
          </a:xfrm>
        </p:grpSpPr>
        <p:grpSp>
          <p:nvGrpSpPr>
            <p:cNvPr id="55" name="图形 2">
              <a:extLst>
                <a:ext uri="{FF2B5EF4-FFF2-40B4-BE49-F238E27FC236}">
                  <a16:creationId xmlns:a16="http://schemas.microsoft.com/office/drawing/2014/main" id="{C23133BA-3E5B-45B1-9738-5EF12C549A95}"/>
                </a:ext>
              </a:extLst>
            </p:cNvPr>
            <p:cNvGrpSpPr/>
            <p:nvPr/>
          </p:nvGrpSpPr>
          <p:grpSpPr>
            <a:xfrm>
              <a:off x="2805325" y="4429589"/>
              <a:ext cx="628657" cy="858151"/>
              <a:chOff x="2805325" y="4429589"/>
              <a:chExt cx="628657" cy="858151"/>
            </a:xfrm>
          </p:grpSpPr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003A71C2-29E6-4D17-B6DA-641B6FFA2028}"/>
                  </a:ext>
                </a:extLst>
              </p:cNvPr>
              <p:cNvSpPr/>
              <p:nvPr/>
            </p:nvSpPr>
            <p:spPr>
              <a:xfrm>
                <a:off x="2805325" y="4429589"/>
                <a:ext cx="628657" cy="858151"/>
              </a:xfrm>
              <a:custGeom>
                <a:avLst/>
                <a:gdLst>
                  <a:gd name="connsiteX0" fmla="*/ 137308 w 628657"/>
                  <a:gd name="connsiteY0" fmla="*/ 858151 h 858151"/>
                  <a:gd name="connsiteX1" fmla="*/ 173339 w 628657"/>
                  <a:gd name="connsiteY1" fmla="*/ 756109 h 858151"/>
                  <a:gd name="connsiteX2" fmla="*/ 58050 w 628657"/>
                  <a:gd name="connsiteY2" fmla="*/ 684731 h 858151"/>
                  <a:gd name="connsiteX3" fmla="*/ 64616 w 628657"/>
                  <a:gd name="connsiteY3" fmla="*/ 545287 h 858151"/>
                  <a:gd name="connsiteX4" fmla="*/ 4716 w 628657"/>
                  <a:gd name="connsiteY4" fmla="*/ 403787 h 858151"/>
                  <a:gd name="connsiteX5" fmla="*/ 131369 w 628657"/>
                  <a:gd name="connsiteY5" fmla="*/ 364101 h 858151"/>
                  <a:gd name="connsiteX6" fmla="*/ 158778 w 628657"/>
                  <a:gd name="connsiteY6" fmla="*/ 329155 h 858151"/>
                  <a:gd name="connsiteX7" fmla="*/ 172197 w 628657"/>
                  <a:gd name="connsiteY7" fmla="*/ 223001 h 858151"/>
                  <a:gd name="connsiteX8" fmla="*/ 213996 w 628657"/>
                  <a:gd name="connsiteY8" fmla="*/ 124043 h 858151"/>
                  <a:gd name="connsiteX9" fmla="*/ 192811 w 628657"/>
                  <a:gd name="connsiteY9" fmla="*/ 44613 h 858151"/>
                  <a:gd name="connsiteX10" fmla="*/ 202062 w 628657"/>
                  <a:gd name="connsiteY10" fmla="*/ 23999 h 858151"/>
                  <a:gd name="connsiteX11" fmla="*/ 219478 w 628657"/>
                  <a:gd name="connsiteY11" fmla="*/ 23828 h 858151"/>
                  <a:gd name="connsiteX12" fmla="*/ 265674 w 628657"/>
                  <a:gd name="connsiteY12" fmla="*/ 60887 h 858151"/>
                  <a:gd name="connsiteX13" fmla="*/ 319579 w 628657"/>
                  <a:gd name="connsiteY13" fmla="*/ 68196 h 858151"/>
                  <a:gd name="connsiteX14" fmla="*/ 332141 w 628657"/>
                  <a:gd name="connsiteY14" fmla="*/ 31365 h 858151"/>
                  <a:gd name="connsiteX15" fmla="*/ 372855 w 628657"/>
                  <a:gd name="connsiteY15" fmla="*/ 4984 h 858151"/>
                  <a:gd name="connsiteX16" fmla="*/ 383362 w 628657"/>
                  <a:gd name="connsiteY16" fmla="*/ 99546 h 858151"/>
                  <a:gd name="connsiteX17" fmla="*/ 379765 w 628657"/>
                  <a:gd name="connsiteY17" fmla="*/ 199817 h 858151"/>
                  <a:gd name="connsiteX18" fmla="*/ 460450 w 628657"/>
                  <a:gd name="connsiteY18" fmla="*/ 175663 h 858151"/>
                  <a:gd name="connsiteX19" fmla="*/ 518523 w 628657"/>
                  <a:gd name="connsiteY19" fmla="*/ 167612 h 858151"/>
                  <a:gd name="connsiteX20" fmla="*/ 493456 w 628657"/>
                  <a:gd name="connsiteY20" fmla="*/ 266627 h 858151"/>
                  <a:gd name="connsiteX21" fmla="*/ 506418 w 628657"/>
                  <a:gd name="connsiteY21" fmla="*/ 303516 h 858151"/>
                  <a:gd name="connsiteX22" fmla="*/ 577053 w 628657"/>
                  <a:gd name="connsiteY22" fmla="*/ 342003 h 858151"/>
                  <a:gd name="connsiteX23" fmla="*/ 567917 w 628657"/>
                  <a:gd name="connsiteY23" fmla="*/ 452267 h 858151"/>
                  <a:gd name="connsiteX24" fmla="*/ 623078 w 628657"/>
                  <a:gd name="connsiteY24" fmla="*/ 544545 h 858151"/>
                  <a:gd name="connsiteX25" fmla="*/ 547931 w 628657"/>
                  <a:gd name="connsiteY25" fmla="*/ 611355 h 858151"/>
                  <a:gd name="connsiteX26" fmla="*/ 589330 w 628657"/>
                  <a:gd name="connsiteY26" fmla="*/ 675424 h 858151"/>
                  <a:gd name="connsiteX27" fmla="*/ 546732 w 628657"/>
                  <a:gd name="connsiteY27" fmla="*/ 707743 h 858151"/>
                  <a:gd name="connsiteX28" fmla="*/ 488202 w 628657"/>
                  <a:gd name="connsiteY28" fmla="*/ 711855 h 858151"/>
                  <a:gd name="connsiteX29" fmla="*/ 462049 w 628657"/>
                  <a:gd name="connsiteY29" fmla="*/ 767301 h 858151"/>
                  <a:gd name="connsiteX30" fmla="*/ 479523 w 628657"/>
                  <a:gd name="connsiteY30" fmla="*/ 821606 h 858151"/>
                  <a:gd name="connsiteX31" fmla="*/ 418765 w 628657"/>
                  <a:gd name="connsiteY31" fmla="*/ 841249 h 858151"/>
                  <a:gd name="connsiteX32" fmla="*/ 137308 w 628657"/>
                  <a:gd name="connsiteY32" fmla="*/ 858151 h 85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8657" h="858151">
                    <a:moveTo>
                      <a:pt x="137308" y="858151"/>
                    </a:moveTo>
                    <a:cubicBezTo>
                      <a:pt x="170541" y="837709"/>
                      <a:pt x="186359" y="792883"/>
                      <a:pt x="173339" y="756109"/>
                    </a:cubicBezTo>
                    <a:cubicBezTo>
                      <a:pt x="152097" y="696038"/>
                      <a:pt x="97108" y="716252"/>
                      <a:pt x="58050" y="684731"/>
                    </a:cubicBezTo>
                    <a:cubicBezTo>
                      <a:pt x="12025" y="647558"/>
                      <a:pt x="67700" y="589142"/>
                      <a:pt x="64616" y="545287"/>
                    </a:cubicBezTo>
                    <a:cubicBezTo>
                      <a:pt x="61247" y="497036"/>
                      <a:pt x="17792" y="450383"/>
                      <a:pt x="4716" y="403787"/>
                    </a:cubicBezTo>
                    <a:cubicBezTo>
                      <a:pt x="-25320" y="296549"/>
                      <a:pt x="96594" y="376607"/>
                      <a:pt x="131369" y="364101"/>
                    </a:cubicBezTo>
                    <a:cubicBezTo>
                      <a:pt x="145930" y="358848"/>
                      <a:pt x="155466" y="344230"/>
                      <a:pt x="158778" y="329155"/>
                    </a:cubicBezTo>
                    <a:cubicBezTo>
                      <a:pt x="167286" y="290610"/>
                      <a:pt x="151069" y="259489"/>
                      <a:pt x="172197" y="223001"/>
                    </a:cubicBezTo>
                    <a:cubicBezTo>
                      <a:pt x="192583" y="187769"/>
                      <a:pt x="222676" y="171895"/>
                      <a:pt x="213996" y="124043"/>
                    </a:cubicBezTo>
                    <a:cubicBezTo>
                      <a:pt x="209085" y="96976"/>
                      <a:pt x="192354" y="72136"/>
                      <a:pt x="192811" y="44613"/>
                    </a:cubicBezTo>
                    <a:cubicBezTo>
                      <a:pt x="192925" y="36733"/>
                      <a:pt x="195152" y="27882"/>
                      <a:pt x="202062" y="23999"/>
                    </a:cubicBezTo>
                    <a:cubicBezTo>
                      <a:pt x="207258" y="21087"/>
                      <a:pt x="213825" y="21886"/>
                      <a:pt x="219478" y="23828"/>
                    </a:cubicBezTo>
                    <a:cubicBezTo>
                      <a:pt x="238265" y="30395"/>
                      <a:pt x="250599" y="47925"/>
                      <a:pt x="265674" y="60887"/>
                    </a:cubicBezTo>
                    <a:cubicBezTo>
                      <a:pt x="280806" y="73849"/>
                      <a:pt x="305075" y="81844"/>
                      <a:pt x="319579" y="68196"/>
                    </a:cubicBezTo>
                    <a:cubicBezTo>
                      <a:pt x="329229" y="59117"/>
                      <a:pt x="330200" y="44442"/>
                      <a:pt x="332141" y="31365"/>
                    </a:cubicBezTo>
                    <a:cubicBezTo>
                      <a:pt x="335681" y="7725"/>
                      <a:pt x="352298" y="-8720"/>
                      <a:pt x="372855" y="4984"/>
                    </a:cubicBezTo>
                    <a:cubicBezTo>
                      <a:pt x="395296" y="19888"/>
                      <a:pt x="386731" y="78532"/>
                      <a:pt x="383362" y="99546"/>
                    </a:cubicBezTo>
                    <a:cubicBezTo>
                      <a:pt x="377994" y="132894"/>
                      <a:pt x="369886" y="167498"/>
                      <a:pt x="379765" y="199817"/>
                    </a:cubicBezTo>
                    <a:cubicBezTo>
                      <a:pt x="396153" y="253266"/>
                      <a:pt x="440921" y="193365"/>
                      <a:pt x="460450" y="175663"/>
                    </a:cubicBezTo>
                    <a:cubicBezTo>
                      <a:pt x="476439" y="161159"/>
                      <a:pt x="503163" y="152480"/>
                      <a:pt x="518523" y="167612"/>
                    </a:cubicBezTo>
                    <a:cubicBezTo>
                      <a:pt x="549073" y="197762"/>
                      <a:pt x="499965" y="238019"/>
                      <a:pt x="493456" y="266627"/>
                    </a:cubicBezTo>
                    <a:cubicBezTo>
                      <a:pt x="490372" y="280218"/>
                      <a:pt x="494369" y="296492"/>
                      <a:pt x="506418" y="303516"/>
                    </a:cubicBezTo>
                    <a:cubicBezTo>
                      <a:pt x="541764" y="324015"/>
                      <a:pt x="571686" y="287527"/>
                      <a:pt x="577053" y="342003"/>
                    </a:cubicBezTo>
                    <a:cubicBezTo>
                      <a:pt x="580708" y="379347"/>
                      <a:pt x="546960" y="414980"/>
                      <a:pt x="567917" y="452267"/>
                    </a:cubicBezTo>
                    <a:cubicBezTo>
                      <a:pt x="586247" y="484873"/>
                      <a:pt x="647232" y="498749"/>
                      <a:pt x="623078" y="544545"/>
                    </a:cubicBezTo>
                    <a:cubicBezTo>
                      <a:pt x="608288" y="572639"/>
                      <a:pt x="544562" y="571383"/>
                      <a:pt x="547931" y="611355"/>
                    </a:cubicBezTo>
                    <a:cubicBezTo>
                      <a:pt x="550101" y="637450"/>
                      <a:pt x="589330" y="649271"/>
                      <a:pt x="589330" y="675424"/>
                    </a:cubicBezTo>
                    <a:cubicBezTo>
                      <a:pt x="589330" y="695124"/>
                      <a:pt x="566432" y="706773"/>
                      <a:pt x="546732" y="707743"/>
                    </a:cubicBezTo>
                    <a:cubicBezTo>
                      <a:pt x="527032" y="708771"/>
                      <a:pt x="506361" y="704146"/>
                      <a:pt x="488202" y="711855"/>
                    </a:cubicBezTo>
                    <a:cubicBezTo>
                      <a:pt x="467588" y="720592"/>
                      <a:pt x="455711" y="745888"/>
                      <a:pt x="462049" y="767301"/>
                    </a:cubicBezTo>
                    <a:cubicBezTo>
                      <a:pt x="467588" y="785974"/>
                      <a:pt x="484947" y="802933"/>
                      <a:pt x="479523" y="821606"/>
                    </a:cubicBezTo>
                    <a:cubicBezTo>
                      <a:pt x="472956" y="844047"/>
                      <a:pt x="441835" y="844904"/>
                      <a:pt x="418765" y="841249"/>
                    </a:cubicBezTo>
                    <a:cubicBezTo>
                      <a:pt x="324432" y="826516"/>
                      <a:pt x="223361" y="816638"/>
                      <a:pt x="137308" y="858151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53D92206-8E8D-44D3-AA14-41EB275080BE}"/>
                  </a:ext>
                </a:extLst>
              </p:cNvPr>
              <p:cNvSpPr/>
              <p:nvPr/>
            </p:nvSpPr>
            <p:spPr>
              <a:xfrm>
                <a:off x="3110171" y="4840571"/>
                <a:ext cx="21356" cy="442486"/>
              </a:xfrm>
              <a:custGeom>
                <a:avLst/>
                <a:gdLst>
                  <a:gd name="connsiteX0" fmla="*/ 10678 w 21356"/>
                  <a:gd name="connsiteY0" fmla="*/ 442487 h 442486"/>
                  <a:gd name="connsiteX1" fmla="*/ 0 w 21356"/>
                  <a:gd name="connsiteY1" fmla="*/ 431808 h 442486"/>
                  <a:gd name="connsiteX2" fmla="*/ 0 w 21356"/>
                  <a:gd name="connsiteY2" fmla="*/ 10678 h 442486"/>
                  <a:gd name="connsiteX3" fmla="*/ 10678 w 21356"/>
                  <a:gd name="connsiteY3" fmla="*/ 0 h 442486"/>
                  <a:gd name="connsiteX4" fmla="*/ 21356 w 21356"/>
                  <a:gd name="connsiteY4" fmla="*/ 10678 h 442486"/>
                  <a:gd name="connsiteX5" fmla="*/ 21356 w 21356"/>
                  <a:gd name="connsiteY5" fmla="*/ 431808 h 442486"/>
                  <a:gd name="connsiteX6" fmla="*/ 10678 w 21356"/>
                  <a:gd name="connsiteY6" fmla="*/ 442487 h 44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56" h="442486">
                    <a:moveTo>
                      <a:pt x="10678" y="442487"/>
                    </a:moveTo>
                    <a:cubicBezTo>
                      <a:pt x="4740" y="442487"/>
                      <a:pt x="0" y="437690"/>
                      <a:pt x="0" y="431808"/>
                    </a:cubicBezTo>
                    <a:lnTo>
                      <a:pt x="0" y="10678"/>
                    </a:lnTo>
                    <a:cubicBezTo>
                      <a:pt x="0" y="4740"/>
                      <a:pt x="4797" y="0"/>
                      <a:pt x="10678" y="0"/>
                    </a:cubicBezTo>
                    <a:cubicBezTo>
                      <a:pt x="16560" y="0"/>
                      <a:pt x="21356" y="4796"/>
                      <a:pt x="21356" y="10678"/>
                    </a:cubicBezTo>
                    <a:lnTo>
                      <a:pt x="21356" y="431808"/>
                    </a:lnTo>
                    <a:cubicBezTo>
                      <a:pt x="21413" y="437690"/>
                      <a:pt x="16617" y="442487"/>
                      <a:pt x="10678" y="4424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2418E763-3079-4346-8F6A-A7BC0232208C}"/>
                  </a:ext>
                </a:extLst>
              </p:cNvPr>
              <p:cNvSpPr/>
              <p:nvPr/>
            </p:nvSpPr>
            <p:spPr>
              <a:xfrm>
                <a:off x="3110155" y="4961561"/>
                <a:ext cx="131937" cy="157555"/>
              </a:xfrm>
              <a:custGeom>
                <a:avLst/>
                <a:gdLst>
                  <a:gd name="connsiteX0" fmla="*/ 10694 w 131937"/>
                  <a:gd name="connsiteY0" fmla="*/ 157556 h 157555"/>
                  <a:gd name="connsiteX1" fmla="*/ 3956 w 131937"/>
                  <a:gd name="connsiteY1" fmla="*/ 155157 h 157555"/>
                  <a:gd name="connsiteX2" fmla="*/ 2414 w 131937"/>
                  <a:gd name="connsiteY2" fmla="*/ 140139 h 157555"/>
                  <a:gd name="connsiteX3" fmla="*/ 112907 w 131937"/>
                  <a:gd name="connsiteY3" fmla="*/ 3950 h 157555"/>
                  <a:gd name="connsiteX4" fmla="*/ 127982 w 131937"/>
                  <a:gd name="connsiteY4" fmla="*/ 2408 h 157555"/>
                  <a:gd name="connsiteX5" fmla="*/ 129524 w 131937"/>
                  <a:gd name="connsiteY5" fmla="*/ 17426 h 157555"/>
                  <a:gd name="connsiteX6" fmla="*/ 19031 w 131937"/>
                  <a:gd name="connsiteY6" fmla="*/ 153615 h 157555"/>
                  <a:gd name="connsiteX7" fmla="*/ 10694 w 131937"/>
                  <a:gd name="connsiteY7" fmla="*/ 157556 h 15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937" h="157555">
                    <a:moveTo>
                      <a:pt x="10694" y="157556"/>
                    </a:moveTo>
                    <a:cubicBezTo>
                      <a:pt x="8295" y="157556"/>
                      <a:pt x="5954" y="156756"/>
                      <a:pt x="3956" y="155157"/>
                    </a:cubicBezTo>
                    <a:cubicBezTo>
                      <a:pt x="-612" y="151446"/>
                      <a:pt x="-1355" y="144707"/>
                      <a:pt x="2414" y="140139"/>
                    </a:cubicBezTo>
                    <a:lnTo>
                      <a:pt x="112907" y="3950"/>
                    </a:lnTo>
                    <a:cubicBezTo>
                      <a:pt x="116676" y="-675"/>
                      <a:pt x="123414" y="-1303"/>
                      <a:pt x="127982" y="2408"/>
                    </a:cubicBezTo>
                    <a:cubicBezTo>
                      <a:pt x="132550" y="6120"/>
                      <a:pt x="133293" y="12858"/>
                      <a:pt x="129524" y="17426"/>
                    </a:cubicBezTo>
                    <a:lnTo>
                      <a:pt x="19031" y="153615"/>
                    </a:lnTo>
                    <a:cubicBezTo>
                      <a:pt x="16918" y="156242"/>
                      <a:pt x="13834" y="157556"/>
                      <a:pt x="10694" y="157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50CA6D2A-5D1F-445A-967A-9F9E0817D57C}"/>
                  </a:ext>
                </a:extLst>
              </p:cNvPr>
              <p:cNvSpPr/>
              <p:nvPr/>
            </p:nvSpPr>
            <p:spPr>
              <a:xfrm>
                <a:off x="2978517" y="4871944"/>
                <a:ext cx="152986" cy="132168"/>
              </a:xfrm>
              <a:custGeom>
                <a:avLst/>
                <a:gdLst>
                  <a:gd name="connsiteX0" fmla="*/ 142332 w 152986"/>
                  <a:gd name="connsiteY0" fmla="*/ 132168 h 132168"/>
                  <a:gd name="connsiteX1" fmla="*/ 135423 w 152986"/>
                  <a:gd name="connsiteY1" fmla="*/ 129656 h 132168"/>
                  <a:gd name="connsiteX2" fmla="*/ 3802 w 152986"/>
                  <a:gd name="connsiteY2" fmla="*/ 18877 h 132168"/>
                  <a:gd name="connsiteX3" fmla="*/ 2488 w 152986"/>
                  <a:gd name="connsiteY3" fmla="*/ 3802 h 132168"/>
                  <a:gd name="connsiteX4" fmla="*/ 17564 w 152986"/>
                  <a:gd name="connsiteY4" fmla="*/ 2488 h 132168"/>
                  <a:gd name="connsiteX5" fmla="*/ 149185 w 152986"/>
                  <a:gd name="connsiteY5" fmla="*/ 113267 h 132168"/>
                  <a:gd name="connsiteX6" fmla="*/ 150498 w 152986"/>
                  <a:gd name="connsiteY6" fmla="*/ 128342 h 132168"/>
                  <a:gd name="connsiteX7" fmla="*/ 142332 w 152986"/>
                  <a:gd name="connsiteY7" fmla="*/ 132168 h 13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986" h="132168">
                    <a:moveTo>
                      <a:pt x="142332" y="132168"/>
                    </a:moveTo>
                    <a:cubicBezTo>
                      <a:pt x="139877" y="132168"/>
                      <a:pt x="137421" y="131369"/>
                      <a:pt x="135423" y="129656"/>
                    </a:cubicBezTo>
                    <a:lnTo>
                      <a:pt x="3802" y="18877"/>
                    </a:lnTo>
                    <a:cubicBezTo>
                      <a:pt x="-709" y="15051"/>
                      <a:pt x="-1280" y="8313"/>
                      <a:pt x="2488" y="3802"/>
                    </a:cubicBezTo>
                    <a:cubicBezTo>
                      <a:pt x="6314" y="-709"/>
                      <a:pt x="13052" y="-1280"/>
                      <a:pt x="17564" y="2488"/>
                    </a:cubicBezTo>
                    <a:lnTo>
                      <a:pt x="149185" y="113267"/>
                    </a:lnTo>
                    <a:cubicBezTo>
                      <a:pt x="153696" y="117093"/>
                      <a:pt x="154267" y="123831"/>
                      <a:pt x="150498" y="128342"/>
                    </a:cubicBezTo>
                    <a:cubicBezTo>
                      <a:pt x="148385" y="130912"/>
                      <a:pt x="145416" y="132168"/>
                      <a:pt x="142332" y="132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图形 2">
              <a:extLst>
                <a:ext uri="{FF2B5EF4-FFF2-40B4-BE49-F238E27FC236}">
                  <a16:creationId xmlns:a16="http://schemas.microsoft.com/office/drawing/2014/main" id="{3D92E710-B30F-41DE-AD5F-124B2E346FCB}"/>
                </a:ext>
              </a:extLst>
            </p:cNvPr>
            <p:cNvGrpSpPr/>
            <p:nvPr/>
          </p:nvGrpSpPr>
          <p:grpSpPr>
            <a:xfrm>
              <a:off x="2889356" y="5159888"/>
              <a:ext cx="441858" cy="449014"/>
              <a:chOff x="2889356" y="5159888"/>
              <a:chExt cx="441858" cy="449014"/>
            </a:xfrm>
          </p:grpSpPr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E1451BC0-308F-4A63-976B-B6DB7FE0CF43}"/>
                  </a:ext>
                </a:extLst>
              </p:cNvPr>
              <p:cNvSpPr/>
              <p:nvPr/>
            </p:nvSpPr>
            <p:spPr>
              <a:xfrm>
                <a:off x="2924188" y="5228696"/>
                <a:ext cx="372250" cy="380206"/>
              </a:xfrm>
              <a:custGeom>
                <a:avLst/>
                <a:gdLst>
                  <a:gd name="connsiteX0" fmla="*/ 0 w 372250"/>
                  <a:gd name="connsiteY0" fmla="*/ 0 h 380206"/>
                  <a:gd name="connsiteX1" fmla="*/ 62070 w 372250"/>
                  <a:gd name="connsiteY1" fmla="*/ 346555 h 380206"/>
                  <a:gd name="connsiteX2" fmla="*/ 73205 w 372250"/>
                  <a:gd name="connsiteY2" fmla="*/ 371451 h 380206"/>
                  <a:gd name="connsiteX3" fmla="*/ 98273 w 372250"/>
                  <a:gd name="connsiteY3" fmla="*/ 378418 h 380206"/>
                  <a:gd name="connsiteX4" fmla="*/ 249195 w 372250"/>
                  <a:gd name="connsiteY4" fmla="*/ 380188 h 380206"/>
                  <a:gd name="connsiteX5" fmla="*/ 340958 w 372250"/>
                  <a:gd name="connsiteY5" fmla="*/ 304870 h 380206"/>
                  <a:gd name="connsiteX6" fmla="*/ 372251 w 372250"/>
                  <a:gd name="connsiteY6" fmla="*/ 0 h 380206"/>
                  <a:gd name="connsiteX7" fmla="*/ 0 w 372250"/>
                  <a:gd name="connsiteY7" fmla="*/ 0 h 38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2250" h="380206">
                    <a:moveTo>
                      <a:pt x="0" y="0"/>
                    </a:moveTo>
                    <a:cubicBezTo>
                      <a:pt x="17302" y="115119"/>
                      <a:pt x="32948" y="235490"/>
                      <a:pt x="62070" y="346555"/>
                    </a:cubicBezTo>
                    <a:cubicBezTo>
                      <a:pt x="64469" y="355805"/>
                      <a:pt x="67324" y="365513"/>
                      <a:pt x="73205" y="371451"/>
                    </a:cubicBezTo>
                    <a:cubicBezTo>
                      <a:pt x="80115" y="378475"/>
                      <a:pt x="89594" y="378589"/>
                      <a:pt x="98273" y="378418"/>
                    </a:cubicBezTo>
                    <a:cubicBezTo>
                      <a:pt x="148523" y="377276"/>
                      <a:pt x="198888" y="380473"/>
                      <a:pt x="249195" y="380188"/>
                    </a:cubicBezTo>
                    <a:cubicBezTo>
                      <a:pt x="296704" y="379960"/>
                      <a:pt x="335991" y="383785"/>
                      <a:pt x="340958" y="304870"/>
                    </a:cubicBezTo>
                    <a:cubicBezTo>
                      <a:pt x="342671" y="277518"/>
                      <a:pt x="347011" y="0"/>
                      <a:pt x="372251" y="0"/>
                    </a:cubicBezTo>
                    <a:cubicBezTo>
                      <a:pt x="372079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5CF7B1D8-F7B4-45CF-8A3F-7EB51AA7C2E9}"/>
                  </a:ext>
                </a:extLst>
              </p:cNvPr>
              <p:cNvSpPr/>
              <p:nvPr/>
            </p:nvSpPr>
            <p:spPr>
              <a:xfrm>
                <a:off x="2889356" y="5159888"/>
                <a:ext cx="441858" cy="137616"/>
              </a:xfrm>
              <a:custGeom>
                <a:avLst/>
                <a:gdLst>
                  <a:gd name="connsiteX0" fmla="*/ 373050 w 441858"/>
                  <a:gd name="connsiteY0" fmla="*/ 137617 h 137616"/>
                  <a:gd name="connsiteX1" fmla="*/ 68808 w 441858"/>
                  <a:gd name="connsiteY1" fmla="*/ 137617 h 137616"/>
                  <a:gd name="connsiteX2" fmla="*/ 0 w 441858"/>
                  <a:gd name="connsiteY2" fmla="*/ 68808 h 137616"/>
                  <a:gd name="connsiteX3" fmla="*/ 0 w 441858"/>
                  <a:gd name="connsiteY3" fmla="*/ 68808 h 137616"/>
                  <a:gd name="connsiteX4" fmla="*/ 68808 w 441858"/>
                  <a:gd name="connsiteY4" fmla="*/ 0 h 137616"/>
                  <a:gd name="connsiteX5" fmla="*/ 373050 w 441858"/>
                  <a:gd name="connsiteY5" fmla="*/ 0 h 137616"/>
                  <a:gd name="connsiteX6" fmla="*/ 441859 w 441858"/>
                  <a:gd name="connsiteY6" fmla="*/ 68808 h 137616"/>
                  <a:gd name="connsiteX7" fmla="*/ 441859 w 441858"/>
                  <a:gd name="connsiteY7" fmla="*/ 68808 h 137616"/>
                  <a:gd name="connsiteX8" fmla="*/ 373050 w 441858"/>
                  <a:gd name="connsiteY8" fmla="*/ 137617 h 13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858" h="137616">
                    <a:moveTo>
                      <a:pt x="373050" y="137617"/>
                    </a:moveTo>
                    <a:lnTo>
                      <a:pt x="68808" y="137617"/>
                    </a:lnTo>
                    <a:cubicBezTo>
                      <a:pt x="30949" y="137617"/>
                      <a:pt x="0" y="106667"/>
                      <a:pt x="0" y="68808"/>
                    </a:cubicBezTo>
                    <a:lnTo>
                      <a:pt x="0" y="68808"/>
                    </a:lnTo>
                    <a:cubicBezTo>
                      <a:pt x="0" y="30949"/>
                      <a:pt x="30949" y="0"/>
                      <a:pt x="68808" y="0"/>
                    </a:cubicBezTo>
                    <a:lnTo>
                      <a:pt x="373050" y="0"/>
                    </a:lnTo>
                    <a:cubicBezTo>
                      <a:pt x="410909" y="0"/>
                      <a:pt x="441859" y="30949"/>
                      <a:pt x="441859" y="68808"/>
                    </a:cubicBezTo>
                    <a:lnTo>
                      <a:pt x="441859" y="68808"/>
                    </a:lnTo>
                    <a:cubicBezTo>
                      <a:pt x="441859" y="106610"/>
                      <a:pt x="410909" y="137617"/>
                      <a:pt x="373050" y="137617"/>
                    </a:cubicBezTo>
                    <a:close/>
                  </a:path>
                </a:pathLst>
              </a:custGeom>
              <a:solidFill>
                <a:srgbClr val="A7AD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40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5325" y="3594858"/>
            <a:ext cx="2949575" cy="149663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3AAF72D-9A5F-349C-3AC2-9C6ADDED37BB}"/>
              </a:ext>
            </a:extLst>
          </p:cNvPr>
          <p:cNvSpPr txBox="1"/>
          <p:nvPr/>
        </p:nvSpPr>
        <p:spPr>
          <a:xfrm>
            <a:off x="562846" y="2850307"/>
            <a:ext cx="3348944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6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谢谢观看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724" y="1729400"/>
            <a:ext cx="2936876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cs typeface="+mn-ea"/>
                <a:sym typeface="+mn-lt"/>
              </a:rPr>
              <a:t>20XX</a:t>
            </a:r>
            <a:endParaRPr lang="zh-CN" altLang="en-US" sz="66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1618" y="4316783"/>
            <a:ext cx="36659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rPr>
              <a:t>THANKS FOR YOUR WATCHING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95325" y="4225514"/>
            <a:ext cx="3838575" cy="551871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20000"/>
                    <a:lumOff val="80000"/>
                    <a:alpha val="43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outerShdw blurRad="114300" dist="38100" dir="5400000" sx="98000" sy="98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38727" y="1716310"/>
            <a:ext cx="7353273" cy="3793481"/>
            <a:chOff x="4864100" y="2091183"/>
            <a:chExt cx="6573876" cy="3391398"/>
          </a:xfrm>
        </p:grpSpPr>
        <p:grpSp>
          <p:nvGrpSpPr>
            <p:cNvPr id="9" name="图形 2">
              <a:extLst>
                <a:ext uri="{FF2B5EF4-FFF2-40B4-BE49-F238E27FC236}">
                  <a16:creationId xmlns:a16="http://schemas.microsoft.com/office/drawing/2014/main" id="{F60729EA-864B-4AFA-9C74-31DFC13BF32A}"/>
                </a:ext>
              </a:extLst>
            </p:cNvPr>
            <p:cNvGrpSpPr/>
            <p:nvPr/>
          </p:nvGrpSpPr>
          <p:grpSpPr>
            <a:xfrm>
              <a:off x="9853352" y="2314930"/>
              <a:ext cx="1584624" cy="2920089"/>
              <a:chOff x="8263162" y="1553752"/>
              <a:chExt cx="2018390" cy="3719418"/>
            </a:xfrm>
          </p:grpSpPr>
          <p:sp>
            <p:nvSpPr>
              <p:cNvPr id="104" name="任意多边形: 形状 104">
                <a:extLst>
                  <a:ext uri="{FF2B5EF4-FFF2-40B4-BE49-F238E27FC236}">
                    <a16:creationId xmlns:a16="http://schemas.microsoft.com/office/drawing/2014/main" id="{86EFE18D-8CF4-487C-9492-F4EF2CE3A6AB}"/>
                  </a:ext>
                </a:extLst>
              </p:cNvPr>
              <p:cNvSpPr/>
              <p:nvPr/>
            </p:nvSpPr>
            <p:spPr>
              <a:xfrm>
                <a:off x="8691513" y="2748495"/>
                <a:ext cx="1063156" cy="1343480"/>
              </a:xfrm>
              <a:custGeom>
                <a:avLst/>
                <a:gdLst>
                  <a:gd name="connsiteX0" fmla="*/ 1053616 w 1063156"/>
                  <a:gd name="connsiteY0" fmla="*/ 59859 h 1343480"/>
                  <a:gd name="connsiteX1" fmla="*/ 1063038 w 1063156"/>
                  <a:gd name="connsiteY1" fmla="*/ 101429 h 1343480"/>
                  <a:gd name="connsiteX2" fmla="*/ 857926 w 1063156"/>
                  <a:gd name="connsiteY2" fmla="*/ 408583 h 1343480"/>
                  <a:gd name="connsiteX3" fmla="*/ 775013 w 1063156"/>
                  <a:gd name="connsiteY3" fmla="*/ 448155 h 1343480"/>
                  <a:gd name="connsiteX4" fmla="*/ 769931 w 1063156"/>
                  <a:gd name="connsiteY4" fmla="*/ 529126 h 1343480"/>
                  <a:gd name="connsiteX5" fmla="*/ 829146 w 1063156"/>
                  <a:gd name="connsiteY5" fmla="*/ 535236 h 1343480"/>
                  <a:gd name="connsiteX6" fmla="*/ 1050019 w 1063156"/>
                  <a:gd name="connsiteY6" fmla="*/ 498748 h 1343480"/>
                  <a:gd name="connsiteX7" fmla="*/ 961624 w 1063156"/>
                  <a:gd name="connsiteY7" fmla="*/ 666857 h 1343480"/>
                  <a:gd name="connsiteX8" fmla="*/ 879796 w 1063156"/>
                  <a:gd name="connsiteY8" fmla="*/ 694210 h 1343480"/>
                  <a:gd name="connsiteX9" fmla="*/ 844621 w 1063156"/>
                  <a:gd name="connsiteY9" fmla="*/ 764559 h 1343480"/>
                  <a:gd name="connsiteX10" fmla="*/ 885506 w 1063156"/>
                  <a:gd name="connsiteY10" fmla="*/ 829371 h 1343480"/>
                  <a:gd name="connsiteX11" fmla="*/ 827490 w 1063156"/>
                  <a:gd name="connsiteY11" fmla="*/ 871170 h 1343480"/>
                  <a:gd name="connsiteX12" fmla="*/ 625805 w 1063156"/>
                  <a:gd name="connsiteY12" fmla="*/ 1195626 h 1343480"/>
                  <a:gd name="connsiteX13" fmla="*/ 403562 w 1063156"/>
                  <a:gd name="connsiteY13" fmla="*/ 1311829 h 1343480"/>
                  <a:gd name="connsiteX14" fmla="*/ 187486 w 1063156"/>
                  <a:gd name="connsiteY14" fmla="*/ 1338896 h 1343480"/>
                  <a:gd name="connsiteX15" fmla="*/ 3103 w 1063156"/>
                  <a:gd name="connsiteY15" fmla="*/ 1070743 h 1343480"/>
                  <a:gd name="connsiteX16" fmla="*/ 221120 w 1063156"/>
                  <a:gd name="connsiteY16" fmla="*/ 794310 h 1343480"/>
                  <a:gd name="connsiteX17" fmla="*/ 613413 w 1063156"/>
                  <a:gd name="connsiteY17" fmla="*/ 234763 h 1343480"/>
                  <a:gd name="connsiteX18" fmla="*/ 727504 w 1063156"/>
                  <a:gd name="connsiteY18" fmla="*/ 49295 h 1343480"/>
                  <a:gd name="connsiteX19" fmla="*/ 1053616 w 1063156"/>
                  <a:gd name="connsiteY19" fmla="*/ 59859 h 134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63156" h="1343480">
                    <a:moveTo>
                      <a:pt x="1053616" y="59859"/>
                    </a:moveTo>
                    <a:cubicBezTo>
                      <a:pt x="1061039" y="72136"/>
                      <a:pt x="1062638" y="87039"/>
                      <a:pt x="1063038" y="101429"/>
                    </a:cubicBezTo>
                    <a:cubicBezTo>
                      <a:pt x="1066807" y="232708"/>
                      <a:pt x="980582" y="361816"/>
                      <a:pt x="857926" y="408583"/>
                    </a:cubicBezTo>
                    <a:cubicBezTo>
                      <a:pt x="829089" y="419604"/>
                      <a:pt x="797511" y="427084"/>
                      <a:pt x="775013" y="448155"/>
                    </a:cubicBezTo>
                    <a:cubicBezTo>
                      <a:pt x="752515" y="469283"/>
                      <a:pt x="745206" y="510739"/>
                      <a:pt x="769931" y="529126"/>
                    </a:cubicBezTo>
                    <a:cubicBezTo>
                      <a:pt x="786320" y="541289"/>
                      <a:pt x="808989" y="538548"/>
                      <a:pt x="829146" y="535236"/>
                    </a:cubicBezTo>
                    <a:cubicBezTo>
                      <a:pt x="902751" y="523073"/>
                      <a:pt x="976414" y="510911"/>
                      <a:pt x="1050019" y="498748"/>
                    </a:cubicBezTo>
                    <a:cubicBezTo>
                      <a:pt x="1064751" y="565957"/>
                      <a:pt x="1025350" y="640933"/>
                      <a:pt x="961624" y="666857"/>
                    </a:cubicBezTo>
                    <a:cubicBezTo>
                      <a:pt x="934957" y="677707"/>
                      <a:pt x="905264" y="680733"/>
                      <a:pt x="879796" y="694210"/>
                    </a:cubicBezTo>
                    <a:cubicBezTo>
                      <a:pt x="854329" y="707686"/>
                      <a:pt x="833543" y="737950"/>
                      <a:pt x="844621" y="764559"/>
                    </a:cubicBezTo>
                    <a:cubicBezTo>
                      <a:pt x="854671" y="788771"/>
                      <a:pt x="887848" y="803218"/>
                      <a:pt x="885506" y="829371"/>
                    </a:cubicBezTo>
                    <a:cubicBezTo>
                      <a:pt x="883279" y="854667"/>
                      <a:pt x="851302" y="862547"/>
                      <a:pt x="827490" y="871170"/>
                    </a:cubicBezTo>
                    <a:cubicBezTo>
                      <a:pt x="704321" y="915595"/>
                      <a:pt x="708945" y="1094497"/>
                      <a:pt x="625805" y="1195626"/>
                    </a:cubicBezTo>
                    <a:cubicBezTo>
                      <a:pt x="571843" y="1261236"/>
                      <a:pt x="485161" y="1288132"/>
                      <a:pt x="403562" y="1311829"/>
                    </a:cubicBezTo>
                    <a:cubicBezTo>
                      <a:pt x="333155" y="1332272"/>
                      <a:pt x="259435" y="1352886"/>
                      <a:pt x="187486" y="1338896"/>
                    </a:cubicBezTo>
                    <a:cubicBezTo>
                      <a:pt x="69456" y="1315998"/>
                      <a:pt x="-17796" y="1189116"/>
                      <a:pt x="3103" y="1070743"/>
                    </a:cubicBezTo>
                    <a:cubicBezTo>
                      <a:pt x="23945" y="952541"/>
                      <a:pt x="129014" y="871227"/>
                      <a:pt x="221120" y="794310"/>
                    </a:cubicBezTo>
                    <a:cubicBezTo>
                      <a:pt x="414126" y="633167"/>
                      <a:pt x="568588" y="483444"/>
                      <a:pt x="613413" y="234763"/>
                    </a:cubicBezTo>
                    <a:cubicBezTo>
                      <a:pt x="628374" y="151794"/>
                      <a:pt x="652529" y="95776"/>
                      <a:pt x="727504" y="49295"/>
                    </a:cubicBezTo>
                    <a:cubicBezTo>
                      <a:pt x="802822" y="2585"/>
                      <a:pt x="994801" y="-37501"/>
                      <a:pt x="1053616" y="5985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任意多边形: 形状 105">
                <a:extLst>
                  <a:ext uri="{FF2B5EF4-FFF2-40B4-BE49-F238E27FC236}">
                    <a16:creationId xmlns:a16="http://schemas.microsoft.com/office/drawing/2014/main" id="{ABBD488C-DFFE-47F0-BFE8-AD5E244FD21D}"/>
                  </a:ext>
                </a:extLst>
              </p:cNvPr>
              <p:cNvSpPr/>
              <p:nvPr/>
            </p:nvSpPr>
            <p:spPr>
              <a:xfrm>
                <a:off x="8263162" y="1553752"/>
                <a:ext cx="1024115" cy="2160302"/>
              </a:xfrm>
              <a:custGeom>
                <a:avLst/>
                <a:gdLst>
                  <a:gd name="connsiteX0" fmla="*/ 368185 w 1024115"/>
                  <a:gd name="connsiteY0" fmla="*/ 2160303 h 2160302"/>
                  <a:gd name="connsiteX1" fmla="*/ 536808 w 1024115"/>
                  <a:gd name="connsiteY1" fmla="*/ 1941030 h 2160302"/>
                  <a:gd name="connsiteX2" fmla="*/ 967189 w 1024115"/>
                  <a:gd name="connsiteY2" fmla="*/ 1249634 h 2160302"/>
                  <a:gd name="connsiteX3" fmla="*/ 1022407 w 1024115"/>
                  <a:gd name="connsiteY3" fmla="*/ 933857 h 2160302"/>
                  <a:gd name="connsiteX4" fmla="*/ 999909 w 1024115"/>
                  <a:gd name="connsiteY4" fmla="*/ 873043 h 2160302"/>
                  <a:gd name="connsiteX5" fmla="*/ 894326 w 1024115"/>
                  <a:gd name="connsiteY5" fmla="*/ 879953 h 2160302"/>
                  <a:gd name="connsiteX6" fmla="*/ 614867 w 1024115"/>
                  <a:gd name="connsiteY6" fmla="*/ 1070275 h 2160302"/>
                  <a:gd name="connsiteX7" fmla="*/ 882164 w 1024115"/>
                  <a:gd name="connsiteY7" fmla="*/ 424275 h 2160302"/>
                  <a:gd name="connsiteX8" fmla="*/ 869487 w 1024115"/>
                  <a:gd name="connsiteY8" fmla="*/ 312983 h 2160302"/>
                  <a:gd name="connsiteX9" fmla="*/ 813641 w 1024115"/>
                  <a:gd name="connsiteY9" fmla="*/ 266559 h 2160302"/>
                  <a:gd name="connsiteX10" fmla="*/ 576095 w 1024115"/>
                  <a:gd name="connsiteY10" fmla="*/ 298479 h 2160302"/>
                  <a:gd name="connsiteX11" fmla="*/ 404673 w 1024115"/>
                  <a:gd name="connsiteY11" fmla="*/ 479265 h 2160302"/>
                  <a:gd name="connsiteX12" fmla="*/ 530013 w 1024115"/>
                  <a:gd name="connsiteY12" fmla="*/ 168285 h 2160302"/>
                  <a:gd name="connsiteX13" fmla="*/ 501234 w 1024115"/>
                  <a:gd name="connsiteY13" fmla="*/ 34551 h 2160302"/>
                  <a:gd name="connsiteX14" fmla="*/ 289726 w 1024115"/>
                  <a:gd name="connsiteY14" fmla="*/ 55965 h 2160302"/>
                  <a:gd name="connsiteX15" fmla="*/ 189968 w 1024115"/>
                  <a:gd name="connsiteY15" fmla="*/ 491828 h 2160302"/>
                  <a:gd name="connsiteX16" fmla="*/ 47554 w 1024115"/>
                  <a:gd name="connsiteY16" fmla="*/ 908047 h 2160302"/>
                  <a:gd name="connsiteX17" fmla="*/ 5813 w 1024115"/>
                  <a:gd name="connsiteY17" fmla="*/ 943222 h 2160302"/>
                  <a:gd name="connsiteX18" fmla="*/ 43900 w 1024115"/>
                  <a:gd name="connsiteY18" fmla="*/ 1032587 h 2160302"/>
                  <a:gd name="connsiteX19" fmla="*/ 142287 w 1024115"/>
                  <a:gd name="connsiteY19" fmla="*/ 1075985 h 2160302"/>
                  <a:gd name="connsiteX20" fmla="*/ 216464 w 1024115"/>
                  <a:gd name="connsiteY20" fmla="*/ 1292746 h 2160302"/>
                  <a:gd name="connsiteX21" fmla="*/ 212181 w 1024115"/>
                  <a:gd name="connsiteY21" fmla="*/ 1532176 h 2160302"/>
                  <a:gd name="connsiteX22" fmla="*/ 270996 w 1024115"/>
                  <a:gd name="connsiteY22" fmla="*/ 1847039 h 2160302"/>
                  <a:gd name="connsiteX23" fmla="*/ 365158 w 1024115"/>
                  <a:gd name="connsiteY23" fmla="*/ 1927268 h 2160302"/>
                  <a:gd name="connsiteX24" fmla="*/ 415408 w 1024115"/>
                  <a:gd name="connsiteY24" fmla="*/ 2049068 h 2160302"/>
                  <a:gd name="connsiteX25" fmla="*/ 527272 w 1024115"/>
                  <a:gd name="connsiteY25" fmla="*/ 2021202 h 21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24115" h="2160302">
                    <a:moveTo>
                      <a:pt x="368185" y="2160303"/>
                    </a:moveTo>
                    <a:cubicBezTo>
                      <a:pt x="424373" y="2087212"/>
                      <a:pt x="480619" y="2014121"/>
                      <a:pt x="536808" y="1941030"/>
                    </a:cubicBezTo>
                    <a:cubicBezTo>
                      <a:pt x="702976" y="1725011"/>
                      <a:pt x="871485" y="1504824"/>
                      <a:pt x="967189" y="1249634"/>
                    </a:cubicBezTo>
                    <a:cubicBezTo>
                      <a:pt x="1005048" y="1148734"/>
                      <a:pt x="1031201" y="1041210"/>
                      <a:pt x="1022407" y="933857"/>
                    </a:cubicBezTo>
                    <a:cubicBezTo>
                      <a:pt x="1020637" y="911759"/>
                      <a:pt x="1016354" y="887890"/>
                      <a:pt x="999909" y="873043"/>
                    </a:cubicBezTo>
                    <a:cubicBezTo>
                      <a:pt x="971928" y="847804"/>
                      <a:pt x="927731" y="862651"/>
                      <a:pt x="894326" y="879953"/>
                    </a:cubicBezTo>
                    <a:cubicBezTo>
                      <a:pt x="793997" y="931916"/>
                      <a:pt x="699950" y="995928"/>
                      <a:pt x="614867" y="1070275"/>
                    </a:cubicBezTo>
                    <a:cubicBezTo>
                      <a:pt x="612183" y="834670"/>
                      <a:pt x="841278" y="656340"/>
                      <a:pt x="882164" y="424275"/>
                    </a:cubicBezTo>
                    <a:cubicBezTo>
                      <a:pt x="888788" y="386645"/>
                      <a:pt x="889644" y="345417"/>
                      <a:pt x="869487" y="312983"/>
                    </a:cubicBezTo>
                    <a:cubicBezTo>
                      <a:pt x="856525" y="292140"/>
                      <a:pt x="835911" y="276837"/>
                      <a:pt x="813641" y="266559"/>
                    </a:cubicBezTo>
                    <a:cubicBezTo>
                      <a:pt x="737866" y="231498"/>
                      <a:pt x="645702" y="252340"/>
                      <a:pt x="576095" y="298479"/>
                    </a:cubicBezTo>
                    <a:cubicBezTo>
                      <a:pt x="506544" y="344618"/>
                      <a:pt x="454866" y="412569"/>
                      <a:pt x="404673" y="479265"/>
                    </a:cubicBezTo>
                    <a:cubicBezTo>
                      <a:pt x="474681" y="390242"/>
                      <a:pt x="518706" y="281005"/>
                      <a:pt x="530013" y="168285"/>
                    </a:cubicBezTo>
                    <a:cubicBezTo>
                      <a:pt x="534695" y="121576"/>
                      <a:pt x="532240" y="69841"/>
                      <a:pt x="501234" y="34551"/>
                    </a:cubicBezTo>
                    <a:cubicBezTo>
                      <a:pt x="448699" y="-25178"/>
                      <a:pt x="345800" y="-567"/>
                      <a:pt x="289726" y="55965"/>
                    </a:cubicBezTo>
                    <a:cubicBezTo>
                      <a:pt x="181631" y="164916"/>
                      <a:pt x="186256" y="338393"/>
                      <a:pt x="189968" y="491828"/>
                    </a:cubicBezTo>
                    <a:cubicBezTo>
                      <a:pt x="193679" y="645262"/>
                      <a:pt x="176149" y="824221"/>
                      <a:pt x="47554" y="908047"/>
                    </a:cubicBezTo>
                    <a:cubicBezTo>
                      <a:pt x="32137" y="918097"/>
                      <a:pt x="14778" y="927119"/>
                      <a:pt x="5813" y="943222"/>
                    </a:cubicBezTo>
                    <a:cubicBezTo>
                      <a:pt x="-11661" y="974571"/>
                      <a:pt x="12951" y="1014372"/>
                      <a:pt x="43900" y="1032587"/>
                    </a:cubicBezTo>
                    <a:cubicBezTo>
                      <a:pt x="74849" y="1050803"/>
                      <a:pt x="111966" y="1056799"/>
                      <a:pt x="142287" y="1075985"/>
                    </a:cubicBezTo>
                    <a:cubicBezTo>
                      <a:pt x="210296" y="1118983"/>
                      <a:pt x="223887" y="1212631"/>
                      <a:pt x="216464" y="1292746"/>
                    </a:cubicBezTo>
                    <a:cubicBezTo>
                      <a:pt x="209040" y="1372861"/>
                      <a:pt x="187855" y="1455431"/>
                      <a:pt x="212181" y="1532176"/>
                    </a:cubicBezTo>
                    <a:cubicBezTo>
                      <a:pt x="242388" y="1627595"/>
                      <a:pt x="248783" y="1749451"/>
                      <a:pt x="270996" y="1847039"/>
                    </a:cubicBezTo>
                    <a:cubicBezTo>
                      <a:pt x="281046" y="1891351"/>
                      <a:pt x="363503" y="1881872"/>
                      <a:pt x="365158" y="1927268"/>
                    </a:cubicBezTo>
                    <a:cubicBezTo>
                      <a:pt x="366871" y="1972665"/>
                      <a:pt x="379091" y="2021772"/>
                      <a:pt x="415408" y="2049068"/>
                    </a:cubicBezTo>
                    <a:cubicBezTo>
                      <a:pt x="451783" y="2076306"/>
                      <a:pt x="516194" y="2065285"/>
                      <a:pt x="527272" y="2021202"/>
                    </a:cubicBezTo>
                  </a:path>
                </a:pathLst>
              </a:custGeom>
              <a:solidFill>
                <a:srgbClr val="5A54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任意多边形: 形状 106">
                <a:extLst>
                  <a:ext uri="{FF2B5EF4-FFF2-40B4-BE49-F238E27FC236}">
                    <a16:creationId xmlns:a16="http://schemas.microsoft.com/office/drawing/2014/main" id="{B3A8C4F3-A0D3-4E84-9CEC-4C539338C7D5}"/>
                  </a:ext>
                </a:extLst>
              </p:cNvPr>
              <p:cNvSpPr/>
              <p:nvPr/>
            </p:nvSpPr>
            <p:spPr>
              <a:xfrm>
                <a:off x="8772203" y="4002198"/>
                <a:ext cx="1509349" cy="1270972"/>
              </a:xfrm>
              <a:custGeom>
                <a:avLst/>
                <a:gdLst>
                  <a:gd name="connsiteX0" fmla="*/ 1166446 w 1509349"/>
                  <a:gd name="connsiteY0" fmla="*/ 1245228 h 1270972"/>
                  <a:gd name="connsiteX1" fmla="*/ 1459210 w 1509349"/>
                  <a:gd name="connsiteY1" fmla="*/ 1168597 h 1270972"/>
                  <a:gd name="connsiteX2" fmla="*/ 1503579 w 1509349"/>
                  <a:gd name="connsiteY2" fmla="*/ 1076377 h 1270972"/>
                  <a:gd name="connsiteX3" fmla="*/ 1468918 w 1509349"/>
                  <a:gd name="connsiteY3" fmla="*/ 1048853 h 1270972"/>
                  <a:gd name="connsiteX4" fmla="*/ 1018151 w 1509349"/>
                  <a:gd name="connsiteY4" fmla="*/ 995463 h 1270972"/>
                  <a:gd name="connsiteX5" fmla="*/ 837593 w 1509349"/>
                  <a:gd name="connsiteY5" fmla="*/ 1009509 h 1270972"/>
                  <a:gd name="connsiteX6" fmla="*/ 1224919 w 1509349"/>
                  <a:gd name="connsiteY6" fmla="*/ 791493 h 1270972"/>
                  <a:gd name="connsiteX7" fmla="*/ 1292128 w 1509349"/>
                  <a:gd name="connsiteY7" fmla="*/ 737816 h 1270972"/>
                  <a:gd name="connsiteX8" fmla="*/ 1286532 w 1509349"/>
                  <a:gd name="connsiteY8" fmla="*/ 658615 h 1270972"/>
                  <a:gd name="connsiteX9" fmla="*/ 1251358 w 1509349"/>
                  <a:gd name="connsiteY9" fmla="*/ 644682 h 1270972"/>
                  <a:gd name="connsiteX10" fmla="*/ 1035396 w 1509349"/>
                  <a:gd name="connsiteY10" fmla="*/ 715775 h 1270972"/>
                  <a:gd name="connsiteX11" fmla="*/ 1191057 w 1509349"/>
                  <a:gd name="connsiteY11" fmla="*/ 354488 h 1270972"/>
                  <a:gd name="connsiteX12" fmla="*/ 1185975 w 1509349"/>
                  <a:gd name="connsiteY12" fmla="*/ 298813 h 1270972"/>
                  <a:gd name="connsiteX13" fmla="*/ 1143605 w 1509349"/>
                  <a:gd name="connsiteY13" fmla="*/ 271290 h 1270972"/>
                  <a:gd name="connsiteX14" fmla="*/ 971955 w 1509349"/>
                  <a:gd name="connsiteY14" fmla="*/ 301097 h 1270972"/>
                  <a:gd name="connsiteX15" fmla="*/ 846901 w 1509349"/>
                  <a:gd name="connsiteY15" fmla="*/ 468750 h 1270972"/>
                  <a:gd name="connsiteX16" fmla="*/ 678849 w 1509349"/>
                  <a:gd name="connsiteY16" fmla="*/ 577930 h 1270972"/>
                  <a:gd name="connsiteX17" fmla="*/ 783917 w 1509349"/>
                  <a:gd name="connsiteY17" fmla="*/ 198712 h 1270972"/>
                  <a:gd name="connsiteX18" fmla="*/ 745601 w 1509349"/>
                  <a:gd name="connsiteY18" fmla="*/ 65892 h 1270972"/>
                  <a:gd name="connsiteX19" fmla="*/ 591482 w 1509349"/>
                  <a:gd name="connsiteY19" fmla="*/ 396 h 1270972"/>
                  <a:gd name="connsiteX20" fmla="*/ 433194 w 1509349"/>
                  <a:gd name="connsiteY20" fmla="*/ 67491 h 1270972"/>
                  <a:gd name="connsiteX21" fmla="*/ 300145 w 1509349"/>
                  <a:gd name="connsiteY21" fmla="*/ 538643 h 1270972"/>
                  <a:gd name="connsiteX22" fmla="*/ 321216 w 1509349"/>
                  <a:gd name="connsiteY22" fmla="*/ 663983 h 1270972"/>
                  <a:gd name="connsiteX23" fmla="*/ 258860 w 1509349"/>
                  <a:gd name="connsiteY23" fmla="*/ 728509 h 1270972"/>
                  <a:gd name="connsiteX24" fmla="*/ 93891 w 1509349"/>
                  <a:gd name="connsiteY24" fmla="*/ 1217305 h 1270972"/>
                  <a:gd name="connsiteX25" fmla="*/ 291580 w 1509349"/>
                  <a:gd name="connsiteY25" fmla="*/ 1270468 h 1270972"/>
                  <a:gd name="connsiteX26" fmla="*/ 662461 w 1509349"/>
                  <a:gd name="connsiteY26" fmla="*/ 1266870 h 1270972"/>
                  <a:gd name="connsiteX27" fmla="*/ 1166446 w 1509349"/>
                  <a:gd name="connsiteY27" fmla="*/ 1245228 h 127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09349" h="1270972">
                    <a:moveTo>
                      <a:pt x="1166446" y="1245228"/>
                    </a:moveTo>
                    <a:cubicBezTo>
                      <a:pt x="1267974" y="1236434"/>
                      <a:pt x="1373100" y="1223073"/>
                      <a:pt x="1459210" y="1168597"/>
                    </a:cubicBezTo>
                    <a:cubicBezTo>
                      <a:pt x="1491188" y="1148383"/>
                      <a:pt x="1522594" y="1109096"/>
                      <a:pt x="1503579" y="1076377"/>
                    </a:cubicBezTo>
                    <a:cubicBezTo>
                      <a:pt x="1496042" y="1063414"/>
                      <a:pt x="1482280" y="1055591"/>
                      <a:pt x="1468918" y="1048853"/>
                    </a:cubicBezTo>
                    <a:cubicBezTo>
                      <a:pt x="1331130" y="979074"/>
                      <a:pt x="1168445" y="959774"/>
                      <a:pt x="1018151" y="995463"/>
                    </a:cubicBezTo>
                    <a:cubicBezTo>
                      <a:pt x="958365" y="1009624"/>
                      <a:pt x="894753" y="1032008"/>
                      <a:pt x="837593" y="1009509"/>
                    </a:cubicBezTo>
                    <a:cubicBezTo>
                      <a:pt x="966702" y="936818"/>
                      <a:pt x="1095810" y="864184"/>
                      <a:pt x="1224919" y="791493"/>
                    </a:cubicBezTo>
                    <a:cubicBezTo>
                      <a:pt x="1250158" y="777274"/>
                      <a:pt x="1276425" y="762142"/>
                      <a:pt x="1292128" y="737816"/>
                    </a:cubicBezTo>
                    <a:cubicBezTo>
                      <a:pt x="1307832" y="713491"/>
                      <a:pt x="1308917" y="677059"/>
                      <a:pt x="1286532" y="658615"/>
                    </a:cubicBezTo>
                    <a:cubicBezTo>
                      <a:pt x="1276711" y="650507"/>
                      <a:pt x="1263920" y="646966"/>
                      <a:pt x="1251358" y="644682"/>
                    </a:cubicBezTo>
                    <a:cubicBezTo>
                      <a:pt x="1173641" y="630407"/>
                      <a:pt x="1089472" y="658159"/>
                      <a:pt x="1035396" y="715775"/>
                    </a:cubicBezTo>
                    <a:cubicBezTo>
                      <a:pt x="1116596" y="611049"/>
                      <a:pt x="1170729" y="485481"/>
                      <a:pt x="1191057" y="354488"/>
                    </a:cubicBezTo>
                    <a:cubicBezTo>
                      <a:pt x="1193970" y="335644"/>
                      <a:pt x="1195854" y="315087"/>
                      <a:pt x="1185975" y="298813"/>
                    </a:cubicBezTo>
                    <a:cubicBezTo>
                      <a:pt x="1177010" y="284081"/>
                      <a:pt x="1160108" y="276200"/>
                      <a:pt x="1143605" y="271290"/>
                    </a:cubicBezTo>
                    <a:cubicBezTo>
                      <a:pt x="1085932" y="254216"/>
                      <a:pt x="1020550" y="265579"/>
                      <a:pt x="971955" y="301097"/>
                    </a:cubicBezTo>
                    <a:cubicBezTo>
                      <a:pt x="915310" y="342553"/>
                      <a:pt x="885388" y="410048"/>
                      <a:pt x="846901" y="468750"/>
                    </a:cubicBezTo>
                    <a:cubicBezTo>
                      <a:pt x="808357" y="527394"/>
                      <a:pt x="748799" y="583526"/>
                      <a:pt x="678849" y="577930"/>
                    </a:cubicBezTo>
                    <a:cubicBezTo>
                      <a:pt x="752853" y="466923"/>
                      <a:pt x="790256" y="331990"/>
                      <a:pt x="783917" y="198712"/>
                    </a:cubicBezTo>
                    <a:cubicBezTo>
                      <a:pt x="781690" y="152003"/>
                      <a:pt x="773410" y="103466"/>
                      <a:pt x="745601" y="65892"/>
                    </a:cubicBezTo>
                    <a:cubicBezTo>
                      <a:pt x="710941" y="19125"/>
                      <a:pt x="649555" y="-3316"/>
                      <a:pt x="591482" y="396"/>
                    </a:cubicBezTo>
                    <a:cubicBezTo>
                      <a:pt x="533409" y="4107"/>
                      <a:pt x="478705" y="31231"/>
                      <a:pt x="433194" y="67491"/>
                    </a:cubicBezTo>
                    <a:cubicBezTo>
                      <a:pt x="297005" y="176157"/>
                      <a:pt x="240873" y="374816"/>
                      <a:pt x="300145" y="538643"/>
                    </a:cubicBezTo>
                    <a:cubicBezTo>
                      <a:pt x="314878" y="579414"/>
                      <a:pt x="336234" y="623269"/>
                      <a:pt x="321216" y="663983"/>
                    </a:cubicBezTo>
                    <a:cubicBezTo>
                      <a:pt x="310652" y="692534"/>
                      <a:pt x="284442" y="711949"/>
                      <a:pt x="258860" y="728509"/>
                    </a:cubicBezTo>
                    <a:cubicBezTo>
                      <a:pt x="87154" y="839801"/>
                      <a:pt x="-126182" y="1021273"/>
                      <a:pt x="93891" y="1217305"/>
                    </a:cubicBezTo>
                    <a:cubicBezTo>
                      <a:pt x="153450" y="1270353"/>
                      <a:pt x="215234" y="1272580"/>
                      <a:pt x="291580" y="1270468"/>
                    </a:cubicBezTo>
                    <a:cubicBezTo>
                      <a:pt x="415264" y="1267042"/>
                      <a:pt x="538662" y="1267955"/>
                      <a:pt x="662461" y="1266870"/>
                    </a:cubicBezTo>
                    <a:cubicBezTo>
                      <a:pt x="830513" y="1265500"/>
                      <a:pt x="998793" y="1259790"/>
                      <a:pt x="1166446" y="1245228"/>
                    </a:cubicBezTo>
                    <a:close/>
                  </a:path>
                </a:pathLst>
              </a:custGeom>
              <a:solidFill>
                <a:srgbClr val="FAE02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任意多边形: 形状 107">
                <a:extLst>
                  <a:ext uri="{FF2B5EF4-FFF2-40B4-BE49-F238E27FC236}">
                    <a16:creationId xmlns:a16="http://schemas.microsoft.com/office/drawing/2014/main" id="{D43499DF-8C91-4CC1-B575-7E263D99007C}"/>
                  </a:ext>
                </a:extLst>
              </p:cNvPr>
              <p:cNvSpPr/>
              <p:nvPr/>
            </p:nvSpPr>
            <p:spPr>
              <a:xfrm>
                <a:off x="8452178" y="2277351"/>
                <a:ext cx="363846" cy="1355162"/>
              </a:xfrm>
              <a:custGeom>
                <a:avLst/>
                <a:gdLst>
                  <a:gd name="connsiteX0" fmla="*/ 10716 w 363846"/>
                  <a:gd name="connsiteY0" fmla="*/ 1355162 h 1355162"/>
                  <a:gd name="connsiteX1" fmla="*/ 8089 w 363846"/>
                  <a:gd name="connsiteY1" fmla="*/ 1354819 h 1355162"/>
                  <a:gd name="connsiteX2" fmla="*/ 323 w 363846"/>
                  <a:gd name="connsiteY2" fmla="*/ 1341800 h 1355162"/>
                  <a:gd name="connsiteX3" fmla="*/ 345622 w 363846"/>
                  <a:gd name="connsiteY3" fmla="*/ 3091 h 1355162"/>
                  <a:gd name="connsiteX4" fmla="*/ 360754 w 363846"/>
                  <a:gd name="connsiteY4" fmla="*/ 3205 h 1355162"/>
                  <a:gd name="connsiteX5" fmla="*/ 362581 w 363846"/>
                  <a:gd name="connsiteY5" fmla="*/ 15768 h 1355162"/>
                  <a:gd name="connsiteX6" fmla="*/ 21052 w 363846"/>
                  <a:gd name="connsiteY6" fmla="*/ 1347053 h 1355162"/>
                  <a:gd name="connsiteX7" fmla="*/ 10716 w 363846"/>
                  <a:gd name="connsiteY7" fmla="*/ 1355162 h 135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846" h="1355162">
                    <a:moveTo>
                      <a:pt x="10716" y="1355162"/>
                    </a:moveTo>
                    <a:cubicBezTo>
                      <a:pt x="9859" y="1355162"/>
                      <a:pt x="9002" y="1355048"/>
                      <a:pt x="8089" y="1354819"/>
                    </a:cubicBezTo>
                    <a:cubicBezTo>
                      <a:pt x="2322" y="1353392"/>
                      <a:pt x="-1104" y="1347567"/>
                      <a:pt x="323" y="1341800"/>
                    </a:cubicBezTo>
                    <a:cubicBezTo>
                      <a:pt x="336257" y="12342"/>
                      <a:pt x="342824" y="5889"/>
                      <a:pt x="345622" y="3091"/>
                    </a:cubicBezTo>
                    <a:cubicBezTo>
                      <a:pt x="349847" y="-1077"/>
                      <a:pt x="356585" y="-1020"/>
                      <a:pt x="360754" y="3205"/>
                    </a:cubicBezTo>
                    <a:cubicBezTo>
                      <a:pt x="364123" y="6631"/>
                      <a:pt x="364751" y="11771"/>
                      <a:pt x="362581" y="15768"/>
                    </a:cubicBezTo>
                    <a:cubicBezTo>
                      <a:pt x="350246" y="48716"/>
                      <a:pt x="134114" y="899770"/>
                      <a:pt x="21052" y="1347053"/>
                    </a:cubicBezTo>
                    <a:cubicBezTo>
                      <a:pt x="19852" y="1351907"/>
                      <a:pt x="15455" y="1355162"/>
                      <a:pt x="10716" y="1355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任意多边形: 形状 108">
                <a:extLst>
                  <a:ext uri="{FF2B5EF4-FFF2-40B4-BE49-F238E27FC236}">
                    <a16:creationId xmlns:a16="http://schemas.microsoft.com/office/drawing/2014/main" id="{4A119572-F576-4F1C-91BE-E17299430F0D}"/>
                  </a:ext>
                </a:extLst>
              </p:cNvPr>
              <p:cNvSpPr/>
              <p:nvPr/>
            </p:nvSpPr>
            <p:spPr>
              <a:xfrm>
                <a:off x="8596703" y="2847968"/>
                <a:ext cx="436740" cy="214433"/>
              </a:xfrm>
              <a:custGeom>
                <a:avLst/>
                <a:gdLst>
                  <a:gd name="connsiteX0" fmla="*/ 10717 w 436740"/>
                  <a:gd name="connsiteY0" fmla="*/ 214434 h 214433"/>
                  <a:gd name="connsiteX1" fmla="*/ 1010 w 436740"/>
                  <a:gd name="connsiteY1" fmla="*/ 208267 h 214433"/>
                  <a:gd name="connsiteX2" fmla="*/ 6206 w 436740"/>
                  <a:gd name="connsiteY2" fmla="*/ 194048 h 214433"/>
                  <a:gd name="connsiteX3" fmla="*/ 421512 w 436740"/>
                  <a:gd name="connsiteY3" fmla="*/ 985 h 214433"/>
                  <a:gd name="connsiteX4" fmla="*/ 435730 w 436740"/>
                  <a:gd name="connsiteY4" fmla="*/ 6181 h 214433"/>
                  <a:gd name="connsiteX5" fmla="*/ 430534 w 436740"/>
                  <a:gd name="connsiteY5" fmla="*/ 20400 h 214433"/>
                  <a:gd name="connsiteX6" fmla="*/ 15228 w 436740"/>
                  <a:gd name="connsiteY6" fmla="*/ 213463 h 214433"/>
                  <a:gd name="connsiteX7" fmla="*/ 10717 w 436740"/>
                  <a:gd name="connsiteY7" fmla="*/ 214434 h 21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6740" h="214433">
                    <a:moveTo>
                      <a:pt x="10717" y="214434"/>
                    </a:moveTo>
                    <a:cubicBezTo>
                      <a:pt x="6663" y="214434"/>
                      <a:pt x="2837" y="212150"/>
                      <a:pt x="1010" y="208267"/>
                    </a:cubicBezTo>
                    <a:cubicBezTo>
                      <a:pt x="-1503" y="202899"/>
                      <a:pt x="838" y="196561"/>
                      <a:pt x="6206" y="194048"/>
                    </a:cubicBezTo>
                    <a:lnTo>
                      <a:pt x="421512" y="985"/>
                    </a:lnTo>
                    <a:cubicBezTo>
                      <a:pt x="426823" y="-1470"/>
                      <a:pt x="433275" y="814"/>
                      <a:pt x="435730" y="6181"/>
                    </a:cubicBezTo>
                    <a:cubicBezTo>
                      <a:pt x="438243" y="11549"/>
                      <a:pt x="435902" y="17887"/>
                      <a:pt x="430534" y="20400"/>
                    </a:cubicBezTo>
                    <a:lnTo>
                      <a:pt x="15228" y="213463"/>
                    </a:lnTo>
                    <a:cubicBezTo>
                      <a:pt x="13800" y="214148"/>
                      <a:pt x="12259" y="214434"/>
                      <a:pt x="10717" y="2144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任意多边形: 形状 109">
                <a:extLst>
                  <a:ext uri="{FF2B5EF4-FFF2-40B4-BE49-F238E27FC236}">
                    <a16:creationId xmlns:a16="http://schemas.microsoft.com/office/drawing/2014/main" id="{05EF2C4D-6091-44BB-ADD1-6C1345E4E98C}"/>
                  </a:ext>
                </a:extLst>
              </p:cNvPr>
              <p:cNvSpPr/>
              <p:nvPr/>
            </p:nvSpPr>
            <p:spPr>
              <a:xfrm>
                <a:off x="9157054" y="3041069"/>
                <a:ext cx="290033" cy="669902"/>
              </a:xfrm>
              <a:custGeom>
                <a:avLst/>
                <a:gdLst>
                  <a:gd name="connsiteX0" fmla="*/ 10712 w 290033"/>
                  <a:gd name="connsiteY0" fmla="*/ 669902 h 669902"/>
                  <a:gd name="connsiteX1" fmla="*/ 6601 w 290033"/>
                  <a:gd name="connsiteY1" fmla="*/ 669103 h 669902"/>
                  <a:gd name="connsiteX2" fmla="*/ 833 w 290033"/>
                  <a:gd name="connsiteY2" fmla="*/ 655113 h 669902"/>
                  <a:gd name="connsiteX3" fmla="*/ 269443 w 290033"/>
                  <a:gd name="connsiteY3" fmla="*/ 6601 h 669902"/>
                  <a:gd name="connsiteX4" fmla="*/ 283433 w 290033"/>
                  <a:gd name="connsiteY4" fmla="*/ 833 h 669902"/>
                  <a:gd name="connsiteX5" fmla="*/ 289200 w 290033"/>
                  <a:gd name="connsiteY5" fmla="*/ 14823 h 669902"/>
                  <a:gd name="connsiteX6" fmla="*/ 20591 w 290033"/>
                  <a:gd name="connsiteY6" fmla="*/ 663335 h 669902"/>
                  <a:gd name="connsiteX7" fmla="*/ 10712 w 290033"/>
                  <a:gd name="connsiteY7" fmla="*/ 669902 h 66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033" h="669902">
                    <a:moveTo>
                      <a:pt x="10712" y="669902"/>
                    </a:moveTo>
                    <a:cubicBezTo>
                      <a:pt x="9341" y="669902"/>
                      <a:pt x="7971" y="669617"/>
                      <a:pt x="6601" y="669103"/>
                    </a:cubicBezTo>
                    <a:cubicBezTo>
                      <a:pt x="1119" y="666819"/>
                      <a:pt x="-1450" y="660595"/>
                      <a:pt x="833" y="655113"/>
                    </a:cubicBezTo>
                    <a:lnTo>
                      <a:pt x="269443" y="6601"/>
                    </a:lnTo>
                    <a:cubicBezTo>
                      <a:pt x="271727" y="1119"/>
                      <a:pt x="278009" y="-1451"/>
                      <a:pt x="283433" y="833"/>
                    </a:cubicBezTo>
                    <a:cubicBezTo>
                      <a:pt x="288915" y="3117"/>
                      <a:pt x="291485" y="9342"/>
                      <a:pt x="289200" y="14823"/>
                    </a:cubicBezTo>
                    <a:lnTo>
                      <a:pt x="20591" y="663335"/>
                    </a:lnTo>
                    <a:cubicBezTo>
                      <a:pt x="18878" y="667390"/>
                      <a:pt x="14938" y="669902"/>
                      <a:pt x="10712" y="6699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任意多边形: 形状 110">
                <a:extLst>
                  <a:ext uri="{FF2B5EF4-FFF2-40B4-BE49-F238E27FC236}">
                    <a16:creationId xmlns:a16="http://schemas.microsoft.com/office/drawing/2014/main" id="{162398C7-36AF-4DD1-8E46-34933FFA8E77}"/>
                  </a:ext>
                </a:extLst>
              </p:cNvPr>
              <p:cNvSpPr/>
              <p:nvPr/>
            </p:nvSpPr>
            <p:spPr>
              <a:xfrm>
                <a:off x="9157051" y="4734459"/>
                <a:ext cx="471912" cy="490068"/>
              </a:xfrm>
              <a:custGeom>
                <a:avLst/>
                <a:gdLst>
                  <a:gd name="connsiteX0" fmla="*/ 10715 w 471912"/>
                  <a:gd name="connsiteY0" fmla="*/ 490069 h 490068"/>
                  <a:gd name="connsiteX1" fmla="*/ 3292 w 471912"/>
                  <a:gd name="connsiteY1" fmla="*/ 487099 h 490068"/>
                  <a:gd name="connsiteX2" fmla="*/ 3007 w 471912"/>
                  <a:gd name="connsiteY2" fmla="*/ 471967 h 490068"/>
                  <a:gd name="connsiteX3" fmla="*/ 453488 w 471912"/>
                  <a:gd name="connsiteY3" fmla="*/ 3270 h 490068"/>
                  <a:gd name="connsiteX4" fmla="*/ 468620 w 471912"/>
                  <a:gd name="connsiteY4" fmla="*/ 2985 h 490068"/>
                  <a:gd name="connsiteX5" fmla="*/ 468906 w 471912"/>
                  <a:gd name="connsiteY5" fmla="*/ 18117 h 490068"/>
                  <a:gd name="connsiteX6" fmla="*/ 18425 w 471912"/>
                  <a:gd name="connsiteY6" fmla="*/ 486814 h 490068"/>
                  <a:gd name="connsiteX7" fmla="*/ 10715 w 471912"/>
                  <a:gd name="connsiteY7" fmla="*/ 490069 h 49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912" h="490068">
                    <a:moveTo>
                      <a:pt x="10715" y="490069"/>
                    </a:moveTo>
                    <a:cubicBezTo>
                      <a:pt x="8032" y="490069"/>
                      <a:pt x="5348" y="489098"/>
                      <a:pt x="3292" y="487099"/>
                    </a:cubicBezTo>
                    <a:cubicBezTo>
                      <a:pt x="-990" y="482988"/>
                      <a:pt x="-1105" y="476250"/>
                      <a:pt x="3007" y="471967"/>
                    </a:cubicBezTo>
                    <a:lnTo>
                      <a:pt x="453488" y="3270"/>
                    </a:lnTo>
                    <a:cubicBezTo>
                      <a:pt x="457599" y="-1012"/>
                      <a:pt x="464394" y="-1069"/>
                      <a:pt x="468620" y="2985"/>
                    </a:cubicBezTo>
                    <a:cubicBezTo>
                      <a:pt x="472903" y="7096"/>
                      <a:pt x="473017" y="13834"/>
                      <a:pt x="468906" y="18117"/>
                    </a:cubicBezTo>
                    <a:lnTo>
                      <a:pt x="18425" y="486814"/>
                    </a:lnTo>
                    <a:cubicBezTo>
                      <a:pt x="16369" y="488984"/>
                      <a:pt x="13514" y="490069"/>
                      <a:pt x="10715" y="4900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任意多边形: 形状 111">
                <a:extLst>
                  <a:ext uri="{FF2B5EF4-FFF2-40B4-BE49-F238E27FC236}">
                    <a16:creationId xmlns:a16="http://schemas.microsoft.com/office/drawing/2014/main" id="{97F077D2-39C0-47AF-B846-107183DF9D06}"/>
                  </a:ext>
                </a:extLst>
              </p:cNvPr>
              <p:cNvSpPr/>
              <p:nvPr/>
            </p:nvSpPr>
            <p:spPr>
              <a:xfrm>
                <a:off x="9333017" y="5028035"/>
                <a:ext cx="413600" cy="123630"/>
              </a:xfrm>
              <a:custGeom>
                <a:avLst/>
                <a:gdLst>
                  <a:gd name="connsiteX0" fmla="*/ 402918 w 413600"/>
                  <a:gd name="connsiteY0" fmla="*/ 123630 h 123630"/>
                  <a:gd name="connsiteX1" fmla="*/ 400234 w 413600"/>
                  <a:gd name="connsiteY1" fmla="*/ 123288 h 123630"/>
                  <a:gd name="connsiteX2" fmla="*/ 7998 w 413600"/>
                  <a:gd name="connsiteY2" fmla="*/ 21074 h 123630"/>
                  <a:gd name="connsiteX3" fmla="*/ 346 w 413600"/>
                  <a:gd name="connsiteY3" fmla="*/ 7998 h 123630"/>
                  <a:gd name="connsiteX4" fmla="*/ 13366 w 413600"/>
                  <a:gd name="connsiteY4" fmla="*/ 346 h 123630"/>
                  <a:gd name="connsiteX5" fmla="*/ 405602 w 413600"/>
                  <a:gd name="connsiteY5" fmla="*/ 102559 h 123630"/>
                  <a:gd name="connsiteX6" fmla="*/ 413254 w 413600"/>
                  <a:gd name="connsiteY6" fmla="*/ 115636 h 123630"/>
                  <a:gd name="connsiteX7" fmla="*/ 402918 w 413600"/>
                  <a:gd name="connsiteY7" fmla="*/ 123630 h 12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600" h="123630">
                    <a:moveTo>
                      <a:pt x="402918" y="123630"/>
                    </a:moveTo>
                    <a:cubicBezTo>
                      <a:pt x="402062" y="123630"/>
                      <a:pt x="401148" y="123516"/>
                      <a:pt x="400234" y="123288"/>
                    </a:cubicBezTo>
                    <a:lnTo>
                      <a:pt x="7998" y="21074"/>
                    </a:lnTo>
                    <a:cubicBezTo>
                      <a:pt x="2288" y="19590"/>
                      <a:pt x="-1138" y="13765"/>
                      <a:pt x="346" y="7998"/>
                    </a:cubicBezTo>
                    <a:cubicBezTo>
                      <a:pt x="1831" y="2288"/>
                      <a:pt x="7655" y="-1138"/>
                      <a:pt x="13366" y="346"/>
                    </a:cubicBezTo>
                    <a:lnTo>
                      <a:pt x="405602" y="102559"/>
                    </a:lnTo>
                    <a:cubicBezTo>
                      <a:pt x="411313" y="104044"/>
                      <a:pt x="414739" y="109869"/>
                      <a:pt x="413254" y="115636"/>
                    </a:cubicBezTo>
                    <a:cubicBezTo>
                      <a:pt x="411998" y="120433"/>
                      <a:pt x="407715" y="123630"/>
                      <a:pt x="402918" y="1236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图形 2">
              <a:extLst>
                <a:ext uri="{FF2B5EF4-FFF2-40B4-BE49-F238E27FC236}">
                  <a16:creationId xmlns:a16="http://schemas.microsoft.com/office/drawing/2014/main" id="{E3760F5F-E6E1-490C-BF3F-5F12BBDB7B26}"/>
                </a:ext>
              </a:extLst>
            </p:cNvPr>
            <p:cNvGrpSpPr/>
            <p:nvPr/>
          </p:nvGrpSpPr>
          <p:grpSpPr>
            <a:xfrm>
              <a:off x="5996646" y="2091183"/>
              <a:ext cx="4064487" cy="2990522"/>
              <a:chOff x="3350743" y="1268758"/>
              <a:chExt cx="5177076" cy="3809130"/>
            </a:xfrm>
          </p:grpSpPr>
          <p:grpSp>
            <p:nvGrpSpPr>
              <p:cNvPr id="96" name="图形 2">
                <a:extLst>
                  <a:ext uri="{FF2B5EF4-FFF2-40B4-BE49-F238E27FC236}">
                    <a16:creationId xmlns:a16="http://schemas.microsoft.com/office/drawing/2014/main" id="{7B4D831A-143E-438B-AD6F-C4F3B8021EEE}"/>
                  </a:ext>
                </a:extLst>
              </p:cNvPr>
              <p:cNvGrpSpPr/>
              <p:nvPr/>
            </p:nvGrpSpPr>
            <p:grpSpPr>
              <a:xfrm>
                <a:off x="3350743" y="1268758"/>
                <a:ext cx="5177076" cy="3809130"/>
                <a:chOff x="3350743" y="1268758"/>
                <a:chExt cx="5177076" cy="3809130"/>
              </a:xfrm>
            </p:grpSpPr>
            <p:sp>
              <p:nvSpPr>
                <p:cNvPr id="98" name="任意多边形: 形状 98">
                  <a:extLst>
                    <a:ext uri="{FF2B5EF4-FFF2-40B4-BE49-F238E27FC236}">
                      <a16:creationId xmlns:a16="http://schemas.microsoft.com/office/drawing/2014/main" id="{444D0C72-1C05-44DB-9B35-CB2BD8E3F417}"/>
                    </a:ext>
                  </a:extLst>
                </p:cNvPr>
                <p:cNvSpPr/>
                <p:nvPr/>
              </p:nvSpPr>
              <p:spPr>
                <a:xfrm>
                  <a:off x="5165915" y="4909437"/>
                  <a:ext cx="1546790" cy="168452"/>
                </a:xfrm>
                <a:custGeom>
                  <a:avLst/>
                  <a:gdLst>
                    <a:gd name="connsiteX0" fmla="*/ 1462507 w 1546790"/>
                    <a:gd name="connsiteY0" fmla="*/ 168452 h 168452"/>
                    <a:gd name="connsiteX1" fmla="*/ 84226 w 1546790"/>
                    <a:gd name="connsiteY1" fmla="*/ 168452 h 168452"/>
                    <a:gd name="connsiteX2" fmla="*/ 0 w 1546790"/>
                    <a:gd name="connsiteY2" fmla="*/ 84226 h 168452"/>
                    <a:gd name="connsiteX3" fmla="*/ 0 w 1546790"/>
                    <a:gd name="connsiteY3" fmla="*/ 84226 h 168452"/>
                    <a:gd name="connsiteX4" fmla="*/ 84226 w 1546790"/>
                    <a:gd name="connsiteY4" fmla="*/ 0 h 168452"/>
                    <a:gd name="connsiteX5" fmla="*/ 1462564 w 1546790"/>
                    <a:gd name="connsiteY5" fmla="*/ 0 h 168452"/>
                    <a:gd name="connsiteX6" fmla="*/ 1546790 w 1546790"/>
                    <a:gd name="connsiteY6" fmla="*/ 84226 h 168452"/>
                    <a:gd name="connsiteX7" fmla="*/ 1546790 w 1546790"/>
                    <a:gd name="connsiteY7" fmla="*/ 84226 h 168452"/>
                    <a:gd name="connsiteX8" fmla="*/ 1462507 w 1546790"/>
                    <a:gd name="connsiteY8" fmla="*/ 168452 h 168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6790" h="168452">
                      <a:moveTo>
                        <a:pt x="1462507" y="168452"/>
                      </a:moveTo>
                      <a:lnTo>
                        <a:pt x="84226" y="168452"/>
                      </a:lnTo>
                      <a:cubicBezTo>
                        <a:pt x="37916" y="168452"/>
                        <a:pt x="0" y="130536"/>
                        <a:pt x="0" y="84226"/>
                      </a:cubicBezTo>
                      <a:lnTo>
                        <a:pt x="0" y="84226"/>
                      </a:lnTo>
                      <a:cubicBezTo>
                        <a:pt x="0" y="37916"/>
                        <a:pt x="37916" y="0"/>
                        <a:pt x="84226" y="0"/>
                      </a:cubicBezTo>
                      <a:lnTo>
                        <a:pt x="1462564" y="0"/>
                      </a:lnTo>
                      <a:cubicBezTo>
                        <a:pt x="1508874" y="0"/>
                        <a:pt x="1546790" y="37916"/>
                        <a:pt x="1546790" y="84226"/>
                      </a:cubicBezTo>
                      <a:lnTo>
                        <a:pt x="1546790" y="84226"/>
                      </a:lnTo>
                      <a:cubicBezTo>
                        <a:pt x="1546790" y="130536"/>
                        <a:pt x="1508874" y="168452"/>
                        <a:pt x="1462507" y="168452"/>
                      </a:cubicBezTo>
                      <a:close/>
                    </a:path>
                  </a:pathLst>
                </a:custGeom>
                <a:solidFill>
                  <a:srgbClr val="978C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任意多边形: 形状 99">
                  <a:extLst>
                    <a:ext uri="{FF2B5EF4-FFF2-40B4-BE49-F238E27FC236}">
                      <a16:creationId xmlns:a16="http://schemas.microsoft.com/office/drawing/2014/main" id="{9C3E7F42-966B-442E-9431-CBD1AC1F5F26}"/>
                    </a:ext>
                  </a:extLst>
                </p:cNvPr>
                <p:cNvSpPr/>
                <p:nvPr/>
              </p:nvSpPr>
              <p:spPr>
                <a:xfrm>
                  <a:off x="5615311" y="4330361"/>
                  <a:ext cx="647940" cy="747527"/>
                </a:xfrm>
                <a:custGeom>
                  <a:avLst/>
                  <a:gdLst>
                    <a:gd name="connsiteX0" fmla="*/ 582216 w 647940"/>
                    <a:gd name="connsiteY0" fmla="*/ 747528 h 747527"/>
                    <a:gd name="connsiteX1" fmla="*/ 65725 w 647940"/>
                    <a:gd name="connsiteY1" fmla="*/ 747528 h 747527"/>
                    <a:gd name="connsiteX2" fmla="*/ 0 w 647940"/>
                    <a:gd name="connsiteY2" fmla="*/ 681803 h 747527"/>
                    <a:gd name="connsiteX3" fmla="*/ 0 w 647940"/>
                    <a:gd name="connsiteY3" fmla="*/ 65725 h 747527"/>
                    <a:gd name="connsiteX4" fmla="*/ 65725 w 647940"/>
                    <a:gd name="connsiteY4" fmla="*/ 0 h 747527"/>
                    <a:gd name="connsiteX5" fmla="*/ 582216 w 647940"/>
                    <a:gd name="connsiteY5" fmla="*/ 0 h 747527"/>
                    <a:gd name="connsiteX6" fmla="*/ 647941 w 647940"/>
                    <a:gd name="connsiteY6" fmla="*/ 65725 h 747527"/>
                    <a:gd name="connsiteX7" fmla="*/ 647941 w 647940"/>
                    <a:gd name="connsiteY7" fmla="*/ 681803 h 747527"/>
                    <a:gd name="connsiteX8" fmla="*/ 582216 w 647940"/>
                    <a:gd name="connsiteY8" fmla="*/ 747528 h 74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7940" h="747527">
                      <a:moveTo>
                        <a:pt x="582216" y="747528"/>
                      </a:moveTo>
                      <a:lnTo>
                        <a:pt x="65725" y="747528"/>
                      </a:lnTo>
                      <a:cubicBezTo>
                        <a:pt x="29579" y="747528"/>
                        <a:pt x="0" y="717949"/>
                        <a:pt x="0" y="681803"/>
                      </a:cubicBezTo>
                      <a:lnTo>
                        <a:pt x="0" y="65725"/>
                      </a:lnTo>
                      <a:cubicBezTo>
                        <a:pt x="0" y="29579"/>
                        <a:pt x="29579" y="0"/>
                        <a:pt x="65725" y="0"/>
                      </a:cubicBezTo>
                      <a:lnTo>
                        <a:pt x="582216" y="0"/>
                      </a:lnTo>
                      <a:cubicBezTo>
                        <a:pt x="618362" y="0"/>
                        <a:pt x="647941" y="29579"/>
                        <a:pt x="647941" y="65725"/>
                      </a:cubicBezTo>
                      <a:lnTo>
                        <a:pt x="647941" y="681803"/>
                      </a:lnTo>
                      <a:cubicBezTo>
                        <a:pt x="647941" y="717949"/>
                        <a:pt x="618362" y="747528"/>
                        <a:pt x="582216" y="747528"/>
                      </a:cubicBezTo>
                      <a:close/>
                    </a:path>
                  </a:pathLst>
                </a:custGeom>
                <a:solidFill>
                  <a:srgbClr val="978C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00" name="图形 2">
                  <a:extLst>
                    <a:ext uri="{FF2B5EF4-FFF2-40B4-BE49-F238E27FC236}">
                      <a16:creationId xmlns:a16="http://schemas.microsoft.com/office/drawing/2014/main" id="{C0AF43EF-B9DA-434A-AB5F-19303D9F6E90}"/>
                    </a:ext>
                  </a:extLst>
                </p:cNvPr>
                <p:cNvGrpSpPr/>
                <p:nvPr/>
              </p:nvGrpSpPr>
              <p:grpSpPr>
                <a:xfrm>
                  <a:off x="3350743" y="1268758"/>
                  <a:ext cx="5177076" cy="3287500"/>
                  <a:chOff x="3350743" y="1268758"/>
                  <a:chExt cx="5177076" cy="3287500"/>
                </a:xfrm>
              </p:grpSpPr>
              <p:sp>
                <p:nvSpPr>
                  <p:cNvPr id="101" name="任意多边形: 形状 101">
                    <a:extLst>
                      <a:ext uri="{FF2B5EF4-FFF2-40B4-BE49-F238E27FC236}">
                        <a16:creationId xmlns:a16="http://schemas.microsoft.com/office/drawing/2014/main" id="{A3980F3D-A9E6-410B-9175-A75D5ADE5CA3}"/>
                      </a:ext>
                    </a:extLst>
                  </p:cNvPr>
                  <p:cNvSpPr/>
                  <p:nvPr/>
                </p:nvSpPr>
                <p:spPr>
                  <a:xfrm>
                    <a:off x="3350743" y="1268758"/>
                    <a:ext cx="5177076" cy="3287500"/>
                  </a:xfrm>
                  <a:custGeom>
                    <a:avLst/>
                    <a:gdLst>
                      <a:gd name="connsiteX0" fmla="*/ 4996119 w 5177076"/>
                      <a:gd name="connsiteY0" fmla="*/ 3287500 h 3287500"/>
                      <a:gd name="connsiteX1" fmla="*/ 180958 w 5177076"/>
                      <a:gd name="connsiteY1" fmla="*/ 3287500 h 3287500"/>
                      <a:gd name="connsiteX2" fmla="*/ 0 w 5177076"/>
                      <a:gd name="connsiteY2" fmla="*/ 3106543 h 3287500"/>
                      <a:gd name="connsiteX3" fmla="*/ 0 w 5177076"/>
                      <a:gd name="connsiteY3" fmla="*/ 180958 h 3287500"/>
                      <a:gd name="connsiteX4" fmla="*/ 180958 w 5177076"/>
                      <a:gd name="connsiteY4" fmla="*/ 0 h 3287500"/>
                      <a:gd name="connsiteX5" fmla="*/ 4996119 w 5177076"/>
                      <a:gd name="connsiteY5" fmla="*/ 0 h 3287500"/>
                      <a:gd name="connsiteX6" fmla="*/ 5177077 w 5177076"/>
                      <a:gd name="connsiteY6" fmla="*/ 180958 h 3287500"/>
                      <a:gd name="connsiteX7" fmla="*/ 5177077 w 5177076"/>
                      <a:gd name="connsiteY7" fmla="*/ 3106543 h 3287500"/>
                      <a:gd name="connsiteX8" fmla="*/ 4996119 w 5177076"/>
                      <a:gd name="connsiteY8" fmla="*/ 3287500 h 328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77076" h="3287500">
                        <a:moveTo>
                          <a:pt x="4996119" y="3287500"/>
                        </a:moveTo>
                        <a:lnTo>
                          <a:pt x="180958" y="3287500"/>
                        </a:lnTo>
                        <a:cubicBezTo>
                          <a:pt x="81428" y="3287500"/>
                          <a:pt x="0" y="3206072"/>
                          <a:pt x="0" y="3106543"/>
                        </a:cubicBezTo>
                        <a:lnTo>
                          <a:pt x="0" y="180958"/>
                        </a:lnTo>
                        <a:cubicBezTo>
                          <a:pt x="0" y="81428"/>
                          <a:pt x="81428" y="0"/>
                          <a:pt x="180958" y="0"/>
                        </a:cubicBezTo>
                        <a:lnTo>
                          <a:pt x="4996119" y="0"/>
                        </a:lnTo>
                        <a:cubicBezTo>
                          <a:pt x="5095649" y="0"/>
                          <a:pt x="5177077" y="81428"/>
                          <a:pt x="5177077" y="180958"/>
                        </a:cubicBezTo>
                        <a:lnTo>
                          <a:pt x="5177077" y="3106543"/>
                        </a:lnTo>
                        <a:cubicBezTo>
                          <a:pt x="5177134" y="3206072"/>
                          <a:pt x="5095649" y="3287500"/>
                          <a:pt x="4996119" y="328750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任意多边形: 形状 102">
                    <a:extLst>
                      <a:ext uri="{FF2B5EF4-FFF2-40B4-BE49-F238E27FC236}">
                        <a16:creationId xmlns:a16="http://schemas.microsoft.com/office/drawing/2014/main" id="{E5E02E2F-D354-4BC8-A6EC-11828858CD46}"/>
                      </a:ext>
                    </a:extLst>
                  </p:cNvPr>
                  <p:cNvSpPr/>
                  <p:nvPr/>
                </p:nvSpPr>
                <p:spPr>
                  <a:xfrm>
                    <a:off x="3435198" y="1345275"/>
                    <a:ext cx="1557925" cy="1214796"/>
                  </a:xfrm>
                  <a:custGeom>
                    <a:avLst/>
                    <a:gdLst>
                      <a:gd name="connsiteX0" fmla="*/ 162856 w 1557925"/>
                      <a:gd name="connsiteY0" fmla="*/ 0 h 1214796"/>
                      <a:gd name="connsiteX1" fmla="*/ 0 w 1557925"/>
                      <a:gd name="connsiteY1" fmla="*/ 162856 h 1214796"/>
                      <a:gd name="connsiteX2" fmla="*/ 0 w 1557925"/>
                      <a:gd name="connsiteY2" fmla="*/ 1214797 h 1214796"/>
                      <a:gd name="connsiteX3" fmla="*/ 1557925 w 1557925"/>
                      <a:gd name="connsiteY3" fmla="*/ 0 h 1214796"/>
                      <a:gd name="connsiteX4" fmla="*/ 162856 w 1557925"/>
                      <a:gd name="connsiteY4" fmla="*/ 0 h 1214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7925" h="1214796">
                        <a:moveTo>
                          <a:pt x="162856" y="0"/>
                        </a:moveTo>
                        <a:cubicBezTo>
                          <a:pt x="73262" y="0"/>
                          <a:pt x="0" y="73262"/>
                          <a:pt x="0" y="162856"/>
                        </a:cubicBezTo>
                        <a:lnTo>
                          <a:pt x="0" y="1214797"/>
                        </a:lnTo>
                        <a:cubicBezTo>
                          <a:pt x="512666" y="803203"/>
                          <a:pt x="1032697" y="399032"/>
                          <a:pt x="1557925" y="0"/>
                        </a:cubicBezTo>
                        <a:lnTo>
                          <a:pt x="162856" y="0"/>
                        </a:lnTo>
                        <a:close/>
                      </a:path>
                    </a:pathLst>
                  </a:custGeom>
                  <a:solidFill>
                    <a:srgbClr val="EFF0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3" name="任意多边形: 形状 103">
                    <a:extLst>
                      <a:ext uri="{FF2B5EF4-FFF2-40B4-BE49-F238E27FC236}">
                        <a16:creationId xmlns:a16="http://schemas.microsoft.com/office/drawing/2014/main" id="{9E864D00-D57C-4F19-8D25-33BF71C595A6}"/>
                      </a:ext>
                    </a:extLst>
                  </p:cNvPr>
                  <p:cNvSpPr/>
                  <p:nvPr/>
                </p:nvSpPr>
                <p:spPr>
                  <a:xfrm>
                    <a:off x="3435141" y="1345275"/>
                    <a:ext cx="4988352" cy="2879674"/>
                  </a:xfrm>
                  <a:custGeom>
                    <a:avLst/>
                    <a:gdLst>
                      <a:gd name="connsiteX0" fmla="*/ 4825554 w 4988352"/>
                      <a:gd name="connsiteY0" fmla="*/ 0 h 2879674"/>
                      <a:gd name="connsiteX1" fmla="*/ 4360284 w 4988352"/>
                      <a:gd name="connsiteY1" fmla="*/ 0 h 2879674"/>
                      <a:gd name="connsiteX2" fmla="*/ 1557925 w 4988352"/>
                      <a:gd name="connsiteY2" fmla="*/ 0 h 2879674"/>
                      <a:gd name="connsiteX3" fmla="*/ 0 w 4988352"/>
                      <a:gd name="connsiteY3" fmla="*/ 1214797 h 2879674"/>
                      <a:gd name="connsiteX4" fmla="*/ 0 w 4988352"/>
                      <a:gd name="connsiteY4" fmla="*/ 2319215 h 2879674"/>
                      <a:gd name="connsiteX5" fmla="*/ 0 w 4988352"/>
                      <a:gd name="connsiteY5" fmla="*/ 2716819 h 2879674"/>
                      <a:gd name="connsiteX6" fmla="*/ 162856 w 4988352"/>
                      <a:gd name="connsiteY6" fmla="*/ 2879675 h 2879674"/>
                      <a:gd name="connsiteX7" fmla="*/ 4825497 w 4988352"/>
                      <a:gd name="connsiteY7" fmla="*/ 2879675 h 2879674"/>
                      <a:gd name="connsiteX8" fmla="*/ 4988353 w 4988352"/>
                      <a:gd name="connsiteY8" fmla="*/ 2716819 h 2879674"/>
                      <a:gd name="connsiteX9" fmla="*/ 4988353 w 4988352"/>
                      <a:gd name="connsiteY9" fmla="*/ 162856 h 2879674"/>
                      <a:gd name="connsiteX10" fmla="*/ 4825554 w 4988352"/>
                      <a:gd name="connsiteY10" fmla="*/ 0 h 2879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88352" h="2879674">
                        <a:moveTo>
                          <a:pt x="4825554" y="0"/>
                        </a:moveTo>
                        <a:lnTo>
                          <a:pt x="4360284" y="0"/>
                        </a:lnTo>
                        <a:lnTo>
                          <a:pt x="1557925" y="0"/>
                        </a:lnTo>
                        <a:cubicBezTo>
                          <a:pt x="1032697" y="399032"/>
                          <a:pt x="512666" y="803203"/>
                          <a:pt x="0" y="1214797"/>
                        </a:cubicBezTo>
                        <a:lnTo>
                          <a:pt x="0" y="2319215"/>
                        </a:lnTo>
                        <a:lnTo>
                          <a:pt x="0" y="2716819"/>
                        </a:lnTo>
                        <a:cubicBezTo>
                          <a:pt x="0" y="2806413"/>
                          <a:pt x="73319" y="2879675"/>
                          <a:pt x="162856" y="2879675"/>
                        </a:cubicBezTo>
                        <a:lnTo>
                          <a:pt x="4825497" y="2879675"/>
                        </a:lnTo>
                        <a:cubicBezTo>
                          <a:pt x="4915091" y="2879675"/>
                          <a:pt x="4988353" y="2806355"/>
                          <a:pt x="4988353" y="2716819"/>
                        </a:cubicBezTo>
                        <a:lnTo>
                          <a:pt x="4988353" y="162856"/>
                        </a:lnTo>
                        <a:cubicBezTo>
                          <a:pt x="4988410" y="73262"/>
                          <a:pt x="4915091" y="0"/>
                          <a:pt x="4825554" y="0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97" name="任意多边形: 形状 97">
                <a:extLst>
                  <a:ext uri="{FF2B5EF4-FFF2-40B4-BE49-F238E27FC236}">
                    <a16:creationId xmlns:a16="http://schemas.microsoft.com/office/drawing/2014/main" id="{3E41A5C1-EBD2-4D52-A2BE-C8BB7DD9FF1A}"/>
                  </a:ext>
                </a:extLst>
              </p:cNvPr>
              <p:cNvSpPr/>
              <p:nvPr/>
            </p:nvSpPr>
            <p:spPr>
              <a:xfrm>
                <a:off x="5884377" y="4324365"/>
                <a:ext cx="89993" cy="89993"/>
              </a:xfrm>
              <a:custGeom>
                <a:avLst/>
                <a:gdLst>
                  <a:gd name="connsiteX0" fmla="*/ 89993 w 89993"/>
                  <a:gd name="connsiteY0" fmla="*/ 44997 h 89993"/>
                  <a:gd name="connsiteX1" fmla="*/ 44997 w 89993"/>
                  <a:gd name="connsiteY1" fmla="*/ 89993 h 89993"/>
                  <a:gd name="connsiteX2" fmla="*/ 0 w 89993"/>
                  <a:gd name="connsiteY2" fmla="*/ 44997 h 89993"/>
                  <a:gd name="connsiteX3" fmla="*/ 44997 w 89993"/>
                  <a:gd name="connsiteY3" fmla="*/ 0 h 89993"/>
                  <a:gd name="connsiteX4" fmla="*/ 89993 w 89993"/>
                  <a:gd name="connsiteY4" fmla="*/ 44997 h 8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993" h="89993">
                    <a:moveTo>
                      <a:pt x="89993" y="44997"/>
                    </a:moveTo>
                    <a:cubicBezTo>
                      <a:pt x="89993" y="69848"/>
                      <a:pt x="69848" y="89993"/>
                      <a:pt x="44997" y="89993"/>
                    </a:cubicBezTo>
                    <a:cubicBezTo>
                      <a:pt x="20146" y="89993"/>
                      <a:pt x="0" y="69848"/>
                      <a:pt x="0" y="44997"/>
                    </a:cubicBezTo>
                    <a:cubicBezTo>
                      <a:pt x="0" y="20146"/>
                      <a:pt x="20146" y="0"/>
                      <a:pt x="44997" y="0"/>
                    </a:cubicBezTo>
                    <a:cubicBezTo>
                      <a:pt x="69848" y="0"/>
                      <a:pt x="89993" y="20146"/>
                      <a:pt x="89993" y="44997"/>
                    </a:cubicBezTo>
                    <a:close/>
                  </a:path>
                </a:pathLst>
              </a:custGeom>
              <a:solidFill>
                <a:srgbClr val="4B369D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图形 2">
              <a:extLst>
                <a:ext uri="{FF2B5EF4-FFF2-40B4-BE49-F238E27FC236}">
                  <a16:creationId xmlns:a16="http://schemas.microsoft.com/office/drawing/2014/main" id="{B022D3ED-FE02-47E8-9A8A-1F876C0832D7}"/>
                </a:ext>
              </a:extLst>
            </p:cNvPr>
            <p:cNvGrpSpPr/>
            <p:nvPr/>
          </p:nvGrpSpPr>
          <p:grpSpPr>
            <a:xfrm>
              <a:off x="4864100" y="3281878"/>
              <a:ext cx="4166397" cy="2101313"/>
              <a:chOff x="1908181" y="2785387"/>
              <a:chExt cx="5306882" cy="2676515"/>
            </a:xfrm>
          </p:grpSpPr>
          <p:grpSp>
            <p:nvGrpSpPr>
              <p:cNvPr id="78" name="图形 2">
                <a:extLst>
                  <a:ext uri="{FF2B5EF4-FFF2-40B4-BE49-F238E27FC236}">
                    <a16:creationId xmlns:a16="http://schemas.microsoft.com/office/drawing/2014/main" id="{7E0D5D2B-8B8A-48C0-8B60-B16E2C040751}"/>
                  </a:ext>
                </a:extLst>
              </p:cNvPr>
              <p:cNvGrpSpPr/>
              <p:nvPr/>
            </p:nvGrpSpPr>
            <p:grpSpPr>
              <a:xfrm>
                <a:off x="1908181" y="4239116"/>
                <a:ext cx="794438" cy="1222786"/>
                <a:chOff x="1908181" y="4239116"/>
                <a:chExt cx="794438" cy="1222786"/>
              </a:xfrm>
            </p:grpSpPr>
            <p:grpSp>
              <p:nvGrpSpPr>
                <p:cNvPr id="91" name="图形 2">
                  <a:extLst>
                    <a:ext uri="{FF2B5EF4-FFF2-40B4-BE49-F238E27FC236}">
                      <a16:creationId xmlns:a16="http://schemas.microsoft.com/office/drawing/2014/main" id="{E82444BA-9AD1-4304-9004-CD5EE2982AE4}"/>
                    </a:ext>
                  </a:extLst>
                </p:cNvPr>
                <p:cNvGrpSpPr/>
                <p:nvPr/>
              </p:nvGrpSpPr>
              <p:grpSpPr>
                <a:xfrm>
                  <a:off x="1908181" y="4239116"/>
                  <a:ext cx="794438" cy="1222786"/>
                  <a:chOff x="1908181" y="4239116"/>
                  <a:chExt cx="794438" cy="1222786"/>
                </a:xfrm>
              </p:grpSpPr>
              <p:sp>
                <p:nvSpPr>
                  <p:cNvPr id="93" name="任意多边形: 形状 93">
                    <a:extLst>
                      <a:ext uri="{FF2B5EF4-FFF2-40B4-BE49-F238E27FC236}">
                        <a16:creationId xmlns:a16="http://schemas.microsoft.com/office/drawing/2014/main" id="{C9B5F3C7-1D34-4A20-9B04-9EC4EABBC52F}"/>
                      </a:ext>
                    </a:extLst>
                  </p:cNvPr>
                  <p:cNvSpPr/>
                  <p:nvPr/>
                </p:nvSpPr>
                <p:spPr>
                  <a:xfrm>
                    <a:off x="1908181" y="4239116"/>
                    <a:ext cx="794438" cy="1142016"/>
                  </a:xfrm>
                  <a:custGeom>
                    <a:avLst/>
                    <a:gdLst>
                      <a:gd name="connsiteX0" fmla="*/ 90377 w 794438"/>
                      <a:gd name="connsiteY0" fmla="*/ 933506 h 1142016"/>
                      <a:gd name="connsiteX1" fmla="*/ 71362 w 794438"/>
                      <a:gd name="connsiteY1" fmla="*/ 905012 h 1142016"/>
                      <a:gd name="connsiteX2" fmla="*/ 93118 w 794438"/>
                      <a:gd name="connsiteY2" fmla="*/ 870750 h 1142016"/>
                      <a:gd name="connsiteX3" fmla="*/ 199386 w 794438"/>
                      <a:gd name="connsiteY3" fmla="*/ 839516 h 1142016"/>
                      <a:gd name="connsiteX4" fmla="*/ 275789 w 794438"/>
                      <a:gd name="connsiteY4" fmla="*/ 768708 h 1142016"/>
                      <a:gd name="connsiteX5" fmla="*/ 103854 w 794438"/>
                      <a:gd name="connsiteY5" fmla="*/ 590263 h 1142016"/>
                      <a:gd name="connsiteX6" fmla="*/ 13346 w 794438"/>
                      <a:gd name="connsiteY6" fmla="*/ 490905 h 1142016"/>
                      <a:gd name="connsiteX7" fmla="*/ 26994 w 794438"/>
                      <a:gd name="connsiteY7" fmla="*/ 365223 h 1142016"/>
                      <a:gd name="connsiteX8" fmla="*/ 286467 w 794438"/>
                      <a:gd name="connsiteY8" fmla="*/ 327192 h 1142016"/>
                      <a:gd name="connsiteX9" fmla="*/ 280129 w 794438"/>
                      <a:gd name="connsiteY9" fmla="*/ 128305 h 1142016"/>
                      <a:gd name="connsiteX10" fmla="*/ 465997 w 794438"/>
                      <a:gd name="connsiteY10" fmla="*/ 50017 h 1142016"/>
                      <a:gd name="connsiteX11" fmla="*/ 615320 w 794438"/>
                      <a:gd name="connsiteY11" fmla="*/ 158512 h 1142016"/>
                      <a:gd name="connsiteX12" fmla="*/ 733579 w 794438"/>
                      <a:gd name="connsiteY12" fmla="*/ 156399 h 1142016"/>
                      <a:gd name="connsiteX13" fmla="*/ 747740 w 794438"/>
                      <a:gd name="connsiteY13" fmla="*/ 113630 h 1142016"/>
                      <a:gd name="connsiteX14" fmla="*/ 699832 w 794438"/>
                      <a:gd name="connsiteY14" fmla="*/ 640742 h 1142016"/>
                      <a:gd name="connsiteX15" fmla="*/ 794336 w 794438"/>
                      <a:gd name="connsiteY15" fmla="*/ 818616 h 1142016"/>
                      <a:gd name="connsiteX16" fmla="*/ 753736 w 794438"/>
                      <a:gd name="connsiteY16" fmla="*/ 967025 h 1142016"/>
                      <a:gd name="connsiteX17" fmla="*/ 633250 w 794438"/>
                      <a:gd name="connsiteY17" fmla="*/ 1125484 h 1142016"/>
                      <a:gd name="connsiteX18" fmla="*/ 465483 w 794438"/>
                      <a:gd name="connsiteY18" fmla="*/ 1129767 h 1142016"/>
                      <a:gd name="connsiteX19" fmla="*/ 90377 w 794438"/>
                      <a:gd name="connsiteY19" fmla="*/ 933506 h 1142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94438" h="1142016">
                        <a:moveTo>
                          <a:pt x="90377" y="933506"/>
                        </a:moveTo>
                        <a:cubicBezTo>
                          <a:pt x="81641" y="925740"/>
                          <a:pt x="72504" y="916661"/>
                          <a:pt x="71362" y="905012"/>
                        </a:cubicBezTo>
                        <a:cubicBezTo>
                          <a:pt x="69992" y="890851"/>
                          <a:pt x="81127" y="878459"/>
                          <a:pt x="93118" y="870750"/>
                        </a:cubicBezTo>
                        <a:cubicBezTo>
                          <a:pt x="124296" y="850593"/>
                          <a:pt x="163468" y="848994"/>
                          <a:pt x="199386" y="839516"/>
                        </a:cubicBezTo>
                        <a:cubicBezTo>
                          <a:pt x="235303" y="830036"/>
                          <a:pt x="273276" y="805711"/>
                          <a:pt x="275789" y="768708"/>
                        </a:cubicBezTo>
                        <a:cubicBezTo>
                          <a:pt x="280871" y="693505"/>
                          <a:pt x="151705" y="629778"/>
                          <a:pt x="103854" y="590263"/>
                        </a:cubicBezTo>
                        <a:cubicBezTo>
                          <a:pt x="69021" y="561484"/>
                          <a:pt x="33218" y="531448"/>
                          <a:pt x="13346" y="490905"/>
                        </a:cubicBezTo>
                        <a:cubicBezTo>
                          <a:pt x="-6525" y="450362"/>
                          <a:pt x="-5954" y="396115"/>
                          <a:pt x="26994" y="365223"/>
                        </a:cubicBezTo>
                        <a:cubicBezTo>
                          <a:pt x="67822" y="326907"/>
                          <a:pt x="241128" y="360141"/>
                          <a:pt x="286467" y="327192"/>
                        </a:cubicBezTo>
                        <a:cubicBezTo>
                          <a:pt x="345168" y="284537"/>
                          <a:pt x="-42043" y="173758"/>
                          <a:pt x="280129" y="128305"/>
                        </a:cubicBezTo>
                        <a:cubicBezTo>
                          <a:pt x="209150" y="-61618"/>
                          <a:pt x="418831" y="2394"/>
                          <a:pt x="465997" y="50017"/>
                        </a:cubicBezTo>
                        <a:cubicBezTo>
                          <a:pt x="496261" y="80567"/>
                          <a:pt x="577118" y="178326"/>
                          <a:pt x="615320" y="158512"/>
                        </a:cubicBezTo>
                        <a:cubicBezTo>
                          <a:pt x="632965" y="149376"/>
                          <a:pt x="721302" y="172102"/>
                          <a:pt x="733579" y="156399"/>
                        </a:cubicBezTo>
                        <a:cubicBezTo>
                          <a:pt x="783772" y="92273"/>
                          <a:pt x="677561" y="154172"/>
                          <a:pt x="747740" y="113630"/>
                        </a:cubicBezTo>
                        <a:cubicBezTo>
                          <a:pt x="828198" y="268206"/>
                          <a:pt x="710224" y="479999"/>
                          <a:pt x="699832" y="640742"/>
                        </a:cubicBezTo>
                        <a:cubicBezTo>
                          <a:pt x="694635" y="721428"/>
                          <a:pt x="791367" y="730964"/>
                          <a:pt x="794336" y="818616"/>
                        </a:cubicBezTo>
                        <a:cubicBezTo>
                          <a:pt x="796106" y="870351"/>
                          <a:pt x="774693" y="919687"/>
                          <a:pt x="753736" y="967025"/>
                        </a:cubicBezTo>
                        <a:cubicBezTo>
                          <a:pt x="726270" y="1029038"/>
                          <a:pt x="694293" y="1095848"/>
                          <a:pt x="633250" y="1125484"/>
                        </a:cubicBezTo>
                        <a:cubicBezTo>
                          <a:pt x="581915" y="1150438"/>
                          <a:pt x="520987" y="1143129"/>
                          <a:pt x="465483" y="1129767"/>
                        </a:cubicBezTo>
                        <a:cubicBezTo>
                          <a:pt x="326839" y="1096362"/>
                          <a:pt x="196759" y="1028296"/>
                          <a:pt x="90377" y="933506"/>
                        </a:cubicBezTo>
                        <a:close/>
                      </a:path>
                    </a:pathLst>
                  </a:custGeom>
                  <a:solidFill>
                    <a:srgbClr val="5A54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" name="任意多边形: 形状 94">
                    <a:extLst>
                      <a:ext uri="{FF2B5EF4-FFF2-40B4-BE49-F238E27FC236}">
                        <a16:creationId xmlns:a16="http://schemas.microsoft.com/office/drawing/2014/main" id="{A55F30BE-5322-4AA5-97CD-C1F19333D908}"/>
                      </a:ext>
                    </a:extLst>
                  </p:cNvPr>
                  <p:cNvSpPr/>
                  <p:nvPr/>
                </p:nvSpPr>
                <p:spPr>
                  <a:xfrm>
                    <a:off x="2275710" y="4570681"/>
                    <a:ext cx="320962" cy="891221"/>
                  </a:xfrm>
                  <a:custGeom>
                    <a:avLst/>
                    <a:gdLst>
                      <a:gd name="connsiteX0" fmla="*/ 310261 w 320962"/>
                      <a:gd name="connsiteY0" fmla="*/ 891221 h 891221"/>
                      <a:gd name="connsiteX1" fmla="*/ 300154 w 320962"/>
                      <a:gd name="connsiteY1" fmla="*/ 884026 h 891221"/>
                      <a:gd name="connsiteX2" fmla="*/ 595 w 320962"/>
                      <a:gd name="connsiteY2" fmla="*/ 14185 h 891221"/>
                      <a:gd name="connsiteX3" fmla="*/ 7219 w 320962"/>
                      <a:gd name="connsiteY3" fmla="*/ 595 h 891221"/>
                      <a:gd name="connsiteX4" fmla="*/ 20809 w 320962"/>
                      <a:gd name="connsiteY4" fmla="*/ 7219 h 891221"/>
                      <a:gd name="connsiteX5" fmla="*/ 320368 w 320962"/>
                      <a:gd name="connsiteY5" fmla="*/ 877060 h 891221"/>
                      <a:gd name="connsiteX6" fmla="*/ 313744 w 320962"/>
                      <a:gd name="connsiteY6" fmla="*/ 890650 h 891221"/>
                      <a:gd name="connsiteX7" fmla="*/ 310261 w 320962"/>
                      <a:gd name="connsiteY7" fmla="*/ 891221 h 891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0962" h="891221">
                        <a:moveTo>
                          <a:pt x="310261" y="891221"/>
                        </a:moveTo>
                        <a:cubicBezTo>
                          <a:pt x="305807" y="891221"/>
                          <a:pt x="301696" y="888423"/>
                          <a:pt x="300154" y="884026"/>
                        </a:cubicBezTo>
                        <a:lnTo>
                          <a:pt x="595" y="14185"/>
                        </a:lnTo>
                        <a:cubicBezTo>
                          <a:pt x="-1347" y="8589"/>
                          <a:pt x="1622" y="2536"/>
                          <a:pt x="7219" y="595"/>
                        </a:cubicBezTo>
                        <a:cubicBezTo>
                          <a:pt x="12815" y="-1347"/>
                          <a:pt x="18867" y="1622"/>
                          <a:pt x="20809" y="7219"/>
                        </a:cubicBezTo>
                        <a:lnTo>
                          <a:pt x="320368" y="877060"/>
                        </a:lnTo>
                        <a:cubicBezTo>
                          <a:pt x="322310" y="882656"/>
                          <a:pt x="319340" y="888709"/>
                          <a:pt x="313744" y="890650"/>
                        </a:cubicBezTo>
                        <a:cubicBezTo>
                          <a:pt x="312602" y="891050"/>
                          <a:pt x="311403" y="891221"/>
                          <a:pt x="310261" y="8912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任意多边形: 形状 95">
                    <a:extLst>
                      <a:ext uri="{FF2B5EF4-FFF2-40B4-BE49-F238E27FC236}">
                        <a16:creationId xmlns:a16="http://schemas.microsoft.com/office/drawing/2014/main" id="{8512EE58-9A3D-48A2-8317-204ED74BB79A}"/>
                      </a:ext>
                    </a:extLst>
                  </p:cNvPr>
                  <p:cNvSpPr/>
                  <p:nvPr/>
                </p:nvSpPr>
                <p:spPr>
                  <a:xfrm>
                    <a:off x="2125637" y="4737988"/>
                    <a:ext cx="267647" cy="133190"/>
                  </a:xfrm>
                  <a:custGeom>
                    <a:avLst/>
                    <a:gdLst>
                      <a:gd name="connsiteX0" fmla="*/ 256935 w 267647"/>
                      <a:gd name="connsiteY0" fmla="*/ 133190 h 133190"/>
                      <a:gd name="connsiteX1" fmla="*/ 252766 w 267647"/>
                      <a:gd name="connsiteY1" fmla="*/ 132334 h 133190"/>
                      <a:gd name="connsiteX2" fmla="*/ 31 w 267647"/>
                      <a:gd name="connsiteY2" fmla="*/ 10591 h 133190"/>
                      <a:gd name="connsiteX3" fmla="*/ 7682 w 267647"/>
                      <a:gd name="connsiteY3" fmla="*/ 541 h 133190"/>
                      <a:gd name="connsiteX4" fmla="*/ 20245 w 267647"/>
                      <a:gd name="connsiteY4" fmla="*/ 5224 h 133190"/>
                      <a:gd name="connsiteX5" fmla="*/ 261103 w 267647"/>
                      <a:gd name="connsiteY5" fmla="*/ 112690 h 133190"/>
                      <a:gd name="connsiteX6" fmla="*/ 266813 w 267647"/>
                      <a:gd name="connsiteY6" fmla="*/ 126680 h 133190"/>
                      <a:gd name="connsiteX7" fmla="*/ 256935 w 267647"/>
                      <a:gd name="connsiteY7" fmla="*/ 133190 h 133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7647" h="133190">
                        <a:moveTo>
                          <a:pt x="256935" y="133190"/>
                        </a:moveTo>
                        <a:cubicBezTo>
                          <a:pt x="255564" y="133190"/>
                          <a:pt x="254136" y="132905"/>
                          <a:pt x="252766" y="132334"/>
                        </a:cubicBezTo>
                        <a:cubicBezTo>
                          <a:pt x="-540" y="25438"/>
                          <a:pt x="-369" y="19842"/>
                          <a:pt x="31" y="10591"/>
                        </a:cubicBezTo>
                        <a:cubicBezTo>
                          <a:pt x="202" y="6137"/>
                          <a:pt x="3400" y="1912"/>
                          <a:pt x="7682" y="541"/>
                        </a:cubicBezTo>
                        <a:cubicBezTo>
                          <a:pt x="12536" y="-1058"/>
                          <a:pt x="17732" y="998"/>
                          <a:pt x="20245" y="5224"/>
                        </a:cubicBezTo>
                        <a:cubicBezTo>
                          <a:pt x="40288" y="17900"/>
                          <a:pt x="176649" y="77001"/>
                          <a:pt x="261103" y="112690"/>
                        </a:cubicBezTo>
                        <a:cubicBezTo>
                          <a:pt x="266528" y="114975"/>
                          <a:pt x="269097" y="121256"/>
                          <a:pt x="266813" y="126680"/>
                        </a:cubicBezTo>
                        <a:cubicBezTo>
                          <a:pt x="265043" y="130735"/>
                          <a:pt x="261103" y="133190"/>
                          <a:pt x="256935" y="1331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2" name="任意多边形: 形状 92">
                  <a:extLst>
                    <a:ext uri="{FF2B5EF4-FFF2-40B4-BE49-F238E27FC236}">
                      <a16:creationId xmlns:a16="http://schemas.microsoft.com/office/drawing/2014/main" id="{69AE2650-6514-499C-949B-B1B6EF2ACE4E}"/>
                    </a:ext>
                  </a:extLst>
                </p:cNvPr>
                <p:cNvSpPr/>
                <p:nvPr/>
              </p:nvSpPr>
              <p:spPr>
                <a:xfrm>
                  <a:off x="2193677" y="5157033"/>
                  <a:ext cx="345301" cy="137445"/>
                </a:xfrm>
                <a:custGeom>
                  <a:avLst/>
                  <a:gdLst>
                    <a:gd name="connsiteX0" fmla="*/ 334620 w 345301"/>
                    <a:gd name="connsiteY0" fmla="*/ 137446 h 137445"/>
                    <a:gd name="connsiteX1" fmla="*/ 331023 w 345301"/>
                    <a:gd name="connsiteY1" fmla="*/ 136818 h 137445"/>
                    <a:gd name="connsiteX2" fmla="*/ 0 w 345301"/>
                    <a:gd name="connsiteY2" fmla="*/ 20157 h 137445"/>
                    <a:gd name="connsiteX3" fmla="*/ 7081 w 345301"/>
                    <a:gd name="connsiteY3" fmla="*/ 0 h 137445"/>
                    <a:gd name="connsiteX4" fmla="*/ 342158 w 345301"/>
                    <a:gd name="connsiteY4" fmla="*/ 119230 h 137445"/>
                    <a:gd name="connsiteX5" fmla="*/ 343642 w 345301"/>
                    <a:gd name="connsiteY5" fmla="*/ 132535 h 137445"/>
                    <a:gd name="connsiteX6" fmla="*/ 334620 w 345301"/>
                    <a:gd name="connsiteY6" fmla="*/ 137446 h 137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301" h="137445">
                      <a:moveTo>
                        <a:pt x="334620" y="137446"/>
                      </a:moveTo>
                      <a:cubicBezTo>
                        <a:pt x="333421" y="137446"/>
                        <a:pt x="332222" y="137217"/>
                        <a:pt x="331023" y="136818"/>
                      </a:cubicBezTo>
                      <a:cubicBezTo>
                        <a:pt x="328682" y="135961"/>
                        <a:pt x="0" y="20157"/>
                        <a:pt x="0" y="20157"/>
                      </a:cubicBezTo>
                      <a:lnTo>
                        <a:pt x="7081" y="0"/>
                      </a:lnTo>
                      <a:cubicBezTo>
                        <a:pt x="340445" y="117460"/>
                        <a:pt x="340445" y="117460"/>
                        <a:pt x="342158" y="119230"/>
                      </a:cubicBezTo>
                      <a:cubicBezTo>
                        <a:pt x="345698" y="122770"/>
                        <a:pt x="346326" y="128252"/>
                        <a:pt x="343642" y="132535"/>
                      </a:cubicBezTo>
                      <a:cubicBezTo>
                        <a:pt x="341701" y="135618"/>
                        <a:pt x="338218" y="137446"/>
                        <a:pt x="334620" y="1374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9" name="图形 2">
                <a:extLst>
                  <a:ext uri="{FF2B5EF4-FFF2-40B4-BE49-F238E27FC236}">
                    <a16:creationId xmlns:a16="http://schemas.microsoft.com/office/drawing/2014/main" id="{DE6CCE07-0F1D-42F4-9757-ED06BF2FE726}"/>
                  </a:ext>
                </a:extLst>
              </p:cNvPr>
              <p:cNvGrpSpPr/>
              <p:nvPr/>
            </p:nvGrpSpPr>
            <p:grpSpPr>
              <a:xfrm>
                <a:off x="3539756" y="2785387"/>
                <a:ext cx="1327544" cy="2415157"/>
                <a:chOff x="3539756" y="2785387"/>
                <a:chExt cx="1327544" cy="2415157"/>
              </a:xfrm>
            </p:grpSpPr>
            <p:sp>
              <p:nvSpPr>
                <p:cNvPr id="86" name="任意多边形: 形状 86">
                  <a:extLst>
                    <a:ext uri="{FF2B5EF4-FFF2-40B4-BE49-F238E27FC236}">
                      <a16:creationId xmlns:a16="http://schemas.microsoft.com/office/drawing/2014/main" id="{77CC41A8-4E29-4AC6-8E53-537A046AD7BA}"/>
                    </a:ext>
                  </a:extLst>
                </p:cNvPr>
                <p:cNvSpPr/>
                <p:nvPr/>
              </p:nvSpPr>
              <p:spPr>
                <a:xfrm>
                  <a:off x="3539756" y="2785387"/>
                  <a:ext cx="1327544" cy="2401345"/>
                </a:xfrm>
                <a:custGeom>
                  <a:avLst/>
                  <a:gdLst>
                    <a:gd name="connsiteX0" fmla="*/ 960402 w 1327544"/>
                    <a:gd name="connsiteY0" fmla="*/ 2217241 h 2401345"/>
                    <a:gd name="connsiteX1" fmla="*/ 1012765 w 1327544"/>
                    <a:gd name="connsiteY1" fmla="*/ 2147462 h 2401345"/>
                    <a:gd name="connsiteX2" fmla="*/ 952236 w 1327544"/>
                    <a:gd name="connsiteY2" fmla="*/ 2084820 h 2401345"/>
                    <a:gd name="connsiteX3" fmla="*/ 865954 w 1327544"/>
                    <a:gd name="connsiteY3" fmla="*/ 2120509 h 2401345"/>
                    <a:gd name="connsiteX4" fmla="*/ 1016134 w 1327544"/>
                    <a:gd name="connsiteY4" fmla="*/ 1855326 h 2401345"/>
                    <a:gd name="connsiteX5" fmla="*/ 873264 w 1327544"/>
                    <a:gd name="connsiteY5" fmla="*/ 1899923 h 2401345"/>
                    <a:gd name="connsiteX6" fmla="*/ 946812 w 1327544"/>
                    <a:gd name="connsiteY6" fmla="*/ 1661577 h 2401345"/>
                    <a:gd name="connsiteX7" fmla="*/ 1046512 w 1327544"/>
                    <a:gd name="connsiteY7" fmla="*/ 1428200 h 2401345"/>
                    <a:gd name="connsiteX8" fmla="*/ 909238 w 1327544"/>
                    <a:gd name="connsiteY8" fmla="*/ 1468057 h 2401345"/>
                    <a:gd name="connsiteX9" fmla="*/ 898275 w 1327544"/>
                    <a:gd name="connsiteY9" fmla="*/ 1337407 h 2401345"/>
                    <a:gd name="connsiteX10" fmla="*/ 921801 w 1327544"/>
                    <a:gd name="connsiteY10" fmla="*/ 1260204 h 2401345"/>
                    <a:gd name="connsiteX11" fmla="*/ 780130 w 1327544"/>
                    <a:gd name="connsiteY11" fmla="*/ 1214808 h 2401345"/>
                    <a:gd name="connsiteX12" fmla="*/ 551606 w 1327544"/>
                    <a:gd name="connsiteY12" fmla="*/ 953964 h 2401345"/>
                    <a:gd name="connsiteX13" fmla="*/ 427123 w 1327544"/>
                    <a:gd name="connsiteY13" fmla="*/ 1038818 h 2401345"/>
                    <a:gd name="connsiteX14" fmla="*/ 446423 w 1327544"/>
                    <a:gd name="connsiteY14" fmla="*/ 1095064 h 2401345"/>
                    <a:gd name="connsiteX15" fmla="*/ 477487 w 1327544"/>
                    <a:gd name="connsiteY15" fmla="*/ 1359677 h 2401345"/>
                    <a:gd name="connsiteX16" fmla="*/ 467837 w 1327544"/>
                    <a:gd name="connsiteY16" fmla="*/ 1593054 h 2401345"/>
                    <a:gd name="connsiteX17" fmla="*/ 517287 w 1327544"/>
                    <a:gd name="connsiteY17" fmla="*/ 1653126 h 2401345"/>
                    <a:gd name="connsiteX18" fmla="*/ 541556 w 1327544"/>
                    <a:gd name="connsiteY18" fmla="*/ 1740321 h 2401345"/>
                    <a:gd name="connsiteX19" fmla="*/ 645653 w 1327544"/>
                    <a:gd name="connsiteY19" fmla="*/ 2317284 h 2401345"/>
                    <a:gd name="connsiteX20" fmla="*/ 1065927 w 1327544"/>
                    <a:gd name="connsiteY20" fmla="*/ 2208390 h 2401345"/>
                    <a:gd name="connsiteX21" fmla="*/ 1327285 w 1327544"/>
                    <a:gd name="connsiteY21" fmla="*/ 1734211 h 2401345"/>
                    <a:gd name="connsiteX22" fmla="*/ 1317178 w 1327544"/>
                    <a:gd name="connsiteY22" fmla="*/ 1703034 h 2401345"/>
                    <a:gd name="connsiteX23" fmla="*/ 1281603 w 1327544"/>
                    <a:gd name="connsiteY23" fmla="*/ 1696809 h 2401345"/>
                    <a:gd name="connsiteX24" fmla="*/ 1115720 w 1327544"/>
                    <a:gd name="connsiteY24" fmla="*/ 1714397 h 2401345"/>
                    <a:gd name="connsiteX25" fmla="*/ 1302217 w 1327544"/>
                    <a:gd name="connsiteY25" fmla="*/ 1327699 h 2401345"/>
                    <a:gd name="connsiteX26" fmla="*/ 1183787 w 1327544"/>
                    <a:gd name="connsiteY26" fmla="*/ 1314851 h 2401345"/>
                    <a:gd name="connsiteX27" fmla="*/ 1258362 w 1327544"/>
                    <a:gd name="connsiteY27" fmla="*/ 1146628 h 2401345"/>
                    <a:gd name="connsiteX28" fmla="*/ 1193037 w 1327544"/>
                    <a:gd name="connsiteY28" fmla="*/ 985085 h 2401345"/>
                    <a:gd name="connsiteX29" fmla="*/ 947897 w 1327544"/>
                    <a:gd name="connsiteY29" fmla="*/ 1053379 h 2401345"/>
                    <a:gd name="connsiteX30" fmla="*/ 872978 w 1327544"/>
                    <a:gd name="connsiteY30" fmla="*/ 303510 h 2401345"/>
                    <a:gd name="connsiteX31" fmla="*/ 746782 w 1327544"/>
                    <a:gd name="connsiteY31" fmla="*/ 323953 h 2401345"/>
                    <a:gd name="connsiteX32" fmla="*/ 686196 w 1327544"/>
                    <a:gd name="connsiteY32" fmla="*/ 57114 h 2401345"/>
                    <a:gd name="connsiteX33" fmla="*/ 607851 w 1327544"/>
                    <a:gd name="connsiteY33" fmla="*/ 7606 h 2401345"/>
                    <a:gd name="connsiteX34" fmla="*/ 402454 w 1327544"/>
                    <a:gd name="connsiteY34" fmla="*/ 54315 h 2401345"/>
                    <a:gd name="connsiteX35" fmla="*/ 327079 w 1327544"/>
                    <a:gd name="connsiteY35" fmla="*/ 251033 h 2401345"/>
                    <a:gd name="connsiteX36" fmla="*/ 383325 w 1327544"/>
                    <a:gd name="connsiteY36" fmla="*/ 402469 h 2401345"/>
                    <a:gd name="connsiteX37" fmla="*/ 56185 w 1327544"/>
                    <a:gd name="connsiteY37" fmla="*/ 718588 h 2401345"/>
                    <a:gd name="connsiteX38" fmla="*/ 225494 w 1327544"/>
                    <a:gd name="connsiteY38" fmla="*/ 800530 h 2401345"/>
                    <a:gd name="connsiteX39" fmla="*/ 6620 w 1327544"/>
                    <a:gd name="connsiteY39" fmla="*/ 1039960 h 2401345"/>
                    <a:gd name="connsiteX40" fmla="*/ 185808 w 1327544"/>
                    <a:gd name="connsiteY40" fmla="*/ 1304116 h 2401345"/>
                    <a:gd name="connsiteX41" fmla="*/ 335130 w 1327544"/>
                    <a:gd name="connsiteY41" fmla="*/ 1580777 h 2401345"/>
                    <a:gd name="connsiteX42" fmla="*/ 259984 w 1327544"/>
                    <a:gd name="connsiteY42" fmla="*/ 1752884 h 2401345"/>
                    <a:gd name="connsiteX43" fmla="*/ 292304 w 1327544"/>
                    <a:gd name="connsiteY43" fmla="*/ 1922021 h 2401345"/>
                    <a:gd name="connsiteX44" fmla="*/ 394688 w 1327544"/>
                    <a:gd name="connsiteY44" fmla="*/ 1960223 h 2401345"/>
                    <a:gd name="connsiteX45" fmla="*/ 428207 w 1327544"/>
                    <a:gd name="connsiteY45" fmla="*/ 2054270 h 2401345"/>
                    <a:gd name="connsiteX46" fmla="*/ 627781 w 1327544"/>
                    <a:gd name="connsiteY46" fmla="*/ 2389576 h 2401345"/>
                    <a:gd name="connsiteX47" fmla="*/ 960402 w 1327544"/>
                    <a:gd name="connsiteY47" fmla="*/ 2217241 h 2401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27544" h="2401345">
                      <a:moveTo>
                        <a:pt x="960402" y="2217241"/>
                      </a:moveTo>
                      <a:cubicBezTo>
                        <a:pt x="984613" y="2199368"/>
                        <a:pt x="1011052" y="2177498"/>
                        <a:pt x="1012765" y="2147462"/>
                      </a:cubicBezTo>
                      <a:cubicBezTo>
                        <a:pt x="1014592" y="2115427"/>
                        <a:pt x="984157" y="2087847"/>
                        <a:pt x="952236" y="2084820"/>
                      </a:cubicBezTo>
                      <a:cubicBezTo>
                        <a:pt x="920259" y="2081794"/>
                        <a:pt x="889138" y="2098239"/>
                        <a:pt x="865954" y="2120509"/>
                      </a:cubicBezTo>
                      <a:cubicBezTo>
                        <a:pt x="840430" y="2016697"/>
                        <a:pt x="1032237" y="1960965"/>
                        <a:pt x="1016134" y="1855326"/>
                      </a:cubicBezTo>
                      <a:cubicBezTo>
                        <a:pt x="965655" y="1837795"/>
                        <a:pt x="904841" y="1856753"/>
                        <a:pt x="873264" y="1899923"/>
                      </a:cubicBezTo>
                      <a:cubicBezTo>
                        <a:pt x="838831" y="1819465"/>
                        <a:pt x="892279" y="1730043"/>
                        <a:pt x="946812" y="1661577"/>
                      </a:cubicBezTo>
                      <a:cubicBezTo>
                        <a:pt x="1001344" y="1593112"/>
                        <a:pt x="1063300" y="1514082"/>
                        <a:pt x="1046512" y="1428200"/>
                      </a:cubicBezTo>
                      <a:cubicBezTo>
                        <a:pt x="997918" y="1420434"/>
                        <a:pt x="946126" y="1435452"/>
                        <a:pt x="909238" y="1468057"/>
                      </a:cubicBezTo>
                      <a:cubicBezTo>
                        <a:pt x="885769" y="1429342"/>
                        <a:pt x="881600" y="1379491"/>
                        <a:pt x="898275" y="1337407"/>
                      </a:cubicBezTo>
                      <a:cubicBezTo>
                        <a:pt x="908324" y="1311996"/>
                        <a:pt x="925855" y="1287214"/>
                        <a:pt x="921801" y="1260204"/>
                      </a:cubicBezTo>
                      <a:cubicBezTo>
                        <a:pt x="913521" y="1204758"/>
                        <a:pt x="834777" y="1202245"/>
                        <a:pt x="780130" y="1214808"/>
                      </a:cubicBezTo>
                      <a:cubicBezTo>
                        <a:pt x="788181" y="1086784"/>
                        <a:pt x="679572" y="962815"/>
                        <a:pt x="551606" y="953964"/>
                      </a:cubicBezTo>
                      <a:cubicBezTo>
                        <a:pt x="494960" y="950024"/>
                        <a:pt x="424781" y="982059"/>
                        <a:pt x="427123" y="1038818"/>
                      </a:cubicBezTo>
                      <a:cubicBezTo>
                        <a:pt x="427922" y="1058804"/>
                        <a:pt x="437915" y="1077020"/>
                        <a:pt x="446423" y="1095064"/>
                      </a:cubicBezTo>
                      <a:cubicBezTo>
                        <a:pt x="484853" y="1176835"/>
                        <a:pt x="495931" y="1271225"/>
                        <a:pt x="477487" y="1359677"/>
                      </a:cubicBezTo>
                      <a:cubicBezTo>
                        <a:pt x="461099" y="1438307"/>
                        <a:pt x="423753" y="1525902"/>
                        <a:pt x="467837" y="1593054"/>
                      </a:cubicBezTo>
                      <a:cubicBezTo>
                        <a:pt x="482055" y="1614753"/>
                        <a:pt x="503526" y="1631084"/>
                        <a:pt x="517287" y="1653126"/>
                      </a:cubicBezTo>
                      <a:cubicBezTo>
                        <a:pt x="533447" y="1678936"/>
                        <a:pt x="537673" y="1710172"/>
                        <a:pt x="541556" y="1740321"/>
                      </a:cubicBezTo>
                      <a:cubicBezTo>
                        <a:pt x="561713" y="1897353"/>
                        <a:pt x="541385" y="2187890"/>
                        <a:pt x="645653" y="2317284"/>
                      </a:cubicBezTo>
                      <a:cubicBezTo>
                        <a:pt x="747696" y="2443938"/>
                        <a:pt x="970680" y="2279026"/>
                        <a:pt x="1065927" y="2208390"/>
                      </a:cubicBezTo>
                      <a:cubicBezTo>
                        <a:pt x="1216792" y="2096583"/>
                        <a:pt x="1333795" y="1921850"/>
                        <a:pt x="1327285" y="1734211"/>
                      </a:cubicBezTo>
                      <a:cubicBezTo>
                        <a:pt x="1326885" y="1722962"/>
                        <a:pt x="1325515" y="1710571"/>
                        <a:pt x="1317178" y="1703034"/>
                      </a:cubicBezTo>
                      <a:cubicBezTo>
                        <a:pt x="1307985" y="1694697"/>
                        <a:pt x="1293937" y="1695496"/>
                        <a:pt x="1281603" y="1696809"/>
                      </a:cubicBezTo>
                      <a:cubicBezTo>
                        <a:pt x="1226328" y="1702691"/>
                        <a:pt x="1170996" y="1708515"/>
                        <a:pt x="1115720" y="1714397"/>
                      </a:cubicBezTo>
                      <a:cubicBezTo>
                        <a:pt x="1143073" y="1571527"/>
                        <a:pt x="1308613" y="1473025"/>
                        <a:pt x="1302217" y="1327699"/>
                      </a:cubicBezTo>
                      <a:cubicBezTo>
                        <a:pt x="1262759" y="1323417"/>
                        <a:pt x="1223244" y="1319134"/>
                        <a:pt x="1183787" y="1314851"/>
                      </a:cubicBezTo>
                      <a:cubicBezTo>
                        <a:pt x="1216164" y="1262203"/>
                        <a:pt x="1249169" y="1207727"/>
                        <a:pt x="1258362" y="1146628"/>
                      </a:cubicBezTo>
                      <a:cubicBezTo>
                        <a:pt x="1267556" y="1085528"/>
                        <a:pt x="1246771" y="1015520"/>
                        <a:pt x="1193037" y="985085"/>
                      </a:cubicBezTo>
                      <a:cubicBezTo>
                        <a:pt x="1114464" y="940602"/>
                        <a:pt x="1019160" y="998218"/>
                        <a:pt x="947897" y="1053379"/>
                      </a:cubicBezTo>
                      <a:cubicBezTo>
                        <a:pt x="1102016" y="932608"/>
                        <a:pt x="1229868" y="126093"/>
                        <a:pt x="872978" y="303510"/>
                      </a:cubicBezTo>
                      <a:cubicBezTo>
                        <a:pt x="833749" y="323039"/>
                        <a:pt x="788067" y="338514"/>
                        <a:pt x="746782" y="323953"/>
                      </a:cubicBezTo>
                      <a:cubicBezTo>
                        <a:pt x="647309" y="288892"/>
                        <a:pt x="738102" y="129234"/>
                        <a:pt x="686196" y="57114"/>
                      </a:cubicBezTo>
                      <a:cubicBezTo>
                        <a:pt x="667809" y="31532"/>
                        <a:pt x="638230" y="15886"/>
                        <a:pt x="607851" y="7606"/>
                      </a:cubicBezTo>
                      <a:cubicBezTo>
                        <a:pt x="537330" y="-11695"/>
                        <a:pt x="457672" y="6407"/>
                        <a:pt x="402454" y="54315"/>
                      </a:cubicBezTo>
                      <a:cubicBezTo>
                        <a:pt x="347236" y="102224"/>
                        <a:pt x="318000" y="178456"/>
                        <a:pt x="327079" y="251033"/>
                      </a:cubicBezTo>
                      <a:cubicBezTo>
                        <a:pt x="333817" y="304710"/>
                        <a:pt x="359627" y="353818"/>
                        <a:pt x="383325" y="402469"/>
                      </a:cubicBezTo>
                      <a:cubicBezTo>
                        <a:pt x="459899" y="559615"/>
                        <a:pt x="-190554" y="137856"/>
                        <a:pt x="56185" y="718588"/>
                      </a:cubicBezTo>
                      <a:cubicBezTo>
                        <a:pt x="-41860" y="652121"/>
                        <a:pt x="342440" y="781686"/>
                        <a:pt x="225494" y="800530"/>
                      </a:cubicBezTo>
                      <a:cubicBezTo>
                        <a:pt x="108548" y="819374"/>
                        <a:pt x="510" y="921644"/>
                        <a:pt x="6620" y="1039960"/>
                      </a:cubicBezTo>
                      <a:cubicBezTo>
                        <a:pt x="12330" y="1149254"/>
                        <a:pt x="104322" y="1231082"/>
                        <a:pt x="185808" y="1304116"/>
                      </a:cubicBezTo>
                      <a:cubicBezTo>
                        <a:pt x="267350" y="1377150"/>
                        <a:pt x="351690" y="1472568"/>
                        <a:pt x="335130" y="1580777"/>
                      </a:cubicBezTo>
                      <a:cubicBezTo>
                        <a:pt x="325594" y="1642905"/>
                        <a:pt x="283852" y="1694697"/>
                        <a:pt x="259984" y="1752884"/>
                      </a:cubicBezTo>
                      <a:cubicBezTo>
                        <a:pt x="236058" y="1811014"/>
                        <a:pt x="237485" y="1891243"/>
                        <a:pt x="292304" y="1922021"/>
                      </a:cubicBezTo>
                      <a:cubicBezTo>
                        <a:pt x="324338" y="1940009"/>
                        <a:pt x="367051" y="1936011"/>
                        <a:pt x="394688" y="1960223"/>
                      </a:cubicBezTo>
                      <a:cubicBezTo>
                        <a:pt x="420327" y="1982664"/>
                        <a:pt x="423411" y="2020523"/>
                        <a:pt x="428207" y="2054270"/>
                      </a:cubicBezTo>
                      <a:cubicBezTo>
                        <a:pt x="444710" y="2170531"/>
                        <a:pt x="519229" y="2330018"/>
                        <a:pt x="627781" y="2389576"/>
                      </a:cubicBezTo>
                      <a:cubicBezTo>
                        <a:pt x="731478" y="2446107"/>
                        <a:pt x="869837" y="2284222"/>
                        <a:pt x="960402" y="2217241"/>
                      </a:cubicBezTo>
                      <a:close/>
                    </a:path>
                  </a:pathLst>
                </a:custGeom>
                <a:solidFill>
                  <a:srgbClr val="FAE02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87" name="图形 2">
                  <a:extLst>
                    <a:ext uri="{FF2B5EF4-FFF2-40B4-BE49-F238E27FC236}">
                      <a16:creationId xmlns:a16="http://schemas.microsoft.com/office/drawing/2014/main" id="{9E31919B-5E66-4809-9543-EC5C0E0A3400}"/>
                    </a:ext>
                  </a:extLst>
                </p:cNvPr>
                <p:cNvGrpSpPr/>
                <p:nvPr/>
              </p:nvGrpSpPr>
              <p:grpSpPr>
                <a:xfrm>
                  <a:off x="4117599" y="3342803"/>
                  <a:ext cx="472524" cy="1857742"/>
                  <a:chOff x="4117599" y="3342803"/>
                  <a:chExt cx="472524" cy="1857742"/>
                </a:xfrm>
                <a:solidFill>
                  <a:srgbClr val="FFFFFF"/>
                </a:solidFill>
              </p:grpSpPr>
              <p:sp>
                <p:nvSpPr>
                  <p:cNvPr id="88" name="任意多边形: 形状 88">
                    <a:extLst>
                      <a:ext uri="{FF2B5EF4-FFF2-40B4-BE49-F238E27FC236}">
                        <a16:creationId xmlns:a16="http://schemas.microsoft.com/office/drawing/2014/main" id="{8E4B5E0B-F070-40D5-84FB-71DDE5E4A7D4}"/>
                      </a:ext>
                    </a:extLst>
                  </p:cNvPr>
                  <p:cNvSpPr/>
                  <p:nvPr/>
                </p:nvSpPr>
                <p:spPr>
                  <a:xfrm>
                    <a:off x="4192763" y="3796555"/>
                    <a:ext cx="283253" cy="1403989"/>
                  </a:xfrm>
                  <a:custGeom>
                    <a:avLst/>
                    <a:gdLst>
                      <a:gd name="connsiteX0" fmla="*/ 272563 w 283253"/>
                      <a:gd name="connsiteY0" fmla="*/ 1403990 h 1403989"/>
                      <a:gd name="connsiteX1" fmla="*/ 262056 w 283253"/>
                      <a:gd name="connsiteY1" fmla="*/ 1395310 h 1403989"/>
                      <a:gd name="connsiteX2" fmla="*/ 184 w 283253"/>
                      <a:gd name="connsiteY2" fmla="*/ 12689 h 1403989"/>
                      <a:gd name="connsiteX3" fmla="*/ 8692 w 283253"/>
                      <a:gd name="connsiteY3" fmla="*/ 184 h 1403989"/>
                      <a:gd name="connsiteX4" fmla="*/ 21198 w 283253"/>
                      <a:gd name="connsiteY4" fmla="*/ 8692 h 1403989"/>
                      <a:gd name="connsiteX5" fmla="*/ 283070 w 283253"/>
                      <a:gd name="connsiteY5" fmla="*/ 1391313 h 1403989"/>
                      <a:gd name="connsiteX6" fmla="*/ 274561 w 283253"/>
                      <a:gd name="connsiteY6" fmla="*/ 1403819 h 1403989"/>
                      <a:gd name="connsiteX7" fmla="*/ 272563 w 283253"/>
                      <a:gd name="connsiteY7" fmla="*/ 1403990 h 1403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253" h="1403989">
                        <a:moveTo>
                          <a:pt x="272563" y="1403990"/>
                        </a:moveTo>
                        <a:cubicBezTo>
                          <a:pt x="267538" y="1403990"/>
                          <a:pt x="263027" y="1400392"/>
                          <a:pt x="262056" y="1395310"/>
                        </a:cubicBezTo>
                        <a:lnTo>
                          <a:pt x="184" y="12689"/>
                        </a:lnTo>
                        <a:cubicBezTo>
                          <a:pt x="-901" y="6865"/>
                          <a:pt x="2925" y="1269"/>
                          <a:pt x="8692" y="184"/>
                        </a:cubicBezTo>
                        <a:cubicBezTo>
                          <a:pt x="14631" y="-901"/>
                          <a:pt x="20113" y="2925"/>
                          <a:pt x="21198" y="8692"/>
                        </a:cubicBezTo>
                        <a:lnTo>
                          <a:pt x="283070" y="1391313"/>
                        </a:lnTo>
                        <a:cubicBezTo>
                          <a:pt x="284155" y="1397137"/>
                          <a:pt x="280328" y="1402734"/>
                          <a:pt x="274561" y="1403819"/>
                        </a:cubicBezTo>
                        <a:cubicBezTo>
                          <a:pt x="273876" y="1403932"/>
                          <a:pt x="273191" y="1403990"/>
                          <a:pt x="272563" y="14039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任意多边形: 形状 89">
                    <a:extLst>
                      <a:ext uri="{FF2B5EF4-FFF2-40B4-BE49-F238E27FC236}">
                        <a16:creationId xmlns:a16="http://schemas.microsoft.com/office/drawing/2014/main" id="{D7C60B6B-5E7D-4964-8CA8-D1C629F8F5EF}"/>
                      </a:ext>
                    </a:extLst>
                  </p:cNvPr>
                  <p:cNvSpPr/>
                  <p:nvPr/>
                </p:nvSpPr>
                <p:spPr>
                  <a:xfrm>
                    <a:off x="4326194" y="4109973"/>
                    <a:ext cx="263929" cy="412537"/>
                  </a:xfrm>
                  <a:custGeom>
                    <a:avLst/>
                    <a:gdLst>
                      <a:gd name="connsiteX0" fmla="*/ 10708 w 263929"/>
                      <a:gd name="connsiteY0" fmla="*/ 412537 h 412537"/>
                      <a:gd name="connsiteX1" fmla="*/ 5055 w 263929"/>
                      <a:gd name="connsiteY1" fmla="*/ 410938 h 412537"/>
                      <a:gd name="connsiteX2" fmla="*/ 1628 w 263929"/>
                      <a:gd name="connsiteY2" fmla="*/ 396206 h 412537"/>
                      <a:gd name="connsiteX3" fmla="*/ 244142 w 263929"/>
                      <a:gd name="connsiteY3" fmla="*/ 5055 h 412537"/>
                      <a:gd name="connsiteX4" fmla="*/ 258875 w 263929"/>
                      <a:gd name="connsiteY4" fmla="*/ 1628 h 412537"/>
                      <a:gd name="connsiteX5" fmla="*/ 262301 w 263929"/>
                      <a:gd name="connsiteY5" fmla="*/ 16361 h 412537"/>
                      <a:gd name="connsiteX6" fmla="*/ 19787 w 263929"/>
                      <a:gd name="connsiteY6" fmla="*/ 407512 h 412537"/>
                      <a:gd name="connsiteX7" fmla="*/ 10708 w 263929"/>
                      <a:gd name="connsiteY7" fmla="*/ 412537 h 41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929" h="412537">
                        <a:moveTo>
                          <a:pt x="10708" y="412537"/>
                        </a:moveTo>
                        <a:cubicBezTo>
                          <a:pt x="8766" y="412537"/>
                          <a:pt x="6825" y="412023"/>
                          <a:pt x="5055" y="410938"/>
                        </a:cubicBezTo>
                        <a:cubicBezTo>
                          <a:pt x="30" y="407798"/>
                          <a:pt x="-1512" y="401231"/>
                          <a:pt x="1628" y="396206"/>
                        </a:cubicBezTo>
                        <a:lnTo>
                          <a:pt x="244142" y="5055"/>
                        </a:lnTo>
                        <a:cubicBezTo>
                          <a:pt x="247283" y="30"/>
                          <a:pt x="253850" y="-1512"/>
                          <a:pt x="258875" y="1628"/>
                        </a:cubicBezTo>
                        <a:cubicBezTo>
                          <a:pt x="263900" y="4769"/>
                          <a:pt x="265441" y="11336"/>
                          <a:pt x="262301" y="16361"/>
                        </a:cubicBezTo>
                        <a:lnTo>
                          <a:pt x="19787" y="407512"/>
                        </a:lnTo>
                        <a:cubicBezTo>
                          <a:pt x="17731" y="410710"/>
                          <a:pt x="14248" y="412537"/>
                          <a:pt x="10708" y="4125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任意多边形: 形状 90">
                    <a:extLst>
                      <a:ext uri="{FF2B5EF4-FFF2-40B4-BE49-F238E27FC236}">
                        <a16:creationId xmlns:a16="http://schemas.microsoft.com/office/drawing/2014/main" id="{82178170-93E0-4444-BE0B-698239ED2A96}"/>
                      </a:ext>
                    </a:extLst>
                  </p:cNvPr>
                  <p:cNvSpPr/>
                  <p:nvPr/>
                </p:nvSpPr>
                <p:spPr>
                  <a:xfrm>
                    <a:off x="4117599" y="3342803"/>
                    <a:ext cx="263929" cy="412537"/>
                  </a:xfrm>
                  <a:custGeom>
                    <a:avLst/>
                    <a:gdLst>
                      <a:gd name="connsiteX0" fmla="*/ 10707 w 263929"/>
                      <a:gd name="connsiteY0" fmla="*/ 412537 h 412537"/>
                      <a:gd name="connsiteX1" fmla="*/ 5054 w 263929"/>
                      <a:gd name="connsiteY1" fmla="*/ 410938 h 412537"/>
                      <a:gd name="connsiteX2" fmla="*/ 1628 w 263929"/>
                      <a:gd name="connsiteY2" fmla="*/ 396206 h 412537"/>
                      <a:gd name="connsiteX3" fmla="*/ 244142 w 263929"/>
                      <a:gd name="connsiteY3" fmla="*/ 5054 h 412537"/>
                      <a:gd name="connsiteX4" fmla="*/ 258875 w 263929"/>
                      <a:gd name="connsiteY4" fmla="*/ 1628 h 412537"/>
                      <a:gd name="connsiteX5" fmla="*/ 262301 w 263929"/>
                      <a:gd name="connsiteY5" fmla="*/ 16361 h 412537"/>
                      <a:gd name="connsiteX6" fmla="*/ 19787 w 263929"/>
                      <a:gd name="connsiteY6" fmla="*/ 407512 h 412537"/>
                      <a:gd name="connsiteX7" fmla="*/ 10707 w 263929"/>
                      <a:gd name="connsiteY7" fmla="*/ 412537 h 41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929" h="412537">
                        <a:moveTo>
                          <a:pt x="10707" y="412537"/>
                        </a:moveTo>
                        <a:cubicBezTo>
                          <a:pt x="8766" y="412537"/>
                          <a:pt x="6824" y="412023"/>
                          <a:pt x="5054" y="410938"/>
                        </a:cubicBezTo>
                        <a:cubicBezTo>
                          <a:pt x="29" y="407798"/>
                          <a:pt x="-1512" y="401231"/>
                          <a:pt x="1628" y="396206"/>
                        </a:cubicBezTo>
                        <a:lnTo>
                          <a:pt x="244142" y="5054"/>
                        </a:lnTo>
                        <a:cubicBezTo>
                          <a:pt x="247283" y="29"/>
                          <a:pt x="253850" y="-1512"/>
                          <a:pt x="258875" y="1628"/>
                        </a:cubicBezTo>
                        <a:cubicBezTo>
                          <a:pt x="263900" y="4769"/>
                          <a:pt x="265442" y="11336"/>
                          <a:pt x="262301" y="16361"/>
                        </a:cubicBezTo>
                        <a:lnTo>
                          <a:pt x="19787" y="407512"/>
                        </a:lnTo>
                        <a:cubicBezTo>
                          <a:pt x="17788" y="410767"/>
                          <a:pt x="14305" y="412537"/>
                          <a:pt x="10707" y="4125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80" name="图形 2">
                <a:extLst>
                  <a:ext uri="{FF2B5EF4-FFF2-40B4-BE49-F238E27FC236}">
                    <a16:creationId xmlns:a16="http://schemas.microsoft.com/office/drawing/2014/main" id="{D32B5A91-3132-4264-A2C5-3C7C53461EF5}"/>
                  </a:ext>
                </a:extLst>
              </p:cNvPr>
              <p:cNvGrpSpPr/>
              <p:nvPr/>
            </p:nvGrpSpPr>
            <p:grpSpPr>
              <a:xfrm>
                <a:off x="6082214" y="3368598"/>
                <a:ext cx="1132848" cy="1717799"/>
                <a:chOff x="6082214" y="3368598"/>
                <a:chExt cx="1132848" cy="1717799"/>
              </a:xfrm>
            </p:grpSpPr>
            <p:sp>
              <p:nvSpPr>
                <p:cNvPr id="81" name="任意多边形: 形状 81">
                  <a:extLst>
                    <a:ext uri="{FF2B5EF4-FFF2-40B4-BE49-F238E27FC236}">
                      <a16:creationId xmlns:a16="http://schemas.microsoft.com/office/drawing/2014/main" id="{86C628A8-FC7A-4A69-BED4-AEECF1618053}"/>
                    </a:ext>
                  </a:extLst>
                </p:cNvPr>
                <p:cNvSpPr/>
                <p:nvPr/>
              </p:nvSpPr>
              <p:spPr>
                <a:xfrm>
                  <a:off x="6082214" y="3368598"/>
                  <a:ext cx="1132848" cy="1715931"/>
                </a:xfrm>
                <a:custGeom>
                  <a:avLst/>
                  <a:gdLst>
                    <a:gd name="connsiteX0" fmla="*/ 75113 w 1132848"/>
                    <a:gd name="connsiteY0" fmla="*/ 1031543 h 1715931"/>
                    <a:gd name="connsiteX1" fmla="*/ 114685 w 1132848"/>
                    <a:gd name="connsiteY1" fmla="*/ 1013327 h 1715931"/>
                    <a:gd name="connsiteX2" fmla="*/ 283023 w 1132848"/>
                    <a:gd name="connsiteY2" fmla="*/ 1066318 h 1715931"/>
                    <a:gd name="connsiteX3" fmla="*/ 430233 w 1132848"/>
                    <a:gd name="connsiteY3" fmla="*/ 1173956 h 1715931"/>
                    <a:gd name="connsiteX4" fmla="*/ 501382 w 1132848"/>
                    <a:gd name="connsiteY4" fmla="*/ 1155226 h 1715931"/>
                    <a:gd name="connsiteX5" fmla="*/ 488192 w 1132848"/>
                    <a:gd name="connsiteY5" fmla="*/ 1119024 h 1715931"/>
                    <a:gd name="connsiteX6" fmla="*/ 214842 w 1132848"/>
                    <a:gd name="connsiteY6" fmla="*/ 837794 h 1715931"/>
                    <a:gd name="connsiteX7" fmla="*/ 176012 w 1132848"/>
                    <a:gd name="connsiteY7" fmla="*/ 746944 h 1715931"/>
                    <a:gd name="connsiteX8" fmla="*/ 274457 w 1132848"/>
                    <a:gd name="connsiteY8" fmla="*/ 728843 h 1715931"/>
                    <a:gd name="connsiteX9" fmla="*/ 367705 w 1132848"/>
                    <a:gd name="connsiteY9" fmla="*/ 792169 h 1715931"/>
                    <a:gd name="connsiteX10" fmla="*/ 396428 w 1132848"/>
                    <a:gd name="connsiteY10" fmla="*/ 796680 h 1715931"/>
                    <a:gd name="connsiteX11" fmla="*/ 427263 w 1132848"/>
                    <a:gd name="connsiteY11" fmla="*/ 754881 h 1715931"/>
                    <a:gd name="connsiteX12" fmla="*/ 239339 w 1132848"/>
                    <a:gd name="connsiteY12" fmla="*/ 471482 h 1715931"/>
                    <a:gd name="connsiteX13" fmla="*/ 204221 w 1132848"/>
                    <a:gd name="connsiteY13" fmla="*/ 215149 h 1715931"/>
                    <a:gd name="connsiteX14" fmla="*/ 266349 w 1132848"/>
                    <a:gd name="connsiteY14" fmla="*/ 23514 h 1715931"/>
                    <a:gd name="connsiteX15" fmla="*/ 304893 w 1132848"/>
                    <a:gd name="connsiteY15" fmla="*/ 102 h 1715931"/>
                    <a:gd name="connsiteX16" fmla="*/ 410475 w 1132848"/>
                    <a:gd name="connsiteY16" fmla="*/ 167069 h 1715931"/>
                    <a:gd name="connsiteX17" fmla="*/ 509148 w 1132848"/>
                    <a:gd name="connsiteY17" fmla="*/ 260089 h 1715931"/>
                    <a:gd name="connsiteX18" fmla="*/ 529419 w 1132848"/>
                    <a:gd name="connsiteY18" fmla="*/ 429398 h 1715931"/>
                    <a:gd name="connsiteX19" fmla="*/ 654931 w 1132848"/>
                    <a:gd name="connsiteY19" fmla="*/ 603446 h 1715931"/>
                    <a:gd name="connsiteX20" fmla="*/ 656301 w 1132848"/>
                    <a:gd name="connsiteY20" fmla="*/ 446757 h 1715931"/>
                    <a:gd name="connsiteX21" fmla="*/ 669663 w 1132848"/>
                    <a:gd name="connsiteY21" fmla="*/ 400218 h 1715931"/>
                    <a:gd name="connsiteX22" fmla="*/ 744753 w 1132848"/>
                    <a:gd name="connsiteY22" fmla="*/ 448813 h 1715931"/>
                    <a:gd name="connsiteX23" fmla="*/ 746180 w 1132848"/>
                    <a:gd name="connsiteY23" fmla="*/ 591683 h 1715931"/>
                    <a:gd name="connsiteX24" fmla="*/ 802197 w 1132848"/>
                    <a:gd name="connsiteY24" fmla="*/ 716623 h 1715931"/>
                    <a:gd name="connsiteX25" fmla="*/ 955004 w 1132848"/>
                    <a:gd name="connsiteY25" fmla="*/ 709028 h 1715931"/>
                    <a:gd name="connsiteX26" fmla="*/ 1103470 w 1132848"/>
                    <a:gd name="connsiteY26" fmla="*/ 723818 h 1715931"/>
                    <a:gd name="connsiteX27" fmla="*/ 1128310 w 1132848"/>
                    <a:gd name="connsiteY27" fmla="*/ 779721 h 1715931"/>
                    <a:gd name="connsiteX28" fmla="*/ 1049451 w 1132848"/>
                    <a:gd name="connsiteY28" fmla="*/ 1290388 h 1715931"/>
                    <a:gd name="connsiteX29" fmla="*/ 1036089 w 1132848"/>
                    <a:gd name="connsiteY29" fmla="*/ 1652589 h 1715931"/>
                    <a:gd name="connsiteX30" fmla="*/ 820013 w 1132848"/>
                    <a:gd name="connsiteY30" fmla="*/ 1709748 h 1715931"/>
                    <a:gd name="connsiteX31" fmla="*/ 644309 w 1132848"/>
                    <a:gd name="connsiteY31" fmla="*/ 1632603 h 1715931"/>
                    <a:gd name="connsiteX32" fmla="*/ 272687 w 1132848"/>
                    <a:gd name="connsiteY32" fmla="*/ 1495500 h 1715931"/>
                    <a:gd name="connsiteX33" fmla="*/ 49359 w 1132848"/>
                    <a:gd name="connsiteY33" fmla="*/ 1338525 h 1715931"/>
                    <a:gd name="connsiteX34" fmla="*/ 30173 w 1132848"/>
                    <a:gd name="connsiteY34" fmla="*/ 1078252 h 1715931"/>
                    <a:gd name="connsiteX35" fmla="*/ 75113 w 1132848"/>
                    <a:gd name="connsiteY35" fmla="*/ 1031543 h 171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32848" h="1715931">
                      <a:moveTo>
                        <a:pt x="75113" y="1031543"/>
                      </a:moveTo>
                      <a:cubicBezTo>
                        <a:pt x="87218" y="1023320"/>
                        <a:pt x="100523" y="1017039"/>
                        <a:pt x="114685" y="1013327"/>
                      </a:cubicBezTo>
                      <a:cubicBezTo>
                        <a:pt x="173729" y="997852"/>
                        <a:pt x="235057" y="1028630"/>
                        <a:pt x="283023" y="1066318"/>
                      </a:cubicBezTo>
                      <a:cubicBezTo>
                        <a:pt x="331046" y="1104006"/>
                        <a:pt x="373987" y="1150258"/>
                        <a:pt x="430233" y="1173956"/>
                      </a:cubicBezTo>
                      <a:cubicBezTo>
                        <a:pt x="456386" y="1184977"/>
                        <a:pt x="496928" y="1183264"/>
                        <a:pt x="501382" y="1155226"/>
                      </a:cubicBezTo>
                      <a:cubicBezTo>
                        <a:pt x="503438" y="1142207"/>
                        <a:pt x="495786" y="1129816"/>
                        <a:pt x="488192" y="1119024"/>
                      </a:cubicBezTo>
                      <a:cubicBezTo>
                        <a:pt x="412017" y="1010643"/>
                        <a:pt x="308776" y="929558"/>
                        <a:pt x="214842" y="837794"/>
                      </a:cubicBezTo>
                      <a:cubicBezTo>
                        <a:pt x="189717" y="813240"/>
                        <a:pt x="162422" y="779321"/>
                        <a:pt x="176012" y="746944"/>
                      </a:cubicBezTo>
                      <a:cubicBezTo>
                        <a:pt x="190574" y="712169"/>
                        <a:pt x="241395" y="710798"/>
                        <a:pt x="274457" y="728843"/>
                      </a:cubicBezTo>
                      <a:cubicBezTo>
                        <a:pt x="307520" y="746887"/>
                        <a:pt x="332987" y="777608"/>
                        <a:pt x="367705" y="792169"/>
                      </a:cubicBezTo>
                      <a:cubicBezTo>
                        <a:pt x="376785" y="795995"/>
                        <a:pt x="386778" y="798622"/>
                        <a:pt x="396428" y="796680"/>
                      </a:cubicBezTo>
                      <a:cubicBezTo>
                        <a:pt x="414701" y="793026"/>
                        <a:pt x="426350" y="773497"/>
                        <a:pt x="427263" y="754881"/>
                      </a:cubicBezTo>
                      <a:cubicBezTo>
                        <a:pt x="432917" y="640334"/>
                        <a:pt x="289076" y="561190"/>
                        <a:pt x="239339" y="471482"/>
                      </a:cubicBezTo>
                      <a:cubicBezTo>
                        <a:pt x="196912" y="394908"/>
                        <a:pt x="197026" y="302402"/>
                        <a:pt x="204221" y="215149"/>
                      </a:cubicBezTo>
                      <a:cubicBezTo>
                        <a:pt x="209875" y="147026"/>
                        <a:pt x="221124" y="74735"/>
                        <a:pt x="266349" y="23514"/>
                      </a:cubicBezTo>
                      <a:cubicBezTo>
                        <a:pt x="276570" y="11922"/>
                        <a:pt x="289532" y="1187"/>
                        <a:pt x="304893" y="102"/>
                      </a:cubicBezTo>
                      <a:cubicBezTo>
                        <a:pt x="363480" y="-4238"/>
                        <a:pt x="375129" y="131608"/>
                        <a:pt x="410475" y="167069"/>
                      </a:cubicBezTo>
                      <a:cubicBezTo>
                        <a:pt x="442624" y="199275"/>
                        <a:pt x="486935" y="220403"/>
                        <a:pt x="509148" y="260089"/>
                      </a:cubicBezTo>
                      <a:cubicBezTo>
                        <a:pt x="537185" y="310168"/>
                        <a:pt x="521140" y="372581"/>
                        <a:pt x="529419" y="429398"/>
                      </a:cubicBezTo>
                      <a:cubicBezTo>
                        <a:pt x="542610" y="520248"/>
                        <a:pt x="625808" y="536350"/>
                        <a:pt x="654931" y="603446"/>
                      </a:cubicBezTo>
                      <a:cubicBezTo>
                        <a:pt x="655730" y="551540"/>
                        <a:pt x="655901" y="498948"/>
                        <a:pt x="656301" y="446757"/>
                      </a:cubicBezTo>
                      <a:cubicBezTo>
                        <a:pt x="656415" y="430140"/>
                        <a:pt x="657386" y="411467"/>
                        <a:pt x="669663" y="400218"/>
                      </a:cubicBezTo>
                      <a:cubicBezTo>
                        <a:pt x="696387" y="375664"/>
                        <a:pt x="737101" y="413352"/>
                        <a:pt x="744753" y="448813"/>
                      </a:cubicBezTo>
                      <a:cubicBezTo>
                        <a:pt x="754860" y="495465"/>
                        <a:pt x="745609" y="543945"/>
                        <a:pt x="746180" y="591683"/>
                      </a:cubicBezTo>
                      <a:cubicBezTo>
                        <a:pt x="746751" y="639420"/>
                        <a:pt x="761027" y="692411"/>
                        <a:pt x="802197" y="716623"/>
                      </a:cubicBezTo>
                      <a:cubicBezTo>
                        <a:pt x="847594" y="743290"/>
                        <a:pt x="904697" y="724560"/>
                        <a:pt x="955004" y="709028"/>
                      </a:cubicBezTo>
                      <a:cubicBezTo>
                        <a:pt x="1005311" y="693496"/>
                        <a:pt x="1068010" y="684874"/>
                        <a:pt x="1103470" y="723818"/>
                      </a:cubicBezTo>
                      <a:cubicBezTo>
                        <a:pt x="1117403" y="739064"/>
                        <a:pt x="1124370" y="759450"/>
                        <a:pt x="1128310" y="779721"/>
                      </a:cubicBezTo>
                      <a:cubicBezTo>
                        <a:pt x="1161543" y="951542"/>
                        <a:pt x="999715" y="1122621"/>
                        <a:pt x="1049451" y="1290388"/>
                      </a:cubicBezTo>
                      <a:cubicBezTo>
                        <a:pt x="1094049" y="1440796"/>
                        <a:pt x="1191579" y="1527877"/>
                        <a:pt x="1036089" y="1652589"/>
                      </a:cubicBezTo>
                      <a:cubicBezTo>
                        <a:pt x="972363" y="1703695"/>
                        <a:pt x="901784" y="1728363"/>
                        <a:pt x="820013" y="1709748"/>
                      </a:cubicBezTo>
                      <a:cubicBezTo>
                        <a:pt x="757429" y="1695529"/>
                        <a:pt x="700841" y="1662924"/>
                        <a:pt x="644309" y="1632603"/>
                      </a:cubicBezTo>
                      <a:cubicBezTo>
                        <a:pt x="527535" y="1570076"/>
                        <a:pt x="396028" y="1543352"/>
                        <a:pt x="272687" y="1495500"/>
                      </a:cubicBezTo>
                      <a:cubicBezTo>
                        <a:pt x="186634" y="1462095"/>
                        <a:pt x="102636" y="1413957"/>
                        <a:pt x="49359" y="1338525"/>
                      </a:cubicBezTo>
                      <a:cubicBezTo>
                        <a:pt x="-3917" y="1263093"/>
                        <a:pt x="-19677" y="1155969"/>
                        <a:pt x="30173" y="1078252"/>
                      </a:cubicBezTo>
                      <a:cubicBezTo>
                        <a:pt x="41879" y="1059980"/>
                        <a:pt x="57182" y="1043705"/>
                        <a:pt x="75113" y="1031543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: 形状 82">
                  <a:extLst>
                    <a:ext uri="{FF2B5EF4-FFF2-40B4-BE49-F238E27FC236}">
                      <a16:creationId xmlns:a16="http://schemas.microsoft.com/office/drawing/2014/main" id="{F85C1D1A-A9A9-49AE-9EAD-C7ADA6EBA3BC}"/>
                    </a:ext>
                  </a:extLst>
                </p:cNvPr>
                <p:cNvSpPr/>
                <p:nvPr/>
              </p:nvSpPr>
              <p:spPr>
                <a:xfrm>
                  <a:off x="6476593" y="3771613"/>
                  <a:ext cx="551653" cy="1314784"/>
                </a:xfrm>
                <a:custGeom>
                  <a:avLst/>
                  <a:gdLst>
                    <a:gd name="connsiteX0" fmla="*/ 540982 w 551653"/>
                    <a:gd name="connsiteY0" fmla="*/ 1314785 h 1314784"/>
                    <a:gd name="connsiteX1" fmla="*/ 531104 w 551653"/>
                    <a:gd name="connsiteY1" fmla="*/ 1308161 h 1314784"/>
                    <a:gd name="connsiteX2" fmla="*/ 793 w 551653"/>
                    <a:gd name="connsiteY2" fmla="*/ 14734 h 1314784"/>
                    <a:gd name="connsiteX3" fmla="*/ 6618 w 551653"/>
                    <a:gd name="connsiteY3" fmla="*/ 801 h 1314784"/>
                    <a:gd name="connsiteX4" fmla="*/ 20551 w 551653"/>
                    <a:gd name="connsiteY4" fmla="*/ 6625 h 1314784"/>
                    <a:gd name="connsiteX5" fmla="*/ 550861 w 551653"/>
                    <a:gd name="connsiteY5" fmla="*/ 1300052 h 1314784"/>
                    <a:gd name="connsiteX6" fmla="*/ 545036 w 551653"/>
                    <a:gd name="connsiteY6" fmla="*/ 1313985 h 1314784"/>
                    <a:gd name="connsiteX7" fmla="*/ 540982 w 551653"/>
                    <a:gd name="connsiteY7" fmla="*/ 1314785 h 131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1653" h="1314784">
                      <a:moveTo>
                        <a:pt x="540982" y="1314785"/>
                      </a:moveTo>
                      <a:cubicBezTo>
                        <a:pt x="536757" y="1314785"/>
                        <a:pt x="532759" y="1312272"/>
                        <a:pt x="531104" y="1308161"/>
                      </a:cubicBezTo>
                      <a:lnTo>
                        <a:pt x="793" y="14734"/>
                      </a:lnTo>
                      <a:cubicBezTo>
                        <a:pt x="-1434" y="9252"/>
                        <a:pt x="1193" y="3028"/>
                        <a:pt x="6618" y="801"/>
                      </a:cubicBezTo>
                      <a:cubicBezTo>
                        <a:pt x="12042" y="-1426"/>
                        <a:pt x="18381" y="1143"/>
                        <a:pt x="20551" y="6625"/>
                      </a:cubicBezTo>
                      <a:lnTo>
                        <a:pt x="550861" y="1300052"/>
                      </a:lnTo>
                      <a:cubicBezTo>
                        <a:pt x="553088" y="1305534"/>
                        <a:pt x="550461" y="1311758"/>
                        <a:pt x="545036" y="1313985"/>
                      </a:cubicBezTo>
                      <a:cubicBezTo>
                        <a:pt x="543723" y="1314499"/>
                        <a:pt x="542353" y="1314785"/>
                        <a:pt x="540982" y="13147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任意多边形: 形状 83">
                  <a:extLst>
                    <a:ext uri="{FF2B5EF4-FFF2-40B4-BE49-F238E27FC236}">
                      <a16:creationId xmlns:a16="http://schemas.microsoft.com/office/drawing/2014/main" id="{CDECDDEB-8BC0-4A79-BB39-EC75AE77140B}"/>
                    </a:ext>
                  </a:extLst>
                </p:cNvPr>
                <p:cNvSpPr/>
                <p:nvPr/>
              </p:nvSpPr>
              <p:spPr>
                <a:xfrm>
                  <a:off x="6373175" y="4693476"/>
                  <a:ext cx="549323" cy="134875"/>
                </a:xfrm>
                <a:custGeom>
                  <a:avLst/>
                  <a:gdLst>
                    <a:gd name="connsiteX0" fmla="*/ 538646 w 549323"/>
                    <a:gd name="connsiteY0" fmla="*/ 134875 h 134875"/>
                    <a:gd name="connsiteX1" fmla="*/ 536362 w 549323"/>
                    <a:gd name="connsiteY1" fmla="*/ 134647 h 134875"/>
                    <a:gd name="connsiteX2" fmla="*/ 8450 w 549323"/>
                    <a:gd name="connsiteY2" fmla="*/ 21127 h 134875"/>
                    <a:gd name="connsiteX3" fmla="*/ 228 w 549323"/>
                    <a:gd name="connsiteY3" fmla="*/ 8450 h 134875"/>
                    <a:gd name="connsiteX4" fmla="*/ 12961 w 549323"/>
                    <a:gd name="connsiteY4" fmla="*/ 228 h 134875"/>
                    <a:gd name="connsiteX5" fmla="*/ 540873 w 549323"/>
                    <a:gd name="connsiteY5" fmla="*/ 113747 h 134875"/>
                    <a:gd name="connsiteX6" fmla="*/ 549096 w 549323"/>
                    <a:gd name="connsiteY6" fmla="*/ 126424 h 134875"/>
                    <a:gd name="connsiteX7" fmla="*/ 538646 w 549323"/>
                    <a:gd name="connsiteY7" fmla="*/ 134875 h 13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9323" h="134875">
                      <a:moveTo>
                        <a:pt x="538646" y="134875"/>
                      </a:moveTo>
                      <a:cubicBezTo>
                        <a:pt x="537904" y="134875"/>
                        <a:pt x="537162" y="134818"/>
                        <a:pt x="536362" y="134647"/>
                      </a:cubicBezTo>
                      <a:lnTo>
                        <a:pt x="8450" y="21127"/>
                      </a:lnTo>
                      <a:cubicBezTo>
                        <a:pt x="2683" y="19871"/>
                        <a:pt x="-972" y="14218"/>
                        <a:pt x="228" y="8450"/>
                      </a:cubicBezTo>
                      <a:cubicBezTo>
                        <a:pt x="1484" y="2683"/>
                        <a:pt x="7137" y="-971"/>
                        <a:pt x="12961" y="228"/>
                      </a:cubicBezTo>
                      <a:lnTo>
                        <a:pt x="540873" y="113747"/>
                      </a:lnTo>
                      <a:cubicBezTo>
                        <a:pt x="546641" y="115004"/>
                        <a:pt x="550295" y="120657"/>
                        <a:pt x="549096" y="126424"/>
                      </a:cubicBezTo>
                      <a:cubicBezTo>
                        <a:pt x="548011" y="131449"/>
                        <a:pt x="543557" y="134875"/>
                        <a:pt x="538646" y="1348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任意多边形: 形状 84">
                  <a:extLst>
                    <a:ext uri="{FF2B5EF4-FFF2-40B4-BE49-F238E27FC236}">
                      <a16:creationId xmlns:a16="http://schemas.microsoft.com/office/drawing/2014/main" id="{661B2C68-3C7B-4CEF-ADFD-E7B551FE3F9B}"/>
                    </a:ext>
                  </a:extLst>
                </p:cNvPr>
                <p:cNvSpPr/>
                <p:nvPr/>
              </p:nvSpPr>
              <p:spPr>
                <a:xfrm>
                  <a:off x="6497970" y="4249473"/>
                  <a:ext cx="225443" cy="93336"/>
                </a:xfrm>
                <a:custGeom>
                  <a:avLst/>
                  <a:gdLst>
                    <a:gd name="connsiteX0" fmla="*/ 214735 w 225443"/>
                    <a:gd name="connsiteY0" fmla="*/ 93336 h 93336"/>
                    <a:gd name="connsiteX1" fmla="*/ 211195 w 225443"/>
                    <a:gd name="connsiteY1" fmla="*/ 92708 h 93336"/>
                    <a:gd name="connsiteX2" fmla="*/ 7168 w 225443"/>
                    <a:gd name="connsiteY2" fmla="*/ 20759 h 93336"/>
                    <a:gd name="connsiteX3" fmla="*/ 601 w 225443"/>
                    <a:gd name="connsiteY3" fmla="*/ 7111 h 93336"/>
                    <a:gd name="connsiteX4" fmla="*/ 14249 w 225443"/>
                    <a:gd name="connsiteY4" fmla="*/ 602 h 93336"/>
                    <a:gd name="connsiteX5" fmla="*/ 218276 w 225443"/>
                    <a:gd name="connsiteY5" fmla="*/ 72551 h 93336"/>
                    <a:gd name="connsiteX6" fmla="*/ 224842 w 225443"/>
                    <a:gd name="connsiteY6" fmla="*/ 86198 h 93336"/>
                    <a:gd name="connsiteX7" fmla="*/ 214735 w 225443"/>
                    <a:gd name="connsiteY7" fmla="*/ 93336 h 93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443" h="93336">
                      <a:moveTo>
                        <a:pt x="214735" y="93336"/>
                      </a:moveTo>
                      <a:cubicBezTo>
                        <a:pt x="213593" y="93336"/>
                        <a:pt x="212337" y="93165"/>
                        <a:pt x="211195" y="92708"/>
                      </a:cubicBezTo>
                      <a:lnTo>
                        <a:pt x="7168" y="20759"/>
                      </a:lnTo>
                      <a:cubicBezTo>
                        <a:pt x="1572" y="18817"/>
                        <a:pt x="-1340" y="12707"/>
                        <a:pt x="601" y="7111"/>
                      </a:cubicBezTo>
                      <a:cubicBezTo>
                        <a:pt x="2543" y="1573"/>
                        <a:pt x="8710" y="-1340"/>
                        <a:pt x="14249" y="602"/>
                      </a:cubicBezTo>
                      <a:lnTo>
                        <a:pt x="218276" y="72551"/>
                      </a:lnTo>
                      <a:cubicBezTo>
                        <a:pt x="223871" y="74492"/>
                        <a:pt x="226784" y="80602"/>
                        <a:pt x="224842" y="86198"/>
                      </a:cubicBezTo>
                      <a:cubicBezTo>
                        <a:pt x="223301" y="90538"/>
                        <a:pt x="219132" y="93336"/>
                        <a:pt x="214735" y="933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任意多边形: 形状 85">
                  <a:extLst>
                    <a:ext uri="{FF2B5EF4-FFF2-40B4-BE49-F238E27FC236}">
                      <a16:creationId xmlns:a16="http://schemas.microsoft.com/office/drawing/2014/main" id="{137B26BD-B706-441F-AB4E-6C7AF6863787}"/>
                    </a:ext>
                  </a:extLst>
                </p:cNvPr>
                <p:cNvSpPr/>
                <p:nvPr/>
              </p:nvSpPr>
              <p:spPr>
                <a:xfrm>
                  <a:off x="6762524" y="4199435"/>
                  <a:ext cx="99821" cy="290927"/>
                </a:xfrm>
                <a:custGeom>
                  <a:avLst/>
                  <a:gdLst>
                    <a:gd name="connsiteX0" fmla="*/ 10710 w 99821"/>
                    <a:gd name="connsiteY0" fmla="*/ 290927 h 290927"/>
                    <a:gd name="connsiteX1" fmla="*/ 7741 w 99821"/>
                    <a:gd name="connsiteY1" fmla="*/ 290471 h 290927"/>
                    <a:gd name="connsiteX2" fmla="*/ 431 w 99821"/>
                    <a:gd name="connsiteY2" fmla="*/ 277223 h 290927"/>
                    <a:gd name="connsiteX3" fmla="*/ 78833 w 99821"/>
                    <a:gd name="connsiteY3" fmla="*/ 7757 h 290927"/>
                    <a:gd name="connsiteX4" fmla="*/ 92081 w 99821"/>
                    <a:gd name="connsiteY4" fmla="*/ 447 h 290927"/>
                    <a:gd name="connsiteX5" fmla="*/ 99390 w 99821"/>
                    <a:gd name="connsiteY5" fmla="*/ 13695 h 290927"/>
                    <a:gd name="connsiteX6" fmla="*/ 20988 w 99821"/>
                    <a:gd name="connsiteY6" fmla="*/ 283162 h 290927"/>
                    <a:gd name="connsiteX7" fmla="*/ 10710 w 99821"/>
                    <a:gd name="connsiteY7" fmla="*/ 290927 h 290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821" h="290927">
                      <a:moveTo>
                        <a:pt x="10710" y="290927"/>
                      </a:moveTo>
                      <a:cubicBezTo>
                        <a:pt x="9739" y="290927"/>
                        <a:pt x="8711" y="290813"/>
                        <a:pt x="7741" y="290471"/>
                      </a:cubicBezTo>
                      <a:cubicBezTo>
                        <a:pt x="2030" y="288815"/>
                        <a:pt x="-1225" y="282876"/>
                        <a:pt x="431" y="277223"/>
                      </a:cubicBezTo>
                      <a:lnTo>
                        <a:pt x="78833" y="7757"/>
                      </a:lnTo>
                      <a:cubicBezTo>
                        <a:pt x="80489" y="2103"/>
                        <a:pt x="86370" y="-1266"/>
                        <a:pt x="92081" y="447"/>
                      </a:cubicBezTo>
                      <a:cubicBezTo>
                        <a:pt x="97791" y="2103"/>
                        <a:pt x="101046" y="8042"/>
                        <a:pt x="99390" y="13695"/>
                      </a:cubicBezTo>
                      <a:lnTo>
                        <a:pt x="20988" y="283162"/>
                      </a:lnTo>
                      <a:cubicBezTo>
                        <a:pt x="19618" y="287901"/>
                        <a:pt x="15335" y="290927"/>
                        <a:pt x="10710" y="2909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图形 2">
              <a:extLst>
                <a:ext uri="{FF2B5EF4-FFF2-40B4-BE49-F238E27FC236}">
                  <a16:creationId xmlns:a16="http://schemas.microsoft.com/office/drawing/2014/main" id="{54248BC4-BD2A-4D36-9B00-38DB658D8F9A}"/>
                </a:ext>
              </a:extLst>
            </p:cNvPr>
            <p:cNvGrpSpPr/>
            <p:nvPr/>
          </p:nvGrpSpPr>
          <p:grpSpPr>
            <a:xfrm>
              <a:off x="5236496" y="2762702"/>
              <a:ext cx="5601432" cy="2719879"/>
              <a:chOff x="2382515" y="2124095"/>
              <a:chExt cx="7134736" cy="3464403"/>
            </a:xfrm>
          </p:grpSpPr>
          <p:grpSp>
            <p:nvGrpSpPr>
              <p:cNvPr id="13" name="图形 2">
                <a:extLst>
                  <a:ext uri="{FF2B5EF4-FFF2-40B4-BE49-F238E27FC236}">
                    <a16:creationId xmlns:a16="http://schemas.microsoft.com/office/drawing/2014/main" id="{3286C573-E654-4518-AFD1-715745A0A581}"/>
                  </a:ext>
                </a:extLst>
              </p:cNvPr>
              <p:cNvGrpSpPr/>
              <p:nvPr/>
            </p:nvGrpSpPr>
            <p:grpSpPr>
              <a:xfrm>
                <a:off x="2715854" y="2368265"/>
                <a:ext cx="3290608" cy="3220233"/>
                <a:chOff x="2715854" y="2368265"/>
                <a:chExt cx="3290608" cy="3220233"/>
              </a:xfrm>
              <a:solidFill>
                <a:srgbClr val="4B369D"/>
              </a:solidFill>
            </p:grpSpPr>
            <p:grpSp>
              <p:nvGrpSpPr>
                <p:cNvPr id="70" name="图形 2">
                  <a:extLst>
                    <a:ext uri="{FF2B5EF4-FFF2-40B4-BE49-F238E27FC236}">
                      <a16:creationId xmlns:a16="http://schemas.microsoft.com/office/drawing/2014/main" id="{45A88E56-9057-460E-A4C5-46CE43EC7CC2}"/>
                    </a:ext>
                  </a:extLst>
                </p:cNvPr>
                <p:cNvGrpSpPr/>
                <p:nvPr/>
              </p:nvGrpSpPr>
              <p:grpSpPr>
                <a:xfrm>
                  <a:off x="2715854" y="2368265"/>
                  <a:ext cx="643916" cy="1562436"/>
                  <a:chOff x="2715854" y="2368265"/>
                  <a:chExt cx="643916" cy="1562436"/>
                </a:xfrm>
                <a:solidFill>
                  <a:srgbClr val="4B369D"/>
                </a:solidFill>
              </p:grpSpPr>
              <p:sp>
                <p:nvSpPr>
                  <p:cNvPr id="75" name="任意多边形: 形状 75">
                    <a:extLst>
                      <a:ext uri="{FF2B5EF4-FFF2-40B4-BE49-F238E27FC236}">
                        <a16:creationId xmlns:a16="http://schemas.microsoft.com/office/drawing/2014/main" id="{29EE226C-B927-4561-9F99-26B29379DDD0}"/>
                      </a:ext>
                    </a:extLst>
                  </p:cNvPr>
                  <p:cNvSpPr/>
                  <p:nvPr/>
                </p:nvSpPr>
                <p:spPr>
                  <a:xfrm>
                    <a:off x="2716906" y="3877253"/>
                    <a:ext cx="21356" cy="53447"/>
                  </a:xfrm>
                  <a:custGeom>
                    <a:avLst/>
                    <a:gdLst>
                      <a:gd name="connsiteX0" fmla="*/ 10678 w 21356"/>
                      <a:gd name="connsiteY0" fmla="*/ 53448 h 53447"/>
                      <a:gd name="connsiteX1" fmla="*/ 0 w 21356"/>
                      <a:gd name="connsiteY1" fmla="*/ 42770 h 53447"/>
                      <a:gd name="connsiteX2" fmla="*/ 0 w 21356"/>
                      <a:gd name="connsiteY2" fmla="*/ 10678 h 53447"/>
                      <a:gd name="connsiteX3" fmla="*/ 10678 w 21356"/>
                      <a:gd name="connsiteY3" fmla="*/ 0 h 53447"/>
                      <a:gd name="connsiteX4" fmla="*/ 21356 w 21356"/>
                      <a:gd name="connsiteY4" fmla="*/ 10678 h 53447"/>
                      <a:gd name="connsiteX5" fmla="*/ 21356 w 21356"/>
                      <a:gd name="connsiteY5" fmla="*/ 42770 h 53447"/>
                      <a:gd name="connsiteX6" fmla="*/ 10678 w 21356"/>
                      <a:gd name="connsiteY6" fmla="*/ 53448 h 5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356" h="53447">
                        <a:moveTo>
                          <a:pt x="10678" y="53448"/>
                        </a:moveTo>
                        <a:cubicBezTo>
                          <a:pt x="4740" y="53448"/>
                          <a:pt x="0" y="48651"/>
                          <a:pt x="0" y="42770"/>
                        </a:cubicBezTo>
                        <a:lnTo>
                          <a:pt x="0" y="10678"/>
                        </a:lnTo>
                        <a:cubicBezTo>
                          <a:pt x="0" y="4740"/>
                          <a:pt x="4797" y="0"/>
                          <a:pt x="10678" y="0"/>
                        </a:cubicBezTo>
                        <a:cubicBezTo>
                          <a:pt x="16560" y="0"/>
                          <a:pt x="21356" y="4797"/>
                          <a:pt x="21356" y="10678"/>
                        </a:cubicBezTo>
                        <a:lnTo>
                          <a:pt x="21356" y="42770"/>
                        </a:lnTo>
                        <a:cubicBezTo>
                          <a:pt x="21356" y="48651"/>
                          <a:pt x="16617" y="53448"/>
                          <a:pt x="10678" y="53448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任意多边形: 形状 76">
                    <a:extLst>
                      <a:ext uri="{FF2B5EF4-FFF2-40B4-BE49-F238E27FC236}">
                        <a16:creationId xmlns:a16="http://schemas.microsoft.com/office/drawing/2014/main" id="{8EF1CD62-A6EC-4070-A58E-A545D7A35460}"/>
                      </a:ext>
                    </a:extLst>
                  </p:cNvPr>
                  <p:cNvSpPr/>
                  <p:nvPr/>
                </p:nvSpPr>
                <p:spPr>
                  <a:xfrm>
                    <a:off x="2715854" y="2368265"/>
                    <a:ext cx="546266" cy="1465133"/>
                  </a:xfrm>
                  <a:custGeom>
                    <a:avLst/>
                    <a:gdLst>
                      <a:gd name="connsiteX0" fmla="*/ 11731 w 546266"/>
                      <a:gd name="connsiteY0" fmla="*/ 1465134 h 1465133"/>
                      <a:gd name="connsiteX1" fmla="*/ 1052 w 546266"/>
                      <a:gd name="connsiteY1" fmla="*/ 1454456 h 1465133"/>
                      <a:gd name="connsiteX2" fmla="*/ 1052 w 546266"/>
                      <a:gd name="connsiteY2" fmla="*/ 1389245 h 1465133"/>
                      <a:gd name="connsiteX3" fmla="*/ 11731 w 546266"/>
                      <a:gd name="connsiteY3" fmla="*/ 1378566 h 1465133"/>
                      <a:gd name="connsiteX4" fmla="*/ 22409 w 546266"/>
                      <a:gd name="connsiteY4" fmla="*/ 1389245 h 1465133"/>
                      <a:gd name="connsiteX5" fmla="*/ 22409 w 546266"/>
                      <a:gd name="connsiteY5" fmla="*/ 1454456 h 1465133"/>
                      <a:gd name="connsiteX6" fmla="*/ 11731 w 546266"/>
                      <a:gd name="connsiteY6" fmla="*/ 1465134 h 1465133"/>
                      <a:gd name="connsiteX7" fmla="*/ 11731 w 546266"/>
                      <a:gd name="connsiteY7" fmla="*/ 1334712 h 1465133"/>
                      <a:gd name="connsiteX8" fmla="*/ 1052 w 546266"/>
                      <a:gd name="connsiteY8" fmla="*/ 1324034 h 1465133"/>
                      <a:gd name="connsiteX9" fmla="*/ 1052 w 546266"/>
                      <a:gd name="connsiteY9" fmla="*/ 1258823 h 1465133"/>
                      <a:gd name="connsiteX10" fmla="*/ 11731 w 546266"/>
                      <a:gd name="connsiteY10" fmla="*/ 1248145 h 1465133"/>
                      <a:gd name="connsiteX11" fmla="*/ 22409 w 546266"/>
                      <a:gd name="connsiteY11" fmla="*/ 1258823 h 1465133"/>
                      <a:gd name="connsiteX12" fmla="*/ 22409 w 546266"/>
                      <a:gd name="connsiteY12" fmla="*/ 1324034 h 1465133"/>
                      <a:gd name="connsiteX13" fmla="*/ 11731 w 546266"/>
                      <a:gd name="connsiteY13" fmla="*/ 1334712 h 1465133"/>
                      <a:gd name="connsiteX14" fmla="*/ 11731 w 546266"/>
                      <a:gd name="connsiteY14" fmla="*/ 1204290 h 1465133"/>
                      <a:gd name="connsiteX15" fmla="*/ 1052 w 546266"/>
                      <a:gd name="connsiteY15" fmla="*/ 1193612 h 1465133"/>
                      <a:gd name="connsiteX16" fmla="*/ 1052 w 546266"/>
                      <a:gd name="connsiteY16" fmla="*/ 1128401 h 1465133"/>
                      <a:gd name="connsiteX17" fmla="*/ 11731 w 546266"/>
                      <a:gd name="connsiteY17" fmla="*/ 1117723 h 1465133"/>
                      <a:gd name="connsiteX18" fmla="*/ 22409 w 546266"/>
                      <a:gd name="connsiteY18" fmla="*/ 1128401 h 1465133"/>
                      <a:gd name="connsiteX19" fmla="*/ 22409 w 546266"/>
                      <a:gd name="connsiteY19" fmla="*/ 1193612 h 1465133"/>
                      <a:gd name="connsiteX20" fmla="*/ 11731 w 546266"/>
                      <a:gd name="connsiteY20" fmla="*/ 1204290 h 1465133"/>
                      <a:gd name="connsiteX21" fmla="*/ 11731 w 546266"/>
                      <a:gd name="connsiteY21" fmla="*/ 1073868 h 1465133"/>
                      <a:gd name="connsiteX22" fmla="*/ 1052 w 546266"/>
                      <a:gd name="connsiteY22" fmla="*/ 1063190 h 1465133"/>
                      <a:gd name="connsiteX23" fmla="*/ 1052 w 546266"/>
                      <a:gd name="connsiteY23" fmla="*/ 997922 h 1465133"/>
                      <a:gd name="connsiteX24" fmla="*/ 11731 w 546266"/>
                      <a:gd name="connsiteY24" fmla="*/ 987244 h 1465133"/>
                      <a:gd name="connsiteX25" fmla="*/ 22409 w 546266"/>
                      <a:gd name="connsiteY25" fmla="*/ 997922 h 1465133"/>
                      <a:gd name="connsiteX26" fmla="*/ 22409 w 546266"/>
                      <a:gd name="connsiteY26" fmla="*/ 1063133 h 1465133"/>
                      <a:gd name="connsiteX27" fmla="*/ 11731 w 546266"/>
                      <a:gd name="connsiteY27" fmla="*/ 1073868 h 1465133"/>
                      <a:gd name="connsiteX28" fmla="*/ 11731 w 546266"/>
                      <a:gd name="connsiteY28" fmla="*/ 943446 h 1465133"/>
                      <a:gd name="connsiteX29" fmla="*/ 1052 w 546266"/>
                      <a:gd name="connsiteY29" fmla="*/ 932768 h 1465133"/>
                      <a:gd name="connsiteX30" fmla="*/ 1052 w 546266"/>
                      <a:gd name="connsiteY30" fmla="*/ 867557 h 1465133"/>
                      <a:gd name="connsiteX31" fmla="*/ 11731 w 546266"/>
                      <a:gd name="connsiteY31" fmla="*/ 856879 h 1465133"/>
                      <a:gd name="connsiteX32" fmla="*/ 22409 w 546266"/>
                      <a:gd name="connsiteY32" fmla="*/ 867557 h 1465133"/>
                      <a:gd name="connsiteX33" fmla="*/ 22409 w 546266"/>
                      <a:gd name="connsiteY33" fmla="*/ 932768 h 1465133"/>
                      <a:gd name="connsiteX34" fmla="*/ 11731 w 546266"/>
                      <a:gd name="connsiteY34" fmla="*/ 943446 h 1465133"/>
                      <a:gd name="connsiteX35" fmla="*/ 11731 w 546266"/>
                      <a:gd name="connsiteY35" fmla="*/ 813024 h 1465133"/>
                      <a:gd name="connsiteX36" fmla="*/ 1052 w 546266"/>
                      <a:gd name="connsiteY36" fmla="*/ 802346 h 1465133"/>
                      <a:gd name="connsiteX37" fmla="*/ 1052 w 546266"/>
                      <a:gd name="connsiteY37" fmla="*/ 737135 h 1465133"/>
                      <a:gd name="connsiteX38" fmla="*/ 11731 w 546266"/>
                      <a:gd name="connsiteY38" fmla="*/ 726457 h 1465133"/>
                      <a:gd name="connsiteX39" fmla="*/ 22409 w 546266"/>
                      <a:gd name="connsiteY39" fmla="*/ 737135 h 1465133"/>
                      <a:gd name="connsiteX40" fmla="*/ 22409 w 546266"/>
                      <a:gd name="connsiteY40" fmla="*/ 802346 h 1465133"/>
                      <a:gd name="connsiteX41" fmla="*/ 11731 w 546266"/>
                      <a:gd name="connsiteY41" fmla="*/ 813024 h 1465133"/>
                      <a:gd name="connsiteX42" fmla="*/ 11731 w 546266"/>
                      <a:gd name="connsiteY42" fmla="*/ 682603 h 1465133"/>
                      <a:gd name="connsiteX43" fmla="*/ 1052 w 546266"/>
                      <a:gd name="connsiteY43" fmla="*/ 671924 h 1465133"/>
                      <a:gd name="connsiteX44" fmla="*/ 1052 w 546266"/>
                      <a:gd name="connsiteY44" fmla="*/ 606713 h 1465133"/>
                      <a:gd name="connsiteX45" fmla="*/ 11731 w 546266"/>
                      <a:gd name="connsiteY45" fmla="*/ 596035 h 1465133"/>
                      <a:gd name="connsiteX46" fmla="*/ 22409 w 546266"/>
                      <a:gd name="connsiteY46" fmla="*/ 606713 h 1465133"/>
                      <a:gd name="connsiteX47" fmla="*/ 22409 w 546266"/>
                      <a:gd name="connsiteY47" fmla="*/ 671924 h 1465133"/>
                      <a:gd name="connsiteX48" fmla="*/ 11731 w 546266"/>
                      <a:gd name="connsiteY48" fmla="*/ 682603 h 1465133"/>
                      <a:gd name="connsiteX49" fmla="*/ 11731 w 546266"/>
                      <a:gd name="connsiteY49" fmla="*/ 552180 h 1465133"/>
                      <a:gd name="connsiteX50" fmla="*/ 1052 w 546266"/>
                      <a:gd name="connsiteY50" fmla="*/ 541502 h 1465133"/>
                      <a:gd name="connsiteX51" fmla="*/ 1052 w 546266"/>
                      <a:gd name="connsiteY51" fmla="*/ 476291 h 1465133"/>
                      <a:gd name="connsiteX52" fmla="*/ 11731 w 546266"/>
                      <a:gd name="connsiteY52" fmla="*/ 465613 h 1465133"/>
                      <a:gd name="connsiteX53" fmla="*/ 22409 w 546266"/>
                      <a:gd name="connsiteY53" fmla="*/ 476291 h 1465133"/>
                      <a:gd name="connsiteX54" fmla="*/ 22409 w 546266"/>
                      <a:gd name="connsiteY54" fmla="*/ 541502 h 1465133"/>
                      <a:gd name="connsiteX55" fmla="*/ 11731 w 546266"/>
                      <a:gd name="connsiteY55" fmla="*/ 552180 h 1465133"/>
                      <a:gd name="connsiteX56" fmla="*/ 11731 w 546266"/>
                      <a:gd name="connsiteY56" fmla="*/ 421759 h 1465133"/>
                      <a:gd name="connsiteX57" fmla="*/ 1052 w 546266"/>
                      <a:gd name="connsiteY57" fmla="*/ 411080 h 1465133"/>
                      <a:gd name="connsiteX58" fmla="*/ 1052 w 546266"/>
                      <a:gd name="connsiteY58" fmla="*/ 345812 h 1465133"/>
                      <a:gd name="connsiteX59" fmla="*/ 11731 w 546266"/>
                      <a:gd name="connsiteY59" fmla="*/ 335134 h 1465133"/>
                      <a:gd name="connsiteX60" fmla="*/ 22409 w 546266"/>
                      <a:gd name="connsiteY60" fmla="*/ 345812 h 1465133"/>
                      <a:gd name="connsiteX61" fmla="*/ 22409 w 546266"/>
                      <a:gd name="connsiteY61" fmla="*/ 411023 h 1465133"/>
                      <a:gd name="connsiteX62" fmla="*/ 11731 w 546266"/>
                      <a:gd name="connsiteY62" fmla="*/ 421759 h 1465133"/>
                      <a:gd name="connsiteX63" fmla="*/ 11731 w 546266"/>
                      <a:gd name="connsiteY63" fmla="*/ 291337 h 1465133"/>
                      <a:gd name="connsiteX64" fmla="*/ 1052 w 546266"/>
                      <a:gd name="connsiteY64" fmla="*/ 280659 h 1465133"/>
                      <a:gd name="connsiteX65" fmla="*/ 1052 w 546266"/>
                      <a:gd name="connsiteY65" fmla="*/ 226640 h 1465133"/>
                      <a:gd name="connsiteX66" fmla="*/ 25 w 546266"/>
                      <a:gd name="connsiteY66" fmla="*/ 216190 h 1465133"/>
                      <a:gd name="connsiteX67" fmla="*/ 10018 w 546266"/>
                      <a:gd name="connsiteY67" fmla="*/ 204826 h 1465133"/>
                      <a:gd name="connsiteX68" fmla="*/ 21381 w 546266"/>
                      <a:gd name="connsiteY68" fmla="*/ 214819 h 1465133"/>
                      <a:gd name="connsiteX69" fmla="*/ 22295 w 546266"/>
                      <a:gd name="connsiteY69" fmla="*/ 224755 h 1465133"/>
                      <a:gd name="connsiteX70" fmla="*/ 22409 w 546266"/>
                      <a:gd name="connsiteY70" fmla="*/ 280659 h 1465133"/>
                      <a:gd name="connsiteX71" fmla="*/ 11731 w 546266"/>
                      <a:gd name="connsiteY71" fmla="*/ 291337 h 1465133"/>
                      <a:gd name="connsiteX72" fmla="*/ 15385 w 546266"/>
                      <a:gd name="connsiteY72" fmla="*/ 161257 h 1465133"/>
                      <a:gd name="connsiteX73" fmla="*/ 13158 w 546266"/>
                      <a:gd name="connsiteY73" fmla="*/ 161029 h 1465133"/>
                      <a:gd name="connsiteX74" fmla="*/ 4936 w 546266"/>
                      <a:gd name="connsiteY74" fmla="*/ 148352 h 1465133"/>
                      <a:gd name="connsiteX75" fmla="*/ 30403 w 546266"/>
                      <a:gd name="connsiteY75" fmla="*/ 84569 h 1465133"/>
                      <a:gd name="connsiteX76" fmla="*/ 45193 w 546266"/>
                      <a:gd name="connsiteY76" fmla="*/ 81314 h 1465133"/>
                      <a:gd name="connsiteX77" fmla="*/ 48448 w 546266"/>
                      <a:gd name="connsiteY77" fmla="*/ 96103 h 1465133"/>
                      <a:gd name="connsiteX78" fmla="*/ 25892 w 546266"/>
                      <a:gd name="connsiteY78" fmla="*/ 152863 h 1465133"/>
                      <a:gd name="connsiteX79" fmla="*/ 15385 w 546266"/>
                      <a:gd name="connsiteY79" fmla="*/ 161257 h 1465133"/>
                      <a:gd name="connsiteX80" fmla="*/ 84936 w 546266"/>
                      <a:gd name="connsiteY80" fmla="*/ 55104 h 1465133"/>
                      <a:gd name="connsiteX81" fmla="*/ 75914 w 546266"/>
                      <a:gd name="connsiteY81" fmla="*/ 50193 h 1465133"/>
                      <a:gd name="connsiteX82" fmla="*/ 79112 w 546266"/>
                      <a:gd name="connsiteY82" fmla="*/ 35404 h 1465133"/>
                      <a:gd name="connsiteX83" fmla="*/ 142495 w 546266"/>
                      <a:gd name="connsiteY83" fmla="*/ 9479 h 1465133"/>
                      <a:gd name="connsiteX84" fmla="*/ 155286 w 546266"/>
                      <a:gd name="connsiteY84" fmla="*/ 17530 h 1465133"/>
                      <a:gd name="connsiteX85" fmla="*/ 147235 w 546266"/>
                      <a:gd name="connsiteY85" fmla="*/ 30321 h 1465133"/>
                      <a:gd name="connsiteX86" fmla="*/ 90703 w 546266"/>
                      <a:gd name="connsiteY86" fmla="*/ 53391 h 1465133"/>
                      <a:gd name="connsiteX87" fmla="*/ 84936 w 546266"/>
                      <a:gd name="connsiteY87" fmla="*/ 55104 h 1465133"/>
                      <a:gd name="connsiteX88" fmla="*/ 209533 w 546266"/>
                      <a:gd name="connsiteY88" fmla="*/ 23755 h 1465133"/>
                      <a:gd name="connsiteX89" fmla="*/ 198855 w 546266"/>
                      <a:gd name="connsiteY89" fmla="*/ 13305 h 1465133"/>
                      <a:gd name="connsiteX90" fmla="*/ 209305 w 546266"/>
                      <a:gd name="connsiteY90" fmla="*/ 2341 h 1465133"/>
                      <a:gd name="connsiteX91" fmla="*/ 274630 w 546266"/>
                      <a:gd name="connsiteY91" fmla="*/ 971 h 1465133"/>
                      <a:gd name="connsiteX92" fmla="*/ 285480 w 546266"/>
                      <a:gd name="connsiteY92" fmla="*/ 11478 h 1465133"/>
                      <a:gd name="connsiteX93" fmla="*/ 274973 w 546266"/>
                      <a:gd name="connsiteY93" fmla="*/ 22327 h 1465133"/>
                      <a:gd name="connsiteX94" fmla="*/ 209876 w 546266"/>
                      <a:gd name="connsiteY94" fmla="*/ 23698 h 1465133"/>
                      <a:gd name="connsiteX95" fmla="*/ 209533 w 546266"/>
                      <a:gd name="connsiteY95" fmla="*/ 23755 h 1465133"/>
                      <a:gd name="connsiteX96" fmla="*/ 535588 w 546266"/>
                      <a:gd name="connsiteY96" fmla="*/ 22213 h 1465133"/>
                      <a:gd name="connsiteX97" fmla="*/ 535417 w 546266"/>
                      <a:gd name="connsiteY97" fmla="*/ 22213 h 1465133"/>
                      <a:gd name="connsiteX98" fmla="*/ 470263 w 546266"/>
                      <a:gd name="connsiteY98" fmla="*/ 21585 h 1465133"/>
                      <a:gd name="connsiteX99" fmla="*/ 459642 w 546266"/>
                      <a:gd name="connsiteY99" fmla="*/ 10850 h 1465133"/>
                      <a:gd name="connsiteX100" fmla="*/ 470377 w 546266"/>
                      <a:gd name="connsiteY100" fmla="*/ 228 h 1465133"/>
                      <a:gd name="connsiteX101" fmla="*/ 535702 w 546266"/>
                      <a:gd name="connsiteY101" fmla="*/ 857 h 1465133"/>
                      <a:gd name="connsiteX102" fmla="*/ 546266 w 546266"/>
                      <a:gd name="connsiteY102" fmla="*/ 11706 h 1465133"/>
                      <a:gd name="connsiteX103" fmla="*/ 535588 w 546266"/>
                      <a:gd name="connsiteY103" fmla="*/ 22213 h 1465133"/>
                      <a:gd name="connsiteX104" fmla="*/ 339955 w 546266"/>
                      <a:gd name="connsiteY104" fmla="*/ 21699 h 1465133"/>
                      <a:gd name="connsiteX105" fmla="*/ 329277 w 546266"/>
                      <a:gd name="connsiteY105" fmla="*/ 11078 h 1465133"/>
                      <a:gd name="connsiteX106" fmla="*/ 339898 w 546266"/>
                      <a:gd name="connsiteY106" fmla="*/ 286 h 1465133"/>
                      <a:gd name="connsiteX107" fmla="*/ 405223 w 546266"/>
                      <a:gd name="connsiteY107" fmla="*/ 0 h 1465133"/>
                      <a:gd name="connsiteX108" fmla="*/ 415902 w 546266"/>
                      <a:gd name="connsiteY108" fmla="*/ 10678 h 1465133"/>
                      <a:gd name="connsiteX109" fmla="*/ 405223 w 546266"/>
                      <a:gd name="connsiteY109" fmla="*/ 21356 h 1465133"/>
                      <a:gd name="connsiteX110" fmla="*/ 340069 w 546266"/>
                      <a:gd name="connsiteY110" fmla="*/ 21642 h 1465133"/>
                      <a:gd name="connsiteX111" fmla="*/ 339955 w 546266"/>
                      <a:gd name="connsiteY111" fmla="*/ 21699 h 1465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</a:cxnLst>
                    <a:rect l="l" t="t" r="r" b="b"/>
                    <a:pathLst>
                      <a:path w="546266" h="1465133">
                        <a:moveTo>
                          <a:pt x="11731" y="1465134"/>
                        </a:moveTo>
                        <a:cubicBezTo>
                          <a:pt x="5792" y="1465134"/>
                          <a:pt x="1052" y="1460337"/>
                          <a:pt x="1052" y="1454456"/>
                        </a:cubicBezTo>
                        <a:lnTo>
                          <a:pt x="1052" y="1389245"/>
                        </a:lnTo>
                        <a:cubicBezTo>
                          <a:pt x="1052" y="1383306"/>
                          <a:pt x="5849" y="1378566"/>
                          <a:pt x="11731" y="1378566"/>
                        </a:cubicBezTo>
                        <a:cubicBezTo>
                          <a:pt x="17612" y="1378566"/>
                          <a:pt x="22409" y="1383363"/>
                          <a:pt x="22409" y="1389245"/>
                        </a:cubicBezTo>
                        <a:lnTo>
                          <a:pt x="22409" y="1454456"/>
                        </a:lnTo>
                        <a:cubicBezTo>
                          <a:pt x="22409" y="1460337"/>
                          <a:pt x="17669" y="1465134"/>
                          <a:pt x="11731" y="1465134"/>
                        </a:cubicBezTo>
                        <a:close/>
                        <a:moveTo>
                          <a:pt x="11731" y="1334712"/>
                        </a:moveTo>
                        <a:cubicBezTo>
                          <a:pt x="5792" y="1334712"/>
                          <a:pt x="1052" y="1329915"/>
                          <a:pt x="1052" y="1324034"/>
                        </a:cubicBezTo>
                        <a:lnTo>
                          <a:pt x="1052" y="1258823"/>
                        </a:lnTo>
                        <a:cubicBezTo>
                          <a:pt x="1052" y="1252884"/>
                          <a:pt x="5849" y="1248145"/>
                          <a:pt x="11731" y="1248145"/>
                        </a:cubicBezTo>
                        <a:cubicBezTo>
                          <a:pt x="17612" y="1248145"/>
                          <a:pt x="22409" y="1252941"/>
                          <a:pt x="22409" y="1258823"/>
                        </a:cubicBezTo>
                        <a:lnTo>
                          <a:pt x="22409" y="1324034"/>
                        </a:lnTo>
                        <a:cubicBezTo>
                          <a:pt x="22409" y="1329915"/>
                          <a:pt x="17669" y="1334712"/>
                          <a:pt x="11731" y="1334712"/>
                        </a:cubicBezTo>
                        <a:close/>
                        <a:moveTo>
                          <a:pt x="11731" y="1204290"/>
                        </a:moveTo>
                        <a:cubicBezTo>
                          <a:pt x="5792" y="1204290"/>
                          <a:pt x="1052" y="1199493"/>
                          <a:pt x="1052" y="1193612"/>
                        </a:cubicBezTo>
                        <a:lnTo>
                          <a:pt x="1052" y="1128401"/>
                        </a:lnTo>
                        <a:cubicBezTo>
                          <a:pt x="1052" y="1122462"/>
                          <a:pt x="5849" y="1117723"/>
                          <a:pt x="11731" y="1117723"/>
                        </a:cubicBezTo>
                        <a:cubicBezTo>
                          <a:pt x="17612" y="1117723"/>
                          <a:pt x="22409" y="1122519"/>
                          <a:pt x="22409" y="1128401"/>
                        </a:cubicBezTo>
                        <a:lnTo>
                          <a:pt x="22409" y="1193612"/>
                        </a:lnTo>
                        <a:cubicBezTo>
                          <a:pt x="22409" y="1199493"/>
                          <a:pt x="17669" y="1204290"/>
                          <a:pt x="11731" y="1204290"/>
                        </a:cubicBezTo>
                        <a:close/>
                        <a:moveTo>
                          <a:pt x="11731" y="1073868"/>
                        </a:moveTo>
                        <a:cubicBezTo>
                          <a:pt x="5792" y="1073868"/>
                          <a:pt x="1052" y="1069072"/>
                          <a:pt x="1052" y="1063190"/>
                        </a:cubicBezTo>
                        <a:lnTo>
                          <a:pt x="1052" y="997922"/>
                        </a:lnTo>
                        <a:cubicBezTo>
                          <a:pt x="1052" y="991983"/>
                          <a:pt x="5849" y="987244"/>
                          <a:pt x="11731" y="987244"/>
                        </a:cubicBezTo>
                        <a:cubicBezTo>
                          <a:pt x="17612" y="987244"/>
                          <a:pt x="22409" y="992040"/>
                          <a:pt x="22409" y="997922"/>
                        </a:cubicBezTo>
                        <a:lnTo>
                          <a:pt x="22409" y="1063133"/>
                        </a:lnTo>
                        <a:cubicBezTo>
                          <a:pt x="22409" y="1069072"/>
                          <a:pt x="17669" y="1073868"/>
                          <a:pt x="11731" y="1073868"/>
                        </a:cubicBezTo>
                        <a:close/>
                        <a:moveTo>
                          <a:pt x="11731" y="943446"/>
                        </a:moveTo>
                        <a:cubicBezTo>
                          <a:pt x="5792" y="943446"/>
                          <a:pt x="1052" y="938650"/>
                          <a:pt x="1052" y="932768"/>
                        </a:cubicBezTo>
                        <a:lnTo>
                          <a:pt x="1052" y="867557"/>
                        </a:lnTo>
                        <a:cubicBezTo>
                          <a:pt x="1052" y="861618"/>
                          <a:pt x="5849" y="856879"/>
                          <a:pt x="11731" y="856879"/>
                        </a:cubicBezTo>
                        <a:cubicBezTo>
                          <a:pt x="17612" y="856879"/>
                          <a:pt x="22409" y="861676"/>
                          <a:pt x="22409" y="867557"/>
                        </a:cubicBezTo>
                        <a:lnTo>
                          <a:pt x="22409" y="932768"/>
                        </a:lnTo>
                        <a:cubicBezTo>
                          <a:pt x="22409" y="938650"/>
                          <a:pt x="17669" y="943446"/>
                          <a:pt x="11731" y="943446"/>
                        </a:cubicBezTo>
                        <a:close/>
                        <a:moveTo>
                          <a:pt x="11731" y="813024"/>
                        </a:moveTo>
                        <a:cubicBezTo>
                          <a:pt x="5792" y="813024"/>
                          <a:pt x="1052" y="808228"/>
                          <a:pt x="1052" y="802346"/>
                        </a:cubicBezTo>
                        <a:lnTo>
                          <a:pt x="1052" y="737135"/>
                        </a:lnTo>
                        <a:cubicBezTo>
                          <a:pt x="1052" y="731196"/>
                          <a:pt x="5849" y="726457"/>
                          <a:pt x="11731" y="726457"/>
                        </a:cubicBezTo>
                        <a:cubicBezTo>
                          <a:pt x="17612" y="726457"/>
                          <a:pt x="22409" y="731254"/>
                          <a:pt x="22409" y="737135"/>
                        </a:cubicBezTo>
                        <a:lnTo>
                          <a:pt x="22409" y="802346"/>
                        </a:lnTo>
                        <a:cubicBezTo>
                          <a:pt x="22409" y="808228"/>
                          <a:pt x="17669" y="813024"/>
                          <a:pt x="11731" y="813024"/>
                        </a:cubicBezTo>
                        <a:close/>
                        <a:moveTo>
                          <a:pt x="11731" y="682603"/>
                        </a:moveTo>
                        <a:cubicBezTo>
                          <a:pt x="5792" y="682603"/>
                          <a:pt x="1052" y="677806"/>
                          <a:pt x="1052" y="671924"/>
                        </a:cubicBezTo>
                        <a:lnTo>
                          <a:pt x="1052" y="606713"/>
                        </a:lnTo>
                        <a:cubicBezTo>
                          <a:pt x="1052" y="600775"/>
                          <a:pt x="5849" y="596035"/>
                          <a:pt x="11731" y="596035"/>
                        </a:cubicBezTo>
                        <a:cubicBezTo>
                          <a:pt x="17612" y="596035"/>
                          <a:pt x="22409" y="600832"/>
                          <a:pt x="22409" y="606713"/>
                        </a:cubicBezTo>
                        <a:lnTo>
                          <a:pt x="22409" y="671924"/>
                        </a:lnTo>
                        <a:cubicBezTo>
                          <a:pt x="22409" y="677806"/>
                          <a:pt x="17669" y="682603"/>
                          <a:pt x="11731" y="682603"/>
                        </a:cubicBezTo>
                        <a:close/>
                        <a:moveTo>
                          <a:pt x="11731" y="552180"/>
                        </a:moveTo>
                        <a:cubicBezTo>
                          <a:pt x="5792" y="552180"/>
                          <a:pt x="1052" y="547384"/>
                          <a:pt x="1052" y="541502"/>
                        </a:cubicBezTo>
                        <a:lnTo>
                          <a:pt x="1052" y="476291"/>
                        </a:lnTo>
                        <a:cubicBezTo>
                          <a:pt x="1052" y="470353"/>
                          <a:pt x="5849" y="465613"/>
                          <a:pt x="11731" y="465613"/>
                        </a:cubicBezTo>
                        <a:cubicBezTo>
                          <a:pt x="17612" y="465613"/>
                          <a:pt x="22409" y="470410"/>
                          <a:pt x="22409" y="476291"/>
                        </a:cubicBezTo>
                        <a:lnTo>
                          <a:pt x="22409" y="541502"/>
                        </a:lnTo>
                        <a:cubicBezTo>
                          <a:pt x="22409" y="547384"/>
                          <a:pt x="17669" y="552180"/>
                          <a:pt x="11731" y="552180"/>
                        </a:cubicBezTo>
                        <a:close/>
                        <a:moveTo>
                          <a:pt x="11731" y="421759"/>
                        </a:moveTo>
                        <a:cubicBezTo>
                          <a:pt x="5792" y="421759"/>
                          <a:pt x="1052" y="416962"/>
                          <a:pt x="1052" y="411080"/>
                        </a:cubicBezTo>
                        <a:lnTo>
                          <a:pt x="1052" y="345812"/>
                        </a:lnTo>
                        <a:cubicBezTo>
                          <a:pt x="1052" y="339874"/>
                          <a:pt x="5849" y="335134"/>
                          <a:pt x="11731" y="335134"/>
                        </a:cubicBezTo>
                        <a:cubicBezTo>
                          <a:pt x="17612" y="335134"/>
                          <a:pt x="22409" y="339931"/>
                          <a:pt x="22409" y="345812"/>
                        </a:cubicBezTo>
                        <a:lnTo>
                          <a:pt x="22409" y="411023"/>
                        </a:lnTo>
                        <a:cubicBezTo>
                          <a:pt x="22409" y="416962"/>
                          <a:pt x="17669" y="421759"/>
                          <a:pt x="11731" y="421759"/>
                        </a:cubicBezTo>
                        <a:close/>
                        <a:moveTo>
                          <a:pt x="11731" y="291337"/>
                        </a:moveTo>
                        <a:cubicBezTo>
                          <a:pt x="5792" y="291337"/>
                          <a:pt x="1052" y="286540"/>
                          <a:pt x="1052" y="280659"/>
                        </a:cubicBezTo>
                        <a:lnTo>
                          <a:pt x="1052" y="226640"/>
                        </a:lnTo>
                        <a:cubicBezTo>
                          <a:pt x="938" y="226411"/>
                          <a:pt x="424" y="222414"/>
                          <a:pt x="25" y="216190"/>
                        </a:cubicBezTo>
                        <a:cubicBezTo>
                          <a:pt x="-375" y="210308"/>
                          <a:pt x="4136" y="205226"/>
                          <a:pt x="10018" y="204826"/>
                        </a:cubicBezTo>
                        <a:cubicBezTo>
                          <a:pt x="15842" y="204484"/>
                          <a:pt x="20981" y="208938"/>
                          <a:pt x="21381" y="214819"/>
                        </a:cubicBezTo>
                        <a:cubicBezTo>
                          <a:pt x="21781" y="220929"/>
                          <a:pt x="22295" y="224527"/>
                          <a:pt x="22295" y="224755"/>
                        </a:cubicBezTo>
                        <a:lnTo>
                          <a:pt x="22409" y="280659"/>
                        </a:lnTo>
                        <a:cubicBezTo>
                          <a:pt x="22409" y="286540"/>
                          <a:pt x="17669" y="291337"/>
                          <a:pt x="11731" y="291337"/>
                        </a:cubicBezTo>
                        <a:close/>
                        <a:moveTo>
                          <a:pt x="15385" y="161257"/>
                        </a:moveTo>
                        <a:cubicBezTo>
                          <a:pt x="14643" y="161257"/>
                          <a:pt x="13900" y="161200"/>
                          <a:pt x="13158" y="161029"/>
                        </a:cubicBezTo>
                        <a:cubicBezTo>
                          <a:pt x="7391" y="159773"/>
                          <a:pt x="3679" y="154120"/>
                          <a:pt x="4936" y="148352"/>
                        </a:cubicBezTo>
                        <a:cubicBezTo>
                          <a:pt x="10018" y="124540"/>
                          <a:pt x="18583" y="103070"/>
                          <a:pt x="30403" y="84569"/>
                        </a:cubicBezTo>
                        <a:cubicBezTo>
                          <a:pt x="33601" y="79601"/>
                          <a:pt x="40225" y="78116"/>
                          <a:pt x="45193" y="81314"/>
                        </a:cubicBezTo>
                        <a:cubicBezTo>
                          <a:pt x="50161" y="84512"/>
                          <a:pt x="51645" y="91078"/>
                          <a:pt x="48448" y="96103"/>
                        </a:cubicBezTo>
                        <a:cubicBezTo>
                          <a:pt x="37998" y="112492"/>
                          <a:pt x="30403" y="131564"/>
                          <a:pt x="25892" y="152863"/>
                        </a:cubicBezTo>
                        <a:cubicBezTo>
                          <a:pt x="24750" y="157774"/>
                          <a:pt x="20296" y="161257"/>
                          <a:pt x="15385" y="161257"/>
                        </a:cubicBezTo>
                        <a:close/>
                        <a:moveTo>
                          <a:pt x="84936" y="55104"/>
                        </a:moveTo>
                        <a:cubicBezTo>
                          <a:pt x="81453" y="55104"/>
                          <a:pt x="77969" y="53391"/>
                          <a:pt x="75914" y="50193"/>
                        </a:cubicBezTo>
                        <a:cubicBezTo>
                          <a:pt x="72716" y="45225"/>
                          <a:pt x="74144" y="38601"/>
                          <a:pt x="79112" y="35404"/>
                        </a:cubicBezTo>
                        <a:cubicBezTo>
                          <a:pt x="97327" y="23640"/>
                          <a:pt x="118683" y="14904"/>
                          <a:pt x="142495" y="9479"/>
                        </a:cubicBezTo>
                        <a:cubicBezTo>
                          <a:pt x="148148" y="8051"/>
                          <a:pt x="153973" y="11763"/>
                          <a:pt x="155286" y="17530"/>
                        </a:cubicBezTo>
                        <a:cubicBezTo>
                          <a:pt x="156600" y="23298"/>
                          <a:pt x="153002" y="29008"/>
                          <a:pt x="147235" y="30321"/>
                        </a:cubicBezTo>
                        <a:cubicBezTo>
                          <a:pt x="125821" y="35175"/>
                          <a:pt x="106806" y="42941"/>
                          <a:pt x="90703" y="53391"/>
                        </a:cubicBezTo>
                        <a:cubicBezTo>
                          <a:pt x="88933" y="54533"/>
                          <a:pt x="86935" y="55104"/>
                          <a:pt x="84936" y="55104"/>
                        </a:cubicBezTo>
                        <a:close/>
                        <a:moveTo>
                          <a:pt x="209533" y="23755"/>
                        </a:moveTo>
                        <a:cubicBezTo>
                          <a:pt x="203766" y="23755"/>
                          <a:pt x="198969" y="19129"/>
                          <a:pt x="198855" y="13305"/>
                        </a:cubicBezTo>
                        <a:cubicBezTo>
                          <a:pt x="198684" y="7423"/>
                          <a:pt x="203366" y="2513"/>
                          <a:pt x="209305" y="2341"/>
                        </a:cubicBezTo>
                        <a:cubicBezTo>
                          <a:pt x="231232" y="1770"/>
                          <a:pt x="253045" y="1371"/>
                          <a:pt x="274630" y="971"/>
                        </a:cubicBezTo>
                        <a:cubicBezTo>
                          <a:pt x="281540" y="1142"/>
                          <a:pt x="285423" y="5596"/>
                          <a:pt x="285480" y="11478"/>
                        </a:cubicBezTo>
                        <a:cubicBezTo>
                          <a:pt x="285594" y="17416"/>
                          <a:pt x="280854" y="22270"/>
                          <a:pt x="274973" y="22327"/>
                        </a:cubicBezTo>
                        <a:cubicBezTo>
                          <a:pt x="253502" y="22670"/>
                          <a:pt x="231746" y="23127"/>
                          <a:pt x="209876" y="23698"/>
                        </a:cubicBezTo>
                        <a:cubicBezTo>
                          <a:pt x="209705" y="23755"/>
                          <a:pt x="209648" y="23755"/>
                          <a:pt x="209533" y="23755"/>
                        </a:cubicBezTo>
                        <a:close/>
                        <a:moveTo>
                          <a:pt x="535588" y="22213"/>
                        </a:moveTo>
                        <a:cubicBezTo>
                          <a:pt x="535531" y="22213"/>
                          <a:pt x="535474" y="22213"/>
                          <a:pt x="535417" y="22213"/>
                        </a:cubicBezTo>
                        <a:cubicBezTo>
                          <a:pt x="515888" y="21927"/>
                          <a:pt x="494018" y="21756"/>
                          <a:pt x="470263" y="21585"/>
                        </a:cubicBezTo>
                        <a:cubicBezTo>
                          <a:pt x="464324" y="21528"/>
                          <a:pt x="459585" y="16731"/>
                          <a:pt x="459642" y="10850"/>
                        </a:cubicBezTo>
                        <a:cubicBezTo>
                          <a:pt x="459699" y="4968"/>
                          <a:pt x="465238" y="742"/>
                          <a:pt x="470377" y="228"/>
                        </a:cubicBezTo>
                        <a:cubicBezTo>
                          <a:pt x="494132" y="400"/>
                          <a:pt x="516116" y="571"/>
                          <a:pt x="535702" y="857"/>
                        </a:cubicBezTo>
                        <a:cubicBezTo>
                          <a:pt x="541584" y="914"/>
                          <a:pt x="546324" y="5767"/>
                          <a:pt x="546266" y="11706"/>
                        </a:cubicBezTo>
                        <a:cubicBezTo>
                          <a:pt x="546209" y="17530"/>
                          <a:pt x="541470" y="22213"/>
                          <a:pt x="535588" y="22213"/>
                        </a:cubicBezTo>
                        <a:close/>
                        <a:moveTo>
                          <a:pt x="339955" y="21699"/>
                        </a:moveTo>
                        <a:cubicBezTo>
                          <a:pt x="334074" y="21699"/>
                          <a:pt x="329277" y="16959"/>
                          <a:pt x="329277" y="11078"/>
                        </a:cubicBezTo>
                        <a:cubicBezTo>
                          <a:pt x="329220" y="5196"/>
                          <a:pt x="333960" y="343"/>
                          <a:pt x="339898" y="286"/>
                        </a:cubicBezTo>
                        <a:cubicBezTo>
                          <a:pt x="362340" y="114"/>
                          <a:pt x="384210" y="0"/>
                          <a:pt x="405223" y="0"/>
                        </a:cubicBezTo>
                        <a:cubicBezTo>
                          <a:pt x="411162" y="0"/>
                          <a:pt x="415902" y="4797"/>
                          <a:pt x="415902" y="10678"/>
                        </a:cubicBezTo>
                        <a:cubicBezTo>
                          <a:pt x="415902" y="16617"/>
                          <a:pt x="411105" y="21356"/>
                          <a:pt x="405223" y="21356"/>
                        </a:cubicBezTo>
                        <a:cubicBezTo>
                          <a:pt x="384267" y="21356"/>
                          <a:pt x="362454" y="21413"/>
                          <a:pt x="340069" y="21642"/>
                        </a:cubicBezTo>
                        <a:cubicBezTo>
                          <a:pt x="340013" y="21699"/>
                          <a:pt x="340013" y="21699"/>
                          <a:pt x="339955" y="21699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任意多边形: 形状 77">
                    <a:extLst>
                      <a:ext uri="{FF2B5EF4-FFF2-40B4-BE49-F238E27FC236}">
                        <a16:creationId xmlns:a16="http://schemas.microsoft.com/office/drawing/2014/main" id="{D97439CB-9F2B-4114-B264-3364012EB3DA}"/>
                      </a:ext>
                    </a:extLst>
                  </p:cNvPr>
                  <p:cNvSpPr/>
                  <p:nvPr/>
                </p:nvSpPr>
                <p:spPr>
                  <a:xfrm>
                    <a:off x="3306373" y="2370149"/>
                    <a:ext cx="53397" cy="22155"/>
                  </a:xfrm>
                  <a:custGeom>
                    <a:avLst/>
                    <a:gdLst>
                      <a:gd name="connsiteX0" fmla="*/ 42772 w 53397"/>
                      <a:gd name="connsiteY0" fmla="*/ 22156 h 22155"/>
                      <a:gd name="connsiteX1" fmla="*/ 42486 w 53397"/>
                      <a:gd name="connsiteY1" fmla="*/ 22156 h 22155"/>
                      <a:gd name="connsiteX2" fmla="*/ 10509 w 53397"/>
                      <a:gd name="connsiteY2" fmla="*/ 21413 h 22155"/>
                      <a:gd name="connsiteX3" fmla="*/ 2 w 53397"/>
                      <a:gd name="connsiteY3" fmla="*/ 10507 h 22155"/>
                      <a:gd name="connsiteX4" fmla="*/ 10909 w 53397"/>
                      <a:gd name="connsiteY4" fmla="*/ 0 h 22155"/>
                      <a:gd name="connsiteX5" fmla="*/ 43000 w 53397"/>
                      <a:gd name="connsiteY5" fmla="*/ 742 h 22155"/>
                      <a:gd name="connsiteX6" fmla="*/ 53393 w 53397"/>
                      <a:gd name="connsiteY6" fmla="*/ 11706 h 22155"/>
                      <a:gd name="connsiteX7" fmla="*/ 42772 w 53397"/>
                      <a:gd name="connsiteY7" fmla="*/ 22156 h 22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397" h="22155">
                        <a:moveTo>
                          <a:pt x="42772" y="22156"/>
                        </a:moveTo>
                        <a:cubicBezTo>
                          <a:pt x="42658" y="22156"/>
                          <a:pt x="42600" y="22156"/>
                          <a:pt x="42486" y="22156"/>
                        </a:cubicBezTo>
                        <a:cubicBezTo>
                          <a:pt x="42486" y="22156"/>
                          <a:pt x="30952" y="21870"/>
                          <a:pt x="10509" y="21413"/>
                        </a:cubicBezTo>
                        <a:cubicBezTo>
                          <a:pt x="4627" y="21299"/>
                          <a:pt x="-112" y="16388"/>
                          <a:pt x="2" y="10507"/>
                        </a:cubicBezTo>
                        <a:cubicBezTo>
                          <a:pt x="116" y="4625"/>
                          <a:pt x="5598" y="457"/>
                          <a:pt x="10909" y="0"/>
                        </a:cubicBezTo>
                        <a:cubicBezTo>
                          <a:pt x="31408" y="400"/>
                          <a:pt x="43000" y="742"/>
                          <a:pt x="43000" y="742"/>
                        </a:cubicBezTo>
                        <a:cubicBezTo>
                          <a:pt x="48882" y="914"/>
                          <a:pt x="53564" y="5824"/>
                          <a:pt x="53393" y="11706"/>
                        </a:cubicBezTo>
                        <a:cubicBezTo>
                          <a:pt x="53278" y="17530"/>
                          <a:pt x="48539" y="22156"/>
                          <a:pt x="42772" y="22156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1" name="图形 2">
                  <a:extLst>
                    <a:ext uri="{FF2B5EF4-FFF2-40B4-BE49-F238E27FC236}">
                      <a16:creationId xmlns:a16="http://schemas.microsoft.com/office/drawing/2014/main" id="{2D8F4D55-20F4-40BF-BDE5-6E968931EA38}"/>
                    </a:ext>
                  </a:extLst>
                </p:cNvPr>
                <p:cNvGrpSpPr/>
                <p:nvPr/>
              </p:nvGrpSpPr>
              <p:grpSpPr>
                <a:xfrm>
                  <a:off x="3552714" y="5056647"/>
                  <a:ext cx="2453748" cy="531851"/>
                  <a:chOff x="3552714" y="5056647"/>
                  <a:chExt cx="2453748" cy="531851"/>
                </a:xfrm>
                <a:solidFill>
                  <a:srgbClr val="4B369D"/>
                </a:solidFill>
              </p:grpSpPr>
              <p:sp>
                <p:nvSpPr>
                  <p:cNvPr id="72" name="任意多边形: 形状 72">
                    <a:extLst>
                      <a:ext uri="{FF2B5EF4-FFF2-40B4-BE49-F238E27FC236}">
                        <a16:creationId xmlns:a16="http://schemas.microsoft.com/office/drawing/2014/main" id="{12E4712B-33AF-4302-A4CD-AEB78BE3AF9B}"/>
                      </a:ext>
                    </a:extLst>
                  </p:cNvPr>
                  <p:cNvSpPr/>
                  <p:nvPr/>
                </p:nvSpPr>
                <p:spPr>
                  <a:xfrm>
                    <a:off x="5982703" y="5056647"/>
                    <a:ext cx="22219" cy="53448"/>
                  </a:xfrm>
                  <a:custGeom>
                    <a:avLst/>
                    <a:gdLst>
                      <a:gd name="connsiteX0" fmla="*/ 11482 w 22219"/>
                      <a:gd name="connsiteY0" fmla="*/ 53391 h 53448"/>
                      <a:gd name="connsiteX1" fmla="*/ 804 w 22219"/>
                      <a:gd name="connsiteY1" fmla="*/ 42941 h 53448"/>
                      <a:gd name="connsiteX2" fmla="*/ 5 w 22219"/>
                      <a:gd name="connsiteY2" fmla="*/ 11021 h 53448"/>
                      <a:gd name="connsiteX3" fmla="*/ 10397 w 22219"/>
                      <a:gd name="connsiteY3" fmla="*/ 0 h 53448"/>
                      <a:gd name="connsiteX4" fmla="*/ 21418 w 22219"/>
                      <a:gd name="connsiteY4" fmla="*/ 10393 h 53448"/>
                      <a:gd name="connsiteX5" fmla="*/ 22218 w 22219"/>
                      <a:gd name="connsiteY5" fmla="*/ 42541 h 53448"/>
                      <a:gd name="connsiteX6" fmla="*/ 11768 w 22219"/>
                      <a:gd name="connsiteY6" fmla="*/ 53448 h 53448"/>
                      <a:gd name="connsiteX7" fmla="*/ 11482 w 22219"/>
                      <a:gd name="connsiteY7" fmla="*/ 53391 h 5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219" h="53448">
                        <a:moveTo>
                          <a:pt x="11482" y="53391"/>
                        </a:moveTo>
                        <a:cubicBezTo>
                          <a:pt x="5658" y="53391"/>
                          <a:pt x="918" y="48766"/>
                          <a:pt x="804" y="42941"/>
                        </a:cubicBezTo>
                        <a:cubicBezTo>
                          <a:pt x="347" y="22670"/>
                          <a:pt x="5" y="11021"/>
                          <a:pt x="5" y="11021"/>
                        </a:cubicBezTo>
                        <a:cubicBezTo>
                          <a:pt x="-167" y="5139"/>
                          <a:pt x="4459" y="171"/>
                          <a:pt x="10397" y="0"/>
                        </a:cubicBezTo>
                        <a:cubicBezTo>
                          <a:pt x="15879" y="57"/>
                          <a:pt x="21247" y="4454"/>
                          <a:pt x="21418" y="10393"/>
                        </a:cubicBezTo>
                        <a:cubicBezTo>
                          <a:pt x="21418" y="10393"/>
                          <a:pt x="21761" y="22099"/>
                          <a:pt x="22218" y="42541"/>
                        </a:cubicBezTo>
                        <a:cubicBezTo>
                          <a:pt x="22332" y="48423"/>
                          <a:pt x="17649" y="53334"/>
                          <a:pt x="11768" y="53448"/>
                        </a:cubicBezTo>
                        <a:cubicBezTo>
                          <a:pt x="11654" y="53391"/>
                          <a:pt x="11539" y="53391"/>
                          <a:pt x="11482" y="53391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任意多边形: 形状 73">
                    <a:extLst>
                      <a:ext uri="{FF2B5EF4-FFF2-40B4-BE49-F238E27FC236}">
                        <a16:creationId xmlns:a16="http://schemas.microsoft.com/office/drawing/2014/main" id="{C4000B76-1719-4DC4-AA8E-9748CE0F9330}"/>
                      </a:ext>
                    </a:extLst>
                  </p:cNvPr>
                  <p:cNvSpPr/>
                  <p:nvPr/>
                </p:nvSpPr>
                <p:spPr>
                  <a:xfrm>
                    <a:off x="3552714" y="5152048"/>
                    <a:ext cx="2453748" cy="436450"/>
                  </a:xfrm>
                  <a:custGeom>
                    <a:avLst/>
                    <a:gdLst>
                      <a:gd name="connsiteX0" fmla="*/ 2271534 w 2453748"/>
                      <a:gd name="connsiteY0" fmla="*/ 436450 h 436450"/>
                      <a:gd name="connsiteX1" fmla="*/ 2246695 w 2453748"/>
                      <a:gd name="connsiteY1" fmla="*/ 435137 h 436450"/>
                      <a:gd name="connsiteX2" fmla="*/ 2218772 w 2453748"/>
                      <a:gd name="connsiteY2" fmla="*/ 435251 h 436450"/>
                      <a:gd name="connsiteX3" fmla="*/ 2208093 w 2453748"/>
                      <a:gd name="connsiteY3" fmla="*/ 424573 h 436450"/>
                      <a:gd name="connsiteX4" fmla="*/ 2218772 w 2453748"/>
                      <a:gd name="connsiteY4" fmla="*/ 413895 h 436450"/>
                      <a:gd name="connsiteX5" fmla="*/ 2248179 w 2453748"/>
                      <a:gd name="connsiteY5" fmla="*/ 413895 h 436450"/>
                      <a:gd name="connsiteX6" fmla="*/ 2281870 w 2453748"/>
                      <a:gd name="connsiteY6" fmla="*/ 414923 h 436450"/>
                      <a:gd name="connsiteX7" fmla="*/ 2293005 w 2453748"/>
                      <a:gd name="connsiteY7" fmla="*/ 425144 h 436450"/>
                      <a:gd name="connsiteX8" fmla="*/ 2282784 w 2453748"/>
                      <a:gd name="connsiteY8" fmla="*/ 436279 h 436450"/>
                      <a:gd name="connsiteX9" fmla="*/ 2271534 w 2453748"/>
                      <a:gd name="connsiteY9" fmla="*/ 436450 h 436450"/>
                      <a:gd name="connsiteX10" fmla="*/ 2155160 w 2453748"/>
                      <a:gd name="connsiteY10" fmla="*/ 435194 h 436450"/>
                      <a:gd name="connsiteX11" fmla="*/ 2091605 w 2453748"/>
                      <a:gd name="connsiteY11" fmla="*/ 435194 h 436450"/>
                      <a:gd name="connsiteX12" fmla="*/ 2080927 w 2453748"/>
                      <a:gd name="connsiteY12" fmla="*/ 424516 h 436450"/>
                      <a:gd name="connsiteX13" fmla="*/ 2091605 w 2453748"/>
                      <a:gd name="connsiteY13" fmla="*/ 413838 h 436450"/>
                      <a:gd name="connsiteX14" fmla="*/ 2155160 w 2453748"/>
                      <a:gd name="connsiteY14" fmla="*/ 413838 h 436450"/>
                      <a:gd name="connsiteX15" fmla="*/ 2165838 w 2453748"/>
                      <a:gd name="connsiteY15" fmla="*/ 424516 h 436450"/>
                      <a:gd name="connsiteX16" fmla="*/ 2155160 w 2453748"/>
                      <a:gd name="connsiteY16" fmla="*/ 435194 h 436450"/>
                      <a:gd name="connsiteX17" fmla="*/ 2027993 w 2453748"/>
                      <a:gd name="connsiteY17" fmla="*/ 435194 h 436450"/>
                      <a:gd name="connsiteX18" fmla="*/ 1964438 w 2453748"/>
                      <a:gd name="connsiteY18" fmla="*/ 435194 h 436450"/>
                      <a:gd name="connsiteX19" fmla="*/ 1953759 w 2453748"/>
                      <a:gd name="connsiteY19" fmla="*/ 424516 h 436450"/>
                      <a:gd name="connsiteX20" fmla="*/ 1964438 w 2453748"/>
                      <a:gd name="connsiteY20" fmla="*/ 413838 h 436450"/>
                      <a:gd name="connsiteX21" fmla="*/ 2027993 w 2453748"/>
                      <a:gd name="connsiteY21" fmla="*/ 413838 h 436450"/>
                      <a:gd name="connsiteX22" fmla="*/ 2038671 w 2453748"/>
                      <a:gd name="connsiteY22" fmla="*/ 424516 h 436450"/>
                      <a:gd name="connsiteX23" fmla="*/ 2027993 w 2453748"/>
                      <a:gd name="connsiteY23" fmla="*/ 435194 h 436450"/>
                      <a:gd name="connsiteX24" fmla="*/ 1900882 w 2453748"/>
                      <a:gd name="connsiteY24" fmla="*/ 435194 h 436450"/>
                      <a:gd name="connsiteX25" fmla="*/ 1837327 w 2453748"/>
                      <a:gd name="connsiteY25" fmla="*/ 435194 h 436450"/>
                      <a:gd name="connsiteX26" fmla="*/ 1826649 w 2453748"/>
                      <a:gd name="connsiteY26" fmla="*/ 424516 h 436450"/>
                      <a:gd name="connsiteX27" fmla="*/ 1837327 w 2453748"/>
                      <a:gd name="connsiteY27" fmla="*/ 413838 h 436450"/>
                      <a:gd name="connsiteX28" fmla="*/ 1900882 w 2453748"/>
                      <a:gd name="connsiteY28" fmla="*/ 413838 h 436450"/>
                      <a:gd name="connsiteX29" fmla="*/ 1911561 w 2453748"/>
                      <a:gd name="connsiteY29" fmla="*/ 424516 h 436450"/>
                      <a:gd name="connsiteX30" fmla="*/ 1900882 w 2453748"/>
                      <a:gd name="connsiteY30" fmla="*/ 435194 h 436450"/>
                      <a:gd name="connsiteX31" fmla="*/ 1773772 w 2453748"/>
                      <a:gd name="connsiteY31" fmla="*/ 435194 h 436450"/>
                      <a:gd name="connsiteX32" fmla="*/ 1710217 w 2453748"/>
                      <a:gd name="connsiteY32" fmla="*/ 435194 h 436450"/>
                      <a:gd name="connsiteX33" fmla="*/ 1699539 w 2453748"/>
                      <a:gd name="connsiteY33" fmla="*/ 424516 h 436450"/>
                      <a:gd name="connsiteX34" fmla="*/ 1710217 w 2453748"/>
                      <a:gd name="connsiteY34" fmla="*/ 413838 h 436450"/>
                      <a:gd name="connsiteX35" fmla="*/ 1773772 w 2453748"/>
                      <a:gd name="connsiteY35" fmla="*/ 413838 h 436450"/>
                      <a:gd name="connsiteX36" fmla="*/ 1784451 w 2453748"/>
                      <a:gd name="connsiteY36" fmla="*/ 424516 h 436450"/>
                      <a:gd name="connsiteX37" fmla="*/ 1773772 w 2453748"/>
                      <a:gd name="connsiteY37" fmla="*/ 435194 h 436450"/>
                      <a:gd name="connsiteX38" fmla="*/ 1646662 w 2453748"/>
                      <a:gd name="connsiteY38" fmla="*/ 435194 h 436450"/>
                      <a:gd name="connsiteX39" fmla="*/ 1583107 w 2453748"/>
                      <a:gd name="connsiteY39" fmla="*/ 435194 h 436450"/>
                      <a:gd name="connsiteX40" fmla="*/ 1572429 w 2453748"/>
                      <a:gd name="connsiteY40" fmla="*/ 424516 h 436450"/>
                      <a:gd name="connsiteX41" fmla="*/ 1583107 w 2453748"/>
                      <a:gd name="connsiteY41" fmla="*/ 413838 h 436450"/>
                      <a:gd name="connsiteX42" fmla="*/ 1646662 w 2453748"/>
                      <a:gd name="connsiteY42" fmla="*/ 413838 h 436450"/>
                      <a:gd name="connsiteX43" fmla="*/ 1657341 w 2453748"/>
                      <a:gd name="connsiteY43" fmla="*/ 424516 h 436450"/>
                      <a:gd name="connsiteX44" fmla="*/ 1646662 w 2453748"/>
                      <a:gd name="connsiteY44" fmla="*/ 435194 h 436450"/>
                      <a:gd name="connsiteX45" fmla="*/ 1519496 w 2453748"/>
                      <a:gd name="connsiteY45" fmla="*/ 435194 h 436450"/>
                      <a:gd name="connsiteX46" fmla="*/ 1455941 w 2453748"/>
                      <a:gd name="connsiteY46" fmla="*/ 435194 h 436450"/>
                      <a:gd name="connsiteX47" fmla="*/ 1445262 w 2453748"/>
                      <a:gd name="connsiteY47" fmla="*/ 424516 h 436450"/>
                      <a:gd name="connsiteX48" fmla="*/ 1455941 w 2453748"/>
                      <a:gd name="connsiteY48" fmla="*/ 413838 h 436450"/>
                      <a:gd name="connsiteX49" fmla="*/ 1519496 w 2453748"/>
                      <a:gd name="connsiteY49" fmla="*/ 413838 h 436450"/>
                      <a:gd name="connsiteX50" fmla="*/ 1530174 w 2453748"/>
                      <a:gd name="connsiteY50" fmla="*/ 424516 h 436450"/>
                      <a:gd name="connsiteX51" fmla="*/ 1519496 w 2453748"/>
                      <a:gd name="connsiteY51" fmla="*/ 435194 h 436450"/>
                      <a:gd name="connsiteX52" fmla="*/ 1392386 w 2453748"/>
                      <a:gd name="connsiteY52" fmla="*/ 435194 h 436450"/>
                      <a:gd name="connsiteX53" fmla="*/ 1328831 w 2453748"/>
                      <a:gd name="connsiteY53" fmla="*/ 435194 h 436450"/>
                      <a:gd name="connsiteX54" fmla="*/ 1318152 w 2453748"/>
                      <a:gd name="connsiteY54" fmla="*/ 424516 h 436450"/>
                      <a:gd name="connsiteX55" fmla="*/ 1328831 w 2453748"/>
                      <a:gd name="connsiteY55" fmla="*/ 413838 h 436450"/>
                      <a:gd name="connsiteX56" fmla="*/ 1392386 w 2453748"/>
                      <a:gd name="connsiteY56" fmla="*/ 413838 h 436450"/>
                      <a:gd name="connsiteX57" fmla="*/ 1403064 w 2453748"/>
                      <a:gd name="connsiteY57" fmla="*/ 424516 h 436450"/>
                      <a:gd name="connsiteX58" fmla="*/ 1392386 w 2453748"/>
                      <a:gd name="connsiteY58" fmla="*/ 435194 h 436450"/>
                      <a:gd name="connsiteX59" fmla="*/ 1265276 w 2453748"/>
                      <a:gd name="connsiteY59" fmla="*/ 435194 h 436450"/>
                      <a:gd name="connsiteX60" fmla="*/ 1201720 w 2453748"/>
                      <a:gd name="connsiteY60" fmla="*/ 435194 h 436450"/>
                      <a:gd name="connsiteX61" fmla="*/ 1191042 w 2453748"/>
                      <a:gd name="connsiteY61" fmla="*/ 424516 h 436450"/>
                      <a:gd name="connsiteX62" fmla="*/ 1201720 w 2453748"/>
                      <a:gd name="connsiteY62" fmla="*/ 413838 h 436450"/>
                      <a:gd name="connsiteX63" fmla="*/ 1265276 w 2453748"/>
                      <a:gd name="connsiteY63" fmla="*/ 413838 h 436450"/>
                      <a:gd name="connsiteX64" fmla="*/ 1275954 w 2453748"/>
                      <a:gd name="connsiteY64" fmla="*/ 424516 h 436450"/>
                      <a:gd name="connsiteX65" fmla="*/ 1265276 w 2453748"/>
                      <a:gd name="connsiteY65" fmla="*/ 435194 h 436450"/>
                      <a:gd name="connsiteX66" fmla="*/ 1138108 w 2453748"/>
                      <a:gd name="connsiteY66" fmla="*/ 435194 h 436450"/>
                      <a:gd name="connsiteX67" fmla="*/ 1074553 w 2453748"/>
                      <a:gd name="connsiteY67" fmla="*/ 435194 h 436450"/>
                      <a:gd name="connsiteX68" fmla="*/ 1063875 w 2453748"/>
                      <a:gd name="connsiteY68" fmla="*/ 424516 h 436450"/>
                      <a:gd name="connsiteX69" fmla="*/ 1074553 w 2453748"/>
                      <a:gd name="connsiteY69" fmla="*/ 413838 h 436450"/>
                      <a:gd name="connsiteX70" fmla="*/ 1138108 w 2453748"/>
                      <a:gd name="connsiteY70" fmla="*/ 413838 h 436450"/>
                      <a:gd name="connsiteX71" fmla="*/ 1148786 w 2453748"/>
                      <a:gd name="connsiteY71" fmla="*/ 424516 h 436450"/>
                      <a:gd name="connsiteX72" fmla="*/ 1138108 w 2453748"/>
                      <a:gd name="connsiteY72" fmla="*/ 435194 h 436450"/>
                      <a:gd name="connsiteX73" fmla="*/ 1010998 w 2453748"/>
                      <a:gd name="connsiteY73" fmla="*/ 435194 h 436450"/>
                      <a:gd name="connsiteX74" fmla="*/ 947444 w 2453748"/>
                      <a:gd name="connsiteY74" fmla="*/ 435194 h 436450"/>
                      <a:gd name="connsiteX75" fmla="*/ 936765 w 2453748"/>
                      <a:gd name="connsiteY75" fmla="*/ 424516 h 436450"/>
                      <a:gd name="connsiteX76" fmla="*/ 947444 w 2453748"/>
                      <a:gd name="connsiteY76" fmla="*/ 413838 h 436450"/>
                      <a:gd name="connsiteX77" fmla="*/ 1010998 w 2453748"/>
                      <a:gd name="connsiteY77" fmla="*/ 413838 h 436450"/>
                      <a:gd name="connsiteX78" fmla="*/ 1021677 w 2453748"/>
                      <a:gd name="connsiteY78" fmla="*/ 424516 h 436450"/>
                      <a:gd name="connsiteX79" fmla="*/ 1010998 w 2453748"/>
                      <a:gd name="connsiteY79" fmla="*/ 435194 h 436450"/>
                      <a:gd name="connsiteX80" fmla="*/ 883889 w 2453748"/>
                      <a:gd name="connsiteY80" fmla="*/ 435194 h 436450"/>
                      <a:gd name="connsiteX81" fmla="*/ 820334 w 2453748"/>
                      <a:gd name="connsiteY81" fmla="*/ 435194 h 436450"/>
                      <a:gd name="connsiteX82" fmla="*/ 809655 w 2453748"/>
                      <a:gd name="connsiteY82" fmla="*/ 424516 h 436450"/>
                      <a:gd name="connsiteX83" fmla="*/ 820334 w 2453748"/>
                      <a:gd name="connsiteY83" fmla="*/ 413838 h 436450"/>
                      <a:gd name="connsiteX84" fmla="*/ 883889 w 2453748"/>
                      <a:gd name="connsiteY84" fmla="*/ 413838 h 436450"/>
                      <a:gd name="connsiteX85" fmla="*/ 894567 w 2453748"/>
                      <a:gd name="connsiteY85" fmla="*/ 424516 h 436450"/>
                      <a:gd name="connsiteX86" fmla="*/ 883889 w 2453748"/>
                      <a:gd name="connsiteY86" fmla="*/ 435194 h 436450"/>
                      <a:gd name="connsiteX87" fmla="*/ 756721 w 2453748"/>
                      <a:gd name="connsiteY87" fmla="*/ 435194 h 436450"/>
                      <a:gd name="connsiteX88" fmla="*/ 693166 w 2453748"/>
                      <a:gd name="connsiteY88" fmla="*/ 435194 h 436450"/>
                      <a:gd name="connsiteX89" fmla="*/ 682488 w 2453748"/>
                      <a:gd name="connsiteY89" fmla="*/ 424516 h 436450"/>
                      <a:gd name="connsiteX90" fmla="*/ 693166 w 2453748"/>
                      <a:gd name="connsiteY90" fmla="*/ 413838 h 436450"/>
                      <a:gd name="connsiteX91" fmla="*/ 756721 w 2453748"/>
                      <a:gd name="connsiteY91" fmla="*/ 413838 h 436450"/>
                      <a:gd name="connsiteX92" fmla="*/ 767399 w 2453748"/>
                      <a:gd name="connsiteY92" fmla="*/ 424516 h 436450"/>
                      <a:gd name="connsiteX93" fmla="*/ 756721 w 2453748"/>
                      <a:gd name="connsiteY93" fmla="*/ 435194 h 436450"/>
                      <a:gd name="connsiteX94" fmla="*/ 629611 w 2453748"/>
                      <a:gd name="connsiteY94" fmla="*/ 435194 h 436450"/>
                      <a:gd name="connsiteX95" fmla="*/ 566056 w 2453748"/>
                      <a:gd name="connsiteY95" fmla="*/ 435194 h 436450"/>
                      <a:gd name="connsiteX96" fmla="*/ 555378 w 2453748"/>
                      <a:gd name="connsiteY96" fmla="*/ 424516 h 436450"/>
                      <a:gd name="connsiteX97" fmla="*/ 566056 w 2453748"/>
                      <a:gd name="connsiteY97" fmla="*/ 413838 h 436450"/>
                      <a:gd name="connsiteX98" fmla="*/ 629611 w 2453748"/>
                      <a:gd name="connsiteY98" fmla="*/ 413838 h 436450"/>
                      <a:gd name="connsiteX99" fmla="*/ 640289 w 2453748"/>
                      <a:gd name="connsiteY99" fmla="*/ 424516 h 436450"/>
                      <a:gd name="connsiteX100" fmla="*/ 629611 w 2453748"/>
                      <a:gd name="connsiteY100" fmla="*/ 435194 h 436450"/>
                      <a:gd name="connsiteX101" fmla="*/ 502501 w 2453748"/>
                      <a:gd name="connsiteY101" fmla="*/ 435194 h 436450"/>
                      <a:gd name="connsiteX102" fmla="*/ 438946 w 2453748"/>
                      <a:gd name="connsiteY102" fmla="*/ 435194 h 436450"/>
                      <a:gd name="connsiteX103" fmla="*/ 428268 w 2453748"/>
                      <a:gd name="connsiteY103" fmla="*/ 424516 h 436450"/>
                      <a:gd name="connsiteX104" fmla="*/ 438946 w 2453748"/>
                      <a:gd name="connsiteY104" fmla="*/ 413838 h 436450"/>
                      <a:gd name="connsiteX105" fmla="*/ 502501 w 2453748"/>
                      <a:gd name="connsiteY105" fmla="*/ 413838 h 436450"/>
                      <a:gd name="connsiteX106" fmla="*/ 513179 w 2453748"/>
                      <a:gd name="connsiteY106" fmla="*/ 424516 h 436450"/>
                      <a:gd name="connsiteX107" fmla="*/ 502501 w 2453748"/>
                      <a:gd name="connsiteY107" fmla="*/ 435194 h 436450"/>
                      <a:gd name="connsiteX108" fmla="*/ 375391 w 2453748"/>
                      <a:gd name="connsiteY108" fmla="*/ 435194 h 436450"/>
                      <a:gd name="connsiteX109" fmla="*/ 311836 w 2453748"/>
                      <a:gd name="connsiteY109" fmla="*/ 435194 h 436450"/>
                      <a:gd name="connsiteX110" fmla="*/ 301158 w 2453748"/>
                      <a:gd name="connsiteY110" fmla="*/ 424516 h 436450"/>
                      <a:gd name="connsiteX111" fmla="*/ 311836 w 2453748"/>
                      <a:gd name="connsiteY111" fmla="*/ 413838 h 436450"/>
                      <a:gd name="connsiteX112" fmla="*/ 375391 w 2453748"/>
                      <a:gd name="connsiteY112" fmla="*/ 413838 h 436450"/>
                      <a:gd name="connsiteX113" fmla="*/ 386069 w 2453748"/>
                      <a:gd name="connsiteY113" fmla="*/ 424516 h 436450"/>
                      <a:gd name="connsiteX114" fmla="*/ 375391 w 2453748"/>
                      <a:gd name="connsiteY114" fmla="*/ 435194 h 436450"/>
                      <a:gd name="connsiteX115" fmla="*/ 248224 w 2453748"/>
                      <a:gd name="connsiteY115" fmla="*/ 435194 h 436450"/>
                      <a:gd name="connsiteX116" fmla="*/ 184669 w 2453748"/>
                      <a:gd name="connsiteY116" fmla="*/ 435194 h 436450"/>
                      <a:gd name="connsiteX117" fmla="*/ 173991 w 2453748"/>
                      <a:gd name="connsiteY117" fmla="*/ 424516 h 436450"/>
                      <a:gd name="connsiteX118" fmla="*/ 184669 w 2453748"/>
                      <a:gd name="connsiteY118" fmla="*/ 413838 h 436450"/>
                      <a:gd name="connsiteX119" fmla="*/ 248224 w 2453748"/>
                      <a:gd name="connsiteY119" fmla="*/ 413838 h 436450"/>
                      <a:gd name="connsiteX120" fmla="*/ 258903 w 2453748"/>
                      <a:gd name="connsiteY120" fmla="*/ 424516 h 436450"/>
                      <a:gd name="connsiteX121" fmla="*/ 248224 w 2453748"/>
                      <a:gd name="connsiteY121" fmla="*/ 435194 h 436450"/>
                      <a:gd name="connsiteX122" fmla="*/ 121171 w 2453748"/>
                      <a:gd name="connsiteY122" fmla="*/ 430912 h 436450"/>
                      <a:gd name="connsiteX123" fmla="*/ 119515 w 2453748"/>
                      <a:gd name="connsiteY123" fmla="*/ 430797 h 436450"/>
                      <a:gd name="connsiteX124" fmla="*/ 55618 w 2453748"/>
                      <a:gd name="connsiteY124" fmla="*/ 412582 h 436450"/>
                      <a:gd name="connsiteX125" fmla="*/ 50422 w 2453748"/>
                      <a:gd name="connsiteY125" fmla="*/ 398363 h 436450"/>
                      <a:gd name="connsiteX126" fmla="*/ 64640 w 2453748"/>
                      <a:gd name="connsiteY126" fmla="*/ 393167 h 436450"/>
                      <a:gd name="connsiteX127" fmla="*/ 122827 w 2453748"/>
                      <a:gd name="connsiteY127" fmla="*/ 409612 h 436450"/>
                      <a:gd name="connsiteX128" fmla="*/ 131735 w 2453748"/>
                      <a:gd name="connsiteY128" fmla="*/ 421832 h 436450"/>
                      <a:gd name="connsiteX129" fmla="*/ 121171 w 2453748"/>
                      <a:gd name="connsiteY129" fmla="*/ 430912 h 436450"/>
                      <a:gd name="connsiteX130" fmla="*/ 2344626 w 2453748"/>
                      <a:gd name="connsiteY130" fmla="*/ 424687 h 436450"/>
                      <a:gd name="connsiteX131" fmla="*/ 2334518 w 2453748"/>
                      <a:gd name="connsiteY131" fmla="*/ 417549 h 436450"/>
                      <a:gd name="connsiteX132" fmla="*/ 2341028 w 2453748"/>
                      <a:gd name="connsiteY132" fmla="*/ 403902 h 436450"/>
                      <a:gd name="connsiteX133" fmla="*/ 2390878 w 2453748"/>
                      <a:gd name="connsiteY133" fmla="*/ 373580 h 436450"/>
                      <a:gd name="connsiteX134" fmla="*/ 2406011 w 2453748"/>
                      <a:gd name="connsiteY134" fmla="*/ 373638 h 436450"/>
                      <a:gd name="connsiteX135" fmla="*/ 2405954 w 2453748"/>
                      <a:gd name="connsiteY135" fmla="*/ 388770 h 436450"/>
                      <a:gd name="connsiteX136" fmla="*/ 2348166 w 2453748"/>
                      <a:gd name="connsiteY136" fmla="*/ 424059 h 436450"/>
                      <a:gd name="connsiteX137" fmla="*/ 2344626 w 2453748"/>
                      <a:gd name="connsiteY137" fmla="*/ 424687 h 436450"/>
                      <a:gd name="connsiteX138" fmla="*/ 14733 w 2453748"/>
                      <a:gd name="connsiteY138" fmla="*/ 371297 h 436450"/>
                      <a:gd name="connsiteX139" fmla="*/ 4854 w 2453748"/>
                      <a:gd name="connsiteY139" fmla="*/ 364673 h 436450"/>
                      <a:gd name="connsiteX140" fmla="*/ 114 w 2453748"/>
                      <a:gd name="connsiteY140" fmla="*/ 346971 h 436450"/>
                      <a:gd name="connsiteX141" fmla="*/ 0 w 2453748"/>
                      <a:gd name="connsiteY141" fmla="*/ 297634 h 436450"/>
                      <a:gd name="connsiteX142" fmla="*/ 10678 w 2453748"/>
                      <a:gd name="connsiteY142" fmla="*/ 286956 h 436450"/>
                      <a:gd name="connsiteX143" fmla="*/ 21356 w 2453748"/>
                      <a:gd name="connsiteY143" fmla="*/ 297634 h 436450"/>
                      <a:gd name="connsiteX144" fmla="*/ 21356 w 2453748"/>
                      <a:gd name="connsiteY144" fmla="*/ 345486 h 436450"/>
                      <a:gd name="connsiteX145" fmla="*/ 24554 w 2453748"/>
                      <a:gd name="connsiteY145" fmla="*/ 356507 h 436450"/>
                      <a:gd name="connsiteX146" fmla="*/ 18730 w 2453748"/>
                      <a:gd name="connsiteY146" fmla="*/ 370440 h 436450"/>
                      <a:gd name="connsiteX147" fmla="*/ 14733 w 2453748"/>
                      <a:gd name="connsiteY147" fmla="*/ 371297 h 436450"/>
                      <a:gd name="connsiteX148" fmla="*/ 2431193 w 2453748"/>
                      <a:gd name="connsiteY148" fmla="*/ 338234 h 436450"/>
                      <a:gd name="connsiteX149" fmla="*/ 2427824 w 2453748"/>
                      <a:gd name="connsiteY149" fmla="*/ 337663 h 436450"/>
                      <a:gd name="connsiteX150" fmla="*/ 2421085 w 2453748"/>
                      <a:gd name="connsiteY150" fmla="*/ 324130 h 436450"/>
                      <a:gd name="connsiteX151" fmla="*/ 2429993 w 2453748"/>
                      <a:gd name="connsiteY151" fmla="*/ 269940 h 436450"/>
                      <a:gd name="connsiteX152" fmla="*/ 2430165 w 2453748"/>
                      <a:gd name="connsiteY152" fmla="*/ 264686 h 436450"/>
                      <a:gd name="connsiteX153" fmla="*/ 2441186 w 2453748"/>
                      <a:gd name="connsiteY153" fmla="*/ 254294 h 436450"/>
                      <a:gd name="connsiteX154" fmla="*/ 2451578 w 2453748"/>
                      <a:gd name="connsiteY154" fmla="*/ 265315 h 436450"/>
                      <a:gd name="connsiteX155" fmla="*/ 2451407 w 2453748"/>
                      <a:gd name="connsiteY155" fmla="*/ 270568 h 436450"/>
                      <a:gd name="connsiteX156" fmla="*/ 2441357 w 2453748"/>
                      <a:gd name="connsiteY156" fmla="*/ 330868 h 436450"/>
                      <a:gd name="connsiteX157" fmla="*/ 2431193 w 2453748"/>
                      <a:gd name="connsiteY157" fmla="*/ 338234 h 436450"/>
                      <a:gd name="connsiteX158" fmla="*/ 2442213 w 2453748"/>
                      <a:gd name="connsiteY158" fmla="*/ 212152 h 436450"/>
                      <a:gd name="connsiteX159" fmla="*/ 2442042 w 2453748"/>
                      <a:gd name="connsiteY159" fmla="*/ 212152 h 436450"/>
                      <a:gd name="connsiteX160" fmla="*/ 2431535 w 2453748"/>
                      <a:gd name="connsiteY160" fmla="*/ 201303 h 436450"/>
                      <a:gd name="connsiteX161" fmla="*/ 2432220 w 2453748"/>
                      <a:gd name="connsiteY161" fmla="*/ 137862 h 436450"/>
                      <a:gd name="connsiteX162" fmla="*/ 2442899 w 2453748"/>
                      <a:gd name="connsiteY162" fmla="*/ 127241 h 436450"/>
                      <a:gd name="connsiteX163" fmla="*/ 2442956 w 2453748"/>
                      <a:gd name="connsiteY163" fmla="*/ 127241 h 436450"/>
                      <a:gd name="connsiteX164" fmla="*/ 2453577 w 2453748"/>
                      <a:gd name="connsiteY164" fmla="*/ 137976 h 436450"/>
                      <a:gd name="connsiteX165" fmla="*/ 2452892 w 2453748"/>
                      <a:gd name="connsiteY165" fmla="*/ 201645 h 436450"/>
                      <a:gd name="connsiteX166" fmla="*/ 2442213 w 2453748"/>
                      <a:gd name="connsiteY166" fmla="*/ 212152 h 436450"/>
                      <a:gd name="connsiteX167" fmla="*/ 2443013 w 2453748"/>
                      <a:gd name="connsiteY167" fmla="*/ 85042 h 436450"/>
                      <a:gd name="connsiteX168" fmla="*/ 2432335 w 2453748"/>
                      <a:gd name="connsiteY168" fmla="*/ 74364 h 436450"/>
                      <a:gd name="connsiteX169" fmla="*/ 2431821 w 2453748"/>
                      <a:gd name="connsiteY169" fmla="*/ 10866 h 436450"/>
                      <a:gd name="connsiteX170" fmla="*/ 2442385 w 2453748"/>
                      <a:gd name="connsiteY170" fmla="*/ 17 h 436450"/>
                      <a:gd name="connsiteX171" fmla="*/ 2453234 w 2453748"/>
                      <a:gd name="connsiteY171" fmla="*/ 10580 h 436450"/>
                      <a:gd name="connsiteX172" fmla="*/ 2453748 w 2453748"/>
                      <a:gd name="connsiteY172" fmla="*/ 74250 h 436450"/>
                      <a:gd name="connsiteX173" fmla="*/ 2443013 w 2453748"/>
                      <a:gd name="connsiteY173" fmla="*/ 85042 h 436450"/>
                      <a:gd name="connsiteX174" fmla="*/ 2443013 w 2453748"/>
                      <a:gd name="connsiteY174" fmla="*/ 85042 h 436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</a:cxnLst>
                    <a:rect l="l" t="t" r="r" b="b"/>
                    <a:pathLst>
                      <a:path w="2453748" h="436450">
                        <a:moveTo>
                          <a:pt x="2271534" y="436450"/>
                        </a:moveTo>
                        <a:cubicBezTo>
                          <a:pt x="2256688" y="436450"/>
                          <a:pt x="2247095" y="435137"/>
                          <a:pt x="2246695" y="435137"/>
                        </a:cubicBezTo>
                        <a:lnTo>
                          <a:pt x="2218772" y="435251"/>
                        </a:lnTo>
                        <a:cubicBezTo>
                          <a:pt x="2212833" y="435251"/>
                          <a:pt x="2208093" y="430455"/>
                          <a:pt x="2208093" y="424573"/>
                        </a:cubicBezTo>
                        <a:cubicBezTo>
                          <a:pt x="2208093" y="418634"/>
                          <a:pt x="2212890" y="413895"/>
                          <a:pt x="2218772" y="413895"/>
                        </a:cubicBezTo>
                        <a:lnTo>
                          <a:pt x="2248179" y="413895"/>
                        </a:lnTo>
                        <a:cubicBezTo>
                          <a:pt x="2250064" y="414009"/>
                          <a:pt x="2262969" y="415722"/>
                          <a:pt x="2281870" y="414923"/>
                        </a:cubicBezTo>
                        <a:cubicBezTo>
                          <a:pt x="2287751" y="414751"/>
                          <a:pt x="2292776" y="419262"/>
                          <a:pt x="2293005" y="425144"/>
                        </a:cubicBezTo>
                        <a:cubicBezTo>
                          <a:pt x="2293290" y="431025"/>
                          <a:pt x="2288665" y="436051"/>
                          <a:pt x="2282784" y="436279"/>
                        </a:cubicBezTo>
                        <a:cubicBezTo>
                          <a:pt x="2278729" y="436393"/>
                          <a:pt x="2274961" y="436450"/>
                          <a:pt x="2271534" y="436450"/>
                        </a:cubicBezTo>
                        <a:close/>
                        <a:moveTo>
                          <a:pt x="2155160" y="435194"/>
                        </a:moveTo>
                        <a:lnTo>
                          <a:pt x="2091605" y="435194"/>
                        </a:lnTo>
                        <a:cubicBezTo>
                          <a:pt x="2085666" y="435194"/>
                          <a:pt x="2080927" y="430397"/>
                          <a:pt x="2080927" y="424516"/>
                        </a:cubicBezTo>
                        <a:cubicBezTo>
                          <a:pt x="2080927" y="418577"/>
                          <a:pt x="2085723" y="413838"/>
                          <a:pt x="2091605" y="413838"/>
                        </a:cubicBezTo>
                        <a:lnTo>
                          <a:pt x="2155160" y="413838"/>
                        </a:lnTo>
                        <a:cubicBezTo>
                          <a:pt x="2161098" y="413838"/>
                          <a:pt x="2165838" y="418634"/>
                          <a:pt x="2165838" y="424516"/>
                        </a:cubicBezTo>
                        <a:cubicBezTo>
                          <a:pt x="2165838" y="430397"/>
                          <a:pt x="2161041" y="435194"/>
                          <a:pt x="2155160" y="435194"/>
                        </a:cubicBezTo>
                        <a:close/>
                        <a:moveTo>
                          <a:pt x="2027993" y="435194"/>
                        </a:moveTo>
                        <a:lnTo>
                          <a:pt x="1964438" y="435194"/>
                        </a:lnTo>
                        <a:cubicBezTo>
                          <a:pt x="1958499" y="435194"/>
                          <a:pt x="1953759" y="430397"/>
                          <a:pt x="1953759" y="424516"/>
                        </a:cubicBezTo>
                        <a:cubicBezTo>
                          <a:pt x="1953759" y="418577"/>
                          <a:pt x="1958556" y="413838"/>
                          <a:pt x="1964438" y="413838"/>
                        </a:cubicBezTo>
                        <a:lnTo>
                          <a:pt x="2027993" y="413838"/>
                        </a:lnTo>
                        <a:cubicBezTo>
                          <a:pt x="2033931" y="413838"/>
                          <a:pt x="2038671" y="418634"/>
                          <a:pt x="2038671" y="424516"/>
                        </a:cubicBezTo>
                        <a:cubicBezTo>
                          <a:pt x="2038728" y="430397"/>
                          <a:pt x="2033931" y="435194"/>
                          <a:pt x="2027993" y="435194"/>
                        </a:cubicBezTo>
                        <a:close/>
                        <a:moveTo>
                          <a:pt x="1900882" y="435194"/>
                        </a:moveTo>
                        <a:lnTo>
                          <a:pt x="1837327" y="435194"/>
                        </a:lnTo>
                        <a:cubicBezTo>
                          <a:pt x="1831389" y="435194"/>
                          <a:pt x="1826649" y="430397"/>
                          <a:pt x="1826649" y="424516"/>
                        </a:cubicBezTo>
                        <a:cubicBezTo>
                          <a:pt x="1826649" y="418577"/>
                          <a:pt x="1831446" y="413838"/>
                          <a:pt x="1837327" y="413838"/>
                        </a:cubicBezTo>
                        <a:lnTo>
                          <a:pt x="1900882" y="413838"/>
                        </a:lnTo>
                        <a:cubicBezTo>
                          <a:pt x="1906821" y="413838"/>
                          <a:pt x="1911561" y="418634"/>
                          <a:pt x="1911561" y="424516"/>
                        </a:cubicBezTo>
                        <a:cubicBezTo>
                          <a:pt x="1911618" y="430397"/>
                          <a:pt x="1906821" y="435194"/>
                          <a:pt x="1900882" y="435194"/>
                        </a:cubicBezTo>
                        <a:close/>
                        <a:moveTo>
                          <a:pt x="1773772" y="435194"/>
                        </a:moveTo>
                        <a:lnTo>
                          <a:pt x="1710217" y="435194"/>
                        </a:lnTo>
                        <a:cubicBezTo>
                          <a:pt x="1704279" y="435194"/>
                          <a:pt x="1699539" y="430397"/>
                          <a:pt x="1699539" y="424516"/>
                        </a:cubicBezTo>
                        <a:cubicBezTo>
                          <a:pt x="1699539" y="418577"/>
                          <a:pt x="1704336" y="413838"/>
                          <a:pt x="1710217" y="413838"/>
                        </a:cubicBezTo>
                        <a:lnTo>
                          <a:pt x="1773772" y="413838"/>
                        </a:lnTo>
                        <a:cubicBezTo>
                          <a:pt x="1779711" y="413838"/>
                          <a:pt x="1784451" y="418634"/>
                          <a:pt x="1784451" y="424516"/>
                        </a:cubicBezTo>
                        <a:cubicBezTo>
                          <a:pt x="1784451" y="430397"/>
                          <a:pt x="1779654" y="435194"/>
                          <a:pt x="1773772" y="435194"/>
                        </a:cubicBezTo>
                        <a:close/>
                        <a:moveTo>
                          <a:pt x="1646662" y="435194"/>
                        </a:moveTo>
                        <a:lnTo>
                          <a:pt x="1583107" y="435194"/>
                        </a:lnTo>
                        <a:cubicBezTo>
                          <a:pt x="1577169" y="435194"/>
                          <a:pt x="1572429" y="430397"/>
                          <a:pt x="1572429" y="424516"/>
                        </a:cubicBezTo>
                        <a:cubicBezTo>
                          <a:pt x="1572429" y="418577"/>
                          <a:pt x="1577226" y="413838"/>
                          <a:pt x="1583107" y="413838"/>
                        </a:cubicBezTo>
                        <a:lnTo>
                          <a:pt x="1646662" y="413838"/>
                        </a:lnTo>
                        <a:cubicBezTo>
                          <a:pt x="1652601" y="413838"/>
                          <a:pt x="1657341" y="418634"/>
                          <a:pt x="1657341" y="424516"/>
                        </a:cubicBezTo>
                        <a:cubicBezTo>
                          <a:pt x="1657341" y="430397"/>
                          <a:pt x="1652544" y="435194"/>
                          <a:pt x="1646662" y="435194"/>
                        </a:cubicBezTo>
                        <a:close/>
                        <a:moveTo>
                          <a:pt x="1519496" y="435194"/>
                        </a:moveTo>
                        <a:lnTo>
                          <a:pt x="1455941" y="435194"/>
                        </a:lnTo>
                        <a:cubicBezTo>
                          <a:pt x="1450002" y="435194"/>
                          <a:pt x="1445262" y="430397"/>
                          <a:pt x="1445262" y="424516"/>
                        </a:cubicBezTo>
                        <a:cubicBezTo>
                          <a:pt x="1445262" y="418577"/>
                          <a:pt x="1450059" y="413838"/>
                          <a:pt x="1455941" y="413838"/>
                        </a:cubicBezTo>
                        <a:lnTo>
                          <a:pt x="1519496" y="413838"/>
                        </a:lnTo>
                        <a:cubicBezTo>
                          <a:pt x="1525434" y="413838"/>
                          <a:pt x="1530174" y="418634"/>
                          <a:pt x="1530174" y="424516"/>
                        </a:cubicBezTo>
                        <a:cubicBezTo>
                          <a:pt x="1530231" y="430397"/>
                          <a:pt x="1525434" y="435194"/>
                          <a:pt x="1519496" y="435194"/>
                        </a:cubicBezTo>
                        <a:close/>
                        <a:moveTo>
                          <a:pt x="1392386" y="435194"/>
                        </a:moveTo>
                        <a:lnTo>
                          <a:pt x="1328831" y="435194"/>
                        </a:lnTo>
                        <a:cubicBezTo>
                          <a:pt x="1322892" y="435194"/>
                          <a:pt x="1318152" y="430397"/>
                          <a:pt x="1318152" y="424516"/>
                        </a:cubicBezTo>
                        <a:cubicBezTo>
                          <a:pt x="1318152" y="418577"/>
                          <a:pt x="1322949" y="413838"/>
                          <a:pt x="1328831" y="413838"/>
                        </a:cubicBezTo>
                        <a:lnTo>
                          <a:pt x="1392386" y="413838"/>
                        </a:lnTo>
                        <a:cubicBezTo>
                          <a:pt x="1398324" y="413838"/>
                          <a:pt x="1403064" y="418634"/>
                          <a:pt x="1403064" y="424516"/>
                        </a:cubicBezTo>
                        <a:cubicBezTo>
                          <a:pt x="1403064" y="430397"/>
                          <a:pt x="1398324" y="435194"/>
                          <a:pt x="1392386" y="435194"/>
                        </a:cubicBezTo>
                        <a:close/>
                        <a:moveTo>
                          <a:pt x="1265276" y="435194"/>
                        </a:moveTo>
                        <a:lnTo>
                          <a:pt x="1201720" y="435194"/>
                        </a:lnTo>
                        <a:cubicBezTo>
                          <a:pt x="1195782" y="435194"/>
                          <a:pt x="1191042" y="430397"/>
                          <a:pt x="1191042" y="424516"/>
                        </a:cubicBezTo>
                        <a:cubicBezTo>
                          <a:pt x="1191042" y="418577"/>
                          <a:pt x="1195839" y="413838"/>
                          <a:pt x="1201720" y="413838"/>
                        </a:cubicBezTo>
                        <a:lnTo>
                          <a:pt x="1265276" y="413838"/>
                        </a:lnTo>
                        <a:cubicBezTo>
                          <a:pt x="1271214" y="413838"/>
                          <a:pt x="1275954" y="418634"/>
                          <a:pt x="1275954" y="424516"/>
                        </a:cubicBezTo>
                        <a:cubicBezTo>
                          <a:pt x="1275954" y="430397"/>
                          <a:pt x="1271157" y="435194"/>
                          <a:pt x="1265276" y="435194"/>
                        </a:cubicBezTo>
                        <a:close/>
                        <a:moveTo>
                          <a:pt x="1138108" y="435194"/>
                        </a:moveTo>
                        <a:lnTo>
                          <a:pt x="1074553" y="435194"/>
                        </a:lnTo>
                        <a:cubicBezTo>
                          <a:pt x="1068615" y="435194"/>
                          <a:pt x="1063875" y="430397"/>
                          <a:pt x="1063875" y="424516"/>
                        </a:cubicBezTo>
                        <a:cubicBezTo>
                          <a:pt x="1063875" y="418577"/>
                          <a:pt x="1068672" y="413838"/>
                          <a:pt x="1074553" y="413838"/>
                        </a:cubicBezTo>
                        <a:lnTo>
                          <a:pt x="1138108" y="413838"/>
                        </a:lnTo>
                        <a:cubicBezTo>
                          <a:pt x="1144047" y="413838"/>
                          <a:pt x="1148786" y="418634"/>
                          <a:pt x="1148786" y="424516"/>
                        </a:cubicBezTo>
                        <a:cubicBezTo>
                          <a:pt x="1148844" y="430397"/>
                          <a:pt x="1144047" y="435194"/>
                          <a:pt x="1138108" y="435194"/>
                        </a:cubicBezTo>
                        <a:close/>
                        <a:moveTo>
                          <a:pt x="1010998" y="435194"/>
                        </a:moveTo>
                        <a:lnTo>
                          <a:pt x="947444" y="435194"/>
                        </a:lnTo>
                        <a:cubicBezTo>
                          <a:pt x="941505" y="435194"/>
                          <a:pt x="936765" y="430397"/>
                          <a:pt x="936765" y="424516"/>
                        </a:cubicBezTo>
                        <a:cubicBezTo>
                          <a:pt x="936765" y="418577"/>
                          <a:pt x="941562" y="413838"/>
                          <a:pt x="947444" y="413838"/>
                        </a:cubicBezTo>
                        <a:lnTo>
                          <a:pt x="1010998" y="413838"/>
                        </a:lnTo>
                        <a:cubicBezTo>
                          <a:pt x="1016937" y="413838"/>
                          <a:pt x="1021677" y="418634"/>
                          <a:pt x="1021677" y="424516"/>
                        </a:cubicBezTo>
                        <a:cubicBezTo>
                          <a:pt x="1021677" y="430397"/>
                          <a:pt x="1016937" y="435194"/>
                          <a:pt x="1010998" y="435194"/>
                        </a:cubicBezTo>
                        <a:close/>
                        <a:moveTo>
                          <a:pt x="883889" y="435194"/>
                        </a:moveTo>
                        <a:lnTo>
                          <a:pt x="820334" y="435194"/>
                        </a:lnTo>
                        <a:cubicBezTo>
                          <a:pt x="814395" y="435194"/>
                          <a:pt x="809655" y="430397"/>
                          <a:pt x="809655" y="424516"/>
                        </a:cubicBezTo>
                        <a:cubicBezTo>
                          <a:pt x="809655" y="418577"/>
                          <a:pt x="814452" y="413838"/>
                          <a:pt x="820334" y="413838"/>
                        </a:cubicBezTo>
                        <a:lnTo>
                          <a:pt x="883889" y="413838"/>
                        </a:lnTo>
                        <a:cubicBezTo>
                          <a:pt x="889827" y="413838"/>
                          <a:pt x="894567" y="418634"/>
                          <a:pt x="894567" y="424516"/>
                        </a:cubicBezTo>
                        <a:cubicBezTo>
                          <a:pt x="894567" y="430397"/>
                          <a:pt x="889770" y="435194"/>
                          <a:pt x="883889" y="435194"/>
                        </a:cubicBezTo>
                        <a:close/>
                        <a:moveTo>
                          <a:pt x="756721" y="435194"/>
                        </a:moveTo>
                        <a:lnTo>
                          <a:pt x="693166" y="435194"/>
                        </a:lnTo>
                        <a:cubicBezTo>
                          <a:pt x="687228" y="435194"/>
                          <a:pt x="682488" y="430397"/>
                          <a:pt x="682488" y="424516"/>
                        </a:cubicBezTo>
                        <a:cubicBezTo>
                          <a:pt x="682488" y="418577"/>
                          <a:pt x="687285" y="413838"/>
                          <a:pt x="693166" y="413838"/>
                        </a:cubicBezTo>
                        <a:lnTo>
                          <a:pt x="756721" y="413838"/>
                        </a:lnTo>
                        <a:cubicBezTo>
                          <a:pt x="762660" y="413838"/>
                          <a:pt x="767399" y="418634"/>
                          <a:pt x="767399" y="424516"/>
                        </a:cubicBezTo>
                        <a:cubicBezTo>
                          <a:pt x="767457" y="430397"/>
                          <a:pt x="762660" y="435194"/>
                          <a:pt x="756721" y="435194"/>
                        </a:cubicBezTo>
                        <a:close/>
                        <a:moveTo>
                          <a:pt x="629611" y="435194"/>
                        </a:moveTo>
                        <a:lnTo>
                          <a:pt x="566056" y="435194"/>
                        </a:lnTo>
                        <a:cubicBezTo>
                          <a:pt x="560118" y="435194"/>
                          <a:pt x="555378" y="430397"/>
                          <a:pt x="555378" y="424516"/>
                        </a:cubicBezTo>
                        <a:cubicBezTo>
                          <a:pt x="555378" y="418577"/>
                          <a:pt x="560175" y="413838"/>
                          <a:pt x="566056" y="413838"/>
                        </a:cubicBezTo>
                        <a:lnTo>
                          <a:pt x="629611" y="413838"/>
                        </a:lnTo>
                        <a:cubicBezTo>
                          <a:pt x="635550" y="413838"/>
                          <a:pt x="640289" y="418634"/>
                          <a:pt x="640289" y="424516"/>
                        </a:cubicBezTo>
                        <a:cubicBezTo>
                          <a:pt x="640289" y="430397"/>
                          <a:pt x="635550" y="435194"/>
                          <a:pt x="629611" y="435194"/>
                        </a:cubicBezTo>
                        <a:close/>
                        <a:moveTo>
                          <a:pt x="502501" y="435194"/>
                        </a:moveTo>
                        <a:lnTo>
                          <a:pt x="438946" y="435194"/>
                        </a:lnTo>
                        <a:cubicBezTo>
                          <a:pt x="433008" y="435194"/>
                          <a:pt x="428268" y="430397"/>
                          <a:pt x="428268" y="424516"/>
                        </a:cubicBezTo>
                        <a:cubicBezTo>
                          <a:pt x="428268" y="418577"/>
                          <a:pt x="433065" y="413838"/>
                          <a:pt x="438946" y="413838"/>
                        </a:cubicBezTo>
                        <a:lnTo>
                          <a:pt x="502501" y="413838"/>
                        </a:lnTo>
                        <a:cubicBezTo>
                          <a:pt x="508440" y="413838"/>
                          <a:pt x="513179" y="418634"/>
                          <a:pt x="513179" y="424516"/>
                        </a:cubicBezTo>
                        <a:cubicBezTo>
                          <a:pt x="513179" y="430397"/>
                          <a:pt x="508383" y="435194"/>
                          <a:pt x="502501" y="435194"/>
                        </a:cubicBezTo>
                        <a:close/>
                        <a:moveTo>
                          <a:pt x="375391" y="435194"/>
                        </a:moveTo>
                        <a:lnTo>
                          <a:pt x="311836" y="435194"/>
                        </a:lnTo>
                        <a:cubicBezTo>
                          <a:pt x="305898" y="435194"/>
                          <a:pt x="301158" y="430397"/>
                          <a:pt x="301158" y="424516"/>
                        </a:cubicBezTo>
                        <a:cubicBezTo>
                          <a:pt x="301158" y="418577"/>
                          <a:pt x="305955" y="413838"/>
                          <a:pt x="311836" y="413838"/>
                        </a:cubicBezTo>
                        <a:lnTo>
                          <a:pt x="375391" y="413838"/>
                        </a:lnTo>
                        <a:cubicBezTo>
                          <a:pt x="381330" y="413838"/>
                          <a:pt x="386069" y="418634"/>
                          <a:pt x="386069" y="424516"/>
                        </a:cubicBezTo>
                        <a:cubicBezTo>
                          <a:pt x="386069" y="430397"/>
                          <a:pt x="381273" y="435194"/>
                          <a:pt x="375391" y="435194"/>
                        </a:cubicBezTo>
                        <a:close/>
                        <a:moveTo>
                          <a:pt x="248224" y="435194"/>
                        </a:moveTo>
                        <a:lnTo>
                          <a:pt x="184669" y="435194"/>
                        </a:lnTo>
                        <a:cubicBezTo>
                          <a:pt x="178731" y="435194"/>
                          <a:pt x="173991" y="430397"/>
                          <a:pt x="173991" y="424516"/>
                        </a:cubicBezTo>
                        <a:cubicBezTo>
                          <a:pt x="173991" y="418577"/>
                          <a:pt x="178788" y="413838"/>
                          <a:pt x="184669" y="413838"/>
                        </a:cubicBezTo>
                        <a:lnTo>
                          <a:pt x="248224" y="413838"/>
                        </a:lnTo>
                        <a:cubicBezTo>
                          <a:pt x="254163" y="413838"/>
                          <a:pt x="258903" y="418634"/>
                          <a:pt x="258903" y="424516"/>
                        </a:cubicBezTo>
                        <a:cubicBezTo>
                          <a:pt x="258903" y="430397"/>
                          <a:pt x="254163" y="435194"/>
                          <a:pt x="248224" y="435194"/>
                        </a:cubicBezTo>
                        <a:close/>
                        <a:moveTo>
                          <a:pt x="121171" y="430912"/>
                        </a:moveTo>
                        <a:cubicBezTo>
                          <a:pt x="120600" y="430912"/>
                          <a:pt x="120087" y="430854"/>
                          <a:pt x="119515" y="430797"/>
                        </a:cubicBezTo>
                        <a:cubicBezTo>
                          <a:pt x="94676" y="426914"/>
                          <a:pt x="73205" y="420747"/>
                          <a:pt x="55618" y="412582"/>
                        </a:cubicBezTo>
                        <a:cubicBezTo>
                          <a:pt x="50250" y="410069"/>
                          <a:pt x="47966" y="403731"/>
                          <a:pt x="50422" y="398363"/>
                        </a:cubicBezTo>
                        <a:cubicBezTo>
                          <a:pt x="52877" y="392995"/>
                          <a:pt x="59215" y="390711"/>
                          <a:pt x="64640" y="393167"/>
                        </a:cubicBezTo>
                        <a:cubicBezTo>
                          <a:pt x="80400" y="400476"/>
                          <a:pt x="99986" y="406015"/>
                          <a:pt x="122827" y="409612"/>
                        </a:cubicBezTo>
                        <a:cubicBezTo>
                          <a:pt x="128652" y="410526"/>
                          <a:pt x="132649" y="416008"/>
                          <a:pt x="131735" y="421832"/>
                        </a:cubicBezTo>
                        <a:cubicBezTo>
                          <a:pt x="130879" y="427143"/>
                          <a:pt x="126311" y="430912"/>
                          <a:pt x="121171" y="430912"/>
                        </a:cubicBezTo>
                        <a:close/>
                        <a:moveTo>
                          <a:pt x="2344626" y="424687"/>
                        </a:moveTo>
                        <a:cubicBezTo>
                          <a:pt x="2340229" y="424687"/>
                          <a:pt x="2336117" y="421946"/>
                          <a:pt x="2334518" y="417549"/>
                        </a:cubicBezTo>
                        <a:cubicBezTo>
                          <a:pt x="2332520" y="411953"/>
                          <a:pt x="2335489" y="405843"/>
                          <a:pt x="2341028" y="403902"/>
                        </a:cubicBezTo>
                        <a:cubicBezTo>
                          <a:pt x="2360842" y="396878"/>
                          <a:pt x="2377573" y="386714"/>
                          <a:pt x="2390878" y="373580"/>
                        </a:cubicBezTo>
                        <a:cubicBezTo>
                          <a:pt x="2395104" y="369412"/>
                          <a:pt x="2401842" y="369469"/>
                          <a:pt x="2406011" y="373638"/>
                        </a:cubicBezTo>
                        <a:cubicBezTo>
                          <a:pt x="2410179" y="377863"/>
                          <a:pt x="2410122" y="384601"/>
                          <a:pt x="2405954" y="388770"/>
                        </a:cubicBezTo>
                        <a:cubicBezTo>
                          <a:pt x="2390421" y="404130"/>
                          <a:pt x="2370950" y="416008"/>
                          <a:pt x="2348166" y="424059"/>
                        </a:cubicBezTo>
                        <a:cubicBezTo>
                          <a:pt x="2346967" y="424459"/>
                          <a:pt x="2345767" y="424687"/>
                          <a:pt x="2344626" y="424687"/>
                        </a:cubicBezTo>
                        <a:close/>
                        <a:moveTo>
                          <a:pt x="14733" y="371297"/>
                        </a:moveTo>
                        <a:cubicBezTo>
                          <a:pt x="10507" y="371297"/>
                          <a:pt x="6510" y="368784"/>
                          <a:pt x="4854" y="364673"/>
                        </a:cubicBezTo>
                        <a:cubicBezTo>
                          <a:pt x="2570" y="359077"/>
                          <a:pt x="971" y="353138"/>
                          <a:pt x="114" y="346971"/>
                        </a:cubicBezTo>
                        <a:lnTo>
                          <a:pt x="0" y="297634"/>
                        </a:lnTo>
                        <a:cubicBezTo>
                          <a:pt x="0" y="291696"/>
                          <a:pt x="4797" y="286956"/>
                          <a:pt x="10678" y="286956"/>
                        </a:cubicBezTo>
                        <a:cubicBezTo>
                          <a:pt x="16560" y="286956"/>
                          <a:pt x="21356" y="291753"/>
                          <a:pt x="21356" y="297634"/>
                        </a:cubicBezTo>
                        <a:lnTo>
                          <a:pt x="21356" y="345486"/>
                        </a:lnTo>
                        <a:cubicBezTo>
                          <a:pt x="21870" y="348398"/>
                          <a:pt x="22955" y="352567"/>
                          <a:pt x="24554" y="356507"/>
                        </a:cubicBezTo>
                        <a:cubicBezTo>
                          <a:pt x="26781" y="361989"/>
                          <a:pt x="24154" y="368213"/>
                          <a:pt x="18730" y="370440"/>
                        </a:cubicBezTo>
                        <a:cubicBezTo>
                          <a:pt x="17474" y="371011"/>
                          <a:pt x="16103" y="371297"/>
                          <a:pt x="14733" y="371297"/>
                        </a:cubicBezTo>
                        <a:close/>
                        <a:moveTo>
                          <a:pt x="2431193" y="338234"/>
                        </a:moveTo>
                        <a:cubicBezTo>
                          <a:pt x="2430051" y="338234"/>
                          <a:pt x="2428908" y="338063"/>
                          <a:pt x="2427824" y="337663"/>
                        </a:cubicBezTo>
                        <a:cubicBezTo>
                          <a:pt x="2422228" y="335779"/>
                          <a:pt x="2419201" y="329726"/>
                          <a:pt x="2421085" y="324130"/>
                        </a:cubicBezTo>
                        <a:cubicBezTo>
                          <a:pt x="2426396" y="308141"/>
                          <a:pt x="2429423" y="289926"/>
                          <a:pt x="2429993" y="269940"/>
                        </a:cubicBezTo>
                        <a:lnTo>
                          <a:pt x="2430165" y="264686"/>
                        </a:lnTo>
                        <a:cubicBezTo>
                          <a:pt x="2430336" y="258805"/>
                          <a:pt x="2435704" y="254179"/>
                          <a:pt x="2441186" y="254294"/>
                        </a:cubicBezTo>
                        <a:cubicBezTo>
                          <a:pt x="2447067" y="254465"/>
                          <a:pt x="2451749" y="259376"/>
                          <a:pt x="2451578" y="265315"/>
                        </a:cubicBezTo>
                        <a:lnTo>
                          <a:pt x="2451407" y="270568"/>
                        </a:lnTo>
                        <a:cubicBezTo>
                          <a:pt x="2450722" y="292666"/>
                          <a:pt x="2447353" y="312938"/>
                          <a:pt x="2441357" y="330868"/>
                        </a:cubicBezTo>
                        <a:cubicBezTo>
                          <a:pt x="2439815" y="335379"/>
                          <a:pt x="2435647" y="338234"/>
                          <a:pt x="2431193" y="338234"/>
                        </a:cubicBezTo>
                        <a:close/>
                        <a:moveTo>
                          <a:pt x="2442213" y="212152"/>
                        </a:moveTo>
                        <a:cubicBezTo>
                          <a:pt x="2442156" y="212152"/>
                          <a:pt x="2442099" y="212152"/>
                          <a:pt x="2442042" y="212152"/>
                        </a:cubicBezTo>
                        <a:cubicBezTo>
                          <a:pt x="2436161" y="212038"/>
                          <a:pt x="2431421" y="207184"/>
                          <a:pt x="2431535" y="201303"/>
                        </a:cubicBezTo>
                        <a:cubicBezTo>
                          <a:pt x="2431878" y="179661"/>
                          <a:pt x="2432107" y="158361"/>
                          <a:pt x="2432220" y="137862"/>
                        </a:cubicBezTo>
                        <a:cubicBezTo>
                          <a:pt x="2432278" y="131980"/>
                          <a:pt x="2437017" y="127241"/>
                          <a:pt x="2442899" y="127241"/>
                        </a:cubicBezTo>
                        <a:cubicBezTo>
                          <a:pt x="2442899" y="127241"/>
                          <a:pt x="2442956" y="127241"/>
                          <a:pt x="2442956" y="127241"/>
                        </a:cubicBezTo>
                        <a:cubicBezTo>
                          <a:pt x="2448894" y="127298"/>
                          <a:pt x="2453634" y="132094"/>
                          <a:pt x="2453577" y="137976"/>
                        </a:cubicBezTo>
                        <a:cubicBezTo>
                          <a:pt x="2453463" y="158590"/>
                          <a:pt x="2453234" y="179889"/>
                          <a:pt x="2452892" y="201645"/>
                        </a:cubicBezTo>
                        <a:cubicBezTo>
                          <a:pt x="2452834" y="207470"/>
                          <a:pt x="2448095" y="212152"/>
                          <a:pt x="2442213" y="212152"/>
                        </a:cubicBezTo>
                        <a:close/>
                        <a:moveTo>
                          <a:pt x="2443013" y="85042"/>
                        </a:moveTo>
                        <a:cubicBezTo>
                          <a:pt x="2437131" y="85042"/>
                          <a:pt x="2432335" y="80303"/>
                          <a:pt x="2432335" y="74364"/>
                        </a:cubicBezTo>
                        <a:cubicBezTo>
                          <a:pt x="2432278" y="51352"/>
                          <a:pt x="2432049" y="29995"/>
                          <a:pt x="2431821" y="10866"/>
                        </a:cubicBezTo>
                        <a:cubicBezTo>
                          <a:pt x="2431764" y="4984"/>
                          <a:pt x="2436503" y="131"/>
                          <a:pt x="2442385" y="17"/>
                        </a:cubicBezTo>
                        <a:cubicBezTo>
                          <a:pt x="2447467" y="-326"/>
                          <a:pt x="2453120" y="4699"/>
                          <a:pt x="2453234" y="10580"/>
                        </a:cubicBezTo>
                        <a:cubicBezTo>
                          <a:pt x="2453463" y="29767"/>
                          <a:pt x="2453634" y="51180"/>
                          <a:pt x="2453748" y="74250"/>
                        </a:cubicBezTo>
                        <a:cubicBezTo>
                          <a:pt x="2453748" y="80188"/>
                          <a:pt x="2448951" y="85042"/>
                          <a:pt x="2443013" y="85042"/>
                        </a:cubicBezTo>
                        <a:cubicBezTo>
                          <a:pt x="2443013" y="85042"/>
                          <a:pt x="2443013" y="85042"/>
                          <a:pt x="2443013" y="85042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任意多边形: 形状 74">
                    <a:extLst>
                      <a:ext uri="{FF2B5EF4-FFF2-40B4-BE49-F238E27FC236}">
                        <a16:creationId xmlns:a16="http://schemas.microsoft.com/office/drawing/2014/main" id="{E33478EE-2FAA-4769-A4F2-47F96BBECD36}"/>
                      </a:ext>
                    </a:extLst>
                  </p:cNvPr>
                  <p:cNvSpPr/>
                  <p:nvPr/>
                </p:nvSpPr>
                <p:spPr>
                  <a:xfrm>
                    <a:off x="3552772" y="5342901"/>
                    <a:ext cx="21356" cy="53448"/>
                  </a:xfrm>
                  <a:custGeom>
                    <a:avLst/>
                    <a:gdLst>
                      <a:gd name="connsiteX0" fmla="*/ 10678 w 21356"/>
                      <a:gd name="connsiteY0" fmla="*/ 53448 h 53448"/>
                      <a:gd name="connsiteX1" fmla="*/ 0 w 21356"/>
                      <a:gd name="connsiteY1" fmla="*/ 42770 h 53448"/>
                      <a:gd name="connsiteX2" fmla="*/ 0 w 21356"/>
                      <a:gd name="connsiteY2" fmla="*/ 10678 h 53448"/>
                      <a:gd name="connsiteX3" fmla="*/ 10678 w 21356"/>
                      <a:gd name="connsiteY3" fmla="*/ 0 h 53448"/>
                      <a:gd name="connsiteX4" fmla="*/ 21356 w 21356"/>
                      <a:gd name="connsiteY4" fmla="*/ 10678 h 53448"/>
                      <a:gd name="connsiteX5" fmla="*/ 21356 w 21356"/>
                      <a:gd name="connsiteY5" fmla="*/ 42770 h 53448"/>
                      <a:gd name="connsiteX6" fmla="*/ 10678 w 21356"/>
                      <a:gd name="connsiteY6" fmla="*/ 53448 h 5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356" h="53448">
                        <a:moveTo>
                          <a:pt x="10678" y="53448"/>
                        </a:moveTo>
                        <a:cubicBezTo>
                          <a:pt x="4740" y="53448"/>
                          <a:pt x="0" y="48651"/>
                          <a:pt x="0" y="42770"/>
                        </a:cubicBezTo>
                        <a:lnTo>
                          <a:pt x="0" y="10678"/>
                        </a:lnTo>
                        <a:cubicBezTo>
                          <a:pt x="0" y="4740"/>
                          <a:pt x="4797" y="0"/>
                          <a:pt x="10678" y="0"/>
                        </a:cubicBezTo>
                        <a:cubicBezTo>
                          <a:pt x="16560" y="0"/>
                          <a:pt x="21356" y="4797"/>
                          <a:pt x="21356" y="10678"/>
                        </a:cubicBezTo>
                        <a:lnTo>
                          <a:pt x="21356" y="42770"/>
                        </a:lnTo>
                        <a:cubicBezTo>
                          <a:pt x="21413" y="48651"/>
                          <a:pt x="16617" y="53448"/>
                          <a:pt x="10678" y="53448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4" name="图形 2">
                <a:extLst>
                  <a:ext uri="{FF2B5EF4-FFF2-40B4-BE49-F238E27FC236}">
                    <a16:creationId xmlns:a16="http://schemas.microsoft.com/office/drawing/2014/main" id="{87ADBC6D-A20B-4D82-84C5-48C4FF3887E1}"/>
                  </a:ext>
                </a:extLst>
              </p:cNvPr>
              <p:cNvGrpSpPr/>
              <p:nvPr/>
            </p:nvGrpSpPr>
            <p:grpSpPr>
              <a:xfrm>
                <a:off x="3124561" y="2124095"/>
                <a:ext cx="1742651" cy="509810"/>
                <a:chOff x="3124561" y="2124095"/>
                <a:chExt cx="1742651" cy="509810"/>
              </a:xfrm>
            </p:grpSpPr>
            <p:sp>
              <p:nvSpPr>
                <p:cNvPr id="64" name="任意多边形: 形状 64">
                  <a:extLst>
                    <a:ext uri="{FF2B5EF4-FFF2-40B4-BE49-F238E27FC236}">
                      <a16:creationId xmlns:a16="http://schemas.microsoft.com/office/drawing/2014/main" id="{43024C02-B417-4FD6-A277-08AF62A7474E}"/>
                    </a:ext>
                  </a:extLst>
                </p:cNvPr>
                <p:cNvSpPr/>
                <p:nvPr/>
              </p:nvSpPr>
              <p:spPr>
                <a:xfrm>
                  <a:off x="3124561" y="2124095"/>
                  <a:ext cx="1742651" cy="509810"/>
                </a:xfrm>
                <a:custGeom>
                  <a:avLst/>
                  <a:gdLst>
                    <a:gd name="connsiteX0" fmla="*/ 1487746 w 1742651"/>
                    <a:gd name="connsiteY0" fmla="*/ 509810 h 509810"/>
                    <a:gd name="connsiteX1" fmla="*/ 254905 w 1742651"/>
                    <a:gd name="connsiteY1" fmla="*/ 509810 h 509810"/>
                    <a:gd name="connsiteX2" fmla="*/ 0 w 1742651"/>
                    <a:gd name="connsiteY2" fmla="*/ 254905 h 509810"/>
                    <a:gd name="connsiteX3" fmla="*/ 0 w 1742651"/>
                    <a:gd name="connsiteY3" fmla="*/ 254905 h 509810"/>
                    <a:gd name="connsiteX4" fmla="*/ 254905 w 1742651"/>
                    <a:gd name="connsiteY4" fmla="*/ 0 h 509810"/>
                    <a:gd name="connsiteX5" fmla="*/ 1487746 w 1742651"/>
                    <a:gd name="connsiteY5" fmla="*/ 0 h 509810"/>
                    <a:gd name="connsiteX6" fmla="*/ 1742652 w 1742651"/>
                    <a:gd name="connsiteY6" fmla="*/ 254905 h 509810"/>
                    <a:gd name="connsiteX7" fmla="*/ 1742652 w 1742651"/>
                    <a:gd name="connsiteY7" fmla="*/ 254905 h 509810"/>
                    <a:gd name="connsiteX8" fmla="*/ 1487746 w 1742651"/>
                    <a:gd name="connsiteY8" fmla="*/ 509810 h 50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2651" h="509810">
                      <a:moveTo>
                        <a:pt x="1487746" y="509810"/>
                      </a:moveTo>
                      <a:lnTo>
                        <a:pt x="254905" y="509810"/>
                      </a:lnTo>
                      <a:cubicBezTo>
                        <a:pt x="114719" y="509810"/>
                        <a:pt x="0" y="395092"/>
                        <a:pt x="0" y="254905"/>
                      </a:cubicBezTo>
                      <a:lnTo>
                        <a:pt x="0" y="254905"/>
                      </a:lnTo>
                      <a:cubicBezTo>
                        <a:pt x="0" y="114719"/>
                        <a:pt x="114719" y="0"/>
                        <a:pt x="254905" y="0"/>
                      </a:cubicBezTo>
                      <a:lnTo>
                        <a:pt x="1487746" y="0"/>
                      </a:lnTo>
                      <a:cubicBezTo>
                        <a:pt x="1627933" y="0"/>
                        <a:pt x="1742652" y="114719"/>
                        <a:pt x="1742652" y="254905"/>
                      </a:cubicBezTo>
                      <a:lnTo>
                        <a:pt x="1742652" y="254905"/>
                      </a:lnTo>
                      <a:cubicBezTo>
                        <a:pt x="1742709" y="395092"/>
                        <a:pt x="1627990" y="509810"/>
                        <a:pt x="1487746" y="509810"/>
                      </a:cubicBezTo>
                      <a:close/>
                    </a:path>
                  </a:pathLst>
                </a:custGeom>
                <a:solidFill>
                  <a:srgbClr val="4B369D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65" name="图形 2">
                  <a:extLst>
                    <a:ext uri="{FF2B5EF4-FFF2-40B4-BE49-F238E27FC236}">
                      <a16:creationId xmlns:a16="http://schemas.microsoft.com/office/drawing/2014/main" id="{D01C7611-2593-4ADE-9BA3-D0A9CD90E64E}"/>
                    </a:ext>
                  </a:extLst>
                </p:cNvPr>
                <p:cNvGrpSpPr/>
                <p:nvPr/>
              </p:nvGrpSpPr>
              <p:grpSpPr>
                <a:xfrm>
                  <a:off x="4394605" y="2251548"/>
                  <a:ext cx="321598" cy="275005"/>
                  <a:chOff x="4394605" y="2251548"/>
                  <a:chExt cx="321598" cy="275005"/>
                </a:xfrm>
                <a:solidFill>
                  <a:srgbClr val="FFFFFF"/>
                </a:solidFill>
              </p:grpSpPr>
              <p:sp>
                <p:nvSpPr>
                  <p:cNvPr id="66" name="任意多边形: 形状 66">
                    <a:extLst>
                      <a:ext uri="{FF2B5EF4-FFF2-40B4-BE49-F238E27FC236}">
                        <a16:creationId xmlns:a16="http://schemas.microsoft.com/office/drawing/2014/main" id="{3890C82B-DC89-4F5C-B0CA-4C653478927D}"/>
                      </a:ext>
                    </a:extLst>
                  </p:cNvPr>
                  <p:cNvSpPr/>
                  <p:nvPr/>
                </p:nvSpPr>
                <p:spPr>
                  <a:xfrm>
                    <a:off x="4579359" y="2265852"/>
                    <a:ext cx="136844" cy="247878"/>
                  </a:xfrm>
                  <a:custGeom>
                    <a:avLst/>
                    <a:gdLst>
                      <a:gd name="connsiteX0" fmla="*/ 0 w 136844"/>
                      <a:gd name="connsiteY0" fmla="*/ 657 h 247878"/>
                      <a:gd name="connsiteX1" fmla="*/ 15475 w 136844"/>
                      <a:gd name="connsiteY1" fmla="*/ 29 h 247878"/>
                      <a:gd name="connsiteX2" fmla="*/ 136817 w 136844"/>
                      <a:gd name="connsiteY2" fmla="*/ 126511 h 247878"/>
                      <a:gd name="connsiteX3" fmla="*/ 10336 w 136844"/>
                      <a:gd name="connsiteY3" fmla="*/ 247853 h 247878"/>
                      <a:gd name="connsiteX4" fmla="*/ 10964 w 136844"/>
                      <a:gd name="connsiteY4" fmla="*/ 218160 h 247878"/>
                      <a:gd name="connsiteX5" fmla="*/ 107124 w 136844"/>
                      <a:gd name="connsiteY5" fmla="*/ 125940 h 247878"/>
                      <a:gd name="connsiteX6" fmla="*/ 14904 w 136844"/>
                      <a:gd name="connsiteY6" fmla="*/ 29779 h 247878"/>
                      <a:gd name="connsiteX7" fmla="*/ 3083 w 136844"/>
                      <a:gd name="connsiteY7" fmla="*/ 30293 h 247878"/>
                      <a:gd name="connsiteX8" fmla="*/ 0 w 136844"/>
                      <a:gd name="connsiteY8" fmla="*/ 657 h 247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6844" h="247878">
                        <a:moveTo>
                          <a:pt x="0" y="657"/>
                        </a:moveTo>
                        <a:cubicBezTo>
                          <a:pt x="5139" y="143"/>
                          <a:pt x="10336" y="-85"/>
                          <a:pt x="15475" y="29"/>
                        </a:cubicBezTo>
                        <a:cubicBezTo>
                          <a:pt x="83769" y="1456"/>
                          <a:pt x="138245" y="58159"/>
                          <a:pt x="136817" y="126511"/>
                        </a:cubicBezTo>
                        <a:cubicBezTo>
                          <a:pt x="135390" y="194805"/>
                          <a:pt x="78687" y="249224"/>
                          <a:pt x="10336" y="247853"/>
                        </a:cubicBezTo>
                        <a:lnTo>
                          <a:pt x="10964" y="218160"/>
                        </a:lnTo>
                        <a:cubicBezTo>
                          <a:pt x="62927" y="219245"/>
                          <a:pt x="106039" y="177846"/>
                          <a:pt x="107124" y="125940"/>
                        </a:cubicBezTo>
                        <a:cubicBezTo>
                          <a:pt x="108209" y="73977"/>
                          <a:pt x="66810" y="30864"/>
                          <a:pt x="14904" y="29779"/>
                        </a:cubicBezTo>
                        <a:cubicBezTo>
                          <a:pt x="11021" y="29722"/>
                          <a:pt x="7023" y="29836"/>
                          <a:pt x="3083" y="30293"/>
                        </a:cubicBezTo>
                        <a:lnTo>
                          <a:pt x="0" y="6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任意多边形: 形状 67">
                    <a:extLst>
                      <a:ext uri="{FF2B5EF4-FFF2-40B4-BE49-F238E27FC236}">
                        <a16:creationId xmlns:a16="http://schemas.microsoft.com/office/drawing/2014/main" id="{B0DD8A4D-7338-421A-9D7C-14AE1B74D3E6}"/>
                      </a:ext>
                    </a:extLst>
                  </p:cNvPr>
                  <p:cNvSpPr/>
                  <p:nvPr/>
                </p:nvSpPr>
                <p:spPr>
                  <a:xfrm>
                    <a:off x="4549666" y="2471449"/>
                    <a:ext cx="48308" cy="55103"/>
                  </a:xfrm>
                  <a:custGeom>
                    <a:avLst/>
                    <a:gdLst>
                      <a:gd name="connsiteX0" fmla="*/ 0 w 48308"/>
                      <a:gd name="connsiteY0" fmla="*/ 26553 h 55103"/>
                      <a:gd name="connsiteX1" fmla="*/ 47167 w 48308"/>
                      <a:gd name="connsiteY1" fmla="*/ 55104 h 55103"/>
                      <a:gd name="connsiteX2" fmla="*/ 48308 w 48308"/>
                      <a:gd name="connsiteY2" fmla="*/ 0 h 55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8308" h="55103">
                        <a:moveTo>
                          <a:pt x="0" y="26553"/>
                        </a:moveTo>
                        <a:lnTo>
                          <a:pt x="47167" y="55104"/>
                        </a:lnTo>
                        <a:lnTo>
                          <a:pt x="483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任意多边形: 形状 68">
                    <a:extLst>
                      <a:ext uri="{FF2B5EF4-FFF2-40B4-BE49-F238E27FC236}">
                        <a16:creationId xmlns:a16="http://schemas.microsoft.com/office/drawing/2014/main" id="{695B8F4F-817F-40A2-961A-37DF03A23F03}"/>
                      </a:ext>
                    </a:extLst>
                  </p:cNvPr>
                  <p:cNvSpPr/>
                  <p:nvPr/>
                </p:nvSpPr>
                <p:spPr>
                  <a:xfrm>
                    <a:off x="4394605" y="2264313"/>
                    <a:ext cx="136844" cy="247878"/>
                  </a:xfrm>
                  <a:custGeom>
                    <a:avLst/>
                    <a:gdLst>
                      <a:gd name="connsiteX0" fmla="*/ 136845 w 136844"/>
                      <a:gd name="connsiteY0" fmla="*/ 247222 h 247878"/>
                      <a:gd name="connsiteX1" fmla="*/ 121370 w 136844"/>
                      <a:gd name="connsiteY1" fmla="*/ 247850 h 247878"/>
                      <a:gd name="connsiteX2" fmla="*/ 27 w 136844"/>
                      <a:gd name="connsiteY2" fmla="*/ 121368 h 247878"/>
                      <a:gd name="connsiteX3" fmla="*/ 126509 w 136844"/>
                      <a:gd name="connsiteY3" fmla="*/ 25 h 247878"/>
                      <a:gd name="connsiteX4" fmla="*/ 125881 w 136844"/>
                      <a:gd name="connsiteY4" fmla="*/ 29718 h 247878"/>
                      <a:gd name="connsiteX5" fmla="*/ 29721 w 136844"/>
                      <a:gd name="connsiteY5" fmla="*/ 121939 h 247878"/>
                      <a:gd name="connsiteX6" fmla="*/ 121941 w 136844"/>
                      <a:gd name="connsiteY6" fmla="*/ 218099 h 247878"/>
                      <a:gd name="connsiteX7" fmla="*/ 133761 w 136844"/>
                      <a:gd name="connsiteY7" fmla="*/ 217586 h 247878"/>
                      <a:gd name="connsiteX8" fmla="*/ 136845 w 136844"/>
                      <a:gd name="connsiteY8" fmla="*/ 247222 h 247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6844" h="247878">
                        <a:moveTo>
                          <a:pt x="136845" y="247222"/>
                        </a:moveTo>
                        <a:cubicBezTo>
                          <a:pt x="131706" y="247736"/>
                          <a:pt x="126509" y="247964"/>
                          <a:pt x="121370" y="247850"/>
                        </a:cubicBezTo>
                        <a:cubicBezTo>
                          <a:pt x="53076" y="246422"/>
                          <a:pt x="-1400" y="189720"/>
                          <a:pt x="27" y="121368"/>
                        </a:cubicBezTo>
                        <a:cubicBezTo>
                          <a:pt x="1455" y="53073"/>
                          <a:pt x="58158" y="-1345"/>
                          <a:pt x="126509" y="25"/>
                        </a:cubicBezTo>
                        <a:lnTo>
                          <a:pt x="125881" y="29718"/>
                        </a:lnTo>
                        <a:cubicBezTo>
                          <a:pt x="73918" y="28634"/>
                          <a:pt x="30806" y="70033"/>
                          <a:pt x="29721" y="121939"/>
                        </a:cubicBezTo>
                        <a:cubicBezTo>
                          <a:pt x="28636" y="173902"/>
                          <a:pt x="70035" y="217015"/>
                          <a:pt x="121941" y="218099"/>
                        </a:cubicBezTo>
                        <a:cubicBezTo>
                          <a:pt x="125824" y="218156"/>
                          <a:pt x="129821" y="218042"/>
                          <a:pt x="133761" y="217586"/>
                        </a:cubicBezTo>
                        <a:lnTo>
                          <a:pt x="136845" y="2472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任意多边形: 形状 69">
                    <a:extLst>
                      <a:ext uri="{FF2B5EF4-FFF2-40B4-BE49-F238E27FC236}">
                        <a16:creationId xmlns:a16="http://schemas.microsoft.com/office/drawing/2014/main" id="{90CF76A4-9EF0-4880-85D4-110B6C551FB7}"/>
                      </a:ext>
                    </a:extLst>
                  </p:cNvPr>
                  <p:cNvSpPr/>
                  <p:nvPr/>
                </p:nvSpPr>
                <p:spPr>
                  <a:xfrm>
                    <a:off x="4512892" y="2251548"/>
                    <a:ext cx="48251" cy="55046"/>
                  </a:xfrm>
                  <a:custGeom>
                    <a:avLst/>
                    <a:gdLst>
                      <a:gd name="connsiteX0" fmla="*/ 48252 w 48251"/>
                      <a:gd name="connsiteY0" fmla="*/ 28494 h 55046"/>
                      <a:gd name="connsiteX1" fmla="*/ 1142 w 48251"/>
                      <a:gd name="connsiteY1" fmla="*/ 0 h 55046"/>
                      <a:gd name="connsiteX2" fmla="*/ 0 w 48251"/>
                      <a:gd name="connsiteY2" fmla="*/ 55047 h 55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8251" h="55046">
                        <a:moveTo>
                          <a:pt x="48252" y="28494"/>
                        </a:moveTo>
                        <a:lnTo>
                          <a:pt x="1142" y="0"/>
                        </a:lnTo>
                        <a:lnTo>
                          <a:pt x="0" y="550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5" name="图形 2">
                <a:extLst>
                  <a:ext uri="{FF2B5EF4-FFF2-40B4-BE49-F238E27FC236}">
                    <a16:creationId xmlns:a16="http://schemas.microsoft.com/office/drawing/2014/main" id="{A36A0CFE-3AA9-4DBF-AEA3-6BC8BDD650E7}"/>
                  </a:ext>
                </a:extLst>
              </p:cNvPr>
              <p:cNvGrpSpPr/>
              <p:nvPr/>
            </p:nvGrpSpPr>
            <p:grpSpPr>
              <a:xfrm>
                <a:off x="6730502" y="3207214"/>
                <a:ext cx="2786749" cy="2177846"/>
                <a:chOff x="6730502" y="3207214"/>
                <a:chExt cx="2786749" cy="2177846"/>
              </a:xfrm>
            </p:grpSpPr>
            <p:grpSp>
              <p:nvGrpSpPr>
                <p:cNvPr id="36" name="图形 2">
                  <a:extLst>
                    <a:ext uri="{FF2B5EF4-FFF2-40B4-BE49-F238E27FC236}">
                      <a16:creationId xmlns:a16="http://schemas.microsoft.com/office/drawing/2014/main" id="{145C9C03-F05A-4A92-A3F5-E683A34EC532}"/>
                    </a:ext>
                  </a:extLst>
                </p:cNvPr>
                <p:cNvGrpSpPr/>
                <p:nvPr/>
              </p:nvGrpSpPr>
              <p:grpSpPr>
                <a:xfrm>
                  <a:off x="6730502" y="3207214"/>
                  <a:ext cx="2786749" cy="2177846"/>
                  <a:chOff x="6730502" y="3207214"/>
                  <a:chExt cx="2786749" cy="2177846"/>
                </a:xfrm>
              </p:grpSpPr>
              <p:grpSp>
                <p:nvGrpSpPr>
                  <p:cNvPr id="40" name="图形 2">
                    <a:extLst>
                      <a:ext uri="{FF2B5EF4-FFF2-40B4-BE49-F238E27FC236}">
                        <a16:creationId xmlns:a16="http://schemas.microsoft.com/office/drawing/2014/main" id="{6E58EC52-A078-4919-9E83-B253E89376A5}"/>
                      </a:ext>
                    </a:extLst>
                  </p:cNvPr>
                  <p:cNvGrpSpPr/>
                  <p:nvPr/>
                </p:nvGrpSpPr>
                <p:grpSpPr>
                  <a:xfrm>
                    <a:off x="6730502" y="3207214"/>
                    <a:ext cx="2786749" cy="2177846"/>
                    <a:chOff x="6730502" y="3207214"/>
                    <a:chExt cx="2786749" cy="2177846"/>
                  </a:xfrm>
                </p:grpSpPr>
                <p:sp>
                  <p:nvSpPr>
                    <p:cNvPr id="55" name="任意多边形: 形状 55">
                      <a:extLst>
                        <a:ext uri="{FF2B5EF4-FFF2-40B4-BE49-F238E27FC236}">
                          <a16:creationId xmlns:a16="http://schemas.microsoft.com/office/drawing/2014/main" id="{0D68E3F6-19BA-437C-9BB8-AE6FF8B5C4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0502" y="5089074"/>
                      <a:ext cx="2786749" cy="295985"/>
                    </a:xfrm>
                    <a:custGeom>
                      <a:avLst/>
                      <a:gdLst>
                        <a:gd name="connsiteX0" fmla="*/ 2775540 w 2786749"/>
                        <a:gd name="connsiteY0" fmla="*/ 280037 h 295985"/>
                        <a:gd name="connsiteX1" fmla="*/ 2739565 w 2786749"/>
                        <a:gd name="connsiteY1" fmla="*/ 285861 h 295985"/>
                        <a:gd name="connsiteX2" fmla="*/ 1371676 w 2786749"/>
                        <a:gd name="connsiteY2" fmla="*/ 286946 h 295985"/>
                        <a:gd name="connsiteX3" fmla="*/ 686447 w 2786749"/>
                        <a:gd name="connsiteY3" fmla="*/ 286432 h 295985"/>
                        <a:gd name="connsiteX4" fmla="*/ 340407 w 2786749"/>
                        <a:gd name="connsiteY4" fmla="*/ 289402 h 295985"/>
                        <a:gd name="connsiteX5" fmla="*/ 167387 w 2786749"/>
                        <a:gd name="connsiteY5" fmla="*/ 293227 h 295985"/>
                        <a:gd name="connsiteX6" fmla="*/ 33139 w 2786749"/>
                        <a:gd name="connsiteY6" fmla="*/ 284605 h 295985"/>
                        <a:gd name="connsiteX7" fmla="*/ 876 w 2786749"/>
                        <a:gd name="connsiteY7" fmla="*/ 255711 h 295985"/>
                        <a:gd name="connsiteX8" fmla="*/ 191 w 2786749"/>
                        <a:gd name="connsiteY8" fmla="*/ 245090 h 295985"/>
                        <a:gd name="connsiteX9" fmla="*/ 70255 w 2786749"/>
                        <a:gd name="connsiteY9" fmla="*/ 137338 h 295985"/>
                        <a:gd name="connsiteX10" fmla="*/ 215182 w 2786749"/>
                        <a:gd name="connsiteY10" fmla="*/ 10171 h 295985"/>
                        <a:gd name="connsiteX11" fmla="*/ 337723 w 2786749"/>
                        <a:gd name="connsiteY11" fmla="*/ 63 h 295985"/>
                        <a:gd name="connsiteX12" fmla="*/ 2501848 w 2786749"/>
                        <a:gd name="connsiteY12" fmla="*/ 6288 h 295985"/>
                        <a:gd name="connsiteX13" fmla="*/ 2634382 w 2786749"/>
                        <a:gd name="connsiteY13" fmla="*/ 47630 h 295985"/>
                        <a:gd name="connsiteX14" fmla="*/ 2741964 w 2786749"/>
                        <a:gd name="connsiteY14" fmla="*/ 188216 h 295985"/>
                        <a:gd name="connsiteX15" fmla="*/ 2775540 w 2786749"/>
                        <a:gd name="connsiteY15" fmla="*/ 280037 h 2959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786749" h="295985">
                          <a:moveTo>
                            <a:pt x="2775540" y="280037"/>
                          </a:moveTo>
                          <a:cubicBezTo>
                            <a:pt x="2768116" y="283748"/>
                            <a:pt x="2756524" y="285861"/>
                            <a:pt x="2739565" y="285861"/>
                          </a:cubicBezTo>
                          <a:cubicBezTo>
                            <a:pt x="2283545" y="285804"/>
                            <a:pt x="1827753" y="285690"/>
                            <a:pt x="1371676" y="286946"/>
                          </a:cubicBezTo>
                          <a:cubicBezTo>
                            <a:pt x="1143267" y="287574"/>
                            <a:pt x="914857" y="285918"/>
                            <a:pt x="686447" y="286432"/>
                          </a:cubicBezTo>
                          <a:cubicBezTo>
                            <a:pt x="571101" y="286660"/>
                            <a:pt x="455754" y="287517"/>
                            <a:pt x="340407" y="289402"/>
                          </a:cubicBezTo>
                          <a:cubicBezTo>
                            <a:pt x="282733" y="290372"/>
                            <a:pt x="225060" y="291628"/>
                            <a:pt x="167387" y="293227"/>
                          </a:cubicBezTo>
                          <a:cubicBezTo>
                            <a:pt x="124959" y="294427"/>
                            <a:pt x="73510" y="302250"/>
                            <a:pt x="33139" y="284605"/>
                          </a:cubicBezTo>
                          <a:cubicBezTo>
                            <a:pt x="19377" y="278609"/>
                            <a:pt x="6358" y="270558"/>
                            <a:pt x="876" y="255711"/>
                          </a:cubicBezTo>
                          <a:cubicBezTo>
                            <a:pt x="19" y="252228"/>
                            <a:pt x="-209" y="248688"/>
                            <a:pt x="191" y="245090"/>
                          </a:cubicBezTo>
                          <a:cubicBezTo>
                            <a:pt x="4645" y="214369"/>
                            <a:pt x="51754" y="162748"/>
                            <a:pt x="70255" y="137338"/>
                          </a:cubicBezTo>
                          <a:cubicBezTo>
                            <a:pt x="108228" y="85089"/>
                            <a:pt x="147058" y="28272"/>
                            <a:pt x="215182" y="10171"/>
                          </a:cubicBezTo>
                          <a:cubicBezTo>
                            <a:pt x="254810" y="-336"/>
                            <a:pt x="296553" y="-165"/>
                            <a:pt x="337723" y="63"/>
                          </a:cubicBezTo>
                          <a:cubicBezTo>
                            <a:pt x="1059098" y="63"/>
                            <a:pt x="1780473" y="4061"/>
                            <a:pt x="2501848" y="6288"/>
                          </a:cubicBezTo>
                          <a:cubicBezTo>
                            <a:pt x="2547073" y="6402"/>
                            <a:pt x="2602919" y="13083"/>
                            <a:pt x="2634382" y="47630"/>
                          </a:cubicBezTo>
                          <a:cubicBezTo>
                            <a:pt x="2674354" y="91484"/>
                            <a:pt x="2709586" y="138994"/>
                            <a:pt x="2741964" y="188216"/>
                          </a:cubicBezTo>
                          <a:cubicBezTo>
                            <a:pt x="2761321" y="217624"/>
                            <a:pt x="2808088" y="263877"/>
                            <a:pt x="2775540" y="280037"/>
                          </a:cubicBezTo>
                          <a:close/>
                        </a:path>
                      </a:pathLst>
                    </a:custGeom>
                    <a:solidFill>
                      <a:srgbClr val="978C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grpSp>
                  <p:nvGrpSpPr>
                    <p:cNvPr id="56" name="图形 2">
                      <a:extLst>
                        <a:ext uri="{FF2B5EF4-FFF2-40B4-BE49-F238E27FC236}">
                          <a16:creationId xmlns:a16="http://schemas.microsoft.com/office/drawing/2014/main" id="{E29D2BC5-9E18-4FA5-9810-31502DCCF3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42042" y="3207214"/>
                      <a:ext cx="2546596" cy="1919040"/>
                      <a:chOff x="6842042" y="3207214"/>
                      <a:chExt cx="2546596" cy="1919040"/>
                    </a:xfrm>
                  </p:grpSpPr>
                  <p:sp>
                    <p:nvSpPr>
                      <p:cNvPr id="57" name="任意多边形: 形状 57">
                        <a:extLst>
                          <a:ext uri="{FF2B5EF4-FFF2-40B4-BE49-F238E27FC236}">
                            <a16:creationId xmlns:a16="http://schemas.microsoft.com/office/drawing/2014/main" id="{B025C97B-CE18-4D9B-B417-028E89D5E6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2042" y="3207214"/>
                        <a:ext cx="2546596" cy="1919040"/>
                      </a:xfrm>
                      <a:custGeom>
                        <a:avLst/>
                        <a:gdLst>
                          <a:gd name="connsiteX0" fmla="*/ 2289864 w 2546596"/>
                          <a:gd name="connsiteY0" fmla="*/ 1919041 h 1919040"/>
                          <a:gd name="connsiteX1" fmla="*/ 256732 w 2546596"/>
                          <a:gd name="connsiteY1" fmla="*/ 1919041 h 1919040"/>
                          <a:gd name="connsiteX2" fmla="*/ 0 w 2546596"/>
                          <a:gd name="connsiteY2" fmla="*/ 1662309 h 1919040"/>
                          <a:gd name="connsiteX3" fmla="*/ 0 w 2546596"/>
                          <a:gd name="connsiteY3" fmla="*/ 256733 h 1919040"/>
                          <a:gd name="connsiteX4" fmla="*/ 256732 w 2546596"/>
                          <a:gd name="connsiteY4" fmla="*/ 0 h 1919040"/>
                          <a:gd name="connsiteX5" fmla="*/ 2289864 w 2546596"/>
                          <a:gd name="connsiteY5" fmla="*/ 0 h 1919040"/>
                          <a:gd name="connsiteX6" fmla="*/ 2546596 w 2546596"/>
                          <a:gd name="connsiteY6" fmla="*/ 256733 h 1919040"/>
                          <a:gd name="connsiteX7" fmla="*/ 2546596 w 2546596"/>
                          <a:gd name="connsiteY7" fmla="*/ 1662252 h 1919040"/>
                          <a:gd name="connsiteX8" fmla="*/ 2289864 w 2546596"/>
                          <a:gd name="connsiteY8" fmla="*/ 1919041 h 19190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596" h="1919040">
                            <a:moveTo>
                              <a:pt x="2289864" y="1919041"/>
                            </a:moveTo>
                            <a:lnTo>
                              <a:pt x="256732" y="1919041"/>
                            </a:lnTo>
                            <a:cubicBezTo>
                              <a:pt x="115518" y="1919041"/>
                              <a:pt x="0" y="1803523"/>
                              <a:pt x="0" y="1662309"/>
                            </a:cubicBezTo>
                            <a:lnTo>
                              <a:pt x="0" y="256733"/>
                            </a:lnTo>
                            <a:cubicBezTo>
                              <a:pt x="0" y="115518"/>
                              <a:pt x="115518" y="0"/>
                              <a:pt x="256732" y="0"/>
                            </a:cubicBezTo>
                            <a:lnTo>
                              <a:pt x="2289864" y="0"/>
                            </a:lnTo>
                            <a:cubicBezTo>
                              <a:pt x="2431078" y="0"/>
                              <a:pt x="2546596" y="115518"/>
                              <a:pt x="2546596" y="256733"/>
                            </a:cubicBezTo>
                            <a:lnTo>
                              <a:pt x="2546596" y="1662252"/>
                            </a:lnTo>
                            <a:cubicBezTo>
                              <a:pt x="2546596" y="1803523"/>
                              <a:pt x="2431078" y="1919041"/>
                              <a:pt x="2289864" y="1919041"/>
                            </a:cubicBezTo>
                            <a:close/>
                          </a:path>
                        </a:pathLst>
                      </a:custGeom>
                      <a:solidFill>
                        <a:srgbClr val="A7ADFF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8" name="任意多边形: 形状 58">
                        <a:extLst>
                          <a:ext uri="{FF2B5EF4-FFF2-40B4-BE49-F238E27FC236}">
                            <a16:creationId xmlns:a16="http://schemas.microsoft.com/office/drawing/2014/main" id="{C76FF4F8-5024-4077-BF63-2D296BA8ED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2171" y="3290640"/>
                        <a:ext cx="1903108" cy="1248829"/>
                      </a:xfrm>
                      <a:custGeom>
                        <a:avLst/>
                        <a:gdLst>
                          <a:gd name="connsiteX0" fmla="*/ 200086 w 1903108"/>
                          <a:gd name="connsiteY0" fmla="*/ 0 h 1248829"/>
                          <a:gd name="connsiteX1" fmla="*/ 0 w 1903108"/>
                          <a:gd name="connsiteY1" fmla="*/ 200087 h 1248829"/>
                          <a:gd name="connsiteX2" fmla="*/ 0 w 1903108"/>
                          <a:gd name="connsiteY2" fmla="*/ 1248830 h 1248829"/>
                          <a:gd name="connsiteX3" fmla="*/ 1903109 w 1903108"/>
                          <a:gd name="connsiteY3" fmla="*/ 57 h 1248829"/>
                          <a:gd name="connsiteX4" fmla="*/ 200086 w 1903108"/>
                          <a:gd name="connsiteY4" fmla="*/ 57 h 12488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03108" h="1248829">
                            <a:moveTo>
                              <a:pt x="200086" y="0"/>
                            </a:moveTo>
                            <a:cubicBezTo>
                              <a:pt x="90050" y="0"/>
                              <a:pt x="0" y="90050"/>
                              <a:pt x="0" y="200087"/>
                            </a:cubicBezTo>
                            <a:lnTo>
                              <a:pt x="0" y="1248830"/>
                            </a:lnTo>
                            <a:cubicBezTo>
                              <a:pt x="651196" y="858021"/>
                              <a:pt x="1288116" y="445056"/>
                              <a:pt x="1903109" y="57"/>
                            </a:cubicBezTo>
                            <a:lnTo>
                              <a:pt x="200086" y="57"/>
                            </a:lnTo>
                            <a:close/>
                          </a:path>
                        </a:pathLst>
                      </a:custGeom>
                      <a:solidFill>
                        <a:srgbClr val="EFF0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9" name="任意多边形: 形状 59">
                        <a:extLst>
                          <a:ext uri="{FF2B5EF4-FFF2-40B4-BE49-F238E27FC236}">
                            <a16:creationId xmlns:a16="http://schemas.microsoft.com/office/drawing/2014/main" id="{74BD108D-4A3D-4EF8-BA1D-68FDB0F8BF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2228" y="3290640"/>
                        <a:ext cx="2415375" cy="1675556"/>
                      </a:xfrm>
                      <a:custGeom>
                        <a:avLst/>
                        <a:gdLst>
                          <a:gd name="connsiteX0" fmla="*/ 2215232 w 2415375"/>
                          <a:gd name="connsiteY0" fmla="*/ 0 h 1675556"/>
                          <a:gd name="connsiteX1" fmla="*/ 1903110 w 2415375"/>
                          <a:gd name="connsiteY1" fmla="*/ 0 h 1675556"/>
                          <a:gd name="connsiteX2" fmla="*/ 0 w 2415375"/>
                          <a:gd name="connsiteY2" fmla="*/ 1248773 h 1675556"/>
                          <a:gd name="connsiteX3" fmla="*/ 0 w 2415375"/>
                          <a:gd name="connsiteY3" fmla="*/ 1475469 h 1675556"/>
                          <a:gd name="connsiteX4" fmla="*/ 200087 w 2415375"/>
                          <a:gd name="connsiteY4" fmla="*/ 1675556 h 1675556"/>
                          <a:gd name="connsiteX5" fmla="*/ 2215289 w 2415375"/>
                          <a:gd name="connsiteY5" fmla="*/ 1675556 h 1675556"/>
                          <a:gd name="connsiteX6" fmla="*/ 2415376 w 2415375"/>
                          <a:gd name="connsiteY6" fmla="*/ 1475469 h 1675556"/>
                          <a:gd name="connsiteX7" fmla="*/ 2415376 w 2415375"/>
                          <a:gd name="connsiteY7" fmla="*/ 200087 h 1675556"/>
                          <a:gd name="connsiteX8" fmla="*/ 2215232 w 2415375"/>
                          <a:gd name="connsiteY8" fmla="*/ 0 h 16755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415375" h="1675556">
                            <a:moveTo>
                              <a:pt x="2215232" y="0"/>
                            </a:moveTo>
                            <a:lnTo>
                              <a:pt x="1903110" y="0"/>
                            </a:lnTo>
                            <a:cubicBezTo>
                              <a:pt x="1288060" y="444999"/>
                              <a:pt x="651196" y="858021"/>
                              <a:pt x="0" y="1248773"/>
                            </a:cubicBezTo>
                            <a:lnTo>
                              <a:pt x="0" y="1475469"/>
                            </a:lnTo>
                            <a:cubicBezTo>
                              <a:pt x="0" y="1585506"/>
                              <a:pt x="90051" y="1675556"/>
                              <a:pt x="200087" y="1675556"/>
                            </a:cubicBezTo>
                            <a:lnTo>
                              <a:pt x="2215289" y="1675556"/>
                            </a:lnTo>
                            <a:cubicBezTo>
                              <a:pt x="2325325" y="1675556"/>
                              <a:pt x="2415376" y="1585506"/>
                              <a:pt x="2415376" y="1475469"/>
                            </a:cubicBezTo>
                            <a:lnTo>
                              <a:pt x="2415376" y="200087"/>
                            </a:lnTo>
                            <a:cubicBezTo>
                              <a:pt x="2415319" y="90050"/>
                              <a:pt x="2325268" y="0"/>
                              <a:pt x="2215232" y="0"/>
                            </a:cubicBezTo>
                            <a:close/>
                          </a:path>
                        </a:pathLst>
                      </a:custGeom>
                      <a:solidFill>
                        <a:srgbClr val="E3E5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0" name="任意多边形: 形状 60">
                        <a:extLst>
                          <a:ext uri="{FF2B5EF4-FFF2-40B4-BE49-F238E27FC236}">
                            <a16:creationId xmlns:a16="http://schemas.microsoft.com/office/drawing/2014/main" id="{5563ADB1-6386-4C4A-A880-65D12D430D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349" y="5022956"/>
                        <a:ext cx="194376" cy="15760"/>
                      </a:xfrm>
                      <a:custGeom>
                        <a:avLst/>
                        <a:gdLst>
                          <a:gd name="connsiteX0" fmla="*/ 186496 w 194376"/>
                          <a:gd name="connsiteY0" fmla="*/ 15760 h 15760"/>
                          <a:gd name="connsiteX1" fmla="*/ 7880 w 194376"/>
                          <a:gd name="connsiteY1" fmla="*/ 15760 h 15760"/>
                          <a:gd name="connsiteX2" fmla="*/ 0 w 194376"/>
                          <a:gd name="connsiteY2" fmla="*/ 7880 h 15760"/>
                          <a:gd name="connsiteX3" fmla="*/ 0 w 194376"/>
                          <a:gd name="connsiteY3" fmla="*/ 7880 h 15760"/>
                          <a:gd name="connsiteX4" fmla="*/ 7880 w 194376"/>
                          <a:gd name="connsiteY4" fmla="*/ 0 h 15760"/>
                          <a:gd name="connsiteX5" fmla="*/ 186496 w 194376"/>
                          <a:gd name="connsiteY5" fmla="*/ 0 h 15760"/>
                          <a:gd name="connsiteX6" fmla="*/ 194376 w 194376"/>
                          <a:gd name="connsiteY6" fmla="*/ 7880 h 15760"/>
                          <a:gd name="connsiteX7" fmla="*/ 194376 w 194376"/>
                          <a:gd name="connsiteY7" fmla="*/ 7880 h 15760"/>
                          <a:gd name="connsiteX8" fmla="*/ 186496 w 194376"/>
                          <a:gd name="connsiteY8" fmla="*/ 15760 h 157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94376" h="15760">
                            <a:moveTo>
                              <a:pt x="186496" y="15760"/>
                            </a:moveTo>
                            <a:lnTo>
                              <a:pt x="7880" y="15760"/>
                            </a:lnTo>
                            <a:cubicBezTo>
                              <a:pt x="3540" y="15760"/>
                              <a:pt x="0" y="12220"/>
                              <a:pt x="0" y="7880"/>
                            </a:cubicBezTo>
                            <a:lnTo>
                              <a:pt x="0" y="7880"/>
                            </a:lnTo>
                            <a:cubicBezTo>
                              <a:pt x="0" y="3540"/>
                              <a:pt x="3540" y="0"/>
                              <a:pt x="7880" y="0"/>
                            </a:cubicBezTo>
                            <a:lnTo>
                              <a:pt x="186496" y="0"/>
                            </a:lnTo>
                            <a:cubicBezTo>
                              <a:pt x="190836" y="0"/>
                              <a:pt x="194376" y="3540"/>
                              <a:pt x="194376" y="7880"/>
                            </a:cubicBezTo>
                            <a:lnTo>
                              <a:pt x="194376" y="7880"/>
                            </a:lnTo>
                            <a:cubicBezTo>
                              <a:pt x="194433" y="12220"/>
                              <a:pt x="190836" y="15760"/>
                              <a:pt x="186496" y="15760"/>
                            </a:cubicBezTo>
                            <a:close/>
                          </a:path>
                        </a:pathLst>
                      </a:custGeom>
                      <a:solidFill>
                        <a:srgbClr val="E3E5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1" name="任意多边形: 形状 61">
                        <a:extLst>
                          <a:ext uri="{FF2B5EF4-FFF2-40B4-BE49-F238E27FC236}">
                            <a16:creationId xmlns:a16="http://schemas.microsoft.com/office/drawing/2014/main" id="{15EC3042-8A1B-4C0C-A889-0AE2561E80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67140" y="3236165"/>
                        <a:ext cx="35517" cy="35517"/>
                      </a:xfrm>
                      <a:custGeom>
                        <a:avLst/>
                        <a:gdLst>
                          <a:gd name="connsiteX0" fmla="*/ 35518 w 35517"/>
                          <a:gd name="connsiteY0" fmla="*/ 17759 h 35517"/>
                          <a:gd name="connsiteX1" fmla="*/ 17759 w 35517"/>
                          <a:gd name="connsiteY1" fmla="*/ 35518 h 35517"/>
                          <a:gd name="connsiteX2" fmla="*/ 0 w 35517"/>
                          <a:gd name="connsiteY2" fmla="*/ 17759 h 35517"/>
                          <a:gd name="connsiteX3" fmla="*/ 17759 w 35517"/>
                          <a:gd name="connsiteY3" fmla="*/ 0 h 35517"/>
                          <a:gd name="connsiteX4" fmla="*/ 35518 w 35517"/>
                          <a:gd name="connsiteY4" fmla="*/ 17759 h 355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7" h="35517">
                            <a:moveTo>
                              <a:pt x="35518" y="17759"/>
                            </a:moveTo>
                            <a:cubicBezTo>
                              <a:pt x="35518" y="27567"/>
                              <a:pt x="27567" y="35518"/>
                              <a:pt x="17759" y="35518"/>
                            </a:cubicBezTo>
                            <a:cubicBezTo>
                              <a:pt x="7951" y="35518"/>
                              <a:pt x="0" y="27567"/>
                              <a:pt x="0" y="17759"/>
                            </a:cubicBezTo>
                            <a:cubicBezTo>
                              <a:pt x="0" y="7951"/>
                              <a:pt x="7951" y="0"/>
                              <a:pt x="17759" y="0"/>
                            </a:cubicBezTo>
                            <a:cubicBezTo>
                              <a:pt x="27567" y="0"/>
                              <a:pt x="35518" y="7951"/>
                              <a:pt x="35518" y="17759"/>
                            </a:cubicBezTo>
                            <a:close/>
                          </a:path>
                        </a:pathLst>
                      </a:custGeom>
                      <a:solidFill>
                        <a:srgbClr val="E3E5FC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2" name="任意多边形: 形状 62">
                        <a:extLst>
                          <a:ext uri="{FF2B5EF4-FFF2-40B4-BE49-F238E27FC236}">
                            <a16:creationId xmlns:a16="http://schemas.microsoft.com/office/drawing/2014/main" id="{6738E573-98B0-4C63-B59C-114BB266E4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3657" y="3236165"/>
                        <a:ext cx="35517" cy="35517"/>
                      </a:xfrm>
                      <a:custGeom>
                        <a:avLst/>
                        <a:gdLst>
                          <a:gd name="connsiteX0" fmla="*/ 35517 w 35517"/>
                          <a:gd name="connsiteY0" fmla="*/ 17759 h 35517"/>
                          <a:gd name="connsiteX1" fmla="*/ 17759 w 35517"/>
                          <a:gd name="connsiteY1" fmla="*/ 35518 h 35517"/>
                          <a:gd name="connsiteX2" fmla="*/ 0 w 35517"/>
                          <a:gd name="connsiteY2" fmla="*/ 17759 h 35517"/>
                          <a:gd name="connsiteX3" fmla="*/ 17759 w 35517"/>
                          <a:gd name="connsiteY3" fmla="*/ 0 h 35517"/>
                          <a:gd name="connsiteX4" fmla="*/ 35517 w 35517"/>
                          <a:gd name="connsiteY4" fmla="*/ 17759 h 355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7" h="35517">
                            <a:moveTo>
                              <a:pt x="35517" y="17759"/>
                            </a:moveTo>
                            <a:cubicBezTo>
                              <a:pt x="35517" y="27567"/>
                              <a:pt x="27567" y="35518"/>
                              <a:pt x="17759" y="35518"/>
                            </a:cubicBezTo>
                            <a:cubicBezTo>
                              <a:pt x="7950" y="35518"/>
                              <a:pt x="0" y="27567"/>
                              <a:pt x="0" y="17759"/>
                            </a:cubicBezTo>
                            <a:cubicBezTo>
                              <a:pt x="0" y="7951"/>
                              <a:pt x="7950" y="0"/>
                              <a:pt x="17759" y="0"/>
                            </a:cubicBezTo>
                            <a:cubicBezTo>
                              <a:pt x="27567" y="0"/>
                              <a:pt x="35517" y="7951"/>
                              <a:pt x="35517" y="1775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3" name="任意多边形: 形状 63">
                        <a:extLst>
                          <a:ext uri="{FF2B5EF4-FFF2-40B4-BE49-F238E27FC236}">
                            <a16:creationId xmlns:a16="http://schemas.microsoft.com/office/drawing/2014/main" id="{08AF0CE6-0CAD-4B21-A6E6-1B0C30366D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20860" y="3236165"/>
                        <a:ext cx="35517" cy="35517"/>
                      </a:xfrm>
                      <a:custGeom>
                        <a:avLst/>
                        <a:gdLst>
                          <a:gd name="connsiteX0" fmla="*/ 35517 w 35517"/>
                          <a:gd name="connsiteY0" fmla="*/ 17759 h 35517"/>
                          <a:gd name="connsiteX1" fmla="*/ 17759 w 35517"/>
                          <a:gd name="connsiteY1" fmla="*/ 35518 h 35517"/>
                          <a:gd name="connsiteX2" fmla="*/ 0 w 35517"/>
                          <a:gd name="connsiteY2" fmla="*/ 17759 h 35517"/>
                          <a:gd name="connsiteX3" fmla="*/ 17759 w 35517"/>
                          <a:gd name="connsiteY3" fmla="*/ 0 h 35517"/>
                          <a:gd name="connsiteX4" fmla="*/ 35517 w 35517"/>
                          <a:gd name="connsiteY4" fmla="*/ 17759 h 355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7" h="35517">
                            <a:moveTo>
                              <a:pt x="35517" y="17759"/>
                            </a:moveTo>
                            <a:cubicBezTo>
                              <a:pt x="35517" y="27567"/>
                              <a:pt x="27567" y="35518"/>
                              <a:pt x="17759" y="35518"/>
                            </a:cubicBezTo>
                            <a:cubicBezTo>
                              <a:pt x="7951" y="35518"/>
                              <a:pt x="0" y="27567"/>
                              <a:pt x="0" y="17759"/>
                            </a:cubicBezTo>
                            <a:cubicBezTo>
                              <a:pt x="0" y="7951"/>
                              <a:pt x="7951" y="0"/>
                              <a:pt x="17759" y="0"/>
                            </a:cubicBezTo>
                            <a:cubicBezTo>
                              <a:pt x="27567" y="0"/>
                              <a:pt x="35517" y="7951"/>
                              <a:pt x="35517" y="17759"/>
                            </a:cubicBezTo>
                            <a:close/>
                          </a:path>
                        </a:pathLst>
                      </a:custGeom>
                      <a:solidFill>
                        <a:srgbClr val="4B369D"/>
                      </a:solidFill>
                      <a:ln w="571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41" name="图形 2">
                    <a:extLst>
                      <a:ext uri="{FF2B5EF4-FFF2-40B4-BE49-F238E27FC236}">
                        <a16:creationId xmlns:a16="http://schemas.microsoft.com/office/drawing/2014/main" id="{6D081428-BEF0-4B65-9007-98F38B8F49A4}"/>
                      </a:ext>
                    </a:extLst>
                  </p:cNvPr>
                  <p:cNvGrpSpPr/>
                  <p:nvPr/>
                </p:nvGrpSpPr>
                <p:grpSpPr>
                  <a:xfrm>
                    <a:off x="6955219" y="5174906"/>
                    <a:ext cx="2212547" cy="45453"/>
                    <a:chOff x="6955219" y="5174906"/>
                    <a:chExt cx="2212547" cy="45453"/>
                  </a:xfrm>
                  <a:solidFill>
                    <a:srgbClr val="E3E5FC"/>
                  </a:solidFill>
                </p:grpSpPr>
                <p:sp>
                  <p:nvSpPr>
                    <p:cNvPr id="42" name="任意多边形: 形状 42">
                      <a:extLst>
                        <a:ext uri="{FF2B5EF4-FFF2-40B4-BE49-F238E27FC236}">
                          <a16:creationId xmlns:a16="http://schemas.microsoft.com/office/drawing/2014/main" id="{3B483C70-14BD-42F4-A37D-702F03ACE0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521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3" name="任意多边形: 形状 43">
                      <a:extLst>
                        <a:ext uri="{FF2B5EF4-FFF2-40B4-BE49-F238E27FC236}">
                          <a16:creationId xmlns:a16="http://schemas.microsoft.com/office/drawing/2014/main" id="{9D423DFA-89D7-4494-A766-ACF1F6A36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3080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4" name="任意多边形: 形状 44">
                      <a:extLst>
                        <a:ext uri="{FF2B5EF4-FFF2-40B4-BE49-F238E27FC236}">
                          <a16:creationId xmlns:a16="http://schemas.microsoft.com/office/drawing/2014/main" id="{0897C9A2-9525-43D3-9612-8415CA619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639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5" name="任意多边形: 形状 45">
                      <a:extLst>
                        <a:ext uri="{FF2B5EF4-FFF2-40B4-BE49-F238E27FC236}">
                          <a16:creationId xmlns:a16="http://schemas.microsoft.com/office/drawing/2014/main" id="{F4D27E26-CFB2-4D69-90BB-CA17E2161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8198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6" name="任意多边形: 形状 46">
                      <a:extLst>
                        <a:ext uri="{FF2B5EF4-FFF2-40B4-BE49-F238E27FC236}">
                          <a16:creationId xmlns:a16="http://schemas.microsoft.com/office/drawing/2014/main" id="{96EAE44F-8E71-4F6C-9055-B3160F1F12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5757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7" name="任意多边形: 形状 47">
                      <a:extLst>
                        <a:ext uri="{FF2B5EF4-FFF2-40B4-BE49-F238E27FC236}">
                          <a16:creationId xmlns:a16="http://schemas.microsoft.com/office/drawing/2014/main" id="{352D30EA-11E5-4E28-80AD-6331D3402B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3169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8" name="任意多边形: 形状 48">
                      <a:extLst>
                        <a:ext uri="{FF2B5EF4-FFF2-40B4-BE49-F238E27FC236}">
                          <a16:creationId xmlns:a16="http://schemas.microsoft.com/office/drawing/2014/main" id="{8732407C-FAE6-4918-9108-DB6D1F483B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70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61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9" name="任意多边形: 形状 49">
                      <a:extLst>
                        <a:ext uri="{FF2B5EF4-FFF2-40B4-BE49-F238E27FC236}">
                          <a16:creationId xmlns:a16="http://schemas.microsoft.com/office/drawing/2014/main" id="{CAA276A6-3135-4146-8CFB-3922F038A3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429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0" name="任意多边形: 形状 50">
                      <a:extLst>
                        <a:ext uri="{FF2B5EF4-FFF2-40B4-BE49-F238E27FC236}">
                          <a16:creationId xmlns:a16="http://schemas.microsoft.com/office/drawing/2014/main" id="{3E4A429A-F994-4FF0-AF75-8148BF4D7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988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1" name="任意多边形: 形状 51">
                      <a:extLst>
                        <a:ext uri="{FF2B5EF4-FFF2-40B4-BE49-F238E27FC236}">
                          <a16:creationId xmlns:a16="http://schemas.microsoft.com/office/drawing/2014/main" id="{59D1B283-4FC4-4B32-8DDD-DF571A929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3547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82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2" name="任意多边形: 形状 52">
                      <a:extLst>
                        <a:ext uri="{FF2B5EF4-FFF2-40B4-BE49-F238E27FC236}">
                          <a16:creationId xmlns:a16="http://schemas.microsoft.com/office/drawing/2014/main" id="{9A2155FB-905B-427F-8FE1-B7DBE5D65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1106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3" name="任意多边形: 形状 53">
                      <a:extLst>
                        <a:ext uri="{FF2B5EF4-FFF2-40B4-BE49-F238E27FC236}">
                          <a16:creationId xmlns:a16="http://schemas.microsoft.com/office/drawing/2014/main" id="{98D2A7FE-5EA4-40F6-96D6-A496203CF2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65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4" name="任意多边形: 形状 54">
                      <a:extLst>
                        <a:ext uri="{FF2B5EF4-FFF2-40B4-BE49-F238E27FC236}">
                          <a16:creationId xmlns:a16="http://schemas.microsoft.com/office/drawing/2014/main" id="{B00BE51D-0316-4197-AD0B-35E40613C9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2241" y="5174906"/>
                      <a:ext cx="105525" cy="45453"/>
                    </a:xfrm>
                    <a:custGeom>
                      <a:avLst/>
                      <a:gdLst>
                        <a:gd name="connsiteX0" fmla="*/ 82799 w 105525"/>
                        <a:gd name="connsiteY0" fmla="*/ 45454 h 45453"/>
                        <a:gd name="connsiteX1" fmla="*/ 22727 w 105525"/>
                        <a:gd name="connsiteY1" fmla="*/ 45454 h 45453"/>
                        <a:gd name="connsiteX2" fmla="*/ 0 w 105525"/>
                        <a:gd name="connsiteY2" fmla="*/ 22727 h 45453"/>
                        <a:gd name="connsiteX3" fmla="*/ 0 w 105525"/>
                        <a:gd name="connsiteY3" fmla="*/ 22727 h 45453"/>
                        <a:gd name="connsiteX4" fmla="*/ 22727 w 105525"/>
                        <a:gd name="connsiteY4" fmla="*/ 0 h 45453"/>
                        <a:gd name="connsiteX5" fmla="*/ 82799 w 105525"/>
                        <a:gd name="connsiteY5" fmla="*/ 0 h 45453"/>
                        <a:gd name="connsiteX6" fmla="*/ 105525 w 105525"/>
                        <a:gd name="connsiteY6" fmla="*/ 22727 h 45453"/>
                        <a:gd name="connsiteX7" fmla="*/ 105525 w 105525"/>
                        <a:gd name="connsiteY7" fmla="*/ 22727 h 45453"/>
                        <a:gd name="connsiteX8" fmla="*/ 82799 w 105525"/>
                        <a:gd name="connsiteY8" fmla="*/ 45454 h 45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525" h="45453">
                          <a:moveTo>
                            <a:pt x="82799" y="45454"/>
                          </a:moveTo>
                          <a:lnTo>
                            <a:pt x="22727" y="45454"/>
                          </a:lnTo>
                          <a:cubicBezTo>
                            <a:pt x="10222" y="45454"/>
                            <a:pt x="0" y="35232"/>
                            <a:pt x="0" y="22727"/>
                          </a:cubicBezTo>
                          <a:lnTo>
                            <a:pt x="0" y="22727"/>
                          </a:lnTo>
                          <a:cubicBezTo>
                            <a:pt x="0" y="10221"/>
                            <a:pt x="10222" y="0"/>
                            <a:pt x="22727" y="0"/>
                          </a:cubicBezTo>
                          <a:lnTo>
                            <a:pt x="82799" y="0"/>
                          </a:lnTo>
                          <a:cubicBezTo>
                            <a:pt x="95304" y="0"/>
                            <a:pt x="105525" y="10221"/>
                            <a:pt x="105525" y="22727"/>
                          </a:cubicBezTo>
                          <a:lnTo>
                            <a:pt x="105525" y="22727"/>
                          </a:lnTo>
                          <a:cubicBezTo>
                            <a:pt x="105525" y="35232"/>
                            <a:pt x="95304" y="45454"/>
                            <a:pt x="82799" y="45454"/>
                          </a:cubicBez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37" name="图形 2">
                  <a:extLst>
                    <a:ext uri="{FF2B5EF4-FFF2-40B4-BE49-F238E27FC236}">
                      <a16:creationId xmlns:a16="http://schemas.microsoft.com/office/drawing/2014/main" id="{484D3644-70C8-4525-A00C-1C49AAE6A479}"/>
                    </a:ext>
                  </a:extLst>
                </p:cNvPr>
                <p:cNvGrpSpPr/>
                <p:nvPr/>
              </p:nvGrpSpPr>
              <p:grpSpPr>
                <a:xfrm>
                  <a:off x="8611532" y="3493125"/>
                  <a:ext cx="550124" cy="257360"/>
                  <a:chOff x="8611532" y="3493125"/>
                  <a:chExt cx="550124" cy="257360"/>
                </a:xfrm>
                <a:solidFill>
                  <a:srgbClr val="A7ADFF"/>
                </a:solidFill>
              </p:grpSpPr>
              <p:sp>
                <p:nvSpPr>
                  <p:cNvPr id="38" name="任意多边形: 形状 38">
                    <a:extLst>
                      <a:ext uri="{FF2B5EF4-FFF2-40B4-BE49-F238E27FC236}">
                        <a16:creationId xmlns:a16="http://schemas.microsoft.com/office/drawing/2014/main" id="{39BEDD0E-11D0-4298-B3CD-C82D5E6C7C63}"/>
                      </a:ext>
                    </a:extLst>
                  </p:cNvPr>
                  <p:cNvSpPr/>
                  <p:nvPr/>
                </p:nvSpPr>
                <p:spPr>
                  <a:xfrm>
                    <a:off x="8611532" y="3493125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任意多边形: 形状 39">
                    <a:extLst>
                      <a:ext uri="{FF2B5EF4-FFF2-40B4-BE49-F238E27FC236}">
                        <a16:creationId xmlns:a16="http://schemas.microsoft.com/office/drawing/2014/main" id="{C6B11A14-0088-4315-91A4-0C3388E3A674}"/>
                      </a:ext>
                    </a:extLst>
                  </p:cNvPr>
                  <p:cNvSpPr/>
                  <p:nvPr/>
                </p:nvSpPr>
                <p:spPr>
                  <a:xfrm>
                    <a:off x="8611532" y="3672256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6" name="图形 2">
                <a:extLst>
                  <a:ext uri="{FF2B5EF4-FFF2-40B4-BE49-F238E27FC236}">
                    <a16:creationId xmlns:a16="http://schemas.microsoft.com/office/drawing/2014/main" id="{4896CAF8-1B86-413F-9B36-EFDAEEAC30A8}"/>
                  </a:ext>
                </a:extLst>
              </p:cNvPr>
              <p:cNvGrpSpPr/>
              <p:nvPr/>
            </p:nvGrpSpPr>
            <p:grpSpPr>
              <a:xfrm>
                <a:off x="2878335" y="3437679"/>
                <a:ext cx="1381250" cy="1915843"/>
                <a:chOff x="2878335" y="3437679"/>
                <a:chExt cx="1381250" cy="1915843"/>
              </a:xfrm>
            </p:grpSpPr>
            <p:grpSp>
              <p:nvGrpSpPr>
                <p:cNvPr id="27" name="图形 2">
                  <a:extLst>
                    <a:ext uri="{FF2B5EF4-FFF2-40B4-BE49-F238E27FC236}">
                      <a16:creationId xmlns:a16="http://schemas.microsoft.com/office/drawing/2014/main" id="{0339B603-857A-4779-B3A1-018381E22380}"/>
                    </a:ext>
                  </a:extLst>
                </p:cNvPr>
                <p:cNvGrpSpPr/>
                <p:nvPr/>
              </p:nvGrpSpPr>
              <p:grpSpPr>
                <a:xfrm>
                  <a:off x="2878335" y="3437679"/>
                  <a:ext cx="1381250" cy="1915843"/>
                  <a:chOff x="2878335" y="3437679"/>
                  <a:chExt cx="1381250" cy="1915843"/>
                </a:xfrm>
              </p:grpSpPr>
              <p:grpSp>
                <p:nvGrpSpPr>
                  <p:cNvPr id="31" name="图形 2">
                    <a:extLst>
                      <a:ext uri="{FF2B5EF4-FFF2-40B4-BE49-F238E27FC236}">
                        <a16:creationId xmlns:a16="http://schemas.microsoft.com/office/drawing/2014/main" id="{D3AD59F6-1791-4E3C-BCED-05501FE6029E}"/>
                      </a:ext>
                    </a:extLst>
                  </p:cNvPr>
                  <p:cNvGrpSpPr/>
                  <p:nvPr/>
                </p:nvGrpSpPr>
                <p:grpSpPr>
                  <a:xfrm>
                    <a:off x="2878335" y="3437679"/>
                    <a:ext cx="1381250" cy="1915843"/>
                    <a:chOff x="2878335" y="3437679"/>
                    <a:chExt cx="1381250" cy="1915843"/>
                  </a:xfrm>
                </p:grpSpPr>
                <p:sp>
                  <p:nvSpPr>
                    <p:cNvPr id="33" name="任意多边形: 形状 33">
                      <a:extLst>
                        <a:ext uri="{FF2B5EF4-FFF2-40B4-BE49-F238E27FC236}">
                          <a16:creationId xmlns:a16="http://schemas.microsoft.com/office/drawing/2014/main" id="{CA9B5108-4992-4D4D-85D6-4935643C3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8335" y="3437679"/>
                      <a:ext cx="1381250" cy="1915843"/>
                    </a:xfrm>
                    <a:custGeom>
                      <a:avLst/>
                      <a:gdLst>
                        <a:gd name="connsiteX0" fmla="*/ 1381251 w 1381250"/>
                        <a:gd name="connsiteY0" fmla="*/ 210651 h 1915843"/>
                        <a:gd name="connsiteX1" fmla="*/ 1381251 w 1381250"/>
                        <a:gd name="connsiteY1" fmla="*/ 1705192 h 1915843"/>
                        <a:gd name="connsiteX2" fmla="*/ 1170600 w 1381250"/>
                        <a:gd name="connsiteY2" fmla="*/ 1915843 h 1915843"/>
                        <a:gd name="connsiteX3" fmla="*/ 210651 w 1381250"/>
                        <a:gd name="connsiteY3" fmla="*/ 1915843 h 1915843"/>
                        <a:gd name="connsiteX4" fmla="*/ 0 w 1381250"/>
                        <a:gd name="connsiteY4" fmla="*/ 1705192 h 1915843"/>
                        <a:gd name="connsiteX5" fmla="*/ 0 w 1381250"/>
                        <a:gd name="connsiteY5" fmla="*/ 210651 h 1915843"/>
                        <a:gd name="connsiteX6" fmla="*/ 210651 w 1381250"/>
                        <a:gd name="connsiteY6" fmla="*/ 0 h 1915843"/>
                        <a:gd name="connsiteX7" fmla="*/ 1170600 w 1381250"/>
                        <a:gd name="connsiteY7" fmla="*/ 0 h 1915843"/>
                        <a:gd name="connsiteX8" fmla="*/ 1381251 w 1381250"/>
                        <a:gd name="connsiteY8" fmla="*/ 210651 h 19158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81250" h="1915843">
                          <a:moveTo>
                            <a:pt x="1381251" y="210651"/>
                          </a:moveTo>
                          <a:lnTo>
                            <a:pt x="1381251" y="1705192"/>
                          </a:lnTo>
                          <a:cubicBezTo>
                            <a:pt x="1381251" y="1821053"/>
                            <a:pt x="1286460" y="1915843"/>
                            <a:pt x="1170600" y="1915843"/>
                          </a:cubicBezTo>
                          <a:lnTo>
                            <a:pt x="210651" y="1915843"/>
                          </a:lnTo>
                          <a:cubicBezTo>
                            <a:pt x="94790" y="1915843"/>
                            <a:pt x="0" y="1821053"/>
                            <a:pt x="0" y="1705192"/>
                          </a:cubicBezTo>
                          <a:lnTo>
                            <a:pt x="0" y="210651"/>
                          </a:lnTo>
                          <a:cubicBezTo>
                            <a:pt x="0" y="94790"/>
                            <a:pt x="94790" y="0"/>
                            <a:pt x="210651" y="0"/>
                          </a:cubicBezTo>
                          <a:lnTo>
                            <a:pt x="1170600" y="0"/>
                          </a:lnTo>
                          <a:cubicBezTo>
                            <a:pt x="1286460" y="-57"/>
                            <a:pt x="1381251" y="94790"/>
                            <a:pt x="1381251" y="210651"/>
                          </a:cubicBezTo>
                          <a:close/>
                        </a:path>
                      </a:pathLst>
                    </a:custGeom>
                    <a:solidFill>
                      <a:srgbClr val="A7ADFF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4" name="任意多边形: 形状 34">
                      <a:extLst>
                        <a:ext uri="{FF2B5EF4-FFF2-40B4-BE49-F238E27FC236}">
                          <a16:creationId xmlns:a16="http://schemas.microsoft.com/office/drawing/2014/main" id="{6DB9B20F-7455-456E-9C60-BF02A7FF6B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7022" y="3549086"/>
                      <a:ext cx="1223590" cy="1735799"/>
                    </a:xfrm>
                    <a:custGeom>
                      <a:avLst/>
                      <a:gdLst>
                        <a:gd name="connsiteX0" fmla="*/ 0 w 1223590"/>
                        <a:gd name="connsiteY0" fmla="*/ 1589160 h 1735799"/>
                        <a:gd name="connsiteX1" fmla="*/ 9193 w 1223590"/>
                        <a:gd name="connsiteY1" fmla="*/ 1639696 h 1735799"/>
                        <a:gd name="connsiteX2" fmla="*/ 146125 w 1223590"/>
                        <a:gd name="connsiteY2" fmla="*/ 1735799 h 1735799"/>
                        <a:gd name="connsiteX3" fmla="*/ 911926 w 1223590"/>
                        <a:gd name="connsiteY3" fmla="*/ 1735799 h 1735799"/>
                        <a:gd name="connsiteX4" fmla="*/ 1077465 w 1223590"/>
                        <a:gd name="connsiteY4" fmla="*/ 1735799 h 1735799"/>
                        <a:gd name="connsiteX5" fmla="*/ 1223591 w 1223590"/>
                        <a:gd name="connsiteY5" fmla="*/ 1589160 h 1735799"/>
                        <a:gd name="connsiteX6" fmla="*/ 1223591 w 1223590"/>
                        <a:gd name="connsiteY6" fmla="*/ 112092 h 1735799"/>
                        <a:gd name="connsiteX7" fmla="*/ 1171342 w 1223590"/>
                        <a:gd name="connsiteY7" fmla="*/ 0 h 1735799"/>
                        <a:gd name="connsiteX8" fmla="*/ 0 w 1223590"/>
                        <a:gd name="connsiteY8" fmla="*/ 1032297 h 1735799"/>
                        <a:gd name="connsiteX9" fmla="*/ 0 w 1223590"/>
                        <a:gd name="connsiteY9" fmla="*/ 1589160 h 1735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3590" h="1735799">
                          <a:moveTo>
                            <a:pt x="0" y="1589160"/>
                          </a:moveTo>
                          <a:cubicBezTo>
                            <a:pt x="0" y="1606919"/>
                            <a:pt x="3369" y="1623878"/>
                            <a:pt x="9193" y="1639696"/>
                          </a:cubicBezTo>
                          <a:cubicBezTo>
                            <a:pt x="29864" y="1695599"/>
                            <a:pt x="83484" y="1735799"/>
                            <a:pt x="146125" y="1735799"/>
                          </a:cubicBezTo>
                          <a:lnTo>
                            <a:pt x="911926" y="1735799"/>
                          </a:lnTo>
                          <a:lnTo>
                            <a:pt x="1077465" y="1735799"/>
                          </a:lnTo>
                          <a:cubicBezTo>
                            <a:pt x="1157809" y="1735799"/>
                            <a:pt x="1223591" y="1669789"/>
                            <a:pt x="1223591" y="1589160"/>
                          </a:cubicBezTo>
                          <a:lnTo>
                            <a:pt x="1223591" y="112092"/>
                          </a:lnTo>
                          <a:cubicBezTo>
                            <a:pt x="1223591" y="67266"/>
                            <a:pt x="1203205" y="26952"/>
                            <a:pt x="1171342" y="0"/>
                          </a:cubicBezTo>
                          <a:cubicBezTo>
                            <a:pt x="796464" y="359688"/>
                            <a:pt x="398232" y="695964"/>
                            <a:pt x="0" y="1032297"/>
                          </a:cubicBezTo>
                          <a:lnTo>
                            <a:pt x="0" y="1589160"/>
                          </a:lnTo>
                          <a:close/>
                        </a:path>
                      </a:pathLst>
                    </a:custGeom>
                    <a:solidFill>
                      <a:srgbClr val="E3E5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" name="任意多边形: 形状 35">
                      <a:extLst>
                        <a:ext uri="{FF2B5EF4-FFF2-40B4-BE49-F238E27FC236}">
                          <a16:creationId xmlns:a16="http://schemas.microsoft.com/office/drawing/2014/main" id="{DF26E5E6-F0C6-461D-9AE5-D7E4BAB4F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6965" y="3514539"/>
                      <a:ext cx="1171341" cy="1066844"/>
                    </a:xfrm>
                    <a:custGeom>
                      <a:avLst/>
                      <a:gdLst>
                        <a:gd name="connsiteX0" fmla="*/ 912782 w 1171341"/>
                        <a:gd name="connsiteY0" fmla="*/ 0 h 1066844"/>
                        <a:gd name="connsiteX1" fmla="*/ 146125 w 1171341"/>
                        <a:gd name="connsiteY1" fmla="*/ 0 h 1066844"/>
                        <a:gd name="connsiteX2" fmla="*/ 0 w 1171341"/>
                        <a:gd name="connsiteY2" fmla="*/ 146639 h 1066844"/>
                        <a:gd name="connsiteX3" fmla="*/ 0 w 1171341"/>
                        <a:gd name="connsiteY3" fmla="*/ 375448 h 1066844"/>
                        <a:gd name="connsiteX4" fmla="*/ 0 w 1171341"/>
                        <a:gd name="connsiteY4" fmla="*/ 1066845 h 1066844"/>
                        <a:gd name="connsiteX5" fmla="*/ 1171342 w 1171341"/>
                        <a:gd name="connsiteY5" fmla="*/ 34547 h 1066844"/>
                        <a:gd name="connsiteX6" fmla="*/ 1077465 w 1171341"/>
                        <a:gd name="connsiteY6" fmla="*/ 0 h 1066844"/>
                        <a:gd name="connsiteX7" fmla="*/ 912782 w 1171341"/>
                        <a:gd name="connsiteY7" fmla="*/ 0 h 10668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1341" h="1066844">
                          <a:moveTo>
                            <a:pt x="912782" y="0"/>
                          </a:moveTo>
                          <a:lnTo>
                            <a:pt x="146125" y="0"/>
                          </a:lnTo>
                          <a:cubicBezTo>
                            <a:pt x="65782" y="0"/>
                            <a:pt x="0" y="66010"/>
                            <a:pt x="0" y="146639"/>
                          </a:cubicBezTo>
                          <a:lnTo>
                            <a:pt x="0" y="375448"/>
                          </a:lnTo>
                          <a:lnTo>
                            <a:pt x="0" y="1066845"/>
                          </a:lnTo>
                          <a:cubicBezTo>
                            <a:pt x="398232" y="730568"/>
                            <a:pt x="796465" y="394235"/>
                            <a:pt x="1171342" y="34547"/>
                          </a:cubicBezTo>
                          <a:cubicBezTo>
                            <a:pt x="1145874" y="13020"/>
                            <a:pt x="1113154" y="0"/>
                            <a:pt x="1077465" y="0"/>
                          </a:cubicBezTo>
                          <a:lnTo>
                            <a:pt x="912782" y="0"/>
                          </a:lnTo>
                          <a:close/>
                        </a:path>
                      </a:pathLst>
                    </a:custGeom>
                    <a:solidFill>
                      <a:srgbClr val="EFF0FC"/>
                    </a:solidFill>
                    <a:ln w="571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32" name="任意多边形: 形状 32">
                    <a:extLst>
                      <a:ext uri="{FF2B5EF4-FFF2-40B4-BE49-F238E27FC236}">
                        <a16:creationId xmlns:a16="http://schemas.microsoft.com/office/drawing/2014/main" id="{6C3514FB-A0CB-4004-A131-8F0A5D661ADB}"/>
                      </a:ext>
                    </a:extLst>
                  </p:cNvPr>
                  <p:cNvSpPr/>
                  <p:nvPr/>
                </p:nvSpPr>
                <p:spPr>
                  <a:xfrm>
                    <a:off x="3542036" y="5283800"/>
                    <a:ext cx="53790" cy="53790"/>
                  </a:xfrm>
                  <a:custGeom>
                    <a:avLst/>
                    <a:gdLst>
                      <a:gd name="connsiteX0" fmla="*/ 53790 w 53790"/>
                      <a:gd name="connsiteY0" fmla="*/ 26895 h 53790"/>
                      <a:gd name="connsiteX1" fmla="*/ 26895 w 53790"/>
                      <a:gd name="connsiteY1" fmla="*/ 53791 h 53790"/>
                      <a:gd name="connsiteX2" fmla="*/ 0 w 53790"/>
                      <a:gd name="connsiteY2" fmla="*/ 26895 h 53790"/>
                      <a:gd name="connsiteX3" fmla="*/ 26895 w 53790"/>
                      <a:gd name="connsiteY3" fmla="*/ 0 h 53790"/>
                      <a:gd name="connsiteX4" fmla="*/ 53790 w 53790"/>
                      <a:gd name="connsiteY4" fmla="*/ 26895 h 53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90" h="53790">
                        <a:moveTo>
                          <a:pt x="53790" y="26895"/>
                        </a:moveTo>
                        <a:cubicBezTo>
                          <a:pt x="53790" y="41749"/>
                          <a:pt x="41749" y="53791"/>
                          <a:pt x="26895" y="53791"/>
                        </a:cubicBezTo>
                        <a:cubicBezTo>
                          <a:pt x="12042" y="53791"/>
                          <a:pt x="0" y="41749"/>
                          <a:pt x="0" y="26895"/>
                        </a:cubicBezTo>
                        <a:cubicBezTo>
                          <a:pt x="0" y="12042"/>
                          <a:pt x="12042" y="0"/>
                          <a:pt x="26895" y="0"/>
                        </a:cubicBezTo>
                        <a:cubicBezTo>
                          <a:pt x="41749" y="0"/>
                          <a:pt x="53790" y="12042"/>
                          <a:pt x="53790" y="26895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8" name="图形 2">
                  <a:extLst>
                    <a:ext uri="{FF2B5EF4-FFF2-40B4-BE49-F238E27FC236}">
                      <a16:creationId xmlns:a16="http://schemas.microsoft.com/office/drawing/2014/main" id="{BCAAF582-13AD-4847-982A-E681FFD42D5D}"/>
                    </a:ext>
                  </a:extLst>
                </p:cNvPr>
                <p:cNvGrpSpPr/>
                <p:nvPr/>
              </p:nvGrpSpPr>
              <p:grpSpPr>
                <a:xfrm>
                  <a:off x="3463635" y="3734726"/>
                  <a:ext cx="550124" cy="257360"/>
                  <a:chOff x="3463635" y="3734726"/>
                  <a:chExt cx="550124" cy="257360"/>
                </a:xfrm>
                <a:solidFill>
                  <a:srgbClr val="A7ADFF"/>
                </a:solidFill>
              </p:grpSpPr>
              <p:sp>
                <p:nvSpPr>
                  <p:cNvPr id="29" name="任意多边形: 形状 29">
                    <a:extLst>
                      <a:ext uri="{FF2B5EF4-FFF2-40B4-BE49-F238E27FC236}">
                        <a16:creationId xmlns:a16="http://schemas.microsoft.com/office/drawing/2014/main" id="{A1FB56CB-A711-4CBF-A098-D879D6C1583F}"/>
                      </a:ext>
                    </a:extLst>
                  </p:cNvPr>
                  <p:cNvSpPr/>
                  <p:nvPr/>
                </p:nvSpPr>
                <p:spPr>
                  <a:xfrm>
                    <a:off x="3463635" y="3734726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82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任意多边形: 形状 30">
                    <a:extLst>
                      <a:ext uri="{FF2B5EF4-FFF2-40B4-BE49-F238E27FC236}">
                        <a16:creationId xmlns:a16="http://schemas.microsoft.com/office/drawing/2014/main" id="{EA9D5D3C-A048-4040-926D-74E35F8005E3}"/>
                      </a:ext>
                    </a:extLst>
                  </p:cNvPr>
                  <p:cNvSpPr/>
                  <p:nvPr/>
                </p:nvSpPr>
                <p:spPr>
                  <a:xfrm>
                    <a:off x="3463635" y="3913856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82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A7AD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7" name="图形 2">
                <a:extLst>
                  <a:ext uri="{FF2B5EF4-FFF2-40B4-BE49-F238E27FC236}">
                    <a16:creationId xmlns:a16="http://schemas.microsoft.com/office/drawing/2014/main" id="{3CE4F28A-FB76-44F4-81B7-7E35F85D47C6}"/>
                  </a:ext>
                </a:extLst>
              </p:cNvPr>
              <p:cNvGrpSpPr/>
              <p:nvPr/>
            </p:nvGrpSpPr>
            <p:grpSpPr>
              <a:xfrm>
                <a:off x="2382515" y="3919966"/>
                <a:ext cx="718462" cy="1454227"/>
                <a:chOff x="2382515" y="3919966"/>
                <a:chExt cx="718462" cy="1454227"/>
              </a:xfrm>
            </p:grpSpPr>
            <p:grpSp>
              <p:nvGrpSpPr>
                <p:cNvPr id="18" name="图形 2">
                  <a:extLst>
                    <a:ext uri="{FF2B5EF4-FFF2-40B4-BE49-F238E27FC236}">
                      <a16:creationId xmlns:a16="http://schemas.microsoft.com/office/drawing/2014/main" id="{9F2BBC99-9797-408B-BF4D-580E091C8406}"/>
                    </a:ext>
                  </a:extLst>
                </p:cNvPr>
                <p:cNvGrpSpPr/>
                <p:nvPr/>
              </p:nvGrpSpPr>
              <p:grpSpPr>
                <a:xfrm>
                  <a:off x="2382515" y="3919966"/>
                  <a:ext cx="718462" cy="1454227"/>
                  <a:chOff x="2382515" y="3919966"/>
                  <a:chExt cx="718462" cy="1454227"/>
                </a:xfrm>
              </p:grpSpPr>
              <p:sp>
                <p:nvSpPr>
                  <p:cNvPr id="22" name="任意多边形: 形状 22">
                    <a:extLst>
                      <a:ext uri="{FF2B5EF4-FFF2-40B4-BE49-F238E27FC236}">
                        <a16:creationId xmlns:a16="http://schemas.microsoft.com/office/drawing/2014/main" id="{1A9CCB51-129B-4353-AF2B-E61177AF1745}"/>
                      </a:ext>
                    </a:extLst>
                  </p:cNvPr>
                  <p:cNvSpPr/>
                  <p:nvPr/>
                </p:nvSpPr>
                <p:spPr>
                  <a:xfrm>
                    <a:off x="2382572" y="3919966"/>
                    <a:ext cx="690082" cy="614878"/>
                  </a:xfrm>
                  <a:custGeom>
                    <a:avLst/>
                    <a:gdLst>
                      <a:gd name="connsiteX0" fmla="*/ 613337 w 690082"/>
                      <a:gd name="connsiteY0" fmla="*/ 0 h 614878"/>
                      <a:gd name="connsiteX1" fmla="*/ 105068 w 690082"/>
                      <a:gd name="connsiteY1" fmla="*/ 0 h 614878"/>
                      <a:gd name="connsiteX2" fmla="*/ 0 w 690082"/>
                      <a:gd name="connsiteY2" fmla="*/ 105069 h 614878"/>
                      <a:gd name="connsiteX3" fmla="*/ 0 w 690082"/>
                      <a:gd name="connsiteY3" fmla="*/ 614879 h 614878"/>
                      <a:gd name="connsiteX4" fmla="*/ 690083 w 690082"/>
                      <a:gd name="connsiteY4" fmla="*/ 33748 h 614878"/>
                      <a:gd name="connsiteX5" fmla="*/ 613337 w 690082"/>
                      <a:gd name="connsiteY5" fmla="*/ 0 h 614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082" h="614878">
                        <a:moveTo>
                          <a:pt x="613337" y="0"/>
                        </a:moveTo>
                        <a:lnTo>
                          <a:pt x="105068" y="0"/>
                        </a:lnTo>
                        <a:cubicBezTo>
                          <a:pt x="47281" y="0"/>
                          <a:pt x="0" y="47281"/>
                          <a:pt x="0" y="105069"/>
                        </a:cubicBezTo>
                        <a:lnTo>
                          <a:pt x="0" y="614879"/>
                        </a:lnTo>
                        <a:cubicBezTo>
                          <a:pt x="223899" y="413879"/>
                          <a:pt x="452080" y="217789"/>
                          <a:pt x="690083" y="33748"/>
                        </a:cubicBezTo>
                        <a:cubicBezTo>
                          <a:pt x="670839" y="13134"/>
                          <a:pt x="643601" y="0"/>
                          <a:pt x="613337" y="0"/>
                        </a:cubicBezTo>
                        <a:close/>
                      </a:path>
                    </a:pathLst>
                  </a:custGeom>
                  <a:solidFill>
                    <a:srgbClr val="EFF0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任意多边形: 形状 23">
                    <a:extLst>
                      <a:ext uri="{FF2B5EF4-FFF2-40B4-BE49-F238E27FC236}">
                        <a16:creationId xmlns:a16="http://schemas.microsoft.com/office/drawing/2014/main" id="{68938456-7BE5-4A5D-897D-A906E9CACCBC}"/>
                      </a:ext>
                    </a:extLst>
                  </p:cNvPr>
                  <p:cNvSpPr/>
                  <p:nvPr/>
                </p:nvSpPr>
                <p:spPr>
                  <a:xfrm>
                    <a:off x="2382515" y="3953771"/>
                    <a:ext cx="718405" cy="1420422"/>
                  </a:xfrm>
                  <a:custGeom>
                    <a:avLst/>
                    <a:gdLst>
                      <a:gd name="connsiteX0" fmla="*/ 690083 w 718405"/>
                      <a:gd name="connsiteY0" fmla="*/ 0 h 1420422"/>
                      <a:gd name="connsiteX1" fmla="*/ 0 w 718405"/>
                      <a:gd name="connsiteY1" fmla="*/ 581131 h 1420422"/>
                      <a:gd name="connsiteX2" fmla="*/ 0 w 718405"/>
                      <a:gd name="connsiteY2" fmla="*/ 1027558 h 1420422"/>
                      <a:gd name="connsiteX3" fmla="*/ 0 w 718405"/>
                      <a:gd name="connsiteY3" fmla="*/ 1315354 h 1420422"/>
                      <a:gd name="connsiteX4" fmla="*/ 105068 w 718405"/>
                      <a:gd name="connsiteY4" fmla="*/ 1420423 h 1420422"/>
                      <a:gd name="connsiteX5" fmla="*/ 613337 w 718405"/>
                      <a:gd name="connsiteY5" fmla="*/ 1420423 h 1420422"/>
                      <a:gd name="connsiteX6" fmla="*/ 718406 w 718405"/>
                      <a:gd name="connsiteY6" fmla="*/ 1315354 h 1420422"/>
                      <a:gd name="connsiteX7" fmla="*/ 718406 w 718405"/>
                      <a:gd name="connsiteY7" fmla="*/ 71321 h 1420422"/>
                      <a:gd name="connsiteX8" fmla="*/ 691111 w 718405"/>
                      <a:gd name="connsiteY8" fmla="*/ 1028 h 1420422"/>
                      <a:gd name="connsiteX9" fmla="*/ 690083 w 718405"/>
                      <a:gd name="connsiteY9" fmla="*/ 0 h 1420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405" h="1420422">
                        <a:moveTo>
                          <a:pt x="690083" y="0"/>
                        </a:moveTo>
                        <a:cubicBezTo>
                          <a:pt x="452137" y="183984"/>
                          <a:pt x="223899" y="380130"/>
                          <a:pt x="0" y="581131"/>
                        </a:cubicBezTo>
                        <a:lnTo>
                          <a:pt x="0" y="1027558"/>
                        </a:lnTo>
                        <a:lnTo>
                          <a:pt x="0" y="1315354"/>
                        </a:lnTo>
                        <a:cubicBezTo>
                          <a:pt x="0" y="1373142"/>
                          <a:pt x="47281" y="1420423"/>
                          <a:pt x="105068" y="1420423"/>
                        </a:cubicBezTo>
                        <a:lnTo>
                          <a:pt x="613337" y="1420423"/>
                        </a:lnTo>
                        <a:cubicBezTo>
                          <a:pt x="671125" y="1420423"/>
                          <a:pt x="718406" y="1373142"/>
                          <a:pt x="718406" y="1315354"/>
                        </a:cubicBezTo>
                        <a:lnTo>
                          <a:pt x="718406" y="71321"/>
                        </a:lnTo>
                        <a:cubicBezTo>
                          <a:pt x="718406" y="44311"/>
                          <a:pt x="708013" y="19700"/>
                          <a:pt x="691111" y="1028"/>
                        </a:cubicBezTo>
                        <a:cubicBezTo>
                          <a:pt x="690825" y="628"/>
                          <a:pt x="690425" y="343"/>
                          <a:pt x="690083" y="0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任意多边形: 形状 24">
                    <a:extLst>
                      <a:ext uri="{FF2B5EF4-FFF2-40B4-BE49-F238E27FC236}">
                        <a16:creationId xmlns:a16="http://schemas.microsoft.com/office/drawing/2014/main" id="{A24CF48A-CE22-4471-97A5-46F4D7EAECC1}"/>
                      </a:ext>
                    </a:extLst>
                  </p:cNvPr>
                  <p:cNvSpPr/>
                  <p:nvPr/>
                </p:nvSpPr>
                <p:spPr>
                  <a:xfrm>
                    <a:off x="2382572" y="3919966"/>
                    <a:ext cx="718405" cy="1454170"/>
                  </a:xfrm>
                  <a:custGeom>
                    <a:avLst/>
                    <a:gdLst>
                      <a:gd name="connsiteX0" fmla="*/ 613337 w 718405"/>
                      <a:gd name="connsiteY0" fmla="*/ 0 h 1454170"/>
                      <a:gd name="connsiteX1" fmla="*/ 105068 w 718405"/>
                      <a:gd name="connsiteY1" fmla="*/ 0 h 1454170"/>
                      <a:gd name="connsiteX2" fmla="*/ 0 w 718405"/>
                      <a:gd name="connsiteY2" fmla="*/ 105069 h 1454170"/>
                      <a:gd name="connsiteX3" fmla="*/ 0 w 718405"/>
                      <a:gd name="connsiteY3" fmla="*/ 1349102 h 1454170"/>
                      <a:gd name="connsiteX4" fmla="*/ 105068 w 718405"/>
                      <a:gd name="connsiteY4" fmla="*/ 1454170 h 1454170"/>
                      <a:gd name="connsiteX5" fmla="*/ 613337 w 718405"/>
                      <a:gd name="connsiteY5" fmla="*/ 1454170 h 1454170"/>
                      <a:gd name="connsiteX6" fmla="*/ 718406 w 718405"/>
                      <a:gd name="connsiteY6" fmla="*/ 1349102 h 1454170"/>
                      <a:gd name="connsiteX7" fmla="*/ 718406 w 718405"/>
                      <a:gd name="connsiteY7" fmla="*/ 105069 h 1454170"/>
                      <a:gd name="connsiteX8" fmla="*/ 613337 w 718405"/>
                      <a:gd name="connsiteY8" fmla="*/ 0 h 1454170"/>
                      <a:gd name="connsiteX9" fmla="*/ 672781 w 718405"/>
                      <a:gd name="connsiteY9" fmla="*/ 1213426 h 1454170"/>
                      <a:gd name="connsiteX10" fmla="*/ 567712 w 718405"/>
                      <a:gd name="connsiteY10" fmla="*/ 1318495 h 1454170"/>
                      <a:gd name="connsiteX11" fmla="*/ 150636 w 718405"/>
                      <a:gd name="connsiteY11" fmla="*/ 1318495 h 1454170"/>
                      <a:gd name="connsiteX12" fmla="*/ 45568 w 718405"/>
                      <a:gd name="connsiteY12" fmla="*/ 1213426 h 1454170"/>
                      <a:gd name="connsiteX13" fmla="*/ 45568 w 718405"/>
                      <a:gd name="connsiteY13" fmla="*/ 153948 h 1454170"/>
                      <a:gd name="connsiteX14" fmla="*/ 150636 w 718405"/>
                      <a:gd name="connsiteY14" fmla="*/ 48880 h 1454170"/>
                      <a:gd name="connsiteX15" fmla="*/ 567712 w 718405"/>
                      <a:gd name="connsiteY15" fmla="*/ 48880 h 1454170"/>
                      <a:gd name="connsiteX16" fmla="*/ 672781 w 718405"/>
                      <a:gd name="connsiteY16" fmla="*/ 153948 h 1454170"/>
                      <a:gd name="connsiteX17" fmla="*/ 672781 w 718405"/>
                      <a:gd name="connsiteY17" fmla="*/ 1213426 h 1454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18405" h="1454170">
                        <a:moveTo>
                          <a:pt x="613337" y="0"/>
                        </a:moveTo>
                        <a:lnTo>
                          <a:pt x="105068" y="0"/>
                        </a:lnTo>
                        <a:cubicBezTo>
                          <a:pt x="47281" y="0"/>
                          <a:pt x="0" y="47281"/>
                          <a:pt x="0" y="105069"/>
                        </a:cubicBezTo>
                        <a:lnTo>
                          <a:pt x="0" y="1349102"/>
                        </a:lnTo>
                        <a:cubicBezTo>
                          <a:pt x="0" y="1406889"/>
                          <a:pt x="47281" y="1454170"/>
                          <a:pt x="105068" y="1454170"/>
                        </a:cubicBezTo>
                        <a:lnTo>
                          <a:pt x="613337" y="1454170"/>
                        </a:lnTo>
                        <a:cubicBezTo>
                          <a:pt x="671125" y="1454170"/>
                          <a:pt x="718406" y="1406889"/>
                          <a:pt x="718406" y="1349102"/>
                        </a:cubicBezTo>
                        <a:lnTo>
                          <a:pt x="718406" y="105069"/>
                        </a:lnTo>
                        <a:cubicBezTo>
                          <a:pt x="718406" y="47281"/>
                          <a:pt x="671125" y="0"/>
                          <a:pt x="613337" y="0"/>
                        </a:cubicBezTo>
                        <a:close/>
                        <a:moveTo>
                          <a:pt x="672781" y="1213426"/>
                        </a:moveTo>
                        <a:cubicBezTo>
                          <a:pt x="672781" y="1271214"/>
                          <a:pt x="625500" y="1318495"/>
                          <a:pt x="567712" y="1318495"/>
                        </a:cubicBezTo>
                        <a:lnTo>
                          <a:pt x="150636" y="1318495"/>
                        </a:lnTo>
                        <a:cubicBezTo>
                          <a:pt x="92849" y="1318495"/>
                          <a:pt x="45568" y="1271214"/>
                          <a:pt x="45568" y="1213426"/>
                        </a:cubicBezTo>
                        <a:lnTo>
                          <a:pt x="45568" y="153948"/>
                        </a:lnTo>
                        <a:cubicBezTo>
                          <a:pt x="45568" y="96161"/>
                          <a:pt x="92849" y="48880"/>
                          <a:pt x="150636" y="48880"/>
                        </a:cubicBezTo>
                        <a:lnTo>
                          <a:pt x="567712" y="48880"/>
                        </a:lnTo>
                        <a:cubicBezTo>
                          <a:pt x="625500" y="48880"/>
                          <a:pt x="672781" y="96161"/>
                          <a:pt x="672781" y="153948"/>
                        </a:cubicBezTo>
                        <a:lnTo>
                          <a:pt x="672781" y="1213426"/>
                        </a:lnTo>
                        <a:close/>
                      </a:path>
                    </a:pathLst>
                  </a:custGeom>
                  <a:solidFill>
                    <a:srgbClr val="978C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任意多边形: 形状 25">
                    <a:extLst>
                      <a:ext uri="{FF2B5EF4-FFF2-40B4-BE49-F238E27FC236}">
                        <a16:creationId xmlns:a16="http://schemas.microsoft.com/office/drawing/2014/main" id="{47D586D7-7930-4356-81E9-E3CE6A31A927}"/>
                      </a:ext>
                    </a:extLst>
                  </p:cNvPr>
                  <p:cNvSpPr/>
                  <p:nvPr/>
                </p:nvSpPr>
                <p:spPr>
                  <a:xfrm>
                    <a:off x="2668084" y="3941265"/>
                    <a:ext cx="147324" cy="11991"/>
                  </a:xfrm>
                  <a:custGeom>
                    <a:avLst/>
                    <a:gdLst>
                      <a:gd name="connsiteX0" fmla="*/ 141328 w 147324"/>
                      <a:gd name="connsiteY0" fmla="*/ 11991 h 11991"/>
                      <a:gd name="connsiteX1" fmla="*/ 5996 w 147324"/>
                      <a:gd name="connsiteY1" fmla="*/ 11991 h 11991"/>
                      <a:gd name="connsiteX2" fmla="*/ 0 w 147324"/>
                      <a:gd name="connsiteY2" fmla="*/ 5996 h 11991"/>
                      <a:gd name="connsiteX3" fmla="*/ 0 w 147324"/>
                      <a:gd name="connsiteY3" fmla="*/ 5996 h 11991"/>
                      <a:gd name="connsiteX4" fmla="*/ 5996 w 147324"/>
                      <a:gd name="connsiteY4" fmla="*/ 0 h 11991"/>
                      <a:gd name="connsiteX5" fmla="*/ 141328 w 147324"/>
                      <a:gd name="connsiteY5" fmla="*/ 0 h 11991"/>
                      <a:gd name="connsiteX6" fmla="*/ 147324 w 147324"/>
                      <a:gd name="connsiteY6" fmla="*/ 5996 h 11991"/>
                      <a:gd name="connsiteX7" fmla="*/ 147324 w 147324"/>
                      <a:gd name="connsiteY7" fmla="*/ 5996 h 11991"/>
                      <a:gd name="connsiteX8" fmla="*/ 141328 w 147324"/>
                      <a:gd name="connsiteY8" fmla="*/ 11991 h 11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324" h="11991">
                        <a:moveTo>
                          <a:pt x="141328" y="11991"/>
                        </a:moveTo>
                        <a:lnTo>
                          <a:pt x="5996" y="11991"/>
                        </a:lnTo>
                        <a:cubicBezTo>
                          <a:pt x="2684" y="11991"/>
                          <a:pt x="0" y="9308"/>
                          <a:pt x="0" y="5996"/>
                        </a:cubicBezTo>
                        <a:lnTo>
                          <a:pt x="0" y="5996"/>
                        </a:lnTo>
                        <a:cubicBezTo>
                          <a:pt x="0" y="2684"/>
                          <a:pt x="2684" y="0"/>
                          <a:pt x="5996" y="0"/>
                        </a:cubicBezTo>
                        <a:lnTo>
                          <a:pt x="141328" y="0"/>
                        </a:lnTo>
                        <a:cubicBezTo>
                          <a:pt x="144640" y="0"/>
                          <a:pt x="147324" y="2684"/>
                          <a:pt x="147324" y="5996"/>
                        </a:cubicBezTo>
                        <a:lnTo>
                          <a:pt x="147324" y="5996"/>
                        </a:lnTo>
                        <a:cubicBezTo>
                          <a:pt x="147324" y="9308"/>
                          <a:pt x="144640" y="11991"/>
                          <a:pt x="141328" y="11991"/>
                        </a:cubicBezTo>
                        <a:close/>
                      </a:path>
                    </a:pathLst>
                  </a:custGeom>
                  <a:solidFill>
                    <a:srgbClr val="E3E5FC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任意多边形: 形状 26">
                    <a:extLst>
                      <a:ext uri="{FF2B5EF4-FFF2-40B4-BE49-F238E27FC236}">
                        <a16:creationId xmlns:a16="http://schemas.microsoft.com/office/drawing/2014/main" id="{11829668-5A03-4BEC-AF2A-B57C0ECB556C}"/>
                      </a:ext>
                    </a:extLst>
                  </p:cNvPr>
                  <p:cNvSpPr/>
                  <p:nvPr/>
                </p:nvSpPr>
                <p:spPr>
                  <a:xfrm>
                    <a:off x="2704458" y="5264500"/>
                    <a:ext cx="74575" cy="74575"/>
                  </a:xfrm>
                  <a:custGeom>
                    <a:avLst/>
                    <a:gdLst>
                      <a:gd name="connsiteX0" fmla="*/ 74576 w 74575"/>
                      <a:gd name="connsiteY0" fmla="*/ 37288 h 74575"/>
                      <a:gd name="connsiteX1" fmla="*/ 37288 w 74575"/>
                      <a:gd name="connsiteY1" fmla="*/ 74576 h 74575"/>
                      <a:gd name="connsiteX2" fmla="*/ 0 w 74575"/>
                      <a:gd name="connsiteY2" fmla="*/ 37288 h 74575"/>
                      <a:gd name="connsiteX3" fmla="*/ 37288 w 74575"/>
                      <a:gd name="connsiteY3" fmla="*/ 0 h 74575"/>
                      <a:gd name="connsiteX4" fmla="*/ 74576 w 74575"/>
                      <a:gd name="connsiteY4" fmla="*/ 37288 h 74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75" h="74575">
                        <a:moveTo>
                          <a:pt x="74576" y="37288"/>
                        </a:moveTo>
                        <a:cubicBezTo>
                          <a:pt x="74576" y="57881"/>
                          <a:pt x="57881" y="74576"/>
                          <a:pt x="37288" y="74576"/>
                        </a:cubicBezTo>
                        <a:cubicBezTo>
                          <a:pt x="16694" y="74576"/>
                          <a:pt x="0" y="57881"/>
                          <a:pt x="0" y="37288"/>
                        </a:cubicBezTo>
                        <a:cubicBezTo>
                          <a:pt x="0" y="16694"/>
                          <a:pt x="16694" y="0"/>
                          <a:pt x="37288" y="0"/>
                        </a:cubicBezTo>
                        <a:cubicBezTo>
                          <a:pt x="57881" y="0"/>
                          <a:pt x="74576" y="16694"/>
                          <a:pt x="74576" y="37288"/>
                        </a:cubicBezTo>
                        <a:close/>
                      </a:path>
                    </a:pathLst>
                  </a:custGeom>
                  <a:solidFill>
                    <a:srgbClr val="4B369D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9" name="图形 2">
                  <a:extLst>
                    <a:ext uri="{FF2B5EF4-FFF2-40B4-BE49-F238E27FC236}">
                      <a16:creationId xmlns:a16="http://schemas.microsoft.com/office/drawing/2014/main" id="{39D5B262-0F13-4411-9059-2C9425B57DBF}"/>
                    </a:ext>
                  </a:extLst>
                </p:cNvPr>
                <p:cNvGrpSpPr/>
                <p:nvPr/>
              </p:nvGrpSpPr>
              <p:grpSpPr>
                <a:xfrm>
                  <a:off x="2466684" y="4837488"/>
                  <a:ext cx="550124" cy="257417"/>
                  <a:chOff x="2466684" y="4837488"/>
                  <a:chExt cx="550124" cy="257417"/>
                </a:xfrm>
                <a:solidFill>
                  <a:srgbClr val="FFFFFF"/>
                </a:solidFill>
              </p:grpSpPr>
              <p:sp>
                <p:nvSpPr>
                  <p:cNvPr id="20" name="任意多边形: 形状 20">
                    <a:extLst>
                      <a:ext uri="{FF2B5EF4-FFF2-40B4-BE49-F238E27FC236}">
                        <a16:creationId xmlns:a16="http://schemas.microsoft.com/office/drawing/2014/main" id="{A32E8E55-6E66-41E3-AF16-1D68117ADB58}"/>
                      </a:ext>
                    </a:extLst>
                  </p:cNvPr>
                  <p:cNvSpPr/>
                  <p:nvPr/>
                </p:nvSpPr>
                <p:spPr>
                  <a:xfrm>
                    <a:off x="2466684" y="4837488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643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任意多边形: 形状 21">
                    <a:extLst>
                      <a:ext uri="{FF2B5EF4-FFF2-40B4-BE49-F238E27FC236}">
                        <a16:creationId xmlns:a16="http://schemas.microsoft.com/office/drawing/2014/main" id="{33662B4E-0B4D-4816-BA08-ED23B8749BDA}"/>
                      </a:ext>
                    </a:extLst>
                  </p:cNvPr>
                  <p:cNvSpPr/>
                  <p:nvPr/>
                </p:nvSpPr>
                <p:spPr>
                  <a:xfrm>
                    <a:off x="2466684" y="5016675"/>
                    <a:ext cx="550124" cy="78230"/>
                  </a:xfrm>
                  <a:custGeom>
                    <a:avLst/>
                    <a:gdLst>
                      <a:gd name="connsiteX0" fmla="*/ 511009 w 550124"/>
                      <a:gd name="connsiteY0" fmla="*/ 78230 h 78230"/>
                      <a:gd name="connsiteX1" fmla="*/ 39115 w 550124"/>
                      <a:gd name="connsiteY1" fmla="*/ 78230 h 78230"/>
                      <a:gd name="connsiteX2" fmla="*/ 0 w 550124"/>
                      <a:gd name="connsiteY2" fmla="*/ 39115 h 78230"/>
                      <a:gd name="connsiteX3" fmla="*/ 0 w 550124"/>
                      <a:gd name="connsiteY3" fmla="*/ 39115 h 78230"/>
                      <a:gd name="connsiteX4" fmla="*/ 39115 w 550124"/>
                      <a:gd name="connsiteY4" fmla="*/ 0 h 78230"/>
                      <a:gd name="connsiteX5" fmla="*/ 511009 w 550124"/>
                      <a:gd name="connsiteY5" fmla="*/ 0 h 78230"/>
                      <a:gd name="connsiteX6" fmla="*/ 550125 w 550124"/>
                      <a:gd name="connsiteY6" fmla="*/ 39115 h 78230"/>
                      <a:gd name="connsiteX7" fmla="*/ 550125 w 550124"/>
                      <a:gd name="connsiteY7" fmla="*/ 39115 h 78230"/>
                      <a:gd name="connsiteX8" fmla="*/ 511009 w 550124"/>
                      <a:gd name="connsiteY8" fmla="*/ 78230 h 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124" h="78230">
                        <a:moveTo>
                          <a:pt x="511009" y="78230"/>
                        </a:moveTo>
                        <a:lnTo>
                          <a:pt x="39115" y="78230"/>
                        </a:lnTo>
                        <a:cubicBezTo>
                          <a:pt x="17587" y="78230"/>
                          <a:pt x="0" y="60643"/>
                          <a:pt x="0" y="39115"/>
                        </a:cubicBezTo>
                        <a:lnTo>
                          <a:pt x="0" y="39115"/>
                        </a:lnTo>
                        <a:cubicBezTo>
                          <a:pt x="0" y="17588"/>
                          <a:pt x="17587" y="0"/>
                          <a:pt x="39115" y="0"/>
                        </a:cubicBezTo>
                        <a:lnTo>
                          <a:pt x="511009" y="0"/>
                        </a:lnTo>
                        <a:cubicBezTo>
                          <a:pt x="532537" y="0"/>
                          <a:pt x="550125" y="17588"/>
                          <a:pt x="550125" y="39115"/>
                        </a:cubicBezTo>
                        <a:lnTo>
                          <a:pt x="550125" y="39115"/>
                        </a:lnTo>
                        <a:cubicBezTo>
                          <a:pt x="550125" y="60586"/>
                          <a:pt x="532537" y="78230"/>
                          <a:pt x="511009" y="782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114" name="组合 113"/>
          <p:cNvGrpSpPr/>
          <p:nvPr/>
        </p:nvGrpSpPr>
        <p:grpSpPr>
          <a:xfrm>
            <a:off x="3598431" y="1486562"/>
            <a:ext cx="935469" cy="750673"/>
            <a:chOff x="10468974" y="3542396"/>
            <a:chExt cx="935469" cy="750673"/>
          </a:xfrm>
        </p:grpSpPr>
        <p:sp>
          <p:nvSpPr>
            <p:cNvPr id="112" name="同心圆 111"/>
            <p:cNvSpPr/>
            <p:nvPr/>
          </p:nvSpPr>
          <p:spPr>
            <a:xfrm>
              <a:off x="10468974" y="3760511"/>
              <a:ext cx="532558" cy="532558"/>
            </a:xfrm>
            <a:prstGeom prst="donut">
              <a:avLst>
                <a:gd name="adj" fmla="val 16694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同心圆 112"/>
            <p:cNvSpPr/>
            <p:nvPr/>
          </p:nvSpPr>
          <p:spPr>
            <a:xfrm>
              <a:off x="11151967" y="3542396"/>
              <a:ext cx="252476" cy="252476"/>
            </a:xfrm>
            <a:prstGeom prst="donut">
              <a:avLst>
                <a:gd name="adj" fmla="val 27049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6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/>
              <a:t>中文 </a:t>
            </a:r>
            <a:r>
              <a:rPr kumimoji="1" lang="zh-CN" altLang="en-US"/>
              <a:t>微软雅黑</a:t>
            </a:r>
            <a:endParaRPr kumimoji="1" lang="en" altLang="zh-CN" dirty="0"/>
          </a:p>
          <a:p>
            <a:r>
              <a:rPr kumimoji="1" lang="zh-CN" altLang="en-US"/>
              <a:t>英文 </a:t>
            </a:r>
            <a:r>
              <a:rPr kumimoji="1" lang="en" altLang="zh-CN" smtClean="0"/>
              <a:t>A</a:t>
            </a:r>
            <a:r>
              <a:rPr kumimoji="1" lang="en-US" altLang="zh-CN" smtClean="0"/>
              <a:t>rial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en-US" altLang="zh-CN"/>
              <a:t>F</a:t>
            </a:r>
            <a:r>
              <a:rPr lang="en-US" altLang="zh-CN"/>
              <a:t>ree illustrations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/>
              <a:t>陈小妮儿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14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33969" y="4252814"/>
            <a:ext cx="2995731" cy="94833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AF72D-9A5F-349C-3AC2-9C6ADDED37BB}"/>
              </a:ext>
            </a:extLst>
          </p:cNvPr>
          <p:cNvSpPr txBox="1"/>
          <p:nvPr/>
        </p:nvSpPr>
        <p:spPr>
          <a:xfrm>
            <a:off x="5922754" y="3474772"/>
            <a:ext cx="4291221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工作概况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3AAF72D-9A5F-349C-3AC2-9C6ADDED37BB}"/>
              </a:ext>
            </a:extLst>
          </p:cNvPr>
          <p:cNvSpPr txBox="1"/>
          <p:nvPr/>
        </p:nvSpPr>
        <p:spPr>
          <a:xfrm>
            <a:off x="5922754" y="3319284"/>
            <a:ext cx="4291221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6000" b="1">
                <a:ln>
                  <a:gradFill>
                    <a:gsLst>
                      <a:gs pos="27000">
                        <a:schemeClr val="tx1">
                          <a:lumMod val="75000"/>
                          <a:lumOff val="25000"/>
                          <a:alpha val="48000"/>
                        </a:schemeClr>
                      </a:gs>
                      <a:gs pos="28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工作概况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3975" y="3607266"/>
            <a:ext cx="935469" cy="750673"/>
            <a:chOff x="10468974" y="3542396"/>
            <a:chExt cx="935469" cy="750673"/>
          </a:xfrm>
        </p:grpSpPr>
        <p:sp>
          <p:nvSpPr>
            <p:cNvPr id="9" name="同心圆 8"/>
            <p:cNvSpPr/>
            <p:nvPr/>
          </p:nvSpPr>
          <p:spPr>
            <a:xfrm>
              <a:off x="10468974" y="3760511"/>
              <a:ext cx="532558" cy="532558"/>
            </a:xfrm>
            <a:prstGeom prst="donut">
              <a:avLst>
                <a:gd name="adj" fmla="val 16694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同心圆 9"/>
            <p:cNvSpPr/>
            <p:nvPr/>
          </p:nvSpPr>
          <p:spPr>
            <a:xfrm>
              <a:off x="11151967" y="3542396"/>
              <a:ext cx="252476" cy="252476"/>
            </a:xfrm>
            <a:prstGeom prst="donut">
              <a:avLst>
                <a:gd name="adj" fmla="val 27049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03200" dist="25400" dir="5400000" sx="103000" sy="103000" algn="t" rotWithShape="0">
                <a:schemeClr val="accent2">
                  <a:alpha val="7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37194" y="1432310"/>
            <a:ext cx="7234446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0" b="1" kern="11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cs typeface="+mn-ea"/>
                <a:sym typeface="+mn-lt"/>
              </a:rPr>
              <a:t>PART  </a:t>
            </a:r>
            <a:r>
              <a:rPr lang="en-US" altLang="zh-CN" sz="9600" b="1" kern="11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cs typeface="+mn-ea"/>
                <a:sym typeface="+mn-lt"/>
              </a:rPr>
              <a:t>01</a:t>
            </a:r>
            <a:endParaRPr lang="zh-CN" altLang="en-US" sz="11500" b="1" kern="11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0890" y="5098862"/>
            <a:ext cx="5522686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000" dirty="0">
                <a:ln w="12700">
                  <a:gradFill>
                    <a:gsLst>
                      <a:gs pos="100000">
                        <a:schemeClr val="accent1"/>
                      </a:gs>
                      <a:gs pos="0">
                        <a:schemeClr val="accent2">
                          <a:alpha val="99000"/>
                        </a:schemeClr>
                      </a:gs>
                    </a:gsLst>
                    <a:lin ang="0" scaled="0"/>
                  </a:gradFill>
                </a:ln>
                <a:noFill/>
                <a:cs typeface="+mn-ea"/>
                <a:sym typeface="+mn-lt"/>
              </a:rPr>
              <a:t>JOB OVERVIEW</a:t>
            </a:r>
          </a:p>
        </p:txBody>
      </p:sp>
      <p:sp>
        <p:nvSpPr>
          <p:cNvPr id="11" name="同心圆 10"/>
          <p:cNvSpPr/>
          <p:nvPr/>
        </p:nvSpPr>
        <p:spPr>
          <a:xfrm>
            <a:off x="6096000" y="5399460"/>
            <a:ext cx="180000" cy="180000"/>
          </a:xfrm>
          <a:prstGeom prst="donut">
            <a:avLst>
              <a:gd name="adj" fmla="val 27049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25400" dir="5400000" sx="103000" sy="103000" algn="t" rotWithShape="0">
              <a:schemeClr val="accent2">
                <a:alpha val="74000"/>
              </a:scheme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84343" y="2679257"/>
            <a:ext cx="74246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smtClean="0">
                <a:solidFill>
                  <a:schemeClr val="accent2"/>
                </a:solidFill>
                <a:cs typeface="+mn-ea"/>
                <a:sym typeface="+mn-lt"/>
              </a:rPr>
              <a:t>01</a:t>
            </a:r>
            <a:endParaRPr lang="zh-CN" altLang="en-US" sz="320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45325" y="1996973"/>
            <a:ext cx="4993975" cy="3527075"/>
            <a:chOff x="3037502" y="1269329"/>
            <a:chExt cx="6114691" cy="4318599"/>
          </a:xfrm>
        </p:grpSpPr>
        <p:grpSp>
          <p:nvGrpSpPr>
            <p:cNvPr id="14" name="图形 2">
              <a:extLst>
                <a:ext uri="{FF2B5EF4-FFF2-40B4-BE49-F238E27FC236}">
                  <a16:creationId xmlns:a16="http://schemas.microsoft.com/office/drawing/2014/main" id="{DFFB6266-3EE8-4B73-8F7F-EBC1239DBB42}"/>
                </a:ext>
              </a:extLst>
            </p:cNvPr>
            <p:cNvGrpSpPr/>
            <p:nvPr/>
          </p:nvGrpSpPr>
          <p:grpSpPr>
            <a:xfrm>
              <a:off x="3037502" y="1371492"/>
              <a:ext cx="6114691" cy="4216436"/>
              <a:chOff x="3037502" y="1371492"/>
              <a:chExt cx="6114691" cy="4216436"/>
            </a:xfrm>
          </p:grpSpPr>
          <p:sp>
            <p:nvSpPr>
              <p:cNvPr id="18" name="任意多边形: 形状 5">
                <a:extLst>
                  <a:ext uri="{FF2B5EF4-FFF2-40B4-BE49-F238E27FC236}">
                    <a16:creationId xmlns:a16="http://schemas.microsoft.com/office/drawing/2014/main" id="{8A0D0ADF-5CEB-4B21-969B-78CF85BFD75F}"/>
                  </a:ext>
                </a:extLst>
              </p:cNvPr>
              <p:cNvSpPr/>
              <p:nvPr/>
            </p:nvSpPr>
            <p:spPr>
              <a:xfrm>
                <a:off x="3671373" y="4927595"/>
                <a:ext cx="5193579" cy="660332"/>
              </a:xfrm>
              <a:custGeom>
                <a:avLst/>
                <a:gdLst>
                  <a:gd name="connsiteX0" fmla="*/ 5193579 w 5193579"/>
                  <a:gd name="connsiteY0" fmla="*/ 330166 h 660332"/>
                  <a:gd name="connsiteX1" fmla="*/ 2596790 w 5193579"/>
                  <a:gd name="connsiteY1" fmla="*/ 660332 h 660332"/>
                  <a:gd name="connsiteX2" fmla="*/ 0 w 5193579"/>
                  <a:gd name="connsiteY2" fmla="*/ 330166 h 660332"/>
                  <a:gd name="connsiteX3" fmla="*/ 2596790 w 5193579"/>
                  <a:gd name="connsiteY3" fmla="*/ 0 h 660332"/>
                  <a:gd name="connsiteX4" fmla="*/ 5193579 w 5193579"/>
                  <a:gd name="connsiteY4" fmla="*/ 330166 h 66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579" h="660332">
                    <a:moveTo>
                      <a:pt x="5193579" y="330166"/>
                    </a:moveTo>
                    <a:cubicBezTo>
                      <a:pt x="5193579" y="512512"/>
                      <a:pt x="4030957" y="660332"/>
                      <a:pt x="2596790" y="660332"/>
                    </a:cubicBezTo>
                    <a:cubicBezTo>
                      <a:pt x="1162623" y="660332"/>
                      <a:pt x="0" y="512512"/>
                      <a:pt x="0" y="330166"/>
                    </a:cubicBezTo>
                    <a:cubicBezTo>
                      <a:pt x="0" y="147820"/>
                      <a:pt x="1162622" y="0"/>
                      <a:pt x="2596790" y="0"/>
                    </a:cubicBezTo>
                    <a:cubicBezTo>
                      <a:pt x="4030957" y="0"/>
                      <a:pt x="5193579" y="147820"/>
                      <a:pt x="5193579" y="330166"/>
                    </a:cubicBezTo>
                    <a:close/>
                  </a:path>
                </a:pathLst>
              </a:custGeom>
              <a:solidFill>
                <a:srgbClr val="E3E5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9" name="图形 2">
                <a:extLst>
                  <a:ext uri="{FF2B5EF4-FFF2-40B4-BE49-F238E27FC236}">
                    <a16:creationId xmlns:a16="http://schemas.microsoft.com/office/drawing/2014/main" id="{0315F2C3-5071-4F43-85BA-24AC3018F3DF}"/>
                  </a:ext>
                </a:extLst>
              </p:cNvPr>
              <p:cNvGrpSpPr/>
              <p:nvPr/>
            </p:nvGrpSpPr>
            <p:grpSpPr>
              <a:xfrm>
                <a:off x="6688066" y="1909403"/>
                <a:ext cx="1900614" cy="3066132"/>
                <a:chOff x="6688066" y="1909403"/>
                <a:chExt cx="1900614" cy="3066132"/>
              </a:xfrm>
            </p:grpSpPr>
            <p:sp>
              <p:nvSpPr>
                <p:cNvPr id="55" name="任意多边形: 形状 7">
                  <a:extLst>
                    <a:ext uri="{FF2B5EF4-FFF2-40B4-BE49-F238E27FC236}">
                      <a16:creationId xmlns:a16="http://schemas.microsoft.com/office/drawing/2014/main" id="{859B9772-B053-4CDC-A825-A7BE96445FFF}"/>
                    </a:ext>
                  </a:extLst>
                </p:cNvPr>
                <p:cNvSpPr/>
                <p:nvPr/>
              </p:nvSpPr>
              <p:spPr>
                <a:xfrm>
                  <a:off x="6688066" y="1909403"/>
                  <a:ext cx="1900614" cy="3016326"/>
                </a:xfrm>
                <a:custGeom>
                  <a:avLst/>
                  <a:gdLst>
                    <a:gd name="connsiteX0" fmla="*/ 90992 w 1900614"/>
                    <a:gd name="connsiteY0" fmla="*/ 2405941 h 3016326"/>
                    <a:gd name="connsiteX1" fmla="*/ 271208 w 1900614"/>
                    <a:gd name="connsiteY1" fmla="*/ 2279687 h 3016326"/>
                    <a:gd name="connsiteX2" fmla="*/ 375534 w 1900614"/>
                    <a:gd name="connsiteY2" fmla="*/ 2114775 h 3016326"/>
                    <a:gd name="connsiteX3" fmla="*/ 136332 w 1900614"/>
                    <a:gd name="connsiteY3" fmla="*/ 1838971 h 3016326"/>
                    <a:gd name="connsiteX4" fmla="*/ 377190 w 1900614"/>
                    <a:gd name="connsiteY4" fmla="*/ 1541296 h 3016326"/>
                    <a:gd name="connsiteX5" fmla="*/ 324141 w 1900614"/>
                    <a:gd name="connsiteY5" fmla="*/ 1334814 h 3016326"/>
                    <a:gd name="connsiteX6" fmla="*/ 144669 w 1900614"/>
                    <a:gd name="connsiteY6" fmla="*/ 1162650 h 3016326"/>
                    <a:gd name="connsiteX7" fmla="*/ 1456 w 1900614"/>
                    <a:gd name="connsiteY7" fmla="*/ 924190 h 3016326"/>
                    <a:gd name="connsiteX8" fmla="*/ 138159 w 1900614"/>
                    <a:gd name="connsiteY8" fmla="*/ 712911 h 3016326"/>
                    <a:gd name="connsiteX9" fmla="*/ 317632 w 1900614"/>
                    <a:gd name="connsiteY9" fmla="*/ 688300 h 3016326"/>
                    <a:gd name="connsiteX10" fmla="*/ 456677 w 1900614"/>
                    <a:gd name="connsiteY10" fmla="*/ 610412 h 3016326"/>
                    <a:gd name="connsiteX11" fmla="*/ 458104 w 1900614"/>
                    <a:gd name="connsiteY11" fmla="*/ 538178 h 3016326"/>
                    <a:gd name="connsiteX12" fmla="*/ 873067 w 1900614"/>
                    <a:gd name="connsiteY12" fmla="*/ 112308 h 3016326"/>
                    <a:gd name="connsiteX13" fmla="*/ 999264 w 1900614"/>
                    <a:gd name="connsiteY13" fmla="*/ 193222 h 3016326"/>
                    <a:gd name="connsiteX14" fmla="*/ 1133397 w 1900614"/>
                    <a:gd name="connsiteY14" fmla="*/ 100317 h 3016326"/>
                    <a:gd name="connsiteX15" fmla="*/ 1264504 w 1900614"/>
                    <a:gd name="connsiteY15" fmla="*/ 4213 h 3016326"/>
                    <a:gd name="connsiteX16" fmla="*/ 1414570 w 1900614"/>
                    <a:gd name="connsiteY16" fmla="*/ 16319 h 3016326"/>
                    <a:gd name="connsiteX17" fmla="*/ 1509759 w 1900614"/>
                    <a:gd name="connsiteY17" fmla="*/ 69196 h 3016326"/>
                    <a:gd name="connsiteX18" fmla="*/ 1511016 w 1900614"/>
                    <a:gd name="connsiteY18" fmla="*/ 107683 h 3016326"/>
                    <a:gd name="connsiteX19" fmla="*/ 1410801 w 1900614"/>
                    <a:gd name="connsiteY19" fmla="*/ 442474 h 3016326"/>
                    <a:gd name="connsiteX20" fmla="*/ 1473270 w 1900614"/>
                    <a:gd name="connsiteY20" fmla="*/ 783433 h 3016326"/>
                    <a:gd name="connsiteX21" fmla="*/ 1636926 w 1900614"/>
                    <a:gd name="connsiteY21" fmla="*/ 958280 h 3016326"/>
                    <a:gd name="connsiteX22" fmla="*/ 1543278 w 1900614"/>
                    <a:gd name="connsiteY22" fmla="*/ 1264349 h 3016326"/>
                    <a:gd name="connsiteX23" fmla="*/ 1422678 w 1900614"/>
                    <a:gd name="connsiteY23" fmla="*/ 1566307 h 3016326"/>
                    <a:gd name="connsiteX24" fmla="*/ 1879554 w 1900614"/>
                    <a:gd name="connsiteY24" fmla="*/ 2288082 h 3016326"/>
                    <a:gd name="connsiteX25" fmla="*/ 1638297 w 1900614"/>
                    <a:gd name="connsiteY25" fmla="*/ 2444085 h 3016326"/>
                    <a:gd name="connsiteX26" fmla="*/ 1473842 w 1900614"/>
                    <a:gd name="connsiteY26" fmla="*/ 2519632 h 3016326"/>
                    <a:gd name="connsiteX27" fmla="*/ 1565891 w 1900614"/>
                    <a:gd name="connsiteY27" fmla="*/ 2668669 h 3016326"/>
                    <a:gd name="connsiteX28" fmla="*/ 1515984 w 1900614"/>
                    <a:gd name="connsiteY28" fmla="*/ 2800062 h 3016326"/>
                    <a:gd name="connsiteX29" fmla="*/ 1615513 w 1900614"/>
                    <a:gd name="connsiteY29" fmla="*/ 2896279 h 3016326"/>
                    <a:gd name="connsiteX30" fmla="*/ 1437982 w 1900614"/>
                    <a:gd name="connsiteY30" fmla="*/ 3016308 h 3016326"/>
                    <a:gd name="connsiteX31" fmla="*/ 1281807 w 1900614"/>
                    <a:gd name="connsiteY31" fmla="*/ 2835408 h 3016326"/>
                    <a:gd name="connsiteX32" fmla="*/ 762232 w 1900614"/>
                    <a:gd name="connsiteY32" fmla="*/ 2997864 h 3016326"/>
                    <a:gd name="connsiteX33" fmla="*/ 437547 w 1900614"/>
                    <a:gd name="connsiteY33" fmla="*/ 2662045 h 3016326"/>
                    <a:gd name="connsiteX34" fmla="*/ 90992 w 1900614"/>
                    <a:gd name="connsiteY34" fmla="*/ 2405941 h 301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900614" h="3016326">
                      <a:moveTo>
                        <a:pt x="90992" y="2405941"/>
                      </a:moveTo>
                      <a:cubicBezTo>
                        <a:pt x="134390" y="2351922"/>
                        <a:pt x="208509" y="2319888"/>
                        <a:pt x="271208" y="2279687"/>
                      </a:cubicBezTo>
                      <a:cubicBezTo>
                        <a:pt x="333849" y="2239487"/>
                        <a:pt x="389752" y="2180900"/>
                        <a:pt x="375534" y="2114775"/>
                      </a:cubicBezTo>
                      <a:cubicBezTo>
                        <a:pt x="352007" y="2005082"/>
                        <a:pt x="156889" y="1948893"/>
                        <a:pt x="136332" y="1838971"/>
                      </a:cubicBezTo>
                      <a:cubicBezTo>
                        <a:pt x="112863" y="1713288"/>
                        <a:pt x="327339" y="1657556"/>
                        <a:pt x="377190" y="1541296"/>
                      </a:cubicBezTo>
                      <a:cubicBezTo>
                        <a:pt x="405627" y="1474943"/>
                        <a:pt x="374791" y="1397341"/>
                        <a:pt x="324141" y="1334814"/>
                      </a:cubicBezTo>
                      <a:cubicBezTo>
                        <a:pt x="273492" y="1272287"/>
                        <a:pt x="204341" y="1220209"/>
                        <a:pt x="144669" y="1162650"/>
                      </a:cubicBezTo>
                      <a:cubicBezTo>
                        <a:pt x="72377" y="1092928"/>
                        <a:pt x="12191" y="1011214"/>
                        <a:pt x="1456" y="924190"/>
                      </a:cubicBezTo>
                      <a:cubicBezTo>
                        <a:pt x="-9279" y="837166"/>
                        <a:pt x="39657" y="745288"/>
                        <a:pt x="138159" y="712911"/>
                      </a:cubicBezTo>
                      <a:cubicBezTo>
                        <a:pt x="193663" y="694696"/>
                        <a:pt x="257618" y="696523"/>
                        <a:pt x="317632" y="688300"/>
                      </a:cubicBezTo>
                      <a:cubicBezTo>
                        <a:pt x="377646" y="680077"/>
                        <a:pt x="440288" y="656551"/>
                        <a:pt x="456677" y="610412"/>
                      </a:cubicBezTo>
                      <a:cubicBezTo>
                        <a:pt x="464785" y="587514"/>
                        <a:pt x="460217" y="562504"/>
                        <a:pt x="458104" y="538178"/>
                      </a:cubicBezTo>
                      <a:cubicBezTo>
                        <a:pt x="440630" y="335807"/>
                        <a:pt x="625243" y="146284"/>
                        <a:pt x="873067" y="112308"/>
                      </a:cubicBezTo>
                      <a:cubicBezTo>
                        <a:pt x="858449" y="159988"/>
                        <a:pt x="938678" y="203786"/>
                        <a:pt x="999264" y="193222"/>
                      </a:cubicBezTo>
                      <a:cubicBezTo>
                        <a:pt x="1059850" y="182715"/>
                        <a:pt x="1099421" y="140345"/>
                        <a:pt x="1133397" y="100317"/>
                      </a:cubicBezTo>
                      <a:cubicBezTo>
                        <a:pt x="1167373" y="60288"/>
                        <a:pt x="1204946" y="17290"/>
                        <a:pt x="1264504" y="4213"/>
                      </a:cubicBezTo>
                      <a:cubicBezTo>
                        <a:pt x="1312299" y="-6294"/>
                        <a:pt x="1365004" y="4784"/>
                        <a:pt x="1414570" y="16319"/>
                      </a:cubicBezTo>
                      <a:cubicBezTo>
                        <a:pt x="1452942" y="25227"/>
                        <a:pt x="1497425" y="38988"/>
                        <a:pt x="1509759" y="69196"/>
                      </a:cubicBezTo>
                      <a:cubicBezTo>
                        <a:pt x="1514898" y="81758"/>
                        <a:pt x="1513186" y="95006"/>
                        <a:pt x="1511016" y="107683"/>
                      </a:cubicBezTo>
                      <a:cubicBezTo>
                        <a:pt x="1491315" y="222173"/>
                        <a:pt x="1437525" y="329297"/>
                        <a:pt x="1410801" y="442474"/>
                      </a:cubicBezTo>
                      <a:cubicBezTo>
                        <a:pt x="1384076" y="555651"/>
                        <a:pt x="1388074" y="682933"/>
                        <a:pt x="1473270" y="783433"/>
                      </a:cubicBezTo>
                      <a:cubicBezTo>
                        <a:pt x="1524492" y="843847"/>
                        <a:pt x="1602550" y="891528"/>
                        <a:pt x="1636926" y="958280"/>
                      </a:cubicBezTo>
                      <a:cubicBezTo>
                        <a:pt x="1691459" y="1064148"/>
                        <a:pt x="1618254" y="1174698"/>
                        <a:pt x="1543278" y="1264349"/>
                      </a:cubicBezTo>
                      <a:cubicBezTo>
                        <a:pt x="1468303" y="1354000"/>
                        <a:pt x="1385847" y="1456727"/>
                        <a:pt x="1422678" y="1566307"/>
                      </a:cubicBezTo>
                      <a:cubicBezTo>
                        <a:pt x="1459681" y="1676514"/>
                        <a:pt x="2014316" y="1609305"/>
                        <a:pt x="1879554" y="2288082"/>
                      </a:cubicBezTo>
                      <a:cubicBezTo>
                        <a:pt x="1846892" y="2452536"/>
                        <a:pt x="1612087" y="2277289"/>
                        <a:pt x="1638297" y="2444085"/>
                      </a:cubicBezTo>
                      <a:cubicBezTo>
                        <a:pt x="1649375" y="2514550"/>
                        <a:pt x="1489317" y="2451280"/>
                        <a:pt x="1473842" y="2519632"/>
                      </a:cubicBezTo>
                      <a:cubicBezTo>
                        <a:pt x="1468931" y="2541331"/>
                        <a:pt x="1574399" y="2647884"/>
                        <a:pt x="1565891" y="2668669"/>
                      </a:cubicBezTo>
                      <a:cubicBezTo>
                        <a:pt x="1536369" y="2740846"/>
                        <a:pt x="1445576" y="2741817"/>
                        <a:pt x="1515984" y="2800062"/>
                      </a:cubicBezTo>
                      <a:cubicBezTo>
                        <a:pt x="1552757" y="2830497"/>
                        <a:pt x="1602380" y="2856308"/>
                        <a:pt x="1615513" y="2896279"/>
                      </a:cubicBezTo>
                      <a:cubicBezTo>
                        <a:pt x="1639096" y="2968057"/>
                        <a:pt x="1529517" y="3013453"/>
                        <a:pt x="1437982" y="3016308"/>
                      </a:cubicBezTo>
                      <a:cubicBezTo>
                        <a:pt x="1361578" y="3018650"/>
                        <a:pt x="1345304" y="2799319"/>
                        <a:pt x="1281807" y="2835408"/>
                      </a:cubicBezTo>
                      <a:cubicBezTo>
                        <a:pt x="1207230" y="2877835"/>
                        <a:pt x="1128029" y="3044346"/>
                        <a:pt x="762232" y="2997864"/>
                      </a:cubicBezTo>
                      <a:cubicBezTo>
                        <a:pt x="611024" y="2978621"/>
                        <a:pt x="550896" y="2597520"/>
                        <a:pt x="437547" y="2662045"/>
                      </a:cubicBezTo>
                      <a:cubicBezTo>
                        <a:pt x="178359" y="2809484"/>
                        <a:pt x="-133877" y="2685914"/>
                        <a:pt x="90992" y="2405941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56" name="图形 2">
                  <a:extLst>
                    <a:ext uri="{FF2B5EF4-FFF2-40B4-BE49-F238E27FC236}">
                      <a16:creationId xmlns:a16="http://schemas.microsoft.com/office/drawing/2014/main" id="{6C656F70-1322-4603-A998-2757743454AD}"/>
                    </a:ext>
                  </a:extLst>
                </p:cNvPr>
                <p:cNvGrpSpPr/>
                <p:nvPr/>
              </p:nvGrpSpPr>
              <p:grpSpPr>
                <a:xfrm>
                  <a:off x="7133007" y="2774474"/>
                  <a:ext cx="733909" cy="2201060"/>
                  <a:chOff x="7133007" y="2774474"/>
                  <a:chExt cx="733909" cy="2201060"/>
                </a:xfrm>
                <a:solidFill>
                  <a:srgbClr val="FFFFFF"/>
                </a:solidFill>
              </p:grpSpPr>
              <p:sp>
                <p:nvSpPr>
                  <p:cNvPr id="57" name="任意多边形: 形状 9">
                    <a:extLst>
                      <a:ext uri="{FF2B5EF4-FFF2-40B4-BE49-F238E27FC236}">
                        <a16:creationId xmlns:a16="http://schemas.microsoft.com/office/drawing/2014/main" id="{5973E287-58C4-49D0-83F9-64D135504E63}"/>
                      </a:ext>
                    </a:extLst>
                  </p:cNvPr>
                  <p:cNvSpPr/>
                  <p:nvPr/>
                </p:nvSpPr>
                <p:spPr>
                  <a:xfrm rot="-5281030">
                    <a:off x="6427765" y="3864298"/>
                    <a:ext cx="2201638" cy="21413"/>
                  </a:xfrm>
                  <a:custGeom>
                    <a:avLst/>
                    <a:gdLst>
                      <a:gd name="connsiteX0" fmla="*/ 0 w 2201638"/>
                      <a:gd name="connsiteY0" fmla="*/ 0 h 21413"/>
                      <a:gd name="connsiteX1" fmla="*/ 2201639 w 2201638"/>
                      <a:gd name="connsiteY1" fmla="*/ 0 h 21413"/>
                      <a:gd name="connsiteX2" fmla="*/ 2201639 w 2201638"/>
                      <a:gd name="connsiteY2" fmla="*/ 21413 h 21413"/>
                      <a:gd name="connsiteX3" fmla="*/ 0 w 2201638"/>
                      <a:gd name="connsiteY3" fmla="*/ 21413 h 21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1638" h="21413">
                        <a:moveTo>
                          <a:pt x="0" y="0"/>
                        </a:moveTo>
                        <a:lnTo>
                          <a:pt x="2201639" y="0"/>
                        </a:lnTo>
                        <a:lnTo>
                          <a:pt x="2201639" y="21413"/>
                        </a:lnTo>
                        <a:lnTo>
                          <a:pt x="0" y="214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任意多边形: 形状 10">
                    <a:extLst>
                      <a:ext uri="{FF2B5EF4-FFF2-40B4-BE49-F238E27FC236}">
                        <a16:creationId xmlns:a16="http://schemas.microsoft.com/office/drawing/2014/main" id="{64142F3F-C226-4BBC-9200-ECDAC501EDD7}"/>
                      </a:ext>
                    </a:extLst>
                  </p:cNvPr>
                  <p:cNvSpPr/>
                  <p:nvPr/>
                </p:nvSpPr>
                <p:spPr>
                  <a:xfrm>
                    <a:off x="7484216" y="3620235"/>
                    <a:ext cx="382700" cy="245997"/>
                  </a:xfrm>
                  <a:custGeom>
                    <a:avLst/>
                    <a:gdLst>
                      <a:gd name="connsiteX0" fmla="*/ 12220 w 382700"/>
                      <a:gd name="connsiteY0" fmla="*/ 245997 h 245997"/>
                      <a:gd name="connsiteX1" fmla="*/ 0 w 382700"/>
                      <a:gd name="connsiteY1" fmla="*/ 228410 h 245997"/>
                      <a:gd name="connsiteX2" fmla="*/ 381387 w 382700"/>
                      <a:gd name="connsiteY2" fmla="*/ 0 h 245997"/>
                      <a:gd name="connsiteX3" fmla="*/ 382701 w 382700"/>
                      <a:gd name="connsiteY3" fmla="*/ 21356 h 245997"/>
                      <a:gd name="connsiteX4" fmla="*/ 12220 w 382700"/>
                      <a:gd name="connsiteY4" fmla="*/ 245997 h 245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700" h="245997">
                        <a:moveTo>
                          <a:pt x="12220" y="245997"/>
                        </a:moveTo>
                        <a:lnTo>
                          <a:pt x="0" y="228410"/>
                        </a:lnTo>
                        <a:cubicBezTo>
                          <a:pt x="33120" y="205398"/>
                          <a:pt x="325255" y="3540"/>
                          <a:pt x="381387" y="0"/>
                        </a:cubicBezTo>
                        <a:lnTo>
                          <a:pt x="382701" y="21356"/>
                        </a:lnTo>
                        <a:cubicBezTo>
                          <a:pt x="344784" y="23755"/>
                          <a:pt x="140357" y="157032"/>
                          <a:pt x="12220" y="2459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任意多边形: 形状 11">
                    <a:extLst>
                      <a:ext uri="{FF2B5EF4-FFF2-40B4-BE49-F238E27FC236}">
                        <a16:creationId xmlns:a16="http://schemas.microsoft.com/office/drawing/2014/main" id="{7CD1F16A-37A5-4998-A5E0-BCC89C366A42}"/>
                      </a:ext>
                    </a:extLst>
                  </p:cNvPr>
                  <p:cNvSpPr/>
                  <p:nvPr/>
                </p:nvSpPr>
                <p:spPr>
                  <a:xfrm>
                    <a:off x="7133007" y="2887554"/>
                    <a:ext cx="381872" cy="569311"/>
                  </a:xfrm>
                  <a:custGeom>
                    <a:avLst/>
                    <a:gdLst>
                      <a:gd name="connsiteX0" fmla="*/ 364628 w 381872"/>
                      <a:gd name="connsiteY0" fmla="*/ 569311 h 569311"/>
                      <a:gd name="connsiteX1" fmla="*/ 657 w 381872"/>
                      <a:gd name="connsiteY1" fmla="*/ 8337 h 569311"/>
                      <a:gd name="connsiteX2" fmla="*/ 11278 w 381872"/>
                      <a:gd name="connsiteY2" fmla="*/ 0 h 569311"/>
                      <a:gd name="connsiteX3" fmla="*/ 14533 w 381872"/>
                      <a:gd name="connsiteY3" fmla="*/ 21128 h 569311"/>
                      <a:gd name="connsiteX4" fmla="*/ 20814 w 381872"/>
                      <a:gd name="connsiteY4" fmla="*/ 14904 h 569311"/>
                      <a:gd name="connsiteX5" fmla="*/ 381873 w 381872"/>
                      <a:gd name="connsiteY5" fmla="*/ 556577 h 569311"/>
                      <a:gd name="connsiteX6" fmla="*/ 364628 w 381872"/>
                      <a:gd name="connsiteY6" fmla="*/ 569311 h 569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1872" h="569311">
                        <a:moveTo>
                          <a:pt x="364628" y="569311"/>
                        </a:moveTo>
                        <a:cubicBezTo>
                          <a:pt x="222386" y="375049"/>
                          <a:pt x="-14075" y="43912"/>
                          <a:pt x="657" y="8337"/>
                        </a:cubicBezTo>
                        <a:cubicBezTo>
                          <a:pt x="2542" y="3826"/>
                          <a:pt x="6424" y="742"/>
                          <a:pt x="11278" y="0"/>
                        </a:cubicBezTo>
                        <a:lnTo>
                          <a:pt x="14533" y="21128"/>
                        </a:lnTo>
                        <a:cubicBezTo>
                          <a:pt x="18644" y="20500"/>
                          <a:pt x="20814" y="16731"/>
                          <a:pt x="20814" y="14904"/>
                        </a:cubicBezTo>
                        <a:cubicBezTo>
                          <a:pt x="20358" y="49736"/>
                          <a:pt x="242029" y="365627"/>
                          <a:pt x="381873" y="556577"/>
                        </a:cubicBezTo>
                        <a:lnTo>
                          <a:pt x="364628" y="5693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任意多边形: 形状 12">
                    <a:extLst>
                      <a:ext uri="{FF2B5EF4-FFF2-40B4-BE49-F238E27FC236}">
                        <a16:creationId xmlns:a16="http://schemas.microsoft.com/office/drawing/2014/main" id="{1F056375-F785-43AA-A727-890D11771766}"/>
                      </a:ext>
                    </a:extLst>
                  </p:cNvPr>
                  <p:cNvSpPr/>
                  <p:nvPr/>
                </p:nvSpPr>
                <p:spPr>
                  <a:xfrm>
                    <a:off x="7537606" y="2793735"/>
                    <a:ext cx="303728" cy="273748"/>
                  </a:xfrm>
                  <a:custGeom>
                    <a:avLst/>
                    <a:gdLst>
                      <a:gd name="connsiteX0" fmla="*/ 14333 w 303728"/>
                      <a:gd name="connsiteY0" fmla="*/ 273749 h 273748"/>
                      <a:gd name="connsiteX1" fmla="*/ 0 w 303728"/>
                      <a:gd name="connsiteY1" fmla="*/ 257874 h 273748"/>
                      <a:gd name="connsiteX2" fmla="*/ 291052 w 303728"/>
                      <a:gd name="connsiteY2" fmla="*/ 0 h 273748"/>
                      <a:gd name="connsiteX3" fmla="*/ 303728 w 303728"/>
                      <a:gd name="connsiteY3" fmla="*/ 17245 h 273748"/>
                      <a:gd name="connsiteX4" fmla="*/ 14333 w 303728"/>
                      <a:gd name="connsiteY4" fmla="*/ 273749 h 273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728" h="273748">
                        <a:moveTo>
                          <a:pt x="14333" y="273749"/>
                        </a:moveTo>
                        <a:lnTo>
                          <a:pt x="0" y="257874"/>
                        </a:lnTo>
                        <a:cubicBezTo>
                          <a:pt x="10792" y="248167"/>
                          <a:pt x="264613" y="19472"/>
                          <a:pt x="291052" y="0"/>
                        </a:cubicBezTo>
                        <a:lnTo>
                          <a:pt x="303728" y="17245"/>
                        </a:lnTo>
                        <a:cubicBezTo>
                          <a:pt x="278146" y="36032"/>
                          <a:pt x="16960" y="271351"/>
                          <a:pt x="14333" y="2737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0" name="图形 2">
                <a:extLst>
                  <a:ext uri="{FF2B5EF4-FFF2-40B4-BE49-F238E27FC236}">
                    <a16:creationId xmlns:a16="http://schemas.microsoft.com/office/drawing/2014/main" id="{6D00605A-D002-49C1-A8D3-EC39B4F8F010}"/>
                  </a:ext>
                </a:extLst>
              </p:cNvPr>
              <p:cNvGrpSpPr/>
              <p:nvPr/>
            </p:nvGrpSpPr>
            <p:grpSpPr>
              <a:xfrm>
                <a:off x="7522453" y="2741745"/>
                <a:ext cx="1629740" cy="2098888"/>
                <a:chOff x="7522453" y="2741745"/>
                <a:chExt cx="1629740" cy="2098888"/>
              </a:xfrm>
            </p:grpSpPr>
            <p:sp>
              <p:nvSpPr>
                <p:cNvPr id="51" name="任意多边形: 形状 14">
                  <a:extLst>
                    <a:ext uri="{FF2B5EF4-FFF2-40B4-BE49-F238E27FC236}">
                      <a16:creationId xmlns:a16="http://schemas.microsoft.com/office/drawing/2014/main" id="{C6A94635-E2AD-4B76-B0D8-0BE5C916478C}"/>
                    </a:ext>
                  </a:extLst>
                </p:cNvPr>
                <p:cNvSpPr/>
                <p:nvPr/>
              </p:nvSpPr>
              <p:spPr>
                <a:xfrm>
                  <a:off x="7522453" y="2741745"/>
                  <a:ext cx="1629740" cy="2098888"/>
                </a:xfrm>
                <a:custGeom>
                  <a:avLst/>
                  <a:gdLst>
                    <a:gd name="connsiteX0" fmla="*/ 363593 w 1629740"/>
                    <a:gd name="connsiteY0" fmla="*/ 920404 h 2098888"/>
                    <a:gd name="connsiteX1" fmla="*/ 430574 w 1629740"/>
                    <a:gd name="connsiteY1" fmla="*/ 832466 h 2098888"/>
                    <a:gd name="connsiteX2" fmla="*/ 605821 w 1629740"/>
                    <a:gd name="connsiteY2" fmla="*/ 841773 h 2098888"/>
                    <a:gd name="connsiteX3" fmla="*/ 762739 w 1629740"/>
                    <a:gd name="connsiteY3" fmla="*/ 928569 h 2098888"/>
                    <a:gd name="connsiteX4" fmla="*/ 810191 w 1629740"/>
                    <a:gd name="connsiteY4" fmla="*/ 940561 h 2098888"/>
                    <a:gd name="connsiteX5" fmla="*/ 843824 w 1629740"/>
                    <a:gd name="connsiteY5" fmla="*/ 913608 h 2098888"/>
                    <a:gd name="connsiteX6" fmla="*/ 930848 w 1629740"/>
                    <a:gd name="connsiteY6" fmla="*/ 464098 h 2098888"/>
                    <a:gd name="connsiteX7" fmla="*/ 987494 w 1629740"/>
                    <a:gd name="connsiteY7" fmla="*/ 351492 h 2098888"/>
                    <a:gd name="connsiteX8" fmla="*/ 1185810 w 1629740"/>
                    <a:gd name="connsiteY8" fmla="*/ 237458 h 2098888"/>
                    <a:gd name="connsiteX9" fmla="*/ 1374248 w 1629740"/>
                    <a:gd name="connsiteY9" fmla="*/ 7793 h 2098888"/>
                    <a:gd name="connsiteX10" fmla="*/ 1478803 w 1629740"/>
                    <a:gd name="connsiteY10" fmla="*/ 393748 h 2098888"/>
                    <a:gd name="connsiteX11" fmla="*/ 1612309 w 1629740"/>
                    <a:gd name="connsiteY11" fmla="*/ 777933 h 2098888"/>
                    <a:gd name="connsiteX12" fmla="*/ 1457218 w 1629740"/>
                    <a:gd name="connsiteY12" fmla="*/ 983330 h 2098888"/>
                    <a:gd name="connsiteX13" fmla="*/ 1436319 w 1629740"/>
                    <a:gd name="connsiteY13" fmla="*/ 1219734 h 2098888"/>
                    <a:gd name="connsiteX14" fmla="*/ 1550409 w 1629740"/>
                    <a:gd name="connsiteY14" fmla="*/ 1360835 h 2098888"/>
                    <a:gd name="connsiteX15" fmla="*/ 1482229 w 1629740"/>
                    <a:gd name="connsiteY15" fmla="*/ 1429643 h 2098888"/>
                    <a:gd name="connsiteX16" fmla="*/ 1236689 w 1629740"/>
                    <a:gd name="connsiteY16" fmla="*/ 1534997 h 2098888"/>
                    <a:gd name="connsiteX17" fmla="*/ 1182327 w 1629740"/>
                    <a:gd name="connsiteY17" fmla="*/ 1567945 h 2098888"/>
                    <a:gd name="connsiteX18" fmla="*/ 1190664 w 1629740"/>
                    <a:gd name="connsiteY18" fmla="*/ 1650230 h 2098888"/>
                    <a:gd name="connsiteX19" fmla="*/ 1098215 w 1629740"/>
                    <a:gd name="connsiteY19" fmla="*/ 1919011 h 2098888"/>
                    <a:gd name="connsiteX20" fmla="*/ 778898 w 1629740"/>
                    <a:gd name="connsiteY20" fmla="*/ 2040296 h 2098888"/>
                    <a:gd name="connsiteX21" fmla="*/ 299753 w 1629740"/>
                    <a:gd name="connsiteY21" fmla="*/ 2098883 h 2098888"/>
                    <a:gd name="connsiteX22" fmla="*/ 94469 w 1629740"/>
                    <a:gd name="connsiteY22" fmla="*/ 1654855 h 2098888"/>
                    <a:gd name="connsiteX23" fmla="*/ 363593 w 1629740"/>
                    <a:gd name="connsiteY23" fmla="*/ 920404 h 2098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629740" h="2098888">
                      <a:moveTo>
                        <a:pt x="363593" y="920404"/>
                      </a:moveTo>
                      <a:cubicBezTo>
                        <a:pt x="376498" y="886656"/>
                        <a:pt x="391972" y="851252"/>
                        <a:pt x="430574" y="832466"/>
                      </a:cubicBezTo>
                      <a:cubicBezTo>
                        <a:pt x="479511" y="808825"/>
                        <a:pt x="550089" y="818590"/>
                        <a:pt x="605821" y="841773"/>
                      </a:cubicBezTo>
                      <a:cubicBezTo>
                        <a:pt x="661496" y="864957"/>
                        <a:pt x="708720" y="900418"/>
                        <a:pt x="762739" y="928569"/>
                      </a:cubicBezTo>
                      <a:cubicBezTo>
                        <a:pt x="777243" y="936107"/>
                        <a:pt x="794202" y="943416"/>
                        <a:pt x="810191" y="940561"/>
                      </a:cubicBezTo>
                      <a:cubicBezTo>
                        <a:pt x="826351" y="937705"/>
                        <a:pt x="836287" y="925371"/>
                        <a:pt x="843824" y="913608"/>
                      </a:cubicBezTo>
                      <a:cubicBezTo>
                        <a:pt x="927993" y="777590"/>
                        <a:pt x="900527" y="611879"/>
                        <a:pt x="930848" y="464098"/>
                      </a:cubicBezTo>
                      <a:cubicBezTo>
                        <a:pt x="938500" y="423726"/>
                        <a:pt x="952547" y="380329"/>
                        <a:pt x="987494" y="351492"/>
                      </a:cubicBezTo>
                      <a:cubicBezTo>
                        <a:pt x="1079314" y="271263"/>
                        <a:pt x="1097987" y="328366"/>
                        <a:pt x="1185810" y="237458"/>
                      </a:cubicBezTo>
                      <a:cubicBezTo>
                        <a:pt x="1247138" y="173961"/>
                        <a:pt x="1284255" y="39427"/>
                        <a:pt x="1374248" y="7793"/>
                      </a:cubicBezTo>
                      <a:cubicBezTo>
                        <a:pt x="1560346" y="-57590"/>
                        <a:pt x="1483542" y="307466"/>
                        <a:pt x="1478803" y="393748"/>
                      </a:cubicBezTo>
                      <a:cubicBezTo>
                        <a:pt x="1469895" y="557403"/>
                        <a:pt x="1692423" y="593321"/>
                        <a:pt x="1612309" y="777933"/>
                      </a:cubicBezTo>
                      <a:cubicBezTo>
                        <a:pt x="1577533" y="858105"/>
                        <a:pt x="1508611" y="915436"/>
                        <a:pt x="1457218" y="983330"/>
                      </a:cubicBezTo>
                      <a:cubicBezTo>
                        <a:pt x="1406340" y="1051625"/>
                        <a:pt x="1375162" y="1147500"/>
                        <a:pt x="1436319" y="1219734"/>
                      </a:cubicBezTo>
                      <a:cubicBezTo>
                        <a:pt x="1476120" y="1266787"/>
                        <a:pt x="1554863" y="1304646"/>
                        <a:pt x="1550409" y="1360835"/>
                      </a:cubicBezTo>
                      <a:cubicBezTo>
                        <a:pt x="1547668" y="1393897"/>
                        <a:pt x="1513921" y="1414111"/>
                        <a:pt x="1482229" y="1429643"/>
                      </a:cubicBezTo>
                      <a:cubicBezTo>
                        <a:pt x="1403143" y="1468815"/>
                        <a:pt x="1321201" y="1503933"/>
                        <a:pt x="1236689" y="1534997"/>
                      </a:cubicBezTo>
                      <a:cubicBezTo>
                        <a:pt x="1215333" y="1542877"/>
                        <a:pt x="1192606" y="1551214"/>
                        <a:pt x="1182327" y="1567945"/>
                      </a:cubicBezTo>
                      <a:cubicBezTo>
                        <a:pt x="1168223" y="1590786"/>
                        <a:pt x="1181814" y="1621792"/>
                        <a:pt x="1190664" y="1650230"/>
                      </a:cubicBezTo>
                      <a:cubicBezTo>
                        <a:pt x="1223327" y="1755127"/>
                        <a:pt x="1180728" y="1855056"/>
                        <a:pt x="1098215" y="1919011"/>
                      </a:cubicBezTo>
                      <a:cubicBezTo>
                        <a:pt x="1016159" y="1983251"/>
                        <a:pt x="898586" y="2016085"/>
                        <a:pt x="778898" y="2040296"/>
                      </a:cubicBezTo>
                      <a:cubicBezTo>
                        <a:pt x="624893" y="2071702"/>
                        <a:pt x="464778" y="2091460"/>
                        <a:pt x="299753" y="2098883"/>
                      </a:cubicBezTo>
                      <a:cubicBezTo>
                        <a:pt x="-180536" y="2100425"/>
                        <a:pt x="49415" y="1778538"/>
                        <a:pt x="94469" y="1654855"/>
                      </a:cubicBezTo>
                      <a:cubicBezTo>
                        <a:pt x="180979" y="1406402"/>
                        <a:pt x="270744" y="1161547"/>
                        <a:pt x="363593" y="920404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任意多边形: 形状 15">
                  <a:extLst>
                    <a:ext uri="{FF2B5EF4-FFF2-40B4-BE49-F238E27FC236}">
                      <a16:creationId xmlns:a16="http://schemas.microsoft.com/office/drawing/2014/main" id="{3C2E3DD6-5BAE-45AF-B8D6-9B2D416FCD8E}"/>
                    </a:ext>
                  </a:extLst>
                </p:cNvPr>
                <p:cNvSpPr/>
                <p:nvPr/>
              </p:nvSpPr>
              <p:spPr>
                <a:xfrm>
                  <a:off x="7957506" y="3425927"/>
                  <a:ext cx="828619" cy="1303751"/>
                </a:xfrm>
                <a:custGeom>
                  <a:avLst/>
                  <a:gdLst>
                    <a:gd name="connsiteX0" fmla="*/ 10710 w 828619"/>
                    <a:gd name="connsiteY0" fmla="*/ 1303751 h 1303751"/>
                    <a:gd name="connsiteX1" fmla="*/ 5000 w 828619"/>
                    <a:gd name="connsiteY1" fmla="*/ 1302095 h 1303751"/>
                    <a:gd name="connsiteX2" fmla="*/ 1631 w 828619"/>
                    <a:gd name="connsiteY2" fmla="*/ 1287362 h 1303751"/>
                    <a:gd name="connsiteX3" fmla="*/ 808888 w 828619"/>
                    <a:gd name="connsiteY3" fmla="*/ 5014 h 1303751"/>
                    <a:gd name="connsiteX4" fmla="*/ 823620 w 828619"/>
                    <a:gd name="connsiteY4" fmla="*/ 1645 h 1303751"/>
                    <a:gd name="connsiteX5" fmla="*/ 826989 w 828619"/>
                    <a:gd name="connsiteY5" fmla="*/ 16377 h 1303751"/>
                    <a:gd name="connsiteX6" fmla="*/ 19732 w 828619"/>
                    <a:gd name="connsiteY6" fmla="*/ 1298726 h 1303751"/>
                    <a:gd name="connsiteX7" fmla="*/ 10710 w 828619"/>
                    <a:gd name="connsiteY7" fmla="*/ 1303751 h 1303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8619" h="1303751">
                      <a:moveTo>
                        <a:pt x="10710" y="1303751"/>
                      </a:moveTo>
                      <a:cubicBezTo>
                        <a:pt x="8769" y="1303751"/>
                        <a:pt x="6770" y="1303237"/>
                        <a:pt x="5000" y="1302095"/>
                      </a:cubicBezTo>
                      <a:cubicBezTo>
                        <a:pt x="32" y="1298954"/>
                        <a:pt x="-1510" y="1292331"/>
                        <a:pt x="1631" y="1287362"/>
                      </a:cubicBezTo>
                      <a:lnTo>
                        <a:pt x="808888" y="5014"/>
                      </a:lnTo>
                      <a:cubicBezTo>
                        <a:pt x="812028" y="-11"/>
                        <a:pt x="818709" y="-1496"/>
                        <a:pt x="823620" y="1645"/>
                      </a:cubicBezTo>
                      <a:cubicBezTo>
                        <a:pt x="828588" y="4785"/>
                        <a:pt x="830130" y="11409"/>
                        <a:pt x="826989" y="16377"/>
                      </a:cubicBezTo>
                      <a:lnTo>
                        <a:pt x="19732" y="1298726"/>
                      </a:lnTo>
                      <a:cubicBezTo>
                        <a:pt x="17734" y="1301981"/>
                        <a:pt x="14250" y="1303751"/>
                        <a:pt x="10710" y="13037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任意多边形: 形状 16">
                  <a:extLst>
                    <a:ext uri="{FF2B5EF4-FFF2-40B4-BE49-F238E27FC236}">
                      <a16:creationId xmlns:a16="http://schemas.microsoft.com/office/drawing/2014/main" id="{D4E23D65-9780-4E0B-84EF-675C59942C25}"/>
                    </a:ext>
                  </a:extLst>
                </p:cNvPr>
                <p:cNvSpPr/>
                <p:nvPr/>
              </p:nvSpPr>
              <p:spPr>
                <a:xfrm>
                  <a:off x="8355872" y="3792496"/>
                  <a:ext cx="82081" cy="207356"/>
                </a:xfrm>
                <a:custGeom>
                  <a:avLst/>
                  <a:gdLst>
                    <a:gd name="connsiteX0" fmla="*/ 71391 w 82081"/>
                    <a:gd name="connsiteY0" fmla="*/ 207357 h 207356"/>
                    <a:gd name="connsiteX1" fmla="*/ 61226 w 82081"/>
                    <a:gd name="connsiteY1" fmla="*/ 199991 h 207356"/>
                    <a:gd name="connsiteX2" fmla="*/ 526 w 82081"/>
                    <a:gd name="connsiteY2" fmla="*/ 14008 h 207356"/>
                    <a:gd name="connsiteX3" fmla="*/ 7379 w 82081"/>
                    <a:gd name="connsiteY3" fmla="*/ 532 h 207356"/>
                    <a:gd name="connsiteX4" fmla="*/ 20855 w 82081"/>
                    <a:gd name="connsiteY4" fmla="*/ 7384 h 207356"/>
                    <a:gd name="connsiteX5" fmla="*/ 81555 w 82081"/>
                    <a:gd name="connsiteY5" fmla="*/ 193367 h 207356"/>
                    <a:gd name="connsiteX6" fmla="*/ 74702 w 82081"/>
                    <a:gd name="connsiteY6" fmla="*/ 206843 h 207356"/>
                    <a:gd name="connsiteX7" fmla="*/ 71391 w 82081"/>
                    <a:gd name="connsiteY7" fmla="*/ 207357 h 20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081" h="207356">
                      <a:moveTo>
                        <a:pt x="71391" y="207357"/>
                      </a:moveTo>
                      <a:cubicBezTo>
                        <a:pt x="66879" y="207357"/>
                        <a:pt x="62711" y="204502"/>
                        <a:pt x="61226" y="199991"/>
                      </a:cubicBezTo>
                      <a:lnTo>
                        <a:pt x="526" y="14008"/>
                      </a:lnTo>
                      <a:cubicBezTo>
                        <a:pt x="-1301" y="8412"/>
                        <a:pt x="1783" y="2359"/>
                        <a:pt x="7379" y="532"/>
                      </a:cubicBezTo>
                      <a:cubicBezTo>
                        <a:pt x="13032" y="-1295"/>
                        <a:pt x="19028" y="1731"/>
                        <a:pt x="20855" y="7384"/>
                      </a:cubicBezTo>
                      <a:lnTo>
                        <a:pt x="81555" y="193367"/>
                      </a:lnTo>
                      <a:cubicBezTo>
                        <a:pt x="83382" y="198963"/>
                        <a:pt x="80298" y="205016"/>
                        <a:pt x="74702" y="206843"/>
                      </a:cubicBezTo>
                      <a:cubicBezTo>
                        <a:pt x="73561" y="207186"/>
                        <a:pt x="72475" y="207357"/>
                        <a:pt x="71391" y="2073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任意多边形: 形状 17">
                  <a:extLst>
                    <a:ext uri="{FF2B5EF4-FFF2-40B4-BE49-F238E27FC236}">
                      <a16:creationId xmlns:a16="http://schemas.microsoft.com/office/drawing/2014/main" id="{7860E1CC-A4D7-481E-906E-541B2FB556AC}"/>
                    </a:ext>
                  </a:extLst>
                </p:cNvPr>
                <p:cNvSpPr/>
                <p:nvPr/>
              </p:nvSpPr>
              <p:spPr>
                <a:xfrm>
                  <a:off x="8532779" y="3752115"/>
                  <a:ext cx="211582" cy="67179"/>
                </a:xfrm>
                <a:custGeom>
                  <a:avLst/>
                  <a:gdLst>
                    <a:gd name="connsiteX0" fmla="*/ 10687 w 211582"/>
                    <a:gd name="connsiteY0" fmla="*/ 67180 h 67179"/>
                    <a:gd name="connsiteX1" fmla="*/ 295 w 211582"/>
                    <a:gd name="connsiteY1" fmla="*/ 58957 h 67179"/>
                    <a:gd name="connsiteX2" fmla="*/ 8175 w 211582"/>
                    <a:gd name="connsiteY2" fmla="*/ 46052 h 67179"/>
                    <a:gd name="connsiteX3" fmla="*/ 198383 w 211582"/>
                    <a:gd name="connsiteY3" fmla="*/ 313 h 67179"/>
                    <a:gd name="connsiteX4" fmla="*/ 211288 w 211582"/>
                    <a:gd name="connsiteY4" fmla="*/ 8193 h 67179"/>
                    <a:gd name="connsiteX5" fmla="*/ 203408 w 211582"/>
                    <a:gd name="connsiteY5" fmla="*/ 21098 h 67179"/>
                    <a:gd name="connsiteX6" fmla="*/ 13200 w 211582"/>
                    <a:gd name="connsiteY6" fmla="*/ 66837 h 67179"/>
                    <a:gd name="connsiteX7" fmla="*/ 10687 w 211582"/>
                    <a:gd name="connsiteY7" fmla="*/ 67180 h 67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582" h="67179">
                      <a:moveTo>
                        <a:pt x="10687" y="67180"/>
                      </a:moveTo>
                      <a:cubicBezTo>
                        <a:pt x="5834" y="67180"/>
                        <a:pt x="1494" y="63868"/>
                        <a:pt x="295" y="58957"/>
                      </a:cubicBezTo>
                      <a:cubicBezTo>
                        <a:pt x="-1076" y="53190"/>
                        <a:pt x="2465" y="47423"/>
                        <a:pt x="8175" y="46052"/>
                      </a:cubicBezTo>
                      <a:lnTo>
                        <a:pt x="198383" y="313"/>
                      </a:lnTo>
                      <a:cubicBezTo>
                        <a:pt x="204207" y="-1114"/>
                        <a:pt x="209917" y="2483"/>
                        <a:pt x="211288" y="8193"/>
                      </a:cubicBezTo>
                      <a:cubicBezTo>
                        <a:pt x="212658" y="13961"/>
                        <a:pt x="209118" y="19728"/>
                        <a:pt x="203408" y="21098"/>
                      </a:cubicBezTo>
                      <a:lnTo>
                        <a:pt x="13200" y="66837"/>
                      </a:lnTo>
                      <a:cubicBezTo>
                        <a:pt x="12400" y="67066"/>
                        <a:pt x="11544" y="67180"/>
                        <a:pt x="10687" y="67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图形 2">
                <a:extLst>
                  <a:ext uri="{FF2B5EF4-FFF2-40B4-BE49-F238E27FC236}">
                    <a16:creationId xmlns:a16="http://schemas.microsoft.com/office/drawing/2014/main" id="{CE950EAE-DFB4-4BF0-AD06-CD85287BB085}"/>
                  </a:ext>
                </a:extLst>
              </p:cNvPr>
              <p:cNvGrpSpPr/>
              <p:nvPr/>
            </p:nvGrpSpPr>
            <p:grpSpPr>
              <a:xfrm>
                <a:off x="6849666" y="3936615"/>
                <a:ext cx="1381564" cy="1188897"/>
                <a:chOff x="6849666" y="3936615"/>
                <a:chExt cx="1381564" cy="1188897"/>
              </a:xfrm>
            </p:grpSpPr>
            <p:sp>
              <p:nvSpPr>
                <p:cNvPr id="46" name="任意多边形: 形状 19">
                  <a:extLst>
                    <a:ext uri="{FF2B5EF4-FFF2-40B4-BE49-F238E27FC236}">
                      <a16:creationId xmlns:a16="http://schemas.microsoft.com/office/drawing/2014/main" id="{AFD281F9-00ED-404B-A771-311552FE0933}"/>
                    </a:ext>
                  </a:extLst>
                </p:cNvPr>
                <p:cNvSpPr/>
                <p:nvPr/>
              </p:nvSpPr>
              <p:spPr>
                <a:xfrm>
                  <a:off x="6849666" y="3936615"/>
                  <a:ext cx="1381564" cy="1181063"/>
                </a:xfrm>
                <a:custGeom>
                  <a:avLst/>
                  <a:gdLst>
                    <a:gd name="connsiteX0" fmla="*/ 10535 w 1381564"/>
                    <a:gd name="connsiteY0" fmla="*/ 791864 h 1181063"/>
                    <a:gd name="connsiteX1" fmla="*/ 8422 w 1381564"/>
                    <a:gd name="connsiteY1" fmla="*/ 699244 h 1181063"/>
                    <a:gd name="connsiteX2" fmla="*/ 171507 w 1381564"/>
                    <a:gd name="connsiteY2" fmla="*/ 671607 h 1181063"/>
                    <a:gd name="connsiteX3" fmla="*/ 328538 w 1381564"/>
                    <a:gd name="connsiteY3" fmla="*/ 767710 h 1181063"/>
                    <a:gd name="connsiteX4" fmla="*/ 470837 w 1381564"/>
                    <a:gd name="connsiteY4" fmla="*/ 698331 h 1181063"/>
                    <a:gd name="connsiteX5" fmla="*/ 434349 w 1381564"/>
                    <a:gd name="connsiteY5" fmla="*/ 614219 h 1181063"/>
                    <a:gd name="connsiteX6" fmla="*/ 353892 w 1381564"/>
                    <a:gd name="connsiteY6" fmla="*/ 362397 h 1181063"/>
                    <a:gd name="connsiteX7" fmla="*/ 397861 w 1381564"/>
                    <a:gd name="connsiteY7" fmla="*/ 282168 h 1181063"/>
                    <a:gd name="connsiteX8" fmla="*/ 448282 w 1381564"/>
                    <a:gd name="connsiteY8" fmla="*/ 310548 h 1181063"/>
                    <a:gd name="connsiteX9" fmla="*/ 620960 w 1381564"/>
                    <a:gd name="connsiteY9" fmla="*/ 486709 h 1181063"/>
                    <a:gd name="connsiteX10" fmla="*/ 781475 w 1381564"/>
                    <a:gd name="connsiteY10" fmla="*/ 25550 h 1181063"/>
                    <a:gd name="connsiteX11" fmla="*/ 865301 w 1381564"/>
                    <a:gd name="connsiteY11" fmla="*/ 9732 h 1181063"/>
                    <a:gd name="connsiteX12" fmla="*/ 882146 w 1381564"/>
                    <a:gd name="connsiteY12" fmla="*/ 46849 h 1181063"/>
                    <a:gd name="connsiteX13" fmla="*/ 897336 w 1381564"/>
                    <a:gd name="connsiteY13" fmla="*/ 371476 h 1181063"/>
                    <a:gd name="connsiteX14" fmla="*/ 920405 w 1381564"/>
                    <a:gd name="connsiteY14" fmla="*/ 413104 h 1181063"/>
                    <a:gd name="connsiteX15" fmla="*/ 1124489 w 1381564"/>
                    <a:gd name="connsiteY15" fmla="*/ 360170 h 1181063"/>
                    <a:gd name="connsiteX16" fmla="*/ 1164118 w 1381564"/>
                    <a:gd name="connsiteY16" fmla="*/ 482141 h 1181063"/>
                    <a:gd name="connsiteX17" fmla="*/ 1084575 w 1381564"/>
                    <a:gd name="connsiteY17" fmla="*/ 603826 h 1181063"/>
                    <a:gd name="connsiteX18" fmla="*/ 1103875 w 1381564"/>
                    <a:gd name="connsiteY18" fmla="*/ 733734 h 1181063"/>
                    <a:gd name="connsiteX19" fmla="*/ 1170342 w 1381564"/>
                    <a:gd name="connsiteY19" fmla="*/ 743042 h 1181063"/>
                    <a:gd name="connsiteX20" fmla="*/ 1381564 w 1381564"/>
                    <a:gd name="connsiteY20" fmla="*/ 733620 h 1181063"/>
                    <a:gd name="connsiteX21" fmla="*/ 1268730 w 1381564"/>
                    <a:gd name="connsiteY21" fmla="*/ 898475 h 1181063"/>
                    <a:gd name="connsiteX22" fmla="*/ 1252970 w 1381564"/>
                    <a:gd name="connsiteY22" fmla="*/ 946783 h 1181063"/>
                    <a:gd name="connsiteX23" fmla="*/ 1345304 w 1381564"/>
                    <a:gd name="connsiteY23" fmla="*/ 999660 h 1181063"/>
                    <a:gd name="connsiteX24" fmla="*/ 1311100 w 1381564"/>
                    <a:gd name="connsiteY24" fmla="*/ 1097533 h 1181063"/>
                    <a:gd name="connsiteX25" fmla="*/ 1188615 w 1381564"/>
                    <a:gd name="connsiteY25" fmla="*/ 1101074 h 1181063"/>
                    <a:gd name="connsiteX26" fmla="*/ 561002 w 1381564"/>
                    <a:gd name="connsiteY26" fmla="*/ 1152181 h 1181063"/>
                    <a:gd name="connsiteX27" fmla="*/ 10535 w 1381564"/>
                    <a:gd name="connsiteY27" fmla="*/ 791864 h 1181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81564" h="1181063">
                      <a:moveTo>
                        <a:pt x="10535" y="791864"/>
                      </a:moveTo>
                      <a:cubicBezTo>
                        <a:pt x="-201" y="762000"/>
                        <a:pt x="-5568" y="727739"/>
                        <a:pt x="8422" y="699244"/>
                      </a:cubicBezTo>
                      <a:cubicBezTo>
                        <a:pt x="35546" y="643969"/>
                        <a:pt x="116859" y="643398"/>
                        <a:pt x="171507" y="671607"/>
                      </a:cubicBezTo>
                      <a:cubicBezTo>
                        <a:pt x="226154" y="699815"/>
                        <a:pt x="270351" y="747610"/>
                        <a:pt x="328538" y="767710"/>
                      </a:cubicBezTo>
                      <a:cubicBezTo>
                        <a:pt x="386726" y="787810"/>
                        <a:pt x="469410" y="759830"/>
                        <a:pt x="470837" y="698331"/>
                      </a:cubicBezTo>
                      <a:cubicBezTo>
                        <a:pt x="471523" y="667267"/>
                        <a:pt x="451309" y="640258"/>
                        <a:pt x="434349" y="614219"/>
                      </a:cubicBezTo>
                      <a:cubicBezTo>
                        <a:pt x="385698" y="539472"/>
                        <a:pt x="357546" y="451477"/>
                        <a:pt x="353892" y="362397"/>
                      </a:cubicBezTo>
                      <a:cubicBezTo>
                        <a:pt x="352464" y="328478"/>
                        <a:pt x="363942" y="284110"/>
                        <a:pt x="397861" y="282168"/>
                      </a:cubicBezTo>
                      <a:cubicBezTo>
                        <a:pt x="417732" y="281026"/>
                        <a:pt x="434349" y="296329"/>
                        <a:pt x="448282" y="310548"/>
                      </a:cubicBezTo>
                      <a:cubicBezTo>
                        <a:pt x="505841" y="369249"/>
                        <a:pt x="563401" y="427951"/>
                        <a:pt x="620960" y="486709"/>
                      </a:cubicBezTo>
                      <a:cubicBezTo>
                        <a:pt x="633408" y="319856"/>
                        <a:pt x="654707" y="134730"/>
                        <a:pt x="781475" y="25550"/>
                      </a:cubicBezTo>
                      <a:cubicBezTo>
                        <a:pt x="805115" y="5221"/>
                        <a:pt x="842174" y="-11224"/>
                        <a:pt x="865301" y="9732"/>
                      </a:cubicBezTo>
                      <a:cubicBezTo>
                        <a:pt x="875523" y="19040"/>
                        <a:pt x="879520" y="33259"/>
                        <a:pt x="882146" y="46849"/>
                      </a:cubicBezTo>
                      <a:cubicBezTo>
                        <a:pt x="902817" y="153631"/>
                        <a:pt x="867813" y="266808"/>
                        <a:pt x="897336" y="371476"/>
                      </a:cubicBezTo>
                      <a:cubicBezTo>
                        <a:pt x="901733" y="387008"/>
                        <a:pt x="907957" y="402826"/>
                        <a:pt x="920405" y="413104"/>
                      </a:cubicBezTo>
                      <a:cubicBezTo>
                        <a:pt x="977850" y="460728"/>
                        <a:pt x="1052255" y="341326"/>
                        <a:pt x="1124489" y="360170"/>
                      </a:cubicBezTo>
                      <a:cubicBezTo>
                        <a:pt x="1171484" y="372447"/>
                        <a:pt x="1183076" y="437430"/>
                        <a:pt x="1164118" y="482141"/>
                      </a:cubicBezTo>
                      <a:cubicBezTo>
                        <a:pt x="1145160" y="526852"/>
                        <a:pt x="1107244" y="560885"/>
                        <a:pt x="1084575" y="603826"/>
                      </a:cubicBezTo>
                      <a:cubicBezTo>
                        <a:pt x="1061962" y="646767"/>
                        <a:pt x="1061448" y="710151"/>
                        <a:pt x="1103875" y="733734"/>
                      </a:cubicBezTo>
                      <a:cubicBezTo>
                        <a:pt x="1123690" y="744755"/>
                        <a:pt x="1147672" y="744070"/>
                        <a:pt x="1170342" y="743042"/>
                      </a:cubicBezTo>
                      <a:cubicBezTo>
                        <a:pt x="1240750" y="739901"/>
                        <a:pt x="1311157" y="736760"/>
                        <a:pt x="1381564" y="733620"/>
                      </a:cubicBezTo>
                      <a:cubicBezTo>
                        <a:pt x="1343933" y="788552"/>
                        <a:pt x="1306360" y="843542"/>
                        <a:pt x="1268730" y="898475"/>
                      </a:cubicBezTo>
                      <a:cubicBezTo>
                        <a:pt x="1258851" y="912922"/>
                        <a:pt x="1248458" y="929824"/>
                        <a:pt x="1252970" y="946783"/>
                      </a:cubicBezTo>
                      <a:cubicBezTo>
                        <a:pt x="1262392" y="982415"/>
                        <a:pt x="1318523" y="974307"/>
                        <a:pt x="1345304" y="999660"/>
                      </a:cubicBezTo>
                      <a:cubicBezTo>
                        <a:pt x="1375225" y="1027983"/>
                        <a:pt x="1349529" y="1082573"/>
                        <a:pt x="1311100" y="1097533"/>
                      </a:cubicBezTo>
                      <a:cubicBezTo>
                        <a:pt x="1272670" y="1112494"/>
                        <a:pt x="1229786" y="1103015"/>
                        <a:pt x="1188615" y="1101074"/>
                      </a:cubicBezTo>
                      <a:cubicBezTo>
                        <a:pt x="957579" y="1090053"/>
                        <a:pt x="793637" y="1242859"/>
                        <a:pt x="561002" y="1152181"/>
                      </a:cubicBezTo>
                      <a:cubicBezTo>
                        <a:pt x="371594" y="1078290"/>
                        <a:pt x="87794" y="1007083"/>
                        <a:pt x="10535" y="791864"/>
                      </a:cubicBezTo>
                      <a:close/>
                    </a:path>
                  </a:pathLst>
                </a:custGeom>
                <a:solidFill>
                  <a:srgbClr val="5A54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任意多边形: 形状 20">
                  <a:extLst>
                    <a:ext uri="{FF2B5EF4-FFF2-40B4-BE49-F238E27FC236}">
                      <a16:creationId xmlns:a16="http://schemas.microsoft.com/office/drawing/2014/main" id="{91D5BFBF-61AB-4401-AFF3-9F79BEBD22A9}"/>
                    </a:ext>
                  </a:extLst>
                </p:cNvPr>
                <p:cNvSpPr/>
                <p:nvPr/>
              </p:nvSpPr>
              <p:spPr>
                <a:xfrm>
                  <a:off x="7562949" y="4509686"/>
                  <a:ext cx="74185" cy="615826"/>
                </a:xfrm>
                <a:custGeom>
                  <a:avLst/>
                  <a:gdLst>
                    <a:gd name="connsiteX0" fmla="*/ 8006 w 74185"/>
                    <a:gd name="connsiteY0" fmla="*/ 615827 h 615826"/>
                    <a:gd name="connsiteX1" fmla="*/ 7548 w 74185"/>
                    <a:gd name="connsiteY1" fmla="*/ 615827 h 615826"/>
                    <a:gd name="connsiteX2" fmla="*/ 11 w 74185"/>
                    <a:gd name="connsiteY2" fmla="*/ 607375 h 615826"/>
                    <a:gd name="connsiteX3" fmla="*/ 62709 w 74185"/>
                    <a:gd name="connsiteY3" fmla="*/ 777 h 615826"/>
                    <a:gd name="connsiteX4" fmla="*/ 73388 w 74185"/>
                    <a:gd name="connsiteY4" fmla="*/ 4545 h 615826"/>
                    <a:gd name="connsiteX5" fmla="*/ 70875 w 74185"/>
                    <a:gd name="connsiteY5" fmla="*/ 14481 h 615826"/>
                    <a:gd name="connsiteX6" fmla="*/ 15942 w 74185"/>
                    <a:gd name="connsiteY6" fmla="*/ 608289 h 615826"/>
                    <a:gd name="connsiteX7" fmla="*/ 8006 w 74185"/>
                    <a:gd name="connsiteY7" fmla="*/ 615827 h 615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185" h="615826">
                      <a:moveTo>
                        <a:pt x="8006" y="615827"/>
                      </a:moveTo>
                      <a:cubicBezTo>
                        <a:pt x="7834" y="615827"/>
                        <a:pt x="7720" y="615827"/>
                        <a:pt x="7548" y="615827"/>
                      </a:cubicBezTo>
                      <a:cubicBezTo>
                        <a:pt x="3094" y="615598"/>
                        <a:pt x="-217" y="611772"/>
                        <a:pt x="11" y="607375"/>
                      </a:cubicBezTo>
                      <a:cubicBezTo>
                        <a:pt x="12573" y="386046"/>
                        <a:pt x="37470" y="12882"/>
                        <a:pt x="62709" y="777"/>
                      </a:cubicBezTo>
                      <a:cubicBezTo>
                        <a:pt x="66706" y="-1108"/>
                        <a:pt x="71503" y="548"/>
                        <a:pt x="73388" y="4545"/>
                      </a:cubicBezTo>
                      <a:cubicBezTo>
                        <a:pt x="75101" y="8086"/>
                        <a:pt x="73959" y="12254"/>
                        <a:pt x="70875" y="14481"/>
                      </a:cubicBezTo>
                      <a:cubicBezTo>
                        <a:pt x="54030" y="40120"/>
                        <a:pt x="28277" y="391586"/>
                        <a:pt x="15942" y="608289"/>
                      </a:cubicBezTo>
                      <a:cubicBezTo>
                        <a:pt x="15771" y="612515"/>
                        <a:pt x="12231" y="615827"/>
                        <a:pt x="8006" y="615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任意多边形: 形状 21">
                  <a:extLst>
                    <a:ext uri="{FF2B5EF4-FFF2-40B4-BE49-F238E27FC236}">
                      <a16:creationId xmlns:a16="http://schemas.microsoft.com/office/drawing/2014/main" id="{8E8EA649-54E8-4894-980A-2CDFB5D8935D}"/>
                    </a:ext>
                  </a:extLst>
                </p:cNvPr>
                <p:cNvSpPr/>
                <p:nvPr/>
              </p:nvSpPr>
              <p:spPr>
                <a:xfrm>
                  <a:off x="7576388" y="4832472"/>
                  <a:ext cx="301824" cy="83588"/>
                </a:xfrm>
                <a:custGeom>
                  <a:avLst/>
                  <a:gdLst>
                    <a:gd name="connsiteX0" fmla="*/ 8042 w 301824"/>
                    <a:gd name="connsiteY0" fmla="*/ 83589 h 83588"/>
                    <a:gd name="connsiteX1" fmla="*/ 219 w 301824"/>
                    <a:gd name="connsiteY1" fmla="*/ 77422 h 83588"/>
                    <a:gd name="connsiteX2" fmla="*/ 6215 w 301824"/>
                    <a:gd name="connsiteY2" fmla="*/ 67772 h 83588"/>
                    <a:gd name="connsiteX3" fmla="*/ 291955 w 301824"/>
                    <a:gd name="connsiteY3" fmla="*/ 219 h 83588"/>
                    <a:gd name="connsiteX4" fmla="*/ 301605 w 301824"/>
                    <a:gd name="connsiteY4" fmla="*/ 6158 h 83588"/>
                    <a:gd name="connsiteX5" fmla="*/ 295610 w 301824"/>
                    <a:gd name="connsiteY5" fmla="*/ 15808 h 83588"/>
                    <a:gd name="connsiteX6" fmla="*/ 9869 w 301824"/>
                    <a:gd name="connsiteY6" fmla="*/ 83361 h 83588"/>
                    <a:gd name="connsiteX7" fmla="*/ 8042 w 301824"/>
                    <a:gd name="connsiteY7" fmla="*/ 83589 h 83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1824" h="83588">
                      <a:moveTo>
                        <a:pt x="8042" y="83589"/>
                      </a:moveTo>
                      <a:cubicBezTo>
                        <a:pt x="4388" y="83589"/>
                        <a:pt x="1133" y="81076"/>
                        <a:pt x="219" y="77422"/>
                      </a:cubicBezTo>
                      <a:cubicBezTo>
                        <a:pt x="-809" y="73139"/>
                        <a:pt x="1875" y="68799"/>
                        <a:pt x="6215" y="67772"/>
                      </a:cubicBezTo>
                      <a:lnTo>
                        <a:pt x="291955" y="219"/>
                      </a:lnTo>
                      <a:cubicBezTo>
                        <a:pt x="296238" y="-808"/>
                        <a:pt x="300578" y="1875"/>
                        <a:pt x="301605" y="6158"/>
                      </a:cubicBezTo>
                      <a:cubicBezTo>
                        <a:pt x="302634" y="10441"/>
                        <a:pt x="299950" y="14780"/>
                        <a:pt x="295610" y="15808"/>
                      </a:cubicBezTo>
                      <a:lnTo>
                        <a:pt x="9869" y="83361"/>
                      </a:lnTo>
                      <a:cubicBezTo>
                        <a:pt x="9241" y="83475"/>
                        <a:pt x="8613" y="83589"/>
                        <a:pt x="8042" y="835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任意多边形: 形状 22">
                  <a:extLst>
                    <a:ext uri="{FF2B5EF4-FFF2-40B4-BE49-F238E27FC236}">
                      <a16:creationId xmlns:a16="http://schemas.microsoft.com/office/drawing/2014/main" id="{C60DD90E-D7C2-4DAD-BBB6-312E28C1C3ED}"/>
                    </a:ext>
                  </a:extLst>
                </p:cNvPr>
                <p:cNvSpPr/>
                <p:nvPr/>
              </p:nvSpPr>
              <p:spPr>
                <a:xfrm>
                  <a:off x="7202343" y="4830823"/>
                  <a:ext cx="380105" cy="236502"/>
                </a:xfrm>
                <a:custGeom>
                  <a:avLst/>
                  <a:gdLst>
                    <a:gd name="connsiteX0" fmla="*/ 372095 w 380105"/>
                    <a:gd name="connsiteY0" fmla="*/ 236502 h 236502"/>
                    <a:gd name="connsiteX1" fmla="*/ 367927 w 380105"/>
                    <a:gd name="connsiteY1" fmla="*/ 235360 h 236502"/>
                    <a:gd name="connsiteX2" fmla="*/ 3842 w 380105"/>
                    <a:gd name="connsiteY2" fmla="*/ 14888 h 236502"/>
                    <a:gd name="connsiteX3" fmla="*/ 1157 w 380105"/>
                    <a:gd name="connsiteY3" fmla="*/ 3867 h 236502"/>
                    <a:gd name="connsiteX4" fmla="*/ 12179 w 380105"/>
                    <a:gd name="connsiteY4" fmla="*/ 1183 h 236502"/>
                    <a:gd name="connsiteX5" fmla="*/ 376264 w 380105"/>
                    <a:gd name="connsiteY5" fmla="*/ 221656 h 236502"/>
                    <a:gd name="connsiteX6" fmla="*/ 378947 w 380105"/>
                    <a:gd name="connsiteY6" fmla="*/ 232676 h 236502"/>
                    <a:gd name="connsiteX7" fmla="*/ 372095 w 380105"/>
                    <a:gd name="connsiteY7" fmla="*/ 236502 h 236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0105" h="236502">
                      <a:moveTo>
                        <a:pt x="372095" y="236502"/>
                      </a:moveTo>
                      <a:cubicBezTo>
                        <a:pt x="370668" y="236502"/>
                        <a:pt x="369240" y="236159"/>
                        <a:pt x="367927" y="235360"/>
                      </a:cubicBezTo>
                      <a:lnTo>
                        <a:pt x="3842" y="14888"/>
                      </a:lnTo>
                      <a:cubicBezTo>
                        <a:pt x="73" y="12604"/>
                        <a:pt x="-1126" y="7636"/>
                        <a:pt x="1157" y="3867"/>
                      </a:cubicBezTo>
                      <a:cubicBezTo>
                        <a:pt x="3442" y="98"/>
                        <a:pt x="8410" y="-1158"/>
                        <a:pt x="12179" y="1183"/>
                      </a:cubicBezTo>
                      <a:lnTo>
                        <a:pt x="376264" y="221656"/>
                      </a:lnTo>
                      <a:cubicBezTo>
                        <a:pt x="380033" y="223940"/>
                        <a:pt x="381231" y="228908"/>
                        <a:pt x="378947" y="232676"/>
                      </a:cubicBezTo>
                      <a:cubicBezTo>
                        <a:pt x="377463" y="235132"/>
                        <a:pt x="374836" y="236502"/>
                        <a:pt x="372095" y="2365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任意多边形: 形状 23">
                  <a:extLst>
                    <a:ext uri="{FF2B5EF4-FFF2-40B4-BE49-F238E27FC236}">
                      <a16:creationId xmlns:a16="http://schemas.microsoft.com/office/drawing/2014/main" id="{BC8833D9-B39C-466C-AE97-6327C3277BCD}"/>
                    </a:ext>
                  </a:extLst>
                </p:cNvPr>
                <p:cNvSpPr/>
                <p:nvPr/>
              </p:nvSpPr>
              <p:spPr>
                <a:xfrm>
                  <a:off x="7449079" y="4591015"/>
                  <a:ext cx="152272" cy="206329"/>
                </a:xfrm>
                <a:custGeom>
                  <a:avLst/>
                  <a:gdLst>
                    <a:gd name="connsiteX0" fmla="*/ 144259 w 152272"/>
                    <a:gd name="connsiteY0" fmla="*/ 206330 h 206329"/>
                    <a:gd name="connsiteX1" fmla="*/ 137749 w 152272"/>
                    <a:gd name="connsiteY1" fmla="*/ 202960 h 206329"/>
                    <a:gd name="connsiteX2" fmla="*/ 1503 w 152272"/>
                    <a:gd name="connsiteY2" fmla="*/ 12695 h 206329"/>
                    <a:gd name="connsiteX3" fmla="*/ 3331 w 152272"/>
                    <a:gd name="connsiteY3" fmla="*/ 1503 h 206329"/>
                    <a:gd name="connsiteX4" fmla="*/ 14522 w 152272"/>
                    <a:gd name="connsiteY4" fmla="*/ 3331 h 206329"/>
                    <a:gd name="connsiteX5" fmla="*/ 150769 w 152272"/>
                    <a:gd name="connsiteY5" fmla="*/ 193596 h 206329"/>
                    <a:gd name="connsiteX6" fmla="*/ 148942 w 152272"/>
                    <a:gd name="connsiteY6" fmla="*/ 204788 h 206329"/>
                    <a:gd name="connsiteX7" fmla="*/ 144259 w 152272"/>
                    <a:gd name="connsiteY7" fmla="*/ 206330 h 206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272" h="206329">
                      <a:moveTo>
                        <a:pt x="144259" y="206330"/>
                      </a:moveTo>
                      <a:cubicBezTo>
                        <a:pt x="141747" y="206330"/>
                        <a:pt x="139291" y="205187"/>
                        <a:pt x="137749" y="202960"/>
                      </a:cubicBezTo>
                      <a:lnTo>
                        <a:pt x="1503" y="12695"/>
                      </a:lnTo>
                      <a:cubicBezTo>
                        <a:pt x="-1066" y="9098"/>
                        <a:pt x="-267" y="4073"/>
                        <a:pt x="3331" y="1503"/>
                      </a:cubicBezTo>
                      <a:cubicBezTo>
                        <a:pt x="6928" y="-1066"/>
                        <a:pt x="11896" y="-267"/>
                        <a:pt x="14522" y="3331"/>
                      </a:cubicBezTo>
                      <a:lnTo>
                        <a:pt x="150769" y="193596"/>
                      </a:lnTo>
                      <a:cubicBezTo>
                        <a:pt x="153339" y="197193"/>
                        <a:pt x="152539" y="202218"/>
                        <a:pt x="148942" y="204788"/>
                      </a:cubicBezTo>
                      <a:cubicBezTo>
                        <a:pt x="147514" y="205816"/>
                        <a:pt x="145915" y="206330"/>
                        <a:pt x="144259" y="2063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图形 2">
                <a:extLst>
                  <a:ext uri="{FF2B5EF4-FFF2-40B4-BE49-F238E27FC236}">
                    <a16:creationId xmlns:a16="http://schemas.microsoft.com/office/drawing/2014/main" id="{9DBA7D8B-0EB7-4F11-9CE8-640BE72F0D1A}"/>
                  </a:ext>
                </a:extLst>
              </p:cNvPr>
              <p:cNvGrpSpPr/>
              <p:nvPr/>
            </p:nvGrpSpPr>
            <p:grpSpPr>
              <a:xfrm>
                <a:off x="3037502" y="1371492"/>
                <a:ext cx="5826194" cy="1680060"/>
                <a:chOff x="3037502" y="1371492"/>
                <a:chExt cx="5826194" cy="1680060"/>
              </a:xfrm>
            </p:grpSpPr>
            <p:sp>
              <p:nvSpPr>
                <p:cNvPr id="38" name="任意多边形: 形状 25">
                  <a:extLst>
                    <a:ext uri="{FF2B5EF4-FFF2-40B4-BE49-F238E27FC236}">
                      <a16:creationId xmlns:a16="http://schemas.microsoft.com/office/drawing/2014/main" id="{7846B7C3-EE38-419F-978C-C08A7E5C54E5}"/>
                    </a:ext>
                  </a:extLst>
                </p:cNvPr>
                <p:cNvSpPr/>
                <p:nvPr/>
              </p:nvSpPr>
              <p:spPr>
                <a:xfrm>
                  <a:off x="8217036" y="1371492"/>
                  <a:ext cx="299033" cy="234468"/>
                </a:xfrm>
                <a:custGeom>
                  <a:avLst/>
                  <a:gdLst>
                    <a:gd name="connsiteX0" fmla="*/ 31153 w 299033"/>
                    <a:gd name="connsiteY0" fmla="*/ 216869 h 234468"/>
                    <a:gd name="connsiteX1" fmla="*/ 51424 w 299033"/>
                    <a:gd name="connsiteY1" fmla="*/ 233657 h 234468"/>
                    <a:gd name="connsiteX2" fmla="*/ 87056 w 299033"/>
                    <a:gd name="connsiteY2" fmla="*/ 212929 h 234468"/>
                    <a:gd name="connsiteX3" fmla="*/ 91453 w 299033"/>
                    <a:gd name="connsiteY3" fmla="*/ 168674 h 234468"/>
                    <a:gd name="connsiteX4" fmla="*/ 176478 w 299033"/>
                    <a:gd name="connsiteY4" fmla="*/ 200081 h 234468"/>
                    <a:gd name="connsiteX5" fmla="*/ 203031 w 299033"/>
                    <a:gd name="connsiteY5" fmla="*/ 127618 h 234468"/>
                    <a:gd name="connsiteX6" fmla="*/ 270640 w 299033"/>
                    <a:gd name="connsiteY6" fmla="*/ 131101 h 234468"/>
                    <a:gd name="connsiteX7" fmla="*/ 293996 w 299033"/>
                    <a:gd name="connsiteY7" fmla="*/ 76397 h 234468"/>
                    <a:gd name="connsiteX8" fmla="*/ 264759 w 299033"/>
                    <a:gd name="connsiteY8" fmla="*/ 58981 h 234468"/>
                    <a:gd name="connsiteX9" fmla="*/ 116921 w 299033"/>
                    <a:gd name="connsiteY9" fmla="*/ 7931 h 234468"/>
                    <a:gd name="connsiteX10" fmla="*/ 77520 w 299033"/>
                    <a:gd name="connsiteY10" fmla="*/ 165 h 234468"/>
                    <a:gd name="connsiteX11" fmla="*/ 31153 w 299033"/>
                    <a:gd name="connsiteY11" fmla="*/ 216869 h 23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033" h="234468">
                      <a:moveTo>
                        <a:pt x="31153" y="216869"/>
                      </a:moveTo>
                      <a:cubicBezTo>
                        <a:pt x="36178" y="224292"/>
                        <a:pt x="42801" y="231258"/>
                        <a:pt x="51424" y="233657"/>
                      </a:cubicBezTo>
                      <a:cubicBezTo>
                        <a:pt x="65871" y="237597"/>
                        <a:pt x="81003" y="226633"/>
                        <a:pt x="87056" y="212929"/>
                      </a:cubicBezTo>
                      <a:cubicBezTo>
                        <a:pt x="93109" y="199224"/>
                        <a:pt x="92309" y="183635"/>
                        <a:pt x="91453" y="168674"/>
                      </a:cubicBezTo>
                      <a:cubicBezTo>
                        <a:pt x="114408" y="190259"/>
                        <a:pt x="145872" y="207675"/>
                        <a:pt x="176478" y="200081"/>
                      </a:cubicBezTo>
                      <a:cubicBezTo>
                        <a:pt x="207085" y="192486"/>
                        <a:pt x="226443" y="148803"/>
                        <a:pt x="203031" y="127618"/>
                      </a:cubicBezTo>
                      <a:cubicBezTo>
                        <a:pt x="225244" y="133385"/>
                        <a:pt x="249112" y="139152"/>
                        <a:pt x="270640" y="131101"/>
                      </a:cubicBezTo>
                      <a:cubicBezTo>
                        <a:pt x="292111" y="123106"/>
                        <a:pt x="307414" y="95012"/>
                        <a:pt x="293996" y="76397"/>
                      </a:cubicBezTo>
                      <a:cubicBezTo>
                        <a:pt x="287257" y="67032"/>
                        <a:pt x="275665" y="62749"/>
                        <a:pt x="264759" y="58981"/>
                      </a:cubicBezTo>
                      <a:cubicBezTo>
                        <a:pt x="215480" y="41964"/>
                        <a:pt x="166200" y="24948"/>
                        <a:pt x="116921" y="7931"/>
                      </a:cubicBezTo>
                      <a:cubicBezTo>
                        <a:pt x="104186" y="3534"/>
                        <a:pt x="90996" y="-920"/>
                        <a:pt x="77520" y="165"/>
                      </a:cubicBezTo>
                      <a:cubicBezTo>
                        <a:pt x="-23209" y="8502"/>
                        <a:pt x="-10932" y="155141"/>
                        <a:pt x="31153" y="216869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任意多边形: 形状 26">
                  <a:extLst>
                    <a:ext uri="{FF2B5EF4-FFF2-40B4-BE49-F238E27FC236}">
                      <a16:creationId xmlns:a16="http://schemas.microsoft.com/office/drawing/2014/main" id="{A0F7A8E8-3294-4B70-8DB5-9118888B2175}"/>
                    </a:ext>
                  </a:extLst>
                </p:cNvPr>
                <p:cNvSpPr/>
                <p:nvPr/>
              </p:nvSpPr>
              <p:spPr>
                <a:xfrm>
                  <a:off x="3560277" y="2285872"/>
                  <a:ext cx="299033" cy="234468"/>
                </a:xfrm>
                <a:custGeom>
                  <a:avLst/>
                  <a:gdLst>
                    <a:gd name="connsiteX0" fmla="*/ 31153 w 299033"/>
                    <a:gd name="connsiteY0" fmla="*/ 216869 h 234468"/>
                    <a:gd name="connsiteX1" fmla="*/ 51424 w 299033"/>
                    <a:gd name="connsiteY1" fmla="*/ 233657 h 234468"/>
                    <a:gd name="connsiteX2" fmla="*/ 87056 w 299033"/>
                    <a:gd name="connsiteY2" fmla="*/ 212929 h 234468"/>
                    <a:gd name="connsiteX3" fmla="*/ 91453 w 299033"/>
                    <a:gd name="connsiteY3" fmla="*/ 168674 h 234468"/>
                    <a:gd name="connsiteX4" fmla="*/ 176479 w 299033"/>
                    <a:gd name="connsiteY4" fmla="*/ 200081 h 234468"/>
                    <a:gd name="connsiteX5" fmla="*/ 203031 w 299033"/>
                    <a:gd name="connsiteY5" fmla="*/ 127618 h 234468"/>
                    <a:gd name="connsiteX6" fmla="*/ 270640 w 299033"/>
                    <a:gd name="connsiteY6" fmla="*/ 131101 h 234468"/>
                    <a:gd name="connsiteX7" fmla="*/ 293995 w 299033"/>
                    <a:gd name="connsiteY7" fmla="*/ 76397 h 234468"/>
                    <a:gd name="connsiteX8" fmla="*/ 264759 w 299033"/>
                    <a:gd name="connsiteY8" fmla="*/ 58981 h 234468"/>
                    <a:gd name="connsiteX9" fmla="*/ 116921 w 299033"/>
                    <a:gd name="connsiteY9" fmla="*/ 7931 h 234468"/>
                    <a:gd name="connsiteX10" fmla="*/ 77520 w 299033"/>
                    <a:gd name="connsiteY10" fmla="*/ 165 h 234468"/>
                    <a:gd name="connsiteX11" fmla="*/ 31153 w 299033"/>
                    <a:gd name="connsiteY11" fmla="*/ 216869 h 23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033" h="234468">
                      <a:moveTo>
                        <a:pt x="31153" y="216869"/>
                      </a:moveTo>
                      <a:cubicBezTo>
                        <a:pt x="36178" y="224292"/>
                        <a:pt x="42802" y="231259"/>
                        <a:pt x="51424" y="233657"/>
                      </a:cubicBezTo>
                      <a:cubicBezTo>
                        <a:pt x="65871" y="237597"/>
                        <a:pt x="81003" y="226633"/>
                        <a:pt x="87056" y="212929"/>
                      </a:cubicBezTo>
                      <a:cubicBezTo>
                        <a:pt x="93109" y="199224"/>
                        <a:pt x="92310" y="183635"/>
                        <a:pt x="91453" y="168674"/>
                      </a:cubicBezTo>
                      <a:cubicBezTo>
                        <a:pt x="114408" y="190259"/>
                        <a:pt x="145872" y="207675"/>
                        <a:pt x="176479" y="200081"/>
                      </a:cubicBezTo>
                      <a:cubicBezTo>
                        <a:pt x="207086" y="192486"/>
                        <a:pt x="226443" y="148803"/>
                        <a:pt x="203031" y="127618"/>
                      </a:cubicBezTo>
                      <a:cubicBezTo>
                        <a:pt x="225244" y="133385"/>
                        <a:pt x="249113" y="139152"/>
                        <a:pt x="270640" y="131101"/>
                      </a:cubicBezTo>
                      <a:cubicBezTo>
                        <a:pt x="292111" y="123107"/>
                        <a:pt x="307414" y="95012"/>
                        <a:pt x="293995" y="76397"/>
                      </a:cubicBezTo>
                      <a:cubicBezTo>
                        <a:pt x="287257" y="67032"/>
                        <a:pt x="275665" y="62749"/>
                        <a:pt x="264759" y="58981"/>
                      </a:cubicBezTo>
                      <a:cubicBezTo>
                        <a:pt x="215480" y="41964"/>
                        <a:pt x="166200" y="24948"/>
                        <a:pt x="116921" y="7931"/>
                      </a:cubicBezTo>
                      <a:cubicBezTo>
                        <a:pt x="104187" y="3534"/>
                        <a:pt x="90996" y="-920"/>
                        <a:pt x="77520" y="165"/>
                      </a:cubicBezTo>
                      <a:cubicBezTo>
                        <a:pt x="-23209" y="8502"/>
                        <a:pt x="-10932" y="155084"/>
                        <a:pt x="31153" y="216869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任意多边形: 形状 27">
                  <a:extLst>
                    <a:ext uri="{FF2B5EF4-FFF2-40B4-BE49-F238E27FC236}">
                      <a16:creationId xmlns:a16="http://schemas.microsoft.com/office/drawing/2014/main" id="{99C58DCA-2488-4F96-818A-ABF4658469BF}"/>
                    </a:ext>
                  </a:extLst>
                </p:cNvPr>
                <p:cNvSpPr/>
                <p:nvPr/>
              </p:nvSpPr>
              <p:spPr>
                <a:xfrm>
                  <a:off x="4685115" y="1672687"/>
                  <a:ext cx="195572" cy="163151"/>
                </a:xfrm>
                <a:custGeom>
                  <a:avLst/>
                  <a:gdLst>
                    <a:gd name="connsiteX0" fmla="*/ 195573 w 195572"/>
                    <a:gd name="connsiteY0" fmla="*/ 159386 h 163151"/>
                    <a:gd name="connsiteX1" fmla="*/ 15643 w 195572"/>
                    <a:gd name="connsiteY1" fmla="*/ 26223 h 163151"/>
                    <a:gd name="connsiteX2" fmla="*/ 195573 w 195572"/>
                    <a:gd name="connsiteY2" fmla="*/ 159386 h 163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572" h="163151">
                      <a:moveTo>
                        <a:pt x="195573" y="159386"/>
                      </a:moveTo>
                      <a:cubicBezTo>
                        <a:pt x="175473" y="165668"/>
                        <a:pt x="94787" y="-78731"/>
                        <a:pt x="15643" y="26223"/>
                      </a:cubicBezTo>
                      <a:cubicBezTo>
                        <a:pt x="-54993" y="119928"/>
                        <a:pt x="132874" y="179030"/>
                        <a:pt x="195573" y="159386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任意多边形: 形状 28">
                  <a:extLst>
                    <a:ext uri="{FF2B5EF4-FFF2-40B4-BE49-F238E27FC236}">
                      <a16:creationId xmlns:a16="http://schemas.microsoft.com/office/drawing/2014/main" id="{5C8F70DF-DDB3-46DE-878D-6623D308330F}"/>
                    </a:ext>
                  </a:extLst>
                </p:cNvPr>
                <p:cNvSpPr/>
                <p:nvPr/>
              </p:nvSpPr>
              <p:spPr>
                <a:xfrm>
                  <a:off x="3037502" y="2934280"/>
                  <a:ext cx="296853" cy="117272"/>
                </a:xfrm>
                <a:custGeom>
                  <a:avLst/>
                  <a:gdLst>
                    <a:gd name="connsiteX0" fmla="*/ 133026 w 296853"/>
                    <a:gd name="connsiteY0" fmla="*/ 112248 h 117272"/>
                    <a:gd name="connsiteX1" fmla="*/ 296853 w 296853"/>
                    <a:gd name="connsiteY1" fmla="*/ 105738 h 117272"/>
                    <a:gd name="connsiteX2" fmla="*/ 139022 w 296853"/>
                    <a:gd name="connsiteY2" fmla="*/ 30762 h 117272"/>
                    <a:gd name="connsiteX3" fmla="*/ 35 w 296853"/>
                    <a:gd name="connsiteY3" fmla="*/ 36416 h 117272"/>
                    <a:gd name="connsiteX4" fmla="*/ 133026 w 296853"/>
                    <a:gd name="connsiteY4" fmla="*/ 112248 h 117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853" h="117272">
                      <a:moveTo>
                        <a:pt x="133026" y="112248"/>
                      </a:moveTo>
                      <a:cubicBezTo>
                        <a:pt x="187160" y="122012"/>
                        <a:pt x="242892" y="116302"/>
                        <a:pt x="296853" y="105738"/>
                      </a:cubicBezTo>
                      <a:cubicBezTo>
                        <a:pt x="241521" y="87351"/>
                        <a:pt x="191842" y="55488"/>
                        <a:pt x="139022" y="30762"/>
                      </a:cubicBezTo>
                      <a:cubicBezTo>
                        <a:pt x="107901" y="16201"/>
                        <a:pt x="-2249" y="-33535"/>
                        <a:pt x="35" y="36416"/>
                      </a:cubicBezTo>
                      <a:cubicBezTo>
                        <a:pt x="1405" y="77130"/>
                        <a:pt x="103447" y="106937"/>
                        <a:pt x="133026" y="112248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任意多边形: 形状 29">
                  <a:extLst>
                    <a:ext uri="{FF2B5EF4-FFF2-40B4-BE49-F238E27FC236}">
                      <a16:creationId xmlns:a16="http://schemas.microsoft.com/office/drawing/2014/main" id="{8B7316D7-A41B-48FE-8768-72379582142D}"/>
                    </a:ext>
                  </a:extLst>
                </p:cNvPr>
                <p:cNvSpPr/>
                <p:nvPr/>
              </p:nvSpPr>
              <p:spPr>
                <a:xfrm>
                  <a:off x="7692983" y="1430722"/>
                  <a:ext cx="354377" cy="115958"/>
                </a:xfrm>
                <a:custGeom>
                  <a:avLst/>
                  <a:gdLst>
                    <a:gd name="connsiteX0" fmla="*/ 116146 w 354377"/>
                    <a:gd name="connsiteY0" fmla="*/ 96196 h 115958"/>
                    <a:gd name="connsiteX1" fmla="*/ 354377 w 354377"/>
                    <a:gd name="connsiteY1" fmla="*/ 86945 h 115958"/>
                    <a:gd name="connsiteX2" fmla="*/ 164340 w 354377"/>
                    <a:gd name="connsiteY2" fmla="*/ 39036 h 115958"/>
                    <a:gd name="connsiteX3" fmla="*/ 0 w 354377"/>
                    <a:gd name="connsiteY3" fmla="*/ 6431 h 115958"/>
                    <a:gd name="connsiteX4" fmla="*/ 116146 w 354377"/>
                    <a:gd name="connsiteY4" fmla="*/ 96196 h 11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4377" h="115958">
                      <a:moveTo>
                        <a:pt x="116146" y="96196"/>
                      </a:moveTo>
                      <a:cubicBezTo>
                        <a:pt x="192378" y="125489"/>
                        <a:pt x="280601" y="122063"/>
                        <a:pt x="354377" y="86945"/>
                      </a:cubicBezTo>
                      <a:cubicBezTo>
                        <a:pt x="322914" y="101963"/>
                        <a:pt x="198031" y="48801"/>
                        <a:pt x="164340" y="39036"/>
                      </a:cubicBezTo>
                      <a:cubicBezTo>
                        <a:pt x="117231" y="25389"/>
                        <a:pt x="46709" y="-15725"/>
                        <a:pt x="0" y="6431"/>
                      </a:cubicBezTo>
                      <a:cubicBezTo>
                        <a:pt x="16673" y="48173"/>
                        <a:pt x="73491" y="79807"/>
                        <a:pt x="116146" y="96196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: 形状 30">
                  <a:extLst>
                    <a:ext uri="{FF2B5EF4-FFF2-40B4-BE49-F238E27FC236}">
                      <a16:creationId xmlns:a16="http://schemas.microsoft.com/office/drawing/2014/main" id="{5F0EC27F-879B-4F0B-B07C-54217AF1FA07}"/>
                    </a:ext>
                  </a:extLst>
                </p:cNvPr>
                <p:cNvSpPr/>
                <p:nvPr/>
              </p:nvSpPr>
              <p:spPr>
                <a:xfrm>
                  <a:off x="8343208" y="2370835"/>
                  <a:ext cx="195519" cy="210680"/>
                </a:xfrm>
                <a:custGeom>
                  <a:avLst/>
                  <a:gdLst>
                    <a:gd name="connsiteX0" fmla="*/ 0 w 195519"/>
                    <a:gd name="connsiteY0" fmla="*/ 9764 h 210680"/>
                    <a:gd name="connsiteX1" fmla="*/ 70178 w 195519"/>
                    <a:gd name="connsiteY1" fmla="*/ 133277 h 210680"/>
                    <a:gd name="connsiteX2" fmla="*/ 111007 w 195519"/>
                    <a:gd name="connsiteY2" fmla="*/ 189751 h 210680"/>
                    <a:gd name="connsiteX3" fmla="*/ 175418 w 195519"/>
                    <a:gd name="connsiteY3" fmla="*/ 208881 h 210680"/>
                    <a:gd name="connsiteX4" fmla="*/ 195290 w 195519"/>
                    <a:gd name="connsiteY4" fmla="*/ 191236 h 210680"/>
                    <a:gd name="connsiteX5" fmla="*/ 189808 w 195519"/>
                    <a:gd name="connsiteY5" fmla="*/ 171764 h 210680"/>
                    <a:gd name="connsiteX6" fmla="*/ 30435 w 195519"/>
                    <a:gd name="connsiteY6" fmla="*/ 0 h 210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519" h="210680">
                      <a:moveTo>
                        <a:pt x="0" y="9764"/>
                      </a:moveTo>
                      <a:cubicBezTo>
                        <a:pt x="23412" y="50935"/>
                        <a:pt x="46767" y="92106"/>
                        <a:pt x="70178" y="133277"/>
                      </a:cubicBezTo>
                      <a:cubicBezTo>
                        <a:pt x="81713" y="153548"/>
                        <a:pt x="93534" y="174277"/>
                        <a:pt x="111007" y="189751"/>
                      </a:cubicBezTo>
                      <a:cubicBezTo>
                        <a:pt x="128480" y="205226"/>
                        <a:pt x="152863" y="214876"/>
                        <a:pt x="175418" y="208881"/>
                      </a:cubicBezTo>
                      <a:cubicBezTo>
                        <a:pt x="184498" y="206482"/>
                        <a:pt x="193748" y="200487"/>
                        <a:pt x="195290" y="191236"/>
                      </a:cubicBezTo>
                      <a:cubicBezTo>
                        <a:pt x="196432" y="184441"/>
                        <a:pt x="193120" y="177760"/>
                        <a:pt x="189808" y="171764"/>
                      </a:cubicBezTo>
                      <a:cubicBezTo>
                        <a:pt x="151664" y="102727"/>
                        <a:pt x="96446" y="43169"/>
                        <a:pt x="30435" y="0"/>
                      </a:cubicBezTo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任意多边形: 形状 31">
                  <a:extLst>
                    <a:ext uri="{FF2B5EF4-FFF2-40B4-BE49-F238E27FC236}">
                      <a16:creationId xmlns:a16="http://schemas.microsoft.com/office/drawing/2014/main" id="{27F94B8A-8556-45BA-AEB6-B597FC8469CF}"/>
                    </a:ext>
                  </a:extLst>
                </p:cNvPr>
                <p:cNvSpPr/>
                <p:nvPr/>
              </p:nvSpPr>
              <p:spPr>
                <a:xfrm>
                  <a:off x="8603580" y="1992782"/>
                  <a:ext cx="260115" cy="111946"/>
                </a:xfrm>
                <a:custGeom>
                  <a:avLst/>
                  <a:gdLst>
                    <a:gd name="connsiteX0" fmla="*/ 89152 w 260115"/>
                    <a:gd name="connsiteY0" fmla="*/ 111670 h 111946"/>
                    <a:gd name="connsiteX1" fmla="*/ 113306 w 260115"/>
                    <a:gd name="connsiteY1" fmla="*/ 106874 h 111946"/>
                    <a:gd name="connsiteX2" fmla="*/ 260116 w 260115"/>
                    <a:gd name="connsiteY2" fmla="*/ 20649 h 111946"/>
                    <a:gd name="connsiteX3" fmla="*/ 8352 w 260115"/>
                    <a:gd name="connsiteY3" fmla="*/ 6602 h 111946"/>
                    <a:gd name="connsiteX4" fmla="*/ 89152 w 260115"/>
                    <a:gd name="connsiteY4" fmla="*/ 111670 h 1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115" h="111946">
                      <a:moveTo>
                        <a:pt x="89152" y="111670"/>
                      </a:moveTo>
                      <a:cubicBezTo>
                        <a:pt x="97374" y="112869"/>
                        <a:pt x="105597" y="109957"/>
                        <a:pt x="113306" y="106874"/>
                      </a:cubicBezTo>
                      <a:cubicBezTo>
                        <a:pt x="166240" y="85803"/>
                        <a:pt x="215919" y="56623"/>
                        <a:pt x="260116" y="20649"/>
                      </a:cubicBezTo>
                      <a:cubicBezTo>
                        <a:pt x="223571" y="20192"/>
                        <a:pt x="28965" y="-14012"/>
                        <a:pt x="8352" y="6602"/>
                      </a:cubicBezTo>
                      <a:cubicBezTo>
                        <a:pt x="-25110" y="40007"/>
                        <a:pt x="50208" y="105846"/>
                        <a:pt x="89152" y="111670"/>
                      </a:cubicBezTo>
                      <a:close/>
                    </a:path>
                  </a:pathLst>
                </a:custGeom>
                <a:solidFill>
                  <a:srgbClr val="E3E5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任意多边形: 形状 32">
                  <a:extLst>
                    <a:ext uri="{FF2B5EF4-FFF2-40B4-BE49-F238E27FC236}">
                      <a16:creationId xmlns:a16="http://schemas.microsoft.com/office/drawing/2014/main" id="{B63AEF31-8713-47AC-93C1-008E1FB547E9}"/>
                    </a:ext>
                  </a:extLst>
                </p:cNvPr>
                <p:cNvSpPr/>
                <p:nvPr/>
              </p:nvSpPr>
              <p:spPr>
                <a:xfrm>
                  <a:off x="3989317" y="1715511"/>
                  <a:ext cx="230459" cy="77442"/>
                </a:xfrm>
                <a:custGeom>
                  <a:avLst/>
                  <a:gdLst>
                    <a:gd name="connsiteX0" fmla="*/ 215907 w 230459"/>
                    <a:gd name="connsiteY0" fmla="*/ 38846 h 77442"/>
                    <a:gd name="connsiteX1" fmla="*/ 228640 w 230459"/>
                    <a:gd name="connsiteY1" fmla="*/ 29880 h 77442"/>
                    <a:gd name="connsiteX2" fmla="*/ 195806 w 230459"/>
                    <a:gd name="connsiteY2" fmla="*/ 2985 h 77442"/>
                    <a:gd name="connsiteX3" fmla="*/ 3257 w 230459"/>
                    <a:gd name="connsiteY3" fmla="*/ 48210 h 77442"/>
                    <a:gd name="connsiteX4" fmla="*/ 215907 w 230459"/>
                    <a:gd name="connsiteY4" fmla="*/ 38846 h 77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459" h="77442">
                      <a:moveTo>
                        <a:pt x="215907" y="38846"/>
                      </a:moveTo>
                      <a:cubicBezTo>
                        <a:pt x="220817" y="36847"/>
                        <a:pt x="225957" y="34449"/>
                        <a:pt x="228640" y="29880"/>
                      </a:cubicBezTo>
                      <a:cubicBezTo>
                        <a:pt x="237320" y="14977"/>
                        <a:pt x="213052" y="3214"/>
                        <a:pt x="195806" y="2985"/>
                      </a:cubicBezTo>
                      <a:cubicBezTo>
                        <a:pt x="159147" y="2414"/>
                        <a:pt x="-26721" y="-16430"/>
                        <a:pt x="3257" y="48210"/>
                      </a:cubicBezTo>
                      <a:cubicBezTo>
                        <a:pt x="32094" y="110395"/>
                        <a:pt x="172623" y="56776"/>
                        <a:pt x="215907" y="38846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图形 2">
                <a:extLst>
                  <a:ext uri="{FF2B5EF4-FFF2-40B4-BE49-F238E27FC236}">
                    <a16:creationId xmlns:a16="http://schemas.microsoft.com/office/drawing/2014/main" id="{53F32B97-7E9D-4865-997D-DAC6B4310BCF}"/>
                  </a:ext>
                </a:extLst>
              </p:cNvPr>
              <p:cNvGrpSpPr/>
              <p:nvPr/>
            </p:nvGrpSpPr>
            <p:grpSpPr>
              <a:xfrm>
                <a:off x="3959405" y="2193273"/>
                <a:ext cx="1796735" cy="2885986"/>
                <a:chOff x="3959405" y="2193273"/>
                <a:chExt cx="1796735" cy="2885986"/>
              </a:xfrm>
            </p:grpSpPr>
            <p:sp>
              <p:nvSpPr>
                <p:cNvPr id="32" name="任意多边形: 形状 34">
                  <a:extLst>
                    <a:ext uri="{FF2B5EF4-FFF2-40B4-BE49-F238E27FC236}">
                      <a16:creationId xmlns:a16="http://schemas.microsoft.com/office/drawing/2014/main" id="{18DB50BE-FAD1-45C0-AED0-D22BD800DA01}"/>
                    </a:ext>
                  </a:extLst>
                </p:cNvPr>
                <p:cNvSpPr/>
                <p:nvPr/>
              </p:nvSpPr>
              <p:spPr>
                <a:xfrm>
                  <a:off x="3959405" y="2193273"/>
                  <a:ext cx="1796735" cy="2828437"/>
                </a:xfrm>
                <a:custGeom>
                  <a:avLst/>
                  <a:gdLst>
                    <a:gd name="connsiteX0" fmla="*/ 577127 w 1796735"/>
                    <a:gd name="connsiteY0" fmla="*/ 2347682 h 2828437"/>
                    <a:gd name="connsiteX1" fmla="*/ 302407 w 1796735"/>
                    <a:gd name="connsiteY1" fmla="*/ 2212806 h 2828437"/>
                    <a:gd name="connsiteX2" fmla="*/ 286019 w 1796735"/>
                    <a:gd name="connsiteY2" fmla="*/ 2070735 h 2828437"/>
                    <a:gd name="connsiteX3" fmla="*/ 365392 w 1796735"/>
                    <a:gd name="connsiteY3" fmla="*/ 2055431 h 2828437"/>
                    <a:gd name="connsiteX4" fmla="*/ 359224 w 1796735"/>
                    <a:gd name="connsiteY4" fmla="*/ 1917529 h 2828437"/>
                    <a:gd name="connsiteX5" fmla="*/ 106775 w 1796735"/>
                    <a:gd name="connsiteY5" fmla="*/ 1700140 h 2828437"/>
                    <a:gd name="connsiteX6" fmla="*/ 102606 w 1796735"/>
                    <a:gd name="connsiteY6" fmla="*/ 1679641 h 2828437"/>
                    <a:gd name="connsiteX7" fmla="*/ 124534 w 1796735"/>
                    <a:gd name="connsiteY7" fmla="*/ 1658341 h 2828437"/>
                    <a:gd name="connsiteX8" fmla="*/ 348261 w 1796735"/>
                    <a:gd name="connsiteY8" fmla="*/ 1603180 h 2828437"/>
                    <a:gd name="connsiteX9" fmla="*/ 32028 w 1796735"/>
                    <a:gd name="connsiteY9" fmla="*/ 1075840 h 2828437"/>
                    <a:gd name="connsiteX10" fmla="*/ 107 w 1796735"/>
                    <a:gd name="connsiteY10" fmla="*/ 1010971 h 2828437"/>
                    <a:gd name="connsiteX11" fmla="*/ 97296 w 1796735"/>
                    <a:gd name="connsiteY11" fmla="*/ 928230 h 2828437"/>
                    <a:gd name="connsiteX12" fmla="*/ 311658 w 1796735"/>
                    <a:gd name="connsiteY12" fmla="*/ 955753 h 2828437"/>
                    <a:gd name="connsiteX13" fmla="*/ 421009 w 1796735"/>
                    <a:gd name="connsiteY13" fmla="*/ 837894 h 2828437"/>
                    <a:gd name="connsiteX14" fmla="*/ 392287 w 1796735"/>
                    <a:gd name="connsiteY14" fmla="*/ 337049 h 2828437"/>
                    <a:gd name="connsiteX15" fmla="*/ 672831 w 1796735"/>
                    <a:gd name="connsiteY15" fmla="*/ 9680 h 2828437"/>
                    <a:gd name="connsiteX16" fmla="*/ 806451 w 1796735"/>
                    <a:gd name="connsiteY16" fmla="*/ 223643 h 2828437"/>
                    <a:gd name="connsiteX17" fmla="*/ 914603 w 1796735"/>
                    <a:gd name="connsiteY17" fmla="*/ 452852 h 2828437"/>
                    <a:gd name="connsiteX18" fmla="*/ 1064154 w 1796735"/>
                    <a:gd name="connsiteY18" fmla="*/ 540904 h 2828437"/>
                    <a:gd name="connsiteX19" fmla="*/ 1333449 w 1796735"/>
                    <a:gd name="connsiteY19" fmla="*/ 641861 h 2828437"/>
                    <a:gd name="connsiteX20" fmla="*/ 1307125 w 1796735"/>
                    <a:gd name="connsiteY20" fmla="*/ 811398 h 2828437"/>
                    <a:gd name="connsiteX21" fmla="*/ 1359602 w 1796735"/>
                    <a:gd name="connsiteY21" fmla="*/ 966032 h 2828437"/>
                    <a:gd name="connsiteX22" fmla="*/ 1692623 w 1796735"/>
                    <a:gd name="connsiteY22" fmla="*/ 1088745 h 2828437"/>
                    <a:gd name="connsiteX23" fmla="*/ 1642944 w 1796735"/>
                    <a:gd name="connsiteY23" fmla="*/ 1217454 h 2828437"/>
                    <a:gd name="connsiteX24" fmla="*/ 1787984 w 1796735"/>
                    <a:gd name="connsiteY24" fmla="*/ 1556813 h 2828437"/>
                    <a:gd name="connsiteX25" fmla="*/ 1769026 w 1796735"/>
                    <a:gd name="connsiteY25" fmla="*/ 1722467 h 2828437"/>
                    <a:gd name="connsiteX26" fmla="*/ 1606227 w 1796735"/>
                    <a:gd name="connsiteY26" fmla="*/ 1945452 h 2828437"/>
                    <a:gd name="connsiteX27" fmla="*/ 1374220 w 1796735"/>
                    <a:gd name="connsiteY27" fmla="*/ 2447497 h 2828437"/>
                    <a:gd name="connsiteX28" fmla="*/ 1116688 w 1796735"/>
                    <a:gd name="connsiteY28" fmla="*/ 2828427 h 2828437"/>
                    <a:gd name="connsiteX29" fmla="*/ 933104 w 1796735"/>
                    <a:gd name="connsiteY29" fmla="*/ 2586141 h 2828437"/>
                    <a:gd name="connsiteX30" fmla="*/ 577127 w 1796735"/>
                    <a:gd name="connsiteY30" fmla="*/ 2347682 h 28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796735" h="2828437">
                      <a:moveTo>
                        <a:pt x="577127" y="2347682"/>
                      </a:moveTo>
                      <a:cubicBezTo>
                        <a:pt x="475656" y="2318617"/>
                        <a:pt x="375099" y="2288524"/>
                        <a:pt x="302407" y="2212806"/>
                      </a:cubicBezTo>
                      <a:cubicBezTo>
                        <a:pt x="264834" y="2173634"/>
                        <a:pt x="241765" y="2102141"/>
                        <a:pt x="286019" y="2070735"/>
                      </a:cubicBezTo>
                      <a:cubicBezTo>
                        <a:pt x="308289" y="2054918"/>
                        <a:pt x="338096" y="2057430"/>
                        <a:pt x="365392" y="2055431"/>
                      </a:cubicBezTo>
                      <a:cubicBezTo>
                        <a:pt x="470289" y="2047894"/>
                        <a:pt x="411930" y="1953618"/>
                        <a:pt x="359224" y="1917529"/>
                      </a:cubicBezTo>
                      <a:cubicBezTo>
                        <a:pt x="266205" y="1853860"/>
                        <a:pt x="153199" y="1802925"/>
                        <a:pt x="106775" y="1700140"/>
                      </a:cubicBezTo>
                      <a:cubicBezTo>
                        <a:pt x="103863" y="1693688"/>
                        <a:pt x="101179" y="1686607"/>
                        <a:pt x="102606" y="1679641"/>
                      </a:cubicBezTo>
                      <a:cubicBezTo>
                        <a:pt x="104719" y="1669248"/>
                        <a:pt x="114940" y="1662795"/>
                        <a:pt x="124534" y="1658341"/>
                      </a:cubicBezTo>
                      <a:cubicBezTo>
                        <a:pt x="190144" y="1628363"/>
                        <a:pt x="301894" y="1667935"/>
                        <a:pt x="348261" y="1603180"/>
                      </a:cubicBezTo>
                      <a:cubicBezTo>
                        <a:pt x="461438" y="1444950"/>
                        <a:pt x="110087" y="1177425"/>
                        <a:pt x="32028" y="1075840"/>
                      </a:cubicBezTo>
                      <a:cubicBezTo>
                        <a:pt x="17124" y="1056425"/>
                        <a:pt x="1535" y="1035411"/>
                        <a:pt x="107" y="1010971"/>
                      </a:cubicBezTo>
                      <a:cubicBezTo>
                        <a:pt x="-2691" y="963576"/>
                        <a:pt x="49786" y="929714"/>
                        <a:pt x="97296" y="928230"/>
                      </a:cubicBezTo>
                      <a:cubicBezTo>
                        <a:pt x="170044" y="926003"/>
                        <a:pt x="238167" y="967573"/>
                        <a:pt x="311658" y="955753"/>
                      </a:cubicBezTo>
                      <a:cubicBezTo>
                        <a:pt x="369560" y="946446"/>
                        <a:pt x="407761" y="891570"/>
                        <a:pt x="421009" y="837894"/>
                      </a:cubicBezTo>
                      <a:cubicBezTo>
                        <a:pt x="460810" y="676237"/>
                        <a:pt x="383950" y="500990"/>
                        <a:pt x="392287" y="337049"/>
                      </a:cubicBezTo>
                      <a:cubicBezTo>
                        <a:pt x="399139" y="202858"/>
                        <a:pt x="491988" y="-52847"/>
                        <a:pt x="672831" y="9680"/>
                      </a:cubicBezTo>
                      <a:cubicBezTo>
                        <a:pt x="755629" y="38289"/>
                        <a:pt x="780583" y="139931"/>
                        <a:pt x="806451" y="223643"/>
                      </a:cubicBezTo>
                      <a:cubicBezTo>
                        <a:pt x="830377" y="301245"/>
                        <a:pt x="864752" y="388498"/>
                        <a:pt x="914603" y="452852"/>
                      </a:cubicBezTo>
                      <a:cubicBezTo>
                        <a:pt x="951148" y="500019"/>
                        <a:pt x="1004596" y="537592"/>
                        <a:pt x="1064154" y="540904"/>
                      </a:cubicBezTo>
                      <a:cubicBezTo>
                        <a:pt x="1179901" y="547357"/>
                        <a:pt x="1331679" y="454851"/>
                        <a:pt x="1333449" y="641861"/>
                      </a:cubicBezTo>
                      <a:cubicBezTo>
                        <a:pt x="1334020" y="699135"/>
                        <a:pt x="1313691" y="754467"/>
                        <a:pt x="1307125" y="811398"/>
                      </a:cubicBezTo>
                      <a:cubicBezTo>
                        <a:pt x="1300558" y="868272"/>
                        <a:pt x="1312150" y="933940"/>
                        <a:pt x="1359602" y="966032"/>
                      </a:cubicBezTo>
                      <a:cubicBezTo>
                        <a:pt x="1446112" y="1024562"/>
                        <a:pt x="1704843" y="903961"/>
                        <a:pt x="1692623" y="1088745"/>
                      </a:cubicBezTo>
                      <a:cubicBezTo>
                        <a:pt x="1689540" y="1134998"/>
                        <a:pt x="1664643" y="1176511"/>
                        <a:pt x="1642944" y="1217454"/>
                      </a:cubicBezTo>
                      <a:cubicBezTo>
                        <a:pt x="1538104" y="1415485"/>
                        <a:pt x="1737791" y="1406348"/>
                        <a:pt x="1787984" y="1556813"/>
                      </a:cubicBezTo>
                      <a:cubicBezTo>
                        <a:pt x="1806028" y="1610946"/>
                        <a:pt x="1794437" y="1671418"/>
                        <a:pt x="1769026" y="1722467"/>
                      </a:cubicBezTo>
                      <a:cubicBezTo>
                        <a:pt x="1728255" y="1804409"/>
                        <a:pt x="1657676" y="1870134"/>
                        <a:pt x="1606227" y="1945452"/>
                      </a:cubicBezTo>
                      <a:cubicBezTo>
                        <a:pt x="1501787" y="2098373"/>
                        <a:pt x="1431836" y="2272421"/>
                        <a:pt x="1374220" y="2447497"/>
                      </a:cubicBezTo>
                      <a:cubicBezTo>
                        <a:pt x="1331964" y="2575863"/>
                        <a:pt x="1296161" y="2825972"/>
                        <a:pt x="1116688" y="2828427"/>
                      </a:cubicBezTo>
                      <a:cubicBezTo>
                        <a:pt x="1005966" y="2829969"/>
                        <a:pt x="970392" y="2661916"/>
                        <a:pt x="933104" y="2586141"/>
                      </a:cubicBezTo>
                      <a:cubicBezTo>
                        <a:pt x="860412" y="2438475"/>
                        <a:pt x="726679" y="2390451"/>
                        <a:pt x="577127" y="2347682"/>
                      </a:cubicBezTo>
                      <a:close/>
                    </a:path>
                  </a:pathLst>
                </a:custGeom>
                <a:solidFill>
                  <a:srgbClr val="FDC510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3" name="图形 2">
                  <a:extLst>
                    <a:ext uri="{FF2B5EF4-FFF2-40B4-BE49-F238E27FC236}">
                      <a16:creationId xmlns:a16="http://schemas.microsoft.com/office/drawing/2014/main" id="{90F3A3B0-F58A-4E55-870E-8DB23715FFB0}"/>
                    </a:ext>
                  </a:extLst>
                </p:cNvPr>
                <p:cNvGrpSpPr/>
                <p:nvPr/>
              </p:nvGrpSpPr>
              <p:grpSpPr>
                <a:xfrm>
                  <a:off x="4580425" y="3075215"/>
                  <a:ext cx="671387" cy="2004044"/>
                  <a:chOff x="4580425" y="3075215"/>
                  <a:chExt cx="671387" cy="2004044"/>
                </a:xfrm>
                <a:solidFill>
                  <a:srgbClr val="FFFFFF"/>
                </a:solidFill>
              </p:grpSpPr>
              <p:sp>
                <p:nvSpPr>
                  <p:cNvPr id="34" name="任意多边形: 形状 36">
                    <a:extLst>
                      <a:ext uri="{FF2B5EF4-FFF2-40B4-BE49-F238E27FC236}">
                        <a16:creationId xmlns:a16="http://schemas.microsoft.com/office/drawing/2014/main" id="{8082AD91-0B3D-4110-B634-ECCA3E63A4EC}"/>
                      </a:ext>
                    </a:extLst>
                  </p:cNvPr>
                  <p:cNvSpPr/>
                  <p:nvPr/>
                </p:nvSpPr>
                <p:spPr>
                  <a:xfrm>
                    <a:off x="4772216" y="3075215"/>
                    <a:ext cx="423313" cy="2004044"/>
                  </a:xfrm>
                  <a:custGeom>
                    <a:avLst/>
                    <a:gdLst>
                      <a:gd name="connsiteX0" fmla="*/ 412600 w 423313"/>
                      <a:gd name="connsiteY0" fmla="*/ 2004044 h 2004044"/>
                      <a:gd name="connsiteX1" fmla="*/ 402150 w 423313"/>
                      <a:gd name="connsiteY1" fmla="*/ 1995479 h 2004044"/>
                      <a:gd name="connsiteX2" fmla="*/ 206 w 423313"/>
                      <a:gd name="connsiteY2" fmla="*/ 12826 h 2004044"/>
                      <a:gd name="connsiteX3" fmla="*/ 8543 w 423313"/>
                      <a:gd name="connsiteY3" fmla="*/ 206 h 2004044"/>
                      <a:gd name="connsiteX4" fmla="*/ 21163 w 423313"/>
                      <a:gd name="connsiteY4" fmla="*/ 8543 h 2004044"/>
                      <a:gd name="connsiteX5" fmla="*/ 423107 w 423313"/>
                      <a:gd name="connsiteY5" fmla="*/ 1991196 h 2004044"/>
                      <a:gd name="connsiteX6" fmla="*/ 414770 w 423313"/>
                      <a:gd name="connsiteY6" fmla="*/ 2003816 h 2004044"/>
                      <a:gd name="connsiteX7" fmla="*/ 412600 w 423313"/>
                      <a:gd name="connsiteY7" fmla="*/ 2004044 h 200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3313" h="2004044">
                        <a:moveTo>
                          <a:pt x="412600" y="2004044"/>
                        </a:moveTo>
                        <a:cubicBezTo>
                          <a:pt x="407632" y="2004044"/>
                          <a:pt x="403178" y="2000561"/>
                          <a:pt x="402150" y="1995479"/>
                        </a:cubicBezTo>
                        <a:lnTo>
                          <a:pt x="206" y="12826"/>
                        </a:lnTo>
                        <a:cubicBezTo>
                          <a:pt x="-936" y="7059"/>
                          <a:pt x="2776" y="1405"/>
                          <a:pt x="8543" y="206"/>
                        </a:cubicBezTo>
                        <a:cubicBezTo>
                          <a:pt x="14425" y="-936"/>
                          <a:pt x="20021" y="2776"/>
                          <a:pt x="21163" y="8543"/>
                        </a:cubicBezTo>
                        <a:lnTo>
                          <a:pt x="423107" y="1991196"/>
                        </a:lnTo>
                        <a:cubicBezTo>
                          <a:pt x="424249" y="1996964"/>
                          <a:pt x="420537" y="2002617"/>
                          <a:pt x="414770" y="2003816"/>
                        </a:cubicBezTo>
                        <a:cubicBezTo>
                          <a:pt x="414027" y="2003930"/>
                          <a:pt x="413342" y="2004044"/>
                          <a:pt x="412600" y="20040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任意多边形: 形状 37">
                    <a:extLst>
                      <a:ext uri="{FF2B5EF4-FFF2-40B4-BE49-F238E27FC236}">
                        <a16:creationId xmlns:a16="http://schemas.microsoft.com/office/drawing/2014/main" id="{0EE9547A-5F44-4B48-AEB7-CC37F9BFAB61}"/>
                      </a:ext>
                    </a:extLst>
                  </p:cNvPr>
                  <p:cNvSpPr/>
                  <p:nvPr/>
                </p:nvSpPr>
                <p:spPr>
                  <a:xfrm>
                    <a:off x="4906368" y="3301008"/>
                    <a:ext cx="192353" cy="401169"/>
                  </a:xfrm>
                  <a:custGeom>
                    <a:avLst/>
                    <a:gdLst>
                      <a:gd name="connsiteX0" fmla="*/ 10695 w 192353"/>
                      <a:gd name="connsiteY0" fmla="*/ 401170 h 401169"/>
                      <a:gd name="connsiteX1" fmla="*/ 6298 w 192353"/>
                      <a:gd name="connsiteY1" fmla="*/ 400199 h 401169"/>
                      <a:gd name="connsiteX2" fmla="*/ 930 w 192353"/>
                      <a:gd name="connsiteY2" fmla="*/ 386038 h 401169"/>
                      <a:gd name="connsiteX3" fmla="*/ 171895 w 192353"/>
                      <a:gd name="connsiteY3" fmla="*/ 6307 h 401169"/>
                      <a:gd name="connsiteX4" fmla="*/ 186056 w 192353"/>
                      <a:gd name="connsiteY4" fmla="*/ 939 h 401169"/>
                      <a:gd name="connsiteX5" fmla="*/ 191424 w 192353"/>
                      <a:gd name="connsiteY5" fmla="*/ 15100 h 401169"/>
                      <a:gd name="connsiteX6" fmla="*/ 20459 w 192353"/>
                      <a:gd name="connsiteY6" fmla="*/ 394831 h 401169"/>
                      <a:gd name="connsiteX7" fmla="*/ 10695 w 192353"/>
                      <a:gd name="connsiteY7" fmla="*/ 401170 h 401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353" h="401169">
                        <a:moveTo>
                          <a:pt x="10695" y="401170"/>
                        </a:moveTo>
                        <a:cubicBezTo>
                          <a:pt x="9210" y="401170"/>
                          <a:pt x="7725" y="400884"/>
                          <a:pt x="6298" y="400199"/>
                        </a:cubicBezTo>
                        <a:cubicBezTo>
                          <a:pt x="930" y="397801"/>
                          <a:pt x="-1468" y="391462"/>
                          <a:pt x="930" y="386038"/>
                        </a:cubicBezTo>
                        <a:lnTo>
                          <a:pt x="171895" y="6307"/>
                        </a:lnTo>
                        <a:cubicBezTo>
                          <a:pt x="174293" y="882"/>
                          <a:pt x="180689" y="-1459"/>
                          <a:pt x="186056" y="939"/>
                        </a:cubicBezTo>
                        <a:cubicBezTo>
                          <a:pt x="191424" y="3337"/>
                          <a:pt x="193822" y="9676"/>
                          <a:pt x="191424" y="15100"/>
                        </a:cubicBezTo>
                        <a:lnTo>
                          <a:pt x="20459" y="394831"/>
                        </a:lnTo>
                        <a:cubicBezTo>
                          <a:pt x="18632" y="398829"/>
                          <a:pt x="14749" y="401170"/>
                          <a:pt x="10695" y="4011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任意多边形: 形状 38">
                    <a:extLst>
                      <a:ext uri="{FF2B5EF4-FFF2-40B4-BE49-F238E27FC236}">
                        <a16:creationId xmlns:a16="http://schemas.microsoft.com/office/drawing/2014/main" id="{0D6654CC-EEBE-4781-8B3E-C6C7C4B49B2C}"/>
                      </a:ext>
                    </a:extLst>
                  </p:cNvPr>
                  <p:cNvSpPr/>
                  <p:nvPr/>
                </p:nvSpPr>
                <p:spPr>
                  <a:xfrm>
                    <a:off x="5059459" y="4018385"/>
                    <a:ext cx="192353" cy="401169"/>
                  </a:xfrm>
                  <a:custGeom>
                    <a:avLst/>
                    <a:gdLst>
                      <a:gd name="connsiteX0" fmla="*/ 10695 w 192353"/>
                      <a:gd name="connsiteY0" fmla="*/ 401170 h 401169"/>
                      <a:gd name="connsiteX1" fmla="*/ 6298 w 192353"/>
                      <a:gd name="connsiteY1" fmla="*/ 400199 h 401169"/>
                      <a:gd name="connsiteX2" fmla="*/ 930 w 192353"/>
                      <a:gd name="connsiteY2" fmla="*/ 386038 h 401169"/>
                      <a:gd name="connsiteX3" fmla="*/ 171895 w 192353"/>
                      <a:gd name="connsiteY3" fmla="*/ 6307 h 401169"/>
                      <a:gd name="connsiteX4" fmla="*/ 186056 w 192353"/>
                      <a:gd name="connsiteY4" fmla="*/ 939 h 401169"/>
                      <a:gd name="connsiteX5" fmla="*/ 191424 w 192353"/>
                      <a:gd name="connsiteY5" fmla="*/ 15100 h 401169"/>
                      <a:gd name="connsiteX6" fmla="*/ 20459 w 192353"/>
                      <a:gd name="connsiteY6" fmla="*/ 394831 h 401169"/>
                      <a:gd name="connsiteX7" fmla="*/ 10695 w 192353"/>
                      <a:gd name="connsiteY7" fmla="*/ 401170 h 401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353" h="401169">
                        <a:moveTo>
                          <a:pt x="10695" y="401170"/>
                        </a:moveTo>
                        <a:cubicBezTo>
                          <a:pt x="9210" y="401170"/>
                          <a:pt x="7725" y="400884"/>
                          <a:pt x="6298" y="400199"/>
                        </a:cubicBezTo>
                        <a:cubicBezTo>
                          <a:pt x="930" y="397801"/>
                          <a:pt x="-1468" y="391462"/>
                          <a:pt x="930" y="386038"/>
                        </a:cubicBezTo>
                        <a:lnTo>
                          <a:pt x="171895" y="6307"/>
                        </a:lnTo>
                        <a:cubicBezTo>
                          <a:pt x="174350" y="882"/>
                          <a:pt x="180689" y="-1459"/>
                          <a:pt x="186056" y="939"/>
                        </a:cubicBezTo>
                        <a:cubicBezTo>
                          <a:pt x="191424" y="3337"/>
                          <a:pt x="193822" y="9675"/>
                          <a:pt x="191424" y="15100"/>
                        </a:cubicBezTo>
                        <a:lnTo>
                          <a:pt x="20459" y="394831"/>
                        </a:lnTo>
                        <a:cubicBezTo>
                          <a:pt x="18689" y="398829"/>
                          <a:pt x="14806" y="401170"/>
                          <a:pt x="10695" y="4011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任意多边形: 形状 39">
                    <a:extLst>
                      <a:ext uri="{FF2B5EF4-FFF2-40B4-BE49-F238E27FC236}">
                        <a16:creationId xmlns:a16="http://schemas.microsoft.com/office/drawing/2014/main" id="{9AE86CD8-B6BA-405A-89D6-F6D5DD65D96A}"/>
                      </a:ext>
                    </a:extLst>
                  </p:cNvPr>
                  <p:cNvSpPr/>
                  <p:nvPr/>
                </p:nvSpPr>
                <p:spPr>
                  <a:xfrm>
                    <a:off x="4580425" y="3892725"/>
                    <a:ext cx="390959" cy="195864"/>
                  </a:xfrm>
                  <a:custGeom>
                    <a:avLst/>
                    <a:gdLst>
                      <a:gd name="connsiteX0" fmla="*/ 380206 w 390959"/>
                      <a:gd name="connsiteY0" fmla="*/ 195864 h 195864"/>
                      <a:gd name="connsiteX1" fmla="*/ 375638 w 390959"/>
                      <a:gd name="connsiteY1" fmla="*/ 194837 h 195864"/>
                      <a:gd name="connsiteX2" fmla="*/ 6128 w 390959"/>
                      <a:gd name="connsiteY2" fmla="*/ 20332 h 195864"/>
                      <a:gd name="connsiteX3" fmla="*/ 1046 w 390959"/>
                      <a:gd name="connsiteY3" fmla="*/ 6113 h 195864"/>
                      <a:gd name="connsiteX4" fmla="*/ 15322 w 390959"/>
                      <a:gd name="connsiteY4" fmla="*/ 1031 h 195864"/>
                      <a:gd name="connsiteX5" fmla="*/ 384831 w 390959"/>
                      <a:gd name="connsiteY5" fmla="*/ 175536 h 195864"/>
                      <a:gd name="connsiteX6" fmla="*/ 389914 w 390959"/>
                      <a:gd name="connsiteY6" fmla="*/ 189754 h 195864"/>
                      <a:gd name="connsiteX7" fmla="*/ 380206 w 390959"/>
                      <a:gd name="connsiteY7" fmla="*/ 195864 h 195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0959" h="195864">
                        <a:moveTo>
                          <a:pt x="380206" y="195864"/>
                        </a:moveTo>
                        <a:cubicBezTo>
                          <a:pt x="378665" y="195864"/>
                          <a:pt x="377123" y="195522"/>
                          <a:pt x="375638" y="194837"/>
                        </a:cubicBezTo>
                        <a:lnTo>
                          <a:pt x="6128" y="20332"/>
                        </a:lnTo>
                        <a:cubicBezTo>
                          <a:pt x="818" y="17819"/>
                          <a:pt x="-1523" y="11424"/>
                          <a:pt x="1046" y="6113"/>
                        </a:cubicBezTo>
                        <a:cubicBezTo>
                          <a:pt x="3559" y="745"/>
                          <a:pt x="9954" y="-1482"/>
                          <a:pt x="15322" y="1031"/>
                        </a:cubicBezTo>
                        <a:lnTo>
                          <a:pt x="384831" y="175536"/>
                        </a:lnTo>
                        <a:cubicBezTo>
                          <a:pt x="390142" y="178048"/>
                          <a:pt x="392483" y="184444"/>
                          <a:pt x="389914" y="189754"/>
                        </a:cubicBezTo>
                        <a:cubicBezTo>
                          <a:pt x="388029" y="193580"/>
                          <a:pt x="384203" y="195864"/>
                          <a:pt x="380206" y="1958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4" name="任意多边形: 形状 40">
                <a:extLst>
                  <a:ext uri="{FF2B5EF4-FFF2-40B4-BE49-F238E27FC236}">
                    <a16:creationId xmlns:a16="http://schemas.microsoft.com/office/drawing/2014/main" id="{2BCEEBEC-309D-464D-BB43-86AA478AD681}"/>
                  </a:ext>
                </a:extLst>
              </p:cNvPr>
              <p:cNvSpPr/>
              <p:nvPr/>
            </p:nvSpPr>
            <p:spPr>
              <a:xfrm>
                <a:off x="8466703" y="4910681"/>
                <a:ext cx="323266" cy="235445"/>
              </a:xfrm>
              <a:custGeom>
                <a:avLst/>
                <a:gdLst>
                  <a:gd name="connsiteX0" fmla="*/ 174293 w 323266"/>
                  <a:gd name="connsiteY0" fmla="*/ 228364 h 235445"/>
                  <a:gd name="connsiteX1" fmla="*/ 260118 w 323266"/>
                  <a:gd name="connsiteY1" fmla="*/ 83496 h 235445"/>
                  <a:gd name="connsiteX2" fmla="*/ 308884 w 323266"/>
                  <a:gd name="connsiteY2" fmla="*/ 53117 h 235445"/>
                  <a:gd name="connsiteX3" fmla="*/ 319334 w 323266"/>
                  <a:gd name="connsiteY3" fmla="*/ 56486 h 235445"/>
                  <a:gd name="connsiteX4" fmla="*/ 322417 w 323266"/>
                  <a:gd name="connsiteY4" fmla="*/ 65966 h 235445"/>
                  <a:gd name="connsiteX5" fmla="*/ 4243 w 323266"/>
                  <a:gd name="connsiteY5" fmla="*/ 87436 h 235445"/>
                  <a:gd name="connsiteX6" fmla="*/ 1616 w 323266"/>
                  <a:gd name="connsiteY6" fmla="*/ 53060 h 235445"/>
                  <a:gd name="connsiteX7" fmla="*/ 52951 w 323266"/>
                  <a:gd name="connsiteY7" fmla="*/ 30962 h 235445"/>
                  <a:gd name="connsiteX8" fmla="*/ 99261 w 323266"/>
                  <a:gd name="connsiteY8" fmla="*/ 73160 h 235445"/>
                  <a:gd name="connsiteX9" fmla="*/ 146770 w 323266"/>
                  <a:gd name="connsiteY9" fmla="*/ 235445 h 235445"/>
                  <a:gd name="connsiteX10" fmla="*/ 171724 w 323266"/>
                  <a:gd name="connsiteY10" fmla="*/ 18456 h 235445"/>
                  <a:gd name="connsiteX11" fmla="*/ 195250 w 323266"/>
                  <a:gd name="connsiteY11" fmla="*/ 697 h 235445"/>
                  <a:gd name="connsiteX12" fmla="*/ 206043 w 323266"/>
                  <a:gd name="connsiteY12" fmla="*/ 12061 h 235445"/>
                  <a:gd name="connsiteX13" fmla="*/ 217634 w 323266"/>
                  <a:gd name="connsiteY13" fmla="*/ 124096 h 235445"/>
                  <a:gd name="connsiteX14" fmla="*/ 174293 w 323266"/>
                  <a:gd name="connsiteY14" fmla="*/ 228364 h 23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3266" h="235445">
                    <a:moveTo>
                      <a:pt x="174293" y="228364"/>
                    </a:moveTo>
                    <a:cubicBezTo>
                      <a:pt x="201360" y="177315"/>
                      <a:pt x="221517" y="127750"/>
                      <a:pt x="260118" y="83496"/>
                    </a:cubicBezTo>
                    <a:cubicBezTo>
                      <a:pt x="273138" y="68592"/>
                      <a:pt x="289070" y="53631"/>
                      <a:pt x="308884" y="53117"/>
                    </a:cubicBezTo>
                    <a:cubicBezTo>
                      <a:pt x="312596" y="53003"/>
                      <a:pt x="316764" y="53631"/>
                      <a:pt x="319334" y="56486"/>
                    </a:cubicBezTo>
                    <a:cubicBezTo>
                      <a:pt x="321618" y="58999"/>
                      <a:pt x="322131" y="62596"/>
                      <a:pt x="322417" y="65966"/>
                    </a:cubicBezTo>
                    <a:cubicBezTo>
                      <a:pt x="340633" y="281070"/>
                      <a:pt x="60260" y="268565"/>
                      <a:pt x="4243" y="87436"/>
                    </a:cubicBezTo>
                    <a:cubicBezTo>
                      <a:pt x="760" y="76244"/>
                      <a:pt x="-1810" y="64081"/>
                      <a:pt x="1616" y="53060"/>
                    </a:cubicBezTo>
                    <a:cubicBezTo>
                      <a:pt x="7840" y="32903"/>
                      <a:pt x="32965" y="24452"/>
                      <a:pt x="52951" y="30962"/>
                    </a:cubicBezTo>
                    <a:cubicBezTo>
                      <a:pt x="72936" y="37414"/>
                      <a:pt x="88069" y="54830"/>
                      <a:pt x="99261" y="73160"/>
                    </a:cubicBezTo>
                    <a:cubicBezTo>
                      <a:pt x="128954" y="121583"/>
                      <a:pt x="138205" y="179428"/>
                      <a:pt x="146770" y="235445"/>
                    </a:cubicBezTo>
                    <a:cubicBezTo>
                      <a:pt x="132894" y="162126"/>
                      <a:pt x="141745" y="85095"/>
                      <a:pt x="171724" y="18456"/>
                    </a:cubicBezTo>
                    <a:cubicBezTo>
                      <a:pt x="176235" y="8463"/>
                      <a:pt x="184915" y="-2957"/>
                      <a:pt x="195250" y="697"/>
                    </a:cubicBezTo>
                    <a:cubicBezTo>
                      <a:pt x="200218" y="2467"/>
                      <a:pt x="203473" y="7321"/>
                      <a:pt x="206043" y="12061"/>
                    </a:cubicBezTo>
                    <a:cubicBezTo>
                      <a:pt x="224658" y="45923"/>
                      <a:pt x="226028" y="87036"/>
                      <a:pt x="217634" y="124096"/>
                    </a:cubicBezTo>
                    <a:cubicBezTo>
                      <a:pt x="209241" y="161155"/>
                      <a:pt x="191824" y="195131"/>
                      <a:pt x="174293" y="228364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41">
                <a:extLst>
                  <a:ext uri="{FF2B5EF4-FFF2-40B4-BE49-F238E27FC236}">
                    <a16:creationId xmlns:a16="http://schemas.microsoft.com/office/drawing/2014/main" id="{07CD4782-7C9F-4159-B678-DE1789B33C4C}"/>
                  </a:ext>
                </a:extLst>
              </p:cNvPr>
              <p:cNvSpPr/>
              <p:nvPr/>
            </p:nvSpPr>
            <p:spPr>
              <a:xfrm>
                <a:off x="4517041" y="4724708"/>
                <a:ext cx="510248" cy="470239"/>
              </a:xfrm>
              <a:custGeom>
                <a:avLst/>
                <a:gdLst>
                  <a:gd name="connsiteX0" fmla="*/ 457296 w 510248"/>
                  <a:gd name="connsiteY0" fmla="*/ 188783 h 470239"/>
                  <a:gd name="connsiteX1" fmla="*/ 509487 w 510248"/>
                  <a:gd name="connsiteY1" fmla="*/ 53450 h 470239"/>
                  <a:gd name="connsiteX2" fmla="*/ 505376 w 510248"/>
                  <a:gd name="connsiteY2" fmla="*/ 17704 h 470239"/>
                  <a:gd name="connsiteX3" fmla="*/ 484419 w 510248"/>
                  <a:gd name="connsiteY3" fmla="*/ 2801 h 470239"/>
                  <a:gd name="connsiteX4" fmla="*/ 334697 w 510248"/>
                  <a:gd name="connsiteY4" fmla="*/ 95192 h 470239"/>
                  <a:gd name="connsiteX5" fmla="*/ 143917 w 510248"/>
                  <a:gd name="connsiteY5" fmla="*/ 408570 h 470239"/>
                  <a:gd name="connsiteX6" fmla="*/ 186287 w 510248"/>
                  <a:gd name="connsiteY6" fmla="*/ 131795 h 470239"/>
                  <a:gd name="connsiteX7" fmla="*/ 183661 w 510248"/>
                  <a:gd name="connsiteY7" fmla="*/ 123287 h 470239"/>
                  <a:gd name="connsiteX8" fmla="*/ 176694 w 510248"/>
                  <a:gd name="connsiteY8" fmla="*/ 121973 h 470239"/>
                  <a:gd name="connsiteX9" fmla="*/ 140149 w 510248"/>
                  <a:gd name="connsiteY9" fmla="*/ 169140 h 470239"/>
                  <a:gd name="connsiteX10" fmla="*/ 77222 w 510248"/>
                  <a:gd name="connsiteY10" fmla="*/ 377792 h 470239"/>
                  <a:gd name="connsiteX11" fmla="*/ 33767 w 510248"/>
                  <a:gd name="connsiteY11" fmla="*/ 252167 h 470239"/>
                  <a:gd name="connsiteX12" fmla="*/ 8185 w 510248"/>
                  <a:gd name="connsiteY12" fmla="*/ 310240 h 470239"/>
                  <a:gd name="connsiteX13" fmla="*/ 126558 w 510248"/>
                  <a:gd name="connsiteY13" fmla="*/ 465387 h 470239"/>
                  <a:gd name="connsiteX14" fmla="*/ 143689 w 510248"/>
                  <a:gd name="connsiteY14" fmla="*/ 414852 h 470239"/>
                  <a:gd name="connsiteX15" fmla="*/ 189085 w 510248"/>
                  <a:gd name="connsiteY15" fmla="*/ 382988 h 470239"/>
                  <a:gd name="connsiteX16" fmla="*/ 325275 w 510248"/>
                  <a:gd name="connsiteY16" fmla="*/ 327085 h 470239"/>
                  <a:gd name="connsiteX17" fmla="*/ 457296 w 510248"/>
                  <a:gd name="connsiteY17" fmla="*/ 188783 h 47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0248" h="470239">
                    <a:moveTo>
                      <a:pt x="457296" y="188783"/>
                    </a:moveTo>
                    <a:cubicBezTo>
                      <a:pt x="482364" y="149611"/>
                      <a:pt x="503948" y="104214"/>
                      <a:pt x="509487" y="53450"/>
                    </a:cubicBezTo>
                    <a:cubicBezTo>
                      <a:pt x="510801" y="41173"/>
                      <a:pt x="510972" y="27640"/>
                      <a:pt x="505376" y="17704"/>
                    </a:cubicBezTo>
                    <a:cubicBezTo>
                      <a:pt x="500522" y="9082"/>
                      <a:pt x="492357" y="5027"/>
                      <a:pt x="484419" y="2801"/>
                    </a:cubicBezTo>
                    <a:cubicBezTo>
                      <a:pt x="428116" y="-13074"/>
                      <a:pt x="375297" y="41345"/>
                      <a:pt x="334697" y="95192"/>
                    </a:cubicBezTo>
                    <a:cubicBezTo>
                      <a:pt x="262919" y="190325"/>
                      <a:pt x="198850" y="295565"/>
                      <a:pt x="143917" y="408570"/>
                    </a:cubicBezTo>
                    <a:cubicBezTo>
                      <a:pt x="176751" y="340961"/>
                      <a:pt x="194110" y="211281"/>
                      <a:pt x="186287" y="131795"/>
                    </a:cubicBezTo>
                    <a:cubicBezTo>
                      <a:pt x="186002" y="128654"/>
                      <a:pt x="185488" y="125285"/>
                      <a:pt x="183661" y="123287"/>
                    </a:cubicBezTo>
                    <a:cubicBezTo>
                      <a:pt x="181776" y="121288"/>
                      <a:pt x="179092" y="121402"/>
                      <a:pt x="176694" y="121973"/>
                    </a:cubicBezTo>
                    <a:cubicBezTo>
                      <a:pt x="159392" y="126370"/>
                      <a:pt x="148486" y="148583"/>
                      <a:pt x="140149" y="169140"/>
                    </a:cubicBezTo>
                    <a:cubicBezTo>
                      <a:pt x="114453" y="232809"/>
                      <a:pt x="92126" y="306357"/>
                      <a:pt x="77222" y="377792"/>
                    </a:cubicBezTo>
                    <a:cubicBezTo>
                      <a:pt x="86587" y="332910"/>
                      <a:pt x="58892" y="278891"/>
                      <a:pt x="33767" y="252167"/>
                    </a:cubicBezTo>
                    <a:cubicBezTo>
                      <a:pt x="-11173" y="204372"/>
                      <a:pt x="-1579" y="271068"/>
                      <a:pt x="8185" y="310240"/>
                    </a:cubicBezTo>
                    <a:cubicBezTo>
                      <a:pt x="17721" y="348670"/>
                      <a:pt x="81276" y="498963"/>
                      <a:pt x="126558" y="465387"/>
                    </a:cubicBezTo>
                    <a:cubicBezTo>
                      <a:pt x="134838" y="459220"/>
                      <a:pt x="136894" y="425644"/>
                      <a:pt x="143689" y="414852"/>
                    </a:cubicBezTo>
                    <a:cubicBezTo>
                      <a:pt x="155566" y="396122"/>
                      <a:pt x="172069" y="389955"/>
                      <a:pt x="189085" y="382988"/>
                    </a:cubicBezTo>
                    <a:cubicBezTo>
                      <a:pt x="234767" y="364259"/>
                      <a:pt x="282334" y="356550"/>
                      <a:pt x="325275" y="327085"/>
                    </a:cubicBezTo>
                    <a:cubicBezTo>
                      <a:pt x="375468" y="292709"/>
                      <a:pt x="420807" y="245829"/>
                      <a:pt x="457296" y="188783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42">
                <a:extLst>
                  <a:ext uri="{FF2B5EF4-FFF2-40B4-BE49-F238E27FC236}">
                    <a16:creationId xmlns:a16="http://schemas.microsoft.com/office/drawing/2014/main" id="{667B0C58-D417-4062-815E-A179B2A47078}"/>
                  </a:ext>
                </a:extLst>
              </p:cNvPr>
              <p:cNvSpPr/>
              <p:nvPr/>
            </p:nvSpPr>
            <p:spPr>
              <a:xfrm>
                <a:off x="5300179" y="4799224"/>
                <a:ext cx="439360" cy="256818"/>
              </a:xfrm>
              <a:custGeom>
                <a:avLst/>
                <a:gdLst>
                  <a:gd name="connsiteX0" fmla="*/ 233075 w 439360"/>
                  <a:gd name="connsiteY0" fmla="*/ 119 h 256818"/>
                  <a:gd name="connsiteX1" fmla="*/ 239243 w 439360"/>
                  <a:gd name="connsiteY1" fmla="*/ 804 h 256818"/>
                  <a:gd name="connsiteX2" fmla="*/ 252147 w 439360"/>
                  <a:gd name="connsiteY2" fmla="*/ 17250 h 256818"/>
                  <a:gd name="connsiteX3" fmla="*/ 279614 w 439360"/>
                  <a:gd name="connsiteY3" fmla="*/ 147786 h 256818"/>
                  <a:gd name="connsiteX4" fmla="*/ 300456 w 439360"/>
                  <a:gd name="connsiteY4" fmla="*/ 52082 h 256818"/>
                  <a:gd name="connsiteX5" fmla="*/ 316502 w 439360"/>
                  <a:gd name="connsiteY5" fmla="*/ 24844 h 256818"/>
                  <a:gd name="connsiteX6" fmla="*/ 330835 w 439360"/>
                  <a:gd name="connsiteY6" fmla="*/ 166344 h 256818"/>
                  <a:gd name="connsiteX7" fmla="*/ 163981 w 439360"/>
                  <a:gd name="connsiteY7" fmla="*/ 253426 h 256818"/>
                  <a:gd name="connsiteX8" fmla="*/ 3581 w 439360"/>
                  <a:gd name="connsiteY8" fmla="*/ 145502 h 256818"/>
                  <a:gd name="connsiteX9" fmla="*/ 1696 w 439360"/>
                  <a:gd name="connsiteY9" fmla="*/ 128657 h 256818"/>
                  <a:gd name="connsiteX10" fmla="*/ 12546 w 439360"/>
                  <a:gd name="connsiteY10" fmla="*/ 123518 h 256818"/>
                  <a:gd name="connsiteX11" fmla="*/ 117729 w 439360"/>
                  <a:gd name="connsiteY11" fmla="*/ 149785 h 256818"/>
                  <a:gd name="connsiteX12" fmla="*/ 207265 w 439360"/>
                  <a:gd name="connsiteY12" fmla="*/ 214881 h 256818"/>
                  <a:gd name="connsiteX13" fmla="*/ 295717 w 439360"/>
                  <a:gd name="connsiteY13" fmla="*/ 221277 h 256818"/>
                  <a:gd name="connsiteX14" fmla="*/ 388965 w 439360"/>
                  <a:gd name="connsiteY14" fmla="*/ 171655 h 256818"/>
                  <a:gd name="connsiteX15" fmla="*/ 414319 w 439360"/>
                  <a:gd name="connsiteY15" fmla="*/ 158178 h 256818"/>
                  <a:gd name="connsiteX16" fmla="*/ 438302 w 439360"/>
                  <a:gd name="connsiteY16" fmla="*/ 170284 h 256818"/>
                  <a:gd name="connsiteX17" fmla="*/ 437616 w 439360"/>
                  <a:gd name="connsiteY17" fmla="*/ 187301 h 256818"/>
                  <a:gd name="connsiteX18" fmla="*/ 285667 w 439360"/>
                  <a:gd name="connsiteY18" fmla="*/ 216080 h 256818"/>
                  <a:gd name="connsiteX19" fmla="*/ 213603 w 439360"/>
                  <a:gd name="connsiteY19" fmla="*/ 30098 h 256818"/>
                  <a:gd name="connsiteX20" fmla="*/ 233075 w 439360"/>
                  <a:gd name="connsiteY20" fmla="*/ 119 h 2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9360" h="256818">
                    <a:moveTo>
                      <a:pt x="233075" y="119"/>
                    </a:moveTo>
                    <a:cubicBezTo>
                      <a:pt x="235017" y="-166"/>
                      <a:pt x="237073" y="62"/>
                      <a:pt x="239243" y="804"/>
                    </a:cubicBezTo>
                    <a:cubicBezTo>
                      <a:pt x="246037" y="3203"/>
                      <a:pt x="249521" y="10512"/>
                      <a:pt x="252147" y="17250"/>
                    </a:cubicBezTo>
                    <a:cubicBezTo>
                      <a:pt x="275845" y="78749"/>
                      <a:pt x="272990" y="63217"/>
                      <a:pt x="279614" y="147786"/>
                    </a:cubicBezTo>
                    <a:cubicBezTo>
                      <a:pt x="285553" y="93367"/>
                      <a:pt x="281384" y="103417"/>
                      <a:pt x="300456" y="52082"/>
                    </a:cubicBezTo>
                    <a:cubicBezTo>
                      <a:pt x="304168" y="42089"/>
                      <a:pt x="308394" y="31811"/>
                      <a:pt x="316502" y="24844"/>
                    </a:cubicBezTo>
                    <a:cubicBezTo>
                      <a:pt x="368979" y="-20038"/>
                      <a:pt x="337801" y="146644"/>
                      <a:pt x="330835" y="166344"/>
                    </a:cubicBezTo>
                    <a:cubicBezTo>
                      <a:pt x="305082" y="239264"/>
                      <a:pt x="236730" y="267187"/>
                      <a:pt x="163981" y="253426"/>
                    </a:cubicBezTo>
                    <a:cubicBezTo>
                      <a:pt x="100141" y="241377"/>
                      <a:pt x="34987" y="203518"/>
                      <a:pt x="3581" y="145502"/>
                    </a:cubicBezTo>
                    <a:cubicBezTo>
                      <a:pt x="726" y="140248"/>
                      <a:pt x="-1787" y="133510"/>
                      <a:pt x="1696" y="128657"/>
                    </a:cubicBezTo>
                    <a:cubicBezTo>
                      <a:pt x="4095" y="125288"/>
                      <a:pt x="8492" y="124203"/>
                      <a:pt x="12546" y="123518"/>
                    </a:cubicBezTo>
                    <a:cubicBezTo>
                      <a:pt x="48977" y="117636"/>
                      <a:pt x="86151" y="130712"/>
                      <a:pt x="117729" y="149785"/>
                    </a:cubicBezTo>
                    <a:cubicBezTo>
                      <a:pt x="149363" y="168857"/>
                      <a:pt x="176944" y="193753"/>
                      <a:pt x="207265" y="214881"/>
                    </a:cubicBezTo>
                    <a:cubicBezTo>
                      <a:pt x="228736" y="229842"/>
                      <a:pt x="269564" y="222247"/>
                      <a:pt x="295717" y="221277"/>
                    </a:cubicBezTo>
                    <a:cubicBezTo>
                      <a:pt x="340143" y="219621"/>
                      <a:pt x="354646" y="199920"/>
                      <a:pt x="388965" y="171655"/>
                    </a:cubicBezTo>
                    <a:cubicBezTo>
                      <a:pt x="396445" y="165488"/>
                      <a:pt x="404725" y="159606"/>
                      <a:pt x="414319" y="158178"/>
                    </a:cubicBezTo>
                    <a:cubicBezTo>
                      <a:pt x="423912" y="156751"/>
                      <a:pt x="434990" y="161148"/>
                      <a:pt x="438302" y="170284"/>
                    </a:cubicBezTo>
                    <a:cubicBezTo>
                      <a:pt x="440243" y="175709"/>
                      <a:pt x="439215" y="181762"/>
                      <a:pt x="437616" y="187301"/>
                    </a:cubicBezTo>
                    <a:cubicBezTo>
                      <a:pt x="417059" y="257708"/>
                      <a:pt x="331235" y="262390"/>
                      <a:pt x="285667" y="216080"/>
                    </a:cubicBezTo>
                    <a:cubicBezTo>
                      <a:pt x="242212" y="171883"/>
                      <a:pt x="206123" y="92568"/>
                      <a:pt x="213603" y="30098"/>
                    </a:cubicBezTo>
                    <a:cubicBezTo>
                      <a:pt x="215088" y="17421"/>
                      <a:pt x="222340" y="1604"/>
                      <a:pt x="233075" y="11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7" name="图形 2">
                <a:extLst>
                  <a:ext uri="{FF2B5EF4-FFF2-40B4-BE49-F238E27FC236}">
                    <a16:creationId xmlns:a16="http://schemas.microsoft.com/office/drawing/2014/main" id="{D780E4E2-9CE3-46A3-A56A-F61396DDB6E0}"/>
                  </a:ext>
                </a:extLst>
              </p:cNvPr>
              <p:cNvGrpSpPr/>
              <p:nvPr/>
            </p:nvGrpSpPr>
            <p:grpSpPr>
              <a:xfrm>
                <a:off x="3381241" y="3429114"/>
                <a:ext cx="1158061" cy="1760467"/>
                <a:chOff x="3381241" y="3429114"/>
                <a:chExt cx="1158061" cy="1760467"/>
              </a:xfrm>
            </p:grpSpPr>
            <p:sp>
              <p:nvSpPr>
                <p:cNvPr id="28" name="任意多边形: 形状 44">
                  <a:extLst>
                    <a:ext uri="{FF2B5EF4-FFF2-40B4-BE49-F238E27FC236}">
                      <a16:creationId xmlns:a16="http://schemas.microsoft.com/office/drawing/2014/main" id="{B119EFF2-86F7-4EA0-94E5-D235CF426906}"/>
                    </a:ext>
                  </a:extLst>
                </p:cNvPr>
                <p:cNvSpPr/>
                <p:nvPr/>
              </p:nvSpPr>
              <p:spPr>
                <a:xfrm>
                  <a:off x="3381241" y="3429114"/>
                  <a:ext cx="1158061" cy="1754522"/>
                </a:xfrm>
                <a:custGeom>
                  <a:avLst/>
                  <a:gdLst>
                    <a:gd name="connsiteX0" fmla="*/ 87247 w 1158061"/>
                    <a:gd name="connsiteY0" fmla="*/ 1011056 h 1754522"/>
                    <a:gd name="connsiteX1" fmla="*/ 128076 w 1158061"/>
                    <a:gd name="connsiteY1" fmla="*/ 995866 h 1754522"/>
                    <a:gd name="connsiteX2" fmla="*/ 291959 w 1158061"/>
                    <a:gd name="connsiteY2" fmla="*/ 1061420 h 1754522"/>
                    <a:gd name="connsiteX3" fmla="*/ 430604 w 1158061"/>
                    <a:gd name="connsiteY3" fmla="*/ 1179908 h 1754522"/>
                    <a:gd name="connsiteX4" fmla="*/ 502953 w 1158061"/>
                    <a:gd name="connsiteY4" fmla="*/ 1166660 h 1754522"/>
                    <a:gd name="connsiteX5" fmla="*/ 492560 w 1158061"/>
                    <a:gd name="connsiteY5" fmla="*/ 1129543 h 1754522"/>
                    <a:gd name="connsiteX6" fmla="*/ 241252 w 1158061"/>
                    <a:gd name="connsiteY6" fmla="*/ 828442 h 1754522"/>
                    <a:gd name="connsiteX7" fmla="*/ 209389 w 1158061"/>
                    <a:gd name="connsiteY7" fmla="*/ 734908 h 1754522"/>
                    <a:gd name="connsiteX8" fmla="*/ 308919 w 1158061"/>
                    <a:gd name="connsiteY8" fmla="*/ 724344 h 1754522"/>
                    <a:gd name="connsiteX9" fmla="*/ 397142 w 1158061"/>
                    <a:gd name="connsiteY9" fmla="*/ 794580 h 1754522"/>
                    <a:gd name="connsiteX10" fmla="*/ 425408 w 1158061"/>
                    <a:gd name="connsiteY10" fmla="*/ 801261 h 1754522"/>
                    <a:gd name="connsiteX11" fmla="*/ 459327 w 1158061"/>
                    <a:gd name="connsiteY11" fmla="*/ 761918 h 1754522"/>
                    <a:gd name="connsiteX12" fmla="*/ 293387 w 1158061"/>
                    <a:gd name="connsiteY12" fmla="*/ 465099 h 1754522"/>
                    <a:gd name="connsiteX13" fmla="*/ 277798 w 1158061"/>
                    <a:gd name="connsiteY13" fmla="*/ 206825 h 1754522"/>
                    <a:gd name="connsiteX14" fmla="*/ 354258 w 1158061"/>
                    <a:gd name="connsiteY14" fmla="*/ 20443 h 1754522"/>
                    <a:gd name="connsiteX15" fmla="*/ 394458 w 1158061"/>
                    <a:gd name="connsiteY15" fmla="*/ 0 h 1754522"/>
                    <a:gd name="connsiteX16" fmla="*/ 487136 w 1158061"/>
                    <a:gd name="connsiteY16" fmla="*/ 174448 h 1754522"/>
                    <a:gd name="connsiteX17" fmla="*/ 578500 w 1158061"/>
                    <a:gd name="connsiteY17" fmla="*/ 274663 h 1754522"/>
                    <a:gd name="connsiteX18" fmla="*/ 585866 w 1158061"/>
                    <a:gd name="connsiteY18" fmla="*/ 444999 h 1754522"/>
                    <a:gd name="connsiteX19" fmla="*/ 697843 w 1158061"/>
                    <a:gd name="connsiteY19" fmla="*/ 628070 h 1754522"/>
                    <a:gd name="connsiteX20" fmla="*/ 711034 w 1158061"/>
                    <a:gd name="connsiteY20" fmla="*/ 471894 h 1754522"/>
                    <a:gd name="connsiteX21" fmla="*/ 727879 w 1158061"/>
                    <a:gd name="connsiteY21" fmla="*/ 426498 h 1754522"/>
                    <a:gd name="connsiteX22" fmla="*/ 799086 w 1158061"/>
                    <a:gd name="connsiteY22" fmla="*/ 480631 h 1754522"/>
                    <a:gd name="connsiteX23" fmla="*/ 789721 w 1158061"/>
                    <a:gd name="connsiteY23" fmla="*/ 623216 h 1754522"/>
                    <a:gd name="connsiteX24" fmla="*/ 836088 w 1158061"/>
                    <a:gd name="connsiteY24" fmla="*/ 751982 h 1754522"/>
                    <a:gd name="connsiteX25" fmla="*/ 989009 w 1158061"/>
                    <a:gd name="connsiteY25" fmla="*/ 755979 h 1754522"/>
                    <a:gd name="connsiteX26" fmla="*/ 1135933 w 1158061"/>
                    <a:gd name="connsiteY26" fmla="*/ 781961 h 1754522"/>
                    <a:gd name="connsiteX27" fmla="*/ 1156433 w 1158061"/>
                    <a:gd name="connsiteY27" fmla="*/ 839634 h 1754522"/>
                    <a:gd name="connsiteX28" fmla="*/ 1039145 w 1158061"/>
                    <a:gd name="connsiteY28" fmla="*/ 1342878 h 1754522"/>
                    <a:gd name="connsiteX29" fmla="*/ 998431 w 1158061"/>
                    <a:gd name="connsiteY29" fmla="*/ 1703023 h 1754522"/>
                    <a:gd name="connsiteX30" fmla="*/ 778643 w 1158061"/>
                    <a:gd name="connsiteY30" fmla="*/ 1743680 h 1754522"/>
                    <a:gd name="connsiteX31" fmla="*/ 609278 w 1158061"/>
                    <a:gd name="connsiteY31" fmla="*/ 1653458 h 1754522"/>
                    <a:gd name="connsiteX32" fmla="*/ 249133 w 1158061"/>
                    <a:gd name="connsiteY32" fmla="*/ 1488660 h 1754522"/>
                    <a:gd name="connsiteX33" fmla="*/ 38368 w 1158061"/>
                    <a:gd name="connsiteY33" fmla="*/ 1315240 h 1754522"/>
                    <a:gd name="connsiteX34" fmla="*/ 38939 w 1158061"/>
                    <a:gd name="connsiteY34" fmla="*/ 1054282 h 1754522"/>
                    <a:gd name="connsiteX35" fmla="*/ 87247 w 1158061"/>
                    <a:gd name="connsiteY35" fmla="*/ 1011056 h 175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8061" h="1754522">
                      <a:moveTo>
                        <a:pt x="87247" y="1011056"/>
                      </a:moveTo>
                      <a:cubicBezTo>
                        <a:pt x="99924" y="1003804"/>
                        <a:pt x="113686" y="998493"/>
                        <a:pt x="128076" y="995866"/>
                      </a:cubicBezTo>
                      <a:cubicBezTo>
                        <a:pt x="188090" y="984903"/>
                        <a:pt x="246906" y="1020249"/>
                        <a:pt x="291959" y="1061420"/>
                      </a:cubicBezTo>
                      <a:cubicBezTo>
                        <a:pt x="336956" y="1102648"/>
                        <a:pt x="376300" y="1151984"/>
                        <a:pt x="430604" y="1179908"/>
                      </a:cubicBezTo>
                      <a:cubicBezTo>
                        <a:pt x="455843" y="1192870"/>
                        <a:pt x="496386" y="1194240"/>
                        <a:pt x="502953" y="1166660"/>
                      </a:cubicBezTo>
                      <a:cubicBezTo>
                        <a:pt x="506037" y="1153812"/>
                        <a:pt x="499298" y="1140906"/>
                        <a:pt x="492560" y="1129543"/>
                      </a:cubicBezTo>
                      <a:cubicBezTo>
                        <a:pt x="424837" y="1015738"/>
                        <a:pt x="327991" y="927058"/>
                        <a:pt x="241252" y="828442"/>
                      </a:cubicBezTo>
                      <a:cubicBezTo>
                        <a:pt x="218069" y="802061"/>
                        <a:pt x="193401" y="766200"/>
                        <a:pt x="209389" y="734908"/>
                      </a:cubicBezTo>
                      <a:cubicBezTo>
                        <a:pt x="226520" y="701332"/>
                        <a:pt x="277284" y="703788"/>
                        <a:pt x="308919" y="724344"/>
                      </a:cubicBezTo>
                      <a:cubicBezTo>
                        <a:pt x="340554" y="744844"/>
                        <a:pt x="363566" y="777392"/>
                        <a:pt x="397142" y="794580"/>
                      </a:cubicBezTo>
                      <a:cubicBezTo>
                        <a:pt x="405879" y="799034"/>
                        <a:pt x="415643" y="802460"/>
                        <a:pt x="425408" y="801261"/>
                      </a:cubicBezTo>
                      <a:cubicBezTo>
                        <a:pt x="443909" y="798977"/>
                        <a:pt x="456985" y="780419"/>
                        <a:pt x="459327" y="761918"/>
                      </a:cubicBezTo>
                      <a:cubicBezTo>
                        <a:pt x="473602" y="648113"/>
                        <a:pt x="336157" y="558348"/>
                        <a:pt x="293387" y="465099"/>
                      </a:cubicBezTo>
                      <a:cubicBezTo>
                        <a:pt x="256841" y="385556"/>
                        <a:pt x="263979" y="293278"/>
                        <a:pt x="277798" y="206825"/>
                      </a:cubicBezTo>
                      <a:cubicBezTo>
                        <a:pt x="288590" y="139330"/>
                        <a:pt x="305264" y="68123"/>
                        <a:pt x="354258" y="20443"/>
                      </a:cubicBezTo>
                      <a:cubicBezTo>
                        <a:pt x="365336" y="9707"/>
                        <a:pt x="379041" y="-57"/>
                        <a:pt x="394458" y="0"/>
                      </a:cubicBezTo>
                      <a:cubicBezTo>
                        <a:pt x="453217" y="114"/>
                        <a:pt x="454530" y="136475"/>
                        <a:pt x="487136" y="174448"/>
                      </a:cubicBezTo>
                      <a:cubicBezTo>
                        <a:pt x="516715" y="208995"/>
                        <a:pt x="559370" y="233435"/>
                        <a:pt x="578500" y="274663"/>
                      </a:cubicBezTo>
                      <a:cubicBezTo>
                        <a:pt x="602654" y="326740"/>
                        <a:pt x="581983" y="387725"/>
                        <a:pt x="585866" y="444999"/>
                      </a:cubicBezTo>
                      <a:cubicBezTo>
                        <a:pt x="592147" y="536592"/>
                        <a:pt x="673917" y="558976"/>
                        <a:pt x="697843" y="628070"/>
                      </a:cubicBezTo>
                      <a:cubicBezTo>
                        <a:pt x="702526" y="576392"/>
                        <a:pt x="706695" y="523915"/>
                        <a:pt x="711034" y="471894"/>
                      </a:cubicBezTo>
                      <a:cubicBezTo>
                        <a:pt x="712405" y="455335"/>
                        <a:pt x="714803" y="436777"/>
                        <a:pt x="727879" y="426498"/>
                      </a:cubicBezTo>
                      <a:cubicBezTo>
                        <a:pt x="756373" y="404057"/>
                        <a:pt x="794118" y="444714"/>
                        <a:pt x="799086" y="480631"/>
                      </a:cubicBezTo>
                      <a:cubicBezTo>
                        <a:pt x="805653" y="527912"/>
                        <a:pt x="792748" y="575535"/>
                        <a:pt x="789721" y="623216"/>
                      </a:cubicBezTo>
                      <a:cubicBezTo>
                        <a:pt x="786695" y="670896"/>
                        <a:pt x="796859" y="724801"/>
                        <a:pt x="836088" y="751982"/>
                      </a:cubicBezTo>
                      <a:cubicBezTo>
                        <a:pt x="879315" y="781961"/>
                        <a:pt x="937674" y="767628"/>
                        <a:pt x="989009" y="755979"/>
                      </a:cubicBezTo>
                      <a:cubicBezTo>
                        <a:pt x="1040344" y="744330"/>
                        <a:pt x="1103556" y="740447"/>
                        <a:pt x="1135933" y="781961"/>
                      </a:cubicBezTo>
                      <a:cubicBezTo>
                        <a:pt x="1148667" y="798235"/>
                        <a:pt x="1154092" y="819077"/>
                        <a:pt x="1156433" y="839634"/>
                      </a:cubicBezTo>
                      <a:cubicBezTo>
                        <a:pt x="1176590" y="1013454"/>
                        <a:pt x="1002256" y="1171856"/>
                        <a:pt x="1039145" y="1342878"/>
                      </a:cubicBezTo>
                      <a:cubicBezTo>
                        <a:pt x="1072207" y="1496255"/>
                        <a:pt x="1162943" y="1590474"/>
                        <a:pt x="998431" y="1703023"/>
                      </a:cubicBezTo>
                      <a:cubicBezTo>
                        <a:pt x="930993" y="1749162"/>
                        <a:pt x="858815" y="1768405"/>
                        <a:pt x="778643" y="1743680"/>
                      </a:cubicBezTo>
                      <a:cubicBezTo>
                        <a:pt x="717315" y="1724722"/>
                        <a:pt x="663354" y="1687948"/>
                        <a:pt x="609278" y="1653458"/>
                      </a:cubicBezTo>
                      <a:cubicBezTo>
                        <a:pt x="497528" y="1582251"/>
                        <a:pt x="368420" y="1545648"/>
                        <a:pt x="249133" y="1488660"/>
                      </a:cubicBezTo>
                      <a:cubicBezTo>
                        <a:pt x="165820" y="1448860"/>
                        <a:pt x="85763" y="1394498"/>
                        <a:pt x="38368" y="1315240"/>
                      </a:cubicBezTo>
                      <a:cubicBezTo>
                        <a:pt x="-9027" y="1236039"/>
                        <a:pt x="-16622" y="1128001"/>
                        <a:pt x="38939" y="1054282"/>
                      </a:cubicBezTo>
                      <a:cubicBezTo>
                        <a:pt x="52015" y="1036923"/>
                        <a:pt x="68461" y="1021848"/>
                        <a:pt x="87247" y="1011056"/>
                      </a:cubicBezTo>
                      <a:close/>
                    </a:path>
                  </a:pathLst>
                </a:custGeom>
                <a:solidFill>
                  <a:srgbClr val="F44E4E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: 形状 45">
                  <a:extLst>
                    <a:ext uri="{FF2B5EF4-FFF2-40B4-BE49-F238E27FC236}">
                      <a16:creationId xmlns:a16="http://schemas.microsoft.com/office/drawing/2014/main" id="{00ACD9A8-4602-4043-A690-3F5295F3C05C}"/>
                    </a:ext>
                  </a:extLst>
                </p:cNvPr>
                <p:cNvSpPr/>
                <p:nvPr/>
              </p:nvSpPr>
              <p:spPr>
                <a:xfrm>
                  <a:off x="3833589" y="3838354"/>
                  <a:ext cx="452333" cy="1351226"/>
                </a:xfrm>
                <a:custGeom>
                  <a:avLst/>
                  <a:gdLst>
                    <a:gd name="connsiteX0" fmla="*/ 441643 w 452333"/>
                    <a:gd name="connsiteY0" fmla="*/ 1351227 h 1351226"/>
                    <a:gd name="connsiteX1" fmla="*/ 431478 w 452333"/>
                    <a:gd name="connsiteY1" fmla="*/ 1343804 h 1351226"/>
                    <a:gd name="connsiteX2" fmla="*/ 527 w 452333"/>
                    <a:gd name="connsiteY2" fmla="*/ 14003 h 1351226"/>
                    <a:gd name="connsiteX3" fmla="*/ 7379 w 452333"/>
                    <a:gd name="connsiteY3" fmla="*/ 527 h 1351226"/>
                    <a:gd name="connsiteX4" fmla="*/ 20855 w 452333"/>
                    <a:gd name="connsiteY4" fmla="*/ 7379 h 1351226"/>
                    <a:gd name="connsiteX5" fmla="*/ 451807 w 452333"/>
                    <a:gd name="connsiteY5" fmla="*/ 1337180 h 1351226"/>
                    <a:gd name="connsiteX6" fmla="*/ 444954 w 452333"/>
                    <a:gd name="connsiteY6" fmla="*/ 1350656 h 1351226"/>
                    <a:gd name="connsiteX7" fmla="*/ 441643 w 452333"/>
                    <a:gd name="connsiteY7" fmla="*/ 1351227 h 1351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2333" h="1351226">
                      <a:moveTo>
                        <a:pt x="441643" y="1351227"/>
                      </a:moveTo>
                      <a:cubicBezTo>
                        <a:pt x="437131" y="1351227"/>
                        <a:pt x="432906" y="1348372"/>
                        <a:pt x="431478" y="1343804"/>
                      </a:cubicBezTo>
                      <a:lnTo>
                        <a:pt x="527" y="14003"/>
                      </a:lnTo>
                      <a:cubicBezTo>
                        <a:pt x="-1301" y="8406"/>
                        <a:pt x="1783" y="2354"/>
                        <a:pt x="7379" y="527"/>
                      </a:cubicBezTo>
                      <a:cubicBezTo>
                        <a:pt x="13089" y="-1301"/>
                        <a:pt x="19028" y="1783"/>
                        <a:pt x="20855" y="7379"/>
                      </a:cubicBezTo>
                      <a:lnTo>
                        <a:pt x="451807" y="1337180"/>
                      </a:lnTo>
                      <a:cubicBezTo>
                        <a:pt x="453634" y="1342776"/>
                        <a:pt x="450551" y="1348829"/>
                        <a:pt x="444954" y="1350656"/>
                      </a:cubicBezTo>
                      <a:cubicBezTo>
                        <a:pt x="443813" y="1351056"/>
                        <a:pt x="442728" y="1351227"/>
                        <a:pt x="441643" y="13512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46">
                  <a:extLst>
                    <a:ext uri="{FF2B5EF4-FFF2-40B4-BE49-F238E27FC236}">
                      <a16:creationId xmlns:a16="http://schemas.microsoft.com/office/drawing/2014/main" id="{0D7994AC-8510-4141-B247-DBD31E509F57}"/>
                    </a:ext>
                  </a:extLst>
                </p:cNvPr>
                <p:cNvSpPr/>
                <p:nvPr/>
              </p:nvSpPr>
              <p:spPr>
                <a:xfrm>
                  <a:off x="3660663" y="4749689"/>
                  <a:ext cx="539282" cy="174594"/>
                </a:xfrm>
                <a:custGeom>
                  <a:avLst/>
                  <a:gdLst>
                    <a:gd name="connsiteX0" fmla="*/ 528572 w 539282"/>
                    <a:gd name="connsiteY0" fmla="*/ 174594 h 174594"/>
                    <a:gd name="connsiteX1" fmla="*/ 525546 w 539282"/>
                    <a:gd name="connsiteY1" fmla="*/ 174137 h 174594"/>
                    <a:gd name="connsiteX2" fmla="*/ 7684 w 539282"/>
                    <a:gd name="connsiteY2" fmla="*/ 20989 h 174594"/>
                    <a:gd name="connsiteX3" fmla="*/ 432 w 539282"/>
                    <a:gd name="connsiteY3" fmla="*/ 7684 h 174594"/>
                    <a:gd name="connsiteX4" fmla="*/ 13737 w 539282"/>
                    <a:gd name="connsiteY4" fmla="*/ 432 h 174594"/>
                    <a:gd name="connsiteX5" fmla="*/ 531598 w 539282"/>
                    <a:gd name="connsiteY5" fmla="*/ 153580 h 174594"/>
                    <a:gd name="connsiteX6" fmla="*/ 538850 w 539282"/>
                    <a:gd name="connsiteY6" fmla="*/ 166885 h 174594"/>
                    <a:gd name="connsiteX7" fmla="*/ 528572 w 539282"/>
                    <a:gd name="connsiteY7" fmla="*/ 174594 h 174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9282" h="174594">
                      <a:moveTo>
                        <a:pt x="528572" y="174594"/>
                      </a:moveTo>
                      <a:cubicBezTo>
                        <a:pt x="527544" y="174594"/>
                        <a:pt x="526573" y="174423"/>
                        <a:pt x="525546" y="174137"/>
                      </a:cubicBezTo>
                      <a:lnTo>
                        <a:pt x="7684" y="20989"/>
                      </a:lnTo>
                      <a:cubicBezTo>
                        <a:pt x="2031" y="19333"/>
                        <a:pt x="-1224" y="13337"/>
                        <a:pt x="432" y="7684"/>
                      </a:cubicBezTo>
                      <a:cubicBezTo>
                        <a:pt x="2145" y="2031"/>
                        <a:pt x="8083" y="-1224"/>
                        <a:pt x="13737" y="432"/>
                      </a:cubicBezTo>
                      <a:lnTo>
                        <a:pt x="531598" y="153580"/>
                      </a:lnTo>
                      <a:cubicBezTo>
                        <a:pt x="537251" y="155236"/>
                        <a:pt x="540506" y="161232"/>
                        <a:pt x="538850" y="166885"/>
                      </a:cubicBezTo>
                      <a:cubicBezTo>
                        <a:pt x="537423" y="171568"/>
                        <a:pt x="533197" y="174594"/>
                        <a:pt x="528572" y="17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: 形状 47">
                  <a:extLst>
                    <a:ext uri="{FF2B5EF4-FFF2-40B4-BE49-F238E27FC236}">
                      <a16:creationId xmlns:a16="http://schemas.microsoft.com/office/drawing/2014/main" id="{DC5C45B1-0569-40B6-B15F-8239BE160E1A}"/>
                    </a:ext>
                  </a:extLst>
                </p:cNvPr>
                <p:cNvSpPr/>
                <p:nvPr/>
              </p:nvSpPr>
              <p:spPr>
                <a:xfrm>
                  <a:off x="3818749" y="4316422"/>
                  <a:ext cx="219399" cy="108614"/>
                </a:xfrm>
                <a:custGeom>
                  <a:avLst/>
                  <a:gdLst>
                    <a:gd name="connsiteX0" fmla="*/ 208658 w 219399"/>
                    <a:gd name="connsiteY0" fmla="*/ 108614 h 108614"/>
                    <a:gd name="connsiteX1" fmla="*/ 204375 w 219399"/>
                    <a:gd name="connsiteY1" fmla="*/ 107701 h 108614"/>
                    <a:gd name="connsiteX2" fmla="*/ 6401 w 219399"/>
                    <a:gd name="connsiteY2" fmla="*/ 20505 h 108614"/>
                    <a:gd name="connsiteX3" fmla="*/ 919 w 219399"/>
                    <a:gd name="connsiteY3" fmla="*/ 6401 h 108614"/>
                    <a:gd name="connsiteX4" fmla="*/ 15024 w 219399"/>
                    <a:gd name="connsiteY4" fmla="*/ 919 h 108614"/>
                    <a:gd name="connsiteX5" fmla="*/ 212998 w 219399"/>
                    <a:gd name="connsiteY5" fmla="*/ 88115 h 108614"/>
                    <a:gd name="connsiteX6" fmla="*/ 218480 w 219399"/>
                    <a:gd name="connsiteY6" fmla="*/ 102219 h 108614"/>
                    <a:gd name="connsiteX7" fmla="*/ 208658 w 219399"/>
                    <a:gd name="connsiteY7" fmla="*/ 108614 h 108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399" h="108614">
                      <a:moveTo>
                        <a:pt x="208658" y="108614"/>
                      </a:moveTo>
                      <a:cubicBezTo>
                        <a:pt x="207230" y="108614"/>
                        <a:pt x="205746" y="108329"/>
                        <a:pt x="204375" y="107701"/>
                      </a:cubicBezTo>
                      <a:lnTo>
                        <a:pt x="6401" y="20505"/>
                      </a:lnTo>
                      <a:cubicBezTo>
                        <a:pt x="977" y="18107"/>
                        <a:pt x="-1479" y="11826"/>
                        <a:pt x="919" y="6401"/>
                      </a:cubicBezTo>
                      <a:cubicBezTo>
                        <a:pt x="3318" y="977"/>
                        <a:pt x="9656" y="-1479"/>
                        <a:pt x="15024" y="919"/>
                      </a:cubicBezTo>
                      <a:lnTo>
                        <a:pt x="212998" y="88115"/>
                      </a:lnTo>
                      <a:cubicBezTo>
                        <a:pt x="218423" y="90513"/>
                        <a:pt x="220878" y="96794"/>
                        <a:pt x="218480" y="102219"/>
                      </a:cubicBezTo>
                      <a:cubicBezTo>
                        <a:pt x="216710" y="106216"/>
                        <a:pt x="212826" y="108614"/>
                        <a:pt x="208658" y="108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图形 2">
              <a:extLst>
                <a:ext uri="{FF2B5EF4-FFF2-40B4-BE49-F238E27FC236}">
                  <a16:creationId xmlns:a16="http://schemas.microsoft.com/office/drawing/2014/main" id="{31B2812D-D11E-4CD8-A1D4-58A05E17F2F0}"/>
                </a:ext>
              </a:extLst>
            </p:cNvPr>
            <p:cNvGrpSpPr/>
            <p:nvPr/>
          </p:nvGrpSpPr>
          <p:grpSpPr>
            <a:xfrm>
              <a:off x="5018077" y="1269329"/>
              <a:ext cx="2364268" cy="4067005"/>
              <a:chOff x="5018077" y="1269329"/>
              <a:chExt cx="2364268" cy="4067005"/>
            </a:xfrm>
            <a:solidFill>
              <a:srgbClr val="978CFF"/>
            </a:solidFill>
          </p:grpSpPr>
          <p:sp>
            <p:nvSpPr>
              <p:cNvPr id="16" name="任意多边形: 形状 49">
                <a:extLst>
                  <a:ext uri="{FF2B5EF4-FFF2-40B4-BE49-F238E27FC236}">
                    <a16:creationId xmlns:a16="http://schemas.microsoft.com/office/drawing/2014/main" id="{D694CAE8-A2EE-4912-8341-FCA358E9AD65}"/>
                  </a:ext>
                </a:extLst>
              </p:cNvPr>
              <p:cNvSpPr/>
              <p:nvPr/>
            </p:nvSpPr>
            <p:spPr>
              <a:xfrm>
                <a:off x="5018077" y="1269329"/>
                <a:ext cx="2364268" cy="3327129"/>
              </a:xfrm>
              <a:custGeom>
                <a:avLst/>
                <a:gdLst>
                  <a:gd name="connsiteX0" fmla="*/ 1182134 w 2364268"/>
                  <a:gd name="connsiteY0" fmla="*/ 0 h 3327129"/>
                  <a:gd name="connsiteX1" fmla="*/ 0 w 2364268"/>
                  <a:gd name="connsiteY1" fmla="*/ 1182134 h 3327129"/>
                  <a:gd name="connsiteX2" fmla="*/ 1182134 w 2364268"/>
                  <a:gd name="connsiteY2" fmla="*/ 3327130 h 3327129"/>
                  <a:gd name="connsiteX3" fmla="*/ 2364269 w 2364268"/>
                  <a:gd name="connsiteY3" fmla="*/ 1182134 h 3327129"/>
                  <a:gd name="connsiteX4" fmla="*/ 1182134 w 2364268"/>
                  <a:gd name="connsiteY4" fmla="*/ 0 h 3327129"/>
                  <a:gd name="connsiteX5" fmla="*/ 1182134 w 2364268"/>
                  <a:gd name="connsiteY5" fmla="*/ 2011661 h 3327129"/>
                  <a:gd name="connsiteX6" fmla="*/ 377333 w 2364268"/>
                  <a:gd name="connsiteY6" fmla="*/ 1206860 h 3327129"/>
                  <a:gd name="connsiteX7" fmla="*/ 1182134 w 2364268"/>
                  <a:gd name="connsiteY7" fmla="*/ 402058 h 3327129"/>
                  <a:gd name="connsiteX8" fmla="*/ 1986936 w 2364268"/>
                  <a:gd name="connsiteY8" fmla="*/ 1206860 h 3327129"/>
                  <a:gd name="connsiteX9" fmla="*/ 1182134 w 2364268"/>
                  <a:gd name="connsiteY9" fmla="*/ 2011661 h 3327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4268" h="3327129">
                    <a:moveTo>
                      <a:pt x="1182134" y="0"/>
                    </a:moveTo>
                    <a:cubicBezTo>
                      <a:pt x="529225" y="0"/>
                      <a:pt x="0" y="529282"/>
                      <a:pt x="0" y="1182134"/>
                    </a:cubicBezTo>
                    <a:cubicBezTo>
                      <a:pt x="0" y="1834986"/>
                      <a:pt x="855851" y="3327130"/>
                      <a:pt x="1182134" y="3327130"/>
                    </a:cubicBezTo>
                    <a:cubicBezTo>
                      <a:pt x="1540509" y="3327130"/>
                      <a:pt x="2364269" y="1835043"/>
                      <a:pt x="2364269" y="1182134"/>
                    </a:cubicBezTo>
                    <a:cubicBezTo>
                      <a:pt x="2364269" y="529225"/>
                      <a:pt x="1834986" y="0"/>
                      <a:pt x="1182134" y="0"/>
                    </a:cubicBezTo>
                    <a:close/>
                    <a:moveTo>
                      <a:pt x="1182134" y="2011661"/>
                    </a:moveTo>
                    <a:cubicBezTo>
                      <a:pt x="737649" y="2011661"/>
                      <a:pt x="377333" y="1651345"/>
                      <a:pt x="377333" y="1206860"/>
                    </a:cubicBezTo>
                    <a:cubicBezTo>
                      <a:pt x="377333" y="762374"/>
                      <a:pt x="737649" y="402058"/>
                      <a:pt x="1182134" y="402058"/>
                    </a:cubicBezTo>
                    <a:cubicBezTo>
                      <a:pt x="1626620" y="402058"/>
                      <a:pt x="1986936" y="762374"/>
                      <a:pt x="1986936" y="1206860"/>
                    </a:cubicBezTo>
                    <a:cubicBezTo>
                      <a:pt x="1986936" y="1651345"/>
                      <a:pt x="1626620" y="2011661"/>
                      <a:pt x="1182134" y="2011661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50">
                <a:extLst>
                  <a:ext uri="{FF2B5EF4-FFF2-40B4-BE49-F238E27FC236}">
                    <a16:creationId xmlns:a16="http://schemas.microsoft.com/office/drawing/2014/main" id="{52C9BFCC-1438-4F68-B7D4-639A6E8D893F}"/>
                  </a:ext>
                </a:extLst>
              </p:cNvPr>
              <p:cNvSpPr/>
              <p:nvPr/>
            </p:nvSpPr>
            <p:spPr>
              <a:xfrm>
                <a:off x="5354124" y="5107582"/>
                <a:ext cx="1692173" cy="228752"/>
              </a:xfrm>
              <a:custGeom>
                <a:avLst/>
                <a:gdLst>
                  <a:gd name="connsiteX0" fmla="*/ 1692173 w 1692173"/>
                  <a:gd name="connsiteY0" fmla="*/ 114376 h 228752"/>
                  <a:gd name="connsiteX1" fmla="*/ 846087 w 1692173"/>
                  <a:gd name="connsiteY1" fmla="*/ 228752 h 228752"/>
                  <a:gd name="connsiteX2" fmla="*/ 0 w 1692173"/>
                  <a:gd name="connsiteY2" fmla="*/ 114376 h 228752"/>
                  <a:gd name="connsiteX3" fmla="*/ 846087 w 1692173"/>
                  <a:gd name="connsiteY3" fmla="*/ 0 h 228752"/>
                  <a:gd name="connsiteX4" fmla="*/ 1692173 w 1692173"/>
                  <a:gd name="connsiteY4" fmla="*/ 114376 h 22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2173" h="228752">
                    <a:moveTo>
                      <a:pt x="1692173" y="114376"/>
                    </a:moveTo>
                    <a:cubicBezTo>
                      <a:pt x="1692173" y="177544"/>
                      <a:pt x="1313368" y="228752"/>
                      <a:pt x="846087" y="228752"/>
                    </a:cubicBezTo>
                    <a:cubicBezTo>
                      <a:pt x="378806" y="228752"/>
                      <a:pt x="0" y="177545"/>
                      <a:pt x="0" y="114376"/>
                    </a:cubicBezTo>
                    <a:cubicBezTo>
                      <a:pt x="0" y="51208"/>
                      <a:pt x="378806" y="0"/>
                      <a:pt x="846087" y="0"/>
                    </a:cubicBezTo>
                    <a:cubicBezTo>
                      <a:pt x="1313368" y="0"/>
                      <a:pt x="1692173" y="51208"/>
                      <a:pt x="1692173" y="114376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32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41371" y="663226"/>
            <a:ext cx="3598044" cy="5565668"/>
            <a:chOff x="1006527" y="3574235"/>
            <a:chExt cx="1422017" cy="2199660"/>
          </a:xfrm>
        </p:grpSpPr>
        <p:sp>
          <p:nvSpPr>
            <p:cNvPr id="3" name="í$líḑê">
              <a:extLst>
                <a:ext uri="{FF2B5EF4-FFF2-40B4-BE49-F238E27FC236}">
                  <a16:creationId xmlns:a16="http://schemas.microsoft.com/office/drawing/2014/main" id="{A612AFF7-4D5B-4514-82FC-3AAB41D42654}"/>
                </a:ext>
              </a:extLst>
            </p:cNvPr>
            <p:cNvSpPr/>
            <p:nvPr/>
          </p:nvSpPr>
          <p:spPr>
            <a:xfrm rot="8100000">
              <a:off x="1019102" y="3574235"/>
              <a:ext cx="1396867" cy="13886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4" name="iS1íḑè">
              <a:extLst>
                <a:ext uri="{FF2B5EF4-FFF2-40B4-BE49-F238E27FC236}">
                  <a16:creationId xmlns:a16="http://schemas.microsoft.com/office/drawing/2014/main" id="{CACCF7FE-57F7-4F11-B86F-A3EE2295D496}"/>
                </a:ext>
              </a:extLst>
            </p:cNvPr>
            <p:cNvSpPr/>
            <p:nvPr/>
          </p:nvSpPr>
          <p:spPr>
            <a:xfrm>
              <a:off x="1153048" y="3703972"/>
              <a:ext cx="1134956" cy="1128236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27000" dist="50800" dir="5400000" algn="ctr" rotWithShape="0">
                <a:srgbClr val="0056D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5" name="i$ľídè">
              <a:extLst>
                <a:ext uri="{FF2B5EF4-FFF2-40B4-BE49-F238E27FC236}">
                  <a16:creationId xmlns:a16="http://schemas.microsoft.com/office/drawing/2014/main" id="{ACE1FCA2-5BC4-424E-B4ED-813E72D6CF13}"/>
                </a:ext>
              </a:extLst>
            </p:cNvPr>
            <p:cNvSpPr/>
            <p:nvPr/>
          </p:nvSpPr>
          <p:spPr>
            <a:xfrm>
              <a:off x="1006527" y="5375832"/>
              <a:ext cx="1422017" cy="39806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cs typeface="+mn-ea"/>
                  <a:sym typeface="+mn-lt"/>
                </a:rPr>
                <a:t>Part one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08656" y="1438793"/>
            <a:ext cx="1878606" cy="1495658"/>
            <a:chOff x="9899377" y="1827914"/>
            <a:chExt cx="742462" cy="591113"/>
          </a:xfrm>
        </p:grpSpPr>
        <p:sp>
          <p:nvSpPr>
            <p:cNvPr id="7" name="文本框 6"/>
            <p:cNvSpPr txBox="1"/>
            <p:nvPr/>
          </p:nvSpPr>
          <p:spPr>
            <a:xfrm>
              <a:off x="9899377" y="1827914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mtClean="0">
                  <a:ln>
                    <a:gradFill>
                      <a:gsLst>
                        <a:gs pos="29000">
                          <a:schemeClr val="bg1"/>
                        </a:gs>
                        <a:gs pos="29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01</a:t>
              </a:r>
              <a:endParaRPr lang="zh-CN" altLang="en-US" sz="8000">
                <a:ln>
                  <a:gradFill>
                    <a:gsLst>
                      <a:gs pos="29000">
                        <a:schemeClr val="bg1"/>
                      </a:gs>
                      <a:gs pos="2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899378" y="1895807"/>
              <a:ext cx="742461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8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任意多边形: 形状 25">
            <a:extLst>
              <a:ext uri="{FF2B5EF4-FFF2-40B4-BE49-F238E27FC236}">
                <a16:creationId xmlns:a16="http://schemas.microsoft.com/office/drawing/2014/main" id="{81D230DE-C63E-4C08-92B4-FA057CC2D5C1}"/>
              </a:ext>
            </a:extLst>
          </p:cNvPr>
          <p:cNvSpPr/>
          <p:nvPr/>
        </p:nvSpPr>
        <p:spPr>
          <a:xfrm>
            <a:off x="6902135" y="5482032"/>
            <a:ext cx="321849" cy="198787"/>
          </a:xfrm>
          <a:custGeom>
            <a:avLst/>
            <a:gdLst>
              <a:gd name="connsiteX0" fmla="*/ 189322 w 321849"/>
              <a:gd name="connsiteY0" fmla="*/ 2 h 198787"/>
              <a:gd name="connsiteX1" fmla="*/ 193832 w 321849"/>
              <a:gd name="connsiteY1" fmla="*/ 1258 h 198787"/>
              <a:gd name="connsiteX2" fmla="*/ 201484 w 321849"/>
              <a:gd name="connsiteY2" fmla="*/ 15020 h 198787"/>
              <a:gd name="connsiteX3" fmla="*/ 206395 w 321849"/>
              <a:gd name="connsiteY3" fmla="*/ 115349 h 198787"/>
              <a:gd name="connsiteX4" fmla="*/ 233233 w 321849"/>
              <a:gd name="connsiteY4" fmla="*/ 46655 h 198787"/>
              <a:gd name="connsiteX5" fmla="*/ 248422 w 321849"/>
              <a:gd name="connsiteY5" fmla="*/ 28325 h 198787"/>
              <a:gd name="connsiteX6" fmla="*/ 242312 w 321849"/>
              <a:gd name="connsiteY6" fmla="*/ 135221 h 198787"/>
              <a:gd name="connsiteX7" fmla="*/ 107951 w 321849"/>
              <a:gd name="connsiteY7" fmla="*/ 180218 h 198787"/>
              <a:gd name="connsiteX8" fmla="*/ 1454 w 321849"/>
              <a:gd name="connsiteY8" fmla="*/ 80974 h 198787"/>
              <a:gd name="connsiteX9" fmla="*/ 2025 w 321849"/>
              <a:gd name="connsiteY9" fmla="*/ 68239 h 198787"/>
              <a:gd name="connsiteX10" fmla="*/ 10705 w 321849"/>
              <a:gd name="connsiteY10" fmla="*/ 65727 h 198787"/>
              <a:gd name="connsiteX11" fmla="*/ 85795 w 321849"/>
              <a:gd name="connsiteY11" fmla="*/ 97704 h 198787"/>
              <a:gd name="connsiteX12" fmla="*/ 144610 w 321849"/>
              <a:gd name="connsiteY12" fmla="*/ 156691 h 198787"/>
              <a:gd name="connsiteX13" fmla="*/ 209592 w 321849"/>
              <a:gd name="connsiteY13" fmla="*/ 171938 h 198787"/>
              <a:gd name="connsiteX14" fmla="*/ 284797 w 321849"/>
              <a:gd name="connsiteY14" fmla="*/ 146070 h 198787"/>
              <a:gd name="connsiteX15" fmla="*/ 305239 w 321849"/>
              <a:gd name="connsiteY15" fmla="*/ 139047 h 198787"/>
              <a:gd name="connsiteX16" fmla="*/ 321627 w 321849"/>
              <a:gd name="connsiteY16" fmla="*/ 150867 h 198787"/>
              <a:gd name="connsiteX17" fmla="*/ 319115 w 321849"/>
              <a:gd name="connsiteY17" fmla="*/ 163429 h 198787"/>
              <a:gd name="connsiteX18" fmla="*/ 202740 w 321849"/>
              <a:gd name="connsiteY18" fmla="*/ 166798 h 198787"/>
              <a:gd name="connsiteX19" fmla="*/ 171220 w 321849"/>
              <a:gd name="connsiteY19" fmla="*/ 19988 h 198787"/>
              <a:gd name="connsiteX20" fmla="*/ 189322 w 321849"/>
              <a:gd name="connsiteY20" fmla="*/ 2 h 19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849" h="198787">
                <a:moveTo>
                  <a:pt x="189322" y="2"/>
                </a:moveTo>
                <a:cubicBezTo>
                  <a:pt x="190806" y="59"/>
                  <a:pt x="192290" y="402"/>
                  <a:pt x="193832" y="1258"/>
                </a:cubicBezTo>
                <a:cubicBezTo>
                  <a:pt x="198572" y="3828"/>
                  <a:pt x="200342" y="9709"/>
                  <a:pt x="201484" y="15020"/>
                </a:cubicBezTo>
                <a:cubicBezTo>
                  <a:pt x="211820" y="63557"/>
                  <a:pt x="211534" y="51680"/>
                  <a:pt x="206395" y="115349"/>
                </a:cubicBezTo>
                <a:cubicBezTo>
                  <a:pt x="217244" y="75606"/>
                  <a:pt x="212961" y="82572"/>
                  <a:pt x="233233" y="46655"/>
                </a:cubicBezTo>
                <a:cubicBezTo>
                  <a:pt x="237173" y="39688"/>
                  <a:pt x="241570" y="32550"/>
                  <a:pt x="248422" y="28325"/>
                </a:cubicBezTo>
                <a:cubicBezTo>
                  <a:pt x="292734" y="1201"/>
                  <a:pt x="249850" y="121402"/>
                  <a:pt x="242312" y="135221"/>
                </a:cubicBezTo>
                <a:cubicBezTo>
                  <a:pt x="214503" y="186384"/>
                  <a:pt x="160427" y="199061"/>
                  <a:pt x="107951" y="180218"/>
                </a:cubicBezTo>
                <a:cubicBezTo>
                  <a:pt x="61926" y="163658"/>
                  <a:pt x="17957" y="127854"/>
                  <a:pt x="1454" y="80974"/>
                </a:cubicBezTo>
                <a:cubicBezTo>
                  <a:pt x="-30" y="76748"/>
                  <a:pt x="-1116" y="71437"/>
                  <a:pt x="2025" y="68239"/>
                </a:cubicBezTo>
                <a:cubicBezTo>
                  <a:pt x="4195" y="66013"/>
                  <a:pt x="7621" y="65727"/>
                  <a:pt x="10705" y="65727"/>
                </a:cubicBezTo>
                <a:cubicBezTo>
                  <a:pt x="38514" y="65670"/>
                  <a:pt x="64552" y="79831"/>
                  <a:pt x="85795" y="97704"/>
                </a:cubicBezTo>
                <a:cubicBezTo>
                  <a:pt x="107037" y="115578"/>
                  <a:pt x="124624" y="137448"/>
                  <a:pt x="144610" y="156691"/>
                </a:cubicBezTo>
                <a:cubicBezTo>
                  <a:pt x="158771" y="170339"/>
                  <a:pt x="190064" y="169539"/>
                  <a:pt x="209592" y="171938"/>
                </a:cubicBezTo>
                <a:cubicBezTo>
                  <a:pt x="242826" y="175935"/>
                  <a:pt x="255960" y="163087"/>
                  <a:pt x="284797" y="146070"/>
                </a:cubicBezTo>
                <a:cubicBezTo>
                  <a:pt x="291078" y="142359"/>
                  <a:pt x="297930" y="138989"/>
                  <a:pt x="305239" y="139047"/>
                </a:cubicBezTo>
                <a:cubicBezTo>
                  <a:pt x="312548" y="139104"/>
                  <a:pt x="320257" y="143729"/>
                  <a:pt x="321627" y="150867"/>
                </a:cubicBezTo>
                <a:cubicBezTo>
                  <a:pt x="322427" y="155149"/>
                  <a:pt x="320942" y="159489"/>
                  <a:pt x="319115" y="163429"/>
                </a:cubicBezTo>
                <a:cubicBezTo>
                  <a:pt x="295475" y="213337"/>
                  <a:pt x="231120" y="206656"/>
                  <a:pt x="202740" y="166798"/>
                </a:cubicBezTo>
                <a:cubicBezTo>
                  <a:pt x="175674" y="128825"/>
                  <a:pt x="158257" y="65556"/>
                  <a:pt x="171220" y="19988"/>
                </a:cubicBezTo>
                <a:cubicBezTo>
                  <a:pt x="173903" y="10794"/>
                  <a:pt x="181156" y="-169"/>
                  <a:pt x="189322" y="2"/>
                </a:cubicBezTo>
                <a:close/>
              </a:path>
            </a:pathLst>
          </a:custGeom>
          <a:solidFill>
            <a:srgbClr val="A7ADFF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27">
            <a:extLst>
              <a:ext uri="{FF2B5EF4-FFF2-40B4-BE49-F238E27FC236}">
                <a16:creationId xmlns:a16="http://schemas.microsoft.com/office/drawing/2014/main" id="{0DB8A52B-7973-4EE9-B025-DD093F918982}"/>
              </a:ext>
            </a:extLst>
          </p:cNvPr>
          <p:cNvSpPr/>
          <p:nvPr/>
        </p:nvSpPr>
        <p:spPr>
          <a:xfrm>
            <a:off x="5278752" y="5029296"/>
            <a:ext cx="263406" cy="192403"/>
          </a:xfrm>
          <a:custGeom>
            <a:avLst/>
            <a:gdLst>
              <a:gd name="connsiteX0" fmla="*/ 184371 w 263406"/>
              <a:gd name="connsiteY0" fmla="*/ 177728 h 192403"/>
              <a:gd name="connsiteX1" fmla="*/ 204357 w 263406"/>
              <a:gd name="connsiteY1" fmla="*/ 40796 h 192403"/>
              <a:gd name="connsiteX2" fmla="*/ 231709 w 263406"/>
              <a:gd name="connsiteY2" fmla="*/ 1624 h 192403"/>
              <a:gd name="connsiteX3" fmla="*/ 240617 w 263406"/>
              <a:gd name="connsiteY3" fmla="*/ 596 h 192403"/>
              <a:gd name="connsiteX4" fmla="*/ 245870 w 263406"/>
              <a:gd name="connsiteY4" fmla="*/ 6592 h 192403"/>
              <a:gd name="connsiteX5" fmla="*/ 12721 w 263406"/>
              <a:gd name="connsiteY5" fmla="*/ 131076 h 192403"/>
              <a:gd name="connsiteX6" fmla="*/ 101 w 263406"/>
              <a:gd name="connsiteY6" fmla="*/ 106407 h 192403"/>
              <a:gd name="connsiteX7" fmla="*/ 31964 w 263406"/>
              <a:gd name="connsiteY7" fmla="*/ 72488 h 192403"/>
              <a:gd name="connsiteX8" fmla="*/ 79873 w 263406"/>
              <a:gd name="connsiteY8" fmla="*/ 88020 h 192403"/>
              <a:gd name="connsiteX9" fmla="*/ 165813 w 263406"/>
              <a:gd name="connsiteY9" fmla="*/ 192403 h 192403"/>
              <a:gd name="connsiteX10" fmla="*/ 117618 w 263406"/>
              <a:gd name="connsiteY10" fmla="*/ 22638 h 192403"/>
              <a:gd name="connsiteX11" fmla="*/ 129895 w 263406"/>
              <a:gd name="connsiteY11" fmla="*/ 1453 h 192403"/>
              <a:gd name="connsiteX12" fmla="*/ 141544 w 263406"/>
              <a:gd name="connsiteY12" fmla="*/ 6192 h 192403"/>
              <a:gd name="connsiteX13" fmla="*/ 184885 w 263406"/>
              <a:gd name="connsiteY13" fmla="*/ 85508 h 192403"/>
              <a:gd name="connsiteX14" fmla="*/ 184371 w 263406"/>
              <a:gd name="connsiteY14" fmla="*/ 177728 h 1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406" h="192403">
                <a:moveTo>
                  <a:pt x="184371" y="177728"/>
                </a:moveTo>
                <a:cubicBezTo>
                  <a:pt x="188996" y="130561"/>
                  <a:pt x="188882" y="86821"/>
                  <a:pt x="204357" y="40796"/>
                </a:cubicBezTo>
                <a:cubicBezTo>
                  <a:pt x="209553" y="25265"/>
                  <a:pt x="216976" y="8705"/>
                  <a:pt x="231709" y="1624"/>
                </a:cubicBezTo>
                <a:cubicBezTo>
                  <a:pt x="234507" y="254"/>
                  <a:pt x="237819" y="-660"/>
                  <a:pt x="240617" y="596"/>
                </a:cubicBezTo>
                <a:cubicBezTo>
                  <a:pt x="243072" y="1681"/>
                  <a:pt x="244614" y="4137"/>
                  <a:pt x="245870" y="6592"/>
                </a:cubicBezTo>
                <a:cubicBezTo>
                  <a:pt x="326042" y="160198"/>
                  <a:pt x="110880" y="246594"/>
                  <a:pt x="12721" y="131076"/>
                </a:cubicBezTo>
                <a:cubicBezTo>
                  <a:pt x="6668" y="123938"/>
                  <a:pt x="958" y="115772"/>
                  <a:pt x="101" y="106407"/>
                </a:cubicBezTo>
                <a:cubicBezTo>
                  <a:pt x="-1441" y="89277"/>
                  <a:pt x="14891" y="74487"/>
                  <a:pt x="31964" y="72488"/>
                </a:cubicBezTo>
                <a:cubicBezTo>
                  <a:pt x="49038" y="70490"/>
                  <a:pt x="65769" y="78256"/>
                  <a:pt x="79873" y="88020"/>
                </a:cubicBezTo>
                <a:cubicBezTo>
                  <a:pt x="117218" y="113888"/>
                  <a:pt x="142058" y="153745"/>
                  <a:pt x="165813" y="192403"/>
                </a:cubicBezTo>
                <a:cubicBezTo>
                  <a:pt x="132693" y="142610"/>
                  <a:pt x="115619" y="82367"/>
                  <a:pt x="117618" y="22638"/>
                </a:cubicBezTo>
                <a:cubicBezTo>
                  <a:pt x="117903" y="13673"/>
                  <a:pt x="120930" y="2195"/>
                  <a:pt x="129895" y="1453"/>
                </a:cubicBezTo>
                <a:cubicBezTo>
                  <a:pt x="134178" y="1110"/>
                  <a:pt x="138118" y="3566"/>
                  <a:pt x="141544" y="6192"/>
                </a:cubicBezTo>
                <a:cubicBezTo>
                  <a:pt x="165984" y="24979"/>
                  <a:pt x="179746" y="55072"/>
                  <a:pt x="184885" y="85508"/>
                </a:cubicBezTo>
                <a:cubicBezTo>
                  <a:pt x="190024" y="115886"/>
                  <a:pt x="187340" y="147064"/>
                  <a:pt x="184371" y="177728"/>
                </a:cubicBezTo>
                <a:close/>
              </a:path>
            </a:pathLst>
          </a:custGeom>
          <a:solidFill>
            <a:srgbClr val="FDC510"/>
          </a:solidFill>
          <a:ln w="57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617233" y="3630772"/>
            <a:ext cx="1747854" cy="2554234"/>
            <a:chOff x="8266677" y="3630772"/>
            <a:chExt cx="1747854" cy="2554234"/>
          </a:xfrm>
        </p:grpSpPr>
        <p:grpSp>
          <p:nvGrpSpPr>
            <p:cNvPr id="10" name="图形 2">
              <a:extLst>
                <a:ext uri="{FF2B5EF4-FFF2-40B4-BE49-F238E27FC236}">
                  <a16:creationId xmlns:a16="http://schemas.microsoft.com/office/drawing/2014/main" id="{65767C55-2C9C-425A-A182-0D4396C5DB22}"/>
                </a:ext>
              </a:extLst>
            </p:cNvPr>
            <p:cNvGrpSpPr/>
            <p:nvPr/>
          </p:nvGrpSpPr>
          <p:grpSpPr>
            <a:xfrm>
              <a:off x="8600250" y="3630772"/>
              <a:ext cx="1414281" cy="2293344"/>
              <a:chOff x="8599102" y="2606997"/>
              <a:chExt cx="1414281" cy="2293344"/>
            </a:xfrm>
          </p:grpSpPr>
          <p:sp>
            <p:nvSpPr>
              <p:cNvPr id="33" name="任意多边形: 形状 14">
                <a:extLst>
                  <a:ext uri="{FF2B5EF4-FFF2-40B4-BE49-F238E27FC236}">
                    <a16:creationId xmlns:a16="http://schemas.microsoft.com/office/drawing/2014/main" id="{3BBF2195-9891-439E-9600-55103FA58C1C}"/>
                  </a:ext>
                </a:extLst>
              </p:cNvPr>
              <p:cNvSpPr/>
              <p:nvPr/>
            </p:nvSpPr>
            <p:spPr>
              <a:xfrm>
                <a:off x="8599102" y="2606997"/>
                <a:ext cx="1414281" cy="2293344"/>
              </a:xfrm>
              <a:custGeom>
                <a:avLst/>
                <a:gdLst>
                  <a:gd name="connsiteX0" fmla="*/ 164094 w 1414281"/>
                  <a:gd name="connsiteY0" fmla="*/ 1109227 h 2293344"/>
                  <a:gd name="connsiteX1" fmla="*/ 212631 w 1414281"/>
                  <a:gd name="connsiteY1" fmla="*/ 1009926 h 2293344"/>
                  <a:gd name="connsiteX2" fmla="*/ 386337 w 1414281"/>
                  <a:gd name="connsiteY2" fmla="*/ 984858 h 2293344"/>
                  <a:gd name="connsiteX3" fmla="*/ 557130 w 1414281"/>
                  <a:gd name="connsiteY3" fmla="*/ 1039391 h 2293344"/>
                  <a:gd name="connsiteX4" fmla="*/ 606009 w 1414281"/>
                  <a:gd name="connsiteY4" fmla="*/ 1041904 h 2293344"/>
                  <a:gd name="connsiteX5" fmla="*/ 633704 w 1414281"/>
                  <a:gd name="connsiteY5" fmla="*/ 1008898 h 2293344"/>
                  <a:gd name="connsiteX6" fmla="*/ 631420 w 1414281"/>
                  <a:gd name="connsiteY6" fmla="*/ 551051 h 2293344"/>
                  <a:gd name="connsiteX7" fmla="*/ 664997 w 1414281"/>
                  <a:gd name="connsiteY7" fmla="*/ 429537 h 2293344"/>
                  <a:gd name="connsiteX8" fmla="*/ 837274 w 1414281"/>
                  <a:gd name="connsiteY8" fmla="*/ 279015 h 2293344"/>
                  <a:gd name="connsiteX9" fmla="*/ 977347 w 1414281"/>
                  <a:gd name="connsiteY9" fmla="*/ 17029 h 2293344"/>
                  <a:gd name="connsiteX10" fmla="*/ 1155164 w 1414281"/>
                  <a:gd name="connsiteY10" fmla="*/ 375176 h 2293344"/>
                  <a:gd name="connsiteX11" fmla="*/ 1361017 w 1414281"/>
                  <a:gd name="connsiteY11" fmla="*/ 725956 h 2293344"/>
                  <a:gd name="connsiteX12" fmla="*/ 1248982 w 1414281"/>
                  <a:gd name="connsiteY12" fmla="*/ 957678 h 2293344"/>
                  <a:gd name="connsiteX13" fmla="*/ 1274565 w 1414281"/>
                  <a:gd name="connsiteY13" fmla="*/ 1193625 h 2293344"/>
                  <a:gd name="connsiteX14" fmla="*/ 1413951 w 1414281"/>
                  <a:gd name="connsiteY14" fmla="*/ 1309771 h 2293344"/>
                  <a:gd name="connsiteX15" fmla="*/ 1360504 w 1414281"/>
                  <a:gd name="connsiteY15" fmla="*/ 1390571 h 2293344"/>
                  <a:gd name="connsiteX16" fmla="*/ 1140203 w 1414281"/>
                  <a:gd name="connsiteY16" fmla="*/ 1541778 h 2293344"/>
                  <a:gd name="connsiteX17" fmla="*/ 1093321 w 1414281"/>
                  <a:gd name="connsiteY17" fmla="*/ 1584662 h 2293344"/>
                  <a:gd name="connsiteX18" fmla="*/ 1117533 w 1414281"/>
                  <a:gd name="connsiteY18" fmla="*/ 1663749 h 2293344"/>
                  <a:gd name="connsiteX19" fmla="*/ 1079274 w 1414281"/>
                  <a:gd name="connsiteY19" fmla="*/ 1945435 h 2293344"/>
                  <a:gd name="connsiteX20" fmla="*/ 789765 w 1414281"/>
                  <a:gd name="connsiteY20" fmla="*/ 2126678 h 2293344"/>
                  <a:gd name="connsiteX21" fmla="*/ 331233 w 1414281"/>
                  <a:gd name="connsiteY21" fmla="*/ 2277543 h 2293344"/>
                  <a:gd name="connsiteX22" fmla="*/ 43322 w 1414281"/>
                  <a:gd name="connsiteY22" fmla="*/ 1882052 h 2293344"/>
                  <a:gd name="connsiteX23" fmla="*/ 164094 w 1414281"/>
                  <a:gd name="connsiteY23" fmla="*/ 1109227 h 229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4281" h="2293344">
                    <a:moveTo>
                      <a:pt x="164094" y="1109227"/>
                    </a:moveTo>
                    <a:cubicBezTo>
                      <a:pt x="170147" y="1073595"/>
                      <a:pt x="178426" y="1035851"/>
                      <a:pt x="212631" y="1009926"/>
                    </a:cubicBezTo>
                    <a:cubicBezTo>
                      <a:pt x="256028" y="977207"/>
                      <a:pt x="327179" y="973038"/>
                      <a:pt x="386337" y="984858"/>
                    </a:cubicBezTo>
                    <a:cubicBezTo>
                      <a:pt x="445437" y="996735"/>
                      <a:pt x="498714" y="1022318"/>
                      <a:pt x="557130" y="1039391"/>
                    </a:cubicBezTo>
                    <a:cubicBezTo>
                      <a:pt x="572833" y="1043959"/>
                      <a:pt x="590877" y="1047842"/>
                      <a:pt x="606009" y="1041904"/>
                    </a:cubicBezTo>
                    <a:cubicBezTo>
                      <a:pt x="621313" y="1035965"/>
                      <a:pt x="628622" y="1021918"/>
                      <a:pt x="633704" y="1008898"/>
                    </a:cubicBezTo>
                    <a:cubicBezTo>
                      <a:pt x="689722" y="859062"/>
                      <a:pt x="630449" y="701916"/>
                      <a:pt x="631420" y="551051"/>
                    </a:cubicBezTo>
                    <a:cubicBezTo>
                      <a:pt x="631020" y="509995"/>
                      <a:pt x="636331" y="464655"/>
                      <a:pt x="664997" y="429537"/>
                    </a:cubicBezTo>
                    <a:cubicBezTo>
                      <a:pt x="739401" y="332977"/>
                      <a:pt x="768866" y="385283"/>
                      <a:pt x="837274" y="279015"/>
                    </a:cubicBezTo>
                    <a:cubicBezTo>
                      <a:pt x="885069" y="204782"/>
                      <a:pt x="895233" y="65566"/>
                      <a:pt x="977347" y="17029"/>
                    </a:cubicBezTo>
                    <a:cubicBezTo>
                      <a:pt x="1147112" y="-83414"/>
                      <a:pt x="1142944" y="289636"/>
                      <a:pt x="1155164" y="375176"/>
                    </a:cubicBezTo>
                    <a:cubicBezTo>
                      <a:pt x="1178290" y="537461"/>
                      <a:pt x="1403616" y="529238"/>
                      <a:pt x="1361017" y="725956"/>
                    </a:cubicBezTo>
                    <a:cubicBezTo>
                      <a:pt x="1342516" y="811381"/>
                      <a:pt x="1286099" y="881046"/>
                      <a:pt x="1248982" y="957678"/>
                    </a:cubicBezTo>
                    <a:cubicBezTo>
                      <a:pt x="1212437" y="1034594"/>
                      <a:pt x="1200503" y="1134695"/>
                      <a:pt x="1274565" y="1193625"/>
                    </a:cubicBezTo>
                    <a:cubicBezTo>
                      <a:pt x="1322816" y="1231998"/>
                      <a:pt x="1407385" y="1253754"/>
                      <a:pt x="1413951" y="1309771"/>
                    </a:cubicBezTo>
                    <a:cubicBezTo>
                      <a:pt x="1417720" y="1342776"/>
                      <a:pt x="1388541" y="1369100"/>
                      <a:pt x="1360504" y="1390571"/>
                    </a:cubicBezTo>
                    <a:cubicBezTo>
                      <a:pt x="1290553" y="1444419"/>
                      <a:pt x="1217062" y="1494840"/>
                      <a:pt x="1140203" y="1541778"/>
                    </a:cubicBezTo>
                    <a:cubicBezTo>
                      <a:pt x="1120788" y="1553656"/>
                      <a:pt x="1100117" y="1566275"/>
                      <a:pt x="1093321" y="1584662"/>
                    </a:cubicBezTo>
                    <a:cubicBezTo>
                      <a:pt x="1083957" y="1609787"/>
                      <a:pt x="1103314" y="1637596"/>
                      <a:pt x="1117533" y="1663749"/>
                    </a:cubicBezTo>
                    <a:cubicBezTo>
                      <a:pt x="1170010" y="1760252"/>
                      <a:pt x="1147740" y="1866577"/>
                      <a:pt x="1079274" y="1945435"/>
                    </a:cubicBezTo>
                    <a:cubicBezTo>
                      <a:pt x="1011322" y="2024408"/>
                      <a:pt x="902428" y="2079569"/>
                      <a:pt x="789765" y="2126678"/>
                    </a:cubicBezTo>
                    <a:cubicBezTo>
                      <a:pt x="644839" y="2187550"/>
                      <a:pt x="491690" y="2238085"/>
                      <a:pt x="331233" y="2277543"/>
                    </a:cubicBezTo>
                    <a:cubicBezTo>
                      <a:pt x="-139519" y="2372733"/>
                      <a:pt x="23280" y="2012131"/>
                      <a:pt x="43322" y="1882052"/>
                    </a:cubicBezTo>
                    <a:cubicBezTo>
                      <a:pt x="79810" y="1621493"/>
                      <a:pt x="120068" y="1363847"/>
                      <a:pt x="164094" y="1109227"/>
                    </a:cubicBezTo>
                    <a:close/>
                  </a:path>
                </a:pathLst>
              </a:custGeom>
              <a:solidFill>
                <a:srgbClr val="5A54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15">
                <a:extLst>
                  <a:ext uri="{FF2B5EF4-FFF2-40B4-BE49-F238E27FC236}">
                    <a16:creationId xmlns:a16="http://schemas.microsoft.com/office/drawing/2014/main" id="{C7D96447-BC6A-42FE-9C90-5CF8C70E9D8B}"/>
                  </a:ext>
                </a:extLst>
              </p:cNvPr>
              <p:cNvSpPr/>
              <p:nvPr/>
            </p:nvSpPr>
            <p:spPr>
              <a:xfrm>
                <a:off x="9039145" y="3310884"/>
                <a:ext cx="563141" cy="1436552"/>
              </a:xfrm>
              <a:custGeom>
                <a:avLst/>
                <a:gdLst>
                  <a:gd name="connsiteX0" fmla="*/ 10705 w 563141"/>
                  <a:gd name="connsiteY0" fmla="*/ 1436553 h 1436552"/>
                  <a:gd name="connsiteX1" fmla="*/ 6879 w 563141"/>
                  <a:gd name="connsiteY1" fmla="*/ 1435868 h 1436552"/>
                  <a:gd name="connsiteX2" fmla="*/ 713 w 563141"/>
                  <a:gd name="connsiteY2" fmla="*/ 1422049 h 1436552"/>
                  <a:gd name="connsiteX3" fmla="*/ 542443 w 563141"/>
                  <a:gd name="connsiteY3" fmla="*/ 6880 h 1436552"/>
                  <a:gd name="connsiteX4" fmla="*/ 556262 w 563141"/>
                  <a:gd name="connsiteY4" fmla="*/ 713 h 1436552"/>
                  <a:gd name="connsiteX5" fmla="*/ 562429 w 563141"/>
                  <a:gd name="connsiteY5" fmla="*/ 14531 h 1436552"/>
                  <a:gd name="connsiteX6" fmla="*/ 20698 w 563141"/>
                  <a:gd name="connsiteY6" fmla="*/ 1429701 h 1436552"/>
                  <a:gd name="connsiteX7" fmla="*/ 10705 w 563141"/>
                  <a:gd name="connsiteY7" fmla="*/ 1436553 h 1436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141" h="1436552">
                    <a:moveTo>
                      <a:pt x="10705" y="1436553"/>
                    </a:moveTo>
                    <a:cubicBezTo>
                      <a:pt x="9449" y="1436553"/>
                      <a:pt x="8135" y="1436324"/>
                      <a:pt x="6879" y="1435868"/>
                    </a:cubicBezTo>
                    <a:cubicBezTo>
                      <a:pt x="1341" y="1433755"/>
                      <a:pt x="-1400" y="1427588"/>
                      <a:pt x="713" y="1422049"/>
                    </a:cubicBezTo>
                    <a:lnTo>
                      <a:pt x="542443" y="6880"/>
                    </a:lnTo>
                    <a:cubicBezTo>
                      <a:pt x="544556" y="1341"/>
                      <a:pt x="550780" y="-1400"/>
                      <a:pt x="556262" y="713"/>
                    </a:cubicBezTo>
                    <a:cubicBezTo>
                      <a:pt x="561801" y="2825"/>
                      <a:pt x="564542" y="8992"/>
                      <a:pt x="562429" y="14531"/>
                    </a:cubicBezTo>
                    <a:lnTo>
                      <a:pt x="20698" y="1429701"/>
                    </a:lnTo>
                    <a:cubicBezTo>
                      <a:pt x="19099" y="1433983"/>
                      <a:pt x="15045" y="1436553"/>
                      <a:pt x="10705" y="14365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16">
                <a:extLst>
                  <a:ext uri="{FF2B5EF4-FFF2-40B4-BE49-F238E27FC236}">
                    <a16:creationId xmlns:a16="http://schemas.microsoft.com/office/drawing/2014/main" id="{F56A3DF2-003B-4013-8930-76D23F42F6C8}"/>
                  </a:ext>
                </a:extLst>
              </p:cNvPr>
              <p:cNvSpPr/>
              <p:nvPr/>
            </p:nvSpPr>
            <p:spPr>
              <a:xfrm>
                <a:off x="9251348" y="3750154"/>
                <a:ext cx="117149" cy="191967"/>
              </a:xfrm>
              <a:custGeom>
                <a:avLst/>
                <a:gdLst>
                  <a:gd name="connsiteX0" fmla="*/ 106455 w 117149"/>
                  <a:gd name="connsiteY0" fmla="*/ 191967 h 191967"/>
                  <a:gd name="connsiteX1" fmla="*/ 97147 w 117149"/>
                  <a:gd name="connsiteY1" fmla="*/ 186486 h 191967"/>
                  <a:gd name="connsiteX2" fmla="*/ 1386 w 117149"/>
                  <a:gd name="connsiteY2" fmla="*/ 15921 h 191967"/>
                  <a:gd name="connsiteX3" fmla="*/ 5441 w 117149"/>
                  <a:gd name="connsiteY3" fmla="*/ 1359 h 191967"/>
                  <a:gd name="connsiteX4" fmla="*/ 20002 w 117149"/>
                  <a:gd name="connsiteY4" fmla="*/ 5471 h 191967"/>
                  <a:gd name="connsiteX5" fmla="*/ 115763 w 117149"/>
                  <a:gd name="connsiteY5" fmla="*/ 176036 h 191967"/>
                  <a:gd name="connsiteX6" fmla="*/ 111709 w 117149"/>
                  <a:gd name="connsiteY6" fmla="*/ 190597 h 191967"/>
                  <a:gd name="connsiteX7" fmla="*/ 106455 w 117149"/>
                  <a:gd name="connsiteY7" fmla="*/ 191967 h 19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149" h="191967">
                    <a:moveTo>
                      <a:pt x="106455" y="191967"/>
                    </a:moveTo>
                    <a:cubicBezTo>
                      <a:pt x="102743" y="191967"/>
                      <a:pt x="99089" y="190026"/>
                      <a:pt x="97147" y="186486"/>
                    </a:cubicBezTo>
                    <a:lnTo>
                      <a:pt x="1386" y="15921"/>
                    </a:lnTo>
                    <a:cubicBezTo>
                      <a:pt x="-1525" y="10781"/>
                      <a:pt x="302" y="4272"/>
                      <a:pt x="5441" y="1359"/>
                    </a:cubicBezTo>
                    <a:cubicBezTo>
                      <a:pt x="10637" y="-1496"/>
                      <a:pt x="17147" y="274"/>
                      <a:pt x="20002" y="5471"/>
                    </a:cubicBezTo>
                    <a:lnTo>
                      <a:pt x="115763" y="176036"/>
                    </a:lnTo>
                    <a:cubicBezTo>
                      <a:pt x="118675" y="181175"/>
                      <a:pt x="116848" y="187685"/>
                      <a:pt x="111709" y="190597"/>
                    </a:cubicBezTo>
                    <a:cubicBezTo>
                      <a:pt x="109995" y="191511"/>
                      <a:pt x="108225" y="191967"/>
                      <a:pt x="106455" y="1919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17">
                <a:extLst>
                  <a:ext uri="{FF2B5EF4-FFF2-40B4-BE49-F238E27FC236}">
                    <a16:creationId xmlns:a16="http://schemas.microsoft.com/office/drawing/2014/main" id="{441F92EB-F357-46C9-9759-8C6F780EC2A6}"/>
                  </a:ext>
                </a:extLst>
              </p:cNvPr>
              <p:cNvSpPr/>
              <p:nvPr/>
            </p:nvSpPr>
            <p:spPr>
              <a:xfrm>
                <a:off x="9425921" y="3638895"/>
                <a:ext cx="198954" cy="103425"/>
              </a:xfrm>
              <a:custGeom>
                <a:avLst/>
                <a:gdLst>
                  <a:gd name="connsiteX0" fmla="*/ 10683 w 198954"/>
                  <a:gd name="connsiteY0" fmla="*/ 103426 h 103425"/>
                  <a:gd name="connsiteX1" fmla="*/ 976 w 198954"/>
                  <a:gd name="connsiteY1" fmla="*/ 97202 h 103425"/>
                  <a:gd name="connsiteX2" fmla="*/ 6172 w 198954"/>
                  <a:gd name="connsiteY2" fmla="*/ 82983 h 103425"/>
                  <a:gd name="connsiteX3" fmla="*/ 183760 w 198954"/>
                  <a:gd name="connsiteY3" fmla="*/ 984 h 103425"/>
                  <a:gd name="connsiteX4" fmla="*/ 197979 w 198954"/>
                  <a:gd name="connsiteY4" fmla="*/ 6237 h 103425"/>
                  <a:gd name="connsiteX5" fmla="*/ 192783 w 198954"/>
                  <a:gd name="connsiteY5" fmla="*/ 20456 h 103425"/>
                  <a:gd name="connsiteX6" fmla="*/ 15195 w 198954"/>
                  <a:gd name="connsiteY6" fmla="*/ 102455 h 103425"/>
                  <a:gd name="connsiteX7" fmla="*/ 10683 w 198954"/>
                  <a:gd name="connsiteY7" fmla="*/ 103426 h 10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954" h="103425">
                    <a:moveTo>
                      <a:pt x="10683" y="103426"/>
                    </a:moveTo>
                    <a:cubicBezTo>
                      <a:pt x="6629" y="103426"/>
                      <a:pt x="2803" y="101141"/>
                      <a:pt x="976" y="97202"/>
                    </a:cubicBezTo>
                    <a:cubicBezTo>
                      <a:pt x="-1479" y="91834"/>
                      <a:pt x="862" y="85495"/>
                      <a:pt x="6172" y="82983"/>
                    </a:cubicBezTo>
                    <a:lnTo>
                      <a:pt x="183760" y="984"/>
                    </a:lnTo>
                    <a:cubicBezTo>
                      <a:pt x="189128" y="-1472"/>
                      <a:pt x="195467" y="813"/>
                      <a:pt x="197979" y="6237"/>
                    </a:cubicBezTo>
                    <a:cubicBezTo>
                      <a:pt x="200435" y="11605"/>
                      <a:pt x="198093" y="17943"/>
                      <a:pt x="192783" y="20456"/>
                    </a:cubicBezTo>
                    <a:lnTo>
                      <a:pt x="15195" y="102455"/>
                    </a:lnTo>
                    <a:cubicBezTo>
                      <a:pt x="13710" y="103140"/>
                      <a:pt x="12168" y="103426"/>
                      <a:pt x="10683" y="103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图形 2">
              <a:extLst>
                <a:ext uri="{FF2B5EF4-FFF2-40B4-BE49-F238E27FC236}">
                  <a16:creationId xmlns:a16="http://schemas.microsoft.com/office/drawing/2014/main" id="{E80FD0F4-A835-4964-93F9-5E9C2B437B0D}"/>
                </a:ext>
              </a:extLst>
            </p:cNvPr>
            <p:cNvGrpSpPr/>
            <p:nvPr/>
          </p:nvGrpSpPr>
          <p:grpSpPr>
            <a:xfrm>
              <a:off x="8422634" y="4982016"/>
              <a:ext cx="757422" cy="1128098"/>
              <a:chOff x="8421486" y="3958241"/>
              <a:chExt cx="757422" cy="1128098"/>
            </a:xfrm>
          </p:grpSpPr>
          <p:sp>
            <p:nvSpPr>
              <p:cNvPr id="27" name="任意多边形: 形状 19">
                <a:extLst>
                  <a:ext uri="{FF2B5EF4-FFF2-40B4-BE49-F238E27FC236}">
                    <a16:creationId xmlns:a16="http://schemas.microsoft.com/office/drawing/2014/main" id="{A5F79BBF-63E6-4B6D-98B3-1A736C2C6410}"/>
                  </a:ext>
                </a:extLst>
              </p:cNvPr>
              <p:cNvSpPr/>
              <p:nvPr/>
            </p:nvSpPr>
            <p:spPr>
              <a:xfrm>
                <a:off x="8421486" y="3958241"/>
                <a:ext cx="757422" cy="1105522"/>
              </a:xfrm>
              <a:custGeom>
                <a:avLst/>
                <a:gdLst>
                  <a:gd name="connsiteX0" fmla="*/ 311217 w 757422"/>
                  <a:gd name="connsiteY0" fmla="*/ 944286 h 1105522"/>
                  <a:gd name="connsiteX1" fmla="*/ 193073 w 757422"/>
                  <a:gd name="connsiteY1" fmla="*/ 906484 h 1105522"/>
                  <a:gd name="connsiteX2" fmla="*/ 178055 w 757422"/>
                  <a:gd name="connsiteY2" fmla="*/ 850524 h 1105522"/>
                  <a:gd name="connsiteX3" fmla="*/ 208947 w 757422"/>
                  <a:gd name="connsiteY3" fmla="*/ 839675 h 1105522"/>
                  <a:gd name="connsiteX4" fmla="*/ 198268 w 757422"/>
                  <a:gd name="connsiteY4" fmla="*/ 784742 h 1105522"/>
                  <a:gd name="connsiteX5" fmla="*/ 84178 w 757422"/>
                  <a:gd name="connsiteY5" fmla="*/ 712565 h 1105522"/>
                  <a:gd name="connsiteX6" fmla="*/ 81266 w 757422"/>
                  <a:gd name="connsiteY6" fmla="*/ 704628 h 1105522"/>
                  <a:gd name="connsiteX7" fmla="*/ 88804 w 757422"/>
                  <a:gd name="connsiteY7" fmla="*/ 694806 h 1105522"/>
                  <a:gd name="connsiteX8" fmla="*/ 175200 w 757422"/>
                  <a:gd name="connsiteY8" fmla="*/ 659402 h 1105522"/>
                  <a:gd name="connsiteX9" fmla="*/ 17140 w 757422"/>
                  <a:gd name="connsiteY9" fmla="*/ 466739 h 1105522"/>
                  <a:gd name="connsiteX10" fmla="*/ 523 w 757422"/>
                  <a:gd name="connsiteY10" fmla="*/ 442642 h 1105522"/>
                  <a:gd name="connsiteX11" fmla="*/ 34556 w 757422"/>
                  <a:gd name="connsiteY11" fmla="*/ 403698 h 1105522"/>
                  <a:gd name="connsiteX12" fmla="*/ 122151 w 757422"/>
                  <a:gd name="connsiteY12" fmla="*/ 402042 h 1105522"/>
                  <a:gd name="connsiteX13" fmla="*/ 158982 w 757422"/>
                  <a:gd name="connsiteY13" fmla="*/ 348308 h 1105522"/>
                  <a:gd name="connsiteX14" fmla="*/ 117811 w 757422"/>
                  <a:gd name="connsiteY14" fmla="*/ 149192 h 1105522"/>
                  <a:gd name="connsiteX15" fmla="*/ 210889 w 757422"/>
                  <a:gd name="connsiteY15" fmla="*/ 1297 h 1105522"/>
                  <a:gd name="connsiteX16" fmla="*/ 277127 w 757422"/>
                  <a:gd name="connsiteY16" fmla="*/ 79185 h 1105522"/>
                  <a:gd name="connsiteX17" fmla="*/ 334058 w 757422"/>
                  <a:gd name="connsiteY17" fmla="*/ 164667 h 1105522"/>
                  <a:gd name="connsiteX18" fmla="*/ 399269 w 757422"/>
                  <a:gd name="connsiteY18" fmla="*/ 191106 h 1105522"/>
                  <a:gd name="connsiteX19" fmla="*/ 513246 w 757422"/>
                  <a:gd name="connsiteY19" fmla="*/ 215602 h 1105522"/>
                  <a:gd name="connsiteX20" fmla="*/ 512732 w 757422"/>
                  <a:gd name="connsiteY20" fmla="*/ 285096 h 1105522"/>
                  <a:gd name="connsiteX21" fmla="*/ 542939 w 757422"/>
                  <a:gd name="connsiteY21" fmla="*/ 343968 h 1105522"/>
                  <a:gd name="connsiteX22" fmla="*/ 683696 w 757422"/>
                  <a:gd name="connsiteY22" fmla="*/ 373434 h 1105522"/>
                  <a:gd name="connsiteX23" fmla="*/ 671419 w 757422"/>
                  <a:gd name="connsiteY23" fmla="*/ 427966 h 1105522"/>
                  <a:gd name="connsiteX24" fmla="*/ 749707 w 757422"/>
                  <a:gd name="connsiteY24" fmla="*/ 555419 h 1105522"/>
                  <a:gd name="connsiteX25" fmla="*/ 751934 w 757422"/>
                  <a:gd name="connsiteY25" fmla="*/ 622971 h 1105522"/>
                  <a:gd name="connsiteX26" fmla="*/ 699857 w 757422"/>
                  <a:gd name="connsiteY26" fmla="*/ 721987 h 1105522"/>
                  <a:gd name="connsiteX27" fmla="*/ 636587 w 757422"/>
                  <a:gd name="connsiteY27" fmla="*/ 936977 h 1105522"/>
                  <a:gd name="connsiteX28" fmla="*/ 555901 w 757422"/>
                  <a:gd name="connsiteY28" fmla="*/ 1104973 h 1105522"/>
                  <a:gd name="connsiteX29" fmla="*/ 467963 w 757422"/>
                  <a:gd name="connsiteY29" fmla="*/ 1018691 h 1105522"/>
                  <a:gd name="connsiteX30" fmla="*/ 311217 w 757422"/>
                  <a:gd name="connsiteY30" fmla="*/ 944286 h 11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57422" h="1105522">
                    <a:moveTo>
                      <a:pt x="311217" y="944286"/>
                    </a:moveTo>
                    <a:cubicBezTo>
                      <a:pt x="268790" y="938633"/>
                      <a:pt x="226705" y="932523"/>
                      <a:pt x="193073" y="906484"/>
                    </a:cubicBezTo>
                    <a:cubicBezTo>
                      <a:pt x="175656" y="893008"/>
                      <a:pt x="162180" y="865713"/>
                      <a:pt x="178055" y="850524"/>
                    </a:cubicBezTo>
                    <a:cubicBezTo>
                      <a:pt x="186048" y="842872"/>
                      <a:pt x="198154" y="842073"/>
                      <a:pt x="208947" y="839675"/>
                    </a:cubicBezTo>
                    <a:cubicBezTo>
                      <a:pt x="250574" y="830424"/>
                      <a:pt x="221567" y="796105"/>
                      <a:pt x="198268" y="784742"/>
                    </a:cubicBezTo>
                    <a:cubicBezTo>
                      <a:pt x="157212" y="764756"/>
                      <a:pt x="108847" y="750995"/>
                      <a:pt x="84178" y="712565"/>
                    </a:cubicBezTo>
                    <a:cubicBezTo>
                      <a:pt x="82636" y="710166"/>
                      <a:pt x="81151" y="707483"/>
                      <a:pt x="81266" y="704628"/>
                    </a:cubicBezTo>
                    <a:cubicBezTo>
                      <a:pt x="81494" y="700345"/>
                      <a:pt x="85206" y="697147"/>
                      <a:pt x="88804" y="694806"/>
                    </a:cubicBezTo>
                    <a:cubicBezTo>
                      <a:pt x="113300" y="678931"/>
                      <a:pt x="160467" y="688125"/>
                      <a:pt x="175200" y="659402"/>
                    </a:cubicBezTo>
                    <a:cubicBezTo>
                      <a:pt x="211174" y="589223"/>
                      <a:pt x="54485" y="502827"/>
                      <a:pt x="17140" y="466739"/>
                    </a:cubicBezTo>
                    <a:cubicBezTo>
                      <a:pt x="10002" y="459830"/>
                      <a:pt x="2521" y="452349"/>
                      <a:pt x="523" y="442642"/>
                    </a:cubicBezTo>
                    <a:cubicBezTo>
                      <a:pt x="-3417" y="423798"/>
                      <a:pt x="15598" y="407124"/>
                      <a:pt x="34556" y="403698"/>
                    </a:cubicBezTo>
                    <a:cubicBezTo>
                      <a:pt x="63564" y="398501"/>
                      <a:pt x="93371" y="411121"/>
                      <a:pt x="122151" y="402042"/>
                    </a:cubicBezTo>
                    <a:cubicBezTo>
                      <a:pt x="144821" y="394904"/>
                      <a:pt x="156869" y="370636"/>
                      <a:pt x="158982" y="348308"/>
                    </a:cubicBezTo>
                    <a:cubicBezTo>
                      <a:pt x="165377" y="281156"/>
                      <a:pt x="124150" y="215431"/>
                      <a:pt x="117811" y="149192"/>
                    </a:cubicBezTo>
                    <a:cubicBezTo>
                      <a:pt x="112615" y="95002"/>
                      <a:pt x="134656" y="-13036"/>
                      <a:pt x="210889" y="1297"/>
                    </a:cubicBezTo>
                    <a:cubicBezTo>
                      <a:pt x="245778" y="7864"/>
                      <a:pt x="261823" y="47150"/>
                      <a:pt x="277127" y="79185"/>
                    </a:cubicBezTo>
                    <a:cubicBezTo>
                      <a:pt x="291346" y="108878"/>
                      <a:pt x="310303" y="141826"/>
                      <a:pt x="334058" y="164667"/>
                    </a:cubicBezTo>
                    <a:cubicBezTo>
                      <a:pt x="351475" y="181398"/>
                      <a:pt x="375172" y="193275"/>
                      <a:pt x="399269" y="191106"/>
                    </a:cubicBezTo>
                    <a:cubicBezTo>
                      <a:pt x="446036" y="186823"/>
                      <a:pt x="501426" y="140741"/>
                      <a:pt x="513246" y="215602"/>
                    </a:cubicBezTo>
                    <a:cubicBezTo>
                      <a:pt x="516843" y="238558"/>
                      <a:pt x="511989" y="261912"/>
                      <a:pt x="512732" y="285096"/>
                    </a:cubicBezTo>
                    <a:cubicBezTo>
                      <a:pt x="513474" y="308279"/>
                      <a:pt x="521982" y="333918"/>
                      <a:pt x="542939" y="343968"/>
                    </a:cubicBezTo>
                    <a:cubicBezTo>
                      <a:pt x="581083" y="362298"/>
                      <a:pt x="677701" y="298629"/>
                      <a:pt x="683696" y="373434"/>
                    </a:cubicBezTo>
                    <a:cubicBezTo>
                      <a:pt x="685238" y="392163"/>
                      <a:pt x="677701" y="410265"/>
                      <a:pt x="671419" y="427966"/>
                    </a:cubicBezTo>
                    <a:cubicBezTo>
                      <a:pt x="641098" y="513563"/>
                      <a:pt x="720641" y="498088"/>
                      <a:pt x="749707" y="555419"/>
                    </a:cubicBezTo>
                    <a:cubicBezTo>
                      <a:pt x="760156" y="576033"/>
                      <a:pt x="759072" y="600987"/>
                      <a:pt x="751934" y="622971"/>
                    </a:cubicBezTo>
                    <a:cubicBezTo>
                      <a:pt x="740456" y="658260"/>
                      <a:pt x="716016" y="688753"/>
                      <a:pt x="699857" y="721987"/>
                    </a:cubicBezTo>
                    <a:cubicBezTo>
                      <a:pt x="667023" y="789482"/>
                      <a:pt x="649320" y="863429"/>
                      <a:pt x="636587" y="936977"/>
                    </a:cubicBezTo>
                    <a:cubicBezTo>
                      <a:pt x="627279" y="990939"/>
                      <a:pt x="627736" y="1093324"/>
                      <a:pt x="555901" y="1104973"/>
                    </a:cubicBezTo>
                    <a:cubicBezTo>
                      <a:pt x="511589" y="1112167"/>
                      <a:pt x="487378" y="1046899"/>
                      <a:pt x="467963" y="1018691"/>
                    </a:cubicBezTo>
                    <a:cubicBezTo>
                      <a:pt x="430161" y="963929"/>
                      <a:pt x="373744" y="952623"/>
                      <a:pt x="311217" y="944286"/>
                    </a:cubicBezTo>
                    <a:close/>
                  </a:path>
                </a:pathLst>
              </a:custGeom>
              <a:solidFill>
                <a:srgbClr val="FDC510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图形 2">
                <a:extLst>
                  <a:ext uri="{FF2B5EF4-FFF2-40B4-BE49-F238E27FC236}">
                    <a16:creationId xmlns:a16="http://schemas.microsoft.com/office/drawing/2014/main" id="{A21C456B-637E-4BC3-9497-5F529C93A37B}"/>
                  </a:ext>
                </a:extLst>
              </p:cNvPr>
              <p:cNvGrpSpPr/>
              <p:nvPr/>
            </p:nvGrpSpPr>
            <p:grpSpPr>
              <a:xfrm>
                <a:off x="8706031" y="4293841"/>
                <a:ext cx="328581" cy="792498"/>
                <a:chOff x="8706031" y="4293841"/>
                <a:chExt cx="328581" cy="792498"/>
              </a:xfrm>
              <a:solidFill>
                <a:srgbClr val="FFFFFF"/>
              </a:solidFill>
            </p:grpSpPr>
            <p:sp>
              <p:nvSpPr>
                <p:cNvPr id="29" name="任意多边形: 形状 21">
                  <a:extLst>
                    <a:ext uri="{FF2B5EF4-FFF2-40B4-BE49-F238E27FC236}">
                      <a16:creationId xmlns:a16="http://schemas.microsoft.com/office/drawing/2014/main" id="{0A3AEA7E-0C99-49C0-8FC3-0E31FC878224}"/>
                    </a:ext>
                  </a:extLst>
                </p:cNvPr>
                <p:cNvSpPr/>
                <p:nvPr/>
              </p:nvSpPr>
              <p:spPr>
                <a:xfrm>
                  <a:off x="8734522" y="4293841"/>
                  <a:ext cx="300090" cy="792498"/>
                </a:xfrm>
                <a:custGeom>
                  <a:avLst/>
                  <a:gdLst>
                    <a:gd name="connsiteX0" fmla="*/ 289347 w 300090"/>
                    <a:gd name="connsiteY0" fmla="*/ 792499 h 792498"/>
                    <a:gd name="connsiteX1" fmla="*/ 279297 w 300090"/>
                    <a:gd name="connsiteY1" fmla="*/ 785418 h 792498"/>
                    <a:gd name="connsiteX2" fmla="*/ 637 w 300090"/>
                    <a:gd name="connsiteY2" fmla="*/ 14364 h 792498"/>
                    <a:gd name="connsiteX3" fmla="*/ 7090 w 300090"/>
                    <a:gd name="connsiteY3" fmla="*/ 660 h 792498"/>
                    <a:gd name="connsiteX4" fmla="*/ 20794 w 300090"/>
                    <a:gd name="connsiteY4" fmla="*/ 7112 h 792498"/>
                    <a:gd name="connsiteX5" fmla="*/ 299454 w 300090"/>
                    <a:gd name="connsiteY5" fmla="*/ 778166 h 792498"/>
                    <a:gd name="connsiteX6" fmla="*/ 293001 w 300090"/>
                    <a:gd name="connsiteY6" fmla="*/ 791871 h 792498"/>
                    <a:gd name="connsiteX7" fmla="*/ 289347 w 300090"/>
                    <a:gd name="connsiteY7" fmla="*/ 792499 h 792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0090" h="792498">
                      <a:moveTo>
                        <a:pt x="289347" y="792499"/>
                      </a:moveTo>
                      <a:cubicBezTo>
                        <a:pt x="284950" y="792499"/>
                        <a:pt x="280839" y="789815"/>
                        <a:pt x="279297" y="785418"/>
                      </a:cubicBezTo>
                      <a:lnTo>
                        <a:pt x="637" y="14364"/>
                      </a:lnTo>
                      <a:cubicBezTo>
                        <a:pt x="-1362" y="8825"/>
                        <a:pt x="1493" y="2658"/>
                        <a:pt x="7090" y="660"/>
                      </a:cubicBezTo>
                      <a:cubicBezTo>
                        <a:pt x="12572" y="-1396"/>
                        <a:pt x="18795" y="1516"/>
                        <a:pt x="20794" y="7112"/>
                      </a:cubicBezTo>
                      <a:lnTo>
                        <a:pt x="299454" y="778166"/>
                      </a:lnTo>
                      <a:cubicBezTo>
                        <a:pt x="301452" y="783705"/>
                        <a:pt x="298597" y="789872"/>
                        <a:pt x="293001" y="791871"/>
                      </a:cubicBezTo>
                      <a:cubicBezTo>
                        <a:pt x="291802" y="792271"/>
                        <a:pt x="290603" y="792499"/>
                        <a:pt x="289347" y="7924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22">
                  <a:extLst>
                    <a:ext uri="{FF2B5EF4-FFF2-40B4-BE49-F238E27FC236}">
                      <a16:creationId xmlns:a16="http://schemas.microsoft.com/office/drawing/2014/main" id="{AC0313A1-4837-449B-9F8F-9AD5024AA84C}"/>
                    </a:ext>
                  </a:extLst>
                </p:cNvPr>
                <p:cNvSpPr/>
                <p:nvPr/>
              </p:nvSpPr>
              <p:spPr>
                <a:xfrm>
                  <a:off x="8824231" y="4366366"/>
                  <a:ext cx="67451" cy="183782"/>
                </a:xfrm>
                <a:custGeom>
                  <a:avLst/>
                  <a:gdLst>
                    <a:gd name="connsiteX0" fmla="*/ 10685 w 67451"/>
                    <a:gd name="connsiteY0" fmla="*/ 183783 h 183782"/>
                    <a:gd name="connsiteX1" fmla="*/ 7773 w 67451"/>
                    <a:gd name="connsiteY1" fmla="*/ 183383 h 183782"/>
                    <a:gd name="connsiteX2" fmla="*/ 406 w 67451"/>
                    <a:gd name="connsiteY2" fmla="*/ 170192 h 183782"/>
                    <a:gd name="connsiteX3" fmla="*/ 46431 w 67451"/>
                    <a:gd name="connsiteY3" fmla="*/ 7793 h 183782"/>
                    <a:gd name="connsiteX4" fmla="*/ 59679 w 67451"/>
                    <a:gd name="connsiteY4" fmla="*/ 427 h 183782"/>
                    <a:gd name="connsiteX5" fmla="*/ 67045 w 67451"/>
                    <a:gd name="connsiteY5" fmla="*/ 13617 h 183782"/>
                    <a:gd name="connsiteX6" fmla="*/ 21020 w 67451"/>
                    <a:gd name="connsiteY6" fmla="*/ 176017 h 183782"/>
                    <a:gd name="connsiteX7" fmla="*/ 10685 w 67451"/>
                    <a:gd name="connsiteY7" fmla="*/ 183783 h 183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451" h="183782">
                      <a:moveTo>
                        <a:pt x="10685" y="183783"/>
                      </a:moveTo>
                      <a:cubicBezTo>
                        <a:pt x="9714" y="183783"/>
                        <a:pt x="8744" y="183668"/>
                        <a:pt x="7773" y="183383"/>
                      </a:cubicBezTo>
                      <a:cubicBezTo>
                        <a:pt x="2063" y="181784"/>
                        <a:pt x="-1193" y="175845"/>
                        <a:pt x="406" y="170192"/>
                      </a:cubicBezTo>
                      <a:lnTo>
                        <a:pt x="46431" y="7793"/>
                      </a:lnTo>
                      <a:cubicBezTo>
                        <a:pt x="48030" y="2083"/>
                        <a:pt x="53854" y="-1229"/>
                        <a:pt x="59679" y="427"/>
                      </a:cubicBezTo>
                      <a:cubicBezTo>
                        <a:pt x="65389" y="2026"/>
                        <a:pt x="68644" y="7964"/>
                        <a:pt x="67045" y="13617"/>
                      </a:cubicBezTo>
                      <a:lnTo>
                        <a:pt x="21020" y="176017"/>
                      </a:lnTo>
                      <a:cubicBezTo>
                        <a:pt x="19650" y="180699"/>
                        <a:pt x="15310" y="183783"/>
                        <a:pt x="10685" y="1837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: 形状 23">
                  <a:extLst>
                    <a:ext uri="{FF2B5EF4-FFF2-40B4-BE49-F238E27FC236}">
                      <a16:creationId xmlns:a16="http://schemas.microsoft.com/office/drawing/2014/main" id="{B6BD2052-9E4C-4E15-A912-1EF808B04160}"/>
                    </a:ext>
                  </a:extLst>
                </p:cNvPr>
                <p:cNvSpPr/>
                <p:nvPr/>
              </p:nvSpPr>
              <p:spPr>
                <a:xfrm>
                  <a:off x="8928158" y="4644834"/>
                  <a:ext cx="67451" cy="183802"/>
                </a:xfrm>
                <a:custGeom>
                  <a:avLst/>
                  <a:gdLst>
                    <a:gd name="connsiteX0" fmla="*/ 10685 w 67451"/>
                    <a:gd name="connsiteY0" fmla="*/ 183803 h 183802"/>
                    <a:gd name="connsiteX1" fmla="*/ 7772 w 67451"/>
                    <a:gd name="connsiteY1" fmla="*/ 183403 h 183802"/>
                    <a:gd name="connsiteX2" fmla="*/ 407 w 67451"/>
                    <a:gd name="connsiteY2" fmla="*/ 170213 h 183802"/>
                    <a:gd name="connsiteX3" fmla="*/ 46431 w 67451"/>
                    <a:gd name="connsiteY3" fmla="*/ 7813 h 183802"/>
                    <a:gd name="connsiteX4" fmla="*/ 59679 w 67451"/>
                    <a:gd name="connsiteY4" fmla="*/ 447 h 183802"/>
                    <a:gd name="connsiteX5" fmla="*/ 67045 w 67451"/>
                    <a:gd name="connsiteY5" fmla="*/ 13638 h 183802"/>
                    <a:gd name="connsiteX6" fmla="*/ 21020 w 67451"/>
                    <a:gd name="connsiteY6" fmla="*/ 176037 h 183802"/>
                    <a:gd name="connsiteX7" fmla="*/ 10685 w 67451"/>
                    <a:gd name="connsiteY7" fmla="*/ 183803 h 183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451" h="183802">
                      <a:moveTo>
                        <a:pt x="10685" y="183803"/>
                      </a:moveTo>
                      <a:cubicBezTo>
                        <a:pt x="9714" y="183803"/>
                        <a:pt x="8743" y="183689"/>
                        <a:pt x="7772" y="183403"/>
                      </a:cubicBezTo>
                      <a:cubicBezTo>
                        <a:pt x="2062" y="181805"/>
                        <a:pt x="-1192" y="175866"/>
                        <a:pt x="407" y="170213"/>
                      </a:cubicBezTo>
                      <a:lnTo>
                        <a:pt x="46431" y="7813"/>
                      </a:lnTo>
                      <a:cubicBezTo>
                        <a:pt x="48030" y="2103"/>
                        <a:pt x="53911" y="-1266"/>
                        <a:pt x="59679" y="447"/>
                      </a:cubicBezTo>
                      <a:cubicBezTo>
                        <a:pt x="65389" y="2046"/>
                        <a:pt x="68644" y="7985"/>
                        <a:pt x="67045" y="13638"/>
                      </a:cubicBezTo>
                      <a:lnTo>
                        <a:pt x="21020" y="176037"/>
                      </a:lnTo>
                      <a:cubicBezTo>
                        <a:pt x="19650" y="180720"/>
                        <a:pt x="15310" y="183803"/>
                        <a:pt x="10685" y="1838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: 形状 24">
                  <a:extLst>
                    <a:ext uri="{FF2B5EF4-FFF2-40B4-BE49-F238E27FC236}">
                      <a16:creationId xmlns:a16="http://schemas.microsoft.com/office/drawing/2014/main" id="{5F4C9ADB-2C2A-4761-88D9-5D262372A8FA}"/>
                    </a:ext>
                  </a:extLst>
                </p:cNvPr>
                <p:cNvSpPr/>
                <p:nvPr/>
              </p:nvSpPr>
              <p:spPr>
                <a:xfrm>
                  <a:off x="8706031" y="4632999"/>
                  <a:ext cx="179940" cy="69441"/>
                </a:xfrm>
                <a:custGeom>
                  <a:avLst/>
                  <a:gdLst>
                    <a:gd name="connsiteX0" fmla="*/ 169257 w 179940"/>
                    <a:gd name="connsiteY0" fmla="*/ 69442 h 69441"/>
                    <a:gd name="connsiteX1" fmla="*/ 166116 w 179940"/>
                    <a:gd name="connsiteY1" fmla="*/ 68985 h 69441"/>
                    <a:gd name="connsiteX2" fmla="*/ 7600 w 179940"/>
                    <a:gd name="connsiteY2" fmla="*/ 20962 h 69441"/>
                    <a:gd name="connsiteX3" fmla="*/ 462 w 179940"/>
                    <a:gd name="connsiteY3" fmla="*/ 7600 h 69441"/>
                    <a:gd name="connsiteX4" fmla="*/ 13824 w 179940"/>
                    <a:gd name="connsiteY4" fmla="*/ 462 h 69441"/>
                    <a:gd name="connsiteX5" fmla="*/ 172340 w 179940"/>
                    <a:gd name="connsiteY5" fmla="*/ 48485 h 69441"/>
                    <a:gd name="connsiteX6" fmla="*/ 179478 w 179940"/>
                    <a:gd name="connsiteY6" fmla="*/ 61847 h 69441"/>
                    <a:gd name="connsiteX7" fmla="*/ 169257 w 179940"/>
                    <a:gd name="connsiteY7" fmla="*/ 69442 h 69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40" h="69441">
                      <a:moveTo>
                        <a:pt x="169257" y="69442"/>
                      </a:moveTo>
                      <a:cubicBezTo>
                        <a:pt x="168229" y="69442"/>
                        <a:pt x="167201" y="69270"/>
                        <a:pt x="166116" y="68985"/>
                      </a:cubicBezTo>
                      <a:lnTo>
                        <a:pt x="7600" y="20962"/>
                      </a:lnTo>
                      <a:cubicBezTo>
                        <a:pt x="1947" y="19249"/>
                        <a:pt x="-1251" y="13253"/>
                        <a:pt x="462" y="7600"/>
                      </a:cubicBezTo>
                      <a:cubicBezTo>
                        <a:pt x="2175" y="1947"/>
                        <a:pt x="8114" y="-1251"/>
                        <a:pt x="13824" y="462"/>
                      </a:cubicBezTo>
                      <a:lnTo>
                        <a:pt x="172340" y="48485"/>
                      </a:lnTo>
                      <a:cubicBezTo>
                        <a:pt x="177993" y="50198"/>
                        <a:pt x="181192" y="56194"/>
                        <a:pt x="179478" y="61847"/>
                      </a:cubicBezTo>
                      <a:cubicBezTo>
                        <a:pt x="178108" y="66473"/>
                        <a:pt x="173882" y="69442"/>
                        <a:pt x="169257" y="694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" name="任意多边形: 形状 28">
              <a:extLst>
                <a:ext uri="{FF2B5EF4-FFF2-40B4-BE49-F238E27FC236}">
                  <a16:creationId xmlns:a16="http://schemas.microsoft.com/office/drawing/2014/main" id="{C48B3670-EE06-403A-8E06-8905CA735BD7}"/>
                </a:ext>
              </a:extLst>
            </p:cNvPr>
            <p:cNvSpPr/>
            <p:nvPr/>
          </p:nvSpPr>
          <p:spPr>
            <a:xfrm>
              <a:off x="8266677" y="5946307"/>
              <a:ext cx="312134" cy="238699"/>
            </a:xfrm>
            <a:custGeom>
              <a:avLst/>
              <a:gdLst>
                <a:gd name="connsiteX0" fmla="*/ 123931 w 312134"/>
                <a:gd name="connsiteY0" fmla="*/ 231246 h 238699"/>
                <a:gd name="connsiteX1" fmla="*/ 246816 w 312134"/>
                <a:gd name="connsiteY1" fmla="*/ 116127 h 238699"/>
                <a:gd name="connsiteX2" fmla="*/ 302090 w 312134"/>
                <a:gd name="connsiteY2" fmla="*/ 100595 h 238699"/>
                <a:gd name="connsiteX3" fmla="*/ 311170 w 312134"/>
                <a:gd name="connsiteY3" fmla="*/ 106762 h 238699"/>
                <a:gd name="connsiteX4" fmla="*/ 311512 w 312134"/>
                <a:gd name="connsiteY4" fmla="*/ 116698 h 238699"/>
                <a:gd name="connsiteX5" fmla="*/ 18 w 312134"/>
                <a:gd name="connsiteY5" fmla="*/ 48404 h 238699"/>
                <a:gd name="connsiteX6" fmla="*/ 7100 w 312134"/>
                <a:gd name="connsiteY6" fmla="*/ 14656 h 238699"/>
                <a:gd name="connsiteX7" fmla="*/ 62546 w 312134"/>
                <a:gd name="connsiteY7" fmla="*/ 7804 h 238699"/>
                <a:gd name="connsiteX8" fmla="*/ 95208 w 312134"/>
                <a:gd name="connsiteY8" fmla="*/ 61252 h 238699"/>
                <a:gd name="connsiteX9" fmla="*/ 95494 w 312134"/>
                <a:gd name="connsiteY9" fmla="*/ 230332 h 238699"/>
                <a:gd name="connsiteX10" fmla="*/ 180063 w 312134"/>
                <a:gd name="connsiteY10" fmla="*/ 28932 h 238699"/>
                <a:gd name="connsiteX11" fmla="*/ 207643 w 312134"/>
                <a:gd name="connsiteY11" fmla="*/ 18482 h 238699"/>
                <a:gd name="connsiteX12" fmla="*/ 214838 w 312134"/>
                <a:gd name="connsiteY12" fmla="*/ 32415 h 238699"/>
                <a:gd name="connsiteX13" fmla="*/ 194624 w 312134"/>
                <a:gd name="connsiteY13" fmla="*/ 143251 h 238699"/>
                <a:gd name="connsiteX14" fmla="*/ 123931 w 312134"/>
                <a:gd name="connsiteY14" fmla="*/ 231246 h 23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134" h="238699">
                  <a:moveTo>
                    <a:pt x="123931" y="231246"/>
                  </a:moveTo>
                  <a:cubicBezTo>
                    <a:pt x="164188" y="189789"/>
                    <a:pt x="197365" y="147819"/>
                    <a:pt x="246816" y="116127"/>
                  </a:cubicBezTo>
                  <a:cubicBezTo>
                    <a:pt x="263489" y="105449"/>
                    <a:pt x="282961" y="95570"/>
                    <a:pt x="302090" y="100595"/>
                  </a:cubicBezTo>
                  <a:cubicBezTo>
                    <a:pt x="305688" y="101566"/>
                    <a:pt x="309514" y="103279"/>
                    <a:pt x="311170" y="106762"/>
                  </a:cubicBezTo>
                  <a:cubicBezTo>
                    <a:pt x="312654" y="109789"/>
                    <a:pt x="312140" y="113386"/>
                    <a:pt x="311512" y="116698"/>
                  </a:cubicBezTo>
                  <a:cubicBezTo>
                    <a:pt x="268914" y="328320"/>
                    <a:pt x="3159" y="237984"/>
                    <a:pt x="18" y="48404"/>
                  </a:cubicBezTo>
                  <a:cubicBezTo>
                    <a:pt x="-152" y="36640"/>
                    <a:pt x="761" y="24249"/>
                    <a:pt x="7100" y="14656"/>
                  </a:cubicBezTo>
                  <a:cubicBezTo>
                    <a:pt x="18748" y="-2932"/>
                    <a:pt x="45187" y="-4017"/>
                    <a:pt x="62546" y="7804"/>
                  </a:cubicBezTo>
                  <a:cubicBezTo>
                    <a:pt x="79905" y="19624"/>
                    <a:pt x="89555" y="40524"/>
                    <a:pt x="95208" y="61252"/>
                  </a:cubicBezTo>
                  <a:cubicBezTo>
                    <a:pt x="110169" y="116070"/>
                    <a:pt x="102917" y="174200"/>
                    <a:pt x="95494" y="230332"/>
                  </a:cubicBezTo>
                  <a:cubicBezTo>
                    <a:pt x="102689" y="156042"/>
                    <a:pt x="132668" y="84549"/>
                    <a:pt x="180063" y="28932"/>
                  </a:cubicBezTo>
                  <a:cubicBezTo>
                    <a:pt x="187200" y="20595"/>
                    <a:pt x="198735" y="12029"/>
                    <a:pt x="207643" y="18482"/>
                  </a:cubicBezTo>
                  <a:cubicBezTo>
                    <a:pt x="211926" y="21566"/>
                    <a:pt x="213696" y="27162"/>
                    <a:pt x="214838" y="32415"/>
                  </a:cubicBezTo>
                  <a:cubicBezTo>
                    <a:pt x="223232" y="70103"/>
                    <a:pt x="213068" y="110017"/>
                    <a:pt x="194624" y="143251"/>
                  </a:cubicBezTo>
                  <a:cubicBezTo>
                    <a:pt x="176294" y="176541"/>
                    <a:pt x="150084" y="204236"/>
                    <a:pt x="123931" y="231246"/>
                  </a:cubicBezTo>
                  <a:close/>
                </a:path>
              </a:pathLst>
            </a:custGeom>
            <a:solidFill>
              <a:srgbClr val="FDC510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38">
              <a:extLst>
                <a:ext uri="{FF2B5EF4-FFF2-40B4-BE49-F238E27FC236}">
                  <a16:creationId xmlns:a16="http://schemas.microsoft.com/office/drawing/2014/main" id="{05F0DB19-B201-46E2-A89A-6AE46F44C679}"/>
                </a:ext>
              </a:extLst>
            </p:cNvPr>
            <p:cNvSpPr/>
            <p:nvPr/>
          </p:nvSpPr>
          <p:spPr>
            <a:xfrm>
              <a:off x="9475649" y="5659289"/>
              <a:ext cx="510249" cy="470239"/>
            </a:xfrm>
            <a:custGeom>
              <a:avLst/>
              <a:gdLst>
                <a:gd name="connsiteX0" fmla="*/ 457296 w 510249"/>
                <a:gd name="connsiteY0" fmla="*/ 188783 h 470239"/>
                <a:gd name="connsiteX1" fmla="*/ 509487 w 510249"/>
                <a:gd name="connsiteY1" fmla="*/ 53450 h 470239"/>
                <a:gd name="connsiteX2" fmla="*/ 505376 w 510249"/>
                <a:gd name="connsiteY2" fmla="*/ 17704 h 470239"/>
                <a:gd name="connsiteX3" fmla="*/ 484419 w 510249"/>
                <a:gd name="connsiteY3" fmla="*/ 2801 h 470239"/>
                <a:gd name="connsiteX4" fmla="*/ 334697 w 510249"/>
                <a:gd name="connsiteY4" fmla="*/ 95192 h 470239"/>
                <a:gd name="connsiteX5" fmla="*/ 143918 w 510249"/>
                <a:gd name="connsiteY5" fmla="*/ 408570 h 470239"/>
                <a:gd name="connsiteX6" fmla="*/ 186288 w 510249"/>
                <a:gd name="connsiteY6" fmla="*/ 131795 h 470239"/>
                <a:gd name="connsiteX7" fmla="*/ 183661 w 510249"/>
                <a:gd name="connsiteY7" fmla="*/ 123287 h 470239"/>
                <a:gd name="connsiteX8" fmla="*/ 176694 w 510249"/>
                <a:gd name="connsiteY8" fmla="*/ 121973 h 470239"/>
                <a:gd name="connsiteX9" fmla="*/ 140149 w 510249"/>
                <a:gd name="connsiteY9" fmla="*/ 169140 h 470239"/>
                <a:gd name="connsiteX10" fmla="*/ 77222 w 510249"/>
                <a:gd name="connsiteY10" fmla="*/ 377792 h 470239"/>
                <a:gd name="connsiteX11" fmla="*/ 33767 w 510249"/>
                <a:gd name="connsiteY11" fmla="*/ 252167 h 470239"/>
                <a:gd name="connsiteX12" fmla="*/ 8185 w 510249"/>
                <a:gd name="connsiteY12" fmla="*/ 310240 h 470239"/>
                <a:gd name="connsiteX13" fmla="*/ 126558 w 510249"/>
                <a:gd name="connsiteY13" fmla="*/ 465387 h 470239"/>
                <a:gd name="connsiteX14" fmla="*/ 143689 w 510249"/>
                <a:gd name="connsiteY14" fmla="*/ 414852 h 470239"/>
                <a:gd name="connsiteX15" fmla="*/ 189086 w 510249"/>
                <a:gd name="connsiteY15" fmla="*/ 382988 h 470239"/>
                <a:gd name="connsiteX16" fmla="*/ 325275 w 510249"/>
                <a:gd name="connsiteY16" fmla="*/ 327085 h 470239"/>
                <a:gd name="connsiteX17" fmla="*/ 457296 w 510249"/>
                <a:gd name="connsiteY17" fmla="*/ 188783 h 47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0249" h="470239">
                  <a:moveTo>
                    <a:pt x="457296" y="188783"/>
                  </a:moveTo>
                  <a:cubicBezTo>
                    <a:pt x="482364" y="149611"/>
                    <a:pt x="503949" y="104214"/>
                    <a:pt x="509487" y="53450"/>
                  </a:cubicBezTo>
                  <a:cubicBezTo>
                    <a:pt x="510801" y="41173"/>
                    <a:pt x="510972" y="27640"/>
                    <a:pt x="505376" y="17704"/>
                  </a:cubicBezTo>
                  <a:cubicBezTo>
                    <a:pt x="500523" y="9082"/>
                    <a:pt x="492357" y="5027"/>
                    <a:pt x="484419" y="2801"/>
                  </a:cubicBezTo>
                  <a:cubicBezTo>
                    <a:pt x="428116" y="-13074"/>
                    <a:pt x="375297" y="41345"/>
                    <a:pt x="334697" y="95192"/>
                  </a:cubicBezTo>
                  <a:cubicBezTo>
                    <a:pt x="262919" y="190325"/>
                    <a:pt x="198850" y="295565"/>
                    <a:pt x="143918" y="408570"/>
                  </a:cubicBezTo>
                  <a:cubicBezTo>
                    <a:pt x="176809" y="340961"/>
                    <a:pt x="194111" y="211281"/>
                    <a:pt x="186288" y="131795"/>
                  </a:cubicBezTo>
                  <a:cubicBezTo>
                    <a:pt x="186002" y="128654"/>
                    <a:pt x="185488" y="125285"/>
                    <a:pt x="183661" y="123287"/>
                  </a:cubicBezTo>
                  <a:cubicBezTo>
                    <a:pt x="181777" y="121288"/>
                    <a:pt x="179093" y="121402"/>
                    <a:pt x="176694" y="121973"/>
                  </a:cubicBezTo>
                  <a:cubicBezTo>
                    <a:pt x="159392" y="126370"/>
                    <a:pt x="148486" y="148583"/>
                    <a:pt x="140149" y="169140"/>
                  </a:cubicBezTo>
                  <a:cubicBezTo>
                    <a:pt x="114453" y="232809"/>
                    <a:pt x="92126" y="306357"/>
                    <a:pt x="77222" y="377792"/>
                  </a:cubicBezTo>
                  <a:cubicBezTo>
                    <a:pt x="86587" y="332910"/>
                    <a:pt x="58892" y="278891"/>
                    <a:pt x="33767" y="252167"/>
                  </a:cubicBezTo>
                  <a:cubicBezTo>
                    <a:pt x="-11173" y="204372"/>
                    <a:pt x="-1579" y="271068"/>
                    <a:pt x="8185" y="310240"/>
                  </a:cubicBezTo>
                  <a:cubicBezTo>
                    <a:pt x="17721" y="348670"/>
                    <a:pt x="81276" y="498963"/>
                    <a:pt x="126558" y="465387"/>
                  </a:cubicBezTo>
                  <a:cubicBezTo>
                    <a:pt x="134839" y="459220"/>
                    <a:pt x="136894" y="425644"/>
                    <a:pt x="143689" y="414852"/>
                  </a:cubicBezTo>
                  <a:cubicBezTo>
                    <a:pt x="155567" y="396122"/>
                    <a:pt x="172069" y="389955"/>
                    <a:pt x="189086" y="382988"/>
                  </a:cubicBezTo>
                  <a:cubicBezTo>
                    <a:pt x="234768" y="364259"/>
                    <a:pt x="282334" y="356550"/>
                    <a:pt x="325275" y="327085"/>
                  </a:cubicBezTo>
                  <a:cubicBezTo>
                    <a:pt x="375468" y="292709"/>
                    <a:pt x="420807" y="245829"/>
                    <a:pt x="457296" y="188783"/>
                  </a:cubicBezTo>
                  <a:close/>
                </a:path>
              </a:pathLst>
            </a:custGeom>
            <a:solidFill>
              <a:srgbClr val="F44E4E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89124" y="4231554"/>
            <a:ext cx="2103828" cy="1956734"/>
            <a:chOff x="2177469" y="4231554"/>
            <a:chExt cx="2103828" cy="1956734"/>
          </a:xfrm>
        </p:grpSpPr>
        <p:sp>
          <p:nvSpPr>
            <p:cNvPr id="13" name="任意多边形: 形状 26">
              <a:extLst>
                <a:ext uri="{FF2B5EF4-FFF2-40B4-BE49-F238E27FC236}">
                  <a16:creationId xmlns:a16="http://schemas.microsoft.com/office/drawing/2014/main" id="{4955CC1D-5AAF-4C31-8A79-838F54D821FA}"/>
                </a:ext>
              </a:extLst>
            </p:cNvPr>
            <p:cNvSpPr/>
            <p:nvPr/>
          </p:nvSpPr>
          <p:spPr>
            <a:xfrm>
              <a:off x="2642937" y="5942960"/>
              <a:ext cx="289436" cy="245328"/>
            </a:xfrm>
            <a:custGeom>
              <a:avLst/>
              <a:gdLst>
                <a:gd name="connsiteX0" fmla="*/ 205540 w 289436"/>
                <a:gd name="connsiteY0" fmla="*/ 302 h 245328"/>
                <a:gd name="connsiteX1" fmla="*/ 209537 w 289436"/>
                <a:gd name="connsiteY1" fmla="*/ 2814 h 245328"/>
                <a:gd name="connsiteX2" fmla="*/ 212906 w 289436"/>
                <a:gd name="connsiteY2" fmla="*/ 20231 h 245328"/>
                <a:gd name="connsiteX3" fmla="*/ 188238 w 289436"/>
                <a:gd name="connsiteY3" fmla="*/ 134778 h 245328"/>
                <a:gd name="connsiteX4" fmla="*/ 234377 w 289436"/>
                <a:gd name="connsiteY4" fmla="*/ 63971 h 245328"/>
                <a:gd name="connsiteX5" fmla="*/ 254420 w 289436"/>
                <a:gd name="connsiteY5" fmla="*/ 47069 h 245328"/>
                <a:gd name="connsiteX6" fmla="*/ 217131 w 289436"/>
                <a:gd name="connsiteY6" fmla="*/ 166242 h 245328"/>
                <a:gd name="connsiteX7" fmla="*/ 73919 w 289436"/>
                <a:gd name="connsiteY7" fmla="*/ 183201 h 245328"/>
                <a:gd name="connsiteX8" fmla="*/ 28 w 289436"/>
                <a:gd name="connsiteY8" fmla="*/ 44328 h 245328"/>
                <a:gd name="connsiteX9" fmla="*/ 4311 w 289436"/>
                <a:gd name="connsiteY9" fmla="*/ 30109 h 245328"/>
                <a:gd name="connsiteX10" fmla="*/ 13447 w 289436"/>
                <a:gd name="connsiteY10" fmla="*/ 29424 h 245328"/>
                <a:gd name="connsiteX11" fmla="*/ 76717 w 289436"/>
                <a:gd name="connsiteY11" fmla="*/ 84471 h 245328"/>
                <a:gd name="connsiteX12" fmla="*/ 116346 w 289436"/>
                <a:gd name="connsiteY12" fmla="*/ 165899 h 245328"/>
                <a:gd name="connsiteX13" fmla="*/ 174762 w 289436"/>
                <a:gd name="connsiteY13" fmla="*/ 199475 h 245328"/>
                <a:gd name="connsiteX14" fmla="*/ 255105 w 289436"/>
                <a:gd name="connsiteY14" fmla="*/ 189196 h 245328"/>
                <a:gd name="connsiteX15" fmla="*/ 276975 w 289436"/>
                <a:gd name="connsiteY15" fmla="*/ 186456 h 245328"/>
                <a:gd name="connsiteX16" fmla="*/ 289366 w 289436"/>
                <a:gd name="connsiteY16" fmla="*/ 203929 h 245328"/>
                <a:gd name="connsiteX17" fmla="*/ 283256 w 289436"/>
                <a:gd name="connsiteY17" fmla="*/ 217462 h 245328"/>
                <a:gd name="connsiteX18" fmla="*/ 169622 w 289436"/>
                <a:gd name="connsiteY18" fmla="*/ 191995 h 245328"/>
                <a:gd name="connsiteX19" fmla="*/ 182242 w 289436"/>
                <a:gd name="connsiteY19" fmla="*/ 18232 h 245328"/>
                <a:gd name="connsiteX20" fmla="*/ 205540 w 289436"/>
                <a:gd name="connsiteY20" fmla="*/ 302 h 24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9436" h="245328">
                  <a:moveTo>
                    <a:pt x="205540" y="302"/>
                  </a:moveTo>
                  <a:cubicBezTo>
                    <a:pt x="206967" y="702"/>
                    <a:pt x="208281" y="1501"/>
                    <a:pt x="209537" y="2814"/>
                  </a:cubicBezTo>
                  <a:cubicBezTo>
                    <a:pt x="213363" y="6926"/>
                    <a:pt x="213363" y="14006"/>
                    <a:pt x="212906" y="20231"/>
                  </a:cubicBezTo>
                  <a:cubicBezTo>
                    <a:pt x="208623" y="77676"/>
                    <a:pt x="211878" y="64142"/>
                    <a:pt x="188238" y="134778"/>
                  </a:cubicBezTo>
                  <a:cubicBezTo>
                    <a:pt x="210451" y="92579"/>
                    <a:pt x="204226" y="99374"/>
                    <a:pt x="234377" y="63971"/>
                  </a:cubicBezTo>
                  <a:cubicBezTo>
                    <a:pt x="240258" y="57062"/>
                    <a:pt x="246596" y="50095"/>
                    <a:pt x="254420" y="47069"/>
                  </a:cubicBezTo>
                  <a:cubicBezTo>
                    <a:pt x="305298" y="27597"/>
                    <a:pt x="228438" y="152537"/>
                    <a:pt x="217131" y="166242"/>
                  </a:cubicBezTo>
                  <a:cubicBezTo>
                    <a:pt x="175218" y="217005"/>
                    <a:pt x="119144" y="217691"/>
                    <a:pt x="73919" y="183201"/>
                  </a:cubicBezTo>
                  <a:cubicBezTo>
                    <a:pt x="34232" y="152937"/>
                    <a:pt x="2198" y="101373"/>
                    <a:pt x="28" y="44328"/>
                  </a:cubicBezTo>
                  <a:cubicBezTo>
                    <a:pt x="-143" y="39189"/>
                    <a:pt x="371" y="32907"/>
                    <a:pt x="4311" y="30109"/>
                  </a:cubicBezTo>
                  <a:cubicBezTo>
                    <a:pt x="7052" y="28168"/>
                    <a:pt x="10421" y="28682"/>
                    <a:pt x="13447" y="29424"/>
                  </a:cubicBezTo>
                  <a:cubicBezTo>
                    <a:pt x="40342" y="36334"/>
                    <a:pt x="61413" y="58889"/>
                    <a:pt x="76717" y="84471"/>
                  </a:cubicBezTo>
                  <a:cubicBezTo>
                    <a:pt x="92020" y="110053"/>
                    <a:pt x="102641" y="139118"/>
                    <a:pt x="116346" y="165899"/>
                  </a:cubicBezTo>
                  <a:cubicBezTo>
                    <a:pt x="126053" y="184914"/>
                    <a:pt x="156546" y="191880"/>
                    <a:pt x="174762" y="199475"/>
                  </a:cubicBezTo>
                  <a:cubicBezTo>
                    <a:pt x="205768" y="212380"/>
                    <a:pt x="222214" y="201131"/>
                    <a:pt x="255105" y="189196"/>
                  </a:cubicBezTo>
                  <a:cubicBezTo>
                    <a:pt x="262300" y="186627"/>
                    <a:pt x="269894" y="184514"/>
                    <a:pt x="276975" y="186456"/>
                  </a:cubicBezTo>
                  <a:cubicBezTo>
                    <a:pt x="284056" y="188397"/>
                    <a:pt x="290166" y="195478"/>
                    <a:pt x="289366" y="203929"/>
                  </a:cubicBezTo>
                  <a:cubicBezTo>
                    <a:pt x="288909" y="208954"/>
                    <a:pt x="286168" y="213522"/>
                    <a:pt x="283256" y="217462"/>
                  </a:cubicBezTo>
                  <a:cubicBezTo>
                    <a:pt x="245740" y="267884"/>
                    <a:pt x="185383" y="244129"/>
                    <a:pt x="169622" y="191995"/>
                  </a:cubicBezTo>
                  <a:cubicBezTo>
                    <a:pt x="154604" y="142258"/>
                    <a:pt x="156317" y="66426"/>
                    <a:pt x="182242" y="18232"/>
                  </a:cubicBezTo>
                  <a:cubicBezTo>
                    <a:pt x="187381" y="8581"/>
                    <a:pt x="197660" y="-1925"/>
                    <a:pt x="205540" y="302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图形 2">
              <a:extLst>
                <a:ext uri="{FF2B5EF4-FFF2-40B4-BE49-F238E27FC236}">
                  <a16:creationId xmlns:a16="http://schemas.microsoft.com/office/drawing/2014/main" id="{A80523A4-A790-48DC-9573-DDECAA916D5C}"/>
                </a:ext>
              </a:extLst>
            </p:cNvPr>
            <p:cNvGrpSpPr/>
            <p:nvPr/>
          </p:nvGrpSpPr>
          <p:grpSpPr>
            <a:xfrm>
              <a:off x="2177469" y="4231554"/>
              <a:ext cx="1743099" cy="1891980"/>
              <a:chOff x="2176321" y="3207779"/>
              <a:chExt cx="1743099" cy="1891980"/>
            </a:xfrm>
          </p:grpSpPr>
          <p:sp>
            <p:nvSpPr>
              <p:cNvPr id="19" name="任意多边形: 形状 30">
                <a:extLst>
                  <a:ext uri="{FF2B5EF4-FFF2-40B4-BE49-F238E27FC236}">
                    <a16:creationId xmlns:a16="http://schemas.microsoft.com/office/drawing/2014/main" id="{B6C9A6F1-CD99-4446-94CF-005AFC6D7DE6}"/>
                  </a:ext>
                </a:extLst>
              </p:cNvPr>
              <p:cNvSpPr/>
              <p:nvPr/>
            </p:nvSpPr>
            <p:spPr>
              <a:xfrm>
                <a:off x="2884113" y="3388347"/>
                <a:ext cx="1035307" cy="1602647"/>
              </a:xfrm>
              <a:custGeom>
                <a:avLst/>
                <a:gdLst>
                  <a:gd name="connsiteX0" fmla="*/ 2673 w 1035307"/>
                  <a:gd name="connsiteY0" fmla="*/ 599799 h 1602647"/>
                  <a:gd name="connsiteX1" fmla="*/ 70054 w 1035307"/>
                  <a:gd name="connsiteY1" fmla="*/ 466751 h 1602647"/>
                  <a:gd name="connsiteX2" fmla="*/ 251983 w 1035307"/>
                  <a:gd name="connsiteY2" fmla="*/ 587865 h 1602647"/>
                  <a:gd name="connsiteX3" fmla="*/ 297893 w 1035307"/>
                  <a:gd name="connsiteY3" fmla="*/ 612933 h 1602647"/>
                  <a:gd name="connsiteX4" fmla="*/ 346716 w 1035307"/>
                  <a:gd name="connsiteY4" fmla="*/ 595174 h 1602647"/>
                  <a:gd name="connsiteX5" fmla="*/ 416495 w 1035307"/>
                  <a:gd name="connsiteY5" fmla="*/ 428035 h 1602647"/>
                  <a:gd name="connsiteX6" fmla="*/ 452584 w 1035307"/>
                  <a:gd name="connsiteY6" fmla="*/ 246678 h 1602647"/>
                  <a:gd name="connsiteX7" fmla="*/ 608016 w 1035307"/>
                  <a:gd name="connsiteY7" fmla="*/ 187806 h 1602647"/>
                  <a:gd name="connsiteX8" fmla="*/ 838425 w 1035307"/>
                  <a:gd name="connsiteY8" fmla="*/ 28889 h 1602647"/>
                  <a:gd name="connsiteX9" fmla="*/ 947376 w 1035307"/>
                  <a:gd name="connsiteY9" fmla="*/ 5820 h 1602647"/>
                  <a:gd name="connsiteX10" fmla="*/ 1017384 w 1035307"/>
                  <a:gd name="connsiteY10" fmla="*/ 91588 h 1602647"/>
                  <a:gd name="connsiteX11" fmla="*/ 993629 w 1035307"/>
                  <a:gd name="connsiteY11" fmla="*/ 354544 h 1602647"/>
                  <a:gd name="connsiteX12" fmla="*/ 835227 w 1035307"/>
                  <a:gd name="connsiteY12" fmla="*/ 546009 h 1602647"/>
                  <a:gd name="connsiteX13" fmla="*/ 854756 w 1035307"/>
                  <a:gd name="connsiteY13" fmla="*/ 737873 h 1602647"/>
                  <a:gd name="connsiteX14" fmla="*/ 766304 w 1035307"/>
                  <a:gd name="connsiteY14" fmla="*/ 872863 h 1602647"/>
                  <a:gd name="connsiteX15" fmla="*/ 746946 w 1035307"/>
                  <a:gd name="connsiteY15" fmla="*/ 1088539 h 1602647"/>
                  <a:gd name="connsiteX16" fmla="*/ 658609 w 1035307"/>
                  <a:gd name="connsiteY16" fmla="*/ 1199261 h 1602647"/>
                  <a:gd name="connsiteX17" fmla="*/ 645875 w 1035307"/>
                  <a:gd name="connsiteY17" fmla="*/ 1372281 h 1602647"/>
                  <a:gd name="connsiteX18" fmla="*/ 394739 w 1035307"/>
                  <a:gd name="connsiteY18" fmla="*/ 1601889 h 1602647"/>
                  <a:gd name="connsiteX19" fmla="*/ 182946 w 1035307"/>
                  <a:gd name="connsiteY19" fmla="*/ 1377706 h 1602647"/>
                  <a:gd name="connsiteX20" fmla="*/ 2673 w 1035307"/>
                  <a:gd name="connsiteY20" fmla="*/ 599799 h 160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5307" h="1602647">
                    <a:moveTo>
                      <a:pt x="2673" y="599799"/>
                    </a:moveTo>
                    <a:cubicBezTo>
                      <a:pt x="5986" y="547037"/>
                      <a:pt x="20147" y="484110"/>
                      <a:pt x="70054" y="466751"/>
                    </a:cubicBezTo>
                    <a:cubicBezTo>
                      <a:pt x="143374" y="441226"/>
                      <a:pt x="196079" y="533960"/>
                      <a:pt x="251983" y="587865"/>
                    </a:cubicBezTo>
                    <a:cubicBezTo>
                      <a:pt x="264774" y="600199"/>
                      <a:pt x="280191" y="611391"/>
                      <a:pt x="297893" y="612933"/>
                    </a:cubicBezTo>
                    <a:cubicBezTo>
                      <a:pt x="315538" y="614475"/>
                      <a:pt x="332783" y="606138"/>
                      <a:pt x="346716" y="595174"/>
                    </a:cubicBezTo>
                    <a:cubicBezTo>
                      <a:pt x="395481" y="556687"/>
                      <a:pt x="410728" y="489877"/>
                      <a:pt x="416495" y="428035"/>
                    </a:cubicBezTo>
                    <a:cubicBezTo>
                      <a:pt x="422319" y="366193"/>
                      <a:pt x="422662" y="301154"/>
                      <a:pt x="452584" y="246678"/>
                    </a:cubicBezTo>
                    <a:cubicBezTo>
                      <a:pt x="482448" y="192259"/>
                      <a:pt x="555368" y="155029"/>
                      <a:pt x="608016" y="187806"/>
                    </a:cubicBezTo>
                    <a:cubicBezTo>
                      <a:pt x="726504" y="261467"/>
                      <a:pt x="766133" y="86220"/>
                      <a:pt x="838425" y="28889"/>
                    </a:cubicBezTo>
                    <a:cubicBezTo>
                      <a:pt x="868860" y="4735"/>
                      <a:pt x="911173" y="-8284"/>
                      <a:pt x="947376" y="5820"/>
                    </a:cubicBezTo>
                    <a:cubicBezTo>
                      <a:pt x="982894" y="19639"/>
                      <a:pt x="1004707" y="55670"/>
                      <a:pt x="1017384" y="91588"/>
                    </a:cubicBezTo>
                    <a:cubicBezTo>
                      <a:pt x="1046163" y="173416"/>
                      <a:pt x="1041709" y="280026"/>
                      <a:pt x="993629" y="354544"/>
                    </a:cubicBezTo>
                    <a:cubicBezTo>
                      <a:pt x="948404" y="424609"/>
                      <a:pt x="847904" y="452475"/>
                      <a:pt x="835227" y="546009"/>
                    </a:cubicBezTo>
                    <a:cubicBezTo>
                      <a:pt x="826490" y="610363"/>
                      <a:pt x="872058" y="675289"/>
                      <a:pt x="854756" y="737873"/>
                    </a:cubicBezTo>
                    <a:cubicBezTo>
                      <a:pt x="840309" y="790065"/>
                      <a:pt x="786633" y="822670"/>
                      <a:pt x="766304" y="872863"/>
                    </a:cubicBezTo>
                    <a:cubicBezTo>
                      <a:pt x="738952" y="940530"/>
                      <a:pt x="778410" y="1022757"/>
                      <a:pt x="746946" y="1088539"/>
                    </a:cubicBezTo>
                    <a:cubicBezTo>
                      <a:pt x="726447" y="1131309"/>
                      <a:pt x="680194" y="1157005"/>
                      <a:pt x="658609" y="1199261"/>
                    </a:cubicBezTo>
                    <a:cubicBezTo>
                      <a:pt x="632056" y="1251338"/>
                      <a:pt x="649130" y="1313922"/>
                      <a:pt x="645875" y="1372281"/>
                    </a:cubicBezTo>
                    <a:cubicBezTo>
                      <a:pt x="638966" y="1497335"/>
                      <a:pt x="524304" y="1613139"/>
                      <a:pt x="394739" y="1601889"/>
                    </a:cubicBezTo>
                    <a:cubicBezTo>
                      <a:pt x="284017" y="1592296"/>
                      <a:pt x="232397" y="1465301"/>
                      <a:pt x="182946" y="1377706"/>
                    </a:cubicBezTo>
                    <a:cubicBezTo>
                      <a:pt x="50354" y="1142729"/>
                      <a:pt x="-14343" y="869208"/>
                      <a:pt x="2673" y="599799"/>
                    </a:cubicBezTo>
                    <a:close/>
                  </a:path>
                </a:pathLst>
              </a:custGeom>
              <a:solidFill>
                <a:srgbClr val="F44E4E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31">
                <a:extLst>
                  <a:ext uri="{FF2B5EF4-FFF2-40B4-BE49-F238E27FC236}">
                    <a16:creationId xmlns:a16="http://schemas.microsoft.com/office/drawing/2014/main" id="{E82E04CF-19D5-421F-B4DA-76F4A95DAA6E}"/>
                  </a:ext>
                </a:extLst>
              </p:cNvPr>
              <p:cNvSpPr/>
              <p:nvPr/>
            </p:nvSpPr>
            <p:spPr>
              <a:xfrm>
                <a:off x="3287984" y="4014676"/>
                <a:ext cx="187474" cy="659841"/>
              </a:xfrm>
              <a:custGeom>
                <a:avLst/>
                <a:gdLst>
                  <a:gd name="connsiteX0" fmla="*/ 10682 w 187474"/>
                  <a:gd name="connsiteY0" fmla="*/ 659841 h 659841"/>
                  <a:gd name="connsiteX1" fmla="*/ 7998 w 187474"/>
                  <a:gd name="connsiteY1" fmla="*/ 659499 h 659841"/>
                  <a:gd name="connsiteX2" fmla="*/ 346 w 187474"/>
                  <a:gd name="connsiteY2" fmla="*/ 646422 h 659841"/>
                  <a:gd name="connsiteX3" fmla="*/ 166400 w 187474"/>
                  <a:gd name="connsiteY3" fmla="*/ 8017 h 659841"/>
                  <a:gd name="connsiteX4" fmla="*/ 179477 w 187474"/>
                  <a:gd name="connsiteY4" fmla="*/ 366 h 659841"/>
                  <a:gd name="connsiteX5" fmla="*/ 187128 w 187474"/>
                  <a:gd name="connsiteY5" fmla="*/ 13442 h 659841"/>
                  <a:gd name="connsiteX6" fmla="*/ 21075 w 187474"/>
                  <a:gd name="connsiteY6" fmla="*/ 651847 h 659841"/>
                  <a:gd name="connsiteX7" fmla="*/ 10682 w 187474"/>
                  <a:gd name="connsiteY7" fmla="*/ 659841 h 65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74" h="659841">
                    <a:moveTo>
                      <a:pt x="10682" y="659841"/>
                    </a:moveTo>
                    <a:cubicBezTo>
                      <a:pt x="9768" y="659841"/>
                      <a:pt x="8912" y="659727"/>
                      <a:pt x="7998" y="659499"/>
                    </a:cubicBezTo>
                    <a:cubicBezTo>
                      <a:pt x="2288" y="658014"/>
                      <a:pt x="-1138" y="652190"/>
                      <a:pt x="346" y="646422"/>
                    </a:cubicBezTo>
                    <a:lnTo>
                      <a:pt x="166400" y="8017"/>
                    </a:lnTo>
                    <a:cubicBezTo>
                      <a:pt x="167885" y="2307"/>
                      <a:pt x="173709" y="-1176"/>
                      <a:pt x="179477" y="366"/>
                    </a:cubicBezTo>
                    <a:cubicBezTo>
                      <a:pt x="185187" y="1850"/>
                      <a:pt x="188613" y="7675"/>
                      <a:pt x="187128" y="13442"/>
                    </a:cubicBezTo>
                    <a:lnTo>
                      <a:pt x="21075" y="651847"/>
                    </a:lnTo>
                    <a:cubicBezTo>
                      <a:pt x="19761" y="656644"/>
                      <a:pt x="15421" y="659841"/>
                      <a:pt x="10682" y="6598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32">
                <a:extLst>
                  <a:ext uri="{FF2B5EF4-FFF2-40B4-BE49-F238E27FC236}">
                    <a16:creationId xmlns:a16="http://schemas.microsoft.com/office/drawing/2014/main" id="{CEFEBA6B-63C4-4520-B02C-2C1DED9B615C}"/>
                  </a:ext>
                </a:extLst>
              </p:cNvPr>
              <p:cNvSpPr/>
              <p:nvPr/>
            </p:nvSpPr>
            <p:spPr>
              <a:xfrm>
                <a:off x="3250269" y="4104090"/>
                <a:ext cx="156180" cy="197091"/>
              </a:xfrm>
              <a:custGeom>
                <a:avLst/>
                <a:gdLst>
                  <a:gd name="connsiteX0" fmla="*/ 145471 w 156180"/>
                  <a:gd name="connsiteY0" fmla="*/ 197092 h 197091"/>
                  <a:gd name="connsiteX1" fmla="*/ 136963 w 156180"/>
                  <a:gd name="connsiteY1" fmla="*/ 192923 h 197091"/>
                  <a:gd name="connsiteX2" fmla="*/ 2201 w 156180"/>
                  <a:gd name="connsiteY2" fmla="*/ 17219 h 197091"/>
                  <a:gd name="connsiteX3" fmla="*/ 4200 w 156180"/>
                  <a:gd name="connsiteY3" fmla="*/ 2201 h 197091"/>
                  <a:gd name="connsiteX4" fmla="*/ 19218 w 156180"/>
                  <a:gd name="connsiteY4" fmla="*/ 4200 h 197091"/>
                  <a:gd name="connsiteX5" fmla="*/ 153979 w 156180"/>
                  <a:gd name="connsiteY5" fmla="*/ 179904 h 197091"/>
                  <a:gd name="connsiteX6" fmla="*/ 151981 w 156180"/>
                  <a:gd name="connsiteY6" fmla="*/ 194922 h 197091"/>
                  <a:gd name="connsiteX7" fmla="*/ 145471 w 156180"/>
                  <a:gd name="connsiteY7" fmla="*/ 197092 h 19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80" h="197091">
                    <a:moveTo>
                      <a:pt x="145471" y="197092"/>
                    </a:moveTo>
                    <a:cubicBezTo>
                      <a:pt x="142273" y="197092"/>
                      <a:pt x="139076" y="195664"/>
                      <a:pt x="136963" y="192923"/>
                    </a:cubicBezTo>
                    <a:lnTo>
                      <a:pt x="2201" y="17219"/>
                    </a:lnTo>
                    <a:cubicBezTo>
                      <a:pt x="-1396" y="12537"/>
                      <a:pt x="-483" y="5799"/>
                      <a:pt x="4200" y="2201"/>
                    </a:cubicBezTo>
                    <a:cubicBezTo>
                      <a:pt x="8882" y="-1396"/>
                      <a:pt x="15620" y="-483"/>
                      <a:pt x="19218" y="4200"/>
                    </a:cubicBezTo>
                    <a:lnTo>
                      <a:pt x="153979" y="179904"/>
                    </a:lnTo>
                    <a:cubicBezTo>
                      <a:pt x="157577" y="184586"/>
                      <a:pt x="156663" y="191324"/>
                      <a:pt x="151981" y="194922"/>
                    </a:cubicBezTo>
                    <a:cubicBezTo>
                      <a:pt x="150039" y="196349"/>
                      <a:pt x="147755" y="197092"/>
                      <a:pt x="145471" y="197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33">
                <a:extLst>
                  <a:ext uri="{FF2B5EF4-FFF2-40B4-BE49-F238E27FC236}">
                    <a16:creationId xmlns:a16="http://schemas.microsoft.com/office/drawing/2014/main" id="{B7BDBAE2-5875-4CF9-A540-6B84A6DB58B7}"/>
                  </a:ext>
                </a:extLst>
              </p:cNvPr>
              <p:cNvSpPr/>
              <p:nvPr/>
            </p:nvSpPr>
            <p:spPr>
              <a:xfrm>
                <a:off x="2176321" y="3207779"/>
                <a:ext cx="1220220" cy="1842452"/>
              </a:xfrm>
              <a:custGeom>
                <a:avLst/>
                <a:gdLst>
                  <a:gd name="connsiteX0" fmla="*/ 999917 w 1220220"/>
                  <a:gd name="connsiteY0" fmla="*/ 1831166 h 1842452"/>
                  <a:gd name="connsiteX1" fmla="*/ 854820 w 1220220"/>
                  <a:gd name="connsiteY1" fmla="*/ 1723414 h 1842452"/>
                  <a:gd name="connsiteX2" fmla="*/ 259927 w 1220220"/>
                  <a:gd name="connsiteY2" fmla="*/ 1447781 h 1842452"/>
                  <a:gd name="connsiteX3" fmla="*/ 75030 w 1220220"/>
                  <a:gd name="connsiteY3" fmla="*/ 973374 h 1842452"/>
                  <a:gd name="connsiteX4" fmla="*/ 168 w 1220220"/>
                  <a:gd name="connsiteY4" fmla="*/ 772202 h 1842452"/>
                  <a:gd name="connsiteX5" fmla="*/ 137043 w 1220220"/>
                  <a:gd name="connsiteY5" fmla="*/ 635442 h 1842452"/>
                  <a:gd name="connsiteX6" fmla="*/ 250448 w 1220220"/>
                  <a:gd name="connsiteY6" fmla="*/ 698540 h 1842452"/>
                  <a:gd name="connsiteX7" fmla="*/ 371106 w 1220220"/>
                  <a:gd name="connsiteY7" fmla="*/ 703508 h 1842452"/>
                  <a:gd name="connsiteX8" fmla="*/ 278200 w 1220220"/>
                  <a:gd name="connsiteY8" fmla="*/ 570973 h 1842452"/>
                  <a:gd name="connsiteX9" fmla="*/ 240855 w 1220220"/>
                  <a:gd name="connsiteY9" fmla="*/ 418966 h 1842452"/>
                  <a:gd name="connsiteX10" fmla="*/ 368365 w 1220220"/>
                  <a:gd name="connsiteY10" fmla="*/ 356382 h 1842452"/>
                  <a:gd name="connsiteX11" fmla="*/ 428893 w 1220220"/>
                  <a:gd name="connsiteY11" fmla="*/ 135167 h 1842452"/>
                  <a:gd name="connsiteX12" fmla="*/ 841002 w 1220220"/>
                  <a:gd name="connsiteY12" fmla="*/ 91998 h 1842452"/>
                  <a:gd name="connsiteX13" fmla="*/ 827240 w 1220220"/>
                  <a:gd name="connsiteY13" fmla="*/ 714471 h 1842452"/>
                  <a:gd name="connsiteX14" fmla="*/ 1126171 w 1220220"/>
                  <a:gd name="connsiteY14" fmla="*/ 1282412 h 1842452"/>
                  <a:gd name="connsiteX15" fmla="*/ 1146556 w 1220220"/>
                  <a:gd name="connsiteY15" fmla="*/ 1800788 h 1842452"/>
                  <a:gd name="connsiteX16" fmla="*/ 999917 w 1220220"/>
                  <a:gd name="connsiteY16" fmla="*/ 1831166 h 18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0220" h="1842452">
                    <a:moveTo>
                      <a:pt x="999917" y="1831166"/>
                    </a:moveTo>
                    <a:cubicBezTo>
                      <a:pt x="949382" y="1809810"/>
                      <a:pt x="902387" y="1762244"/>
                      <a:pt x="854820" y="1723414"/>
                    </a:cubicBezTo>
                    <a:cubicBezTo>
                      <a:pt x="751008" y="1638560"/>
                      <a:pt x="747354" y="1528980"/>
                      <a:pt x="259927" y="1447781"/>
                    </a:cubicBezTo>
                    <a:cubicBezTo>
                      <a:pt x="33345" y="1410036"/>
                      <a:pt x="200541" y="1166551"/>
                      <a:pt x="75030" y="973374"/>
                    </a:cubicBezTo>
                    <a:cubicBezTo>
                      <a:pt x="35401" y="912388"/>
                      <a:pt x="-2858" y="844893"/>
                      <a:pt x="168" y="772202"/>
                    </a:cubicBezTo>
                    <a:cubicBezTo>
                      <a:pt x="3195" y="699511"/>
                      <a:pt x="65037" y="624935"/>
                      <a:pt x="137043" y="635442"/>
                    </a:cubicBezTo>
                    <a:cubicBezTo>
                      <a:pt x="180269" y="641723"/>
                      <a:pt x="213674" y="674957"/>
                      <a:pt x="250448" y="698540"/>
                    </a:cubicBezTo>
                    <a:cubicBezTo>
                      <a:pt x="287222" y="722123"/>
                      <a:pt x="340613" y="734743"/>
                      <a:pt x="371106" y="703508"/>
                    </a:cubicBezTo>
                    <a:cubicBezTo>
                      <a:pt x="347979" y="654628"/>
                      <a:pt x="308864" y="615513"/>
                      <a:pt x="278200" y="570973"/>
                    </a:cubicBezTo>
                    <a:cubicBezTo>
                      <a:pt x="247536" y="526490"/>
                      <a:pt x="224809" y="470587"/>
                      <a:pt x="240855" y="418966"/>
                    </a:cubicBezTo>
                    <a:cubicBezTo>
                      <a:pt x="265638" y="339194"/>
                      <a:pt x="337872" y="389102"/>
                      <a:pt x="368365" y="356382"/>
                    </a:cubicBezTo>
                    <a:cubicBezTo>
                      <a:pt x="409307" y="312527"/>
                      <a:pt x="398629" y="195582"/>
                      <a:pt x="428893" y="135167"/>
                    </a:cubicBezTo>
                    <a:cubicBezTo>
                      <a:pt x="499872" y="-6504"/>
                      <a:pt x="748267" y="-61265"/>
                      <a:pt x="841002" y="91998"/>
                    </a:cubicBezTo>
                    <a:cubicBezTo>
                      <a:pt x="948354" y="269415"/>
                      <a:pt x="879317" y="512843"/>
                      <a:pt x="827240" y="714471"/>
                    </a:cubicBezTo>
                    <a:cubicBezTo>
                      <a:pt x="754834" y="994787"/>
                      <a:pt x="1034693" y="1088949"/>
                      <a:pt x="1126171" y="1282412"/>
                    </a:cubicBezTo>
                    <a:cubicBezTo>
                      <a:pt x="1192067" y="1421913"/>
                      <a:pt x="1289313" y="1674534"/>
                      <a:pt x="1146556" y="1800788"/>
                    </a:cubicBezTo>
                    <a:cubicBezTo>
                      <a:pt x="1092937" y="1848354"/>
                      <a:pt x="1045028" y="1850182"/>
                      <a:pt x="999917" y="1831166"/>
                    </a:cubicBezTo>
                    <a:close/>
                  </a:path>
                </a:pathLst>
              </a:custGeom>
              <a:solidFill>
                <a:srgbClr val="978C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34">
                <a:extLst>
                  <a:ext uri="{FF2B5EF4-FFF2-40B4-BE49-F238E27FC236}">
                    <a16:creationId xmlns:a16="http://schemas.microsoft.com/office/drawing/2014/main" id="{D17B8FEB-C8D6-4AF5-8CA9-D297D7562B93}"/>
                  </a:ext>
                </a:extLst>
              </p:cNvPr>
              <p:cNvSpPr/>
              <p:nvPr/>
            </p:nvSpPr>
            <p:spPr>
              <a:xfrm>
                <a:off x="2806369" y="4171142"/>
                <a:ext cx="495398" cy="928616"/>
              </a:xfrm>
              <a:custGeom>
                <a:avLst/>
                <a:gdLst>
                  <a:gd name="connsiteX0" fmla="*/ 484703 w 495398"/>
                  <a:gd name="connsiteY0" fmla="*/ 928617 h 928616"/>
                  <a:gd name="connsiteX1" fmla="*/ 475224 w 495398"/>
                  <a:gd name="connsiteY1" fmla="*/ 922850 h 928616"/>
                  <a:gd name="connsiteX2" fmla="*/ 1216 w 495398"/>
                  <a:gd name="connsiteY2" fmla="*/ 15664 h 928616"/>
                  <a:gd name="connsiteX3" fmla="*/ 5728 w 495398"/>
                  <a:gd name="connsiteY3" fmla="*/ 1216 h 928616"/>
                  <a:gd name="connsiteX4" fmla="*/ 20174 w 495398"/>
                  <a:gd name="connsiteY4" fmla="*/ 5727 h 928616"/>
                  <a:gd name="connsiteX5" fmla="*/ 494182 w 495398"/>
                  <a:gd name="connsiteY5" fmla="*/ 912914 h 928616"/>
                  <a:gd name="connsiteX6" fmla="*/ 489671 w 495398"/>
                  <a:gd name="connsiteY6" fmla="*/ 927361 h 928616"/>
                  <a:gd name="connsiteX7" fmla="*/ 484703 w 495398"/>
                  <a:gd name="connsiteY7" fmla="*/ 928617 h 92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398" h="928616">
                    <a:moveTo>
                      <a:pt x="484703" y="928617"/>
                    </a:moveTo>
                    <a:cubicBezTo>
                      <a:pt x="480820" y="928617"/>
                      <a:pt x="477108" y="926504"/>
                      <a:pt x="475224" y="922850"/>
                    </a:cubicBezTo>
                    <a:lnTo>
                      <a:pt x="1216" y="15664"/>
                    </a:lnTo>
                    <a:cubicBezTo>
                      <a:pt x="-1524" y="10410"/>
                      <a:pt x="531" y="3957"/>
                      <a:pt x="5728" y="1216"/>
                    </a:cubicBezTo>
                    <a:cubicBezTo>
                      <a:pt x="10924" y="-1524"/>
                      <a:pt x="17433" y="531"/>
                      <a:pt x="20174" y="5727"/>
                    </a:cubicBezTo>
                    <a:lnTo>
                      <a:pt x="494182" y="912914"/>
                    </a:lnTo>
                    <a:cubicBezTo>
                      <a:pt x="496923" y="918167"/>
                      <a:pt x="494867" y="924620"/>
                      <a:pt x="489671" y="927361"/>
                    </a:cubicBezTo>
                    <a:cubicBezTo>
                      <a:pt x="488072" y="928274"/>
                      <a:pt x="486416" y="928617"/>
                      <a:pt x="484703" y="9286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35">
                <a:extLst>
                  <a:ext uri="{FF2B5EF4-FFF2-40B4-BE49-F238E27FC236}">
                    <a16:creationId xmlns:a16="http://schemas.microsoft.com/office/drawing/2014/main" id="{F6C675BC-15AB-4DE2-8F8F-62D08FA62D2B}"/>
                  </a:ext>
                </a:extLst>
              </p:cNvPr>
              <p:cNvSpPr/>
              <p:nvPr/>
            </p:nvSpPr>
            <p:spPr>
              <a:xfrm>
                <a:off x="2696761" y="4438810"/>
                <a:ext cx="368001" cy="232566"/>
              </a:xfrm>
              <a:custGeom>
                <a:avLst/>
                <a:gdLst>
                  <a:gd name="connsiteX0" fmla="*/ 357278 w 368001"/>
                  <a:gd name="connsiteY0" fmla="*/ 232567 h 232566"/>
                  <a:gd name="connsiteX1" fmla="*/ 351739 w 368001"/>
                  <a:gd name="connsiteY1" fmla="*/ 231025 h 232566"/>
                  <a:gd name="connsiteX2" fmla="*/ 5127 w 368001"/>
                  <a:gd name="connsiteY2" fmla="*/ 19860 h 232566"/>
                  <a:gd name="connsiteX3" fmla="*/ 1530 w 368001"/>
                  <a:gd name="connsiteY3" fmla="*/ 5128 h 232566"/>
                  <a:gd name="connsiteX4" fmla="*/ 16262 w 368001"/>
                  <a:gd name="connsiteY4" fmla="*/ 1530 h 232566"/>
                  <a:gd name="connsiteX5" fmla="*/ 362874 w 368001"/>
                  <a:gd name="connsiteY5" fmla="*/ 212695 h 232566"/>
                  <a:gd name="connsiteX6" fmla="*/ 366472 w 368001"/>
                  <a:gd name="connsiteY6" fmla="*/ 227427 h 232566"/>
                  <a:gd name="connsiteX7" fmla="*/ 357278 w 368001"/>
                  <a:gd name="connsiteY7" fmla="*/ 232567 h 23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001" h="232566">
                    <a:moveTo>
                      <a:pt x="357278" y="232567"/>
                    </a:moveTo>
                    <a:cubicBezTo>
                      <a:pt x="355394" y="232567"/>
                      <a:pt x="353452" y="232052"/>
                      <a:pt x="351739" y="231025"/>
                    </a:cubicBezTo>
                    <a:lnTo>
                      <a:pt x="5127" y="19860"/>
                    </a:lnTo>
                    <a:cubicBezTo>
                      <a:pt x="103" y="16777"/>
                      <a:pt x="-1496" y="10210"/>
                      <a:pt x="1530" y="5128"/>
                    </a:cubicBezTo>
                    <a:cubicBezTo>
                      <a:pt x="4614" y="102"/>
                      <a:pt x="11180" y="-1496"/>
                      <a:pt x="16262" y="1530"/>
                    </a:cubicBezTo>
                    <a:lnTo>
                      <a:pt x="362874" y="212695"/>
                    </a:lnTo>
                    <a:cubicBezTo>
                      <a:pt x="367899" y="215778"/>
                      <a:pt x="369498" y="222345"/>
                      <a:pt x="366472" y="227427"/>
                    </a:cubicBezTo>
                    <a:cubicBezTo>
                      <a:pt x="364416" y="230739"/>
                      <a:pt x="360933" y="232567"/>
                      <a:pt x="357278" y="232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36">
                <a:extLst>
                  <a:ext uri="{FF2B5EF4-FFF2-40B4-BE49-F238E27FC236}">
                    <a16:creationId xmlns:a16="http://schemas.microsoft.com/office/drawing/2014/main" id="{8F7E36D4-02E6-41EC-83A4-99123194394E}"/>
                  </a:ext>
                </a:extLst>
              </p:cNvPr>
              <p:cNvSpPr/>
              <p:nvPr/>
            </p:nvSpPr>
            <p:spPr>
              <a:xfrm>
                <a:off x="2566396" y="4168202"/>
                <a:ext cx="368001" cy="232566"/>
              </a:xfrm>
              <a:custGeom>
                <a:avLst/>
                <a:gdLst>
                  <a:gd name="connsiteX0" fmla="*/ 357278 w 368001"/>
                  <a:gd name="connsiteY0" fmla="*/ 232567 h 232566"/>
                  <a:gd name="connsiteX1" fmla="*/ 351739 w 368001"/>
                  <a:gd name="connsiteY1" fmla="*/ 231025 h 232566"/>
                  <a:gd name="connsiteX2" fmla="*/ 5128 w 368001"/>
                  <a:gd name="connsiteY2" fmla="*/ 19860 h 232566"/>
                  <a:gd name="connsiteX3" fmla="*/ 1530 w 368001"/>
                  <a:gd name="connsiteY3" fmla="*/ 5128 h 232566"/>
                  <a:gd name="connsiteX4" fmla="*/ 16263 w 368001"/>
                  <a:gd name="connsiteY4" fmla="*/ 1530 h 232566"/>
                  <a:gd name="connsiteX5" fmla="*/ 362874 w 368001"/>
                  <a:gd name="connsiteY5" fmla="*/ 212695 h 232566"/>
                  <a:gd name="connsiteX6" fmla="*/ 366472 w 368001"/>
                  <a:gd name="connsiteY6" fmla="*/ 227428 h 232566"/>
                  <a:gd name="connsiteX7" fmla="*/ 357278 w 368001"/>
                  <a:gd name="connsiteY7" fmla="*/ 232567 h 23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001" h="232566">
                    <a:moveTo>
                      <a:pt x="357278" y="232567"/>
                    </a:moveTo>
                    <a:cubicBezTo>
                      <a:pt x="355394" y="232567"/>
                      <a:pt x="353452" y="232053"/>
                      <a:pt x="351739" y="231025"/>
                    </a:cubicBezTo>
                    <a:lnTo>
                      <a:pt x="5128" y="19860"/>
                    </a:lnTo>
                    <a:cubicBezTo>
                      <a:pt x="103" y="16777"/>
                      <a:pt x="-1496" y="10210"/>
                      <a:pt x="1530" y="5128"/>
                    </a:cubicBezTo>
                    <a:cubicBezTo>
                      <a:pt x="4614" y="102"/>
                      <a:pt x="11180" y="-1496"/>
                      <a:pt x="16263" y="1530"/>
                    </a:cubicBezTo>
                    <a:lnTo>
                      <a:pt x="362874" y="212695"/>
                    </a:lnTo>
                    <a:cubicBezTo>
                      <a:pt x="367899" y="215778"/>
                      <a:pt x="369498" y="222345"/>
                      <a:pt x="366472" y="227428"/>
                    </a:cubicBezTo>
                    <a:cubicBezTo>
                      <a:pt x="364416" y="230739"/>
                      <a:pt x="360876" y="232567"/>
                      <a:pt x="357278" y="232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37">
                <a:extLst>
                  <a:ext uri="{FF2B5EF4-FFF2-40B4-BE49-F238E27FC236}">
                    <a16:creationId xmlns:a16="http://schemas.microsoft.com/office/drawing/2014/main" id="{12AC3CE6-51D9-4C96-83A6-CF5A137939AF}"/>
                  </a:ext>
                </a:extLst>
              </p:cNvPr>
              <p:cNvSpPr/>
              <p:nvPr/>
            </p:nvSpPr>
            <p:spPr>
              <a:xfrm>
                <a:off x="3141354" y="4508885"/>
                <a:ext cx="88268" cy="350072"/>
              </a:xfrm>
              <a:custGeom>
                <a:avLst/>
                <a:gdLst>
                  <a:gd name="connsiteX0" fmla="*/ 10730 w 88268"/>
                  <a:gd name="connsiteY0" fmla="*/ 350073 h 350072"/>
                  <a:gd name="connsiteX1" fmla="*/ 8560 w 88268"/>
                  <a:gd name="connsiteY1" fmla="*/ 349844 h 350072"/>
                  <a:gd name="connsiteX2" fmla="*/ 223 w 88268"/>
                  <a:gd name="connsiteY2" fmla="*/ 337225 h 350072"/>
                  <a:gd name="connsiteX3" fmla="*/ 67090 w 88268"/>
                  <a:gd name="connsiteY3" fmla="*/ 8543 h 350072"/>
                  <a:gd name="connsiteX4" fmla="*/ 79709 w 88268"/>
                  <a:gd name="connsiteY4" fmla="*/ 206 h 350072"/>
                  <a:gd name="connsiteX5" fmla="*/ 88046 w 88268"/>
                  <a:gd name="connsiteY5" fmla="*/ 12826 h 350072"/>
                  <a:gd name="connsiteX6" fmla="*/ 21179 w 88268"/>
                  <a:gd name="connsiteY6" fmla="*/ 341507 h 350072"/>
                  <a:gd name="connsiteX7" fmla="*/ 10730 w 88268"/>
                  <a:gd name="connsiteY7" fmla="*/ 350073 h 35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268" h="350072">
                    <a:moveTo>
                      <a:pt x="10730" y="350073"/>
                    </a:moveTo>
                    <a:cubicBezTo>
                      <a:pt x="10044" y="350073"/>
                      <a:pt x="9302" y="350015"/>
                      <a:pt x="8560" y="349844"/>
                    </a:cubicBezTo>
                    <a:cubicBezTo>
                      <a:pt x="2792" y="348702"/>
                      <a:pt x="-977" y="343049"/>
                      <a:pt x="223" y="337225"/>
                    </a:cubicBezTo>
                    <a:lnTo>
                      <a:pt x="67090" y="8543"/>
                    </a:lnTo>
                    <a:cubicBezTo>
                      <a:pt x="68232" y="2776"/>
                      <a:pt x="73885" y="-936"/>
                      <a:pt x="79709" y="206"/>
                    </a:cubicBezTo>
                    <a:cubicBezTo>
                      <a:pt x="85477" y="1348"/>
                      <a:pt x="89245" y="7002"/>
                      <a:pt x="88046" y="12826"/>
                    </a:cubicBezTo>
                    <a:lnTo>
                      <a:pt x="21179" y="341507"/>
                    </a:lnTo>
                    <a:cubicBezTo>
                      <a:pt x="20208" y="346589"/>
                      <a:pt x="15697" y="350073"/>
                      <a:pt x="10730" y="3500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" name="任意多边形: 形状 39">
              <a:extLst>
                <a:ext uri="{FF2B5EF4-FFF2-40B4-BE49-F238E27FC236}">
                  <a16:creationId xmlns:a16="http://schemas.microsoft.com/office/drawing/2014/main" id="{2E936592-D162-4DE4-92D8-449239875270}"/>
                </a:ext>
              </a:extLst>
            </p:cNvPr>
            <p:cNvSpPr/>
            <p:nvPr/>
          </p:nvSpPr>
          <p:spPr>
            <a:xfrm>
              <a:off x="3950541" y="5624647"/>
              <a:ext cx="330756" cy="193307"/>
            </a:xfrm>
            <a:custGeom>
              <a:avLst/>
              <a:gdLst>
                <a:gd name="connsiteX0" fmla="*/ 175487 w 330756"/>
                <a:gd name="connsiteY0" fmla="*/ 98 h 193307"/>
                <a:gd name="connsiteX1" fmla="*/ 180113 w 330756"/>
                <a:gd name="connsiteY1" fmla="*/ 612 h 193307"/>
                <a:gd name="connsiteX2" fmla="*/ 189820 w 330756"/>
                <a:gd name="connsiteY2" fmla="*/ 13003 h 193307"/>
                <a:gd name="connsiteX3" fmla="*/ 210491 w 330756"/>
                <a:gd name="connsiteY3" fmla="*/ 111276 h 193307"/>
                <a:gd name="connsiteX4" fmla="*/ 226194 w 330756"/>
                <a:gd name="connsiteY4" fmla="*/ 39213 h 193307"/>
                <a:gd name="connsiteX5" fmla="*/ 238300 w 330756"/>
                <a:gd name="connsiteY5" fmla="*/ 18713 h 193307"/>
                <a:gd name="connsiteX6" fmla="*/ 249093 w 330756"/>
                <a:gd name="connsiteY6" fmla="*/ 125209 h 193307"/>
                <a:gd name="connsiteX7" fmla="*/ 123467 w 330756"/>
                <a:gd name="connsiteY7" fmla="*/ 190763 h 193307"/>
                <a:gd name="connsiteX8" fmla="*/ 2695 w 330756"/>
                <a:gd name="connsiteY8" fmla="*/ 109506 h 193307"/>
                <a:gd name="connsiteX9" fmla="*/ 1268 w 330756"/>
                <a:gd name="connsiteY9" fmla="*/ 96829 h 193307"/>
                <a:gd name="connsiteX10" fmla="*/ 9434 w 330756"/>
                <a:gd name="connsiteY10" fmla="*/ 93004 h 193307"/>
                <a:gd name="connsiteX11" fmla="*/ 88635 w 330756"/>
                <a:gd name="connsiteY11" fmla="*/ 112761 h 193307"/>
                <a:gd name="connsiteX12" fmla="*/ 156016 w 330756"/>
                <a:gd name="connsiteY12" fmla="*/ 161755 h 193307"/>
                <a:gd name="connsiteX13" fmla="*/ 222597 w 330756"/>
                <a:gd name="connsiteY13" fmla="*/ 166552 h 193307"/>
                <a:gd name="connsiteX14" fmla="*/ 292776 w 330756"/>
                <a:gd name="connsiteY14" fmla="*/ 129206 h 193307"/>
                <a:gd name="connsiteX15" fmla="*/ 311905 w 330756"/>
                <a:gd name="connsiteY15" fmla="*/ 119099 h 193307"/>
                <a:gd name="connsiteX16" fmla="*/ 329949 w 330756"/>
                <a:gd name="connsiteY16" fmla="*/ 128179 h 193307"/>
                <a:gd name="connsiteX17" fmla="*/ 329436 w 330756"/>
                <a:gd name="connsiteY17" fmla="*/ 140969 h 193307"/>
                <a:gd name="connsiteX18" fmla="*/ 215059 w 330756"/>
                <a:gd name="connsiteY18" fmla="*/ 162611 h 193307"/>
                <a:gd name="connsiteX19" fmla="*/ 160812 w 330756"/>
                <a:gd name="connsiteY19" fmla="*/ 22596 h 193307"/>
                <a:gd name="connsiteX20" fmla="*/ 175487 w 330756"/>
                <a:gd name="connsiteY20" fmla="*/ 98 h 19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0756" h="193307">
                  <a:moveTo>
                    <a:pt x="175487" y="98"/>
                  </a:moveTo>
                  <a:cubicBezTo>
                    <a:pt x="176972" y="-130"/>
                    <a:pt x="178514" y="41"/>
                    <a:pt x="180113" y="612"/>
                  </a:cubicBezTo>
                  <a:cubicBezTo>
                    <a:pt x="185195" y="2439"/>
                    <a:pt x="187879" y="7921"/>
                    <a:pt x="189820" y="13003"/>
                  </a:cubicBezTo>
                  <a:cubicBezTo>
                    <a:pt x="207636" y="59313"/>
                    <a:pt x="205523" y="47607"/>
                    <a:pt x="210491" y="111276"/>
                  </a:cubicBezTo>
                  <a:cubicBezTo>
                    <a:pt x="214945" y="70277"/>
                    <a:pt x="211804" y="77871"/>
                    <a:pt x="226194" y="39213"/>
                  </a:cubicBezTo>
                  <a:cubicBezTo>
                    <a:pt x="228992" y="31676"/>
                    <a:pt x="232190" y="23967"/>
                    <a:pt x="238300" y="18713"/>
                  </a:cubicBezTo>
                  <a:cubicBezTo>
                    <a:pt x="277815" y="-15034"/>
                    <a:pt x="254346" y="110420"/>
                    <a:pt x="249093" y="125209"/>
                  </a:cubicBezTo>
                  <a:cubicBezTo>
                    <a:pt x="229678" y="180085"/>
                    <a:pt x="178285" y="201098"/>
                    <a:pt x="123467" y="190763"/>
                  </a:cubicBezTo>
                  <a:cubicBezTo>
                    <a:pt x="75444" y="181683"/>
                    <a:pt x="26336" y="153189"/>
                    <a:pt x="2695" y="109506"/>
                  </a:cubicBezTo>
                  <a:cubicBezTo>
                    <a:pt x="583" y="105566"/>
                    <a:pt x="-1359" y="100484"/>
                    <a:pt x="1268" y="96829"/>
                  </a:cubicBezTo>
                  <a:cubicBezTo>
                    <a:pt x="3038" y="94317"/>
                    <a:pt x="6350" y="93461"/>
                    <a:pt x="9434" y="93004"/>
                  </a:cubicBezTo>
                  <a:cubicBezTo>
                    <a:pt x="36843" y="88607"/>
                    <a:pt x="64823" y="98428"/>
                    <a:pt x="88635" y="112761"/>
                  </a:cubicBezTo>
                  <a:cubicBezTo>
                    <a:pt x="112446" y="127094"/>
                    <a:pt x="133232" y="145880"/>
                    <a:pt x="156016" y="161755"/>
                  </a:cubicBezTo>
                  <a:cubicBezTo>
                    <a:pt x="172175" y="173004"/>
                    <a:pt x="202897" y="167294"/>
                    <a:pt x="222597" y="166552"/>
                  </a:cubicBezTo>
                  <a:cubicBezTo>
                    <a:pt x="256059" y="165295"/>
                    <a:pt x="266966" y="150506"/>
                    <a:pt x="292776" y="129206"/>
                  </a:cubicBezTo>
                  <a:cubicBezTo>
                    <a:pt x="298429" y="124581"/>
                    <a:pt x="304653" y="120127"/>
                    <a:pt x="311905" y="119099"/>
                  </a:cubicBezTo>
                  <a:cubicBezTo>
                    <a:pt x="319157" y="118072"/>
                    <a:pt x="327494" y="121326"/>
                    <a:pt x="329949" y="128179"/>
                  </a:cubicBezTo>
                  <a:cubicBezTo>
                    <a:pt x="331434" y="132290"/>
                    <a:pt x="330635" y="136801"/>
                    <a:pt x="329436" y="140969"/>
                  </a:cubicBezTo>
                  <a:cubicBezTo>
                    <a:pt x="313961" y="193961"/>
                    <a:pt x="249321" y="197501"/>
                    <a:pt x="215059" y="162611"/>
                  </a:cubicBezTo>
                  <a:cubicBezTo>
                    <a:pt x="182340" y="129321"/>
                    <a:pt x="155159" y="69649"/>
                    <a:pt x="160812" y="22596"/>
                  </a:cubicBezTo>
                  <a:cubicBezTo>
                    <a:pt x="161897" y="13175"/>
                    <a:pt x="167379" y="1240"/>
                    <a:pt x="175487" y="98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2585971" y="2616157"/>
            <a:ext cx="484861" cy="380450"/>
            <a:chOff x="5005510" y="3184567"/>
            <a:chExt cx="484861" cy="380450"/>
          </a:xfrm>
        </p:grpSpPr>
        <p:sp>
          <p:nvSpPr>
            <p:cNvPr id="40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>
            <a:off x="9279862" y="991492"/>
            <a:ext cx="572566" cy="462383"/>
            <a:chOff x="7535894" y="3315562"/>
            <a:chExt cx="572566" cy="462383"/>
          </a:xfrm>
        </p:grpSpPr>
        <p:sp>
          <p:nvSpPr>
            <p:cNvPr id="45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4198940" y="3952770"/>
            <a:ext cx="484861" cy="380450"/>
            <a:chOff x="5005510" y="3184567"/>
            <a:chExt cx="484861" cy="380450"/>
          </a:xfrm>
        </p:grpSpPr>
        <p:sp>
          <p:nvSpPr>
            <p:cNvPr id="50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>
            <a:off x="8633064" y="2332953"/>
            <a:ext cx="572566" cy="462383"/>
            <a:chOff x="7535894" y="3315562"/>
            <a:chExt cx="572566" cy="462383"/>
          </a:xfrm>
        </p:grpSpPr>
        <p:sp>
          <p:nvSpPr>
            <p:cNvPr id="55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>
            <a:off x="10918152" y="2431709"/>
            <a:ext cx="572566" cy="462383"/>
            <a:chOff x="7535894" y="3315562"/>
            <a:chExt cx="572566" cy="462383"/>
          </a:xfrm>
        </p:grpSpPr>
        <p:sp>
          <p:nvSpPr>
            <p:cNvPr id="60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4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805748" y="3619064"/>
            <a:ext cx="484861" cy="380450"/>
            <a:chOff x="5005510" y="3184567"/>
            <a:chExt cx="484861" cy="380450"/>
          </a:xfrm>
        </p:grpSpPr>
        <p:sp>
          <p:nvSpPr>
            <p:cNvPr id="65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9" name="图形 2">
            <a:extLst>
              <a:ext uri="{FF2B5EF4-FFF2-40B4-BE49-F238E27FC236}">
                <a16:creationId xmlns:a16="http://schemas.microsoft.com/office/drawing/2014/main" id="{AFE59486-CD72-408B-B433-AC5A5896775D}"/>
              </a:ext>
            </a:extLst>
          </p:cNvPr>
          <p:cNvGrpSpPr/>
          <p:nvPr/>
        </p:nvGrpSpPr>
        <p:grpSpPr>
          <a:xfrm>
            <a:off x="1404263" y="836285"/>
            <a:ext cx="484861" cy="380450"/>
            <a:chOff x="5005510" y="3184567"/>
            <a:chExt cx="484861" cy="380450"/>
          </a:xfrm>
        </p:grpSpPr>
        <p:sp>
          <p:nvSpPr>
            <p:cNvPr id="70" name="任意多边形: 形状 56">
              <a:extLst>
                <a:ext uri="{FF2B5EF4-FFF2-40B4-BE49-F238E27FC236}">
                  <a16:creationId xmlns:a16="http://schemas.microsoft.com/office/drawing/2014/main" id="{67D17D02-A146-40CC-8EC2-8527B8767277}"/>
                </a:ext>
              </a:extLst>
            </p:cNvPr>
            <p:cNvSpPr/>
            <p:nvPr/>
          </p:nvSpPr>
          <p:spPr>
            <a:xfrm>
              <a:off x="5427158" y="3244502"/>
              <a:ext cx="63212" cy="51677"/>
            </a:xfrm>
            <a:custGeom>
              <a:avLst/>
              <a:gdLst>
                <a:gd name="connsiteX0" fmla="*/ 0 w 63212"/>
                <a:gd name="connsiteY0" fmla="*/ 13191 h 51677"/>
                <a:gd name="connsiteX1" fmla="*/ 63212 w 63212"/>
                <a:gd name="connsiteY1" fmla="*/ 0 h 51677"/>
                <a:gd name="connsiteX2" fmla="*/ 18387 w 63212"/>
                <a:gd name="connsiteY2" fmla="*/ 5167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" h="51677">
                  <a:moveTo>
                    <a:pt x="0" y="13191"/>
                  </a:moveTo>
                  <a:lnTo>
                    <a:pt x="63212" y="0"/>
                  </a:lnTo>
                  <a:lnTo>
                    <a:pt x="18387" y="51678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任意多边形: 形状 57">
              <a:extLst>
                <a:ext uri="{FF2B5EF4-FFF2-40B4-BE49-F238E27FC236}">
                  <a16:creationId xmlns:a16="http://schemas.microsoft.com/office/drawing/2014/main" id="{5AB23400-A869-418F-A223-FF9E30BB6314}"/>
                </a:ext>
              </a:extLst>
            </p:cNvPr>
            <p:cNvSpPr/>
            <p:nvPr/>
          </p:nvSpPr>
          <p:spPr>
            <a:xfrm>
              <a:off x="5051881" y="3184567"/>
              <a:ext cx="397799" cy="380450"/>
            </a:xfrm>
            <a:custGeom>
              <a:avLst/>
              <a:gdLst>
                <a:gd name="connsiteX0" fmla="*/ 136075 w 397799"/>
                <a:gd name="connsiteY0" fmla="*/ 244604 h 380450"/>
                <a:gd name="connsiteX1" fmla="*/ 78687 w 397799"/>
                <a:gd name="connsiteY1" fmla="*/ 309986 h 380450"/>
                <a:gd name="connsiteX2" fmla="*/ 0 w 397799"/>
                <a:gd name="connsiteY2" fmla="*/ 352585 h 380450"/>
                <a:gd name="connsiteX3" fmla="*/ 230294 w 397799"/>
                <a:gd name="connsiteY3" fmla="*/ 339965 h 380450"/>
                <a:gd name="connsiteX4" fmla="*/ 388353 w 397799"/>
                <a:gd name="connsiteY4" fmla="*/ 157523 h 380450"/>
                <a:gd name="connsiteX5" fmla="*/ 371109 w 397799"/>
                <a:gd name="connsiteY5" fmla="*/ 33782 h 380450"/>
                <a:gd name="connsiteX6" fmla="*/ 312464 w 397799"/>
                <a:gd name="connsiteY6" fmla="*/ 9114 h 380450"/>
                <a:gd name="connsiteX7" fmla="*/ 206939 w 397799"/>
                <a:gd name="connsiteY7" fmla="*/ 7058 h 380450"/>
                <a:gd name="connsiteX8" fmla="*/ 222471 w 397799"/>
                <a:gd name="connsiteY8" fmla="*/ 46744 h 380450"/>
                <a:gd name="connsiteX9" fmla="*/ 196718 w 397799"/>
                <a:gd name="connsiteY9" fmla="*/ 147359 h 380450"/>
                <a:gd name="connsiteX10" fmla="*/ 136075 w 397799"/>
                <a:gd name="connsiteY10" fmla="*/ 244604 h 3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799" h="380450">
                  <a:moveTo>
                    <a:pt x="136075" y="244604"/>
                  </a:moveTo>
                  <a:cubicBezTo>
                    <a:pt x="118544" y="265846"/>
                    <a:pt x="100500" y="291143"/>
                    <a:pt x="78687" y="309986"/>
                  </a:cubicBezTo>
                  <a:cubicBezTo>
                    <a:pt x="57045" y="328659"/>
                    <a:pt x="16502" y="332371"/>
                    <a:pt x="0" y="352585"/>
                  </a:cubicBezTo>
                  <a:cubicBezTo>
                    <a:pt x="50650" y="407860"/>
                    <a:pt x="175647" y="368631"/>
                    <a:pt x="230294" y="339965"/>
                  </a:cubicBezTo>
                  <a:cubicBezTo>
                    <a:pt x="303214" y="301764"/>
                    <a:pt x="362543" y="236153"/>
                    <a:pt x="388353" y="157523"/>
                  </a:cubicBezTo>
                  <a:cubicBezTo>
                    <a:pt x="402115" y="115553"/>
                    <a:pt x="404285" y="62961"/>
                    <a:pt x="371109" y="33782"/>
                  </a:cubicBezTo>
                  <a:cubicBezTo>
                    <a:pt x="355006" y="19621"/>
                    <a:pt x="333421" y="13796"/>
                    <a:pt x="312464" y="9114"/>
                  </a:cubicBezTo>
                  <a:cubicBezTo>
                    <a:pt x="279688" y="1805"/>
                    <a:pt x="239373" y="-6075"/>
                    <a:pt x="206939" y="7058"/>
                  </a:cubicBezTo>
                  <a:cubicBezTo>
                    <a:pt x="157603" y="27044"/>
                    <a:pt x="211450" y="24074"/>
                    <a:pt x="222471" y="46744"/>
                  </a:cubicBezTo>
                  <a:cubicBezTo>
                    <a:pt x="235490" y="73525"/>
                    <a:pt x="208424" y="124518"/>
                    <a:pt x="196718" y="147359"/>
                  </a:cubicBezTo>
                  <a:cubicBezTo>
                    <a:pt x="179244" y="181335"/>
                    <a:pt x="160572" y="215025"/>
                    <a:pt x="136075" y="24460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58">
              <a:extLst>
                <a:ext uri="{FF2B5EF4-FFF2-40B4-BE49-F238E27FC236}">
                  <a16:creationId xmlns:a16="http://schemas.microsoft.com/office/drawing/2014/main" id="{8C9EE8FF-D462-4C97-8792-3675C4AA4FF7}"/>
                </a:ext>
              </a:extLst>
            </p:cNvPr>
            <p:cNvSpPr/>
            <p:nvPr/>
          </p:nvSpPr>
          <p:spPr>
            <a:xfrm>
              <a:off x="5368000" y="3231311"/>
              <a:ext cx="26381" cy="26381"/>
            </a:xfrm>
            <a:custGeom>
              <a:avLst/>
              <a:gdLst>
                <a:gd name="connsiteX0" fmla="*/ 26381 w 26381"/>
                <a:gd name="connsiteY0" fmla="*/ 13191 h 26381"/>
                <a:gd name="connsiteX1" fmla="*/ 13191 w 26381"/>
                <a:gd name="connsiteY1" fmla="*/ 26381 h 26381"/>
                <a:gd name="connsiteX2" fmla="*/ 0 w 26381"/>
                <a:gd name="connsiteY2" fmla="*/ 13191 h 26381"/>
                <a:gd name="connsiteX3" fmla="*/ 13191 w 26381"/>
                <a:gd name="connsiteY3" fmla="*/ 0 h 26381"/>
                <a:gd name="connsiteX4" fmla="*/ 26381 w 26381"/>
                <a:gd name="connsiteY4" fmla="*/ 13191 h 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1" h="26381">
                  <a:moveTo>
                    <a:pt x="26381" y="13191"/>
                  </a:moveTo>
                  <a:cubicBezTo>
                    <a:pt x="26381" y="20476"/>
                    <a:pt x="20476" y="26381"/>
                    <a:pt x="13191" y="26381"/>
                  </a:cubicBezTo>
                  <a:cubicBezTo>
                    <a:pt x="5906" y="26381"/>
                    <a:pt x="0" y="20476"/>
                    <a:pt x="0" y="13191"/>
                  </a:cubicBezTo>
                  <a:cubicBezTo>
                    <a:pt x="0" y="5906"/>
                    <a:pt x="5906" y="0"/>
                    <a:pt x="13191" y="0"/>
                  </a:cubicBezTo>
                  <a:cubicBezTo>
                    <a:pt x="20476" y="0"/>
                    <a:pt x="26381" y="5906"/>
                    <a:pt x="26381" y="13191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任意多边形: 形状 59">
              <a:extLst>
                <a:ext uri="{FF2B5EF4-FFF2-40B4-BE49-F238E27FC236}">
                  <a16:creationId xmlns:a16="http://schemas.microsoft.com/office/drawing/2014/main" id="{378BA0F6-B059-44CA-9D28-CD015F235C61}"/>
                </a:ext>
              </a:extLst>
            </p:cNvPr>
            <p:cNvSpPr/>
            <p:nvPr/>
          </p:nvSpPr>
          <p:spPr>
            <a:xfrm>
              <a:off x="5005510" y="3185542"/>
              <a:ext cx="281389" cy="257006"/>
            </a:xfrm>
            <a:custGeom>
              <a:avLst/>
              <a:gdLst>
                <a:gd name="connsiteX0" fmla="*/ 154809 w 281389"/>
                <a:gd name="connsiteY0" fmla="*/ 80487 h 257006"/>
                <a:gd name="connsiteX1" fmla="*/ 56993 w 281389"/>
                <a:gd name="connsiteY1" fmla="*/ 36004 h 257006"/>
                <a:gd name="connsiteX2" fmla="*/ 11197 w 281389"/>
                <a:gd name="connsiteY2" fmla="*/ 87 h 257006"/>
                <a:gd name="connsiteX3" fmla="*/ 2631 w 281389"/>
                <a:gd name="connsiteY3" fmla="*/ 2257 h 257006"/>
                <a:gd name="connsiteX4" fmla="*/ 62 w 281389"/>
                <a:gd name="connsiteY4" fmla="*/ 12935 h 257006"/>
                <a:gd name="connsiteX5" fmla="*/ 11425 w 281389"/>
                <a:gd name="connsiteY5" fmla="*/ 79516 h 257006"/>
                <a:gd name="connsiteX6" fmla="*/ 61447 w 281389"/>
                <a:gd name="connsiteY6" fmla="*/ 120459 h 257006"/>
                <a:gd name="connsiteX7" fmla="*/ 69498 w 281389"/>
                <a:gd name="connsiteY7" fmla="*/ 122172 h 257006"/>
                <a:gd name="connsiteX8" fmla="*/ 66472 w 281389"/>
                <a:gd name="connsiteY8" fmla="*/ 142443 h 257006"/>
                <a:gd name="connsiteX9" fmla="*/ 50369 w 281389"/>
                <a:gd name="connsiteY9" fmla="*/ 159460 h 257006"/>
                <a:gd name="connsiteX10" fmla="*/ 63845 w 281389"/>
                <a:gd name="connsiteY10" fmla="*/ 178018 h 257006"/>
                <a:gd name="connsiteX11" fmla="*/ 88799 w 281389"/>
                <a:gd name="connsiteY11" fmla="*/ 176305 h 257006"/>
                <a:gd name="connsiteX12" fmla="*/ 98735 w 281389"/>
                <a:gd name="connsiteY12" fmla="*/ 215534 h 257006"/>
                <a:gd name="connsiteX13" fmla="*/ 135851 w 281389"/>
                <a:gd name="connsiteY13" fmla="*/ 219760 h 257006"/>
                <a:gd name="connsiteX14" fmla="*/ 142304 w 281389"/>
                <a:gd name="connsiteY14" fmla="*/ 232379 h 257006"/>
                <a:gd name="connsiteX15" fmla="*/ 179249 w 281389"/>
                <a:gd name="connsiteY15" fmla="*/ 256705 h 257006"/>
                <a:gd name="connsiteX16" fmla="*/ 224132 w 281389"/>
                <a:gd name="connsiteY16" fmla="*/ 247397 h 257006"/>
                <a:gd name="connsiteX17" fmla="*/ 271355 w 281389"/>
                <a:gd name="connsiteY17" fmla="*/ 157975 h 257006"/>
                <a:gd name="connsiteX18" fmla="*/ 154809 w 281389"/>
                <a:gd name="connsiteY18" fmla="*/ 80487 h 2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389" h="257006">
                  <a:moveTo>
                    <a:pt x="154809" y="80487"/>
                  </a:moveTo>
                  <a:cubicBezTo>
                    <a:pt x="120833" y="68153"/>
                    <a:pt x="82746" y="61415"/>
                    <a:pt x="56993" y="36004"/>
                  </a:cubicBezTo>
                  <a:cubicBezTo>
                    <a:pt x="42832" y="22014"/>
                    <a:pt x="31011" y="1743"/>
                    <a:pt x="11197" y="87"/>
                  </a:cubicBezTo>
                  <a:cubicBezTo>
                    <a:pt x="8170" y="-199"/>
                    <a:pt x="4858" y="144"/>
                    <a:pt x="2631" y="2257"/>
                  </a:cubicBezTo>
                  <a:cubicBezTo>
                    <a:pt x="-110" y="4883"/>
                    <a:pt x="-110" y="9166"/>
                    <a:pt x="62" y="12935"/>
                  </a:cubicBezTo>
                  <a:cubicBezTo>
                    <a:pt x="1204" y="35548"/>
                    <a:pt x="2460" y="58731"/>
                    <a:pt x="11425" y="79516"/>
                  </a:cubicBezTo>
                  <a:cubicBezTo>
                    <a:pt x="20390" y="100302"/>
                    <a:pt x="38892" y="118517"/>
                    <a:pt x="61447" y="120459"/>
                  </a:cubicBezTo>
                  <a:cubicBezTo>
                    <a:pt x="64188" y="120687"/>
                    <a:pt x="67157" y="120744"/>
                    <a:pt x="69498" y="122172"/>
                  </a:cubicBezTo>
                  <a:cubicBezTo>
                    <a:pt x="76294" y="126340"/>
                    <a:pt x="72582" y="137247"/>
                    <a:pt x="66472" y="142443"/>
                  </a:cubicBezTo>
                  <a:cubicBezTo>
                    <a:pt x="60362" y="147639"/>
                    <a:pt x="52082" y="151694"/>
                    <a:pt x="50369" y="159460"/>
                  </a:cubicBezTo>
                  <a:cubicBezTo>
                    <a:pt x="48542" y="167682"/>
                    <a:pt x="55736" y="175734"/>
                    <a:pt x="63845" y="178018"/>
                  </a:cubicBezTo>
                  <a:cubicBezTo>
                    <a:pt x="71954" y="180302"/>
                    <a:pt x="80576" y="178304"/>
                    <a:pt x="88799" y="176305"/>
                  </a:cubicBezTo>
                  <a:cubicBezTo>
                    <a:pt x="85772" y="190695"/>
                    <a:pt x="85144" y="209938"/>
                    <a:pt x="98735" y="215534"/>
                  </a:cubicBezTo>
                  <a:cubicBezTo>
                    <a:pt x="110555" y="220445"/>
                    <a:pt x="126715" y="210852"/>
                    <a:pt x="135851" y="219760"/>
                  </a:cubicBezTo>
                  <a:cubicBezTo>
                    <a:pt x="139277" y="223072"/>
                    <a:pt x="140419" y="228040"/>
                    <a:pt x="142304" y="232379"/>
                  </a:cubicBezTo>
                  <a:cubicBezTo>
                    <a:pt x="148528" y="246541"/>
                    <a:pt x="163831" y="255163"/>
                    <a:pt x="179249" y="256705"/>
                  </a:cubicBezTo>
                  <a:cubicBezTo>
                    <a:pt x="194610" y="258247"/>
                    <a:pt x="210027" y="253679"/>
                    <a:pt x="224132" y="247397"/>
                  </a:cubicBezTo>
                  <a:cubicBezTo>
                    <a:pt x="260506" y="231237"/>
                    <a:pt x="300478" y="195320"/>
                    <a:pt x="271355" y="157975"/>
                  </a:cubicBezTo>
                  <a:cubicBezTo>
                    <a:pt x="244003" y="122914"/>
                    <a:pt x="195809" y="95334"/>
                    <a:pt x="154809" y="80487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" name="图形 2">
            <a:extLst>
              <a:ext uri="{FF2B5EF4-FFF2-40B4-BE49-F238E27FC236}">
                <a16:creationId xmlns:a16="http://schemas.microsoft.com/office/drawing/2014/main" id="{0BDAEBE8-2DC0-4A6C-B364-743DE2750854}"/>
              </a:ext>
            </a:extLst>
          </p:cNvPr>
          <p:cNvGrpSpPr/>
          <p:nvPr/>
        </p:nvGrpSpPr>
        <p:grpSpPr>
          <a:xfrm flipH="1">
            <a:off x="4015245" y="503380"/>
            <a:ext cx="572566" cy="462383"/>
            <a:chOff x="7535894" y="3315562"/>
            <a:chExt cx="572566" cy="462383"/>
          </a:xfrm>
        </p:grpSpPr>
        <p:sp>
          <p:nvSpPr>
            <p:cNvPr id="80" name="任意多边形: 形状 66">
              <a:extLst>
                <a:ext uri="{FF2B5EF4-FFF2-40B4-BE49-F238E27FC236}">
                  <a16:creationId xmlns:a16="http://schemas.microsoft.com/office/drawing/2014/main" id="{F3621807-3BD4-4004-83B7-2F81F1C579BA}"/>
                </a:ext>
              </a:extLst>
            </p:cNvPr>
            <p:cNvSpPr/>
            <p:nvPr/>
          </p:nvSpPr>
          <p:spPr>
            <a:xfrm>
              <a:off x="7535894" y="3558393"/>
              <a:ext cx="70807" cy="47395"/>
            </a:xfrm>
            <a:custGeom>
              <a:avLst/>
              <a:gdLst>
                <a:gd name="connsiteX0" fmla="*/ 70807 w 70807"/>
                <a:gd name="connsiteY0" fmla="*/ 0 h 47395"/>
                <a:gd name="connsiteX1" fmla="*/ 0 w 70807"/>
                <a:gd name="connsiteY1" fmla="*/ 11992 h 47395"/>
                <a:gd name="connsiteX2" fmla="*/ 67380 w 70807"/>
                <a:gd name="connsiteY2" fmla="*/ 47395 h 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07" h="47395">
                  <a:moveTo>
                    <a:pt x="70807" y="0"/>
                  </a:moveTo>
                  <a:lnTo>
                    <a:pt x="0" y="11992"/>
                  </a:lnTo>
                  <a:lnTo>
                    <a:pt x="67380" y="47395"/>
                  </a:ln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67">
              <a:extLst>
                <a:ext uri="{FF2B5EF4-FFF2-40B4-BE49-F238E27FC236}">
                  <a16:creationId xmlns:a16="http://schemas.microsoft.com/office/drawing/2014/main" id="{A06FF388-DB1B-42F7-83DD-EC53A9A91A0B}"/>
                </a:ext>
              </a:extLst>
            </p:cNvPr>
            <p:cNvSpPr/>
            <p:nvPr/>
          </p:nvSpPr>
          <p:spPr>
            <a:xfrm>
              <a:off x="7585998" y="3421741"/>
              <a:ext cx="522462" cy="356204"/>
            </a:xfrm>
            <a:custGeom>
              <a:avLst/>
              <a:gdLst>
                <a:gd name="connsiteX0" fmla="*/ 337850 w 522462"/>
                <a:gd name="connsiteY0" fmla="*/ 217224 h 356204"/>
                <a:gd name="connsiteX1" fmla="*/ 423732 w 522462"/>
                <a:gd name="connsiteY1" fmla="*/ 261650 h 356204"/>
                <a:gd name="connsiteX2" fmla="*/ 522462 w 522462"/>
                <a:gd name="connsiteY2" fmla="*/ 273812 h 356204"/>
                <a:gd name="connsiteX3" fmla="*/ 278920 w 522462"/>
                <a:gd name="connsiteY3" fmla="*/ 354156 h 356204"/>
                <a:gd name="connsiteX4" fmla="*/ 41260 w 522462"/>
                <a:gd name="connsiteY4" fmla="*/ 229330 h 356204"/>
                <a:gd name="connsiteX5" fmla="*/ 8940 w 522462"/>
                <a:gd name="connsiteY5" fmla="*/ 94225 h 356204"/>
                <a:gd name="connsiteX6" fmla="*/ 59647 w 522462"/>
                <a:gd name="connsiteY6" fmla="*/ 44946 h 356204"/>
                <a:gd name="connsiteX7" fmla="*/ 168084 w 522462"/>
                <a:gd name="connsiteY7" fmla="*/ 6 h 356204"/>
                <a:gd name="connsiteX8" fmla="*/ 168084 w 522462"/>
                <a:gd name="connsiteY8" fmla="*/ 47402 h 356204"/>
                <a:gd name="connsiteX9" fmla="*/ 235579 w 522462"/>
                <a:gd name="connsiteY9" fmla="*/ 141106 h 356204"/>
                <a:gd name="connsiteX10" fmla="*/ 337850 w 522462"/>
                <a:gd name="connsiteY10" fmla="*/ 217224 h 3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462" h="356204">
                  <a:moveTo>
                    <a:pt x="337850" y="217224"/>
                  </a:moveTo>
                  <a:cubicBezTo>
                    <a:pt x="364574" y="232071"/>
                    <a:pt x="393524" y="250971"/>
                    <a:pt x="423732" y="261650"/>
                  </a:cubicBezTo>
                  <a:cubicBezTo>
                    <a:pt x="453711" y="272214"/>
                    <a:pt x="497223" y="259594"/>
                    <a:pt x="522462" y="273812"/>
                  </a:cubicBezTo>
                  <a:cubicBezTo>
                    <a:pt x="492483" y="351586"/>
                    <a:pt x="347100" y="361636"/>
                    <a:pt x="278920" y="354156"/>
                  </a:cubicBezTo>
                  <a:cubicBezTo>
                    <a:pt x="187956" y="344163"/>
                    <a:pt x="99904" y="300308"/>
                    <a:pt x="41260" y="229330"/>
                  </a:cubicBezTo>
                  <a:cubicBezTo>
                    <a:pt x="9968" y="191471"/>
                    <a:pt x="-13615" y="137852"/>
                    <a:pt x="8940" y="94225"/>
                  </a:cubicBezTo>
                  <a:cubicBezTo>
                    <a:pt x="19904" y="73041"/>
                    <a:pt x="39889" y="58251"/>
                    <a:pt x="59647" y="44946"/>
                  </a:cubicBezTo>
                  <a:cubicBezTo>
                    <a:pt x="90596" y="24047"/>
                    <a:pt x="129141" y="-450"/>
                    <a:pt x="168084" y="6"/>
                  </a:cubicBezTo>
                  <a:cubicBezTo>
                    <a:pt x="227299" y="691"/>
                    <a:pt x="170311" y="19421"/>
                    <a:pt x="168084" y="47402"/>
                  </a:cubicBezTo>
                  <a:cubicBezTo>
                    <a:pt x="165458" y="80407"/>
                    <a:pt x="214165" y="122263"/>
                    <a:pt x="235579" y="141106"/>
                  </a:cubicBezTo>
                  <a:cubicBezTo>
                    <a:pt x="267557" y="169258"/>
                    <a:pt x="300561" y="196496"/>
                    <a:pt x="337850" y="217224"/>
                  </a:cubicBezTo>
                  <a:close/>
                </a:path>
              </a:pathLst>
            </a:custGeom>
            <a:solidFill>
              <a:srgbClr val="A7AD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68">
              <a:extLst>
                <a:ext uri="{FF2B5EF4-FFF2-40B4-BE49-F238E27FC236}">
                  <a16:creationId xmlns:a16="http://schemas.microsoft.com/office/drawing/2014/main" id="{3E238682-19FB-4705-823E-4BC3BBFB9BD6}"/>
                </a:ext>
              </a:extLst>
            </p:cNvPr>
            <p:cNvSpPr/>
            <p:nvPr/>
          </p:nvSpPr>
          <p:spPr>
            <a:xfrm>
              <a:off x="7634281" y="3511455"/>
              <a:ext cx="29350" cy="29350"/>
            </a:xfrm>
            <a:custGeom>
              <a:avLst/>
              <a:gdLst>
                <a:gd name="connsiteX0" fmla="*/ 29351 w 29350"/>
                <a:gd name="connsiteY0" fmla="*/ 14675 h 29350"/>
                <a:gd name="connsiteX1" fmla="*/ 14676 w 29350"/>
                <a:gd name="connsiteY1" fmla="*/ 29351 h 29350"/>
                <a:gd name="connsiteX2" fmla="*/ 1 w 29350"/>
                <a:gd name="connsiteY2" fmla="*/ 14675 h 29350"/>
                <a:gd name="connsiteX3" fmla="*/ 14676 w 29350"/>
                <a:gd name="connsiteY3" fmla="*/ 0 h 29350"/>
                <a:gd name="connsiteX4" fmla="*/ 29351 w 29350"/>
                <a:gd name="connsiteY4" fmla="*/ 14675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0" h="29350">
                  <a:moveTo>
                    <a:pt x="29351" y="14675"/>
                  </a:moveTo>
                  <a:cubicBezTo>
                    <a:pt x="29351" y="22780"/>
                    <a:pt x="22780" y="29351"/>
                    <a:pt x="14676" y="29351"/>
                  </a:cubicBezTo>
                  <a:cubicBezTo>
                    <a:pt x="6571" y="29351"/>
                    <a:pt x="1" y="22780"/>
                    <a:pt x="1" y="14675"/>
                  </a:cubicBezTo>
                  <a:cubicBezTo>
                    <a:pt x="1" y="6570"/>
                    <a:pt x="6571" y="0"/>
                    <a:pt x="14676" y="0"/>
                  </a:cubicBezTo>
                  <a:cubicBezTo>
                    <a:pt x="22780" y="0"/>
                    <a:pt x="29351" y="6570"/>
                    <a:pt x="29351" y="14675"/>
                  </a:cubicBezTo>
                  <a:close/>
                </a:path>
              </a:pathLst>
            </a:custGeom>
            <a:solidFill>
              <a:srgbClr val="4B369D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69">
              <a:extLst>
                <a:ext uri="{FF2B5EF4-FFF2-40B4-BE49-F238E27FC236}">
                  <a16:creationId xmlns:a16="http://schemas.microsoft.com/office/drawing/2014/main" id="{9AEC1BBA-7B5A-4DA7-AEB5-4C2E26524A1E}"/>
                </a:ext>
              </a:extLst>
            </p:cNvPr>
            <p:cNvSpPr/>
            <p:nvPr/>
          </p:nvSpPr>
          <p:spPr>
            <a:xfrm>
              <a:off x="7794587" y="3315562"/>
              <a:ext cx="239873" cy="344491"/>
            </a:xfrm>
            <a:custGeom>
              <a:avLst/>
              <a:gdLst>
                <a:gd name="connsiteX0" fmla="*/ 91802 w 239873"/>
                <a:gd name="connsiteY0" fmla="*/ 143302 h 344491"/>
                <a:gd name="connsiteX1" fmla="*/ 175000 w 239873"/>
                <a:gd name="connsiteY1" fmla="*/ 57591 h 344491"/>
                <a:gd name="connsiteX2" fmla="*/ 207834 w 239873"/>
                <a:gd name="connsiteY2" fmla="*/ 1803 h 344491"/>
                <a:gd name="connsiteX3" fmla="*/ 217598 w 239873"/>
                <a:gd name="connsiteY3" fmla="*/ 603 h 344491"/>
                <a:gd name="connsiteX4" fmla="*/ 224565 w 239873"/>
                <a:gd name="connsiteY4" fmla="*/ 10596 h 344491"/>
                <a:gd name="connsiteX5" fmla="*/ 239811 w 239873"/>
                <a:gd name="connsiteY5" fmla="*/ 84087 h 344491"/>
                <a:gd name="connsiteX6" fmla="*/ 204636 w 239873"/>
                <a:gd name="connsiteY6" fmla="*/ 146786 h 344491"/>
                <a:gd name="connsiteX7" fmla="*/ 196984 w 239873"/>
                <a:gd name="connsiteY7" fmla="*/ 151868 h 344491"/>
                <a:gd name="connsiteX8" fmla="*/ 208347 w 239873"/>
                <a:gd name="connsiteY8" fmla="*/ 171568 h 344491"/>
                <a:gd name="connsiteX9" fmla="*/ 231931 w 239873"/>
                <a:gd name="connsiteY9" fmla="*/ 182646 h 344491"/>
                <a:gd name="connsiteX10" fmla="*/ 225478 w 239873"/>
                <a:gd name="connsiteY10" fmla="*/ 207314 h 344491"/>
                <a:gd name="connsiteX11" fmla="*/ 198926 w 239873"/>
                <a:gd name="connsiteY11" fmla="*/ 215708 h 344491"/>
                <a:gd name="connsiteX12" fmla="*/ 204579 w 239873"/>
                <a:gd name="connsiteY12" fmla="*/ 260362 h 344491"/>
                <a:gd name="connsiteX13" fmla="*/ 167862 w 239873"/>
                <a:gd name="connsiteY13" fmla="*/ 279834 h 344491"/>
                <a:gd name="connsiteX14" fmla="*/ 166263 w 239873"/>
                <a:gd name="connsiteY14" fmla="*/ 295537 h 344491"/>
                <a:gd name="connsiteX15" fmla="*/ 137883 w 239873"/>
                <a:gd name="connsiteY15" fmla="*/ 335737 h 344491"/>
                <a:gd name="connsiteX16" fmla="*/ 87633 w 239873"/>
                <a:gd name="connsiteY16" fmla="*/ 344303 h 344491"/>
                <a:gd name="connsiteX17" fmla="*/ 2493 w 239873"/>
                <a:gd name="connsiteY17" fmla="*/ 270869 h 344491"/>
                <a:gd name="connsiteX18" fmla="*/ 91802 w 239873"/>
                <a:gd name="connsiteY18" fmla="*/ 143302 h 3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73" h="344491">
                  <a:moveTo>
                    <a:pt x="91802" y="143302"/>
                  </a:moveTo>
                  <a:cubicBezTo>
                    <a:pt x="122008" y="116750"/>
                    <a:pt x="158726" y="94309"/>
                    <a:pt x="175000" y="57591"/>
                  </a:cubicBezTo>
                  <a:cubicBezTo>
                    <a:pt x="183965" y="37377"/>
                    <a:pt x="188019" y="11624"/>
                    <a:pt x="207834" y="1803"/>
                  </a:cubicBezTo>
                  <a:cubicBezTo>
                    <a:pt x="210860" y="318"/>
                    <a:pt x="214458" y="-710"/>
                    <a:pt x="217598" y="603"/>
                  </a:cubicBezTo>
                  <a:cubicBezTo>
                    <a:pt x="221481" y="2202"/>
                    <a:pt x="223194" y="6656"/>
                    <a:pt x="224565" y="10596"/>
                  </a:cubicBezTo>
                  <a:cubicBezTo>
                    <a:pt x="232559" y="34465"/>
                    <a:pt x="240667" y="58962"/>
                    <a:pt x="239811" y="84087"/>
                  </a:cubicBezTo>
                  <a:cubicBezTo>
                    <a:pt x="238955" y="109269"/>
                    <a:pt x="227134" y="135594"/>
                    <a:pt x="204636" y="146786"/>
                  </a:cubicBezTo>
                  <a:cubicBezTo>
                    <a:pt x="201895" y="148156"/>
                    <a:pt x="198869" y="149412"/>
                    <a:pt x="196984" y="151868"/>
                  </a:cubicBezTo>
                  <a:cubicBezTo>
                    <a:pt x="191617" y="158948"/>
                    <a:pt x="199953" y="168713"/>
                    <a:pt x="208347" y="171568"/>
                  </a:cubicBezTo>
                  <a:cubicBezTo>
                    <a:pt x="216742" y="174423"/>
                    <a:pt x="226963" y="175280"/>
                    <a:pt x="231931" y="182646"/>
                  </a:cubicBezTo>
                  <a:cubicBezTo>
                    <a:pt x="237184" y="190412"/>
                    <a:pt x="233016" y="201661"/>
                    <a:pt x="225478" y="207314"/>
                  </a:cubicBezTo>
                  <a:cubicBezTo>
                    <a:pt x="217998" y="212967"/>
                    <a:pt x="208234" y="214395"/>
                    <a:pt x="198926" y="215708"/>
                  </a:cubicBezTo>
                  <a:cubicBezTo>
                    <a:pt x="207891" y="229413"/>
                    <a:pt x="216342" y="248999"/>
                    <a:pt x="204579" y="260362"/>
                  </a:cubicBezTo>
                  <a:cubicBezTo>
                    <a:pt x="194300" y="270241"/>
                    <a:pt x="173744" y="266872"/>
                    <a:pt x="167862" y="279834"/>
                  </a:cubicBezTo>
                  <a:cubicBezTo>
                    <a:pt x="165692" y="284688"/>
                    <a:pt x="166491" y="290227"/>
                    <a:pt x="166263" y="295537"/>
                  </a:cubicBezTo>
                  <a:cubicBezTo>
                    <a:pt x="165578" y="312725"/>
                    <a:pt x="153187" y="327914"/>
                    <a:pt x="137883" y="335737"/>
                  </a:cubicBezTo>
                  <a:cubicBezTo>
                    <a:pt x="122580" y="343560"/>
                    <a:pt x="104821" y="345102"/>
                    <a:pt x="87633" y="344303"/>
                  </a:cubicBezTo>
                  <a:cubicBezTo>
                    <a:pt x="43379" y="342304"/>
                    <a:pt x="-12524" y="321347"/>
                    <a:pt x="2493" y="270869"/>
                  </a:cubicBezTo>
                  <a:cubicBezTo>
                    <a:pt x="16655" y="223417"/>
                    <a:pt x="55313" y="175337"/>
                    <a:pt x="91802" y="143302"/>
                  </a:cubicBezTo>
                  <a:close/>
                </a:path>
              </a:pathLst>
            </a:custGeom>
            <a:solidFill>
              <a:srgbClr val="978CFF"/>
            </a:solidFill>
            <a:ln w="5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5390891" y="2852036"/>
            <a:ext cx="169900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cs typeface="+mn-ea"/>
                <a:sym typeface="+mn-lt"/>
              </a:rPr>
              <a:t>工作概况</a:t>
            </a:r>
          </a:p>
        </p:txBody>
      </p:sp>
    </p:spTree>
    <p:extLst>
      <p:ext uri="{BB962C8B-B14F-4D97-AF65-F5344CB8AC3E}">
        <p14:creationId xmlns:p14="http://schemas.microsoft.com/office/powerpoint/2010/main" val="12590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上半年工作总结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SUMMARY OF  MY WORK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92935" y="1873542"/>
            <a:ext cx="2538002" cy="2538002"/>
          </a:xfrm>
          <a:prstGeom prst="ellipse">
            <a:avLst/>
          </a:prstGeom>
          <a:gradFill>
            <a:gsLst>
              <a:gs pos="72000">
                <a:schemeClr val="accent1">
                  <a:lumMod val="60000"/>
                  <a:lumOff val="40000"/>
                </a:schemeClr>
              </a:gs>
              <a:gs pos="60000">
                <a:schemeClr val="accent1">
                  <a:lumMod val="60000"/>
                  <a:lumOff val="40000"/>
                  <a:alpha val="85000"/>
                </a:schemeClr>
              </a:gs>
              <a:gs pos="100000">
                <a:schemeClr val="bg1"/>
              </a:gs>
              <a:gs pos="24000">
                <a:schemeClr val="accent4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98500" dist="635000" dir="5400000" sx="80000" sy="80000" algn="t" rotWithShape="0">
              <a:schemeClr val="accent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 rot="20638575">
            <a:off x="160036" y="3071126"/>
            <a:ext cx="3603800" cy="898046"/>
          </a:xfrm>
          <a:prstGeom prst="ellipse">
            <a:avLst/>
          </a:prstGeom>
          <a:noFill/>
          <a:ln w="19050">
            <a:gradFill>
              <a:gsLst>
                <a:gs pos="13000">
                  <a:schemeClr val="accent1">
                    <a:lumMod val="60000"/>
                    <a:lumOff val="40000"/>
                    <a:alpha val="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081FB03-A6AF-4114-BDDE-1A9932E37AFE}"/>
              </a:ext>
            </a:extLst>
          </p:cNvPr>
          <p:cNvSpPr txBox="1"/>
          <p:nvPr/>
        </p:nvSpPr>
        <p:spPr>
          <a:xfrm>
            <a:off x="1151458" y="3195041"/>
            <a:ext cx="1620957" cy="52322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1200FF">
                <a:alpha val="40000"/>
              </a:srgbClr>
            </a:outerShdw>
          </a:effectLst>
        </p:spPr>
        <p:txBody>
          <a:bodyPr wrap="none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工作回顾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19C26EE-0586-49C5-945A-D6A0B0AE5DCE}"/>
              </a:ext>
            </a:extLst>
          </p:cNvPr>
          <p:cNvSpPr txBox="1"/>
          <p:nvPr/>
        </p:nvSpPr>
        <p:spPr>
          <a:xfrm>
            <a:off x="1526561" y="2262599"/>
            <a:ext cx="870751" cy="83099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1200FF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ln>
                  <a:gradFill>
                    <a:gsLst>
                      <a:gs pos="39000">
                        <a:schemeClr val="bg1"/>
                      </a:gs>
                      <a:gs pos="3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01</a:t>
            </a:r>
            <a:endParaRPr lang="zh-CN" altLang="en-US" sz="4800" dirty="0">
              <a:ln>
                <a:gradFill>
                  <a:gsLst>
                    <a:gs pos="39000">
                      <a:schemeClr val="bg1"/>
                    </a:gs>
                    <a:gs pos="39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19C26EE-0586-49C5-945A-D6A0B0AE5DCE}"/>
              </a:ext>
            </a:extLst>
          </p:cNvPr>
          <p:cNvSpPr txBox="1"/>
          <p:nvPr/>
        </p:nvSpPr>
        <p:spPr>
          <a:xfrm>
            <a:off x="1526561" y="2428262"/>
            <a:ext cx="870751" cy="83099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1200FF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832394" y="1873542"/>
            <a:ext cx="2538002" cy="2538002"/>
          </a:xfrm>
          <a:prstGeom prst="ellipse">
            <a:avLst/>
          </a:prstGeom>
          <a:gradFill>
            <a:gsLst>
              <a:gs pos="72000">
                <a:schemeClr val="accent1">
                  <a:lumMod val="60000"/>
                  <a:lumOff val="40000"/>
                </a:schemeClr>
              </a:gs>
              <a:gs pos="60000">
                <a:schemeClr val="accent1">
                  <a:lumMod val="60000"/>
                  <a:lumOff val="40000"/>
                  <a:alpha val="85000"/>
                </a:schemeClr>
              </a:gs>
              <a:gs pos="100000">
                <a:schemeClr val="bg1"/>
              </a:gs>
              <a:gs pos="24000">
                <a:schemeClr val="accent4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98500" dist="635000" dir="5400000" sx="80000" sy="80000" algn="t" rotWithShape="0">
              <a:schemeClr val="accent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 rot="20638575">
            <a:off x="4299495" y="3071126"/>
            <a:ext cx="3603800" cy="898046"/>
          </a:xfrm>
          <a:prstGeom prst="ellipse">
            <a:avLst/>
          </a:prstGeom>
          <a:noFill/>
          <a:ln w="19050">
            <a:gradFill>
              <a:gsLst>
                <a:gs pos="13000">
                  <a:schemeClr val="accent1">
                    <a:lumMod val="60000"/>
                    <a:lumOff val="40000"/>
                    <a:alpha val="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19C26EE-0586-49C5-945A-D6A0B0AE5DCE}"/>
              </a:ext>
            </a:extLst>
          </p:cNvPr>
          <p:cNvSpPr txBox="1"/>
          <p:nvPr/>
        </p:nvSpPr>
        <p:spPr>
          <a:xfrm>
            <a:off x="5666020" y="2262599"/>
            <a:ext cx="870751" cy="83099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1200FF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ln>
                  <a:gradFill>
                    <a:gsLst>
                      <a:gs pos="39000">
                        <a:schemeClr val="bg1"/>
                      </a:gs>
                      <a:gs pos="3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02</a:t>
            </a:r>
            <a:endParaRPr lang="zh-CN" altLang="en-US" sz="4800" dirty="0">
              <a:ln>
                <a:gradFill>
                  <a:gsLst>
                    <a:gs pos="39000">
                      <a:schemeClr val="bg1"/>
                    </a:gs>
                    <a:gs pos="39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081FB03-A6AF-4114-BDDE-1A9932E37AFE}"/>
              </a:ext>
            </a:extLst>
          </p:cNvPr>
          <p:cNvSpPr txBox="1"/>
          <p:nvPr/>
        </p:nvSpPr>
        <p:spPr>
          <a:xfrm>
            <a:off x="5290916" y="3195041"/>
            <a:ext cx="1620958" cy="52322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1200FF">
                <a:alpha val="40000"/>
              </a:srgbClr>
            </a:outerShdw>
          </a:effectLst>
        </p:spPr>
        <p:txBody>
          <a:bodyPr wrap="none">
            <a:no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工作总结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19C26EE-0586-49C5-945A-D6A0B0AE5DCE}"/>
              </a:ext>
            </a:extLst>
          </p:cNvPr>
          <p:cNvSpPr txBox="1"/>
          <p:nvPr/>
        </p:nvSpPr>
        <p:spPr>
          <a:xfrm>
            <a:off x="5666020" y="2440962"/>
            <a:ext cx="870751" cy="83099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1200FF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8977953" y="1873542"/>
            <a:ext cx="2538002" cy="2538002"/>
          </a:xfrm>
          <a:prstGeom prst="ellipse">
            <a:avLst/>
          </a:prstGeom>
          <a:gradFill>
            <a:gsLst>
              <a:gs pos="72000">
                <a:schemeClr val="accent1">
                  <a:lumMod val="60000"/>
                  <a:lumOff val="40000"/>
                </a:schemeClr>
              </a:gs>
              <a:gs pos="60000">
                <a:schemeClr val="accent1">
                  <a:lumMod val="60000"/>
                  <a:lumOff val="40000"/>
                  <a:alpha val="85000"/>
                </a:schemeClr>
              </a:gs>
              <a:gs pos="100000">
                <a:schemeClr val="bg1"/>
              </a:gs>
              <a:gs pos="24000">
                <a:schemeClr val="accent4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98500" dist="635000" dir="5400000" sx="80000" sy="80000" algn="t" rotWithShape="0">
              <a:schemeClr val="accent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319C26EE-0586-49C5-945A-D6A0B0AE5DCE}"/>
              </a:ext>
            </a:extLst>
          </p:cNvPr>
          <p:cNvSpPr txBox="1"/>
          <p:nvPr/>
        </p:nvSpPr>
        <p:spPr>
          <a:xfrm>
            <a:off x="9811579" y="2287999"/>
            <a:ext cx="870751" cy="83099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1200FF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ln>
                  <a:gradFill>
                    <a:gsLst>
                      <a:gs pos="39000">
                        <a:schemeClr val="bg1"/>
                      </a:gs>
                      <a:gs pos="3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03</a:t>
            </a:r>
            <a:endParaRPr lang="zh-CN" altLang="en-US" sz="4800" dirty="0">
              <a:ln>
                <a:gradFill>
                  <a:gsLst>
                    <a:gs pos="39000">
                      <a:schemeClr val="bg1"/>
                    </a:gs>
                    <a:gs pos="39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 rot="20638575">
            <a:off x="8438955" y="3071126"/>
            <a:ext cx="3603800" cy="898046"/>
          </a:xfrm>
          <a:prstGeom prst="ellipse">
            <a:avLst/>
          </a:prstGeom>
          <a:noFill/>
          <a:ln w="19050">
            <a:gradFill>
              <a:gsLst>
                <a:gs pos="13000">
                  <a:schemeClr val="accent1">
                    <a:lumMod val="60000"/>
                    <a:lumOff val="40000"/>
                    <a:alpha val="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081FB03-A6AF-4114-BDDE-1A9932E37AFE}"/>
              </a:ext>
            </a:extLst>
          </p:cNvPr>
          <p:cNvSpPr txBox="1"/>
          <p:nvPr/>
        </p:nvSpPr>
        <p:spPr>
          <a:xfrm>
            <a:off x="9436475" y="3195041"/>
            <a:ext cx="1620958" cy="52322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1200FF">
                <a:alpha val="40000"/>
              </a:srgbClr>
            </a:outerShdw>
          </a:effectLst>
        </p:spPr>
        <p:txBody>
          <a:bodyPr wrap="none">
            <a:no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工作心得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19C26EE-0586-49C5-945A-D6A0B0AE5DCE}"/>
              </a:ext>
            </a:extLst>
          </p:cNvPr>
          <p:cNvSpPr txBox="1"/>
          <p:nvPr/>
        </p:nvSpPr>
        <p:spPr>
          <a:xfrm>
            <a:off x="9811579" y="2440962"/>
            <a:ext cx="870751" cy="83099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1200FF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BF36902-69D6-4094-8721-E34FCEED114A}"/>
              </a:ext>
            </a:extLst>
          </p:cNvPr>
          <p:cNvSpPr/>
          <p:nvPr/>
        </p:nvSpPr>
        <p:spPr>
          <a:xfrm>
            <a:off x="935019" y="4785693"/>
            <a:ext cx="2053831" cy="3693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accent2"/>
                </a:solidFill>
                <a:cs typeface="+mn-ea"/>
                <a:sym typeface="+mn-lt"/>
              </a:rPr>
              <a:t>学习成果概述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7936" y="5147031"/>
            <a:ext cx="226799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积极向公司前辈请教学习，提升办公水平，增进彼此间关系</a:t>
            </a:r>
            <a:endParaRPr lang="zh-CN" altLang="en-US" sz="16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BF36902-69D6-4094-8721-E34FCEED114A}"/>
              </a:ext>
            </a:extLst>
          </p:cNvPr>
          <p:cNvSpPr/>
          <p:nvPr/>
        </p:nvSpPr>
        <p:spPr>
          <a:xfrm>
            <a:off x="5074480" y="4785693"/>
            <a:ext cx="2053831" cy="3693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accent2"/>
                </a:solidFill>
                <a:cs typeface="+mn-ea"/>
                <a:sym typeface="+mn-lt"/>
              </a:rPr>
              <a:t>工作</a:t>
            </a:r>
            <a:r>
              <a:rPr lang="zh-CN" altLang="en-US" sz="2000" smtClean="0">
                <a:solidFill>
                  <a:schemeClr val="accent2"/>
                </a:solidFill>
                <a:cs typeface="+mn-ea"/>
                <a:sym typeface="+mn-lt"/>
              </a:rPr>
              <a:t>成果</a:t>
            </a:r>
            <a:r>
              <a:rPr lang="zh-CN" altLang="en-US" sz="2000">
                <a:solidFill>
                  <a:schemeClr val="accent2"/>
                </a:solidFill>
                <a:cs typeface="+mn-ea"/>
                <a:sym typeface="+mn-lt"/>
              </a:rPr>
              <a:t>概述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967396" y="5147031"/>
            <a:ext cx="226799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上半年销售业绩基本达标，新增客户</a:t>
            </a:r>
            <a:r>
              <a:rPr lang="en-US" altLang="zh-CN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253</a:t>
            </a: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个，用户粘性提高</a:t>
            </a:r>
            <a:endParaRPr lang="zh-CN" altLang="en-US" sz="16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BF36902-69D6-4094-8721-E34FCEED114A}"/>
              </a:ext>
            </a:extLst>
          </p:cNvPr>
          <p:cNvSpPr/>
          <p:nvPr/>
        </p:nvSpPr>
        <p:spPr>
          <a:xfrm>
            <a:off x="9220039" y="4785693"/>
            <a:ext cx="2053831" cy="3693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smtClean="0">
                <a:solidFill>
                  <a:schemeClr val="accent2"/>
                </a:solidFill>
                <a:cs typeface="+mn-ea"/>
                <a:sym typeface="+mn-lt"/>
              </a:rPr>
              <a:t>技能提升概述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112955" y="5147031"/>
            <a:ext cx="226799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在业余时间学习考证，现已获得职业资格证书，下一步继续努力</a:t>
            </a:r>
            <a:endParaRPr lang="zh-CN" altLang="en-US" sz="16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5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-5468" y="4254572"/>
            <a:ext cx="12197468" cy="2638697"/>
            <a:chOff x="-5468" y="4254572"/>
            <a:chExt cx="12197468" cy="2638697"/>
          </a:xfrm>
        </p:grpSpPr>
        <p:sp>
          <p:nvSpPr>
            <p:cNvPr id="54" name="任意多边形 53"/>
            <p:cNvSpPr/>
            <p:nvPr/>
          </p:nvSpPr>
          <p:spPr>
            <a:xfrm rot="16200000" flipH="1">
              <a:off x="1725917" y="2523187"/>
              <a:ext cx="2638697" cy="6101467"/>
            </a:xfrm>
            <a:custGeom>
              <a:avLst/>
              <a:gdLst>
                <a:gd name="connisteX0" fmla="*/ 46540 w 9765799"/>
                <a:gd name="connsiteY0" fmla="*/ 1258893 h 10854264"/>
                <a:gd name="connisteX1" fmla="*/ 224975 w 9765799"/>
                <a:gd name="connsiteY1" fmla="*/ 2984188 h 10854264"/>
                <a:gd name="connisteX2" fmla="*/ 1867720 w 9765799"/>
                <a:gd name="connsiteY2" fmla="*/ 3876998 h 10854264"/>
                <a:gd name="connisteX3" fmla="*/ 1962970 w 9765799"/>
                <a:gd name="connsiteY3" fmla="*/ 5615628 h 10854264"/>
                <a:gd name="connisteX4" fmla="*/ 4106095 w 9765799"/>
                <a:gd name="connsiteY4" fmla="*/ 6758628 h 10854264"/>
                <a:gd name="connisteX5" fmla="*/ 4642035 w 9765799"/>
                <a:gd name="connsiteY5" fmla="*/ 8425503 h 10854264"/>
                <a:gd name="connisteX6" fmla="*/ 6368600 w 9765799"/>
                <a:gd name="connsiteY6" fmla="*/ 9651688 h 10854264"/>
                <a:gd name="connisteX7" fmla="*/ 6320975 w 9765799"/>
                <a:gd name="connsiteY7" fmla="*/ 10044753 h 10854264"/>
                <a:gd name="connisteX8" fmla="*/ 8845100 w 9765799"/>
                <a:gd name="connsiteY8" fmla="*/ 9997128 h 10854264"/>
                <a:gd name="connisteX9" fmla="*/ 8868595 w 9765799"/>
                <a:gd name="connsiteY9" fmla="*/ 722953 h 10854264"/>
                <a:gd name="connisteX10" fmla="*/ 82100 w 9765799"/>
                <a:gd name="connsiteY10" fmla="*/ 1211268 h 1085426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13328" h="10800">
                  <a:moveTo>
                    <a:pt x="1" y="0"/>
                  </a:moveTo>
                  <a:lnTo>
                    <a:pt x="13328" y="0"/>
                  </a:lnTo>
                  <a:lnTo>
                    <a:pt x="13328" y="10800"/>
                  </a:lnTo>
                  <a:lnTo>
                    <a:pt x="8050" y="10800"/>
                  </a:lnTo>
                  <a:lnTo>
                    <a:pt x="8008" y="10770"/>
                  </a:lnTo>
                  <a:cubicBezTo>
                    <a:pt x="7743" y="10577"/>
                    <a:pt x="7500" y="10363"/>
                    <a:pt x="7310" y="10121"/>
                  </a:cubicBezTo>
                  <a:cubicBezTo>
                    <a:pt x="6597" y="9210"/>
                    <a:pt x="7310" y="8381"/>
                    <a:pt x="6466" y="7496"/>
                  </a:cubicBezTo>
                  <a:cubicBezTo>
                    <a:pt x="5622" y="6611"/>
                    <a:pt x="3796" y="6604"/>
                    <a:pt x="3091" y="5696"/>
                  </a:cubicBezTo>
                  <a:cubicBezTo>
                    <a:pt x="2386" y="4788"/>
                    <a:pt x="3488" y="3787"/>
                    <a:pt x="2941" y="2958"/>
                  </a:cubicBezTo>
                  <a:cubicBezTo>
                    <a:pt x="2394" y="2129"/>
                    <a:pt x="928" y="2377"/>
                    <a:pt x="354" y="1552"/>
                  </a:cubicBezTo>
                  <a:cubicBezTo>
                    <a:pt x="58" y="1127"/>
                    <a:pt x="-6" y="555"/>
                    <a:pt x="0" y="30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 rot="5400000">
              <a:off x="7821918" y="2523187"/>
              <a:ext cx="2638697" cy="6101467"/>
            </a:xfrm>
            <a:custGeom>
              <a:avLst/>
              <a:gdLst>
                <a:gd name="connisteX0" fmla="*/ 46540 w 9765799"/>
                <a:gd name="connsiteY0" fmla="*/ 1258893 h 10854264"/>
                <a:gd name="connisteX1" fmla="*/ 224975 w 9765799"/>
                <a:gd name="connsiteY1" fmla="*/ 2984188 h 10854264"/>
                <a:gd name="connisteX2" fmla="*/ 1867720 w 9765799"/>
                <a:gd name="connsiteY2" fmla="*/ 3876998 h 10854264"/>
                <a:gd name="connisteX3" fmla="*/ 1962970 w 9765799"/>
                <a:gd name="connsiteY3" fmla="*/ 5615628 h 10854264"/>
                <a:gd name="connisteX4" fmla="*/ 4106095 w 9765799"/>
                <a:gd name="connsiteY4" fmla="*/ 6758628 h 10854264"/>
                <a:gd name="connisteX5" fmla="*/ 4642035 w 9765799"/>
                <a:gd name="connsiteY5" fmla="*/ 8425503 h 10854264"/>
                <a:gd name="connisteX6" fmla="*/ 6368600 w 9765799"/>
                <a:gd name="connsiteY6" fmla="*/ 9651688 h 10854264"/>
                <a:gd name="connisteX7" fmla="*/ 6320975 w 9765799"/>
                <a:gd name="connsiteY7" fmla="*/ 10044753 h 10854264"/>
                <a:gd name="connisteX8" fmla="*/ 8845100 w 9765799"/>
                <a:gd name="connsiteY8" fmla="*/ 9997128 h 10854264"/>
                <a:gd name="connisteX9" fmla="*/ 8868595 w 9765799"/>
                <a:gd name="connsiteY9" fmla="*/ 722953 h 10854264"/>
                <a:gd name="connisteX10" fmla="*/ 82100 w 9765799"/>
                <a:gd name="connsiteY10" fmla="*/ 1211268 h 1085426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13328" h="10800">
                  <a:moveTo>
                    <a:pt x="1" y="0"/>
                  </a:moveTo>
                  <a:lnTo>
                    <a:pt x="13328" y="0"/>
                  </a:lnTo>
                  <a:lnTo>
                    <a:pt x="13328" y="10800"/>
                  </a:lnTo>
                  <a:lnTo>
                    <a:pt x="8050" y="10800"/>
                  </a:lnTo>
                  <a:lnTo>
                    <a:pt x="8008" y="10770"/>
                  </a:lnTo>
                  <a:cubicBezTo>
                    <a:pt x="7743" y="10577"/>
                    <a:pt x="7500" y="10363"/>
                    <a:pt x="7310" y="10121"/>
                  </a:cubicBezTo>
                  <a:cubicBezTo>
                    <a:pt x="6597" y="9210"/>
                    <a:pt x="7310" y="8381"/>
                    <a:pt x="6466" y="7496"/>
                  </a:cubicBezTo>
                  <a:cubicBezTo>
                    <a:pt x="5622" y="6611"/>
                    <a:pt x="3796" y="6604"/>
                    <a:pt x="3091" y="5696"/>
                  </a:cubicBezTo>
                  <a:cubicBezTo>
                    <a:pt x="2386" y="4788"/>
                    <a:pt x="3488" y="3787"/>
                    <a:pt x="2941" y="2958"/>
                  </a:cubicBezTo>
                  <a:cubicBezTo>
                    <a:pt x="2394" y="2129"/>
                    <a:pt x="928" y="2377"/>
                    <a:pt x="354" y="1552"/>
                  </a:cubicBezTo>
                  <a:cubicBezTo>
                    <a:pt x="58" y="1127"/>
                    <a:pt x="-6" y="555"/>
                    <a:pt x="0" y="30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上半年工作总结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Summary of  my work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26">
            <a:extLst>
              <a:ext uri="{FF2B5EF4-FFF2-40B4-BE49-F238E27FC236}">
                <a16:creationId xmlns:a16="http://schemas.microsoft.com/office/drawing/2014/main" id="{CEDA0E8C-A461-41CB-8FC3-B021E7585392}"/>
              </a:ext>
            </a:extLst>
          </p:cNvPr>
          <p:cNvSpPr/>
          <p:nvPr/>
        </p:nvSpPr>
        <p:spPr>
          <a:xfrm>
            <a:off x="695325" y="1615452"/>
            <a:ext cx="3163886" cy="4311819"/>
          </a:xfrm>
          <a:prstGeom prst="roundRect">
            <a:avLst>
              <a:gd name="adj" fmla="val 4071"/>
            </a:avLst>
          </a:prstGeom>
          <a:gradFill>
            <a:gsLst>
              <a:gs pos="19000">
                <a:schemeClr val="bg1"/>
              </a:gs>
              <a:gs pos="100000">
                <a:schemeClr val="bg1"/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95300" dist="304800" dir="2700000" sx="95000" sy="95000" algn="tl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38077" y="1924907"/>
            <a:ext cx="1678382" cy="1678382"/>
            <a:chOff x="1438077" y="1924907"/>
            <a:chExt cx="1678382" cy="167838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7113F7BF-6F0E-4B52-9BD3-076D022B6AE7}"/>
                </a:ext>
              </a:extLst>
            </p:cNvPr>
            <p:cNvSpPr/>
            <p:nvPr/>
          </p:nvSpPr>
          <p:spPr>
            <a:xfrm rot="19741494">
              <a:off x="1438077" y="1924907"/>
              <a:ext cx="1678382" cy="1678382"/>
            </a:xfrm>
            <a:prstGeom prst="ellipse">
              <a:avLst/>
            </a:prstGeom>
            <a:gradFill flip="none" rotWithShape="1">
              <a:gsLst>
                <a:gs pos="53000">
                  <a:schemeClr val="accent1">
                    <a:lumMod val="20000"/>
                    <a:lumOff val="80000"/>
                    <a:alpha val="22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26D3DAF-7ED3-4926-826A-5737851F5F8D}"/>
                </a:ext>
              </a:extLst>
            </p:cNvPr>
            <p:cNvSpPr/>
            <p:nvPr/>
          </p:nvSpPr>
          <p:spPr>
            <a:xfrm>
              <a:off x="1705935" y="2192763"/>
              <a:ext cx="1142666" cy="1142670"/>
            </a:xfrm>
            <a:prstGeom prst="ellipse">
              <a:avLst/>
            </a:prstGeom>
            <a:gradFill>
              <a:gsLst>
                <a:gs pos="30000">
                  <a:schemeClr val="accent1">
                    <a:lumMod val="60000"/>
                    <a:lumOff val="40000"/>
                    <a:alpha val="40000"/>
                  </a:schemeClr>
                </a:gs>
                <a:gs pos="76000">
                  <a:schemeClr val="accent2">
                    <a:lumMod val="60000"/>
                    <a:lumOff val="40000"/>
                    <a:alpha val="37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279400" dist="190500" dir="5400000" sx="95000" sy="95000" algn="t" rotWithShape="0">
                <a:schemeClr val="accent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723231" y="2370111"/>
            <a:ext cx="110807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0"/>
                  <a:tileRect/>
                </a:gradFill>
                <a:cs typeface="+mn-ea"/>
                <a:sym typeface="+mn-lt"/>
              </a:rPr>
              <a:t>01</a:t>
            </a:r>
            <a:endParaRPr lang="zh-CN" altLang="en-US" sz="48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0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48559" y="4649279"/>
            <a:ext cx="245741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项目主要进行宣传推广工作，需要达到五项指标，解决人手不足的问题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48559" y="3967798"/>
            <a:ext cx="2457419" cy="340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solidFill>
                  <a:schemeClr val="accent2"/>
                </a:solidFill>
                <a:cs typeface="+mn-ea"/>
                <a:sym typeface="+mn-lt"/>
              </a:rPr>
              <a:t>项目推广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611268" y="4510580"/>
            <a:ext cx="1332000" cy="0"/>
          </a:xfrm>
          <a:prstGeom prst="line">
            <a:avLst/>
          </a:prstGeom>
          <a:ln w="22225" cap="rnd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圆角 26">
            <a:extLst>
              <a:ext uri="{FF2B5EF4-FFF2-40B4-BE49-F238E27FC236}">
                <a16:creationId xmlns:a16="http://schemas.microsoft.com/office/drawing/2014/main" id="{CEDA0E8C-A461-41CB-8FC3-B021E7585392}"/>
              </a:ext>
            </a:extLst>
          </p:cNvPr>
          <p:cNvSpPr/>
          <p:nvPr/>
        </p:nvSpPr>
        <p:spPr>
          <a:xfrm>
            <a:off x="4516633" y="1615452"/>
            <a:ext cx="3163886" cy="4311819"/>
          </a:xfrm>
          <a:prstGeom prst="roundRect">
            <a:avLst>
              <a:gd name="adj" fmla="val 4071"/>
            </a:avLst>
          </a:prstGeom>
          <a:gradFill>
            <a:gsLst>
              <a:gs pos="19000">
                <a:schemeClr val="bg1"/>
              </a:gs>
              <a:gs pos="100000">
                <a:schemeClr val="bg1"/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95300" dist="304800" dir="2700000" sx="95000" sy="95000" algn="tl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259385" y="1924907"/>
            <a:ext cx="1678382" cy="1678382"/>
            <a:chOff x="1438077" y="1924907"/>
            <a:chExt cx="1678382" cy="1678382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7113F7BF-6F0E-4B52-9BD3-076D022B6AE7}"/>
                </a:ext>
              </a:extLst>
            </p:cNvPr>
            <p:cNvSpPr/>
            <p:nvPr/>
          </p:nvSpPr>
          <p:spPr>
            <a:xfrm rot="19741494">
              <a:off x="1438077" y="1924907"/>
              <a:ext cx="1678382" cy="1678382"/>
            </a:xfrm>
            <a:prstGeom prst="ellipse">
              <a:avLst/>
            </a:prstGeom>
            <a:gradFill flip="none" rotWithShape="1">
              <a:gsLst>
                <a:gs pos="53000">
                  <a:schemeClr val="accent1">
                    <a:lumMod val="20000"/>
                    <a:lumOff val="80000"/>
                    <a:alpha val="22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526D3DAF-7ED3-4926-826A-5737851F5F8D}"/>
                </a:ext>
              </a:extLst>
            </p:cNvPr>
            <p:cNvSpPr/>
            <p:nvPr/>
          </p:nvSpPr>
          <p:spPr>
            <a:xfrm>
              <a:off x="1705935" y="2192763"/>
              <a:ext cx="1142666" cy="1142670"/>
            </a:xfrm>
            <a:prstGeom prst="ellipse">
              <a:avLst/>
            </a:prstGeom>
            <a:gradFill>
              <a:gsLst>
                <a:gs pos="30000">
                  <a:schemeClr val="accent1">
                    <a:lumMod val="60000"/>
                    <a:lumOff val="40000"/>
                    <a:alpha val="40000"/>
                  </a:schemeClr>
                </a:gs>
                <a:gs pos="76000">
                  <a:schemeClr val="accent2">
                    <a:lumMod val="60000"/>
                    <a:lumOff val="40000"/>
                    <a:alpha val="37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279400" dist="190500" dir="5400000" sx="95000" sy="95000" algn="t" rotWithShape="0">
                <a:schemeClr val="accent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544539" y="2370111"/>
            <a:ext cx="110807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0"/>
                  <a:tileRect/>
                </a:gradFill>
                <a:cs typeface="+mn-ea"/>
                <a:sym typeface="+mn-lt"/>
              </a:rPr>
              <a:t>02</a:t>
            </a:r>
            <a:endParaRPr lang="zh-CN" altLang="en-US" sz="48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0"/>
                <a:tileRect/>
              </a:gra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69867" y="4649279"/>
            <a:ext cx="245741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积极参与公司活动，因地制宜，因时制宜，因职制宜，完成日常工作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869867" y="3967798"/>
            <a:ext cx="2457419" cy="340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solidFill>
                  <a:schemeClr val="accent2"/>
                </a:solidFill>
                <a:cs typeface="+mn-ea"/>
                <a:sym typeface="+mn-lt"/>
              </a:rPr>
              <a:t>参加活动</a:t>
            </a: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5432576" y="4528590"/>
            <a:ext cx="1332000" cy="0"/>
          </a:xfrm>
          <a:prstGeom prst="line">
            <a:avLst/>
          </a:prstGeom>
          <a:ln w="22225" cap="rnd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: 圆角 26">
            <a:extLst>
              <a:ext uri="{FF2B5EF4-FFF2-40B4-BE49-F238E27FC236}">
                <a16:creationId xmlns:a16="http://schemas.microsoft.com/office/drawing/2014/main" id="{CEDA0E8C-A461-41CB-8FC3-B021E7585392}"/>
              </a:ext>
            </a:extLst>
          </p:cNvPr>
          <p:cNvSpPr/>
          <p:nvPr/>
        </p:nvSpPr>
        <p:spPr>
          <a:xfrm>
            <a:off x="8337942" y="1638131"/>
            <a:ext cx="3163886" cy="4311819"/>
          </a:xfrm>
          <a:prstGeom prst="roundRect">
            <a:avLst>
              <a:gd name="adj" fmla="val 4071"/>
            </a:avLst>
          </a:prstGeom>
          <a:gradFill>
            <a:gsLst>
              <a:gs pos="19000">
                <a:schemeClr val="bg1"/>
              </a:gs>
              <a:gs pos="100000">
                <a:schemeClr val="bg1"/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95300" dist="304800" dir="2700000" sx="95000" sy="95000" algn="tl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080694" y="1947586"/>
            <a:ext cx="1678382" cy="1678382"/>
            <a:chOff x="1438077" y="1924907"/>
            <a:chExt cx="1678382" cy="1678382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7113F7BF-6F0E-4B52-9BD3-076D022B6AE7}"/>
                </a:ext>
              </a:extLst>
            </p:cNvPr>
            <p:cNvSpPr/>
            <p:nvPr/>
          </p:nvSpPr>
          <p:spPr>
            <a:xfrm rot="19741494">
              <a:off x="1438077" y="1924907"/>
              <a:ext cx="1678382" cy="1678382"/>
            </a:xfrm>
            <a:prstGeom prst="ellipse">
              <a:avLst/>
            </a:prstGeom>
            <a:gradFill flip="none" rotWithShape="1">
              <a:gsLst>
                <a:gs pos="53000">
                  <a:schemeClr val="accent1">
                    <a:lumMod val="20000"/>
                    <a:lumOff val="80000"/>
                    <a:alpha val="22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526D3DAF-7ED3-4926-826A-5737851F5F8D}"/>
                </a:ext>
              </a:extLst>
            </p:cNvPr>
            <p:cNvSpPr/>
            <p:nvPr/>
          </p:nvSpPr>
          <p:spPr>
            <a:xfrm>
              <a:off x="1705935" y="2192763"/>
              <a:ext cx="1142666" cy="1142670"/>
            </a:xfrm>
            <a:prstGeom prst="ellipse">
              <a:avLst/>
            </a:prstGeom>
            <a:gradFill>
              <a:gsLst>
                <a:gs pos="30000">
                  <a:schemeClr val="accent1">
                    <a:lumMod val="60000"/>
                    <a:lumOff val="40000"/>
                    <a:alpha val="40000"/>
                  </a:schemeClr>
                </a:gs>
                <a:gs pos="76000">
                  <a:schemeClr val="accent2">
                    <a:lumMod val="60000"/>
                    <a:lumOff val="40000"/>
                    <a:alpha val="37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279400" dist="190500" dir="5400000" sx="95000" sy="95000" algn="t" rotWithShape="0">
                <a:schemeClr val="accent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9365848" y="2392790"/>
            <a:ext cx="110807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0"/>
                  <a:tileRect/>
                </a:gradFill>
                <a:cs typeface="+mn-ea"/>
                <a:sym typeface="+mn-lt"/>
              </a:rPr>
              <a:t>03</a:t>
            </a:r>
            <a:endParaRPr lang="zh-CN" altLang="en-US" sz="48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0"/>
                <a:tileRect/>
              </a:gra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691176" y="4671958"/>
            <a:ext cx="245741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聚焦问题重点，强化问题导向，进一步提升</a:t>
            </a:r>
            <a:r>
              <a:rPr lang="zh-CN" altLang="en-US" sz="160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个人服务水平和销售水平</a:t>
            </a:r>
            <a:endParaRPr lang="zh-CN" altLang="en-US" sz="16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691176" y="3990477"/>
            <a:ext cx="2457419" cy="340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solidFill>
                  <a:schemeClr val="accent2"/>
                </a:solidFill>
                <a:cs typeface="+mn-ea"/>
                <a:sym typeface="+mn-lt"/>
              </a:rPr>
              <a:t>提升水平</a:t>
            </a: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9253885" y="4551269"/>
            <a:ext cx="1332000" cy="0"/>
          </a:xfrm>
          <a:prstGeom prst="line">
            <a:avLst/>
          </a:prstGeom>
          <a:ln w="22225" cap="rnd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组合 254"/>
          <p:cNvGrpSpPr/>
          <p:nvPr/>
        </p:nvGrpSpPr>
        <p:grpSpPr>
          <a:xfrm>
            <a:off x="-5468" y="4254572"/>
            <a:ext cx="12197468" cy="2638697"/>
            <a:chOff x="-5468" y="4254572"/>
            <a:chExt cx="12197468" cy="2638697"/>
          </a:xfrm>
        </p:grpSpPr>
        <p:sp>
          <p:nvSpPr>
            <p:cNvPr id="256" name="任意多边形 255"/>
            <p:cNvSpPr/>
            <p:nvPr/>
          </p:nvSpPr>
          <p:spPr>
            <a:xfrm rot="16200000" flipH="1">
              <a:off x="1725917" y="2523187"/>
              <a:ext cx="2638697" cy="6101467"/>
            </a:xfrm>
            <a:custGeom>
              <a:avLst/>
              <a:gdLst>
                <a:gd name="connisteX0" fmla="*/ 46540 w 9765799"/>
                <a:gd name="connsiteY0" fmla="*/ 1258893 h 10854264"/>
                <a:gd name="connisteX1" fmla="*/ 224975 w 9765799"/>
                <a:gd name="connsiteY1" fmla="*/ 2984188 h 10854264"/>
                <a:gd name="connisteX2" fmla="*/ 1867720 w 9765799"/>
                <a:gd name="connsiteY2" fmla="*/ 3876998 h 10854264"/>
                <a:gd name="connisteX3" fmla="*/ 1962970 w 9765799"/>
                <a:gd name="connsiteY3" fmla="*/ 5615628 h 10854264"/>
                <a:gd name="connisteX4" fmla="*/ 4106095 w 9765799"/>
                <a:gd name="connsiteY4" fmla="*/ 6758628 h 10854264"/>
                <a:gd name="connisteX5" fmla="*/ 4642035 w 9765799"/>
                <a:gd name="connsiteY5" fmla="*/ 8425503 h 10854264"/>
                <a:gd name="connisteX6" fmla="*/ 6368600 w 9765799"/>
                <a:gd name="connsiteY6" fmla="*/ 9651688 h 10854264"/>
                <a:gd name="connisteX7" fmla="*/ 6320975 w 9765799"/>
                <a:gd name="connsiteY7" fmla="*/ 10044753 h 10854264"/>
                <a:gd name="connisteX8" fmla="*/ 8845100 w 9765799"/>
                <a:gd name="connsiteY8" fmla="*/ 9997128 h 10854264"/>
                <a:gd name="connisteX9" fmla="*/ 8868595 w 9765799"/>
                <a:gd name="connsiteY9" fmla="*/ 722953 h 10854264"/>
                <a:gd name="connisteX10" fmla="*/ 82100 w 9765799"/>
                <a:gd name="connsiteY10" fmla="*/ 1211268 h 1085426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13328" h="10800">
                  <a:moveTo>
                    <a:pt x="1" y="0"/>
                  </a:moveTo>
                  <a:lnTo>
                    <a:pt x="13328" y="0"/>
                  </a:lnTo>
                  <a:lnTo>
                    <a:pt x="13328" y="10800"/>
                  </a:lnTo>
                  <a:lnTo>
                    <a:pt x="8050" y="10800"/>
                  </a:lnTo>
                  <a:lnTo>
                    <a:pt x="8008" y="10770"/>
                  </a:lnTo>
                  <a:cubicBezTo>
                    <a:pt x="7743" y="10577"/>
                    <a:pt x="7500" y="10363"/>
                    <a:pt x="7310" y="10121"/>
                  </a:cubicBezTo>
                  <a:cubicBezTo>
                    <a:pt x="6597" y="9210"/>
                    <a:pt x="7310" y="8381"/>
                    <a:pt x="6466" y="7496"/>
                  </a:cubicBezTo>
                  <a:cubicBezTo>
                    <a:pt x="5622" y="6611"/>
                    <a:pt x="3796" y="6604"/>
                    <a:pt x="3091" y="5696"/>
                  </a:cubicBezTo>
                  <a:cubicBezTo>
                    <a:pt x="2386" y="4788"/>
                    <a:pt x="3488" y="3787"/>
                    <a:pt x="2941" y="2958"/>
                  </a:cubicBezTo>
                  <a:cubicBezTo>
                    <a:pt x="2394" y="2129"/>
                    <a:pt x="928" y="2377"/>
                    <a:pt x="354" y="1552"/>
                  </a:cubicBezTo>
                  <a:cubicBezTo>
                    <a:pt x="58" y="1127"/>
                    <a:pt x="-6" y="555"/>
                    <a:pt x="0" y="30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任意多边形 256"/>
            <p:cNvSpPr/>
            <p:nvPr/>
          </p:nvSpPr>
          <p:spPr>
            <a:xfrm rot="5400000">
              <a:off x="7821918" y="2523187"/>
              <a:ext cx="2638697" cy="6101467"/>
            </a:xfrm>
            <a:custGeom>
              <a:avLst/>
              <a:gdLst>
                <a:gd name="connisteX0" fmla="*/ 46540 w 9765799"/>
                <a:gd name="connsiteY0" fmla="*/ 1258893 h 10854264"/>
                <a:gd name="connisteX1" fmla="*/ 224975 w 9765799"/>
                <a:gd name="connsiteY1" fmla="*/ 2984188 h 10854264"/>
                <a:gd name="connisteX2" fmla="*/ 1867720 w 9765799"/>
                <a:gd name="connsiteY2" fmla="*/ 3876998 h 10854264"/>
                <a:gd name="connisteX3" fmla="*/ 1962970 w 9765799"/>
                <a:gd name="connsiteY3" fmla="*/ 5615628 h 10854264"/>
                <a:gd name="connisteX4" fmla="*/ 4106095 w 9765799"/>
                <a:gd name="connsiteY4" fmla="*/ 6758628 h 10854264"/>
                <a:gd name="connisteX5" fmla="*/ 4642035 w 9765799"/>
                <a:gd name="connsiteY5" fmla="*/ 8425503 h 10854264"/>
                <a:gd name="connisteX6" fmla="*/ 6368600 w 9765799"/>
                <a:gd name="connsiteY6" fmla="*/ 9651688 h 10854264"/>
                <a:gd name="connisteX7" fmla="*/ 6320975 w 9765799"/>
                <a:gd name="connsiteY7" fmla="*/ 10044753 h 10854264"/>
                <a:gd name="connisteX8" fmla="*/ 8845100 w 9765799"/>
                <a:gd name="connsiteY8" fmla="*/ 9997128 h 10854264"/>
                <a:gd name="connisteX9" fmla="*/ 8868595 w 9765799"/>
                <a:gd name="connsiteY9" fmla="*/ 722953 h 10854264"/>
                <a:gd name="connisteX10" fmla="*/ 82100 w 9765799"/>
                <a:gd name="connsiteY10" fmla="*/ 1211268 h 1085426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13328" h="10800">
                  <a:moveTo>
                    <a:pt x="1" y="0"/>
                  </a:moveTo>
                  <a:lnTo>
                    <a:pt x="13328" y="0"/>
                  </a:lnTo>
                  <a:lnTo>
                    <a:pt x="13328" y="10800"/>
                  </a:lnTo>
                  <a:lnTo>
                    <a:pt x="8050" y="10800"/>
                  </a:lnTo>
                  <a:lnTo>
                    <a:pt x="8008" y="10770"/>
                  </a:lnTo>
                  <a:cubicBezTo>
                    <a:pt x="7743" y="10577"/>
                    <a:pt x="7500" y="10363"/>
                    <a:pt x="7310" y="10121"/>
                  </a:cubicBezTo>
                  <a:cubicBezTo>
                    <a:pt x="6597" y="9210"/>
                    <a:pt x="7310" y="8381"/>
                    <a:pt x="6466" y="7496"/>
                  </a:cubicBezTo>
                  <a:cubicBezTo>
                    <a:pt x="5622" y="6611"/>
                    <a:pt x="3796" y="6604"/>
                    <a:pt x="3091" y="5696"/>
                  </a:cubicBezTo>
                  <a:cubicBezTo>
                    <a:pt x="2386" y="4788"/>
                    <a:pt x="3488" y="3787"/>
                    <a:pt x="2941" y="2958"/>
                  </a:cubicBezTo>
                  <a:cubicBezTo>
                    <a:pt x="2394" y="2129"/>
                    <a:pt x="928" y="2377"/>
                    <a:pt x="354" y="1552"/>
                  </a:cubicBezTo>
                  <a:cubicBezTo>
                    <a:pt x="58" y="1127"/>
                    <a:pt x="-6" y="555"/>
                    <a:pt x="0" y="30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业务完成情况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BUSINESS COMPLETION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3" name="矩形: 圆角 26">
            <a:extLst>
              <a:ext uri="{FF2B5EF4-FFF2-40B4-BE49-F238E27FC236}">
                <a16:creationId xmlns:a16="http://schemas.microsoft.com/office/drawing/2014/main" id="{CEDA0E8C-A461-41CB-8FC3-B021E7585392}"/>
              </a:ext>
            </a:extLst>
          </p:cNvPr>
          <p:cNvSpPr/>
          <p:nvPr/>
        </p:nvSpPr>
        <p:spPr>
          <a:xfrm>
            <a:off x="695325" y="1628775"/>
            <a:ext cx="2074864" cy="2570075"/>
          </a:xfrm>
          <a:prstGeom prst="roundRect">
            <a:avLst>
              <a:gd name="adj" fmla="val 4071"/>
            </a:avLst>
          </a:prstGeom>
          <a:gradFill>
            <a:gsLst>
              <a:gs pos="19000">
                <a:schemeClr val="bg1"/>
              </a:gs>
              <a:gs pos="100000">
                <a:schemeClr val="bg1"/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95300" dist="304800" dir="2700000" sx="95000" sy="95000" algn="tl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1029051" y="1907954"/>
            <a:ext cx="1407412" cy="1407412"/>
          </a:xfrm>
          <a:prstGeom prst="ellipse">
            <a:avLst/>
          </a:prstGeom>
          <a:noFill/>
          <a:ln w="228600" cap="flat" cmpd="sng" algn="ctr">
            <a:solidFill>
              <a:schemeClr val="accent2">
                <a:alpha val="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7" name="弧形 156"/>
          <p:cNvSpPr/>
          <p:nvPr/>
        </p:nvSpPr>
        <p:spPr>
          <a:xfrm>
            <a:off x="1029051" y="1907954"/>
            <a:ext cx="1407412" cy="1407412"/>
          </a:xfrm>
          <a:prstGeom prst="arc">
            <a:avLst>
              <a:gd name="adj1" fmla="val 16200000"/>
              <a:gd name="adj2" fmla="val 7028107"/>
            </a:avLst>
          </a:prstGeom>
          <a:noFill/>
          <a:ln w="228600" cap="rnd" cmpd="sng" algn="ctr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31F7BC71-A4E0-4D04-BB68-E11E8DD43660}"/>
              </a:ext>
            </a:extLst>
          </p:cNvPr>
          <p:cNvSpPr txBox="1"/>
          <p:nvPr/>
        </p:nvSpPr>
        <p:spPr>
          <a:xfrm>
            <a:off x="1256130" y="2380827"/>
            <a:ext cx="95325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56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D78A21F6-D236-4F2E-9FC4-A140CADCB756}"/>
              </a:ext>
            </a:extLst>
          </p:cNvPr>
          <p:cNvSpPr txBox="1"/>
          <p:nvPr/>
        </p:nvSpPr>
        <p:spPr>
          <a:xfrm>
            <a:off x="1350280" y="3572683"/>
            <a:ext cx="764953" cy="387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spc="100">
                <a:solidFill>
                  <a:schemeClr val="accent2"/>
                </a:solidFill>
                <a:cs typeface="+mn-ea"/>
                <a:sym typeface="+mn-lt"/>
              </a:rPr>
              <a:t>A</a:t>
            </a:r>
            <a:r>
              <a:rPr lang="zh-CN" altLang="en-US" kern="0" spc="100">
                <a:solidFill>
                  <a:schemeClr val="accent2"/>
                </a:solidFill>
                <a:cs typeface="+mn-ea"/>
                <a:sym typeface="+mn-lt"/>
              </a:rPr>
              <a:t>业务</a:t>
            </a:r>
            <a:endParaRPr kumimoji="0" lang="zh-CN" altLang="en-US" b="0" i="0" u="none" strike="noStrike" kern="0" cap="none" spc="1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5" name="矩形: 圆角 26">
            <a:extLst>
              <a:ext uri="{FF2B5EF4-FFF2-40B4-BE49-F238E27FC236}">
                <a16:creationId xmlns:a16="http://schemas.microsoft.com/office/drawing/2014/main" id="{CEDA0E8C-A461-41CB-8FC3-B021E7585392}"/>
              </a:ext>
            </a:extLst>
          </p:cNvPr>
          <p:cNvSpPr/>
          <p:nvPr/>
        </p:nvSpPr>
        <p:spPr>
          <a:xfrm>
            <a:off x="3604154" y="1628775"/>
            <a:ext cx="2074864" cy="2570075"/>
          </a:xfrm>
          <a:prstGeom prst="roundRect">
            <a:avLst>
              <a:gd name="adj" fmla="val 4071"/>
            </a:avLst>
          </a:prstGeom>
          <a:gradFill>
            <a:gsLst>
              <a:gs pos="19000">
                <a:schemeClr val="bg1"/>
              </a:gs>
              <a:gs pos="100000">
                <a:schemeClr val="bg1"/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95300" dist="304800" dir="2700000" sx="95000" sy="95000" algn="tl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3937880" y="1907954"/>
            <a:ext cx="1407412" cy="1407412"/>
          </a:xfrm>
          <a:prstGeom prst="ellipse">
            <a:avLst/>
          </a:prstGeom>
          <a:noFill/>
          <a:ln w="228600" cap="flat" cmpd="sng" algn="ctr">
            <a:solidFill>
              <a:schemeClr val="accent2">
                <a:alpha val="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7" name="弧形 196"/>
          <p:cNvSpPr/>
          <p:nvPr/>
        </p:nvSpPr>
        <p:spPr>
          <a:xfrm>
            <a:off x="3937880" y="1907954"/>
            <a:ext cx="1407412" cy="1407412"/>
          </a:xfrm>
          <a:prstGeom prst="arc">
            <a:avLst>
              <a:gd name="adj1" fmla="val 16200000"/>
              <a:gd name="adj2" fmla="val 10227099"/>
            </a:avLst>
          </a:prstGeom>
          <a:noFill/>
          <a:ln w="228600" cap="rnd" cmpd="sng" algn="ctr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31F7BC71-A4E0-4D04-BB68-E11E8DD43660}"/>
              </a:ext>
            </a:extLst>
          </p:cNvPr>
          <p:cNvSpPr txBox="1"/>
          <p:nvPr/>
        </p:nvSpPr>
        <p:spPr>
          <a:xfrm>
            <a:off x="4164959" y="2380827"/>
            <a:ext cx="95325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D78A21F6-D236-4F2E-9FC4-A140CADCB756}"/>
              </a:ext>
            </a:extLst>
          </p:cNvPr>
          <p:cNvSpPr txBox="1"/>
          <p:nvPr/>
        </p:nvSpPr>
        <p:spPr>
          <a:xfrm>
            <a:off x="4259109" y="3572683"/>
            <a:ext cx="764954" cy="366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spc="100">
                <a:solidFill>
                  <a:schemeClr val="accent2"/>
                </a:solidFill>
                <a:cs typeface="+mn-ea"/>
                <a:sym typeface="+mn-lt"/>
              </a:rPr>
              <a:t>B</a:t>
            </a:r>
            <a:r>
              <a:rPr lang="zh-CN" altLang="en-US" kern="0" spc="100">
                <a:solidFill>
                  <a:schemeClr val="accent2"/>
                </a:solidFill>
                <a:cs typeface="+mn-ea"/>
                <a:sym typeface="+mn-lt"/>
              </a:rPr>
              <a:t>业务</a:t>
            </a:r>
            <a:endParaRPr kumimoji="0" lang="zh-CN" altLang="en-US" b="0" i="0" u="none" strike="noStrike" kern="0" cap="none" spc="1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1" name="矩形: 圆角 26">
            <a:extLst>
              <a:ext uri="{FF2B5EF4-FFF2-40B4-BE49-F238E27FC236}">
                <a16:creationId xmlns:a16="http://schemas.microsoft.com/office/drawing/2014/main" id="{CEDA0E8C-A461-41CB-8FC3-B021E7585392}"/>
              </a:ext>
            </a:extLst>
          </p:cNvPr>
          <p:cNvSpPr/>
          <p:nvPr/>
        </p:nvSpPr>
        <p:spPr>
          <a:xfrm>
            <a:off x="6512983" y="1628775"/>
            <a:ext cx="2074864" cy="2570075"/>
          </a:xfrm>
          <a:prstGeom prst="roundRect">
            <a:avLst>
              <a:gd name="adj" fmla="val 4071"/>
            </a:avLst>
          </a:prstGeom>
          <a:gradFill>
            <a:gsLst>
              <a:gs pos="19000">
                <a:schemeClr val="bg1"/>
              </a:gs>
              <a:gs pos="100000">
                <a:schemeClr val="bg1"/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95300" dist="304800" dir="2700000" sx="95000" sy="95000" algn="tl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6846709" y="1907954"/>
            <a:ext cx="1407412" cy="1407412"/>
          </a:xfrm>
          <a:prstGeom prst="ellipse">
            <a:avLst/>
          </a:prstGeom>
          <a:noFill/>
          <a:ln w="228600" cap="flat" cmpd="sng" algn="ctr">
            <a:solidFill>
              <a:schemeClr val="accent2">
                <a:alpha val="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3" name="弧形 202"/>
          <p:cNvSpPr/>
          <p:nvPr/>
        </p:nvSpPr>
        <p:spPr>
          <a:xfrm>
            <a:off x="6846709" y="1907954"/>
            <a:ext cx="1407412" cy="1407412"/>
          </a:xfrm>
          <a:prstGeom prst="arc">
            <a:avLst>
              <a:gd name="adj1" fmla="val 16200000"/>
              <a:gd name="adj2" fmla="val 5359836"/>
            </a:avLst>
          </a:prstGeom>
          <a:noFill/>
          <a:ln w="228600" cap="rnd" cmpd="sng" algn="ctr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4" name="文本框 203">
            <a:extLst>
              <a:ext uri="{FF2B5EF4-FFF2-40B4-BE49-F238E27FC236}">
                <a16:creationId xmlns:a16="http://schemas.microsoft.com/office/drawing/2014/main" id="{31F7BC71-A4E0-4D04-BB68-E11E8DD43660}"/>
              </a:ext>
            </a:extLst>
          </p:cNvPr>
          <p:cNvSpPr txBox="1"/>
          <p:nvPr/>
        </p:nvSpPr>
        <p:spPr>
          <a:xfrm>
            <a:off x="7073788" y="2380827"/>
            <a:ext cx="95325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文本框 204">
            <a:extLst>
              <a:ext uri="{FF2B5EF4-FFF2-40B4-BE49-F238E27FC236}">
                <a16:creationId xmlns:a16="http://schemas.microsoft.com/office/drawing/2014/main" id="{D78A21F6-D236-4F2E-9FC4-A140CADCB756}"/>
              </a:ext>
            </a:extLst>
          </p:cNvPr>
          <p:cNvSpPr txBox="1"/>
          <p:nvPr/>
        </p:nvSpPr>
        <p:spPr>
          <a:xfrm>
            <a:off x="7168739" y="3572683"/>
            <a:ext cx="763351" cy="366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spc="100">
                <a:solidFill>
                  <a:schemeClr val="accent2"/>
                </a:solidFill>
                <a:cs typeface="+mn-ea"/>
                <a:sym typeface="+mn-lt"/>
              </a:rPr>
              <a:t>C</a:t>
            </a:r>
            <a:r>
              <a:rPr lang="zh-CN" altLang="en-US" kern="0" spc="100">
                <a:solidFill>
                  <a:schemeClr val="accent2"/>
                </a:solidFill>
                <a:cs typeface="+mn-ea"/>
                <a:sym typeface="+mn-lt"/>
              </a:rPr>
              <a:t>业务</a:t>
            </a:r>
            <a:endParaRPr kumimoji="0" lang="zh-CN" altLang="en-US" b="0" i="0" u="none" strike="noStrike" kern="0" cap="none" spc="1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矩形: 圆角 26">
            <a:extLst>
              <a:ext uri="{FF2B5EF4-FFF2-40B4-BE49-F238E27FC236}">
                <a16:creationId xmlns:a16="http://schemas.microsoft.com/office/drawing/2014/main" id="{CEDA0E8C-A461-41CB-8FC3-B021E7585392}"/>
              </a:ext>
            </a:extLst>
          </p:cNvPr>
          <p:cNvSpPr/>
          <p:nvPr/>
        </p:nvSpPr>
        <p:spPr>
          <a:xfrm>
            <a:off x="9421811" y="1636800"/>
            <a:ext cx="2074864" cy="2570075"/>
          </a:xfrm>
          <a:prstGeom prst="roundRect">
            <a:avLst>
              <a:gd name="adj" fmla="val 4071"/>
            </a:avLst>
          </a:prstGeom>
          <a:gradFill>
            <a:gsLst>
              <a:gs pos="19000">
                <a:schemeClr val="bg1"/>
              </a:gs>
              <a:gs pos="100000">
                <a:schemeClr val="bg1"/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95300" dist="304800" dir="2700000" sx="95000" sy="95000" algn="tl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9755537" y="1915979"/>
            <a:ext cx="1407412" cy="1407412"/>
          </a:xfrm>
          <a:prstGeom prst="ellipse">
            <a:avLst/>
          </a:prstGeom>
          <a:noFill/>
          <a:ln w="228600" cap="flat" cmpd="sng" algn="ctr">
            <a:solidFill>
              <a:schemeClr val="accent2">
                <a:alpha val="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弧形 208"/>
          <p:cNvSpPr/>
          <p:nvPr/>
        </p:nvSpPr>
        <p:spPr>
          <a:xfrm>
            <a:off x="9755537" y="1915979"/>
            <a:ext cx="1407412" cy="1407412"/>
          </a:xfrm>
          <a:prstGeom prst="arc">
            <a:avLst>
              <a:gd name="adj1" fmla="val 16200000"/>
              <a:gd name="adj2" fmla="val 8055115"/>
            </a:avLst>
          </a:prstGeom>
          <a:noFill/>
          <a:ln w="228600" cap="rnd" cmpd="sng" algn="ctr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0" name="文本框 209">
            <a:extLst>
              <a:ext uri="{FF2B5EF4-FFF2-40B4-BE49-F238E27FC236}">
                <a16:creationId xmlns:a16="http://schemas.microsoft.com/office/drawing/2014/main" id="{31F7BC71-A4E0-4D04-BB68-E11E8DD43660}"/>
              </a:ext>
            </a:extLst>
          </p:cNvPr>
          <p:cNvSpPr txBox="1"/>
          <p:nvPr/>
        </p:nvSpPr>
        <p:spPr>
          <a:xfrm>
            <a:off x="9982616" y="2388852"/>
            <a:ext cx="95325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62%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D78A21F6-D236-4F2E-9FC4-A140CADCB756}"/>
              </a:ext>
            </a:extLst>
          </p:cNvPr>
          <p:cNvSpPr txBox="1"/>
          <p:nvPr/>
        </p:nvSpPr>
        <p:spPr>
          <a:xfrm>
            <a:off x="10074361" y="3580708"/>
            <a:ext cx="769763" cy="366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spc="100">
                <a:solidFill>
                  <a:schemeClr val="accent2"/>
                </a:solidFill>
                <a:cs typeface="+mn-ea"/>
                <a:sym typeface="+mn-lt"/>
              </a:rPr>
              <a:t>D</a:t>
            </a:r>
            <a:r>
              <a:rPr lang="zh-CN" altLang="en-US" kern="0" spc="100">
                <a:solidFill>
                  <a:schemeClr val="accent2"/>
                </a:solidFill>
                <a:cs typeface="+mn-ea"/>
                <a:sym typeface="+mn-lt"/>
              </a:rPr>
              <a:t>业务</a:t>
            </a:r>
            <a:endParaRPr kumimoji="0" lang="zh-CN" altLang="en-US" b="0" i="0" u="none" strike="noStrike" kern="0" cap="none" spc="1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00949" y="4521178"/>
            <a:ext cx="1863614" cy="508513"/>
            <a:chOff x="800949" y="5441437"/>
            <a:chExt cx="1863614" cy="508513"/>
          </a:xfrm>
        </p:grpSpPr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8A1CCCC2-F373-4BA8-9161-5EC1F651E02B}"/>
                </a:ext>
              </a:extLst>
            </p:cNvPr>
            <p:cNvGrpSpPr/>
            <p:nvPr/>
          </p:nvGrpSpPr>
          <p:grpSpPr>
            <a:xfrm>
              <a:off x="800949" y="5441437"/>
              <a:ext cx="1863614" cy="508513"/>
              <a:chOff x="948122" y="3539516"/>
              <a:chExt cx="824798" cy="824798"/>
            </a:xfrm>
          </p:grpSpPr>
          <p:sp>
            <p:nvSpPr>
              <p:cNvPr id="219" name="椭圆 12">
                <a:extLst>
                  <a:ext uri="{FF2B5EF4-FFF2-40B4-BE49-F238E27FC236}">
                    <a16:creationId xmlns:a16="http://schemas.microsoft.com/office/drawing/2014/main" id="{FBCF5EBD-CE12-46AA-B7A9-B3C10072B1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1">
                      <a:lumMod val="20000"/>
                      <a:lumOff val="8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76200" dist="76200" dir="2700000" sx="102000" sy="102000" algn="tl" rotWithShape="0">
                  <a:schemeClr val="accent1">
                    <a:lumMod val="60000"/>
                    <a:lumOff val="40000"/>
                    <a:alpha val="17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0" name="椭圆 13">
                <a:extLst>
                  <a:ext uri="{FF2B5EF4-FFF2-40B4-BE49-F238E27FC236}">
                    <a16:creationId xmlns:a16="http://schemas.microsoft.com/office/drawing/2014/main" id="{E618BC1A-5689-47A0-B17E-0603D0866919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000">
                    <a:schemeClr val="accent1">
                      <a:lumMod val="11000"/>
                      <a:lumOff val="89000"/>
                    </a:schemeClr>
                  </a:gs>
                  <a:gs pos="71440">
                    <a:schemeClr val="accent1">
                      <a:lumMod val="20000"/>
                      <a:lumOff val="80000"/>
                    </a:schemeClr>
                  </a:gs>
                  <a:gs pos="99000">
                    <a:schemeClr val="accent1">
                      <a:lumMod val="0"/>
                      <a:lumOff val="100000"/>
                    </a:schemeClr>
                  </a:gs>
                </a:gsLst>
                <a:lin ang="2700000" scaled="1"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50800" dist="12700" dir="2700000" sx="101000" sy="101000" algn="t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椭圆 15">
                <a:extLst>
                  <a:ext uri="{FF2B5EF4-FFF2-40B4-BE49-F238E27FC236}">
                    <a16:creationId xmlns:a16="http://schemas.microsoft.com/office/drawing/2014/main" id="{52719C65-7342-4378-91FE-CFE84DA201D8}"/>
                  </a:ext>
                </a:extLst>
              </p:cNvPr>
              <p:cNvSpPr/>
              <p:nvPr/>
            </p:nvSpPr>
            <p:spPr>
              <a:xfrm>
                <a:off x="981777" y="3573170"/>
                <a:ext cx="757488" cy="75748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0"/>
                      <a:lumOff val="100000"/>
                      <a:alpha val="0"/>
                    </a:srgbClr>
                  </a:gs>
                  <a:gs pos="0">
                    <a:srgbClr val="2A599F">
                      <a:lumMod val="0"/>
                      <a:lumOff val="100000"/>
                      <a:alpha val="84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2" name="椭圆 16">
                <a:extLst>
                  <a:ext uri="{FF2B5EF4-FFF2-40B4-BE49-F238E27FC236}">
                    <a16:creationId xmlns:a16="http://schemas.microsoft.com/office/drawing/2014/main" id="{96D7CEC2-3A24-4AAC-A8B7-97EF14BDFE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9000"/>
                      <a:lumOff val="91000"/>
                    </a:srgbClr>
                  </a:gs>
                  <a:gs pos="0">
                    <a:srgbClr val="2A599F">
                      <a:alpha val="0"/>
                      <a:lumMod val="0"/>
                      <a:lumOff val="100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99000">
                      <a:schemeClr val="accent1">
                        <a:lumMod val="21000"/>
                        <a:lumOff val="79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" dist="12700" dir="2700000" algn="tl" rotWithShape="0">
                  <a:srgbClr val="78A6D3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8" name="文本框 217">
              <a:extLst>
                <a:ext uri="{FF2B5EF4-FFF2-40B4-BE49-F238E27FC236}">
                  <a16:creationId xmlns:a16="http://schemas.microsoft.com/office/drawing/2014/main" id="{23EFBB7C-51DD-4D9E-ADC9-F91A259E32C9}"/>
                </a:ext>
              </a:extLst>
            </p:cNvPr>
            <p:cNvSpPr txBox="1"/>
            <p:nvPr/>
          </p:nvSpPr>
          <p:spPr>
            <a:xfrm>
              <a:off x="1050885" y="5526416"/>
              <a:ext cx="136374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3"/>
                  </a:solidFill>
                  <a:cs typeface="+mn-ea"/>
                  <a:sym typeface="+mn-lt"/>
                </a:rPr>
                <a:t>请添加正文</a:t>
              </a:r>
              <a:endParaRPr lang="zh-CN" altLang="en-US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3709779" y="4521178"/>
            <a:ext cx="1863614" cy="508513"/>
            <a:chOff x="800949" y="5441437"/>
            <a:chExt cx="1863614" cy="508513"/>
          </a:xfrm>
        </p:grpSpPr>
        <p:grpSp>
          <p:nvGrpSpPr>
            <p:cNvPr id="235" name="组合 234">
              <a:extLst>
                <a:ext uri="{FF2B5EF4-FFF2-40B4-BE49-F238E27FC236}">
                  <a16:creationId xmlns:a16="http://schemas.microsoft.com/office/drawing/2014/main" id="{8A1CCCC2-F373-4BA8-9161-5EC1F651E02B}"/>
                </a:ext>
              </a:extLst>
            </p:cNvPr>
            <p:cNvGrpSpPr/>
            <p:nvPr/>
          </p:nvGrpSpPr>
          <p:grpSpPr>
            <a:xfrm>
              <a:off x="800949" y="5441437"/>
              <a:ext cx="1863614" cy="508513"/>
              <a:chOff x="948122" y="3539516"/>
              <a:chExt cx="824798" cy="824798"/>
            </a:xfrm>
          </p:grpSpPr>
          <p:sp>
            <p:nvSpPr>
              <p:cNvPr id="237" name="椭圆 12">
                <a:extLst>
                  <a:ext uri="{FF2B5EF4-FFF2-40B4-BE49-F238E27FC236}">
                    <a16:creationId xmlns:a16="http://schemas.microsoft.com/office/drawing/2014/main" id="{FBCF5EBD-CE12-46AA-B7A9-B3C10072B1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1">
                      <a:lumMod val="20000"/>
                      <a:lumOff val="8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76200" dist="76200" dir="2700000" sx="102000" sy="102000" algn="tl" rotWithShape="0">
                  <a:schemeClr val="accent1">
                    <a:lumMod val="60000"/>
                    <a:lumOff val="40000"/>
                    <a:alpha val="17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8" name="椭圆 13">
                <a:extLst>
                  <a:ext uri="{FF2B5EF4-FFF2-40B4-BE49-F238E27FC236}">
                    <a16:creationId xmlns:a16="http://schemas.microsoft.com/office/drawing/2014/main" id="{E618BC1A-5689-47A0-B17E-0603D0866919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000">
                    <a:schemeClr val="accent1">
                      <a:lumMod val="11000"/>
                      <a:lumOff val="89000"/>
                    </a:schemeClr>
                  </a:gs>
                  <a:gs pos="71440">
                    <a:schemeClr val="accent1">
                      <a:lumMod val="20000"/>
                      <a:lumOff val="80000"/>
                    </a:schemeClr>
                  </a:gs>
                  <a:gs pos="99000">
                    <a:schemeClr val="accent1">
                      <a:lumMod val="0"/>
                      <a:lumOff val="100000"/>
                    </a:schemeClr>
                  </a:gs>
                </a:gsLst>
                <a:lin ang="2700000" scaled="1"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50800" dist="12700" dir="2700000" sx="101000" sy="101000" algn="t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9" name="椭圆 15">
                <a:extLst>
                  <a:ext uri="{FF2B5EF4-FFF2-40B4-BE49-F238E27FC236}">
                    <a16:creationId xmlns:a16="http://schemas.microsoft.com/office/drawing/2014/main" id="{52719C65-7342-4378-91FE-CFE84DA201D8}"/>
                  </a:ext>
                </a:extLst>
              </p:cNvPr>
              <p:cNvSpPr/>
              <p:nvPr/>
            </p:nvSpPr>
            <p:spPr>
              <a:xfrm>
                <a:off x="981777" y="3573170"/>
                <a:ext cx="757488" cy="75748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0"/>
                      <a:lumOff val="100000"/>
                      <a:alpha val="0"/>
                    </a:srgbClr>
                  </a:gs>
                  <a:gs pos="0">
                    <a:srgbClr val="2A599F">
                      <a:lumMod val="0"/>
                      <a:lumOff val="100000"/>
                      <a:alpha val="84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0" name="椭圆 16">
                <a:extLst>
                  <a:ext uri="{FF2B5EF4-FFF2-40B4-BE49-F238E27FC236}">
                    <a16:creationId xmlns:a16="http://schemas.microsoft.com/office/drawing/2014/main" id="{96D7CEC2-3A24-4AAC-A8B7-97EF14BDFE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9000"/>
                      <a:lumOff val="91000"/>
                    </a:srgbClr>
                  </a:gs>
                  <a:gs pos="0">
                    <a:srgbClr val="2A599F">
                      <a:alpha val="0"/>
                      <a:lumMod val="0"/>
                      <a:lumOff val="100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99000">
                      <a:schemeClr val="accent1">
                        <a:lumMod val="21000"/>
                        <a:lumOff val="79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" dist="12700" dir="2700000" algn="tl" rotWithShape="0">
                  <a:srgbClr val="78A6D3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6" name="文本框 235">
              <a:extLst>
                <a:ext uri="{FF2B5EF4-FFF2-40B4-BE49-F238E27FC236}">
                  <a16:creationId xmlns:a16="http://schemas.microsoft.com/office/drawing/2014/main" id="{23EFBB7C-51DD-4D9E-ADC9-F91A259E32C9}"/>
                </a:ext>
              </a:extLst>
            </p:cNvPr>
            <p:cNvSpPr txBox="1"/>
            <p:nvPr/>
          </p:nvSpPr>
          <p:spPr>
            <a:xfrm>
              <a:off x="1050885" y="5526416"/>
              <a:ext cx="136374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3"/>
                  </a:solidFill>
                  <a:cs typeface="+mn-ea"/>
                  <a:sym typeface="+mn-lt"/>
                </a:rPr>
                <a:t>请添加正文</a:t>
              </a:r>
              <a:endParaRPr lang="zh-CN" altLang="en-US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6618609" y="4521178"/>
            <a:ext cx="1863614" cy="508513"/>
            <a:chOff x="800949" y="5441437"/>
            <a:chExt cx="1863614" cy="508513"/>
          </a:xfrm>
        </p:grpSpPr>
        <p:grpSp>
          <p:nvGrpSpPr>
            <p:cNvPr id="242" name="组合 241">
              <a:extLst>
                <a:ext uri="{FF2B5EF4-FFF2-40B4-BE49-F238E27FC236}">
                  <a16:creationId xmlns:a16="http://schemas.microsoft.com/office/drawing/2014/main" id="{8A1CCCC2-F373-4BA8-9161-5EC1F651E02B}"/>
                </a:ext>
              </a:extLst>
            </p:cNvPr>
            <p:cNvGrpSpPr/>
            <p:nvPr/>
          </p:nvGrpSpPr>
          <p:grpSpPr>
            <a:xfrm>
              <a:off x="800949" y="5441437"/>
              <a:ext cx="1863614" cy="508513"/>
              <a:chOff x="948122" y="3539516"/>
              <a:chExt cx="824798" cy="824798"/>
            </a:xfrm>
          </p:grpSpPr>
          <p:sp>
            <p:nvSpPr>
              <p:cNvPr id="244" name="椭圆 12">
                <a:extLst>
                  <a:ext uri="{FF2B5EF4-FFF2-40B4-BE49-F238E27FC236}">
                    <a16:creationId xmlns:a16="http://schemas.microsoft.com/office/drawing/2014/main" id="{FBCF5EBD-CE12-46AA-B7A9-B3C10072B1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1">
                      <a:lumMod val="20000"/>
                      <a:lumOff val="8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76200" dist="76200" dir="2700000" sx="102000" sy="102000" algn="tl" rotWithShape="0">
                  <a:schemeClr val="accent1">
                    <a:lumMod val="60000"/>
                    <a:lumOff val="40000"/>
                    <a:alpha val="17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" name="椭圆 13">
                <a:extLst>
                  <a:ext uri="{FF2B5EF4-FFF2-40B4-BE49-F238E27FC236}">
                    <a16:creationId xmlns:a16="http://schemas.microsoft.com/office/drawing/2014/main" id="{E618BC1A-5689-47A0-B17E-0603D0866919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000">
                    <a:schemeClr val="accent1">
                      <a:lumMod val="11000"/>
                      <a:lumOff val="89000"/>
                    </a:schemeClr>
                  </a:gs>
                  <a:gs pos="71440">
                    <a:schemeClr val="accent1">
                      <a:lumMod val="20000"/>
                      <a:lumOff val="80000"/>
                    </a:schemeClr>
                  </a:gs>
                  <a:gs pos="99000">
                    <a:schemeClr val="accent1">
                      <a:lumMod val="0"/>
                      <a:lumOff val="100000"/>
                    </a:schemeClr>
                  </a:gs>
                </a:gsLst>
                <a:lin ang="2700000" scaled="1"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50800" dist="12700" dir="2700000" sx="101000" sy="101000" algn="t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6" name="椭圆 15">
                <a:extLst>
                  <a:ext uri="{FF2B5EF4-FFF2-40B4-BE49-F238E27FC236}">
                    <a16:creationId xmlns:a16="http://schemas.microsoft.com/office/drawing/2014/main" id="{52719C65-7342-4378-91FE-CFE84DA201D8}"/>
                  </a:ext>
                </a:extLst>
              </p:cNvPr>
              <p:cNvSpPr/>
              <p:nvPr/>
            </p:nvSpPr>
            <p:spPr>
              <a:xfrm>
                <a:off x="981777" y="3573170"/>
                <a:ext cx="757488" cy="75748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0"/>
                      <a:lumOff val="100000"/>
                      <a:alpha val="0"/>
                    </a:srgbClr>
                  </a:gs>
                  <a:gs pos="0">
                    <a:srgbClr val="2A599F">
                      <a:lumMod val="0"/>
                      <a:lumOff val="100000"/>
                      <a:alpha val="84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7" name="椭圆 16">
                <a:extLst>
                  <a:ext uri="{FF2B5EF4-FFF2-40B4-BE49-F238E27FC236}">
                    <a16:creationId xmlns:a16="http://schemas.microsoft.com/office/drawing/2014/main" id="{96D7CEC2-3A24-4AAC-A8B7-97EF14BDFE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9000"/>
                      <a:lumOff val="91000"/>
                    </a:srgbClr>
                  </a:gs>
                  <a:gs pos="0">
                    <a:srgbClr val="2A599F">
                      <a:alpha val="0"/>
                      <a:lumMod val="0"/>
                      <a:lumOff val="100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99000">
                      <a:schemeClr val="accent1">
                        <a:lumMod val="21000"/>
                        <a:lumOff val="79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" dist="12700" dir="2700000" algn="tl" rotWithShape="0">
                  <a:srgbClr val="78A6D3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3" name="文本框 242">
              <a:extLst>
                <a:ext uri="{FF2B5EF4-FFF2-40B4-BE49-F238E27FC236}">
                  <a16:creationId xmlns:a16="http://schemas.microsoft.com/office/drawing/2014/main" id="{23EFBB7C-51DD-4D9E-ADC9-F91A259E32C9}"/>
                </a:ext>
              </a:extLst>
            </p:cNvPr>
            <p:cNvSpPr txBox="1"/>
            <p:nvPr/>
          </p:nvSpPr>
          <p:spPr>
            <a:xfrm>
              <a:off x="1050885" y="5526416"/>
              <a:ext cx="136374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3"/>
                  </a:solidFill>
                  <a:cs typeface="+mn-ea"/>
                  <a:sym typeface="+mn-lt"/>
                </a:rPr>
                <a:t>请添加正文</a:t>
              </a:r>
              <a:endParaRPr lang="zh-CN" altLang="en-US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9527439" y="4521178"/>
            <a:ext cx="1863614" cy="508513"/>
            <a:chOff x="800949" y="5441437"/>
            <a:chExt cx="1863614" cy="508513"/>
          </a:xfrm>
        </p:grpSpPr>
        <p:grpSp>
          <p:nvGrpSpPr>
            <p:cNvPr id="249" name="组合 248">
              <a:extLst>
                <a:ext uri="{FF2B5EF4-FFF2-40B4-BE49-F238E27FC236}">
                  <a16:creationId xmlns:a16="http://schemas.microsoft.com/office/drawing/2014/main" id="{8A1CCCC2-F373-4BA8-9161-5EC1F651E02B}"/>
                </a:ext>
              </a:extLst>
            </p:cNvPr>
            <p:cNvGrpSpPr/>
            <p:nvPr/>
          </p:nvGrpSpPr>
          <p:grpSpPr>
            <a:xfrm>
              <a:off x="800949" y="5441437"/>
              <a:ext cx="1863614" cy="508513"/>
              <a:chOff x="948122" y="3539516"/>
              <a:chExt cx="824798" cy="824798"/>
            </a:xfrm>
          </p:grpSpPr>
          <p:sp>
            <p:nvSpPr>
              <p:cNvPr id="251" name="椭圆 12">
                <a:extLst>
                  <a:ext uri="{FF2B5EF4-FFF2-40B4-BE49-F238E27FC236}">
                    <a16:creationId xmlns:a16="http://schemas.microsoft.com/office/drawing/2014/main" id="{FBCF5EBD-CE12-46AA-B7A9-B3C10072B1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1">
                      <a:lumMod val="20000"/>
                      <a:lumOff val="8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76200" dist="76200" dir="2700000" sx="102000" sy="102000" algn="tl" rotWithShape="0">
                  <a:schemeClr val="accent1">
                    <a:lumMod val="60000"/>
                    <a:lumOff val="40000"/>
                    <a:alpha val="17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2" name="椭圆 13">
                <a:extLst>
                  <a:ext uri="{FF2B5EF4-FFF2-40B4-BE49-F238E27FC236}">
                    <a16:creationId xmlns:a16="http://schemas.microsoft.com/office/drawing/2014/main" id="{E618BC1A-5689-47A0-B17E-0603D0866919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000">
                    <a:schemeClr val="accent1">
                      <a:lumMod val="11000"/>
                      <a:lumOff val="89000"/>
                    </a:schemeClr>
                  </a:gs>
                  <a:gs pos="71440">
                    <a:schemeClr val="accent1">
                      <a:lumMod val="20000"/>
                      <a:lumOff val="80000"/>
                    </a:schemeClr>
                  </a:gs>
                  <a:gs pos="99000">
                    <a:schemeClr val="accent1">
                      <a:lumMod val="0"/>
                      <a:lumOff val="100000"/>
                    </a:schemeClr>
                  </a:gs>
                </a:gsLst>
                <a:lin ang="2700000" scaled="1"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50800" dist="12700" dir="2700000" sx="101000" sy="101000" algn="t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3" name="椭圆 15">
                <a:extLst>
                  <a:ext uri="{FF2B5EF4-FFF2-40B4-BE49-F238E27FC236}">
                    <a16:creationId xmlns:a16="http://schemas.microsoft.com/office/drawing/2014/main" id="{52719C65-7342-4378-91FE-CFE84DA201D8}"/>
                  </a:ext>
                </a:extLst>
              </p:cNvPr>
              <p:cNvSpPr/>
              <p:nvPr/>
            </p:nvSpPr>
            <p:spPr>
              <a:xfrm>
                <a:off x="981777" y="3573170"/>
                <a:ext cx="757488" cy="75748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0"/>
                      <a:lumOff val="100000"/>
                      <a:alpha val="0"/>
                    </a:srgbClr>
                  </a:gs>
                  <a:gs pos="0">
                    <a:srgbClr val="2A599F">
                      <a:lumMod val="0"/>
                      <a:lumOff val="100000"/>
                      <a:alpha val="84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4" name="椭圆 16">
                <a:extLst>
                  <a:ext uri="{FF2B5EF4-FFF2-40B4-BE49-F238E27FC236}">
                    <a16:creationId xmlns:a16="http://schemas.microsoft.com/office/drawing/2014/main" id="{96D7CEC2-3A24-4AAC-A8B7-97EF14BDFE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9000"/>
                      <a:lumOff val="91000"/>
                    </a:srgbClr>
                  </a:gs>
                  <a:gs pos="0">
                    <a:srgbClr val="2A599F">
                      <a:alpha val="0"/>
                      <a:lumMod val="0"/>
                      <a:lumOff val="100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99000">
                      <a:schemeClr val="accent1">
                        <a:lumMod val="21000"/>
                        <a:lumOff val="79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" dist="12700" dir="2700000" algn="tl" rotWithShape="0">
                  <a:srgbClr val="78A6D3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0" name="文本框 249">
              <a:extLst>
                <a:ext uri="{FF2B5EF4-FFF2-40B4-BE49-F238E27FC236}">
                  <a16:creationId xmlns:a16="http://schemas.microsoft.com/office/drawing/2014/main" id="{23EFBB7C-51DD-4D9E-ADC9-F91A259E32C9}"/>
                </a:ext>
              </a:extLst>
            </p:cNvPr>
            <p:cNvSpPr txBox="1"/>
            <p:nvPr/>
          </p:nvSpPr>
          <p:spPr>
            <a:xfrm>
              <a:off x="1050885" y="5526416"/>
              <a:ext cx="136374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3"/>
                  </a:solidFill>
                  <a:cs typeface="+mn-ea"/>
                  <a:sym typeface="+mn-lt"/>
                </a:rPr>
                <a:t>请添加正文</a:t>
              </a:r>
              <a:endParaRPr lang="zh-CN" altLang="en-US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800949" y="5428897"/>
            <a:ext cx="1863614" cy="508513"/>
            <a:chOff x="800949" y="5441437"/>
            <a:chExt cx="1863614" cy="508513"/>
          </a:xfrm>
        </p:grpSpPr>
        <p:grpSp>
          <p:nvGrpSpPr>
            <p:cNvPr id="260" name="组合 259">
              <a:extLst>
                <a:ext uri="{FF2B5EF4-FFF2-40B4-BE49-F238E27FC236}">
                  <a16:creationId xmlns:a16="http://schemas.microsoft.com/office/drawing/2014/main" id="{8A1CCCC2-F373-4BA8-9161-5EC1F651E02B}"/>
                </a:ext>
              </a:extLst>
            </p:cNvPr>
            <p:cNvGrpSpPr/>
            <p:nvPr/>
          </p:nvGrpSpPr>
          <p:grpSpPr>
            <a:xfrm>
              <a:off x="800949" y="5441437"/>
              <a:ext cx="1863614" cy="508513"/>
              <a:chOff x="948122" y="3539516"/>
              <a:chExt cx="824798" cy="824798"/>
            </a:xfrm>
          </p:grpSpPr>
          <p:sp>
            <p:nvSpPr>
              <p:cNvPr id="262" name="椭圆 12">
                <a:extLst>
                  <a:ext uri="{FF2B5EF4-FFF2-40B4-BE49-F238E27FC236}">
                    <a16:creationId xmlns:a16="http://schemas.microsoft.com/office/drawing/2014/main" id="{FBCF5EBD-CE12-46AA-B7A9-B3C10072B1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1">
                      <a:lumMod val="20000"/>
                      <a:lumOff val="8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76200" dist="76200" dir="2700000" sx="102000" sy="102000" algn="tl" rotWithShape="0">
                  <a:schemeClr val="accent1">
                    <a:lumMod val="60000"/>
                    <a:lumOff val="40000"/>
                    <a:alpha val="17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3" name="椭圆 13">
                <a:extLst>
                  <a:ext uri="{FF2B5EF4-FFF2-40B4-BE49-F238E27FC236}">
                    <a16:creationId xmlns:a16="http://schemas.microsoft.com/office/drawing/2014/main" id="{E618BC1A-5689-47A0-B17E-0603D0866919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000">
                    <a:schemeClr val="accent1">
                      <a:lumMod val="11000"/>
                      <a:lumOff val="89000"/>
                    </a:schemeClr>
                  </a:gs>
                  <a:gs pos="71440">
                    <a:schemeClr val="accent1">
                      <a:lumMod val="20000"/>
                      <a:lumOff val="80000"/>
                    </a:schemeClr>
                  </a:gs>
                  <a:gs pos="99000">
                    <a:schemeClr val="accent1">
                      <a:lumMod val="0"/>
                      <a:lumOff val="100000"/>
                    </a:schemeClr>
                  </a:gs>
                </a:gsLst>
                <a:lin ang="2700000" scaled="1"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50800" dist="12700" dir="2700000" sx="101000" sy="101000" algn="t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4" name="椭圆 15">
                <a:extLst>
                  <a:ext uri="{FF2B5EF4-FFF2-40B4-BE49-F238E27FC236}">
                    <a16:creationId xmlns:a16="http://schemas.microsoft.com/office/drawing/2014/main" id="{52719C65-7342-4378-91FE-CFE84DA201D8}"/>
                  </a:ext>
                </a:extLst>
              </p:cNvPr>
              <p:cNvSpPr/>
              <p:nvPr/>
            </p:nvSpPr>
            <p:spPr>
              <a:xfrm>
                <a:off x="981777" y="3573170"/>
                <a:ext cx="757488" cy="75748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0"/>
                      <a:lumOff val="100000"/>
                      <a:alpha val="0"/>
                    </a:srgbClr>
                  </a:gs>
                  <a:gs pos="0">
                    <a:srgbClr val="2A599F">
                      <a:lumMod val="0"/>
                      <a:lumOff val="100000"/>
                      <a:alpha val="84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5" name="椭圆 16">
                <a:extLst>
                  <a:ext uri="{FF2B5EF4-FFF2-40B4-BE49-F238E27FC236}">
                    <a16:creationId xmlns:a16="http://schemas.microsoft.com/office/drawing/2014/main" id="{96D7CEC2-3A24-4AAC-A8B7-97EF14BDFE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9000"/>
                      <a:lumOff val="91000"/>
                    </a:srgbClr>
                  </a:gs>
                  <a:gs pos="0">
                    <a:srgbClr val="2A599F">
                      <a:alpha val="0"/>
                      <a:lumMod val="0"/>
                      <a:lumOff val="100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99000">
                      <a:schemeClr val="accent1">
                        <a:lumMod val="21000"/>
                        <a:lumOff val="79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" dist="12700" dir="2700000" algn="tl" rotWithShape="0">
                  <a:srgbClr val="78A6D3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1" name="文本框 260">
              <a:extLst>
                <a:ext uri="{FF2B5EF4-FFF2-40B4-BE49-F238E27FC236}">
                  <a16:creationId xmlns:a16="http://schemas.microsoft.com/office/drawing/2014/main" id="{23EFBB7C-51DD-4D9E-ADC9-F91A259E32C9}"/>
                </a:ext>
              </a:extLst>
            </p:cNvPr>
            <p:cNvSpPr txBox="1"/>
            <p:nvPr/>
          </p:nvSpPr>
          <p:spPr>
            <a:xfrm>
              <a:off x="1050885" y="5526416"/>
              <a:ext cx="136374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3"/>
                  </a:solidFill>
                  <a:cs typeface="+mn-ea"/>
                  <a:sym typeface="+mn-lt"/>
                </a:rPr>
                <a:t>请添加正文</a:t>
              </a:r>
              <a:endParaRPr lang="zh-CN" altLang="en-US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3709779" y="5428897"/>
            <a:ext cx="1863614" cy="508513"/>
            <a:chOff x="800949" y="5441437"/>
            <a:chExt cx="1863614" cy="508513"/>
          </a:xfrm>
        </p:grpSpPr>
        <p:grpSp>
          <p:nvGrpSpPr>
            <p:cNvPr id="267" name="组合 266">
              <a:extLst>
                <a:ext uri="{FF2B5EF4-FFF2-40B4-BE49-F238E27FC236}">
                  <a16:creationId xmlns:a16="http://schemas.microsoft.com/office/drawing/2014/main" id="{8A1CCCC2-F373-4BA8-9161-5EC1F651E02B}"/>
                </a:ext>
              </a:extLst>
            </p:cNvPr>
            <p:cNvGrpSpPr/>
            <p:nvPr/>
          </p:nvGrpSpPr>
          <p:grpSpPr>
            <a:xfrm>
              <a:off x="800949" y="5441437"/>
              <a:ext cx="1863614" cy="508513"/>
              <a:chOff x="948122" y="3539516"/>
              <a:chExt cx="824798" cy="824798"/>
            </a:xfrm>
          </p:grpSpPr>
          <p:sp>
            <p:nvSpPr>
              <p:cNvPr id="269" name="椭圆 12">
                <a:extLst>
                  <a:ext uri="{FF2B5EF4-FFF2-40B4-BE49-F238E27FC236}">
                    <a16:creationId xmlns:a16="http://schemas.microsoft.com/office/drawing/2014/main" id="{FBCF5EBD-CE12-46AA-B7A9-B3C10072B1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1">
                      <a:lumMod val="20000"/>
                      <a:lumOff val="8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76200" dist="76200" dir="2700000" sx="102000" sy="102000" algn="tl" rotWithShape="0">
                  <a:schemeClr val="accent1">
                    <a:lumMod val="60000"/>
                    <a:lumOff val="40000"/>
                    <a:alpha val="17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0" name="椭圆 13">
                <a:extLst>
                  <a:ext uri="{FF2B5EF4-FFF2-40B4-BE49-F238E27FC236}">
                    <a16:creationId xmlns:a16="http://schemas.microsoft.com/office/drawing/2014/main" id="{E618BC1A-5689-47A0-B17E-0603D0866919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000">
                    <a:schemeClr val="accent1">
                      <a:lumMod val="11000"/>
                      <a:lumOff val="89000"/>
                    </a:schemeClr>
                  </a:gs>
                  <a:gs pos="71440">
                    <a:schemeClr val="accent1">
                      <a:lumMod val="20000"/>
                      <a:lumOff val="80000"/>
                    </a:schemeClr>
                  </a:gs>
                  <a:gs pos="99000">
                    <a:schemeClr val="accent1">
                      <a:lumMod val="0"/>
                      <a:lumOff val="100000"/>
                    </a:schemeClr>
                  </a:gs>
                </a:gsLst>
                <a:lin ang="2700000" scaled="1"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50800" dist="12700" dir="2700000" sx="101000" sy="101000" algn="t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1" name="椭圆 15">
                <a:extLst>
                  <a:ext uri="{FF2B5EF4-FFF2-40B4-BE49-F238E27FC236}">
                    <a16:creationId xmlns:a16="http://schemas.microsoft.com/office/drawing/2014/main" id="{52719C65-7342-4378-91FE-CFE84DA201D8}"/>
                  </a:ext>
                </a:extLst>
              </p:cNvPr>
              <p:cNvSpPr/>
              <p:nvPr/>
            </p:nvSpPr>
            <p:spPr>
              <a:xfrm>
                <a:off x="981777" y="3573170"/>
                <a:ext cx="757488" cy="75748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0"/>
                      <a:lumOff val="100000"/>
                      <a:alpha val="0"/>
                    </a:srgbClr>
                  </a:gs>
                  <a:gs pos="0">
                    <a:srgbClr val="2A599F">
                      <a:lumMod val="0"/>
                      <a:lumOff val="100000"/>
                      <a:alpha val="84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2" name="椭圆 16">
                <a:extLst>
                  <a:ext uri="{FF2B5EF4-FFF2-40B4-BE49-F238E27FC236}">
                    <a16:creationId xmlns:a16="http://schemas.microsoft.com/office/drawing/2014/main" id="{96D7CEC2-3A24-4AAC-A8B7-97EF14BDFE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9000"/>
                      <a:lumOff val="91000"/>
                    </a:srgbClr>
                  </a:gs>
                  <a:gs pos="0">
                    <a:srgbClr val="2A599F">
                      <a:alpha val="0"/>
                      <a:lumMod val="0"/>
                      <a:lumOff val="100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99000">
                      <a:schemeClr val="accent1">
                        <a:lumMod val="21000"/>
                        <a:lumOff val="79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" dist="12700" dir="2700000" algn="tl" rotWithShape="0">
                  <a:srgbClr val="78A6D3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8" name="文本框 267">
              <a:extLst>
                <a:ext uri="{FF2B5EF4-FFF2-40B4-BE49-F238E27FC236}">
                  <a16:creationId xmlns:a16="http://schemas.microsoft.com/office/drawing/2014/main" id="{23EFBB7C-51DD-4D9E-ADC9-F91A259E32C9}"/>
                </a:ext>
              </a:extLst>
            </p:cNvPr>
            <p:cNvSpPr txBox="1"/>
            <p:nvPr/>
          </p:nvSpPr>
          <p:spPr>
            <a:xfrm>
              <a:off x="1050885" y="5526416"/>
              <a:ext cx="136374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3"/>
                  </a:solidFill>
                  <a:cs typeface="+mn-ea"/>
                  <a:sym typeface="+mn-lt"/>
                </a:rPr>
                <a:t>请添加正文</a:t>
              </a:r>
              <a:endParaRPr lang="zh-CN" altLang="en-US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6618609" y="5428897"/>
            <a:ext cx="1863614" cy="508513"/>
            <a:chOff x="800949" y="5441437"/>
            <a:chExt cx="1863614" cy="508513"/>
          </a:xfrm>
        </p:grpSpPr>
        <p:grpSp>
          <p:nvGrpSpPr>
            <p:cNvPr id="274" name="组合 273">
              <a:extLst>
                <a:ext uri="{FF2B5EF4-FFF2-40B4-BE49-F238E27FC236}">
                  <a16:creationId xmlns:a16="http://schemas.microsoft.com/office/drawing/2014/main" id="{8A1CCCC2-F373-4BA8-9161-5EC1F651E02B}"/>
                </a:ext>
              </a:extLst>
            </p:cNvPr>
            <p:cNvGrpSpPr/>
            <p:nvPr/>
          </p:nvGrpSpPr>
          <p:grpSpPr>
            <a:xfrm>
              <a:off x="800949" y="5441437"/>
              <a:ext cx="1863614" cy="508513"/>
              <a:chOff x="948122" y="3539516"/>
              <a:chExt cx="824798" cy="824798"/>
            </a:xfrm>
          </p:grpSpPr>
          <p:sp>
            <p:nvSpPr>
              <p:cNvPr id="276" name="椭圆 12">
                <a:extLst>
                  <a:ext uri="{FF2B5EF4-FFF2-40B4-BE49-F238E27FC236}">
                    <a16:creationId xmlns:a16="http://schemas.microsoft.com/office/drawing/2014/main" id="{FBCF5EBD-CE12-46AA-B7A9-B3C10072B1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1">
                      <a:lumMod val="20000"/>
                      <a:lumOff val="8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76200" dist="76200" dir="2700000" sx="102000" sy="102000" algn="tl" rotWithShape="0">
                  <a:schemeClr val="accent1">
                    <a:lumMod val="60000"/>
                    <a:lumOff val="40000"/>
                    <a:alpha val="17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7" name="椭圆 13">
                <a:extLst>
                  <a:ext uri="{FF2B5EF4-FFF2-40B4-BE49-F238E27FC236}">
                    <a16:creationId xmlns:a16="http://schemas.microsoft.com/office/drawing/2014/main" id="{E618BC1A-5689-47A0-B17E-0603D0866919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000">
                    <a:schemeClr val="accent1">
                      <a:lumMod val="11000"/>
                      <a:lumOff val="89000"/>
                    </a:schemeClr>
                  </a:gs>
                  <a:gs pos="71440">
                    <a:schemeClr val="accent1">
                      <a:lumMod val="20000"/>
                      <a:lumOff val="80000"/>
                    </a:schemeClr>
                  </a:gs>
                  <a:gs pos="99000">
                    <a:schemeClr val="accent1">
                      <a:lumMod val="0"/>
                      <a:lumOff val="100000"/>
                    </a:schemeClr>
                  </a:gs>
                </a:gsLst>
                <a:lin ang="2700000" scaled="1"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50800" dist="12700" dir="2700000" sx="101000" sy="101000" algn="t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8" name="椭圆 15">
                <a:extLst>
                  <a:ext uri="{FF2B5EF4-FFF2-40B4-BE49-F238E27FC236}">
                    <a16:creationId xmlns:a16="http://schemas.microsoft.com/office/drawing/2014/main" id="{52719C65-7342-4378-91FE-CFE84DA201D8}"/>
                  </a:ext>
                </a:extLst>
              </p:cNvPr>
              <p:cNvSpPr/>
              <p:nvPr/>
            </p:nvSpPr>
            <p:spPr>
              <a:xfrm>
                <a:off x="981777" y="3573170"/>
                <a:ext cx="757488" cy="75748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0"/>
                      <a:lumOff val="100000"/>
                      <a:alpha val="0"/>
                    </a:srgbClr>
                  </a:gs>
                  <a:gs pos="0">
                    <a:srgbClr val="2A599F">
                      <a:lumMod val="0"/>
                      <a:lumOff val="100000"/>
                      <a:alpha val="84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9" name="椭圆 16">
                <a:extLst>
                  <a:ext uri="{FF2B5EF4-FFF2-40B4-BE49-F238E27FC236}">
                    <a16:creationId xmlns:a16="http://schemas.microsoft.com/office/drawing/2014/main" id="{96D7CEC2-3A24-4AAC-A8B7-97EF14BDFE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9000"/>
                      <a:lumOff val="91000"/>
                    </a:srgbClr>
                  </a:gs>
                  <a:gs pos="0">
                    <a:srgbClr val="2A599F">
                      <a:alpha val="0"/>
                      <a:lumMod val="0"/>
                      <a:lumOff val="100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99000">
                      <a:schemeClr val="accent1">
                        <a:lumMod val="21000"/>
                        <a:lumOff val="79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" dist="12700" dir="2700000" algn="tl" rotWithShape="0">
                  <a:srgbClr val="78A6D3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5" name="文本框 274">
              <a:extLst>
                <a:ext uri="{FF2B5EF4-FFF2-40B4-BE49-F238E27FC236}">
                  <a16:creationId xmlns:a16="http://schemas.microsoft.com/office/drawing/2014/main" id="{23EFBB7C-51DD-4D9E-ADC9-F91A259E32C9}"/>
                </a:ext>
              </a:extLst>
            </p:cNvPr>
            <p:cNvSpPr txBox="1"/>
            <p:nvPr/>
          </p:nvSpPr>
          <p:spPr>
            <a:xfrm>
              <a:off x="1050885" y="5526416"/>
              <a:ext cx="136374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3"/>
                  </a:solidFill>
                  <a:cs typeface="+mn-ea"/>
                  <a:sym typeface="+mn-lt"/>
                </a:rPr>
                <a:t>请添加正文</a:t>
              </a:r>
              <a:endParaRPr lang="zh-CN" altLang="en-US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9527439" y="5428897"/>
            <a:ext cx="1863614" cy="508513"/>
            <a:chOff x="800949" y="5441437"/>
            <a:chExt cx="1863614" cy="508513"/>
          </a:xfrm>
        </p:grpSpPr>
        <p:grpSp>
          <p:nvGrpSpPr>
            <p:cNvPr id="281" name="组合 280">
              <a:extLst>
                <a:ext uri="{FF2B5EF4-FFF2-40B4-BE49-F238E27FC236}">
                  <a16:creationId xmlns:a16="http://schemas.microsoft.com/office/drawing/2014/main" id="{8A1CCCC2-F373-4BA8-9161-5EC1F651E02B}"/>
                </a:ext>
              </a:extLst>
            </p:cNvPr>
            <p:cNvGrpSpPr/>
            <p:nvPr/>
          </p:nvGrpSpPr>
          <p:grpSpPr>
            <a:xfrm>
              <a:off x="800949" y="5441437"/>
              <a:ext cx="1863614" cy="508513"/>
              <a:chOff x="948122" y="3539516"/>
              <a:chExt cx="824798" cy="824798"/>
            </a:xfrm>
          </p:grpSpPr>
          <p:sp>
            <p:nvSpPr>
              <p:cNvPr id="283" name="椭圆 12">
                <a:extLst>
                  <a:ext uri="{FF2B5EF4-FFF2-40B4-BE49-F238E27FC236}">
                    <a16:creationId xmlns:a16="http://schemas.microsoft.com/office/drawing/2014/main" id="{FBCF5EBD-CE12-46AA-B7A9-B3C10072B1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1">
                      <a:lumMod val="20000"/>
                      <a:lumOff val="8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76200" dist="76200" dir="2700000" sx="102000" sy="102000" algn="tl" rotWithShape="0">
                  <a:schemeClr val="accent1">
                    <a:lumMod val="60000"/>
                    <a:lumOff val="40000"/>
                    <a:alpha val="17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4" name="椭圆 13">
                <a:extLst>
                  <a:ext uri="{FF2B5EF4-FFF2-40B4-BE49-F238E27FC236}">
                    <a16:creationId xmlns:a16="http://schemas.microsoft.com/office/drawing/2014/main" id="{E618BC1A-5689-47A0-B17E-0603D0866919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000">
                    <a:schemeClr val="accent1">
                      <a:lumMod val="11000"/>
                      <a:lumOff val="89000"/>
                    </a:schemeClr>
                  </a:gs>
                  <a:gs pos="71440">
                    <a:schemeClr val="accent1">
                      <a:lumMod val="20000"/>
                      <a:lumOff val="80000"/>
                    </a:schemeClr>
                  </a:gs>
                  <a:gs pos="99000">
                    <a:schemeClr val="accent1">
                      <a:lumMod val="0"/>
                      <a:lumOff val="100000"/>
                    </a:schemeClr>
                  </a:gs>
                </a:gsLst>
                <a:lin ang="2700000" scaled="1"/>
              </a:gradFill>
              <a:ln w="6350">
                <a:gradFill flip="none" rotWithShape="1">
                  <a:gsLst>
                    <a:gs pos="21800">
                      <a:srgbClr val="F3F6FB"/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1440">
                      <a:srgbClr val="D7E1F2"/>
                    </a:gs>
                    <a:gs pos="99000">
                      <a:schemeClr val="accent1">
                        <a:lumMod val="0"/>
                        <a:lumOff val="10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50800" dist="12700" dir="2700000" sx="101000" sy="101000" algn="t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5" name="椭圆 15">
                <a:extLst>
                  <a:ext uri="{FF2B5EF4-FFF2-40B4-BE49-F238E27FC236}">
                    <a16:creationId xmlns:a16="http://schemas.microsoft.com/office/drawing/2014/main" id="{52719C65-7342-4378-91FE-CFE84DA201D8}"/>
                  </a:ext>
                </a:extLst>
              </p:cNvPr>
              <p:cNvSpPr/>
              <p:nvPr/>
            </p:nvSpPr>
            <p:spPr>
              <a:xfrm>
                <a:off x="981777" y="3573170"/>
                <a:ext cx="757488" cy="75748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0"/>
                      <a:lumOff val="100000"/>
                      <a:alpha val="0"/>
                    </a:srgbClr>
                  </a:gs>
                  <a:gs pos="0">
                    <a:srgbClr val="2A599F">
                      <a:lumMod val="0"/>
                      <a:lumOff val="100000"/>
                      <a:alpha val="84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6" name="椭圆 16">
                <a:extLst>
                  <a:ext uri="{FF2B5EF4-FFF2-40B4-BE49-F238E27FC236}">
                    <a16:creationId xmlns:a16="http://schemas.microsoft.com/office/drawing/2014/main" id="{96D7CEC2-3A24-4AAC-A8B7-97EF14BDFE24}"/>
                  </a:ext>
                </a:extLst>
              </p:cNvPr>
              <p:cNvSpPr/>
              <p:nvPr/>
            </p:nvSpPr>
            <p:spPr>
              <a:xfrm>
                <a:off x="948122" y="3539516"/>
                <a:ext cx="824798" cy="82479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5694CB">
                      <a:lumMod val="9000"/>
                      <a:lumOff val="91000"/>
                    </a:srgbClr>
                  </a:gs>
                  <a:gs pos="0">
                    <a:srgbClr val="2A599F">
                      <a:alpha val="0"/>
                      <a:lumMod val="0"/>
                      <a:lumOff val="100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99000">
                      <a:schemeClr val="accent1">
                        <a:lumMod val="21000"/>
                        <a:lumOff val="79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" dist="12700" dir="2700000" algn="tl" rotWithShape="0">
                  <a:srgbClr val="78A6D3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2" name="文本框 281">
              <a:extLst>
                <a:ext uri="{FF2B5EF4-FFF2-40B4-BE49-F238E27FC236}">
                  <a16:creationId xmlns:a16="http://schemas.microsoft.com/office/drawing/2014/main" id="{23EFBB7C-51DD-4D9E-ADC9-F91A259E32C9}"/>
                </a:ext>
              </a:extLst>
            </p:cNvPr>
            <p:cNvSpPr txBox="1"/>
            <p:nvPr/>
          </p:nvSpPr>
          <p:spPr>
            <a:xfrm>
              <a:off x="1050885" y="5526416"/>
              <a:ext cx="136374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3"/>
                  </a:solidFill>
                  <a:cs typeface="+mn-ea"/>
                  <a:sym typeface="+mn-lt"/>
                </a:rPr>
                <a:t>请添加正文</a:t>
              </a:r>
              <a:endParaRPr lang="zh-CN" altLang="en-US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: 圆角 240">
            <a:extLst>
              <a:ext uri="{FF2B5EF4-FFF2-40B4-BE49-F238E27FC236}">
                <a16:creationId xmlns:a16="http://schemas.microsoft.com/office/drawing/2014/main" id="{64EC889A-020F-4955-B141-22491797EE90}"/>
              </a:ext>
            </a:extLst>
          </p:cNvPr>
          <p:cNvSpPr/>
          <p:nvPr/>
        </p:nvSpPr>
        <p:spPr>
          <a:xfrm>
            <a:off x="1567846" y="5430066"/>
            <a:ext cx="1044206" cy="515783"/>
          </a:xfrm>
          <a:prstGeom prst="roundRect">
            <a:avLst>
              <a:gd name="adj" fmla="val 258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4" name="矩形: 圆角 240">
            <a:extLst>
              <a:ext uri="{FF2B5EF4-FFF2-40B4-BE49-F238E27FC236}">
                <a16:creationId xmlns:a16="http://schemas.microsoft.com/office/drawing/2014/main" id="{64EC889A-020F-4955-B141-22491797EE90}"/>
              </a:ext>
            </a:extLst>
          </p:cNvPr>
          <p:cNvSpPr/>
          <p:nvPr/>
        </p:nvSpPr>
        <p:spPr>
          <a:xfrm>
            <a:off x="10411801" y="2092316"/>
            <a:ext cx="1044206" cy="515783"/>
          </a:xfrm>
          <a:prstGeom prst="roundRect">
            <a:avLst>
              <a:gd name="adj" fmla="val 258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35" name="矩形: 圆角 245">
            <a:extLst>
              <a:ext uri="{FF2B5EF4-FFF2-40B4-BE49-F238E27FC236}">
                <a16:creationId xmlns:a16="http://schemas.microsoft.com/office/drawing/2014/main" id="{20286C1C-A372-43A3-B048-0F31DEA32376}"/>
              </a:ext>
            </a:extLst>
          </p:cNvPr>
          <p:cNvSpPr/>
          <p:nvPr/>
        </p:nvSpPr>
        <p:spPr>
          <a:xfrm>
            <a:off x="1113907" y="1870773"/>
            <a:ext cx="1686192" cy="515783"/>
          </a:xfrm>
          <a:prstGeom prst="roundRect">
            <a:avLst>
              <a:gd name="adj" fmla="val 258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34" name="矩形: 圆角 245">
            <a:extLst>
              <a:ext uri="{FF2B5EF4-FFF2-40B4-BE49-F238E27FC236}">
                <a16:creationId xmlns:a16="http://schemas.microsoft.com/office/drawing/2014/main" id="{20286C1C-A372-43A3-B048-0F31DEA32376}"/>
              </a:ext>
            </a:extLst>
          </p:cNvPr>
          <p:cNvSpPr/>
          <p:nvPr/>
        </p:nvSpPr>
        <p:spPr>
          <a:xfrm>
            <a:off x="9125305" y="4844692"/>
            <a:ext cx="1686192" cy="515783"/>
          </a:xfrm>
          <a:prstGeom prst="roundRect">
            <a:avLst>
              <a:gd name="adj" fmla="val 258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33" name="矩形: 圆角 245">
            <a:extLst>
              <a:ext uri="{FF2B5EF4-FFF2-40B4-BE49-F238E27FC236}">
                <a16:creationId xmlns:a16="http://schemas.microsoft.com/office/drawing/2014/main" id="{20286C1C-A372-43A3-B048-0F31DEA32376}"/>
              </a:ext>
            </a:extLst>
          </p:cNvPr>
          <p:cNvSpPr/>
          <p:nvPr/>
        </p:nvSpPr>
        <p:spPr>
          <a:xfrm>
            <a:off x="7748700" y="1783081"/>
            <a:ext cx="1686192" cy="515783"/>
          </a:xfrm>
          <a:prstGeom prst="roundRect">
            <a:avLst>
              <a:gd name="adj" fmla="val 258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32" name="矩形: 圆角 245">
            <a:extLst>
              <a:ext uri="{FF2B5EF4-FFF2-40B4-BE49-F238E27FC236}">
                <a16:creationId xmlns:a16="http://schemas.microsoft.com/office/drawing/2014/main" id="{20286C1C-A372-43A3-B048-0F31DEA32376}"/>
              </a:ext>
            </a:extLst>
          </p:cNvPr>
          <p:cNvSpPr/>
          <p:nvPr/>
        </p:nvSpPr>
        <p:spPr>
          <a:xfrm>
            <a:off x="4014896" y="5465042"/>
            <a:ext cx="1686192" cy="515783"/>
          </a:xfrm>
          <a:prstGeom prst="roundRect">
            <a:avLst>
              <a:gd name="adj" fmla="val 258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71" name="矩形: 圆角 245">
            <a:extLst>
              <a:ext uri="{FF2B5EF4-FFF2-40B4-BE49-F238E27FC236}">
                <a16:creationId xmlns:a16="http://schemas.microsoft.com/office/drawing/2014/main" id="{20286C1C-A372-43A3-B048-0F31DEA32376}"/>
              </a:ext>
            </a:extLst>
          </p:cNvPr>
          <p:cNvSpPr/>
          <p:nvPr/>
        </p:nvSpPr>
        <p:spPr>
          <a:xfrm>
            <a:off x="4970189" y="4587108"/>
            <a:ext cx="1686192" cy="515783"/>
          </a:xfrm>
          <a:prstGeom prst="roundRect">
            <a:avLst>
              <a:gd name="adj" fmla="val 258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03" name="矩形: 圆角 227">
            <a:extLst>
              <a:ext uri="{FF2B5EF4-FFF2-40B4-BE49-F238E27FC236}">
                <a16:creationId xmlns:a16="http://schemas.microsoft.com/office/drawing/2014/main" id="{A15D86A8-5E0D-4D45-A48E-850019F42E94}"/>
              </a:ext>
            </a:extLst>
          </p:cNvPr>
          <p:cNvSpPr/>
          <p:nvPr/>
        </p:nvSpPr>
        <p:spPr>
          <a:xfrm>
            <a:off x="6271371" y="3400566"/>
            <a:ext cx="2481727" cy="971645"/>
          </a:xfrm>
          <a:prstGeom prst="roundRect">
            <a:avLst>
              <a:gd name="adj" fmla="val 2583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487944" y="3832508"/>
            <a:ext cx="2051458" cy="461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产品使用体验良好，已经推荐给家人朋友使用，还会继续回购</a:t>
            </a:r>
            <a:endParaRPr lang="en-US" altLang="zh-CN" sz="10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487944" y="3446705"/>
            <a:ext cx="1654667" cy="3323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30000"/>
              </a:lnSpc>
            </a:pPr>
            <a:r>
              <a:rPr lang="en-US" altLang="zh-CN" sz="1200">
                <a:solidFill>
                  <a:schemeClr val="accent3"/>
                </a:solidFill>
                <a:cs typeface="+mn-ea"/>
                <a:sym typeface="+mn-lt"/>
              </a:rPr>
              <a:t>Caroline</a:t>
            </a:r>
            <a:endParaRPr lang="zh-CN" altLang="en-US" sz="1200">
              <a:solidFill>
                <a:schemeClr val="accent3"/>
              </a:solidFill>
              <a:cs typeface="+mn-ea"/>
              <a:sym typeface="+mn-lt"/>
            </a:endParaRP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2C01A0FC-7DB3-42B9-9258-458D716528C7}"/>
              </a:ext>
            </a:extLst>
          </p:cNvPr>
          <p:cNvCxnSpPr/>
          <p:nvPr/>
        </p:nvCxnSpPr>
        <p:spPr>
          <a:xfrm>
            <a:off x="6299418" y="3754469"/>
            <a:ext cx="24536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用户反馈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CUSTOMER FEEDBACK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: 圆角 227">
            <a:extLst>
              <a:ext uri="{FF2B5EF4-FFF2-40B4-BE49-F238E27FC236}">
                <a16:creationId xmlns:a16="http://schemas.microsoft.com/office/drawing/2014/main" id="{A15D86A8-5E0D-4D45-A48E-850019F42E94}"/>
              </a:ext>
            </a:extLst>
          </p:cNvPr>
          <p:cNvSpPr/>
          <p:nvPr/>
        </p:nvSpPr>
        <p:spPr>
          <a:xfrm>
            <a:off x="4343985" y="1696723"/>
            <a:ext cx="2481727" cy="971645"/>
          </a:xfrm>
          <a:prstGeom prst="roundRect">
            <a:avLst>
              <a:gd name="adj" fmla="val 2583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560558" y="2128665"/>
            <a:ext cx="2051458" cy="461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产品使用体验良好，已经推荐给家人朋友使用，还会继续回购</a:t>
            </a:r>
            <a:endParaRPr lang="en-US" altLang="zh-CN" sz="10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560558" y="1742862"/>
            <a:ext cx="1654667" cy="3323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30000"/>
              </a:lnSpc>
            </a:pPr>
            <a:r>
              <a:rPr lang="en-US" altLang="zh-CN" sz="1200">
                <a:solidFill>
                  <a:schemeClr val="accent2"/>
                </a:solidFill>
                <a:cs typeface="+mn-ea"/>
                <a:sym typeface="+mn-lt"/>
              </a:rPr>
              <a:t>Caroline</a:t>
            </a:r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2C01A0FC-7DB3-42B9-9258-458D716528C7}"/>
              </a:ext>
            </a:extLst>
          </p:cNvPr>
          <p:cNvCxnSpPr/>
          <p:nvPr/>
        </p:nvCxnSpPr>
        <p:spPr>
          <a:xfrm>
            <a:off x="4372032" y="2050626"/>
            <a:ext cx="24536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圆角 153">
            <a:extLst>
              <a:ext uri="{FF2B5EF4-FFF2-40B4-BE49-F238E27FC236}">
                <a16:creationId xmlns:a16="http://schemas.microsoft.com/office/drawing/2014/main" id="{16E4A845-E418-47A9-9BBD-B69D4CD54C7E}"/>
              </a:ext>
            </a:extLst>
          </p:cNvPr>
          <p:cNvSpPr/>
          <p:nvPr/>
        </p:nvSpPr>
        <p:spPr>
          <a:xfrm>
            <a:off x="7806129" y="3091528"/>
            <a:ext cx="3649878" cy="1429000"/>
          </a:xfrm>
          <a:prstGeom prst="roundRect">
            <a:avLst>
              <a:gd name="adj" fmla="val 2583"/>
            </a:avLst>
          </a:prstGeom>
          <a:solidFill>
            <a:schemeClr val="bg1"/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089688" y="3700557"/>
            <a:ext cx="3113406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产品使用体验良好，已经推荐给家人朋友使用，还会继续回购</a:t>
            </a:r>
            <a:endParaRPr lang="en-US" altLang="zh-CN" sz="14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090365" y="3160749"/>
            <a:ext cx="2928435" cy="4924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30000"/>
              </a:lnSpc>
            </a:pPr>
            <a:r>
              <a:rPr lang="en-US" altLang="zh-CN" sz="2000">
                <a:solidFill>
                  <a:schemeClr val="accent2"/>
                </a:solidFill>
                <a:cs typeface="+mn-ea"/>
                <a:sym typeface="+mn-lt"/>
              </a:rPr>
              <a:t>Caroline</a:t>
            </a:r>
            <a:endParaRPr lang="zh-CN" altLang="en-US" sz="2000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2C01A0FC-7DB3-42B9-9258-458D716528C7}"/>
              </a:ext>
            </a:extLst>
          </p:cNvPr>
          <p:cNvCxnSpPr/>
          <p:nvPr/>
        </p:nvCxnSpPr>
        <p:spPr>
          <a:xfrm>
            <a:off x="7786341" y="3593749"/>
            <a:ext cx="3635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: 圆角 153">
            <a:extLst>
              <a:ext uri="{FF2B5EF4-FFF2-40B4-BE49-F238E27FC236}">
                <a16:creationId xmlns:a16="http://schemas.microsoft.com/office/drawing/2014/main" id="{16E4A845-E418-47A9-9BBD-B69D4CD54C7E}"/>
              </a:ext>
            </a:extLst>
          </p:cNvPr>
          <p:cNvSpPr/>
          <p:nvPr/>
        </p:nvSpPr>
        <p:spPr>
          <a:xfrm>
            <a:off x="5247741" y="2007250"/>
            <a:ext cx="3649878" cy="1429000"/>
          </a:xfrm>
          <a:prstGeom prst="roundRect">
            <a:avLst>
              <a:gd name="adj" fmla="val 2583"/>
            </a:avLst>
          </a:prstGeom>
          <a:solidFill>
            <a:schemeClr val="bg1"/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531300" y="2616279"/>
            <a:ext cx="3113406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产品使用体验良好，已经推荐给家人朋友使用，还会继续回购</a:t>
            </a:r>
            <a:endParaRPr lang="en-US" altLang="zh-CN" sz="14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531977" y="2076471"/>
            <a:ext cx="2928435" cy="4924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Caroline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2C01A0FC-7DB3-42B9-9258-458D716528C7}"/>
              </a:ext>
            </a:extLst>
          </p:cNvPr>
          <p:cNvCxnSpPr/>
          <p:nvPr/>
        </p:nvCxnSpPr>
        <p:spPr>
          <a:xfrm>
            <a:off x="5227953" y="2509471"/>
            <a:ext cx="3635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: 圆角 153">
            <a:extLst>
              <a:ext uri="{FF2B5EF4-FFF2-40B4-BE49-F238E27FC236}">
                <a16:creationId xmlns:a16="http://schemas.microsoft.com/office/drawing/2014/main" id="{16E4A845-E418-47A9-9BBD-B69D4CD54C7E}"/>
              </a:ext>
            </a:extLst>
          </p:cNvPr>
          <p:cNvSpPr/>
          <p:nvPr/>
        </p:nvSpPr>
        <p:spPr>
          <a:xfrm>
            <a:off x="1366218" y="4267305"/>
            <a:ext cx="3649878" cy="1429000"/>
          </a:xfrm>
          <a:prstGeom prst="roundRect">
            <a:avLst>
              <a:gd name="adj" fmla="val 2583"/>
            </a:avLst>
          </a:prstGeom>
          <a:solidFill>
            <a:schemeClr val="bg1"/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649777" y="4876334"/>
            <a:ext cx="3113406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产品使用体验良好，已经推荐给家人朋友使用，还会继续回购</a:t>
            </a:r>
            <a:endParaRPr lang="en-US" altLang="zh-CN" sz="14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650454" y="4336526"/>
            <a:ext cx="2928435" cy="4924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Caroline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2C01A0FC-7DB3-42B9-9258-458D716528C7}"/>
              </a:ext>
            </a:extLst>
          </p:cNvPr>
          <p:cNvCxnSpPr/>
          <p:nvPr/>
        </p:nvCxnSpPr>
        <p:spPr>
          <a:xfrm>
            <a:off x="1346430" y="4769526"/>
            <a:ext cx="3635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: 圆角 153">
            <a:extLst>
              <a:ext uri="{FF2B5EF4-FFF2-40B4-BE49-F238E27FC236}">
                <a16:creationId xmlns:a16="http://schemas.microsoft.com/office/drawing/2014/main" id="{16E4A845-E418-47A9-9BBD-B69D4CD54C7E}"/>
              </a:ext>
            </a:extLst>
          </p:cNvPr>
          <p:cNvSpPr/>
          <p:nvPr/>
        </p:nvSpPr>
        <p:spPr>
          <a:xfrm>
            <a:off x="3175834" y="3265785"/>
            <a:ext cx="3649878" cy="1429000"/>
          </a:xfrm>
          <a:prstGeom prst="roundRect">
            <a:avLst>
              <a:gd name="adj" fmla="val 2583"/>
            </a:avLst>
          </a:prstGeom>
          <a:solidFill>
            <a:schemeClr val="bg1"/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459393" y="3874814"/>
            <a:ext cx="3113406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产品使用体验良好，已经推荐给家人朋友使用，还会继续回购</a:t>
            </a:r>
            <a:endParaRPr lang="en-US" altLang="zh-CN" sz="14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3460070" y="3335006"/>
            <a:ext cx="2928435" cy="4924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30000"/>
              </a:lnSpc>
            </a:pPr>
            <a:r>
              <a:rPr lang="en-US" altLang="zh-CN" sz="2000">
                <a:solidFill>
                  <a:schemeClr val="accent2"/>
                </a:solidFill>
                <a:cs typeface="+mn-ea"/>
                <a:sym typeface="+mn-lt"/>
              </a:rPr>
              <a:t>Caroline</a:t>
            </a:r>
            <a:endParaRPr lang="zh-CN" altLang="en-US" sz="2000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2C01A0FC-7DB3-42B9-9258-458D716528C7}"/>
              </a:ext>
            </a:extLst>
          </p:cNvPr>
          <p:cNvCxnSpPr/>
          <p:nvPr/>
        </p:nvCxnSpPr>
        <p:spPr>
          <a:xfrm>
            <a:off x="3156046" y="3768006"/>
            <a:ext cx="3635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矩形: 圆角 227">
            <a:extLst>
              <a:ext uri="{FF2B5EF4-FFF2-40B4-BE49-F238E27FC236}">
                <a16:creationId xmlns:a16="http://schemas.microsoft.com/office/drawing/2014/main" id="{A15D86A8-5E0D-4D45-A48E-850019F42E94}"/>
              </a:ext>
            </a:extLst>
          </p:cNvPr>
          <p:cNvSpPr/>
          <p:nvPr/>
        </p:nvSpPr>
        <p:spPr>
          <a:xfrm>
            <a:off x="5147641" y="4974204"/>
            <a:ext cx="2481727" cy="971645"/>
          </a:xfrm>
          <a:prstGeom prst="roundRect">
            <a:avLst>
              <a:gd name="adj" fmla="val 2583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5364214" y="5406146"/>
            <a:ext cx="2051458" cy="461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产品使用体验良好，已经推荐给家人朋友使用，还会继续回购</a:t>
            </a:r>
            <a:endParaRPr lang="en-US" altLang="zh-CN" sz="10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5364214" y="5020343"/>
            <a:ext cx="1654667" cy="3323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30000"/>
              </a:lnSpc>
            </a:pPr>
            <a:r>
              <a:rPr lang="en-US" altLang="zh-CN" sz="1200">
                <a:solidFill>
                  <a:schemeClr val="accent2"/>
                </a:solidFill>
                <a:cs typeface="+mn-ea"/>
                <a:sym typeface="+mn-lt"/>
              </a:rPr>
              <a:t>Caroline</a:t>
            </a:r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2C01A0FC-7DB3-42B9-9258-458D716528C7}"/>
              </a:ext>
            </a:extLst>
          </p:cNvPr>
          <p:cNvCxnSpPr/>
          <p:nvPr/>
        </p:nvCxnSpPr>
        <p:spPr>
          <a:xfrm>
            <a:off x="5175688" y="5328107"/>
            <a:ext cx="24536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: 圆角 227">
            <a:extLst>
              <a:ext uri="{FF2B5EF4-FFF2-40B4-BE49-F238E27FC236}">
                <a16:creationId xmlns:a16="http://schemas.microsoft.com/office/drawing/2014/main" id="{A15D86A8-5E0D-4D45-A48E-850019F42E94}"/>
              </a:ext>
            </a:extLst>
          </p:cNvPr>
          <p:cNvSpPr/>
          <p:nvPr/>
        </p:nvSpPr>
        <p:spPr>
          <a:xfrm>
            <a:off x="8654528" y="2242430"/>
            <a:ext cx="2481727" cy="971645"/>
          </a:xfrm>
          <a:prstGeom prst="roundRect">
            <a:avLst>
              <a:gd name="adj" fmla="val 2583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8871101" y="2674372"/>
            <a:ext cx="2051458" cy="461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产品使用体验良好，已经推荐给家人朋友使用，还会继续回购</a:t>
            </a:r>
            <a:endParaRPr lang="en-US" altLang="zh-CN" sz="10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8871101" y="2288569"/>
            <a:ext cx="1654667" cy="3323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30000"/>
              </a:lnSpc>
            </a:pPr>
            <a:r>
              <a:rPr lang="en-US" altLang="zh-CN" sz="1200">
                <a:solidFill>
                  <a:schemeClr val="accent3"/>
                </a:solidFill>
                <a:cs typeface="+mn-ea"/>
                <a:sym typeface="+mn-lt"/>
              </a:rPr>
              <a:t>Caroline</a:t>
            </a:r>
            <a:endParaRPr lang="zh-CN" altLang="en-US" sz="1200">
              <a:solidFill>
                <a:schemeClr val="accent3"/>
              </a:solidFill>
              <a:cs typeface="+mn-ea"/>
              <a:sym typeface="+mn-lt"/>
            </a:endParaRPr>
          </a:p>
        </p:txBody>
      </p: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2C01A0FC-7DB3-42B9-9258-458D716528C7}"/>
              </a:ext>
            </a:extLst>
          </p:cNvPr>
          <p:cNvCxnSpPr/>
          <p:nvPr/>
        </p:nvCxnSpPr>
        <p:spPr>
          <a:xfrm>
            <a:off x="8682575" y="2596333"/>
            <a:ext cx="24536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: 圆角 227">
            <a:extLst>
              <a:ext uri="{FF2B5EF4-FFF2-40B4-BE49-F238E27FC236}">
                <a16:creationId xmlns:a16="http://schemas.microsoft.com/office/drawing/2014/main" id="{A15D86A8-5E0D-4D45-A48E-850019F42E94}"/>
              </a:ext>
            </a:extLst>
          </p:cNvPr>
          <p:cNvSpPr/>
          <p:nvPr/>
        </p:nvSpPr>
        <p:spPr>
          <a:xfrm>
            <a:off x="724753" y="3356925"/>
            <a:ext cx="2481727" cy="971645"/>
          </a:xfrm>
          <a:prstGeom prst="roundRect">
            <a:avLst>
              <a:gd name="adj" fmla="val 2583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941326" y="3788867"/>
            <a:ext cx="2051458" cy="461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产品使用体验良好，已经推荐给家人朋友使用，还会继续回购</a:t>
            </a:r>
            <a:endParaRPr lang="en-US" altLang="zh-CN" sz="10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941326" y="3403064"/>
            <a:ext cx="1654667" cy="3323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30000"/>
              </a:lnSpc>
            </a:pPr>
            <a:r>
              <a:rPr lang="en-US" altLang="zh-CN" sz="1200">
                <a:solidFill>
                  <a:schemeClr val="accent3"/>
                </a:solidFill>
                <a:cs typeface="+mn-ea"/>
                <a:sym typeface="+mn-lt"/>
              </a:rPr>
              <a:t>Caroline</a:t>
            </a:r>
            <a:endParaRPr lang="zh-CN" altLang="en-US" sz="1200">
              <a:solidFill>
                <a:schemeClr val="accent3"/>
              </a:solidFill>
              <a:cs typeface="+mn-ea"/>
              <a:sym typeface="+mn-lt"/>
            </a:endParaRPr>
          </a:p>
        </p:txBody>
      </p: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2C01A0FC-7DB3-42B9-9258-458D716528C7}"/>
              </a:ext>
            </a:extLst>
          </p:cNvPr>
          <p:cNvCxnSpPr/>
          <p:nvPr/>
        </p:nvCxnSpPr>
        <p:spPr>
          <a:xfrm>
            <a:off x="752800" y="3710828"/>
            <a:ext cx="24536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矩形: 圆角 153">
            <a:extLst>
              <a:ext uri="{FF2B5EF4-FFF2-40B4-BE49-F238E27FC236}">
                <a16:creationId xmlns:a16="http://schemas.microsoft.com/office/drawing/2014/main" id="{16E4A845-E418-47A9-9BBD-B69D4CD54C7E}"/>
              </a:ext>
            </a:extLst>
          </p:cNvPr>
          <p:cNvSpPr/>
          <p:nvPr/>
        </p:nvSpPr>
        <p:spPr>
          <a:xfrm>
            <a:off x="1366944" y="2159650"/>
            <a:ext cx="3649878" cy="1429000"/>
          </a:xfrm>
          <a:prstGeom prst="roundRect">
            <a:avLst>
              <a:gd name="adj" fmla="val 2583"/>
            </a:avLst>
          </a:prstGeom>
          <a:solidFill>
            <a:schemeClr val="bg1"/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650503" y="2768679"/>
            <a:ext cx="3113406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产品使用体验良好，已经推荐给家人朋友使用，还会继续回购</a:t>
            </a:r>
            <a:endParaRPr lang="en-US" altLang="zh-CN" sz="14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651180" y="2228871"/>
            <a:ext cx="2928435" cy="4924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30000"/>
              </a:lnSpc>
            </a:pPr>
            <a:r>
              <a:rPr lang="en-US" altLang="zh-CN" sz="2000">
                <a:solidFill>
                  <a:schemeClr val="accent1"/>
                </a:solidFill>
                <a:cs typeface="+mn-ea"/>
                <a:sym typeface="+mn-lt"/>
              </a:rPr>
              <a:t>Caroline</a:t>
            </a:r>
            <a:endParaRPr lang="zh-CN" altLang="en-US" sz="200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2C01A0FC-7DB3-42B9-9258-458D716528C7}"/>
              </a:ext>
            </a:extLst>
          </p:cNvPr>
          <p:cNvCxnSpPr/>
          <p:nvPr/>
        </p:nvCxnSpPr>
        <p:spPr>
          <a:xfrm>
            <a:off x="1347156" y="2661871"/>
            <a:ext cx="3635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矩形: 圆角 153">
            <a:extLst>
              <a:ext uri="{FF2B5EF4-FFF2-40B4-BE49-F238E27FC236}">
                <a16:creationId xmlns:a16="http://schemas.microsoft.com/office/drawing/2014/main" id="{16E4A845-E418-47A9-9BBD-B69D4CD54C7E}"/>
              </a:ext>
            </a:extLst>
          </p:cNvPr>
          <p:cNvSpPr/>
          <p:nvPr/>
        </p:nvSpPr>
        <p:spPr>
          <a:xfrm>
            <a:off x="6554078" y="4532930"/>
            <a:ext cx="3649878" cy="1429000"/>
          </a:xfrm>
          <a:prstGeom prst="roundRect">
            <a:avLst>
              <a:gd name="adj" fmla="val 2583"/>
            </a:avLst>
          </a:prstGeom>
          <a:solidFill>
            <a:schemeClr val="bg1"/>
          </a:solidFill>
          <a:ln>
            <a:noFill/>
          </a:ln>
          <a:effectLst>
            <a:outerShdw blurRad="571500" dist="1270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6837637" y="5141959"/>
            <a:ext cx="3113406" cy="6093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产品使用体验良好，已经推荐给家人朋友使用，还会继续回购</a:t>
            </a:r>
            <a:endParaRPr lang="en-US" altLang="zh-CN" sz="14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6838314" y="4602151"/>
            <a:ext cx="2928435" cy="4924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algn="just" fontAlgn="auto">
              <a:lnSpc>
                <a:spcPct val="130000"/>
              </a:lnSpc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Caroline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2C01A0FC-7DB3-42B9-9258-458D716528C7}"/>
              </a:ext>
            </a:extLst>
          </p:cNvPr>
          <p:cNvCxnSpPr/>
          <p:nvPr/>
        </p:nvCxnSpPr>
        <p:spPr>
          <a:xfrm>
            <a:off x="6534290" y="5035151"/>
            <a:ext cx="3635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5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54FF"/>
      </a:accent1>
      <a:accent2>
        <a:srgbClr val="978CFF"/>
      </a:accent2>
      <a:accent3>
        <a:srgbClr val="A7ADFF"/>
      </a:accent3>
      <a:accent4>
        <a:srgbClr val="E3E5FC"/>
      </a:accent4>
      <a:accent5>
        <a:srgbClr val="FDC510"/>
      </a:accent5>
      <a:accent6>
        <a:srgbClr val="F44E4E"/>
      </a:accent6>
      <a:hlink>
        <a:srgbClr val="0563C1"/>
      </a:hlink>
      <a:folHlink>
        <a:srgbClr val="954F72"/>
      </a:folHlink>
    </a:clrScheme>
    <a:fontScheme name="kckkvi5f">
      <a:majorFont>
        <a:latin typeface="Arial" panose="020B0A04020102020204"/>
        <a:ea typeface="微软雅黑"/>
        <a:cs typeface=""/>
      </a:majorFont>
      <a:minorFont>
        <a:latin typeface="Arial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1743</Words>
  <Application>Microsoft Office PowerPoint</Application>
  <PresentationFormat>宽屏</PresentationFormat>
  <Paragraphs>346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微软雅黑</vt:lpstr>
      <vt:lpstr>Arial</vt:lpstr>
      <vt:lpstr>Microsoft YaHei Light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陈小妮儿</dc:creator>
  <cp:lastModifiedBy>Administrator</cp:lastModifiedBy>
  <cp:revision>333</cp:revision>
  <dcterms:created xsi:type="dcterms:W3CDTF">2022-05-26T03:47:44Z</dcterms:created>
  <dcterms:modified xsi:type="dcterms:W3CDTF">2022-08-05T03:27:17Z</dcterms:modified>
</cp:coreProperties>
</file>