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11089513" r:id="rId2"/>
    <p:sldId id="11089094" r:id="rId3"/>
    <p:sldId id="2007578116" r:id="rId4"/>
    <p:sldId id="406" r:id="rId5"/>
    <p:sldId id="2007578121" r:id="rId6"/>
    <p:sldId id="5300753" r:id="rId7"/>
    <p:sldId id="659" r:id="rId8"/>
    <p:sldId id="11088690" r:id="rId9"/>
    <p:sldId id="2007578105" r:id="rId10"/>
    <p:sldId id="2007578123" r:id="rId11"/>
    <p:sldId id="2007578125" r:id="rId12"/>
    <p:sldId id="2007578128" r:id="rId13"/>
    <p:sldId id="2007578129" r:id="rId14"/>
    <p:sldId id="2007578126" r:id="rId15"/>
    <p:sldId id="2007578127" r:id="rId16"/>
    <p:sldId id="11088691" r:id="rId17"/>
    <p:sldId id="2007578130" r:id="rId18"/>
    <p:sldId id="2007578131" r:id="rId19"/>
    <p:sldId id="2007578132" r:id="rId20"/>
    <p:sldId id="2007578133" r:id="rId21"/>
    <p:sldId id="2007578134" r:id="rId22"/>
    <p:sldId id="2007578135" r:id="rId23"/>
    <p:sldId id="2007578136" r:id="rId24"/>
    <p:sldId id="2007578138" r:id="rId25"/>
    <p:sldId id="2007578137" r:id="rId26"/>
    <p:sldId id="2007578139" r:id="rId27"/>
    <p:sldId id="2007578140" r:id="rId28"/>
    <p:sldId id="2007578141" r:id="rId29"/>
    <p:sldId id="2007578142" r:id="rId30"/>
    <p:sldId id="2007578143" r:id="rId31"/>
    <p:sldId id="2007578122" r:id="rId32"/>
    <p:sldId id="35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688" userDrawn="1">
          <p15:clr>
            <a:srgbClr val="A4A3A4"/>
          </p15:clr>
        </p15:guide>
        <p15:guide id="3" pos="6947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AF9"/>
    <a:srgbClr val="F2F7FC"/>
    <a:srgbClr val="3599FB"/>
    <a:srgbClr val="21D5FE"/>
    <a:srgbClr val="C3C4FC"/>
    <a:srgbClr val="4347F6"/>
    <a:srgbClr val="326CE2"/>
    <a:srgbClr val="3F85FA"/>
    <a:srgbClr val="0C8CF7"/>
    <a:srgbClr val="2CC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A0664-1054-4B70-81C7-8440A8E8CC73}" v="4" dt="2022-05-29T13:15:42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4"/>
    <p:restoredTop sz="94656"/>
  </p:normalViewPr>
  <p:slideViewPr>
    <p:cSldViewPr snapToGrid="0" snapToObjects="1">
      <p:cViewPr varScale="1">
        <p:scale>
          <a:sx n="78" d="100"/>
          <a:sy n="78" d="100"/>
        </p:scale>
        <p:origin x="686" y="53"/>
      </p:cViewPr>
      <p:guideLst>
        <p:guide orient="horz" pos="1389"/>
        <p:guide pos="688"/>
        <p:guide pos="6947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76DA0664-1054-4B70-81C7-8440A8E8CC73}"/>
    <pc:docChg chg="undo custSel addSld delSld modSld">
      <pc:chgData name="张 鑫" userId="2f2870ad27165835" providerId="LiveId" clId="{76DA0664-1054-4B70-81C7-8440A8E8CC73}" dt="2022-05-29T13:15:25.573" v="115" actId="47"/>
      <pc:docMkLst>
        <pc:docMk/>
      </pc:docMkLst>
      <pc:sldChg chg="modSp del mod">
        <pc:chgData name="张 鑫" userId="2f2870ad27165835" providerId="LiveId" clId="{76DA0664-1054-4B70-81C7-8440A8E8CC73}" dt="2022-05-29T13:15:25.573" v="115" actId="47"/>
        <pc:sldMkLst>
          <pc:docMk/>
          <pc:sldMk cId="1135249564" sldId="314"/>
        </pc:sldMkLst>
        <pc:spChg chg="mod">
          <ac:chgData name="张 鑫" userId="2f2870ad27165835" providerId="LiveId" clId="{76DA0664-1054-4B70-81C7-8440A8E8CC73}" dt="2022-05-29T13:13:57.278" v="70" actId="1076"/>
          <ac:spMkLst>
            <pc:docMk/>
            <pc:sldMk cId="1135249564" sldId="314"/>
            <ac:spMk id="3" creationId="{F9374278-10F6-524A-9921-1517A1450C07}"/>
          </ac:spMkLst>
        </pc:spChg>
      </pc:sldChg>
      <pc:sldChg chg="del">
        <pc:chgData name="张 鑫" userId="2f2870ad27165835" providerId="LiveId" clId="{76DA0664-1054-4B70-81C7-8440A8E8CC73}" dt="2022-05-29T13:13:45.802" v="67" actId="47"/>
        <pc:sldMkLst>
          <pc:docMk/>
          <pc:sldMk cId="2020611324" sldId="315"/>
        </pc:sldMkLst>
      </pc:sldChg>
      <pc:sldChg chg="del">
        <pc:chgData name="张 鑫" userId="2f2870ad27165835" providerId="LiveId" clId="{76DA0664-1054-4B70-81C7-8440A8E8CC73}" dt="2022-05-29T13:13:45.615" v="66" actId="47"/>
        <pc:sldMkLst>
          <pc:docMk/>
          <pc:sldMk cId="1017731531" sldId="316"/>
        </pc:sldMkLst>
      </pc:sldChg>
      <pc:sldChg chg="del">
        <pc:chgData name="张 鑫" userId="2f2870ad27165835" providerId="LiveId" clId="{76DA0664-1054-4B70-81C7-8440A8E8CC73}" dt="2022-05-29T13:13:45.443" v="65" actId="47"/>
        <pc:sldMkLst>
          <pc:docMk/>
          <pc:sldMk cId="3494536048" sldId="317"/>
        </pc:sldMkLst>
      </pc:sldChg>
      <pc:sldChg chg="del">
        <pc:chgData name="张 鑫" userId="2f2870ad27165835" providerId="LiveId" clId="{76DA0664-1054-4B70-81C7-8440A8E8CC73}" dt="2022-05-29T13:13:45.271" v="64" actId="47"/>
        <pc:sldMkLst>
          <pc:docMk/>
          <pc:sldMk cId="1325765015" sldId="321"/>
        </pc:sldMkLst>
      </pc:sldChg>
      <pc:sldChg chg="modSp add mod">
        <pc:chgData name="张 鑫" userId="2f2870ad27165835" providerId="LiveId" clId="{76DA0664-1054-4B70-81C7-8440A8E8CC73}" dt="2022-05-29T13:15:20.483" v="114" actId="20577"/>
        <pc:sldMkLst>
          <pc:docMk/>
          <pc:sldMk cId="1337948599" sldId="351"/>
        </pc:sldMkLst>
        <pc:spChg chg="mod">
          <ac:chgData name="张 鑫" userId="2f2870ad27165835" providerId="LiveId" clId="{76DA0664-1054-4B70-81C7-8440A8E8CC73}" dt="2022-05-29T13:15:20.483" v="114" actId="20577"/>
          <ac:spMkLst>
            <pc:docMk/>
            <pc:sldMk cId="1337948599" sldId="351"/>
            <ac:spMk id="10" creationId="{DDE1FC7A-A7AF-4896-9C25-74E2F048740A}"/>
          </ac:spMkLst>
        </pc:spChg>
      </pc:sldChg>
      <pc:sldChg chg="delSp modSp mod">
        <pc:chgData name="张 鑫" userId="2f2870ad27165835" providerId="LiveId" clId="{76DA0664-1054-4B70-81C7-8440A8E8CC73}" dt="2022-05-29T13:12:21.545" v="17" actId="20577"/>
        <pc:sldMkLst>
          <pc:docMk/>
          <pc:sldMk cId="2725649231" sldId="11089513"/>
        </pc:sldMkLst>
        <pc:spChg chg="mod">
          <ac:chgData name="张 鑫" userId="2f2870ad27165835" providerId="LiveId" clId="{76DA0664-1054-4B70-81C7-8440A8E8CC73}" dt="2022-05-29T13:12:14.178" v="11" actId="14100"/>
          <ac:spMkLst>
            <pc:docMk/>
            <pc:sldMk cId="2725649231" sldId="11089513"/>
            <ac:spMk id="6" creationId="{17C74C01-18E4-4F85-96A4-5EFD715D5528}"/>
          </ac:spMkLst>
        </pc:spChg>
        <pc:spChg chg="mod">
          <ac:chgData name="张 鑫" userId="2f2870ad27165835" providerId="LiveId" clId="{76DA0664-1054-4B70-81C7-8440A8E8CC73}" dt="2022-05-29T13:12:21.545" v="17" actId="20577"/>
          <ac:spMkLst>
            <pc:docMk/>
            <pc:sldMk cId="2725649231" sldId="11089513"/>
            <ac:spMk id="67" creationId="{978827F5-1605-7F4A-93F6-533A6BF87E6C}"/>
          </ac:spMkLst>
        </pc:spChg>
        <pc:picChg chg="del">
          <ac:chgData name="张 鑫" userId="2f2870ad27165835" providerId="LiveId" clId="{76DA0664-1054-4B70-81C7-8440A8E8CC73}" dt="2022-05-29T13:12:04.768" v="0" actId="478"/>
          <ac:picMkLst>
            <pc:docMk/>
            <pc:sldMk cId="2725649231" sldId="11089513"/>
            <ac:picMk id="65" creationId="{AA5CC872-D482-A942-90A7-A0A64B6E5170}"/>
          </ac:picMkLst>
        </pc:picChg>
      </pc:sldChg>
      <pc:sldChg chg="delSp mod">
        <pc:chgData name="张 鑫" userId="2f2870ad27165835" providerId="LiveId" clId="{76DA0664-1054-4B70-81C7-8440A8E8CC73}" dt="2022-05-29T13:12:28.668" v="18" actId="478"/>
        <pc:sldMkLst>
          <pc:docMk/>
          <pc:sldMk cId="3518723666" sldId="2007578116"/>
        </pc:sldMkLst>
        <pc:picChg chg="del">
          <ac:chgData name="张 鑫" userId="2f2870ad27165835" providerId="LiveId" clId="{76DA0664-1054-4B70-81C7-8440A8E8CC73}" dt="2022-05-29T13:12:28.668" v="18" actId="478"/>
          <ac:picMkLst>
            <pc:docMk/>
            <pc:sldMk cId="3518723666" sldId="2007578116"/>
            <ac:picMk id="31" creationId="{B0A2D4A4-E146-1F4E-9882-10F4074DF06B}"/>
          </ac:picMkLst>
        </pc:picChg>
      </pc:sldChg>
      <pc:sldChg chg="delSp modSp mod">
        <pc:chgData name="张 鑫" userId="2f2870ad27165835" providerId="LiveId" clId="{76DA0664-1054-4B70-81C7-8440A8E8CC73}" dt="2022-05-29T13:13:40.445" v="63" actId="20577"/>
        <pc:sldMkLst>
          <pc:docMk/>
          <pc:sldMk cId="841500603" sldId="2007578122"/>
        </pc:sldMkLst>
        <pc:spChg chg="mod">
          <ac:chgData name="张 鑫" userId="2f2870ad27165835" providerId="LiveId" clId="{76DA0664-1054-4B70-81C7-8440A8E8CC73}" dt="2022-05-29T13:13:35.481" v="57" actId="14100"/>
          <ac:spMkLst>
            <pc:docMk/>
            <pc:sldMk cId="841500603" sldId="2007578122"/>
            <ac:spMk id="6" creationId="{17C74C01-18E4-4F85-96A4-5EFD715D5528}"/>
          </ac:spMkLst>
        </pc:spChg>
        <pc:spChg chg="mod">
          <ac:chgData name="张 鑫" userId="2f2870ad27165835" providerId="LiveId" clId="{76DA0664-1054-4B70-81C7-8440A8E8CC73}" dt="2022-05-29T13:13:40.445" v="63" actId="20577"/>
          <ac:spMkLst>
            <pc:docMk/>
            <pc:sldMk cId="841500603" sldId="2007578122"/>
            <ac:spMk id="67" creationId="{978827F5-1605-7F4A-93F6-533A6BF87E6C}"/>
          </ac:spMkLst>
        </pc:spChg>
        <pc:picChg chg="del">
          <ac:chgData name="张 鑫" userId="2f2870ad27165835" providerId="LiveId" clId="{76DA0664-1054-4B70-81C7-8440A8E8CC73}" dt="2022-05-29T13:13:26.429" v="45" actId="478"/>
          <ac:picMkLst>
            <pc:docMk/>
            <pc:sldMk cId="841500603" sldId="2007578122"/>
            <ac:picMk id="65" creationId="{AA5CC872-D482-A942-90A7-A0A64B6E5170}"/>
          </ac:picMkLst>
        </pc:picChg>
      </pc:sldChg>
      <pc:sldChg chg="delSp mod">
        <pc:chgData name="张 鑫" userId="2f2870ad27165835" providerId="LiveId" clId="{76DA0664-1054-4B70-81C7-8440A8E8CC73}" dt="2022-05-29T13:12:36.465" v="19" actId="478"/>
        <pc:sldMkLst>
          <pc:docMk/>
          <pc:sldMk cId="2632616004" sldId="2007578123"/>
        </pc:sldMkLst>
        <pc:picChg chg="del">
          <ac:chgData name="张 鑫" userId="2f2870ad27165835" providerId="LiveId" clId="{76DA0664-1054-4B70-81C7-8440A8E8CC73}" dt="2022-05-29T13:12:36.465" v="19" actId="478"/>
          <ac:picMkLst>
            <pc:docMk/>
            <pc:sldMk cId="2632616004" sldId="2007578123"/>
            <ac:picMk id="31" creationId="{B0A2D4A4-E146-1F4E-9882-10F4074DF06B}"/>
          </ac:picMkLst>
        </pc:picChg>
      </pc:sldChg>
      <pc:sldChg chg="delSp mod">
        <pc:chgData name="张 鑫" userId="2f2870ad27165835" providerId="LiveId" clId="{76DA0664-1054-4B70-81C7-8440A8E8CC73}" dt="2022-05-29T13:12:43.572" v="20" actId="478"/>
        <pc:sldMkLst>
          <pc:docMk/>
          <pc:sldMk cId="1929625654" sldId="2007578130"/>
        </pc:sldMkLst>
        <pc:picChg chg="del">
          <ac:chgData name="张 鑫" userId="2f2870ad27165835" providerId="LiveId" clId="{76DA0664-1054-4B70-81C7-8440A8E8CC73}" dt="2022-05-29T13:12:43.572" v="20" actId="478"/>
          <ac:picMkLst>
            <pc:docMk/>
            <pc:sldMk cId="1929625654" sldId="2007578130"/>
            <ac:picMk id="31" creationId="{B0A2D4A4-E146-1F4E-9882-10F4074DF06B}"/>
          </ac:picMkLst>
        </pc:picChg>
      </pc:sldChg>
      <pc:sldChg chg="modSp mod">
        <pc:chgData name="张 鑫" userId="2f2870ad27165835" providerId="LiveId" clId="{76DA0664-1054-4B70-81C7-8440A8E8CC73}" dt="2022-05-29T13:13:00.506" v="40" actId="20577"/>
        <pc:sldMkLst>
          <pc:docMk/>
          <pc:sldMk cId="4061726727" sldId="2007578136"/>
        </pc:sldMkLst>
        <pc:spChg chg="mod">
          <ac:chgData name="张 鑫" userId="2f2870ad27165835" providerId="LiveId" clId="{76DA0664-1054-4B70-81C7-8440A8E8CC73}" dt="2022-05-29T13:13:00.506" v="40" actId="20577"/>
          <ac:spMkLst>
            <pc:docMk/>
            <pc:sldMk cId="4061726727" sldId="2007578136"/>
            <ac:spMk id="15" creationId="{AA05612A-9C60-E547-A18A-CE10407A0BE8}"/>
          </ac:spMkLst>
        </pc:spChg>
      </pc:sldChg>
      <pc:sldChg chg="delSp mod">
        <pc:chgData name="张 鑫" userId="2f2870ad27165835" providerId="LiveId" clId="{76DA0664-1054-4B70-81C7-8440A8E8CC73}" dt="2022-05-29T13:13:04.338" v="41" actId="478"/>
        <pc:sldMkLst>
          <pc:docMk/>
          <pc:sldMk cId="1001880987" sldId="2007578138"/>
        </pc:sldMkLst>
        <pc:picChg chg="del">
          <ac:chgData name="张 鑫" userId="2f2870ad27165835" providerId="LiveId" clId="{76DA0664-1054-4B70-81C7-8440A8E8CC73}" dt="2022-05-29T13:13:04.338" v="41" actId="478"/>
          <ac:picMkLst>
            <pc:docMk/>
            <pc:sldMk cId="1001880987" sldId="2007578138"/>
            <ac:picMk id="31" creationId="{B0A2D4A4-E146-1F4E-9882-10F4074DF06B}"/>
          </ac:picMkLst>
        </pc:picChg>
      </pc:sldChg>
      <pc:sldChg chg="addSp delSp modSp mod">
        <pc:chgData name="张 鑫" userId="2f2870ad27165835" providerId="LiveId" clId="{76DA0664-1054-4B70-81C7-8440A8E8CC73}" dt="2022-05-29T13:13:15.338" v="44" actId="478"/>
        <pc:sldMkLst>
          <pc:docMk/>
          <pc:sldMk cId="61054833" sldId="2007578139"/>
        </pc:sldMkLst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41" creationId="{99B5C0AD-2DAA-9FD0-37C1-BB395BC233BC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2" creationId="{6E93A04E-2049-4945-B3F5-04B9E025BD69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3" creationId="{E0C3CCFB-8EBE-4F4F-8B35-93D9B806936C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4" creationId="{2713AEC7-C4D7-4A44-A33F-168600C85E54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5" creationId="{103A9187-55DF-344C-886C-6BC63792CA77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46" creationId="{1D5A8E7D-D129-AEBA-B669-EDCDC9BD910E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7" creationId="{9E53914B-608F-B442-94A9-127F62C8711E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8" creationId="{32E1A470-9DF6-5749-B26E-CF23E1448341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49" creationId="{3E76D4BF-AB3F-9741-AE7C-FC6DC0BEB7A2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50" creationId="{ABE9577B-9984-6745-B97E-9DC47E3CA2F3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51" creationId="{BFE2D5B2-5A8A-AED7-DA44-2A3B46D041B6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52" creationId="{C8E7CFC3-629F-6140-8AE6-1EBDC2A1DF18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53" creationId="{85496808-71BA-D14B-9D7C-362F2466679C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54" creationId="{905C6219-8AB9-0D42-BCD2-7571BA35F9B5}"/>
          </ac:picMkLst>
        </pc:picChg>
        <pc:picChg chg="del">
          <ac:chgData name="张 鑫" userId="2f2870ad27165835" providerId="LiveId" clId="{76DA0664-1054-4B70-81C7-8440A8E8CC73}" dt="2022-05-29T13:13:15.338" v="44" actId="478"/>
          <ac:picMkLst>
            <pc:docMk/>
            <pc:sldMk cId="61054833" sldId="2007578139"/>
            <ac:picMk id="55" creationId="{AFB921E7-9FF4-A846-87DF-A5CDE7BFCCD2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56" creationId="{A30F52A0-96E2-7C43-DE0D-1AACDDDDDD0D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57" creationId="{87175577-7CF8-6522-A5DB-20776097B213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58" creationId="{B5EEF9D3-8799-7FD8-E46D-12E7D397B86B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59" creationId="{A935B138-580F-2D2C-D187-E0370D5DDB0D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60" creationId="{D5C82FDC-D209-BF35-54E9-26EE55B9F970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61" creationId="{3FD040C1-FC1E-BB7C-ED2E-163BACEE591A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62" creationId="{7DE6C9FA-A775-A667-97E0-820FA8E45C66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63" creationId="{7F6E03C8-949F-BA6A-AFA3-89B1CA477881}"/>
          </ac:picMkLst>
        </pc:picChg>
        <pc:picChg chg="add mod">
          <ac:chgData name="张 鑫" userId="2f2870ad27165835" providerId="LiveId" clId="{76DA0664-1054-4B70-81C7-8440A8E8CC73}" dt="2022-05-29T13:13:14.479" v="43" actId="571"/>
          <ac:picMkLst>
            <pc:docMk/>
            <pc:sldMk cId="61054833" sldId="2007578139"/>
            <ac:picMk id="64" creationId="{E95FB73F-5ED6-0287-24D6-9D1D65566253}"/>
          </ac:picMkLst>
        </pc:picChg>
      </pc:sldChg>
      <pc:sldMasterChg chg="delSldLayout">
        <pc:chgData name="张 鑫" userId="2f2870ad27165835" providerId="LiveId" clId="{76DA0664-1054-4B70-81C7-8440A8E8CC73}" dt="2022-05-29T13:15:25.573" v="115" actId="47"/>
        <pc:sldMasterMkLst>
          <pc:docMk/>
          <pc:sldMasterMk cId="416943324" sldId="2147483648"/>
        </pc:sldMasterMkLst>
        <pc:sldLayoutChg chg="del">
          <pc:chgData name="张 鑫" userId="2f2870ad27165835" providerId="LiveId" clId="{76DA0664-1054-4B70-81C7-8440A8E8CC73}" dt="2022-05-29T13:15:25.573" v="115" actId="47"/>
          <pc:sldLayoutMkLst>
            <pc:docMk/>
            <pc:sldMasterMk cId="416943324" sldId="2147483648"/>
            <pc:sldLayoutMk cId="4015902058" sldId="214748366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71515614739143E-2"/>
          <c:y val="3.5944352108011786E-2"/>
          <c:w val="0.94871451453839983"/>
          <c:h val="0.86699676012777638"/>
        </c:manualLayout>
      </c:layout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系列2</c:v>
                </c:pt>
              </c:strCache>
            </c:strRef>
          </c:tx>
          <c:spPr>
            <a:gradFill flip="none" rotWithShape="1">
              <a:gsLst>
                <a:gs pos="100000">
                  <a:srgbClr val="3A7AF9">
                    <a:alpha val="0"/>
                  </a:srgbClr>
                </a:gs>
                <a:gs pos="3000">
                  <a:srgbClr val="F2F7FC">
                    <a:alpha val="4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cat>
            <c:strRef>
              <c:f>Sheet1!$A$2:$A$11</c:f>
              <c:strCache>
                <c:ptCount val="10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20</c:v>
                </c:pt>
                <c:pt idx="1">
                  <c:v>50</c:v>
                </c:pt>
                <c:pt idx="2">
                  <c:v>60</c:v>
                </c:pt>
                <c:pt idx="3">
                  <c:v>55</c:v>
                </c:pt>
                <c:pt idx="4">
                  <c:v>70</c:v>
                </c:pt>
                <c:pt idx="5">
                  <c:v>80</c:v>
                </c:pt>
                <c:pt idx="6">
                  <c:v>60</c:v>
                </c:pt>
                <c:pt idx="7">
                  <c:v>70</c:v>
                </c:pt>
                <c:pt idx="8">
                  <c:v>50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7-E541-B2D1-6BECE288B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50640"/>
        <c:axId val="209451200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</c:v>
                </c:pt>
              </c:strCache>
            </c:strRef>
          </c:tx>
          <c:spPr>
            <a:ln w="34925" cap="rnd">
              <a:solidFill>
                <a:srgbClr val="F2F7FC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4925">
                <a:solidFill>
                  <a:srgbClr val="21D5FE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1734992408250993E-3"/>
                  <c:y val="-0.122230975837519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E7-E541-B2D1-6BECE288B527}"/>
                </c:ext>
              </c:extLst>
            </c:dLbl>
            <c:dLbl>
              <c:idx val="9"/>
              <c:layout>
                <c:manualLayout>
                  <c:x val="-4.29577269192312E-2"/>
                  <c:y val="-7.6946968354867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E7-E541-B2D1-6BECE288B5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50</c:v>
                </c:pt>
                <c:pt idx="2">
                  <c:v>60</c:v>
                </c:pt>
                <c:pt idx="3">
                  <c:v>55</c:v>
                </c:pt>
                <c:pt idx="4">
                  <c:v>70</c:v>
                </c:pt>
                <c:pt idx="5">
                  <c:v>80</c:v>
                </c:pt>
                <c:pt idx="6">
                  <c:v>60</c:v>
                </c:pt>
                <c:pt idx="7">
                  <c:v>70</c:v>
                </c:pt>
                <c:pt idx="8">
                  <c:v>50</c:v>
                </c:pt>
                <c:pt idx="9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E7-E541-B2D1-6BECE288B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50640"/>
        <c:axId val="209451200"/>
      </c:lineChart>
      <c:catAx>
        <c:axId val="20945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DD599">
                <a:alpha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苹方 常规" panose="020B0300000000000000" pitchFamily="34" charset="-122"/>
                <a:ea typeface="苹方 常规" panose="020B0300000000000000" pitchFamily="34" charset="-122"/>
                <a:cs typeface="+mn-cs"/>
              </a:defRPr>
            </a:pPr>
            <a:endParaRPr lang="zh-CN"/>
          </a:p>
        </c:txPr>
        <c:crossAx val="209451200"/>
        <c:crosses val="autoZero"/>
        <c:auto val="1"/>
        <c:lblAlgn val="ctr"/>
        <c:lblOffset val="100"/>
        <c:noMultiLvlLbl val="0"/>
      </c:catAx>
      <c:valAx>
        <c:axId val="209451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450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苹方 常规" panose="020B0300000000000000" pitchFamily="34" charset="-122"/>
          <a:ea typeface="苹方 常规" panose="020B0300000000000000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移动直播用户规模（亿人）</c:v>
                </c:pt>
              </c:strCache>
            </c:strRef>
          </c:tx>
          <c:spPr>
            <a:gradFill flip="none" rotWithShape="1">
              <a:gsLst>
                <a:gs pos="0">
                  <a:srgbClr val="F2F7FC"/>
                </a:gs>
                <a:gs pos="100000">
                  <a:srgbClr val="326CE2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2018Q1</c:v>
                </c:pt>
                <c:pt idx="1">
                  <c:v>2018Q2</c:v>
                </c:pt>
                <c:pt idx="2">
                  <c:v>2018Q3</c:v>
                </c:pt>
                <c:pt idx="3">
                  <c:v>2018Q4</c:v>
                </c:pt>
                <c:pt idx="4">
                  <c:v>2019Q1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4.1100000000000003</c:v>
                </c:pt>
                <c:pt idx="1">
                  <c:v>4.3600000000000003</c:v>
                </c:pt>
                <c:pt idx="2">
                  <c:v>4.5599999999999996</c:v>
                </c:pt>
                <c:pt idx="3">
                  <c:v>4.78</c:v>
                </c:pt>
                <c:pt idx="4">
                  <c:v>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3C-0349-853F-5B43C9177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dPt>
            <c:idx val="0"/>
            <c:bubble3D val="0"/>
            <c:spPr>
              <a:solidFill>
                <a:srgbClr val="F2F7FC">
                  <a:alpha val="7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B8-3E4C-8181-DD2B3137F3B5}"/>
              </c:ext>
            </c:extLst>
          </c:dPt>
          <c:dPt>
            <c:idx val="1"/>
            <c:bubble3D val="0"/>
            <c:spPr>
              <a:solidFill>
                <a:srgbClr val="F2F7FC">
                  <a:alpha val="9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B8-3E4C-8181-DD2B3137F3B5}"/>
              </c:ext>
            </c:extLst>
          </c:dPt>
          <c:dPt>
            <c:idx val="2"/>
            <c:bubble3D val="0"/>
            <c:spPr>
              <a:solidFill>
                <a:schemeClr val="bg1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B8-3E4C-8181-DD2B3137F3B5}"/>
              </c:ext>
            </c:extLst>
          </c:dPt>
          <c:cat>
            <c:strRef>
              <c:f>Sheet1!$A$2:$A$4</c:f>
              <c:strCache>
                <c:ptCount val="3"/>
                <c:pt idx="0">
                  <c:v>0个</c:v>
                </c:pt>
                <c:pt idx="1">
                  <c:v>1-2个</c:v>
                </c:pt>
                <c:pt idx="2">
                  <c:v>3-5个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0.24479999999999999</c:v>
                </c:pt>
                <c:pt idx="1">
                  <c:v>0.57289999999999996</c:v>
                </c:pt>
                <c:pt idx="2">
                  <c:v>0.1615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B8-3E4C-8181-DD2B3137F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2F7FC">
                  <a:alpha val="7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D5-9B40-8F9F-3605056331A0}"/>
              </c:ext>
            </c:extLst>
          </c:dPt>
          <c:dPt>
            <c:idx val="1"/>
            <c:bubble3D val="0"/>
            <c:spPr>
              <a:solidFill>
                <a:srgbClr val="F2F7FC">
                  <a:alpha val="4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D5-9B40-8F9F-3605056331A0}"/>
              </c:ext>
            </c:extLst>
          </c:dPt>
          <c:dPt>
            <c:idx val="2"/>
            <c:bubble3D val="0"/>
            <c:spPr>
              <a:solidFill>
                <a:srgbClr val="F2F7FC">
                  <a:alpha val="9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D5-9B40-8F9F-3605056331A0}"/>
              </c:ext>
            </c:extLst>
          </c:dPt>
          <c:cat>
            <c:strRef>
              <c:f>Sheet1!$A$2:$A$4</c:f>
              <c:strCache>
                <c:ptCount val="3"/>
                <c:pt idx="0">
                  <c:v>0个</c:v>
                </c:pt>
                <c:pt idx="1">
                  <c:v>1-2个</c:v>
                </c:pt>
                <c:pt idx="2">
                  <c:v>&gt;6个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</c:v>
                </c:pt>
                <c:pt idx="1">
                  <c:v>0.1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D5-9B40-8F9F-360505633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2F7F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46-C647-BF45-05F45BE5DEC4}"/>
              </c:ext>
            </c:extLst>
          </c:dPt>
          <c:dPt>
            <c:idx val="1"/>
            <c:bubble3D val="0"/>
            <c:spPr>
              <a:solidFill>
                <a:srgbClr val="F2F7FC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46-C647-BF45-05F45BE5DEC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第四季度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51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46-C647-BF45-05F45BE5D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2F7F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38-DF4B-AFBF-35E447A22AF9}"/>
              </c:ext>
            </c:extLst>
          </c:dPt>
          <c:dPt>
            <c:idx val="1"/>
            <c:bubble3D val="0"/>
            <c:spPr>
              <a:solidFill>
                <a:srgbClr val="F2F7FC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38-DF4B-AFBF-35E447A22AF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第四季度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38-DF4B-AFBF-35E447A22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F2F7F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BC-7743-B81D-74ED826C78BB}"/>
              </c:ext>
            </c:extLst>
          </c:dPt>
          <c:dPt>
            <c:idx val="1"/>
            <c:bubble3D val="0"/>
            <c:spPr>
              <a:solidFill>
                <a:srgbClr val="F2F7FC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BC-7743-B81D-74ED826C78BB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第四季度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BC-7743-B81D-74ED826C7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F2F7F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7-9941-B72C-06524D6063D0}"/>
              </c:ext>
            </c:extLst>
          </c:dPt>
          <c:dPt>
            <c:idx val="1"/>
            <c:bubble3D val="0"/>
            <c:spPr>
              <a:solidFill>
                <a:srgbClr val="F2F7FC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47-9941-B72C-06524D6063D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第四季度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47-9941-B72C-06524D606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F2F7F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35-0F42-8B12-9ED421120662}"/>
              </c:ext>
            </c:extLst>
          </c:dPt>
          <c:dPt>
            <c:idx val="1"/>
            <c:bubble3D val="0"/>
            <c:spPr>
              <a:solidFill>
                <a:srgbClr val="F2F7FC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35-0F42-8B12-9ED421120662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第四季度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35-0F42-8B12-9ED421120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2E9AB-5DB5-B94A-90EF-1B2905353590}" type="datetimeFigureOut">
              <a:t>2022/5/29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D3567-D1B8-D249-91F5-543CFF12179B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298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67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68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70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70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850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406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6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96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93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4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0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1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9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88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58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542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28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6A6E-163E-46E8-A265-53811722F39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43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03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F796CE-E4A5-DF4A-A147-78448AFC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AC05FF-9602-5B49-AB4B-916E5C8D0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9186D6-E0CB-3F43-9B53-D5F5AD40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C00D73-F4F8-BA48-B5FB-B795EFF8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AFEB35-9519-3D43-BD5A-5EBDBDF9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979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9C691A-E5BD-7845-BCA1-E0B234BD0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234EC2-F37D-2540-8700-D989E0516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2213B-86CD-0746-A13D-78517A83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7C63F0-7EBC-2F4E-813E-215AEFE4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581810-E60C-AC42-9AE9-28C1FF67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75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545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EEB2D-FCDB-4B7C-BABF-2D351A746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066EF89-DC25-4225-92FD-B05C3DB5A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71EA5D-BBB0-43D6-8D19-36AB807F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41BC-062A-4A37-98A7-A4093DA809BD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8289AA-DC77-49ED-9121-84BEAD01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50E76-1B5F-4DFD-A064-387B0619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B6D7-9E7A-4D93-8915-FE4BCCB2A5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9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39657" y="1594259"/>
            <a:ext cx="6429829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2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507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8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28466-5BAF-4641-B743-4E68F76B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A0AC08-C2AC-8941-8FA7-7D0464D65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01AEC5-773D-B747-9F9B-4926EB5B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50366-FC67-B04B-B2F3-E4D5EC788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AF15C2-66D9-5043-81A2-5DF2B79B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821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CE72F-FA09-0242-940D-3A645CD3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0F9FA9-13D1-D943-81AA-E66BD9657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F5EB32-A70C-9B4D-BB72-72BBA63C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C5A5ED-53B6-9C49-A955-2AA51C2D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EA8242-17BD-C14D-B3E2-8478363C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7DB4B3-7E52-5743-A9B5-141F8DC8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553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49649A-2805-4644-AA40-1BC72F31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24415C-028F-BB44-9200-C1DCA0430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3F133-D78E-0A4D-87A2-55407F38F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52BDEDC-E684-DD49-B93B-38922A3B8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4B1AE0-9935-384B-8253-2F5F33A45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91ACC9-D466-0240-8BEE-C69C7ADE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3DDCF00-150D-E646-99B9-8A54A71E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935803-E609-3D4B-A762-A3B96CAF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16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4A4279-4A6C-5F46-AAAC-62693493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0B7D92-0DD6-D249-92A8-D002ED58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E7D2C2-81D3-3D46-BE62-366D6F20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9DD9D8-F7CB-5B43-8FB4-CA3BBEAE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02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AE02B6D-37C2-EB4D-ACE2-9C499EE6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AF7535-5FBD-B046-AF97-53CBE24E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CB2A3E-B966-C74E-B162-70F6E6EE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796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72A7E-969C-0947-859C-86EE4C6B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54D4C1-6CB2-DE4A-8C71-1602E446D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E2F390-74E6-F243-BEC4-2B503EC81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A14D9B-6CCE-9542-B5E1-DA71A82E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A0006C-B53C-1C4C-AF9C-4B8B7B94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225349-1A6F-6944-B7E0-22426B12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198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3E4A33-9647-C84E-8864-683FFFC9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A0E957B-093E-5A44-98FF-D1D99C642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4071556-EC5D-E846-AFBA-8403BDE3F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A0CEAF-9C2D-1943-A77E-647ADBEF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26741E-FD9F-D04F-B0C8-75E104AC2CA2}" type="datetimeFigureOut">
              <a:t>2022/5/29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5E569-7817-4A43-A662-B2BE50D1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B845E7-8EBF-C940-9543-4DD9AFFD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857D3-7143-9142-A371-525D645F9C13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464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B52D5A-2752-4048-A21A-DC470A03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11F82C7-E9A2-1E4C-AC4E-9B7A8FAB0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D7B81-681D-5E4E-845D-4EC94FF9A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1694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8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chart" Target="../charts/chart9.xml"/><Relationship Id="rId5" Type="http://schemas.openxmlformats.org/officeDocument/2006/relationships/image" Target="../media/image9.png"/><Relationship Id="rId10" Type="http://schemas.openxmlformats.org/officeDocument/2006/relationships/chart" Target="../charts/chart8.xml"/><Relationship Id="rId4" Type="http://schemas.microsoft.com/office/2007/relationships/hdphoto" Target="../media/hdphoto3.wdp"/><Relationship Id="rId9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19.jpeg"/><Relationship Id="rId5" Type="http://schemas.openxmlformats.org/officeDocument/2006/relationships/image" Target="../media/image9.png"/><Relationship Id="rId10" Type="http://schemas.openxmlformats.org/officeDocument/2006/relationships/image" Target="../media/image18.jpeg"/><Relationship Id="rId4" Type="http://schemas.microsoft.com/office/2007/relationships/hdphoto" Target="../media/hdphoto3.wdp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5.jpeg"/><Relationship Id="rId4" Type="http://schemas.microsoft.com/office/2007/relationships/hdphoto" Target="../media/hdphoto3.wdp"/><Relationship Id="rId9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单圆角 12">
            <a:extLst>
              <a:ext uri="{FF2B5EF4-FFF2-40B4-BE49-F238E27FC236}">
                <a16:creationId xmlns:a16="http://schemas.microsoft.com/office/drawing/2014/main" id="{CD782149-3D4A-42A2-ADE7-D97C664C352C}"/>
              </a:ext>
            </a:extLst>
          </p:cNvPr>
          <p:cNvSpPr/>
          <p:nvPr/>
        </p:nvSpPr>
        <p:spPr>
          <a:xfrm flipV="1">
            <a:off x="0" y="-1"/>
            <a:ext cx="12192000" cy="6400800"/>
          </a:xfrm>
          <a:prstGeom prst="round1Rect">
            <a:avLst>
              <a:gd name="adj" fmla="val 6808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F3CEF616-36FB-44E4-8802-F997F17DC114}"/>
              </a:ext>
            </a:extLst>
          </p:cNvPr>
          <p:cNvSpPr/>
          <p:nvPr/>
        </p:nvSpPr>
        <p:spPr>
          <a:xfrm>
            <a:off x="3446622" y="0"/>
            <a:ext cx="9093199" cy="5563072"/>
          </a:xfrm>
          <a:prstGeom prst="parallelogram">
            <a:avLst>
              <a:gd name="adj" fmla="val 20206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1209E280-6A6C-4625-A396-C2CCFA1310B6}"/>
              </a:ext>
            </a:extLst>
          </p:cNvPr>
          <p:cNvSpPr/>
          <p:nvPr/>
        </p:nvSpPr>
        <p:spPr>
          <a:xfrm>
            <a:off x="1680320" y="0"/>
            <a:ext cx="5867400" cy="5563072"/>
          </a:xfrm>
          <a:prstGeom prst="parallelogram">
            <a:avLst>
              <a:gd name="adj" fmla="val 20206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C74C01-18E4-4F85-96A4-5EFD715D5528}"/>
              </a:ext>
            </a:extLst>
          </p:cNvPr>
          <p:cNvSpPr txBox="1"/>
          <p:nvPr/>
        </p:nvSpPr>
        <p:spPr>
          <a:xfrm>
            <a:off x="544938" y="4425378"/>
            <a:ext cx="1834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6600">
                <a:gradFill>
                  <a:gsLst>
                    <a:gs pos="0">
                      <a:schemeClr val="bg1"/>
                    </a:gs>
                    <a:gs pos="100000">
                      <a:srgbClr val="C3C4FC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文道潮黑" panose="02010600040101010101" pitchFamily="2" charset="-122"/>
                <a:ea typeface="文道潮黑" panose="02010600040101010101" pitchFamily="2" charset="-122"/>
              </a:defRPr>
            </a:lvl1pPr>
          </a:lstStyle>
          <a:p>
            <a:r>
              <a:rPr lang="zh-CN" altLang="en-US" sz="1200" dirty="0">
                <a:latin typeface="+mn-ea"/>
                <a:ea typeface="+mn-ea"/>
              </a:rPr>
              <a:t>汇报人：</a:t>
            </a:r>
            <a:r>
              <a:rPr lang="en-US" altLang="zh-CN" sz="1200" dirty="0" err="1">
                <a:latin typeface="+mn-ea"/>
                <a:ea typeface="+mn-ea"/>
              </a:rPr>
              <a:t>OfficePLUS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80BF91A-953D-4EEC-AD8A-5D2E5EDA4C02}"/>
              </a:ext>
            </a:extLst>
          </p:cNvPr>
          <p:cNvSpPr/>
          <p:nvPr/>
        </p:nvSpPr>
        <p:spPr>
          <a:xfrm>
            <a:off x="0" y="6400799"/>
            <a:ext cx="960374" cy="474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98397407-DCDF-438B-8D24-60D0806666C8}"/>
              </a:ext>
            </a:extLst>
          </p:cNvPr>
          <p:cNvSpPr/>
          <p:nvPr/>
        </p:nvSpPr>
        <p:spPr>
          <a:xfrm flipH="1">
            <a:off x="0" y="6397795"/>
            <a:ext cx="12192000" cy="497095"/>
          </a:xfrm>
          <a:custGeom>
            <a:avLst/>
            <a:gdLst>
              <a:gd name="connsiteX0" fmla="*/ 11701379 w 12192000"/>
              <a:gd name="connsiteY0" fmla="*/ 0 h 497095"/>
              <a:gd name="connsiteX1" fmla="*/ 0 w 12192000"/>
              <a:gd name="connsiteY1" fmla="*/ 0 h 497095"/>
              <a:gd name="connsiteX2" fmla="*/ 0 w 12192000"/>
              <a:gd name="connsiteY2" fmla="*/ 497095 h 497095"/>
              <a:gd name="connsiteX3" fmla="*/ 12192000 w 12192000"/>
              <a:gd name="connsiteY3" fmla="*/ 497095 h 497095"/>
              <a:gd name="connsiteX4" fmla="*/ 12192000 w 12192000"/>
              <a:gd name="connsiteY4" fmla="*/ 490621 h 497095"/>
              <a:gd name="connsiteX5" fmla="*/ 11701379 w 12192000"/>
              <a:gd name="connsiteY5" fmla="*/ 0 h 4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97095">
                <a:moveTo>
                  <a:pt x="11701379" y="0"/>
                </a:moveTo>
                <a:lnTo>
                  <a:pt x="0" y="0"/>
                </a:lnTo>
                <a:lnTo>
                  <a:pt x="0" y="497095"/>
                </a:lnTo>
                <a:lnTo>
                  <a:pt x="12192000" y="497095"/>
                </a:lnTo>
                <a:lnTo>
                  <a:pt x="12192000" y="490621"/>
                </a:lnTo>
                <a:cubicBezTo>
                  <a:pt x="12192000" y="219659"/>
                  <a:pt x="11972341" y="0"/>
                  <a:pt x="117013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B5C39E0-A345-439E-9C3A-D89902DDCA39}"/>
              </a:ext>
            </a:extLst>
          </p:cNvPr>
          <p:cNvSpPr txBox="1"/>
          <p:nvPr/>
        </p:nvSpPr>
        <p:spPr>
          <a:xfrm>
            <a:off x="544938" y="1040506"/>
            <a:ext cx="572464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7200" b="1" dirty="0">
                <a:gradFill>
                  <a:gsLst>
                    <a:gs pos="0">
                      <a:schemeClr val="bg1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+mn-ea"/>
              </a:rPr>
              <a:t>科技公司简介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1886FD-7DD3-46D1-8EFF-A530C84A9748}"/>
              </a:ext>
            </a:extLst>
          </p:cNvPr>
          <p:cNvSpPr txBox="1"/>
          <p:nvPr/>
        </p:nvSpPr>
        <p:spPr>
          <a:xfrm>
            <a:off x="493224" y="2224466"/>
            <a:ext cx="422743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en-US" altLang="zh-CN" sz="8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rgbClr val="44546A">
                      <a:lumMod val="50000"/>
                      <a:alpha val="30000"/>
                    </a:srgbClr>
                  </a:outerShdw>
                </a:effectLst>
                <a:uLnTx/>
                <a:uFillTx/>
                <a:latin typeface="+mn-ea"/>
              </a:rPr>
              <a:t>PPT</a:t>
            </a:r>
            <a:r>
              <a:rPr kumimoji="0" lang="zh-CN" altLang="en-US" sz="80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rgbClr val="44546A">
                      <a:lumMod val="50000"/>
                      <a:alpha val="30000"/>
                    </a:srgbClr>
                  </a:outerShdw>
                </a:effectLst>
                <a:uLnTx/>
                <a:uFillTx/>
                <a:latin typeface="+mn-ea"/>
              </a:rPr>
              <a:t>模板</a:t>
            </a:r>
            <a:endParaRPr lang="zh-CN" altLang="en-US" sz="8000" b="1" dirty="0">
              <a:gradFill>
                <a:gsLst>
                  <a:gs pos="0">
                    <a:schemeClr val="bg1"/>
                  </a:gs>
                  <a:gs pos="100000">
                    <a:schemeClr val="accent5"/>
                  </a:gs>
                </a:gsLst>
                <a:lin ang="5400000" scaled="1"/>
              </a:gradFill>
              <a:effectLst>
                <a:outerShdw blurRad="88900" dist="38100" dir="5400000" algn="t" rotWithShape="0">
                  <a:schemeClr val="tx2">
                    <a:lumMod val="50000"/>
                    <a:alpha val="30000"/>
                  </a:schemeClr>
                </a:outerShdw>
              </a:effectLst>
              <a:latin typeface="+mn-ea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88C5F26-21BA-4A3C-A29D-549948A6B859}"/>
              </a:ext>
            </a:extLst>
          </p:cNvPr>
          <p:cNvCxnSpPr>
            <a:cxnSpLocks/>
          </p:cNvCxnSpPr>
          <p:nvPr/>
        </p:nvCxnSpPr>
        <p:spPr>
          <a:xfrm>
            <a:off x="639180" y="5464233"/>
            <a:ext cx="2398713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矩形: 圆角 563">
            <a:extLst>
              <a:ext uri="{FF2B5EF4-FFF2-40B4-BE49-F238E27FC236}">
                <a16:creationId xmlns:a16="http://schemas.microsoft.com/office/drawing/2014/main" id="{1CE29565-EBB5-4B99-BDBC-E4707B7E7165}"/>
              </a:ext>
            </a:extLst>
          </p:cNvPr>
          <p:cNvSpPr/>
          <p:nvPr/>
        </p:nvSpPr>
        <p:spPr>
          <a:xfrm>
            <a:off x="647893" y="5626994"/>
            <a:ext cx="627498" cy="262710"/>
          </a:xfrm>
          <a:prstGeom prst="roundRect">
            <a:avLst>
              <a:gd name="adj" fmla="val 50000"/>
            </a:avLst>
          </a:prstGeom>
          <a:solidFill>
            <a:srgbClr val="1621A1"/>
          </a:solidFill>
          <a:ln w="12700">
            <a:gradFill>
              <a:gsLst>
                <a:gs pos="0">
                  <a:srgbClr val="00B0F0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n-ea"/>
            </a:endParaRPr>
          </a:p>
        </p:txBody>
      </p:sp>
      <p:sp>
        <p:nvSpPr>
          <p:cNvPr id="565" name="文本框 564">
            <a:extLst>
              <a:ext uri="{FF2B5EF4-FFF2-40B4-BE49-F238E27FC236}">
                <a16:creationId xmlns:a16="http://schemas.microsoft.com/office/drawing/2014/main" id="{4A558690-EC67-4EF9-B9BB-A54E0DB893CE}"/>
              </a:ext>
            </a:extLst>
          </p:cNvPr>
          <p:cNvSpPr txBox="1"/>
          <p:nvPr/>
        </p:nvSpPr>
        <p:spPr>
          <a:xfrm>
            <a:off x="718927" y="5618587"/>
            <a:ext cx="49916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+mn-ea"/>
                <a:cs typeface="阿里巴巴普惠体 R" panose="00020600040101010101" pitchFamily="18" charset="-122"/>
              </a:rPr>
              <a:t>创新</a:t>
            </a:r>
          </a:p>
        </p:txBody>
      </p:sp>
      <p:sp>
        <p:nvSpPr>
          <p:cNvPr id="562" name="矩形: 圆角 561">
            <a:extLst>
              <a:ext uri="{FF2B5EF4-FFF2-40B4-BE49-F238E27FC236}">
                <a16:creationId xmlns:a16="http://schemas.microsoft.com/office/drawing/2014/main" id="{5097299E-ECFC-46BD-81FB-B67E72FB8345}"/>
              </a:ext>
            </a:extLst>
          </p:cNvPr>
          <p:cNvSpPr/>
          <p:nvPr/>
        </p:nvSpPr>
        <p:spPr>
          <a:xfrm>
            <a:off x="1437165" y="5626994"/>
            <a:ext cx="627498" cy="262710"/>
          </a:xfrm>
          <a:prstGeom prst="roundRect">
            <a:avLst>
              <a:gd name="adj" fmla="val 50000"/>
            </a:avLst>
          </a:prstGeom>
          <a:solidFill>
            <a:srgbClr val="1621A1"/>
          </a:solidFill>
          <a:ln w="12700">
            <a:gradFill>
              <a:gsLst>
                <a:gs pos="0">
                  <a:srgbClr val="00B0F0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n-ea"/>
            </a:endParaRPr>
          </a:p>
        </p:txBody>
      </p:sp>
      <p:sp>
        <p:nvSpPr>
          <p:cNvPr id="563" name="文本框 562">
            <a:extLst>
              <a:ext uri="{FF2B5EF4-FFF2-40B4-BE49-F238E27FC236}">
                <a16:creationId xmlns:a16="http://schemas.microsoft.com/office/drawing/2014/main" id="{21A6D272-DD17-406D-9570-F0F6EDCBBB05}"/>
              </a:ext>
            </a:extLst>
          </p:cNvPr>
          <p:cNvSpPr txBox="1"/>
          <p:nvPr/>
        </p:nvSpPr>
        <p:spPr>
          <a:xfrm>
            <a:off x="1513346" y="5618587"/>
            <a:ext cx="48887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+mn-ea"/>
                <a:cs typeface="阿里巴巴普惠体 R" panose="00020600040101010101" pitchFamily="18" charset="-122"/>
              </a:rPr>
              <a:t>协助</a:t>
            </a:r>
          </a:p>
        </p:txBody>
      </p:sp>
      <p:sp>
        <p:nvSpPr>
          <p:cNvPr id="560" name="矩形: 圆角 559">
            <a:extLst>
              <a:ext uri="{FF2B5EF4-FFF2-40B4-BE49-F238E27FC236}">
                <a16:creationId xmlns:a16="http://schemas.microsoft.com/office/drawing/2014/main" id="{1323F6A9-5E6A-46CE-81BE-476B4C717E95}"/>
              </a:ext>
            </a:extLst>
          </p:cNvPr>
          <p:cNvSpPr/>
          <p:nvPr/>
        </p:nvSpPr>
        <p:spPr>
          <a:xfrm>
            <a:off x="2226437" y="5626994"/>
            <a:ext cx="627498" cy="262710"/>
          </a:xfrm>
          <a:prstGeom prst="roundRect">
            <a:avLst>
              <a:gd name="adj" fmla="val 50000"/>
            </a:avLst>
          </a:prstGeom>
          <a:solidFill>
            <a:srgbClr val="1621A1"/>
          </a:solidFill>
          <a:ln w="12700">
            <a:gradFill>
              <a:gsLst>
                <a:gs pos="0">
                  <a:srgbClr val="00B0F0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n-ea"/>
            </a:endParaRPr>
          </a:p>
        </p:txBody>
      </p:sp>
      <p:sp>
        <p:nvSpPr>
          <p:cNvPr id="561" name="文本框 16">
            <a:extLst>
              <a:ext uri="{FF2B5EF4-FFF2-40B4-BE49-F238E27FC236}">
                <a16:creationId xmlns:a16="http://schemas.microsoft.com/office/drawing/2014/main" id="{653D79D5-7E96-4B7E-B774-A513EB10FA83}"/>
              </a:ext>
            </a:extLst>
          </p:cNvPr>
          <p:cNvSpPr txBox="1"/>
          <p:nvPr/>
        </p:nvSpPr>
        <p:spPr>
          <a:xfrm>
            <a:off x="2283170" y="5618587"/>
            <a:ext cx="535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+mn-ea"/>
                <a:cs typeface="阿里巴巴普惠体 R" panose="00020600040101010101" pitchFamily="18" charset="-122"/>
              </a:rPr>
              <a:t>智能 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78827F5-1605-7F4A-93F6-533A6BF87E6C}"/>
              </a:ext>
            </a:extLst>
          </p:cNvPr>
          <p:cNvSpPr txBox="1"/>
          <p:nvPr/>
        </p:nvSpPr>
        <p:spPr>
          <a:xfrm>
            <a:off x="544938" y="5101576"/>
            <a:ext cx="20714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bg1"/>
                    </a:gs>
                    <a:gs pos="100000">
                      <a:srgbClr val="C3C4FC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1200" dirty="0">
                <a:latin typeface="+mn-ea"/>
                <a:ea typeface="+mn-ea"/>
              </a:rPr>
              <a:t>汇报时间：</a:t>
            </a:r>
            <a:r>
              <a:rPr lang="en-US" altLang="zh-CN" sz="1200" dirty="0">
                <a:latin typeface="+mn-ea"/>
                <a:ea typeface="+mn-ea"/>
              </a:rPr>
              <a:t>20XX</a:t>
            </a:r>
            <a:r>
              <a:rPr lang="zh-CN" altLang="en-US" sz="1200" dirty="0">
                <a:latin typeface="+mn-ea"/>
                <a:ea typeface="+mn-ea"/>
              </a:rPr>
              <a:t>年</a:t>
            </a:r>
            <a:r>
              <a:rPr lang="en-US" altLang="zh-CN" sz="1200" dirty="0">
                <a:latin typeface="+mn-ea"/>
                <a:ea typeface="+mn-ea"/>
              </a:rPr>
              <a:t>5</a:t>
            </a:r>
            <a:r>
              <a:rPr lang="zh-CN" altLang="en-US" sz="1200" dirty="0">
                <a:latin typeface="+mn-ea"/>
                <a:ea typeface="+mn-ea"/>
              </a:rPr>
              <a:t>月</a:t>
            </a:r>
            <a:r>
              <a:rPr lang="en-US" altLang="zh-CN" sz="1200" dirty="0">
                <a:latin typeface="+mn-ea"/>
                <a:ea typeface="+mn-ea"/>
              </a:rPr>
              <a:t>XX</a:t>
            </a:r>
            <a:r>
              <a:rPr lang="zh-CN" altLang="en-US" sz="1200" dirty="0">
                <a:latin typeface="+mn-ea"/>
                <a:ea typeface="+mn-ea"/>
              </a:rPr>
              <a:t>日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D74B9DF-2FFB-C44F-9851-A45BA67F0513}"/>
              </a:ext>
            </a:extLst>
          </p:cNvPr>
          <p:cNvSpPr txBox="1"/>
          <p:nvPr/>
        </p:nvSpPr>
        <p:spPr>
          <a:xfrm>
            <a:off x="544939" y="4763477"/>
            <a:ext cx="17304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bg1"/>
                    </a:gs>
                    <a:gs pos="100000">
                      <a:srgbClr val="C3C4FC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1200">
                <a:latin typeface="+mn-ea"/>
                <a:ea typeface="+mn-ea"/>
              </a:rPr>
              <a:t>汇报部门：市场营销部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76268FE-7351-3D44-86C7-CDB2020A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753" y="481659"/>
            <a:ext cx="6641064" cy="5976958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662D38F9-5EBC-7E4D-B558-920A347D8892}"/>
              </a:ext>
            </a:extLst>
          </p:cNvPr>
          <p:cNvSpPr/>
          <p:nvPr/>
        </p:nvSpPr>
        <p:spPr>
          <a:xfrm>
            <a:off x="3071583" y="-974661"/>
            <a:ext cx="755374" cy="7553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787E8709-F933-0440-8283-884C7AD472D2}"/>
              </a:ext>
            </a:extLst>
          </p:cNvPr>
          <p:cNvSpPr/>
          <p:nvPr/>
        </p:nvSpPr>
        <p:spPr>
          <a:xfrm>
            <a:off x="5419297" y="-974661"/>
            <a:ext cx="755374" cy="755374"/>
          </a:xfrm>
          <a:prstGeom prst="ellipse">
            <a:avLst/>
          </a:prstGeom>
          <a:solidFill>
            <a:srgbClr val="359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BEE69CE-7F70-C24D-8466-C668B2AED11B}"/>
              </a:ext>
            </a:extLst>
          </p:cNvPr>
          <p:cNvSpPr/>
          <p:nvPr/>
        </p:nvSpPr>
        <p:spPr>
          <a:xfrm>
            <a:off x="6593154" y="-974661"/>
            <a:ext cx="755374" cy="755374"/>
          </a:xfrm>
          <a:prstGeom prst="ellipse">
            <a:avLst/>
          </a:prstGeom>
          <a:solidFill>
            <a:srgbClr val="21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C6BAB0D-189D-D14B-94FC-CAC2610C09B3}"/>
              </a:ext>
            </a:extLst>
          </p:cNvPr>
          <p:cNvSpPr/>
          <p:nvPr/>
        </p:nvSpPr>
        <p:spPr>
          <a:xfrm>
            <a:off x="1897726" y="-974661"/>
            <a:ext cx="755374" cy="755374"/>
          </a:xfrm>
          <a:prstGeom prst="ellipse">
            <a:avLst/>
          </a:prstGeom>
          <a:solidFill>
            <a:srgbClr val="434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D4244F5-1B19-A34B-8B6A-67D78A9EAFC7}"/>
              </a:ext>
            </a:extLst>
          </p:cNvPr>
          <p:cNvSpPr/>
          <p:nvPr/>
        </p:nvSpPr>
        <p:spPr>
          <a:xfrm>
            <a:off x="4245440" y="-974661"/>
            <a:ext cx="755374" cy="755374"/>
          </a:xfrm>
          <a:prstGeom prst="ellipse">
            <a:avLst/>
          </a:prstGeom>
          <a:solidFill>
            <a:srgbClr val="C3C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564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室内, 建筑, 窗户, 大&#10;&#10;描述已自动生成">
            <a:extLst>
              <a:ext uri="{FF2B5EF4-FFF2-40B4-BE49-F238E27FC236}">
                <a16:creationId xmlns:a16="http://schemas.microsoft.com/office/drawing/2014/main" id="{25355185-ED00-402C-9D8E-975D30A7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11091" r="13259" b="2849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785BAC-D91B-4241-9F19-F57ED406BF1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1000"/>
                </a:schemeClr>
              </a:gs>
              <a:gs pos="100000">
                <a:schemeClr val="accent3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88B005C0-EB14-4ECC-9AC7-A651971EE56A}"/>
              </a:ext>
            </a:extLst>
          </p:cNvPr>
          <p:cNvSpPr/>
          <p:nvPr/>
        </p:nvSpPr>
        <p:spPr>
          <a:xfrm>
            <a:off x="1857725" y="-853472"/>
            <a:ext cx="8471030" cy="8471030"/>
          </a:xfrm>
          <a:prstGeom prst="arc">
            <a:avLst>
              <a:gd name="adj1" fmla="val 20191949"/>
              <a:gd name="adj2" fmla="val 2772150"/>
            </a:avLst>
          </a:prstGeom>
          <a:noFill/>
          <a:ln w="15875" cap="rnd">
            <a:gradFill flip="none" rotWithShape="1">
              <a:gsLst>
                <a:gs pos="18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4" name="Arc 32+">
            <a:extLst>
              <a:ext uri="{FF2B5EF4-FFF2-40B4-BE49-F238E27FC236}">
                <a16:creationId xmlns:a16="http://schemas.microsoft.com/office/drawing/2014/main" id="{12CD28F2-A295-41BC-A643-EA4979790ACC}"/>
              </a:ext>
            </a:extLst>
          </p:cNvPr>
          <p:cNvSpPr/>
          <p:nvPr/>
        </p:nvSpPr>
        <p:spPr>
          <a:xfrm>
            <a:off x="1737555" y="-973642"/>
            <a:ext cx="8711370" cy="8711370"/>
          </a:xfrm>
          <a:prstGeom prst="arc">
            <a:avLst>
              <a:gd name="adj1" fmla="val 19692745"/>
              <a:gd name="adj2" fmla="val 1016011"/>
            </a:avLst>
          </a:prstGeom>
          <a:noFill/>
          <a:ln w="12700" cap="rnd">
            <a:gradFill flip="none" rotWithShape="1">
              <a:gsLst>
                <a:gs pos="100000">
                  <a:schemeClr val="bg1"/>
                </a:gs>
                <a:gs pos="17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6" name="Arc 32+">
            <a:extLst>
              <a:ext uri="{FF2B5EF4-FFF2-40B4-BE49-F238E27FC236}">
                <a16:creationId xmlns:a16="http://schemas.microsoft.com/office/drawing/2014/main" id="{AB8341E0-BF0A-490A-9784-0C74B3BF3D38}"/>
              </a:ext>
            </a:extLst>
          </p:cNvPr>
          <p:cNvSpPr/>
          <p:nvPr/>
        </p:nvSpPr>
        <p:spPr>
          <a:xfrm flipH="1">
            <a:off x="1857725" y="-853472"/>
            <a:ext cx="8471030" cy="8471030"/>
          </a:xfrm>
          <a:prstGeom prst="arc">
            <a:avLst>
              <a:gd name="adj1" fmla="val 19819905"/>
              <a:gd name="adj2" fmla="val 1351717"/>
            </a:avLst>
          </a:prstGeom>
          <a:noFill/>
          <a:ln w="15875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7" name="Arc 32++">
            <a:extLst>
              <a:ext uri="{FF2B5EF4-FFF2-40B4-BE49-F238E27FC236}">
                <a16:creationId xmlns:a16="http://schemas.microsoft.com/office/drawing/2014/main" id="{DB62DC69-CE14-4665-B7C9-8A5ACE83CBB7}"/>
              </a:ext>
            </a:extLst>
          </p:cNvPr>
          <p:cNvSpPr/>
          <p:nvPr/>
        </p:nvSpPr>
        <p:spPr>
          <a:xfrm flipH="1">
            <a:off x="1737555" y="-973642"/>
            <a:ext cx="8711370" cy="8711370"/>
          </a:xfrm>
          <a:prstGeom prst="arc">
            <a:avLst>
              <a:gd name="adj1" fmla="val 20351932"/>
              <a:gd name="adj2" fmla="val 1707582"/>
            </a:avLst>
          </a:prstGeom>
          <a:noFill/>
          <a:ln w="15875" cap="rnd">
            <a:gradFill flip="none" rotWithShape="1">
              <a:gsLst>
                <a:gs pos="3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9" name="文本框-5" hidden="1">
            <a:extLst>
              <a:ext uri="{FF2B5EF4-FFF2-40B4-BE49-F238E27FC236}">
                <a16:creationId xmlns:a16="http://schemas.microsoft.com/office/drawing/2014/main" id="{B793BDBC-FC5F-42FA-973F-F6BC9201C57F}"/>
              </a:ext>
            </a:extLst>
          </p:cNvPr>
          <p:cNvSpPr txBox="1"/>
          <p:nvPr/>
        </p:nvSpPr>
        <p:spPr>
          <a:xfrm>
            <a:off x="4315926" y="1521097"/>
            <a:ext cx="31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i="1" spc="600" dirty="0">
                <a:ln w="12700">
                  <a:gradFill>
                    <a:gsLst>
                      <a:gs pos="22000">
                        <a:schemeClr val="bg1"/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9600" b="1" i="1" spc="600" dirty="0">
              <a:ln w="12700">
                <a:gradFill>
                  <a:gsLst>
                    <a:gs pos="22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02F4DC34-E06F-4D3B-B1B5-D705CC2E12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5662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566233 w 12192000"/>
              <a:gd name="connsiteY3" fmla="*/ 6858000 h 6858000"/>
              <a:gd name="connsiteX4" fmla="*/ 10611453 w 12192000"/>
              <a:gd name="connsiteY4" fmla="*/ 6800457 h 6858000"/>
              <a:gd name="connsiteX5" fmla="*/ 11730910 w 12192000"/>
              <a:gd name="connsiteY5" fmla="*/ 3429000 h 6858000"/>
              <a:gd name="connsiteX6" fmla="*/ 10611453 w 12192000"/>
              <a:gd name="connsiteY6" fmla="*/ 57544 h 6858000"/>
              <a:gd name="connsiteX7" fmla="*/ 0 w 12192000"/>
              <a:gd name="connsiteY7" fmla="*/ 0 h 6858000"/>
              <a:gd name="connsiteX8" fmla="*/ 1625767 w 12192000"/>
              <a:gd name="connsiteY8" fmla="*/ 0 h 6858000"/>
              <a:gd name="connsiteX9" fmla="*/ 1580547 w 12192000"/>
              <a:gd name="connsiteY9" fmla="*/ 57544 h 6858000"/>
              <a:gd name="connsiteX10" fmla="*/ 461090 w 12192000"/>
              <a:gd name="connsiteY10" fmla="*/ 3429000 h 6858000"/>
              <a:gd name="connsiteX11" fmla="*/ 1580547 w 12192000"/>
              <a:gd name="connsiteY11" fmla="*/ 6800457 h 6858000"/>
              <a:gd name="connsiteX12" fmla="*/ 1625767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56623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566233" y="6858000"/>
                </a:lnTo>
                <a:lnTo>
                  <a:pt x="10611453" y="6800457"/>
                </a:lnTo>
                <a:cubicBezTo>
                  <a:pt x="11314544" y="5860314"/>
                  <a:pt x="11730910" y="4693281"/>
                  <a:pt x="11730910" y="3429000"/>
                </a:cubicBezTo>
                <a:cubicBezTo>
                  <a:pt x="11730910" y="2164720"/>
                  <a:pt x="11314544" y="997687"/>
                  <a:pt x="10611453" y="57544"/>
                </a:cubicBezTo>
                <a:close/>
                <a:moveTo>
                  <a:pt x="0" y="0"/>
                </a:moveTo>
                <a:lnTo>
                  <a:pt x="1625767" y="0"/>
                </a:lnTo>
                <a:lnTo>
                  <a:pt x="1580547" y="57544"/>
                </a:lnTo>
                <a:cubicBezTo>
                  <a:pt x="877456" y="997687"/>
                  <a:pt x="461090" y="2164720"/>
                  <a:pt x="461090" y="3429000"/>
                </a:cubicBezTo>
                <a:cubicBezTo>
                  <a:pt x="461090" y="4693281"/>
                  <a:pt x="877456" y="5860314"/>
                  <a:pt x="1580547" y="6800457"/>
                </a:cubicBezTo>
                <a:lnTo>
                  <a:pt x="16257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C36FC75-645E-483D-B81E-5C7659355D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3508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50855 w 12192000"/>
              <a:gd name="connsiteY3" fmla="*/ 6858000 h 6858000"/>
              <a:gd name="connsiteX4" fmla="*/ 10475718 w 12192000"/>
              <a:gd name="connsiteY4" fmla="*/ 6699111 h 6858000"/>
              <a:gd name="connsiteX5" fmla="*/ 11561524 w 12192000"/>
              <a:gd name="connsiteY5" fmla="*/ 3429000 h 6858000"/>
              <a:gd name="connsiteX6" fmla="*/ 10475718 w 12192000"/>
              <a:gd name="connsiteY6" fmla="*/ 158890 h 6858000"/>
              <a:gd name="connsiteX7" fmla="*/ 0 w 12192000"/>
              <a:gd name="connsiteY7" fmla="*/ 0 h 6858000"/>
              <a:gd name="connsiteX8" fmla="*/ 1841145 w 12192000"/>
              <a:gd name="connsiteY8" fmla="*/ 0 h 6858000"/>
              <a:gd name="connsiteX9" fmla="*/ 1716282 w 12192000"/>
              <a:gd name="connsiteY9" fmla="*/ 158890 h 6858000"/>
              <a:gd name="connsiteX10" fmla="*/ 630476 w 12192000"/>
              <a:gd name="connsiteY10" fmla="*/ 3429000 h 6858000"/>
              <a:gd name="connsiteX11" fmla="*/ 1716282 w 12192000"/>
              <a:gd name="connsiteY11" fmla="*/ 6699111 h 6858000"/>
              <a:gd name="connsiteX12" fmla="*/ 18411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35085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50855" y="6858000"/>
                </a:lnTo>
                <a:lnTo>
                  <a:pt x="10475718" y="6699111"/>
                </a:lnTo>
                <a:cubicBezTo>
                  <a:pt x="11157674" y="5787228"/>
                  <a:pt x="11561524" y="4655276"/>
                  <a:pt x="11561524" y="3429000"/>
                </a:cubicBezTo>
                <a:cubicBezTo>
                  <a:pt x="11561524" y="2202724"/>
                  <a:pt x="11157674" y="1070772"/>
                  <a:pt x="10475718" y="158890"/>
                </a:cubicBezTo>
                <a:close/>
                <a:moveTo>
                  <a:pt x="0" y="0"/>
                </a:moveTo>
                <a:lnTo>
                  <a:pt x="1841145" y="0"/>
                </a:lnTo>
                <a:lnTo>
                  <a:pt x="1716282" y="158890"/>
                </a:lnTo>
                <a:cubicBezTo>
                  <a:pt x="1034326" y="1070772"/>
                  <a:pt x="630476" y="2202724"/>
                  <a:pt x="630476" y="3429000"/>
                </a:cubicBezTo>
                <a:cubicBezTo>
                  <a:pt x="630476" y="4655276"/>
                  <a:pt x="1034326" y="5787228"/>
                  <a:pt x="1716282" y="6699111"/>
                </a:cubicBezTo>
                <a:lnTo>
                  <a:pt x="18411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89C5775-1B64-44A0-A959-386F42DFB13D}"/>
              </a:ext>
            </a:extLst>
          </p:cNvPr>
          <p:cNvSpPr/>
          <p:nvPr/>
        </p:nvSpPr>
        <p:spPr>
          <a:xfrm>
            <a:off x="3736976" y="3518578"/>
            <a:ext cx="4419599" cy="220980"/>
          </a:xfrm>
          <a:prstGeom prst="parallelogram">
            <a:avLst>
              <a:gd name="adj" fmla="val 30747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3AAC3F-B463-41DE-B2BC-5B8586C6EFE7}"/>
              </a:ext>
            </a:extLst>
          </p:cNvPr>
          <p:cNvSpPr txBox="1"/>
          <p:nvPr/>
        </p:nvSpPr>
        <p:spPr>
          <a:xfrm>
            <a:off x="3181985" y="2466524"/>
            <a:ext cx="564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i="1" spc="600" dirty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n-ea"/>
              </a:rPr>
              <a:t>产品服务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76E79D1-B9BA-43EE-AE24-BE49389BA3C3}"/>
              </a:ext>
            </a:extLst>
          </p:cNvPr>
          <p:cNvSpPr txBox="1"/>
          <p:nvPr/>
        </p:nvSpPr>
        <p:spPr>
          <a:xfrm>
            <a:off x="4897845" y="1333975"/>
            <a:ext cx="2213429" cy="1707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9600" b="1" i="1" spc="80" dirty="0">
                <a:ln w="12700">
                  <a:gradFill>
                    <a:gsLst>
                      <a:gs pos="23000">
                        <a:schemeClr val="bg1"/>
                      </a:gs>
                      <a:gs pos="7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miter lim="800000"/>
                </a:ln>
                <a:noFill/>
                <a:latin typeface="+mn-ea"/>
              </a:rPr>
              <a:t>02</a:t>
            </a:r>
            <a:endParaRPr lang="zh-CN" altLang="en-US" sz="9600" b="1" i="1" spc="80" dirty="0">
              <a:ln w="12700">
                <a:gradFill>
                  <a:gsLst>
                    <a:gs pos="23000">
                      <a:schemeClr val="bg1"/>
                    </a:gs>
                    <a:gs pos="7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miter lim="800000"/>
              </a:ln>
              <a:noFill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261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企业愿景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50C73B3-4394-484E-92BF-D69F732D676F}"/>
              </a:ext>
            </a:extLst>
          </p:cNvPr>
          <p:cNvSpPr/>
          <p:nvPr/>
        </p:nvSpPr>
        <p:spPr>
          <a:xfrm>
            <a:off x="1595566" y="2068871"/>
            <a:ext cx="3717966" cy="2562951"/>
          </a:xfrm>
          <a:prstGeom prst="rect">
            <a:avLst/>
          </a:prstGeom>
          <a:gradFill>
            <a:gsLst>
              <a:gs pos="14000">
                <a:schemeClr val="bg1">
                  <a:alpha val="90000"/>
                </a:schemeClr>
              </a:gs>
              <a:gs pos="100000">
                <a:srgbClr val="F2F7FC">
                  <a:alpha val="0"/>
                </a:srgbClr>
              </a:gs>
            </a:gsLst>
            <a:lin ang="5400000" scaled="1"/>
          </a:gradFill>
          <a:ln w="28575">
            <a:noFill/>
          </a:ln>
          <a:scene3d>
            <a:camera prst="perspectiveLeft">
              <a:rot lat="0" lon="20400000" rev="0"/>
            </a:camera>
            <a:lightRig rig="glow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A485378-6E0E-F04A-8A0F-B4FA4679A6E1}"/>
              </a:ext>
            </a:extLst>
          </p:cNvPr>
          <p:cNvSpPr/>
          <p:nvPr/>
        </p:nvSpPr>
        <p:spPr>
          <a:xfrm>
            <a:off x="6859820" y="2046305"/>
            <a:ext cx="3736615" cy="2575807"/>
          </a:xfrm>
          <a:prstGeom prst="rect">
            <a:avLst/>
          </a:prstGeom>
          <a:gradFill>
            <a:gsLst>
              <a:gs pos="14000">
                <a:srgbClr val="F2F7FC">
                  <a:alpha val="90000"/>
                </a:srgbClr>
              </a:gs>
              <a:gs pos="100000">
                <a:srgbClr val="F2F7FC">
                  <a:alpha val="0"/>
                </a:srgbClr>
              </a:gs>
            </a:gsLst>
            <a:lin ang="5400000" scaled="1"/>
          </a:gradFill>
          <a:ln w="28575">
            <a:noFill/>
          </a:ln>
          <a:scene3d>
            <a:camera prst="perspectiveLeft"/>
            <a:lightRig rig="glow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361CA7-4441-2F4E-8511-404ECA39C494}"/>
              </a:ext>
            </a:extLst>
          </p:cNvPr>
          <p:cNvSpPr/>
          <p:nvPr/>
        </p:nvSpPr>
        <p:spPr>
          <a:xfrm>
            <a:off x="2127821" y="5456757"/>
            <a:ext cx="2931595" cy="95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不仅要使企业的产品服务受到客户青睐与喜爱、企业的业绩表现令股东放心和满意、企业的文化氛围让员工快乐和自豪，而且积极履行社会责任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D8A5936-56BA-D247-A802-6CFB523DB55A}"/>
              </a:ext>
            </a:extLst>
          </p:cNvPr>
          <p:cNvSpPr txBox="1"/>
          <p:nvPr/>
        </p:nvSpPr>
        <p:spPr>
          <a:xfrm>
            <a:off x="2424067" y="501484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/>
              <a:t>大众信赖和喜爱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E199B70-75A4-4042-A013-9369A3F29F40}"/>
              </a:ext>
            </a:extLst>
          </p:cNvPr>
          <p:cNvSpPr/>
          <p:nvPr/>
        </p:nvSpPr>
        <p:spPr>
          <a:xfrm>
            <a:off x="7084007" y="5410165"/>
            <a:ext cx="2931595" cy="95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公司旗下产业要努力建立行业领导地位，拥有国际水平的人才团队、管理水平、运营效率、企业文化和产品品牌，建立国际竞争力、实现全球化发展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7A18FC3-435A-884B-A4E8-8819DC20E458}"/>
              </a:ext>
            </a:extLst>
          </p:cNvPr>
          <p:cNvSpPr txBox="1"/>
          <p:nvPr/>
        </p:nvSpPr>
        <p:spPr>
          <a:xfrm>
            <a:off x="7688030" y="496825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/>
              <a:t>全球化企业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116FD5C-1F92-0B45-8A3E-FF517FA766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7" b="627"/>
          <a:stretch>
            <a:fillRect/>
          </a:stretch>
        </p:blipFill>
        <p:spPr>
          <a:xfrm>
            <a:off x="1913679" y="2366760"/>
            <a:ext cx="3668400" cy="2414911"/>
          </a:xfrm>
          <a:custGeom>
            <a:avLst/>
            <a:gdLst>
              <a:gd name="connsiteX0" fmla="*/ 0 w 3668400"/>
              <a:gd name="connsiteY0" fmla="*/ 0 h 2414911"/>
              <a:gd name="connsiteX1" fmla="*/ 3668400 w 3668400"/>
              <a:gd name="connsiteY1" fmla="*/ 0 h 2414911"/>
              <a:gd name="connsiteX2" fmla="*/ 3668400 w 3668400"/>
              <a:gd name="connsiteY2" fmla="*/ 2414911 h 2414911"/>
              <a:gd name="connsiteX3" fmla="*/ 0 w 3668400"/>
              <a:gd name="connsiteY3" fmla="*/ 2414911 h 241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8400" h="2414911">
                <a:moveTo>
                  <a:pt x="0" y="0"/>
                </a:moveTo>
                <a:lnTo>
                  <a:pt x="3668400" y="0"/>
                </a:lnTo>
                <a:lnTo>
                  <a:pt x="3668400" y="2414911"/>
                </a:lnTo>
                <a:lnTo>
                  <a:pt x="0" y="241491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81000" dist="38100" dir="5400000" sx="102000" sy="102000" algn="t" rotWithShape="0">
              <a:prstClr val="black">
                <a:alpha val="20000"/>
              </a:prstClr>
            </a:outerShdw>
          </a:effectLst>
          <a:scene3d>
            <a:camera prst="perspectiveLeft">
              <a:rot lat="0" lon="20400000" rev="0"/>
            </a:camera>
            <a:lightRig rig="soft" dir="t"/>
          </a:scene3d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BF51C60-84DB-B443-A84C-05BEEB4B0A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7" b="627"/>
          <a:stretch>
            <a:fillRect/>
          </a:stretch>
        </p:blipFill>
        <p:spPr>
          <a:xfrm>
            <a:off x="6519627" y="2345688"/>
            <a:ext cx="3668400" cy="2414911"/>
          </a:xfrm>
          <a:custGeom>
            <a:avLst/>
            <a:gdLst>
              <a:gd name="connsiteX0" fmla="*/ 0 w 3668400"/>
              <a:gd name="connsiteY0" fmla="*/ 0 h 2414911"/>
              <a:gd name="connsiteX1" fmla="*/ 3668400 w 3668400"/>
              <a:gd name="connsiteY1" fmla="*/ 0 h 2414911"/>
              <a:gd name="connsiteX2" fmla="*/ 3668400 w 3668400"/>
              <a:gd name="connsiteY2" fmla="*/ 2414911 h 2414911"/>
              <a:gd name="connsiteX3" fmla="*/ 0 w 3668400"/>
              <a:gd name="connsiteY3" fmla="*/ 2414911 h 241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8400" h="2414911">
                <a:moveTo>
                  <a:pt x="0" y="0"/>
                </a:moveTo>
                <a:lnTo>
                  <a:pt x="3668400" y="0"/>
                </a:lnTo>
                <a:lnTo>
                  <a:pt x="3668400" y="2414911"/>
                </a:lnTo>
                <a:lnTo>
                  <a:pt x="0" y="241491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81000" dist="38100" dir="5400000" sx="102000" sy="102000" algn="t" rotWithShape="0">
              <a:prstClr val="black">
                <a:alpha val="20000"/>
              </a:prstClr>
            </a:outerShdw>
          </a:effectLst>
          <a:scene3d>
            <a:camera prst="perspectiveLeft"/>
            <a:lightRig rig="soft" dir="t"/>
          </a:scene3d>
        </p:spPr>
      </p:pic>
    </p:spTree>
    <p:extLst>
      <p:ext uri="{BB962C8B-B14F-4D97-AF65-F5344CB8AC3E}">
        <p14:creationId xmlns:p14="http://schemas.microsoft.com/office/powerpoint/2010/main" val="71568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产品服务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www.koppt.cn">
            <a:extLst>
              <a:ext uri="{FF2B5EF4-FFF2-40B4-BE49-F238E27FC236}">
                <a16:creationId xmlns:a16="http://schemas.microsoft.com/office/drawing/2014/main" id="{1949BF8D-D3BE-FF4E-9C69-F2E560ACAE04}"/>
              </a:ext>
            </a:extLst>
          </p:cNvPr>
          <p:cNvSpPr/>
          <p:nvPr/>
        </p:nvSpPr>
        <p:spPr>
          <a:xfrm>
            <a:off x="1129905" y="2292267"/>
            <a:ext cx="2002672" cy="2674051"/>
          </a:xfrm>
          <a:prstGeom prst="rect">
            <a:avLst/>
          </a:prstGeom>
          <a:gradFill>
            <a:gsLst>
              <a:gs pos="50000">
                <a:srgbClr val="F2F7FC">
                  <a:alpha val="15000"/>
                </a:srgbClr>
              </a:gs>
              <a:gs pos="35000">
                <a:srgbClr val="F2F7FC">
                  <a:alpha val="10000"/>
                </a:srgbClr>
              </a:gs>
              <a:gs pos="100000">
                <a:schemeClr val="bg1">
                  <a:alpha val="0"/>
                </a:schemeClr>
              </a:gs>
              <a:gs pos="10000">
                <a:schemeClr val="bg1">
                  <a:alpha val="0"/>
                </a:schemeClr>
              </a:gs>
            </a:gsLst>
            <a:lin ang="2700000" scaled="1"/>
          </a:gradFill>
          <a:ln w="12700">
            <a:solidFill>
              <a:srgbClr val="F2F7F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www.koppt.cn">
            <a:extLst>
              <a:ext uri="{FF2B5EF4-FFF2-40B4-BE49-F238E27FC236}">
                <a16:creationId xmlns:a16="http://schemas.microsoft.com/office/drawing/2014/main" id="{D03F4437-4A2C-6A41-9B7C-CE4CC28B0977}"/>
              </a:ext>
            </a:extLst>
          </p:cNvPr>
          <p:cNvSpPr/>
          <p:nvPr/>
        </p:nvSpPr>
        <p:spPr>
          <a:xfrm>
            <a:off x="1129905" y="2292267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8" name="www.koppt.cn">
            <a:extLst>
              <a:ext uri="{FF2B5EF4-FFF2-40B4-BE49-F238E27FC236}">
                <a16:creationId xmlns:a16="http://schemas.microsoft.com/office/drawing/2014/main" id="{04833008-0998-2742-AAF9-D940252C10F2}"/>
              </a:ext>
            </a:extLst>
          </p:cNvPr>
          <p:cNvSpPr/>
          <p:nvPr/>
        </p:nvSpPr>
        <p:spPr>
          <a:xfrm rot="5400000">
            <a:off x="2995643" y="2295033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9" name="www.koppt.cn">
            <a:extLst>
              <a:ext uri="{FF2B5EF4-FFF2-40B4-BE49-F238E27FC236}">
                <a16:creationId xmlns:a16="http://schemas.microsoft.com/office/drawing/2014/main" id="{932EA858-0C11-2E4D-AD5C-5987C7465CD7}"/>
              </a:ext>
            </a:extLst>
          </p:cNvPr>
          <p:cNvSpPr/>
          <p:nvPr/>
        </p:nvSpPr>
        <p:spPr>
          <a:xfrm rot="10800000">
            <a:off x="2998409" y="4832551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www.koppt.cn">
            <a:extLst>
              <a:ext uri="{FF2B5EF4-FFF2-40B4-BE49-F238E27FC236}">
                <a16:creationId xmlns:a16="http://schemas.microsoft.com/office/drawing/2014/main" id="{D04C880F-1D9B-194D-9D11-AA0AA929CE18}"/>
              </a:ext>
            </a:extLst>
          </p:cNvPr>
          <p:cNvSpPr/>
          <p:nvPr/>
        </p:nvSpPr>
        <p:spPr>
          <a:xfrm rot="16200000">
            <a:off x="1132671" y="4829785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www.koppt.cn">
            <a:extLst>
              <a:ext uri="{FF2B5EF4-FFF2-40B4-BE49-F238E27FC236}">
                <a16:creationId xmlns:a16="http://schemas.microsoft.com/office/drawing/2014/main" id="{73D0BE62-C80D-B14E-A1AF-FECFC154EC85}"/>
              </a:ext>
            </a:extLst>
          </p:cNvPr>
          <p:cNvSpPr/>
          <p:nvPr/>
        </p:nvSpPr>
        <p:spPr>
          <a:xfrm>
            <a:off x="3773078" y="2292267"/>
            <a:ext cx="2002672" cy="2674051"/>
          </a:xfrm>
          <a:prstGeom prst="rect">
            <a:avLst/>
          </a:prstGeom>
          <a:gradFill>
            <a:gsLst>
              <a:gs pos="50000">
                <a:srgbClr val="F2F7FC">
                  <a:alpha val="15000"/>
                </a:srgbClr>
              </a:gs>
              <a:gs pos="35000">
                <a:srgbClr val="F2F7FC">
                  <a:alpha val="10000"/>
                </a:srgbClr>
              </a:gs>
              <a:gs pos="100000">
                <a:schemeClr val="bg1">
                  <a:alpha val="0"/>
                </a:schemeClr>
              </a:gs>
              <a:gs pos="10000">
                <a:schemeClr val="bg1">
                  <a:alpha val="0"/>
                </a:schemeClr>
              </a:gs>
            </a:gsLst>
            <a:lin ang="2700000" scaled="1"/>
          </a:gradFill>
          <a:ln w="12700">
            <a:solidFill>
              <a:srgbClr val="F2F7F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www.koppt.cn">
            <a:extLst>
              <a:ext uri="{FF2B5EF4-FFF2-40B4-BE49-F238E27FC236}">
                <a16:creationId xmlns:a16="http://schemas.microsoft.com/office/drawing/2014/main" id="{7BAA01CC-921D-A147-9795-8A598CC74AD8}"/>
              </a:ext>
            </a:extLst>
          </p:cNvPr>
          <p:cNvSpPr/>
          <p:nvPr/>
        </p:nvSpPr>
        <p:spPr>
          <a:xfrm>
            <a:off x="3773078" y="2292267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www.koppt.cn">
            <a:extLst>
              <a:ext uri="{FF2B5EF4-FFF2-40B4-BE49-F238E27FC236}">
                <a16:creationId xmlns:a16="http://schemas.microsoft.com/office/drawing/2014/main" id="{D215458B-DB14-AA42-A7B0-0CBFAC6CB1B1}"/>
              </a:ext>
            </a:extLst>
          </p:cNvPr>
          <p:cNvSpPr/>
          <p:nvPr/>
        </p:nvSpPr>
        <p:spPr>
          <a:xfrm rot="5400000">
            <a:off x="5638816" y="2295033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www.koppt.cn">
            <a:extLst>
              <a:ext uri="{FF2B5EF4-FFF2-40B4-BE49-F238E27FC236}">
                <a16:creationId xmlns:a16="http://schemas.microsoft.com/office/drawing/2014/main" id="{77FBB6BC-BDC7-7B4F-8539-E33BC05BE774}"/>
              </a:ext>
            </a:extLst>
          </p:cNvPr>
          <p:cNvSpPr/>
          <p:nvPr/>
        </p:nvSpPr>
        <p:spPr>
          <a:xfrm rot="10800000">
            <a:off x="5641582" y="4832551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www.koppt.cn">
            <a:extLst>
              <a:ext uri="{FF2B5EF4-FFF2-40B4-BE49-F238E27FC236}">
                <a16:creationId xmlns:a16="http://schemas.microsoft.com/office/drawing/2014/main" id="{9C653BFD-DA84-7C4D-8425-B11D8C2F31AD}"/>
              </a:ext>
            </a:extLst>
          </p:cNvPr>
          <p:cNvSpPr/>
          <p:nvPr/>
        </p:nvSpPr>
        <p:spPr>
          <a:xfrm rot="16200000">
            <a:off x="3775844" y="4829785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1" name="www.koppt.cn">
            <a:extLst>
              <a:ext uri="{FF2B5EF4-FFF2-40B4-BE49-F238E27FC236}">
                <a16:creationId xmlns:a16="http://schemas.microsoft.com/office/drawing/2014/main" id="{F883C26F-BD5B-5844-B603-1FF163C7932B}"/>
              </a:ext>
            </a:extLst>
          </p:cNvPr>
          <p:cNvSpPr/>
          <p:nvPr/>
        </p:nvSpPr>
        <p:spPr>
          <a:xfrm>
            <a:off x="6416251" y="2292267"/>
            <a:ext cx="2002672" cy="2674051"/>
          </a:xfrm>
          <a:prstGeom prst="rect">
            <a:avLst/>
          </a:prstGeom>
          <a:gradFill>
            <a:gsLst>
              <a:gs pos="50000">
                <a:srgbClr val="F2F7FC">
                  <a:alpha val="15000"/>
                </a:srgbClr>
              </a:gs>
              <a:gs pos="35000">
                <a:srgbClr val="F2F7FC">
                  <a:alpha val="10000"/>
                </a:srgbClr>
              </a:gs>
              <a:gs pos="100000">
                <a:schemeClr val="bg1">
                  <a:alpha val="0"/>
                </a:schemeClr>
              </a:gs>
              <a:gs pos="10000">
                <a:schemeClr val="bg1">
                  <a:alpha val="0"/>
                </a:schemeClr>
              </a:gs>
            </a:gsLst>
            <a:lin ang="2700000" scaled="1"/>
          </a:gradFill>
          <a:ln w="12700">
            <a:solidFill>
              <a:srgbClr val="F2F7F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www.koppt.cn">
            <a:extLst>
              <a:ext uri="{FF2B5EF4-FFF2-40B4-BE49-F238E27FC236}">
                <a16:creationId xmlns:a16="http://schemas.microsoft.com/office/drawing/2014/main" id="{CA32F259-2480-5F47-AFB1-DC850F28BA18}"/>
              </a:ext>
            </a:extLst>
          </p:cNvPr>
          <p:cNvSpPr/>
          <p:nvPr/>
        </p:nvSpPr>
        <p:spPr>
          <a:xfrm>
            <a:off x="6416251" y="2292267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3" name="www.koppt.cn">
            <a:extLst>
              <a:ext uri="{FF2B5EF4-FFF2-40B4-BE49-F238E27FC236}">
                <a16:creationId xmlns:a16="http://schemas.microsoft.com/office/drawing/2014/main" id="{CFC39143-DA27-994F-97F4-495E3D29C0B2}"/>
              </a:ext>
            </a:extLst>
          </p:cNvPr>
          <p:cNvSpPr/>
          <p:nvPr/>
        </p:nvSpPr>
        <p:spPr>
          <a:xfrm rot="5400000">
            <a:off x="8281989" y="2295033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4" name="www.koppt.cn">
            <a:extLst>
              <a:ext uri="{FF2B5EF4-FFF2-40B4-BE49-F238E27FC236}">
                <a16:creationId xmlns:a16="http://schemas.microsoft.com/office/drawing/2014/main" id="{9ACAA605-AE52-3F41-9E78-F0DCD6CA73B4}"/>
              </a:ext>
            </a:extLst>
          </p:cNvPr>
          <p:cNvSpPr/>
          <p:nvPr/>
        </p:nvSpPr>
        <p:spPr>
          <a:xfrm rot="10800000">
            <a:off x="8284755" y="4832551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5" name="www.koppt.cn">
            <a:extLst>
              <a:ext uri="{FF2B5EF4-FFF2-40B4-BE49-F238E27FC236}">
                <a16:creationId xmlns:a16="http://schemas.microsoft.com/office/drawing/2014/main" id="{F4D3A4B2-0B2F-2346-9F72-BD70A860F087}"/>
              </a:ext>
            </a:extLst>
          </p:cNvPr>
          <p:cNvSpPr/>
          <p:nvPr/>
        </p:nvSpPr>
        <p:spPr>
          <a:xfrm rot="16200000">
            <a:off x="6419017" y="4829785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7" name="www.koppt.cn">
            <a:extLst>
              <a:ext uri="{FF2B5EF4-FFF2-40B4-BE49-F238E27FC236}">
                <a16:creationId xmlns:a16="http://schemas.microsoft.com/office/drawing/2014/main" id="{1D016086-ADB0-BC4B-AB38-E508C0C0BB41}"/>
              </a:ext>
            </a:extLst>
          </p:cNvPr>
          <p:cNvSpPr/>
          <p:nvPr/>
        </p:nvSpPr>
        <p:spPr>
          <a:xfrm>
            <a:off x="9059424" y="2292267"/>
            <a:ext cx="2002672" cy="2674051"/>
          </a:xfrm>
          <a:prstGeom prst="rect">
            <a:avLst/>
          </a:prstGeom>
          <a:gradFill>
            <a:gsLst>
              <a:gs pos="50000">
                <a:srgbClr val="F2F7FC">
                  <a:alpha val="15000"/>
                </a:srgbClr>
              </a:gs>
              <a:gs pos="35000">
                <a:srgbClr val="F2F7FC">
                  <a:alpha val="10000"/>
                </a:srgbClr>
              </a:gs>
              <a:gs pos="100000">
                <a:schemeClr val="bg1">
                  <a:alpha val="0"/>
                </a:schemeClr>
              </a:gs>
              <a:gs pos="10000">
                <a:schemeClr val="bg1">
                  <a:alpha val="0"/>
                </a:schemeClr>
              </a:gs>
            </a:gsLst>
            <a:lin ang="2700000" scaled="1"/>
          </a:gradFill>
          <a:ln w="12700">
            <a:solidFill>
              <a:srgbClr val="F2F7FC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8" name="www.koppt.cn">
            <a:extLst>
              <a:ext uri="{FF2B5EF4-FFF2-40B4-BE49-F238E27FC236}">
                <a16:creationId xmlns:a16="http://schemas.microsoft.com/office/drawing/2014/main" id="{703613BC-10B3-BD47-ABF7-6C78FF8E7FB3}"/>
              </a:ext>
            </a:extLst>
          </p:cNvPr>
          <p:cNvSpPr/>
          <p:nvPr/>
        </p:nvSpPr>
        <p:spPr>
          <a:xfrm>
            <a:off x="9059424" y="2292267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9" name="www.koppt.cn">
            <a:extLst>
              <a:ext uri="{FF2B5EF4-FFF2-40B4-BE49-F238E27FC236}">
                <a16:creationId xmlns:a16="http://schemas.microsoft.com/office/drawing/2014/main" id="{974E7E87-8635-DD4F-A76D-D31F810B5084}"/>
              </a:ext>
            </a:extLst>
          </p:cNvPr>
          <p:cNvSpPr/>
          <p:nvPr/>
        </p:nvSpPr>
        <p:spPr>
          <a:xfrm rot="5400000">
            <a:off x="10925162" y="2295033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0" name="www.koppt.cn">
            <a:extLst>
              <a:ext uri="{FF2B5EF4-FFF2-40B4-BE49-F238E27FC236}">
                <a16:creationId xmlns:a16="http://schemas.microsoft.com/office/drawing/2014/main" id="{B450362B-281B-2F4B-8A6C-E81C16041B47}"/>
              </a:ext>
            </a:extLst>
          </p:cNvPr>
          <p:cNvSpPr/>
          <p:nvPr/>
        </p:nvSpPr>
        <p:spPr>
          <a:xfrm rot="10800000">
            <a:off x="10927928" y="4832551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1" name="www.koppt.cn">
            <a:extLst>
              <a:ext uri="{FF2B5EF4-FFF2-40B4-BE49-F238E27FC236}">
                <a16:creationId xmlns:a16="http://schemas.microsoft.com/office/drawing/2014/main" id="{D22FCDF5-406D-444C-BEFF-D16366B71BA5}"/>
              </a:ext>
            </a:extLst>
          </p:cNvPr>
          <p:cNvSpPr/>
          <p:nvPr/>
        </p:nvSpPr>
        <p:spPr>
          <a:xfrm rot="16200000">
            <a:off x="9062190" y="4829785"/>
            <a:ext cx="134168" cy="1397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3810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2" name="www.koppt.cn">
            <a:extLst>
              <a:ext uri="{FF2B5EF4-FFF2-40B4-BE49-F238E27FC236}">
                <a16:creationId xmlns:a16="http://schemas.microsoft.com/office/drawing/2014/main" id="{80F80C8C-16A1-7445-826E-7B6B681E1BA6}"/>
              </a:ext>
            </a:extLst>
          </p:cNvPr>
          <p:cNvSpPr/>
          <p:nvPr/>
        </p:nvSpPr>
        <p:spPr>
          <a:xfrm>
            <a:off x="1423357" y="41831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信保融资</a:t>
            </a:r>
          </a:p>
        </p:txBody>
      </p:sp>
      <p:sp>
        <p:nvSpPr>
          <p:cNvPr id="54" name="www.koppt.cn">
            <a:extLst>
              <a:ext uri="{FF2B5EF4-FFF2-40B4-BE49-F238E27FC236}">
                <a16:creationId xmlns:a16="http://schemas.microsoft.com/office/drawing/2014/main" id="{8E760CD0-E31B-204D-B8BA-78A8ABBF7BB8}"/>
              </a:ext>
            </a:extLst>
          </p:cNvPr>
          <p:cNvSpPr/>
          <p:nvPr/>
        </p:nvSpPr>
        <p:spPr>
          <a:xfrm>
            <a:off x="1550441" y="2717083"/>
            <a:ext cx="1161600" cy="1162800"/>
          </a:xfrm>
          <a:prstGeom prst="ellipse">
            <a:avLst/>
          </a:prstGeom>
          <a:noFill/>
          <a:ln w="63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5" name="www.koppt.cn">
            <a:extLst>
              <a:ext uri="{FF2B5EF4-FFF2-40B4-BE49-F238E27FC236}">
                <a16:creationId xmlns:a16="http://schemas.microsoft.com/office/drawing/2014/main" id="{20634964-8473-4440-B357-7AC36480E60A}"/>
              </a:ext>
            </a:extLst>
          </p:cNvPr>
          <p:cNvSpPr/>
          <p:nvPr/>
        </p:nvSpPr>
        <p:spPr>
          <a:xfrm>
            <a:off x="1869396" y="3021868"/>
            <a:ext cx="523691" cy="553232"/>
          </a:xfrm>
          <a:custGeom>
            <a:avLst/>
            <a:gdLst>
              <a:gd name="connsiteX0" fmla="*/ 683958 w 1199461"/>
              <a:gd name="connsiteY0" fmla="*/ 496621 h 1265820"/>
              <a:gd name="connsiteX1" fmla="*/ 765609 w 1199461"/>
              <a:gd name="connsiteY1" fmla="*/ 638063 h 1265820"/>
              <a:gd name="connsiteX2" fmla="*/ 683958 w 1199461"/>
              <a:gd name="connsiteY2" fmla="*/ 779506 h 1265820"/>
              <a:gd name="connsiteX3" fmla="*/ 520638 w 1199461"/>
              <a:gd name="connsiteY3" fmla="*/ 779506 h 1265820"/>
              <a:gd name="connsiteX4" fmla="*/ 438987 w 1199461"/>
              <a:gd name="connsiteY4" fmla="*/ 638063 h 1265820"/>
              <a:gd name="connsiteX5" fmla="*/ 520638 w 1199461"/>
              <a:gd name="connsiteY5" fmla="*/ 496621 h 1265820"/>
              <a:gd name="connsiteX6" fmla="*/ 683958 w 1199461"/>
              <a:gd name="connsiteY6" fmla="*/ 496621 h 1265820"/>
              <a:gd name="connsiteX7" fmla="*/ 705445 w 1199461"/>
              <a:gd name="connsiteY7" fmla="*/ 459414 h 1265820"/>
              <a:gd name="connsiteX8" fmla="*/ 499170 w 1199461"/>
              <a:gd name="connsiteY8" fmla="*/ 459414 h 1265820"/>
              <a:gd name="connsiteX9" fmla="*/ 396032 w 1199461"/>
              <a:gd name="connsiteY9" fmla="*/ 638063 h 1265820"/>
              <a:gd name="connsiteX10" fmla="*/ 499170 w 1199461"/>
              <a:gd name="connsiteY10" fmla="*/ 816713 h 1265820"/>
              <a:gd name="connsiteX11" fmla="*/ 705445 w 1199461"/>
              <a:gd name="connsiteY11" fmla="*/ 816713 h 1265820"/>
              <a:gd name="connsiteX12" fmla="*/ 808583 w 1199461"/>
              <a:gd name="connsiteY12" fmla="*/ 638063 h 1265820"/>
              <a:gd name="connsiteX13" fmla="*/ 705445 w 1199461"/>
              <a:gd name="connsiteY13" fmla="*/ 459414 h 1265820"/>
              <a:gd name="connsiteX14" fmla="*/ 681279 w 1199461"/>
              <a:gd name="connsiteY14" fmla="*/ 37207 h 1265820"/>
              <a:gd name="connsiteX15" fmla="*/ 762930 w 1199461"/>
              <a:gd name="connsiteY15" fmla="*/ 178650 h 1265820"/>
              <a:gd name="connsiteX16" fmla="*/ 681279 w 1199461"/>
              <a:gd name="connsiteY16" fmla="*/ 320092 h 1265820"/>
              <a:gd name="connsiteX17" fmla="*/ 517959 w 1199461"/>
              <a:gd name="connsiteY17" fmla="*/ 320092 h 1265820"/>
              <a:gd name="connsiteX18" fmla="*/ 436308 w 1199461"/>
              <a:gd name="connsiteY18" fmla="*/ 178650 h 1265820"/>
              <a:gd name="connsiteX19" fmla="*/ 517959 w 1199461"/>
              <a:gd name="connsiteY19" fmla="*/ 37207 h 1265820"/>
              <a:gd name="connsiteX20" fmla="*/ 681279 w 1199461"/>
              <a:gd name="connsiteY20" fmla="*/ 37207 h 1265820"/>
              <a:gd name="connsiteX21" fmla="*/ 702766 w 1199461"/>
              <a:gd name="connsiteY21" fmla="*/ 0 h 1265820"/>
              <a:gd name="connsiteX22" fmla="*/ 496491 w 1199461"/>
              <a:gd name="connsiteY22" fmla="*/ 0 h 1265820"/>
              <a:gd name="connsiteX23" fmla="*/ 393353 w 1199461"/>
              <a:gd name="connsiteY23" fmla="*/ 178650 h 1265820"/>
              <a:gd name="connsiteX24" fmla="*/ 496491 w 1199461"/>
              <a:gd name="connsiteY24" fmla="*/ 357299 h 1265820"/>
              <a:gd name="connsiteX25" fmla="*/ 702766 w 1199461"/>
              <a:gd name="connsiteY25" fmla="*/ 357299 h 1265820"/>
              <a:gd name="connsiteX26" fmla="*/ 805904 w 1199461"/>
              <a:gd name="connsiteY26" fmla="*/ 178650 h 1265820"/>
              <a:gd name="connsiteX27" fmla="*/ 702766 w 1199461"/>
              <a:gd name="connsiteY27" fmla="*/ 0 h 1265820"/>
              <a:gd name="connsiteX28" fmla="*/ 287927 w 1199461"/>
              <a:gd name="connsiteY28" fmla="*/ 264412 h 1265820"/>
              <a:gd name="connsiteX29" fmla="*/ 369577 w 1199461"/>
              <a:gd name="connsiteY29" fmla="*/ 405854 h 1265820"/>
              <a:gd name="connsiteX30" fmla="*/ 287927 w 1199461"/>
              <a:gd name="connsiteY30" fmla="*/ 547297 h 1265820"/>
              <a:gd name="connsiteX31" fmla="*/ 124606 w 1199461"/>
              <a:gd name="connsiteY31" fmla="*/ 547297 h 1265820"/>
              <a:gd name="connsiteX32" fmla="*/ 42956 w 1199461"/>
              <a:gd name="connsiteY32" fmla="*/ 405854 h 1265820"/>
              <a:gd name="connsiteX33" fmla="*/ 124606 w 1199461"/>
              <a:gd name="connsiteY33" fmla="*/ 264412 h 1265820"/>
              <a:gd name="connsiteX34" fmla="*/ 287927 w 1199461"/>
              <a:gd name="connsiteY34" fmla="*/ 264412 h 1265820"/>
              <a:gd name="connsiteX35" fmla="*/ 309414 w 1199461"/>
              <a:gd name="connsiteY35" fmla="*/ 227205 h 1265820"/>
              <a:gd name="connsiteX36" fmla="*/ 103138 w 1199461"/>
              <a:gd name="connsiteY36" fmla="*/ 227205 h 1265820"/>
              <a:gd name="connsiteX37" fmla="*/ 0 w 1199461"/>
              <a:gd name="connsiteY37" fmla="*/ 405854 h 1265820"/>
              <a:gd name="connsiteX38" fmla="*/ 103138 w 1199461"/>
              <a:gd name="connsiteY38" fmla="*/ 584504 h 1265820"/>
              <a:gd name="connsiteX39" fmla="*/ 309414 w 1199461"/>
              <a:gd name="connsiteY39" fmla="*/ 584504 h 1265820"/>
              <a:gd name="connsiteX40" fmla="*/ 412552 w 1199461"/>
              <a:gd name="connsiteY40" fmla="*/ 405854 h 1265820"/>
              <a:gd name="connsiteX41" fmla="*/ 309414 w 1199461"/>
              <a:gd name="connsiteY41" fmla="*/ 227205 h 1265820"/>
              <a:gd name="connsiteX42" fmla="*/ 288038 w 1199461"/>
              <a:gd name="connsiteY42" fmla="*/ 718672 h 1265820"/>
              <a:gd name="connsiteX43" fmla="*/ 369689 w 1199461"/>
              <a:gd name="connsiteY43" fmla="*/ 860115 h 1265820"/>
              <a:gd name="connsiteX44" fmla="*/ 288038 w 1199461"/>
              <a:gd name="connsiteY44" fmla="*/ 1001557 h 1265820"/>
              <a:gd name="connsiteX45" fmla="*/ 124718 w 1199461"/>
              <a:gd name="connsiteY45" fmla="*/ 1001557 h 1265820"/>
              <a:gd name="connsiteX46" fmla="*/ 43067 w 1199461"/>
              <a:gd name="connsiteY46" fmla="*/ 860115 h 1265820"/>
              <a:gd name="connsiteX47" fmla="*/ 124718 w 1199461"/>
              <a:gd name="connsiteY47" fmla="*/ 718672 h 1265820"/>
              <a:gd name="connsiteX48" fmla="*/ 288038 w 1199461"/>
              <a:gd name="connsiteY48" fmla="*/ 718672 h 1265820"/>
              <a:gd name="connsiteX49" fmla="*/ 309525 w 1199461"/>
              <a:gd name="connsiteY49" fmla="*/ 681465 h 1265820"/>
              <a:gd name="connsiteX50" fmla="*/ 103231 w 1199461"/>
              <a:gd name="connsiteY50" fmla="*/ 681465 h 1265820"/>
              <a:gd name="connsiteX51" fmla="*/ 93 w 1199461"/>
              <a:gd name="connsiteY51" fmla="*/ 860115 h 1265820"/>
              <a:gd name="connsiteX52" fmla="*/ 103231 w 1199461"/>
              <a:gd name="connsiteY52" fmla="*/ 1038764 h 1265820"/>
              <a:gd name="connsiteX53" fmla="*/ 309525 w 1199461"/>
              <a:gd name="connsiteY53" fmla="*/ 1038764 h 1265820"/>
              <a:gd name="connsiteX54" fmla="*/ 412663 w 1199461"/>
              <a:gd name="connsiteY54" fmla="*/ 860115 h 1265820"/>
              <a:gd name="connsiteX55" fmla="*/ 309525 w 1199461"/>
              <a:gd name="connsiteY55" fmla="*/ 681465 h 1265820"/>
              <a:gd name="connsiteX56" fmla="*/ 681484 w 1199461"/>
              <a:gd name="connsiteY56" fmla="*/ 945728 h 1265820"/>
              <a:gd name="connsiteX57" fmla="*/ 763135 w 1199461"/>
              <a:gd name="connsiteY57" fmla="*/ 1087171 h 1265820"/>
              <a:gd name="connsiteX58" fmla="*/ 681484 w 1199461"/>
              <a:gd name="connsiteY58" fmla="*/ 1228613 h 1265820"/>
              <a:gd name="connsiteX59" fmla="*/ 518164 w 1199461"/>
              <a:gd name="connsiteY59" fmla="*/ 1228613 h 1265820"/>
              <a:gd name="connsiteX60" fmla="*/ 436513 w 1199461"/>
              <a:gd name="connsiteY60" fmla="*/ 1087171 h 1265820"/>
              <a:gd name="connsiteX61" fmla="*/ 518164 w 1199461"/>
              <a:gd name="connsiteY61" fmla="*/ 945728 h 1265820"/>
              <a:gd name="connsiteX62" fmla="*/ 681484 w 1199461"/>
              <a:gd name="connsiteY62" fmla="*/ 945728 h 1265820"/>
              <a:gd name="connsiteX63" fmla="*/ 702971 w 1199461"/>
              <a:gd name="connsiteY63" fmla="*/ 908521 h 1265820"/>
              <a:gd name="connsiteX64" fmla="*/ 496695 w 1199461"/>
              <a:gd name="connsiteY64" fmla="*/ 908521 h 1265820"/>
              <a:gd name="connsiteX65" fmla="*/ 393557 w 1199461"/>
              <a:gd name="connsiteY65" fmla="*/ 1087171 h 1265820"/>
              <a:gd name="connsiteX66" fmla="*/ 496695 w 1199461"/>
              <a:gd name="connsiteY66" fmla="*/ 1265820 h 1265820"/>
              <a:gd name="connsiteX67" fmla="*/ 702971 w 1199461"/>
              <a:gd name="connsiteY67" fmla="*/ 1265820 h 1265820"/>
              <a:gd name="connsiteX68" fmla="*/ 806109 w 1199461"/>
              <a:gd name="connsiteY68" fmla="*/ 1087171 h 1265820"/>
              <a:gd name="connsiteX69" fmla="*/ 702971 w 1199461"/>
              <a:gd name="connsiteY69" fmla="*/ 908521 h 1265820"/>
              <a:gd name="connsiteX70" fmla="*/ 1074837 w 1199461"/>
              <a:gd name="connsiteY70" fmla="*/ 718505 h 1265820"/>
              <a:gd name="connsiteX71" fmla="*/ 1156488 w 1199461"/>
              <a:gd name="connsiteY71" fmla="*/ 859948 h 1265820"/>
              <a:gd name="connsiteX72" fmla="*/ 1074837 w 1199461"/>
              <a:gd name="connsiteY72" fmla="*/ 1001390 h 1265820"/>
              <a:gd name="connsiteX73" fmla="*/ 911516 w 1199461"/>
              <a:gd name="connsiteY73" fmla="*/ 1001390 h 1265820"/>
              <a:gd name="connsiteX74" fmla="*/ 829866 w 1199461"/>
              <a:gd name="connsiteY74" fmla="*/ 859948 h 1265820"/>
              <a:gd name="connsiteX75" fmla="*/ 911516 w 1199461"/>
              <a:gd name="connsiteY75" fmla="*/ 718505 h 1265820"/>
              <a:gd name="connsiteX76" fmla="*/ 1074837 w 1199461"/>
              <a:gd name="connsiteY76" fmla="*/ 718505 h 1265820"/>
              <a:gd name="connsiteX77" fmla="*/ 1096324 w 1199461"/>
              <a:gd name="connsiteY77" fmla="*/ 681298 h 1265820"/>
              <a:gd name="connsiteX78" fmla="*/ 890048 w 1199461"/>
              <a:gd name="connsiteY78" fmla="*/ 681298 h 1265820"/>
              <a:gd name="connsiteX79" fmla="*/ 786910 w 1199461"/>
              <a:gd name="connsiteY79" fmla="*/ 859948 h 1265820"/>
              <a:gd name="connsiteX80" fmla="*/ 890048 w 1199461"/>
              <a:gd name="connsiteY80" fmla="*/ 1038597 h 1265820"/>
              <a:gd name="connsiteX81" fmla="*/ 1096324 w 1199461"/>
              <a:gd name="connsiteY81" fmla="*/ 1038597 h 1265820"/>
              <a:gd name="connsiteX82" fmla="*/ 1199462 w 1199461"/>
              <a:gd name="connsiteY82" fmla="*/ 859948 h 1265820"/>
              <a:gd name="connsiteX83" fmla="*/ 1096324 w 1199461"/>
              <a:gd name="connsiteY83" fmla="*/ 681298 h 1265820"/>
              <a:gd name="connsiteX84" fmla="*/ 1074725 w 1199461"/>
              <a:gd name="connsiteY84" fmla="*/ 264244 h 1265820"/>
              <a:gd name="connsiteX85" fmla="*/ 1156376 w 1199461"/>
              <a:gd name="connsiteY85" fmla="*/ 405687 h 1265820"/>
              <a:gd name="connsiteX86" fmla="*/ 1074725 w 1199461"/>
              <a:gd name="connsiteY86" fmla="*/ 547129 h 1265820"/>
              <a:gd name="connsiteX87" fmla="*/ 911405 w 1199461"/>
              <a:gd name="connsiteY87" fmla="*/ 547129 h 1265820"/>
              <a:gd name="connsiteX88" fmla="*/ 829754 w 1199461"/>
              <a:gd name="connsiteY88" fmla="*/ 405687 h 1265820"/>
              <a:gd name="connsiteX89" fmla="*/ 911405 w 1199461"/>
              <a:gd name="connsiteY89" fmla="*/ 264244 h 1265820"/>
              <a:gd name="connsiteX90" fmla="*/ 1074725 w 1199461"/>
              <a:gd name="connsiteY90" fmla="*/ 264244 h 1265820"/>
              <a:gd name="connsiteX91" fmla="*/ 1096212 w 1199461"/>
              <a:gd name="connsiteY91" fmla="*/ 227037 h 1265820"/>
              <a:gd name="connsiteX92" fmla="*/ 889936 w 1199461"/>
              <a:gd name="connsiteY92" fmla="*/ 227037 h 1265820"/>
              <a:gd name="connsiteX93" fmla="*/ 786799 w 1199461"/>
              <a:gd name="connsiteY93" fmla="*/ 405687 h 1265820"/>
              <a:gd name="connsiteX94" fmla="*/ 889936 w 1199461"/>
              <a:gd name="connsiteY94" fmla="*/ 584336 h 1265820"/>
              <a:gd name="connsiteX95" fmla="*/ 1096212 w 1199461"/>
              <a:gd name="connsiteY95" fmla="*/ 584336 h 1265820"/>
              <a:gd name="connsiteX96" fmla="*/ 1199350 w 1199461"/>
              <a:gd name="connsiteY96" fmla="*/ 405687 h 1265820"/>
              <a:gd name="connsiteX97" fmla="*/ 1096212 w 1199461"/>
              <a:gd name="connsiteY97" fmla="*/ 227037 h 126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199461" h="1265820">
                <a:moveTo>
                  <a:pt x="683958" y="496621"/>
                </a:moveTo>
                <a:lnTo>
                  <a:pt x="765609" y="638063"/>
                </a:lnTo>
                <a:lnTo>
                  <a:pt x="683958" y="779506"/>
                </a:lnTo>
                <a:lnTo>
                  <a:pt x="520638" y="779506"/>
                </a:lnTo>
                <a:lnTo>
                  <a:pt x="438987" y="638063"/>
                </a:lnTo>
                <a:lnTo>
                  <a:pt x="520638" y="496621"/>
                </a:lnTo>
                <a:lnTo>
                  <a:pt x="683958" y="496621"/>
                </a:lnTo>
                <a:moveTo>
                  <a:pt x="705445" y="459414"/>
                </a:moveTo>
                <a:lnTo>
                  <a:pt x="499170" y="459414"/>
                </a:lnTo>
                <a:lnTo>
                  <a:pt x="396032" y="638063"/>
                </a:lnTo>
                <a:lnTo>
                  <a:pt x="499170" y="816713"/>
                </a:lnTo>
                <a:lnTo>
                  <a:pt x="705445" y="816713"/>
                </a:lnTo>
                <a:lnTo>
                  <a:pt x="808583" y="638063"/>
                </a:lnTo>
                <a:lnTo>
                  <a:pt x="705445" y="459414"/>
                </a:lnTo>
                <a:close/>
                <a:moveTo>
                  <a:pt x="681279" y="37207"/>
                </a:moveTo>
                <a:lnTo>
                  <a:pt x="762930" y="178650"/>
                </a:lnTo>
                <a:lnTo>
                  <a:pt x="681279" y="320092"/>
                </a:lnTo>
                <a:lnTo>
                  <a:pt x="517959" y="320092"/>
                </a:lnTo>
                <a:lnTo>
                  <a:pt x="436308" y="178650"/>
                </a:lnTo>
                <a:lnTo>
                  <a:pt x="517959" y="37207"/>
                </a:lnTo>
                <a:lnTo>
                  <a:pt x="681279" y="37207"/>
                </a:lnTo>
                <a:moveTo>
                  <a:pt x="702766" y="0"/>
                </a:moveTo>
                <a:lnTo>
                  <a:pt x="496491" y="0"/>
                </a:lnTo>
                <a:lnTo>
                  <a:pt x="393353" y="178650"/>
                </a:lnTo>
                <a:lnTo>
                  <a:pt x="496491" y="357299"/>
                </a:lnTo>
                <a:lnTo>
                  <a:pt x="702766" y="357299"/>
                </a:lnTo>
                <a:lnTo>
                  <a:pt x="805904" y="178650"/>
                </a:lnTo>
                <a:lnTo>
                  <a:pt x="702766" y="0"/>
                </a:lnTo>
                <a:close/>
                <a:moveTo>
                  <a:pt x="287927" y="264412"/>
                </a:moveTo>
                <a:lnTo>
                  <a:pt x="369577" y="405854"/>
                </a:lnTo>
                <a:lnTo>
                  <a:pt x="287927" y="547297"/>
                </a:lnTo>
                <a:lnTo>
                  <a:pt x="124606" y="547297"/>
                </a:lnTo>
                <a:lnTo>
                  <a:pt x="42956" y="405854"/>
                </a:lnTo>
                <a:lnTo>
                  <a:pt x="124606" y="264412"/>
                </a:lnTo>
                <a:lnTo>
                  <a:pt x="287927" y="264412"/>
                </a:lnTo>
                <a:moveTo>
                  <a:pt x="309414" y="227205"/>
                </a:moveTo>
                <a:lnTo>
                  <a:pt x="103138" y="227205"/>
                </a:lnTo>
                <a:lnTo>
                  <a:pt x="0" y="405854"/>
                </a:lnTo>
                <a:lnTo>
                  <a:pt x="103138" y="584504"/>
                </a:lnTo>
                <a:lnTo>
                  <a:pt x="309414" y="584504"/>
                </a:lnTo>
                <a:lnTo>
                  <a:pt x="412552" y="405854"/>
                </a:lnTo>
                <a:lnTo>
                  <a:pt x="309414" y="227205"/>
                </a:lnTo>
                <a:close/>
                <a:moveTo>
                  <a:pt x="288038" y="718672"/>
                </a:moveTo>
                <a:lnTo>
                  <a:pt x="369689" y="860115"/>
                </a:lnTo>
                <a:lnTo>
                  <a:pt x="288038" y="1001557"/>
                </a:lnTo>
                <a:lnTo>
                  <a:pt x="124718" y="1001557"/>
                </a:lnTo>
                <a:lnTo>
                  <a:pt x="43067" y="860115"/>
                </a:lnTo>
                <a:lnTo>
                  <a:pt x="124718" y="718672"/>
                </a:lnTo>
                <a:lnTo>
                  <a:pt x="288038" y="718672"/>
                </a:lnTo>
                <a:moveTo>
                  <a:pt x="309525" y="681465"/>
                </a:moveTo>
                <a:lnTo>
                  <a:pt x="103231" y="681465"/>
                </a:lnTo>
                <a:lnTo>
                  <a:pt x="93" y="860115"/>
                </a:lnTo>
                <a:lnTo>
                  <a:pt x="103231" y="1038764"/>
                </a:lnTo>
                <a:lnTo>
                  <a:pt x="309525" y="1038764"/>
                </a:lnTo>
                <a:lnTo>
                  <a:pt x="412663" y="860115"/>
                </a:lnTo>
                <a:lnTo>
                  <a:pt x="309525" y="681465"/>
                </a:lnTo>
                <a:close/>
                <a:moveTo>
                  <a:pt x="681484" y="945728"/>
                </a:moveTo>
                <a:lnTo>
                  <a:pt x="763135" y="1087171"/>
                </a:lnTo>
                <a:lnTo>
                  <a:pt x="681484" y="1228613"/>
                </a:lnTo>
                <a:lnTo>
                  <a:pt x="518164" y="1228613"/>
                </a:lnTo>
                <a:lnTo>
                  <a:pt x="436513" y="1087171"/>
                </a:lnTo>
                <a:lnTo>
                  <a:pt x="518164" y="945728"/>
                </a:lnTo>
                <a:lnTo>
                  <a:pt x="681484" y="945728"/>
                </a:lnTo>
                <a:moveTo>
                  <a:pt x="702971" y="908521"/>
                </a:moveTo>
                <a:lnTo>
                  <a:pt x="496695" y="908521"/>
                </a:lnTo>
                <a:lnTo>
                  <a:pt x="393557" y="1087171"/>
                </a:lnTo>
                <a:lnTo>
                  <a:pt x="496695" y="1265820"/>
                </a:lnTo>
                <a:lnTo>
                  <a:pt x="702971" y="1265820"/>
                </a:lnTo>
                <a:lnTo>
                  <a:pt x="806109" y="1087171"/>
                </a:lnTo>
                <a:lnTo>
                  <a:pt x="702971" y="908521"/>
                </a:lnTo>
                <a:close/>
                <a:moveTo>
                  <a:pt x="1074837" y="718505"/>
                </a:moveTo>
                <a:lnTo>
                  <a:pt x="1156488" y="859948"/>
                </a:lnTo>
                <a:lnTo>
                  <a:pt x="1074837" y="1001390"/>
                </a:lnTo>
                <a:lnTo>
                  <a:pt x="911516" y="1001390"/>
                </a:lnTo>
                <a:lnTo>
                  <a:pt x="829866" y="859948"/>
                </a:lnTo>
                <a:lnTo>
                  <a:pt x="911516" y="718505"/>
                </a:lnTo>
                <a:lnTo>
                  <a:pt x="1074837" y="718505"/>
                </a:lnTo>
                <a:moveTo>
                  <a:pt x="1096324" y="681298"/>
                </a:moveTo>
                <a:lnTo>
                  <a:pt x="890048" y="681298"/>
                </a:lnTo>
                <a:lnTo>
                  <a:pt x="786910" y="859948"/>
                </a:lnTo>
                <a:lnTo>
                  <a:pt x="890048" y="1038597"/>
                </a:lnTo>
                <a:lnTo>
                  <a:pt x="1096324" y="1038597"/>
                </a:lnTo>
                <a:lnTo>
                  <a:pt x="1199462" y="859948"/>
                </a:lnTo>
                <a:lnTo>
                  <a:pt x="1096324" y="681298"/>
                </a:lnTo>
                <a:close/>
                <a:moveTo>
                  <a:pt x="1074725" y="264244"/>
                </a:moveTo>
                <a:lnTo>
                  <a:pt x="1156376" y="405687"/>
                </a:lnTo>
                <a:lnTo>
                  <a:pt x="1074725" y="547129"/>
                </a:lnTo>
                <a:lnTo>
                  <a:pt x="911405" y="547129"/>
                </a:lnTo>
                <a:lnTo>
                  <a:pt x="829754" y="405687"/>
                </a:lnTo>
                <a:lnTo>
                  <a:pt x="911405" y="264244"/>
                </a:lnTo>
                <a:lnTo>
                  <a:pt x="1074725" y="264244"/>
                </a:lnTo>
                <a:moveTo>
                  <a:pt x="1096212" y="227037"/>
                </a:moveTo>
                <a:lnTo>
                  <a:pt x="889936" y="227037"/>
                </a:lnTo>
                <a:lnTo>
                  <a:pt x="786799" y="405687"/>
                </a:lnTo>
                <a:lnTo>
                  <a:pt x="889936" y="584336"/>
                </a:lnTo>
                <a:lnTo>
                  <a:pt x="1096212" y="584336"/>
                </a:lnTo>
                <a:lnTo>
                  <a:pt x="1199350" y="405687"/>
                </a:lnTo>
                <a:lnTo>
                  <a:pt x="1096212" y="227037"/>
                </a:ln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7" name="www.koppt.cn">
            <a:extLst>
              <a:ext uri="{FF2B5EF4-FFF2-40B4-BE49-F238E27FC236}">
                <a16:creationId xmlns:a16="http://schemas.microsoft.com/office/drawing/2014/main" id="{C774AE4E-28A6-E140-B1C1-63F70A439A77}"/>
              </a:ext>
            </a:extLst>
          </p:cNvPr>
          <p:cNvSpPr/>
          <p:nvPr/>
        </p:nvSpPr>
        <p:spPr>
          <a:xfrm>
            <a:off x="9479360" y="2717083"/>
            <a:ext cx="1162800" cy="1162800"/>
          </a:xfrm>
          <a:prstGeom prst="ellipse">
            <a:avLst/>
          </a:prstGeom>
          <a:noFill/>
          <a:ln w="63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8" name="www.koppt.cn">
            <a:extLst>
              <a:ext uri="{FF2B5EF4-FFF2-40B4-BE49-F238E27FC236}">
                <a16:creationId xmlns:a16="http://schemas.microsoft.com/office/drawing/2014/main" id="{7D633874-90AA-FC4F-B35E-20EC66032FDF}"/>
              </a:ext>
            </a:extLst>
          </p:cNvPr>
          <p:cNvSpPr/>
          <p:nvPr/>
        </p:nvSpPr>
        <p:spPr>
          <a:xfrm>
            <a:off x="9781245" y="3074867"/>
            <a:ext cx="559037" cy="447232"/>
          </a:xfrm>
          <a:custGeom>
            <a:avLst/>
            <a:gdLst>
              <a:gd name="connsiteX0" fmla="*/ 1044510 w 1799516"/>
              <a:gd name="connsiteY0" fmla="*/ 779779 h 1439627"/>
              <a:gd name="connsiteX1" fmla="*/ 1363339 w 1799516"/>
              <a:gd name="connsiteY1" fmla="*/ 779779 h 1439627"/>
              <a:gd name="connsiteX2" fmla="*/ 1363339 w 1799516"/>
              <a:gd name="connsiteY2" fmla="*/ 839773 h 1439627"/>
              <a:gd name="connsiteX3" fmla="*/ 1044510 w 1799516"/>
              <a:gd name="connsiteY3" fmla="*/ 839773 h 1439627"/>
              <a:gd name="connsiteX4" fmla="*/ 422498 w 1799516"/>
              <a:gd name="connsiteY4" fmla="*/ 779779 h 1439627"/>
              <a:gd name="connsiteX5" fmla="*/ 741327 w 1799516"/>
              <a:gd name="connsiteY5" fmla="*/ 779779 h 1439627"/>
              <a:gd name="connsiteX6" fmla="*/ 741327 w 1799516"/>
              <a:gd name="connsiteY6" fmla="*/ 839773 h 1439627"/>
              <a:gd name="connsiteX7" fmla="*/ 422498 w 1799516"/>
              <a:gd name="connsiteY7" fmla="*/ 839773 h 1439627"/>
              <a:gd name="connsiteX8" fmla="*/ 1044510 w 1799516"/>
              <a:gd name="connsiteY8" fmla="*/ 539861 h 1439627"/>
              <a:gd name="connsiteX9" fmla="*/ 1363339 w 1799516"/>
              <a:gd name="connsiteY9" fmla="*/ 539861 h 1439627"/>
              <a:gd name="connsiteX10" fmla="*/ 1363339 w 1799516"/>
              <a:gd name="connsiteY10" fmla="*/ 599855 h 1439627"/>
              <a:gd name="connsiteX11" fmla="*/ 1044510 w 1799516"/>
              <a:gd name="connsiteY11" fmla="*/ 599855 h 1439627"/>
              <a:gd name="connsiteX12" fmla="*/ 422498 w 1799516"/>
              <a:gd name="connsiteY12" fmla="*/ 539861 h 1439627"/>
              <a:gd name="connsiteX13" fmla="*/ 741327 w 1799516"/>
              <a:gd name="connsiteY13" fmla="*/ 539861 h 1439627"/>
              <a:gd name="connsiteX14" fmla="*/ 741327 w 1799516"/>
              <a:gd name="connsiteY14" fmla="*/ 599855 h 1439627"/>
              <a:gd name="connsiteX15" fmla="*/ 422498 w 1799516"/>
              <a:gd name="connsiteY15" fmla="*/ 599855 h 1439627"/>
              <a:gd name="connsiteX16" fmla="*/ 1044510 w 1799516"/>
              <a:gd name="connsiteY16" fmla="*/ 299944 h 1439627"/>
              <a:gd name="connsiteX17" fmla="*/ 1363339 w 1799516"/>
              <a:gd name="connsiteY17" fmla="*/ 299944 h 1439627"/>
              <a:gd name="connsiteX18" fmla="*/ 1363339 w 1799516"/>
              <a:gd name="connsiteY18" fmla="*/ 359907 h 1439627"/>
              <a:gd name="connsiteX19" fmla="*/ 1044510 w 1799516"/>
              <a:gd name="connsiteY19" fmla="*/ 359907 h 1439627"/>
              <a:gd name="connsiteX20" fmla="*/ 422498 w 1799516"/>
              <a:gd name="connsiteY20" fmla="*/ 299944 h 1439627"/>
              <a:gd name="connsiteX21" fmla="*/ 741327 w 1799516"/>
              <a:gd name="connsiteY21" fmla="*/ 299944 h 1439627"/>
              <a:gd name="connsiteX22" fmla="*/ 741327 w 1799516"/>
              <a:gd name="connsiteY22" fmla="*/ 359907 h 1439627"/>
              <a:gd name="connsiteX23" fmla="*/ 422498 w 1799516"/>
              <a:gd name="connsiteY23" fmla="*/ 359907 h 1439627"/>
              <a:gd name="connsiteX24" fmla="*/ 1559597 w 1799516"/>
              <a:gd name="connsiteY24" fmla="*/ 181300 h 1439627"/>
              <a:gd name="connsiteX25" fmla="*/ 1559597 w 1799516"/>
              <a:gd name="connsiteY25" fmla="*/ 1094726 h 1439627"/>
              <a:gd name="connsiteX26" fmla="*/ 1499603 w 1799516"/>
              <a:gd name="connsiteY26" fmla="*/ 1154690 h 1439627"/>
              <a:gd name="connsiteX27" fmla="*/ 1199690 w 1799516"/>
              <a:gd name="connsiteY27" fmla="*/ 1082408 h 1439627"/>
              <a:gd name="connsiteX28" fmla="*/ 922840 w 1799516"/>
              <a:gd name="connsiteY28" fmla="*/ 1151541 h 1439627"/>
              <a:gd name="connsiteX29" fmla="*/ 921847 w 1799516"/>
              <a:gd name="connsiteY29" fmla="*/ 1150959 h 1439627"/>
              <a:gd name="connsiteX30" fmla="*/ 921785 w 1799516"/>
              <a:gd name="connsiteY30" fmla="*/ 1150838 h 1439627"/>
              <a:gd name="connsiteX31" fmla="*/ 899764 w 1799516"/>
              <a:gd name="connsiteY31" fmla="*/ 1155269 h 1439627"/>
              <a:gd name="connsiteX32" fmla="*/ 877745 w 1799516"/>
              <a:gd name="connsiteY32" fmla="*/ 1150838 h 1439627"/>
              <a:gd name="connsiteX33" fmla="*/ 877684 w 1799516"/>
              <a:gd name="connsiteY33" fmla="*/ 1150959 h 1439627"/>
              <a:gd name="connsiteX34" fmla="*/ 876690 w 1799516"/>
              <a:gd name="connsiteY34" fmla="*/ 1151541 h 1439627"/>
              <a:gd name="connsiteX35" fmla="*/ 599838 w 1799516"/>
              <a:gd name="connsiteY35" fmla="*/ 1082408 h 1439627"/>
              <a:gd name="connsiteX36" fmla="*/ 299925 w 1799516"/>
              <a:gd name="connsiteY36" fmla="*/ 1154690 h 1439627"/>
              <a:gd name="connsiteX37" fmla="*/ 239931 w 1799516"/>
              <a:gd name="connsiteY37" fmla="*/ 1094726 h 1439627"/>
              <a:gd name="connsiteX38" fmla="*/ 239931 w 1799516"/>
              <a:gd name="connsiteY38" fmla="*/ 186494 h 1439627"/>
              <a:gd name="connsiteX39" fmla="*/ 66504 w 1799516"/>
              <a:gd name="connsiteY39" fmla="*/ 359907 h 1439627"/>
              <a:gd name="connsiteX40" fmla="*/ 66504 w 1799516"/>
              <a:gd name="connsiteY40" fmla="*/ 1079722 h 1439627"/>
              <a:gd name="connsiteX41" fmla="*/ 239931 w 1799516"/>
              <a:gd name="connsiteY41" fmla="*/ 1256437 h 1439627"/>
              <a:gd name="connsiteX42" fmla="*/ 774580 w 1799516"/>
              <a:gd name="connsiteY42" fmla="*/ 1256437 h 1439627"/>
              <a:gd name="connsiteX43" fmla="*/ 774580 w 1799516"/>
              <a:gd name="connsiteY43" fmla="*/ 1259676 h 1439627"/>
              <a:gd name="connsiteX44" fmla="*/ 899765 w 1799516"/>
              <a:gd name="connsiteY44" fmla="*/ 1387487 h 1439627"/>
              <a:gd name="connsiteX45" fmla="*/ 1028864 w 1799516"/>
              <a:gd name="connsiteY45" fmla="*/ 1259676 h 1439627"/>
              <a:gd name="connsiteX46" fmla="*/ 1028864 w 1799516"/>
              <a:gd name="connsiteY46" fmla="*/ 1256437 h 1439627"/>
              <a:gd name="connsiteX47" fmla="*/ 1559600 w 1799516"/>
              <a:gd name="connsiteY47" fmla="*/ 1256437 h 1439627"/>
              <a:gd name="connsiteX48" fmla="*/ 1742152 w 1799516"/>
              <a:gd name="connsiteY48" fmla="*/ 1079722 h 1439627"/>
              <a:gd name="connsiteX49" fmla="*/ 1742152 w 1799516"/>
              <a:gd name="connsiteY49" fmla="*/ 359909 h 1439627"/>
              <a:gd name="connsiteX50" fmla="*/ 1559600 w 1799516"/>
              <a:gd name="connsiteY50" fmla="*/ 181300 h 1439627"/>
              <a:gd name="connsiteX51" fmla="*/ 1199692 w 1799516"/>
              <a:gd name="connsiteY51" fmla="*/ 53485 h 1439627"/>
              <a:gd name="connsiteX52" fmla="*/ 921283 w 1799516"/>
              <a:gd name="connsiteY52" fmla="*/ 131726 h 1439627"/>
              <a:gd name="connsiteX53" fmla="*/ 921283 w 1799516"/>
              <a:gd name="connsiteY53" fmla="*/ 1092129 h 1439627"/>
              <a:gd name="connsiteX54" fmla="*/ 1199692 w 1799516"/>
              <a:gd name="connsiteY54" fmla="*/ 1033450 h 1439627"/>
              <a:gd name="connsiteX55" fmla="*/ 1504159 w 1799516"/>
              <a:gd name="connsiteY55" fmla="*/ 1092129 h 1439627"/>
              <a:gd name="connsiteX56" fmla="*/ 1504159 w 1799516"/>
              <a:gd name="connsiteY56" fmla="*/ 147373 h 1439627"/>
              <a:gd name="connsiteX57" fmla="*/ 1199692 w 1799516"/>
              <a:gd name="connsiteY57" fmla="*/ 53485 h 1439627"/>
              <a:gd name="connsiteX58" fmla="*/ 599838 w 1799516"/>
              <a:gd name="connsiteY58" fmla="*/ 53485 h 1439627"/>
              <a:gd name="connsiteX59" fmla="*/ 291323 w 1799516"/>
              <a:gd name="connsiteY59" fmla="*/ 141385 h 1439627"/>
              <a:gd name="connsiteX60" fmla="*/ 291323 w 1799516"/>
              <a:gd name="connsiteY60" fmla="*/ 1086138 h 1439627"/>
              <a:gd name="connsiteX61" fmla="*/ 599838 w 1799516"/>
              <a:gd name="connsiteY61" fmla="*/ 1033450 h 1439627"/>
              <a:gd name="connsiteX62" fmla="*/ 873909 w 1799516"/>
              <a:gd name="connsiteY62" fmla="*/ 1099527 h 1439627"/>
              <a:gd name="connsiteX63" fmla="*/ 873909 w 1799516"/>
              <a:gd name="connsiteY63" fmla="*/ 139123 h 1439627"/>
              <a:gd name="connsiteX64" fmla="*/ 599838 w 1799516"/>
              <a:gd name="connsiteY64" fmla="*/ 53485 h 1439627"/>
              <a:gd name="connsiteX65" fmla="*/ 599838 w 1799516"/>
              <a:gd name="connsiteY65" fmla="*/ 0 h 1439627"/>
              <a:gd name="connsiteX66" fmla="*/ 899764 w 1799516"/>
              <a:gd name="connsiteY66" fmla="*/ 80503 h 1439627"/>
              <a:gd name="connsiteX67" fmla="*/ 1199692 w 1799516"/>
              <a:gd name="connsiteY67" fmla="*/ 0 h 1439627"/>
              <a:gd name="connsiteX68" fmla="*/ 1559597 w 1799516"/>
              <a:gd name="connsiteY68" fmla="*/ 117269 h 1439627"/>
              <a:gd name="connsiteX69" fmla="*/ 1559597 w 1799516"/>
              <a:gd name="connsiteY69" fmla="*/ 119959 h 1439627"/>
              <a:gd name="connsiteX70" fmla="*/ 1559600 w 1799516"/>
              <a:gd name="connsiteY70" fmla="*/ 119959 h 1439627"/>
              <a:gd name="connsiteX71" fmla="*/ 1799516 w 1799516"/>
              <a:gd name="connsiteY71" fmla="*/ 359907 h 1439627"/>
              <a:gd name="connsiteX72" fmla="*/ 1799516 w 1799516"/>
              <a:gd name="connsiteY72" fmla="*/ 1079722 h 1439627"/>
              <a:gd name="connsiteX73" fmla="*/ 1559598 w 1799516"/>
              <a:gd name="connsiteY73" fmla="*/ 1319670 h 1439627"/>
              <a:gd name="connsiteX74" fmla="*/ 1068638 w 1799516"/>
              <a:gd name="connsiteY74" fmla="*/ 1319670 h 1439627"/>
              <a:gd name="connsiteX75" fmla="*/ 899765 w 1799516"/>
              <a:gd name="connsiteY75" fmla="*/ 1439627 h 1439627"/>
              <a:gd name="connsiteX76" fmla="*/ 730876 w 1799516"/>
              <a:gd name="connsiteY76" fmla="*/ 1319670 h 1439627"/>
              <a:gd name="connsiteX77" fmla="*/ 239933 w 1799516"/>
              <a:gd name="connsiteY77" fmla="*/ 1319670 h 1439627"/>
              <a:gd name="connsiteX78" fmla="*/ 0 w 1799516"/>
              <a:gd name="connsiteY78" fmla="*/ 1079722 h 1439627"/>
              <a:gd name="connsiteX79" fmla="*/ 0 w 1799516"/>
              <a:gd name="connsiteY79" fmla="*/ 359909 h 1439627"/>
              <a:gd name="connsiteX80" fmla="*/ 191580 w 1799516"/>
              <a:gd name="connsiteY80" fmla="*/ 124836 h 1439627"/>
              <a:gd name="connsiteX81" fmla="*/ 239931 w 1799516"/>
              <a:gd name="connsiteY81" fmla="*/ 119961 h 1439627"/>
              <a:gd name="connsiteX82" fmla="*/ 239931 w 1799516"/>
              <a:gd name="connsiteY82" fmla="*/ 117269 h 1439627"/>
              <a:gd name="connsiteX83" fmla="*/ 599838 w 1799516"/>
              <a:gd name="connsiteY83" fmla="*/ 0 h 1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99516" h="1439627">
                <a:moveTo>
                  <a:pt x="1044510" y="779779"/>
                </a:moveTo>
                <a:lnTo>
                  <a:pt x="1363339" y="779779"/>
                </a:lnTo>
                <a:lnTo>
                  <a:pt x="1363339" y="839773"/>
                </a:lnTo>
                <a:lnTo>
                  <a:pt x="1044510" y="839773"/>
                </a:lnTo>
                <a:close/>
                <a:moveTo>
                  <a:pt x="422498" y="779779"/>
                </a:moveTo>
                <a:lnTo>
                  <a:pt x="741327" y="779779"/>
                </a:lnTo>
                <a:lnTo>
                  <a:pt x="741327" y="839773"/>
                </a:lnTo>
                <a:lnTo>
                  <a:pt x="422498" y="839773"/>
                </a:lnTo>
                <a:close/>
                <a:moveTo>
                  <a:pt x="1044510" y="539861"/>
                </a:moveTo>
                <a:lnTo>
                  <a:pt x="1363339" y="539861"/>
                </a:lnTo>
                <a:lnTo>
                  <a:pt x="1363339" y="599855"/>
                </a:lnTo>
                <a:lnTo>
                  <a:pt x="1044510" y="599855"/>
                </a:lnTo>
                <a:close/>
                <a:moveTo>
                  <a:pt x="422498" y="539861"/>
                </a:moveTo>
                <a:lnTo>
                  <a:pt x="741327" y="539861"/>
                </a:lnTo>
                <a:lnTo>
                  <a:pt x="741327" y="599855"/>
                </a:lnTo>
                <a:lnTo>
                  <a:pt x="422498" y="599855"/>
                </a:lnTo>
                <a:close/>
                <a:moveTo>
                  <a:pt x="1044510" y="299944"/>
                </a:moveTo>
                <a:lnTo>
                  <a:pt x="1363339" y="299944"/>
                </a:lnTo>
                <a:lnTo>
                  <a:pt x="1363339" y="359907"/>
                </a:lnTo>
                <a:lnTo>
                  <a:pt x="1044510" y="359907"/>
                </a:lnTo>
                <a:close/>
                <a:moveTo>
                  <a:pt x="422498" y="299944"/>
                </a:moveTo>
                <a:lnTo>
                  <a:pt x="741327" y="299944"/>
                </a:lnTo>
                <a:lnTo>
                  <a:pt x="741327" y="359907"/>
                </a:lnTo>
                <a:lnTo>
                  <a:pt x="422498" y="359907"/>
                </a:lnTo>
                <a:close/>
                <a:moveTo>
                  <a:pt x="1559597" y="181300"/>
                </a:moveTo>
                <a:lnTo>
                  <a:pt x="1559597" y="1094726"/>
                </a:lnTo>
                <a:cubicBezTo>
                  <a:pt x="1559597" y="1127887"/>
                  <a:pt x="1532764" y="1154690"/>
                  <a:pt x="1499603" y="1154690"/>
                </a:cubicBezTo>
                <a:cubicBezTo>
                  <a:pt x="1493704" y="1154690"/>
                  <a:pt x="1292174" y="1082408"/>
                  <a:pt x="1199690" y="1082408"/>
                </a:cubicBezTo>
                <a:cubicBezTo>
                  <a:pt x="1104382" y="1082408"/>
                  <a:pt x="1009897" y="1106796"/>
                  <a:pt x="922840" y="1151541"/>
                </a:cubicBezTo>
                <a:lnTo>
                  <a:pt x="921847" y="1150959"/>
                </a:lnTo>
                <a:lnTo>
                  <a:pt x="921785" y="1150838"/>
                </a:lnTo>
                <a:cubicBezTo>
                  <a:pt x="914939" y="1153526"/>
                  <a:pt x="907621" y="1155269"/>
                  <a:pt x="899764" y="1155269"/>
                </a:cubicBezTo>
                <a:cubicBezTo>
                  <a:pt x="891912" y="1155269"/>
                  <a:pt x="884591" y="1153526"/>
                  <a:pt x="877745" y="1150838"/>
                </a:cubicBezTo>
                <a:lnTo>
                  <a:pt x="877684" y="1150959"/>
                </a:lnTo>
                <a:lnTo>
                  <a:pt x="876690" y="1151541"/>
                </a:lnTo>
                <a:cubicBezTo>
                  <a:pt x="789633" y="1106796"/>
                  <a:pt x="695148" y="1082408"/>
                  <a:pt x="599838" y="1082408"/>
                </a:cubicBezTo>
                <a:cubicBezTo>
                  <a:pt x="507340" y="1082408"/>
                  <a:pt x="305840" y="1154690"/>
                  <a:pt x="299925" y="1154690"/>
                </a:cubicBezTo>
                <a:cubicBezTo>
                  <a:pt x="266765" y="1154690"/>
                  <a:pt x="239931" y="1127887"/>
                  <a:pt x="239931" y="1094726"/>
                </a:cubicBezTo>
                <a:lnTo>
                  <a:pt x="239931" y="186494"/>
                </a:lnTo>
                <a:cubicBezTo>
                  <a:pt x="161371" y="186494"/>
                  <a:pt x="66504" y="239948"/>
                  <a:pt x="66504" y="359907"/>
                </a:cubicBezTo>
                <a:lnTo>
                  <a:pt x="66504" y="1079722"/>
                </a:lnTo>
                <a:cubicBezTo>
                  <a:pt x="66504" y="1195799"/>
                  <a:pt x="164304" y="1256437"/>
                  <a:pt x="239931" y="1256437"/>
                </a:cubicBezTo>
                <a:lnTo>
                  <a:pt x="774580" y="1256437"/>
                </a:lnTo>
                <a:lnTo>
                  <a:pt x="774580" y="1259676"/>
                </a:lnTo>
                <a:cubicBezTo>
                  <a:pt x="774580" y="1292834"/>
                  <a:pt x="796097" y="1387487"/>
                  <a:pt x="899765" y="1387487"/>
                </a:cubicBezTo>
                <a:cubicBezTo>
                  <a:pt x="1001477" y="1387487"/>
                  <a:pt x="1028864" y="1292834"/>
                  <a:pt x="1028864" y="1259676"/>
                </a:cubicBezTo>
                <a:lnTo>
                  <a:pt x="1028864" y="1256437"/>
                </a:lnTo>
                <a:lnTo>
                  <a:pt x="1559600" y="1256437"/>
                </a:lnTo>
                <a:cubicBezTo>
                  <a:pt x="1679589" y="1256437"/>
                  <a:pt x="1742152" y="1174925"/>
                  <a:pt x="1742152" y="1079722"/>
                </a:cubicBezTo>
                <a:lnTo>
                  <a:pt x="1742152" y="359909"/>
                </a:lnTo>
                <a:cubicBezTo>
                  <a:pt x="1742152" y="259846"/>
                  <a:pt x="1650861" y="181300"/>
                  <a:pt x="1559600" y="181300"/>
                </a:cubicBezTo>
                <a:close/>
                <a:moveTo>
                  <a:pt x="1199692" y="53485"/>
                </a:moveTo>
                <a:cubicBezTo>
                  <a:pt x="1114745" y="53485"/>
                  <a:pt x="994389" y="90588"/>
                  <a:pt x="921283" y="131726"/>
                </a:cubicBezTo>
                <a:lnTo>
                  <a:pt x="921283" y="1092129"/>
                </a:lnTo>
                <a:cubicBezTo>
                  <a:pt x="997734" y="1065418"/>
                  <a:pt x="1107102" y="1036750"/>
                  <a:pt x="1199692" y="1033450"/>
                </a:cubicBezTo>
                <a:cubicBezTo>
                  <a:pt x="1290968" y="1030211"/>
                  <a:pt x="1427721" y="1065418"/>
                  <a:pt x="1504159" y="1092129"/>
                </a:cubicBezTo>
                <a:lnTo>
                  <a:pt x="1504159" y="147373"/>
                </a:lnTo>
                <a:cubicBezTo>
                  <a:pt x="1431053" y="106235"/>
                  <a:pt x="1319651" y="53485"/>
                  <a:pt x="1199692" y="53485"/>
                </a:cubicBezTo>
                <a:close/>
                <a:moveTo>
                  <a:pt x="599838" y="53485"/>
                </a:moveTo>
                <a:cubicBezTo>
                  <a:pt x="465530" y="53485"/>
                  <a:pt x="364429" y="100247"/>
                  <a:pt x="291323" y="141385"/>
                </a:cubicBezTo>
                <a:lnTo>
                  <a:pt x="291323" y="1086138"/>
                </a:lnTo>
                <a:cubicBezTo>
                  <a:pt x="367759" y="1059427"/>
                  <a:pt x="517135" y="1033450"/>
                  <a:pt x="599838" y="1033450"/>
                </a:cubicBezTo>
                <a:cubicBezTo>
                  <a:pt x="709374" y="1033450"/>
                  <a:pt x="797456" y="1072815"/>
                  <a:pt x="873909" y="1099527"/>
                </a:cubicBezTo>
                <a:lnTo>
                  <a:pt x="873909" y="139123"/>
                </a:lnTo>
                <a:cubicBezTo>
                  <a:pt x="800803" y="97985"/>
                  <a:pt x="684788" y="53485"/>
                  <a:pt x="599838" y="53485"/>
                </a:cubicBezTo>
                <a:close/>
                <a:moveTo>
                  <a:pt x="599838" y="0"/>
                </a:moveTo>
                <a:cubicBezTo>
                  <a:pt x="703521" y="0"/>
                  <a:pt x="806564" y="27753"/>
                  <a:pt x="899764" y="80503"/>
                </a:cubicBezTo>
                <a:cubicBezTo>
                  <a:pt x="992966" y="27751"/>
                  <a:pt x="1096009" y="0"/>
                  <a:pt x="1199692" y="0"/>
                </a:cubicBezTo>
                <a:cubicBezTo>
                  <a:pt x="1325976" y="0"/>
                  <a:pt x="1452263" y="38999"/>
                  <a:pt x="1559597" y="117269"/>
                </a:cubicBezTo>
                <a:lnTo>
                  <a:pt x="1559597" y="119959"/>
                </a:lnTo>
                <a:lnTo>
                  <a:pt x="1559600" y="119959"/>
                </a:lnTo>
                <a:cubicBezTo>
                  <a:pt x="1692120" y="119959"/>
                  <a:pt x="1799516" y="227387"/>
                  <a:pt x="1799516" y="359907"/>
                </a:cubicBezTo>
                <a:lnTo>
                  <a:pt x="1799516" y="1079722"/>
                </a:lnTo>
                <a:cubicBezTo>
                  <a:pt x="1799516" y="1212242"/>
                  <a:pt x="1692118" y="1319670"/>
                  <a:pt x="1559598" y="1319670"/>
                </a:cubicBezTo>
                <a:lnTo>
                  <a:pt x="1068638" y="1319670"/>
                </a:lnTo>
                <a:cubicBezTo>
                  <a:pt x="1043808" y="1389381"/>
                  <a:pt x="977851" y="1439627"/>
                  <a:pt x="899765" y="1439627"/>
                </a:cubicBezTo>
                <a:cubicBezTo>
                  <a:pt x="821678" y="1439627"/>
                  <a:pt x="755723" y="1389383"/>
                  <a:pt x="730876" y="1319670"/>
                </a:cubicBezTo>
                <a:lnTo>
                  <a:pt x="239933" y="1319670"/>
                </a:lnTo>
                <a:cubicBezTo>
                  <a:pt x="107428" y="1319670"/>
                  <a:pt x="0" y="1212242"/>
                  <a:pt x="0" y="1079722"/>
                </a:cubicBezTo>
                <a:lnTo>
                  <a:pt x="0" y="359909"/>
                </a:lnTo>
                <a:cubicBezTo>
                  <a:pt x="0" y="243954"/>
                  <a:pt x="82250" y="147210"/>
                  <a:pt x="191580" y="124836"/>
                </a:cubicBezTo>
                <a:lnTo>
                  <a:pt x="239931" y="119961"/>
                </a:lnTo>
                <a:lnTo>
                  <a:pt x="239931" y="117269"/>
                </a:lnTo>
                <a:cubicBezTo>
                  <a:pt x="347253" y="38999"/>
                  <a:pt x="473552" y="0"/>
                  <a:pt x="599838" y="0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0" name="www.koppt.cn">
            <a:extLst>
              <a:ext uri="{FF2B5EF4-FFF2-40B4-BE49-F238E27FC236}">
                <a16:creationId xmlns:a16="http://schemas.microsoft.com/office/drawing/2014/main" id="{1A7C7F4E-C4B6-4444-BC9D-24524901C593}"/>
              </a:ext>
            </a:extLst>
          </p:cNvPr>
          <p:cNvSpPr/>
          <p:nvPr/>
        </p:nvSpPr>
        <p:spPr>
          <a:xfrm>
            <a:off x="4193014" y="2717083"/>
            <a:ext cx="1162800" cy="1162800"/>
          </a:xfrm>
          <a:prstGeom prst="ellipse">
            <a:avLst/>
          </a:prstGeom>
          <a:noFill/>
          <a:ln w="63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1" name="www.koppt.cn">
            <a:extLst>
              <a:ext uri="{FF2B5EF4-FFF2-40B4-BE49-F238E27FC236}">
                <a16:creationId xmlns:a16="http://schemas.microsoft.com/office/drawing/2014/main" id="{3AB0F05A-6956-514F-AA77-6DAEB14F94F9}"/>
              </a:ext>
            </a:extLst>
          </p:cNvPr>
          <p:cNvSpPr/>
          <p:nvPr/>
        </p:nvSpPr>
        <p:spPr>
          <a:xfrm>
            <a:off x="4515745" y="3043931"/>
            <a:ext cx="517344" cy="509104"/>
          </a:xfrm>
          <a:custGeom>
            <a:avLst/>
            <a:gdLst>
              <a:gd name="connsiteX0" fmla="*/ 1403378 w 1890530"/>
              <a:gd name="connsiteY0" fmla="*/ 1514849 h 1860416"/>
              <a:gd name="connsiteX1" fmla="*/ 1325799 w 1890530"/>
              <a:gd name="connsiteY1" fmla="*/ 1545317 h 1860416"/>
              <a:gd name="connsiteX2" fmla="*/ 1090308 w 1890530"/>
              <a:gd name="connsiteY2" fmla="*/ 1580745 h 1860416"/>
              <a:gd name="connsiteX3" fmla="*/ 930666 w 1890530"/>
              <a:gd name="connsiteY3" fmla="*/ 1564738 h 1860416"/>
              <a:gd name="connsiteX4" fmla="*/ 827906 w 1890530"/>
              <a:gd name="connsiteY4" fmla="*/ 1532960 h 1860416"/>
              <a:gd name="connsiteX5" fmla="*/ 809158 w 1890530"/>
              <a:gd name="connsiteY5" fmla="*/ 1551653 h 1860416"/>
              <a:gd name="connsiteX6" fmla="*/ 693096 w 1890530"/>
              <a:gd name="connsiteY6" fmla="*/ 1775299 h 1860416"/>
              <a:gd name="connsiteX7" fmla="*/ 1560479 w 1890530"/>
              <a:gd name="connsiteY7" fmla="*/ 1775299 h 1860416"/>
              <a:gd name="connsiteX8" fmla="*/ 1453038 w 1890530"/>
              <a:gd name="connsiteY8" fmla="*/ 1573027 h 1860416"/>
              <a:gd name="connsiteX9" fmla="*/ 1610209 w 1890530"/>
              <a:gd name="connsiteY9" fmla="*/ 1382230 h 1860416"/>
              <a:gd name="connsiteX10" fmla="*/ 1890530 w 1890530"/>
              <a:gd name="connsiteY10" fmla="*/ 1803468 h 1860416"/>
              <a:gd name="connsiteX11" fmla="*/ 1823044 w 1890530"/>
              <a:gd name="connsiteY11" fmla="*/ 1848377 h 1860416"/>
              <a:gd name="connsiteX12" fmla="*/ 1547335 w 1890530"/>
              <a:gd name="connsiteY12" fmla="*/ 1434067 h 1860416"/>
              <a:gd name="connsiteX13" fmla="*/ 1130840 w 1890530"/>
              <a:gd name="connsiteY13" fmla="*/ 1378086 h 1860416"/>
              <a:gd name="connsiteX14" fmla="*/ 867890 w 1890530"/>
              <a:gd name="connsiteY14" fmla="*/ 1493096 h 1860416"/>
              <a:gd name="connsiteX15" fmla="*/ 860544 w 1890530"/>
              <a:gd name="connsiteY15" fmla="*/ 1500420 h 1860416"/>
              <a:gd name="connsiteX16" fmla="*/ 939390 w 1890530"/>
              <a:gd name="connsiteY16" fmla="*/ 1524950 h 1860416"/>
              <a:gd name="connsiteX17" fmla="*/ 1090308 w 1890530"/>
              <a:gd name="connsiteY17" fmla="*/ 1540213 h 1860416"/>
              <a:gd name="connsiteX18" fmla="*/ 1241226 w 1890530"/>
              <a:gd name="connsiteY18" fmla="*/ 1524950 h 1860416"/>
              <a:gd name="connsiteX19" fmla="*/ 1370725 w 1890530"/>
              <a:gd name="connsiteY19" fmla="*/ 1484661 h 1860416"/>
              <a:gd name="connsiteX20" fmla="*/ 1340878 w 1890530"/>
              <a:gd name="connsiteY20" fmla="*/ 1457812 h 1860416"/>
              <a:gd name="connsiteX21" fmla="*/ 1130840 w 1890530"/>
              <a:gd name="connsiteY21" fmla="*/ 1378086 h 1860416"/>
              <a:gd name="connsiteX22" fmla="*/ 295883 w 1890530"/>
              <a:gd name="connsiteY22" fmla="*/ 1365926 h 1860416"/>
              <a:gd name="connsiteX23" fmla="*/ 231032 w 1890530"/>
              <a:gd name="connsiteY23" fmla="*/ 1495628 h 1860416"/>
              <a:gd name="connsiteX24" fmla="*/ 89170 w 1890530"/>
              <a:gd name="connsiteY24" fmla="*/ 1515894 h 1860416"/>
              <a:gd name="connsiteX25" fmla="*/ 194553 w 1890530"/>
              <a:gd name="connsiteY25" fmla="*/ 1617224 h 1860416"/>
              <a:gd name="connsiteX26" fmla="*/ 170234 w 1890530"/>
              <a:gd name="connsiteY26" fmla="*/ 1759086 h 1860416"/>
              <a:gd name="connsiteX27" fmla="*/ 291830 w 1890530"/>
              <a:gd name="connsiteY27" fmla="*/ 1690182 h 1860416"/>
              <a:gd name="connsiteX28" fmla="*/ 421532 w 1890530"/>
              <a:gd name="connsiteY28" fmla="*/ 1759086 h 1860416"/>
              <a:gd name="connsiteX29" fmla="*/ 397213 w 1890530"/>
              <a:gd name="connsiteY29" fmla="*/ 1617224 h 1860416"/>
              <a:gd name="connsiteX30" fmla="*/ 502596 w 1890530"/>
              <a:gd name="connsiteY30" fmla="*/ 1515894 h 1860416"/>
              <a:gd name="connsiteX31" fmla="*/ 360734 w 1890530"/>
              <a:gd name="connsiteY31" fmla="*/ 1495628 h 1860416"/>
              <a:gd name="connsiteX32" fmla="*/ 291830 w 1890530"/>
              <a:gd name="connsiteY32" fmla="*/ 1276756 h 1860416"/>
              <a:gd name="connsiteX33" fmla="*/ 381000 w 1890530"/>
              <a:gd name="connsiteY33" fmla="*/ 1459150 h 1860416"/>
              <a:gd name="connsiteX34" fmla="*/ 583660 w 1890530"/>
              <a:gd name="connsiteY34" fmla="*/ 1487522 h 1860416"/>
              <a:gd name="connsiteX35" fmla="*/ 441798 w 1890530"/>
              <a:gd name="connsiteY35" fmla="*/ 1629384 h 1860416"/>
              <a:gd name="connsiteX36" fmla="*/ 474223 w 1890530"/>
              <a:gd name="connsiteY36" fmla="*/ 1832043 h 1860416"/>
              <a:gd name="connsiteX37" fmla="*/ 291830 w 1890530"/>
              <a:gd name="connsiteY37" fmla="*/ 1734767 h 1860416"/>
              <a:gd name="connsiteX38" fmla="*/ 109436 w 1890530"/>
              <a:gd name="connsiteY38" fmla="*/ 1832043 h 1860416"/>
              <a:gd name="connsiteX39" fmla="*/ 145915 w 1890530"/>
              <a:gd name="connsiteY39" fmla="*/ 1629384 h 1860416"/>
              <a:gd name="connsiteX40" fmla="*/ 0 w 1890530"/>
              <a:gd name="connsiteY40" fmla="*/ 1487522 h 1860416"/>
              <a:gd name="connsiteX41" fmla="*/ 202660 w 1890530"/>
              <a:gd name="connsiteY41" fmla="*/ 1459150 h 1860416"/>
              <a:gd name="connsiteX42" fmla="*/ 1110574 w 1890530"/>
              <a:gd name="connsiteY42" fmla="*/ 709309 h 1860416"/>
              <a:gd name="connsiteX43" fmla="*/ 847117 w 1890530"/>
              <a:gd name="connsiteY43" fmla="*/ 972766 h 1860416"/>
              <a:gd name="connsiteX44" fmla="*/ 1110574 w 1890530"/>
              <a:gd name="connsiteY44" fmla="*/ 1236224 h 1860416"/>
              <a:gd name="connsiteX45" fmla="*/ 1374032 w 1890530"/>
              <a:gd name="connsiteY45" fmla="*/ 972766 h 1860416"/>
              <a:gd name="connsiteX46" fmla="*/ 1110574 w 1890530"/>
              <a:gd name="connsiteY46" fmla="*/ 709309 h 1860416"/>
              <a:gd name="connsiteX47" fmla="*/ 1090308 w 1890530"/>
              <a:gd name="connsiteY47" fmla="*/ 40532 h 1860416"/>
              <a:gd name="connsiteX48" fmla="*/ 340468 w 1890530"/>
              <a:gd name="connsiteY48" fmla="*/ 790372 h 1860416"/>
              <a:gd name="connsiteX49" fmla="*/ 671373 w 1890530"/>
              <a:gd name="connsiteY49" fmla="*/ 1411968 h 1860416"/>
              <a:gd name="connsiteX50" fmla="*/ 777516 w 1890530"/>
              <a:gd name="connsiteY50" fmla="*/ 1469658 h 1860416"/>
              <a:gd name="connsiteX51" fmla="*/ 800505 w 1890530"/>
              <a:gd name="connsiteY51" fmla="*/ 1444964 h 1860416"/>
              <a:gd name="connsiteX52" fmla="*/ 963013 w 1890530"/>
              <a:gd name="connsiteY52" fmla="*/ 1336414 h 1860416"/>
              <a:gd name="connsiteX53" fmla="*/ 1039947 w 1890530"/>
              <a:gd name="connsiteY53" fmla="*/ 1309948 h 1860416"/>
              <a:gd name="connsiteX54" fmla="*/ 976376 w 1890530"/>
              <a:gd name="connsiteY54" fmla="*/ 1290246 h 1860416"/>
              <a:gd name="connsiteX55" fmla="*/ 766053 w 1890530"/>
              <a:gd name="connsiteY55" fmla="*/ 972766 h 1860416"/>
              <a:gd name="connsiteX56" fmla="*/ 1110574 w 1890530"/>
              <a:gd name="connsiteY56" fmla="*/ 628245 h 1860416"/>
              <a:gd name="connsiteX57" fmla="*/ 1455096 w 1890530"/>
              <a:gd name="connsiteY57" fmla="*/ 972766 h 1860416"/>
              <a:gd name="connsiteX58" fmla="*/ 1244773 w 1890530"/>
              <a:gd name="connsiteY58" fmla="*/ 1290246 h 1860416"/>
              <a:gd name="connsiteX59" fmla="*/ 1195235 w 1890530"/>
              <a:gd name="connsiteY59" fmla="*/ 1305599 h 1860416"/>
              <a:gd name="connsiteX60" fmla="*/ 1229447 w 1890530"/>
              <a:gd name="connsiteY60" fmla="*/ 1310156 h 1860416"/>
              <a:gd name="connsiteX61" fmla="*/ 1403861 w 1890530"/>
              <a:gd name="connsiteY61" fmla="*/ 1401970 h 1860416"/>
              <a:gd name="connsiteX62" fmla="*/ 1448908 w 1890530"/>
              <a:gd name="connsiteY62" fmla="*/ 1444761 h 1860416"/>
              <a:gd name="connsiteX63" fmla="*/ 1509244 w 1890530"/>
              <a:gd name="connsiteY63" fmla="*/ 1411968 h 1860416"/>
              <a:gd name="connsiteX64" fmla="*/ 1840149 w 1890530"/>
              <a:gd name="connsiteY64" fmla="*/ 790372 h 1860416"/>
              <a:gd name="connsiteX65" fmla="*/ 1090308 w 1890530"/>
              <a:gd name="connsiteY65" fmla="*/ 40532 h 1860416"/>
              <a:gd name="connsiteX66" fmla="*/ 1090308 w 1890530"/>
              <a:gd name="connsiteY66" fmla="*/ 0 h 1860416"/>
              <a:gd name="connsiteX67" fmla="*/ 1880681 w 1890530"/>
              <a:gd name="connsiteY67" fmla="*/ 790372 h 1860416"/>
              <a:gd name="connsiteX68" fmla="*/ 1649649 w 1890530"/>
              <a:gd name="connsiteY68" fmla="*/ 1349713 h 1860416"/>
              <a:gd name="connsiteX69" fmla="*/ 1610209 w 1890530"/>
              <a:gd name="connsiteY69" fmla="*/ 1382230 h 1860416"/>
              <a:gd name="connsiteX70" fmla="*/ 1605347 w 1890530"/>
              <a:gd name="connsiteY70" fmla="*/ 1374924 h 1860416"/>
              <a:gd name="connsiteX71" fmla="*/ 1537862 w 1890530"/>
              <a:gd name="connsiteY71" fmla="*/ 1419833 h 1860416"/>
              <a:gd name="connsiteX72" fmla="*/ 1547335 w 1890530"/>
              <a:gd name="connsiteY72" fmla="*/ 1434067 h 1860416"/>
              <a:gd name="connsiteX73" fmla="*/ 1532756 w 1890530"/>
              <a:gd name="connsiteY73" fmla="*/ 1446087 h 1860416"/>
              <a:gd name="connsiteX74" fmla="*/ 1480657 w 1890530"/>
              <a:gd name="connsiteY74" fmla="*/ 1475970 h 1860416"/>
              <a:gd name="connsiteX75" fmla="*/ 1540276 w 1890530"/>
              <a:gd name="connsiteY75" fmla="*/ 1551732 h 1860416"/>
              <a:gd name="connsiteX76" fmla="*/ 1653702 w 1890530"/>
              <a:gd name="connsiteY76" fmla="*/ 1807724 h 1860416"/>
              <a:gd name="connsiteX77" fmla="*/ 1661809 w 1890530"/>
              <a:gd name="connsiteY77" fmla="*/ 1852309 h 1860416"/>
              <a:gd name="connsiteX78" fmla="*/ 1617224 w 1890530"/>
              <a:gd name="connsiteY78" fmla="*/ 1856363 h 1860416"/>
              <a:gd name="connsiteX79" fmla="*/ 1292968 w 1890530"/>
              <a:gd name="connsiteY79" fmla="*/ 1860416 h 1860416"/>
              <a:gd name="connsiteX80" fmla="*/ 644457 w 1890530"/>
              <a:gd name="connsiteY80" fmla="*/ 1856363 h 1860416"/>
              <a:gd name="connsiteX81" fmla="*/ 599872 w 1890530"/>
              <a:gd name="connsiteY81" fmla="*/ 1856363 h 1860416"/>
              <a:gd name="connsiteX82" fmla="*/ 603926 w 1890530"/>
              <a:gd name="connsiteY82" fmla="*/ 1811777 h 1860416"/>
              <a:gd name="connsiteX83" fmla="*/ 730034 w 1890530"/>
              <a:gd name="connsiteY83" fmla="*/ 1520660 h 1860416"/>
              <a:gd name="connsiteX84" fmla="*/ 748646 w 1890530"/>
              <a:gd name="connsiteY84" fmla="*/ 1500668 h 1860416"/>
              <a:gd name="connsiteX85" fmla="*/ 647862 w 1890530"/>
              <a:gd name="connsiteY85" fmla="*/ 1446087 h 1860416"/>
              <a:gd name="connsiteX86" fmla="*/ 299936 w 1890530"/>
              <a:gd name="connsiteY86" fmla="*/ 790372 h 1860416"/>
              <a:gd name="connsiteX87" fmla="*/ 1090308 w 1890530"/>
              <a:gd name="connsiteY87" fmla="*/ 0 h 186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890530" h="1860416">
                <a:moveTo>
                  <a:pt x="1403378" y="1514849"/>
                </a:moveTo>
                <a:lnTo>
                  <a:pt x="1325799" y="1545317"/>
                </a:lnTo>
                <a:cubicBezTo>
                  <a:pt x="1251470" y="1568348"/>
                  <a:pt x="1172386" y="1580745"/>
                  <a:pt x="1090308" y="1580745"/>
                </a:cubicBezTo>
                <a:cubicBezTo>
                  <a:pt x="1035590" y="1580745"/>
                  <a:pt x="982202" y="1575235"/>
                  <a:pt x="930666" y="1564738"/>
                </a:cubicBezTo>
                <a:lnTo>
                  <a:pt x="827906" y="1532960"/>
                </a:lnTo>
                <a:lnTo>
                  <a:pt x="809158" y="1551653"/>
                </a:lnTo>
                <a:cubicBezTo>
                  <a:pt x="754084" y="1614945"/>
                  <a:pt x="711335" y="1691702"/>
                  <a:pt x="693096" y="1775299"/>
                </a:cubicBezTo>
                <a:cubicBezTo>
                  <a:pt x="1134894" y="1779352"/>
                  <a:pt x="1426723" y="1779352"/>
                  <a:pt x="1560479" y="1775299"/>
                </a:cubicBezTo>
                <a:cubicBezTo>
                  <a:pt x="1539200" y="1709941"/>
                  <a:pt x="1501961" y="1637744"/>
                  <a:pt x="1453038" y="1573027"/>
                </a:cubicBezTo>
                <a:close/>
                <a:moveTo>
                  <a:pt x="1610209" y="1382230"/>
                </a:moveTo>
                <a:lnTo>
                  <a:pt x="1890530" y="1803468"/>
                </a:lnTo>
                <a:lnTo>
                  <a:pt x="1823044" y="1848377"/>
                </a:lnTo>
                <a:lnTo>
                  <a:pt x="1547335" y="1434067"/>
                </a:lnTo>
                <a:close/>
                <a:moveTo>
                  <a:pt x="1130840" y="1378086"/>
                </a:moveTo>
                <a:cubicBezTo>
                  <a:pt x="1047750" y="1378086"/>
                  <a:pt x="950474" y="1421658"/>
                  <a:pt x="867890" y="1493096"/>
                </a:cubicBezTo>
                <a:lnTo>
                  <a:pt x="860544" y="1500420"/>
                </a:lnTo>
                <a:lnTo>
                  <a:pt x="939390" y="1524950"/>
                </a:lnTo>
                <a:cubicBezTo>
                  <a:pt x="988155" y="1534957"/>
                  <a:pt x="1038630" y="1540213"/>
                  <a:pt x="1090308" y="1540213"/>
                </a:cubicBezTo>
                <a:cubicBezTo>
                  <a:pt x="1141987" y="1540213"/>
                  <a:pt x="1192461" y="1534957"/>
                  <a:pt x="1241226" y="1524950"/>
                </a:cubicBezTo>
                <a:lnTo>
                  <a:pt x="1370725" y="1484661"/>
                </a:lnTo>
                <a:lnTo>
                  <a:pt x="1340878" y="1457812"/>
                </a:lnTo>
                <a:cubicBezTo>
                  <a:pt x="1278275" y="1409435"/>
                  <a:pt x="1206838" y="1378086"/>
                  <a:pt x="1130840" y="1378086"/>
                </a:cubicBezTo>
                <a:close/>
                <a:moveTo>
                  <a:pt x="295883" y="1365926"/>
                </a:moveTo>
                <a:lnTo>
                  <a:pt x="231032" y="1495628"/>
                </a:lnTo>
                <a:lnTo>
                  <a:pt x="89170" y="1515894"/>
                </a:lnTo>
                <a:lnTo>
                  <a:pt x="194553" y="1617224"/>
                </a:lnTo>
                <a:lnTo>
                  <a:pt x="170234" y="1759086"/>
                </a:lnTo>
                <a:lnTo>
                  <a:pt x="291830" y="1690182"/>
                </a:lnTo>
                <a:lnTo>
                  <a:pt x="421532" y="1759086"/>
                </a:lnTo>
                <a:lnTo>
                  <a:pt x="397213" y="1617224"/>
                </a:lnTo>
                <a:lnTo>
                  <a:pt x="502596" y="1515894"/>
                </a:lnTo>
                <a:lnTo>
                  <a:pt x="360734" y="1495628"/>
                </a:lnTo>
                <a:close/>
                <a:moveTo>
                  <a:pt x="291830" y="1276756"/>
                </a:moveTo>
                <a:lnTo>
                  <a:pt x="381000" y="1459150"/>
                </a:lnTo>
                <a:lnTo>
                  <a:pt x="583660" y="1487522"/>
                </a:lnTo>
                <a:lnTo>
                  <a:pt x="441798" y="1629384"/>
                </a:lnTo>
                <a:lnTo>
                  <a:pt x="474223" y="1832043"/>
                </a:lnTo>
                <a:lnTo>
                  <a:pt x="291830" y="1734767"/>
                </a:lnTo>
                <a:lnTo>
                  <a:pt x="109436" y="1832043"/>
                </a:lnTo>
                <a:lnTo>
                  <a:pt x="145915" y="1629384"/>
                </a:lnTo>
                <a:lnTo>
                  <a:pt x="0" y="1487522"/>
                </a:lnTo>
                <a:lnTo>
                  <a:pt x="202660" y="1459150"/>
                </a:lnTo>
                <a:close/>
                <a:moveTo>
                  <a:pt x="1110574" y="709309"/>
                </a:moveTo>
                <a:cubicBezTo>
                  <a:pt x="964659" y="709309"/>
                  <a:pt x="847117" y="826851"/>
                  <a:pt x="847117" y="972766"/>
                </a:cubicBezTo>
                <a:cubicBezTo>
                  <a:pt x="847117" y="1118681"/>
                  <a:pt x="964659" y="1236224"/>
                  <a:pt x="1110574" y="1236224"/>
                </a:cubicBezTo>
                <a:cubicBezTo>
                  <a:pt x="1256489" y="1236224"/>
                  <a:pt x="1374032" y="1118681"/>
                  <a:pt x="1374032" y="972766"/>
                </a:cubicBezTo>
                <a:cubicBezTo>
                  <a:pt x="1374032" y="826851"/>
                  <a:pt x="1256489" y="709309"/>
                  <a:pt x="1110574" y="709309"/>
                </a:cubicBezTo>
                <a:close/>
                <a:moveTo>
                  <a:pt x="1090308" y="40532"/>
                </a:moveTo>
                <a:cubicBezTo>
                  <a:pt x="676883" y="40532"/>
                  <a:pt x="340468" y="376947"/>
                  <a:pt x="340468" y="790372"/>
                </a:cubicBezTo>
                <a:cubicBezTo>
                  <a:pt x="340468" y="1048764"/>
                  <a:pt x="471880" y="1277072"/>
                  <a:pt x="671373" y="1411968"/>
                </a:cubicBezTo>
                <a:lnTo>
                  <a:pt x="777516" y="1469658"/>
                </a:lnTo>
                <a:lnTo>
                  <a:pt x="800505" y="1444964"/>
                </a:lnTo>
                <a:cubicBezTo>
                  <a:pt x="850663" y="1398859"/>
                  <a:pt x="906395" y="1361873"/>
                  <a:pt x="963013" y="1336414"/>
                </a:cubicBezTo>
                <a:lnTo>
                  <a:pt x="1039947" y="1309948"/>
                </a:lnTo>
                <a:lnTo>
                  <a:pt x="976376" y="1290246"/>
                </a:lnTo>
                <a:cubicBezTo>
                  <a:pt x="852690" y="1237997"/>
                  <a:pt x="766053" y="1115641"/>
                  <a:pt x="766053" y="972766"/>
                </a:cubicBezTo>
                <a:cubicBezTo>
                  <a:pt x="766053" y="782266"/>
                  <a:pt x="920074" y="628245"/>
                  <a:pt x="1110574" y="628245"/>
                </a:cubicBezTo>
                <a:cubicBezTo>
                  <a:pt x="1301074" y="628245"/>
                  <a:pt x="1455096" y="782266"/>
                  <a:pt x="1455096" y="972766"/>
                </a:cubicBezTo>
                <a:cubicBezTo>
                  <a:pt x="1455096" y="1115641"/>
                  <a:pt x="1368459" y="1237997"/>
                  <a:pt x="1244773" y="1290246"/>
                </a:cubicBezTo>
                <a:lnTo>
                  <a:pt x="1195235" y="1305599"/>
                </a:lnTo>
                <a:lnTo>
                  <a:pt x="1229447" y="1310156"/>
                </a:lnTo>
                <a:cubicBezTo>
                  <a:pt x="1292905" y="1327176"/>
                  <a:pt x="1351549" y="1359744"/>
                  <a:pt x="1403861" y="1401970"/>
                </a:cubicBezTo>
                <a:lnTo>
                  <a:pt x="1448908" y="1444761"/>
                </a:lnTo>
                <a:lnTo>
                  <a:pt x="1509244" y="1411968"/>
                </a:lnTo>
                <a:cubicBezTo>
                  <a:pt x="1708737" y="1277072"/>
                  <a:pt x="1840149" y="1048764"/>
                  <a:pt x="1840149" y="790372"/>
                </a:cubicBezTo>
                <a:cubicBezTo>
                  <a:pt x="1840149" y="376947"/>
                  <a:pt x="1503734" y="40532"/>
                  <a:pt x="1090308" y="40532"/>
                </a:cubicBezTo>
                <a:close/>
                <a:moveTo>
                  <a:pt x="1090308" y="0"/>
                </a:moveTo>
                <a:cubicBezTo>
                  <a:pt x="1528053" y="0"/>
                  <a:pt x="1880681" y="352628"/>
                  <a:pt x="1880681" y="790372"/>
                </a:cubicBezTo>
                <a:cubicBezTo>
                  <a:pt x="1880681" y="1009245"/>
                  <a:pt x="1792524" y="1206838"/>
                  <a:pt x="1649649" y="1349713"/>
                </a:cubicBezTo>
                <a:lnTo>
                  <a:pt x="1610209" y="1382230"/>
                </a:lnTo>
                <a:lnTo>
                  <a:pt x="1605347" y="1374924"/>
                </a:lnTo>
                <a:lnTo>
                  <a:pt x="1537862" y="1419833"/>
                </a:lnTo>
                <a:lnTo>
                  <a:pt x="1547335" y="1434067"/>
                </a:lnTo>
                <a:lnTo>
                  <a:pt x="1532756" y="1446087"/>
                </a:lnTo>
                <a:lnTo>
                  <a:pt x="1480657" y="1475970"/>
                </a:lnTo>
                <a:lnTo>
                  <a:pt x="1540276" y="1551732"/>
                </a:lnTo>
                <a:cubicBezTo>
                  <a:pt x="1597464" y="1635210"/>
                  <a:pt x="1636983" y="1727167"/>
                  <a:pt x="1653702" y="1807724"/>
                </a:cubicBezTo>
                <a:lnTo>
                  <a:pt x="1661809" y="1852309"/>
                </a:lnTo>
                <a:lnTo>
                  <a:pt x="1617224" y="1856363"/>
                </a:lnTo>
                <a:cubicBezTo>
                  <a:pt x="1564532" y="1860416"/>
                  <a:pt x="1455096" y="1860416"/>
                  <a:pt x="1292968" y="1860416"/>
                </a:cubicBezTo>
                <a:cubicBezTo>
                  <a:pt x="1130840" y="1860416"/>
                  <a:pt x="916021" y="1860416"/>
                  <a:pt x="644457" y="1856363"/>
                </a:cubicBezTo>
                <a:lnTo>
                  <a:pt x="599872" y="1856363"/>
                </a:lnTo>
                <a:lnTo>
                  <a:pt x="603926" y="1811777"/>
                </a:lnTo>
                <a:cubicBezTo>
                  <a:pt x="617605" y="1702341"/>
                  <a:pt x="664914" y="1602595"/>
                  <a:pt x="730034" y="1520660"/>
                </a:cubicBezTo>
                <a:lnTo>
                  <a:pt x="748646" y="1500668"/>
                </a:lnTo>
                <a:lnTo>
                  <a:pt x="647862" y="1446087"/>
                </a:lnTo>
                <a:cubicBezTo>
                  <a:pt x="437681" y="1304305"/>
                  <a:pt x="299936" y="1063963"/>
                  <a:pt x="299936" y="790372"/>
                </a:cubicBezTo>
                <a:cubicBezTo>
                  <a:pt x="299936" y="352628"/>
                  <a:pt x="652564" y="0"/>
                  <a:pt x="1090308" y="0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3" name="www.koppt.cn">
            <a:extLst>
              <a:ext uri="{FF2B5EF4-FFF2-40B4-BE49-F238E27FC236}">
                <a16:creationId xmlns:a16="http://schemas.microsoft.com/office/drawing/2014/main" id="{03889A88-8BF7-BD4A-A1D3-396CBD1A3B9F}"/>
              </a:ext>
            </a:extLst>
          </p:cNvPr>
          <p:cNvSpPr/>
          <p:nvPr/>
        </p:nvSpPr>
        <p:spPr>
          <a:xfrm>
            <a:off x="6836187" y="2717083"/>
            <a:ext cx="1162800" cy="1162800"/>
          </a:xfrm>
          <a:prstGeom prst="ellipse">
            <a:avLst/>
          </a:prstGeom>
          <a:noFill/>
          <a:ln w="63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4" name="www.koppt.cn">
            <a:extLst>
              <a:ext uri="{FF2B5EF4-FFF2-40B4-BE49-F238E27FC236}">
                <a16:creationId xmlns:a16="http://schemas.microsoft.com/office/drawing/2014/main" id="{505C17D0-870C-6243-AA8D-DBF1FB77AEE8}"/>
              </a:ext>
            </a:extLst>
          </p:cNvPr>
          <p:cNvSpPr/>
          <p:nvPr/>
        </p:nvSpPr>
        <p:spPr>
          <a:xfrm>
            <a:off x="7130986" y="3011882"/>
            <a:ext cx="573207" cy="573201"/>
          </a:xfrm>
          <a:custGeom>
            <a:avLst/>
            <a:gdLst>
              <a:gd name="connsiteX0" fmla="*/ 631031 w 1905000"/>
              <a:gd name="connsiteY0" fmla="*/ 595312 h 1905000"/>
              <a:gd name="connsiteX1" fmla="*/ 750094 w 1905000"/>
              <a:gd name="connsiteY1" fmla="*/ 595312 h 1905000"/>
              <a:gd name="connsiteX2" fmla="*/ 940594 w 1905000"/>
              <a:gd name="connsiteY2" fmla="*/ 952500 h 1905000"/>
              <a:gd name="connsiteX3" fmla="*/ 1000125 w 1905000"/>
              <a:gd name="connsiteY3" fmla="*/ 833437 h 1905000"/>
              <a:gd name="connsiteX4" fmla="*/ 1131093 w 1905000"/>
              <a:gd name="connsiteY4" fmla="*/ 595312 h 1905000"/>
              <a:gd name="connsiteX5" fmla="*/ 1238250 w 1905000"/>
              <a:gd name="connsiteY5" fmla="*/ 595312 h 1905000"/>
              <a:gd name="connsiteX6" fmla="*/ 1012031 w 1905000"/>
              <a:gd name="connsiteY6" fmla="*/ 988218 h 1905000"/>
              <a:gd name="connsiteX7" fmla="*/ 1190625 w 1905000"/>
              <a:gd name="connsiteY7" fmla="*/ 988218 h 1905000"/>
              <a:gd name="connsiteX8" fmla="*/ 1190625 w 1905000"/>
              <a:gd name="connsiteY8" fmla="*/ 1071562 h 1905000"/>
              <a:gd name="connsiteX9" fmla="*/ 988219 w 1905000"/>
              <a:gd name="connsiteY9" fmla="*/ 1071562 h 1905000"/>
              <a:gd name="connsiteX10" fmla="*/ 988219 w 1905000"/>
              <a:gd name="connsiteY10" fmla="*/ 1190625 h 1905000"/>
              <a:gd name="connsiteX11" fmla="*/ 1190625 w 1905000"/>
              <a:gd name="connsiteY11" fmla="*/ 1190625 h 1905000"/>
              <a:gd name="connsiteX12" fmla="*/ 1190625 w 1905000"/>
              <a:gd name="connsiteY12" fmla="*/ 1273968 h 1905000"/>
              <a:gd name="connsiteX13" fmla="*/ 988219 w 1905000"/>
              <a:gd name="connsiteY13" fmla="*/ 1273968 h 1905000"/>
              <a:gd name="connsiteX14" fmla="*/ 988219 w 1905000"/>
              <a:gd name="connsiteY14" fmla="*/ 1440656 h 1905000"/>
              <a:gd name="connsiteX15" fmla="*/ 881062 w 1905000"/>
              <a:gd name="connsiteY15" fmla="*/ 1440656 h 1905000"/>
              <a:gd name="connsiteX16" fmla="*/ 881062 w 1905000"/>
              <a:gd name="connsiteY16" fmla="*/ 1273968 h 1905000"/>
              <a:gd name="connsiteX17" fmla="*/ 666750 w 1905000"/>
              <a:gd name="connsiteY17" fmla="*/ 1273968 h 1905000"/>
              <a:gd name="connsiteX18" fmla="*/ 666750 w 1905000"/>
              <a:gd name="connsiteY18" fmla="*/ 1178718 h 1905000"/>
              <a:gd name="connsiteX19" fmla="*/ 881062 w 1905000"/>
              <a:gd name="connsiteY19" fmla="*/ 1178718 h 1905000"/>
              <a:gd name="connsiteX20" fmla="*/ 881062 w 1905000"/>
              <a:gd name="connsiteY20" fmla="*/ 1071562 h 1905000"/>
              <a:gd name="connsiteX21" fmla="*/ 666750 w 1905000"/>
              <a:gd name="connsiteY21" fmla="*/ 1071562 h 1905000"/>
              <a:gd name="connsiteX22" fmla="*/ 666750 w 1905000"/>
              <a:gd name="connsiteY22" fmla="*/ 988218 h 1905000"/>
              <a:gd name="connsiteX23" fmla="*/ 845343 w 1905000"/>
              <a:gd name="connsiteY23" fmla="*/ 988218 h 1905000"/>
              <a:gd name="connsiteX24" fmla="*/ 952500 w 1905000"/>
              <a:gd name="connsiteY24" fmla="*/ 0 h 1905000"/>
              <a:gd name="connsiteX25" fmla="*/ 1905000 w 1905000"/>
              <a:gd name="connsiteY25" fmla="*/ 952500 h 1905000"/>
              <a:gd name="connsiteX26" fmla="*/ 952500 w 1905000"/>
              <a:gd name="connsiteY26" fmla="*/ 1905000 h 1905000"/>
              <a:gd name="connsiteX27" fmla="*/ 0 w 1905000"/>
              <a:gd name="connsiteY27" fmla="*/ 952500 h 1905000"/>
              <a:gd name="connsiteX28" fmla="*/ 23813 w 1905000"/>
              <a:gd name="connsiteY28" fmla="*/ 928688 h 1905000"/>
              <a:gd name="connsiteX29" fmla="*/ 47625 w 1905000"/>
              <a:gd name="connsiteY29" fmla="*/ 952500 h 1905000"/>
              <a:gd name="connsiteX30" fmla="*/ 952500 w 1905000"/>
              <a:gd name="connsiteY30" fmla="*/ 1857375 h 1905000"/>
              <a:gd name="connsiteX31" fmla="*/ 1857375 w 1905000"/>
              <a:gd name="connsiteY31" fmla="*/ 952500 h 1905000"/>
              <a:gd name="connsiteX32" fmla="*/ 952500 w 1905000"/>
              <a:gd name="connsiteY32" fmla="*/ 47625 h 1905000"/>
              <a:gd name="connsiteX33" fmla="*/ 631031 w 1905000"/>
              <a:gd name="connsiteY33" fmla="*/ 107156 h 1905000"/>
              <a:gd name="connsiteX34" fmla="*/ 595313 w 1905000"/>
              <a:gd name="connsiteY34" fmla="*/ 95250 h 1905000"/>
              <a:gd name="connsiteX35" fmla="*/ 607219 w 1905000"/>
              <a:gd name="connsiteY35" fmla="*/ 59531 h 1905000"/>
              <a:gd name="connsiteX36" fmla="*/ 952500 w 1905000"/>
              <a:gd name="connsiteY36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05000" h="1905000">
                <a:moveTo>
                  <a:pt x="631031" y="595312"/>
                </a:moveTo>
                <a:lnTo>
                  <a:pt x="750094" y="595312"/>
                </a:lnTo>
                <a:cubicBezTo>
                  <a:pt x="857250" y="785812"/>
                  <a:pt x="916781" y="904875"/>
                  <a:pt x="940594" y="952500"/>
                </a:cubicBezTo>
                <a:cubicBezTo>
                  <a:pt x="952500" y="940593"/>
                  <a:pt x="964406" y="892968"/>
                  <a:pt x="1000125" y="833437"/>
                </a:cubicBezTo>
                <a:lnTo>
                  <a:pt x="1131093" y="595312"/>
                </a:lnTo>
                <a:lnTo>
                  <a:pt x="1238250" y="595312"/>
                </a:lnTo>
                <a:lnTo>
                  <a:pt x="1012031" y="988218"/>
                </a:lnTo>
                <a:lnTo>
                  <a:pt x="1190625" y="988218"/>
                </a:lnTo>
                <a:lnTo>
                  <a:pt x="1190625" y="1071562"/>
                </a:lnTo>
                <a:lnTo>
                  <a:pt x="988219" y="1071562"/>
                </a:lnTo>
                <a:lnTo>
                  <a:pt x="988219" y="1190625"/>
                </a:lnTo>
                <a:lnTo>
                  <a:pt x="1190625" y="1190625"/>
                </a:lnTo>
                <a:lnTo>
                  <a:pt x="1190625" y="1273968"/>
                </a:lnTo>
                <a:lnTo>
                  <a:pt x="988219" y="1273968"/>
                </a:lnTo>
                <a:lnTo>
                  <a:pt x="988219" y="1440656"/>
                </a:lnTo>
                <a:lnTo>
                  <a:pt x="881062" y="1440656"/>
                </a:lnTo>
                <a:lnTo>
                  <a:pt x="881062" y="1273968"/>
                </a:lnTo>
                <a:lnTo>
                  <a:pt x="666750" y="1273968"/>
                </a:lnTo>
                <a:lnTo>
                  <a:pt x="666750" y="1178718"/>
                </a:lnTo>
                <a:lnTo>
                  <a:pt x="881062" y="1178718"/>
                </a:lnTo>
                <a:lnTo>
                  <a:pt x="881062" y="1071562"/>
                </a:lnTo>
                <a:lnTo>
                  <a:pt x="666750" y="1071562"/>
                </a:lnTo>
                <a:lnTo>
                  <a:pt x="666750" y="988218"/>
                </a:lnTo>
                <a:lnTo>
                  <a:pt x="845343" y="988218"/>
                </a:lnTo>
                <a:close/>
                <a:moveTo>
                  <a:pt x="952500" y="0"/>
                </a:moveTo>
                <a:cubicBezTo>
                  <a:pt x="1476375" y="0"/>
                  <a:pt x="1905000" y="428625"/>
                  <a:pt x="1905000" y="952500"/>
                </a:cubicBezTo>
                <a:cubicBezTo>
                  <a:pt x="1905000" y="1476375"/>
                  <a:pt x="1476375" y="1905000"/>
                  <a:pt x="952500" y="1905000"/>
                </a:cubicBezTo>
                <a:cubicBezTo>
                  <a:pt x="428625" y="1905000"/>
                  <a:pt x="0" y="1476375"/>
                  <a:pt x="0" y="952500"/>
                </a:cubicBezTo>
                <a:cubicBezTo>
                  <a:pt x="0" y="940594"/>
                  <a:pt x="11906" y="928688"/>
                  <a:pt x="23813" y="928688"/>
                </a:cubicBezTo>
                <a:cubicBezTo>
                  <a:pt x="35719" y="928688"/>
                  <a:pt x="47625" y="940594"/>
                  <a:pt x="47625" y="952500"/>
                </a:cubicBezTo>
                <a:cubicBezTo>
                  <a:pt x="47625" y="1452563"/>
                  <a:pt x="452438" y="1857375"/>
                  <a:pt x="952500" y="1857375"/>
                </a:cubicBezTo>
                <a:cubicBezTo>
                  <a:pt x="1452563" y="1857375"/>
                  <a:pt x="1857375" y="1452563"/>
                  <a:pt x="1857375" y="952500"/>
                </a:cubicBezTo>
                <a:cubicBezTo>
                  <a:pt x="1857375" y="452438"/>
                  <a:pt x="1452563" y="47625"/>
                  <a:pt x="952500" y="47625"/>
                </a:cubicBezTo>
                <a:cubicBezTo>
                  <a:pt x="845344" y="47625"/>
                  <a:pt x="726281" y="71438"/>
                  <a:pt x="631031" y="107156"/>
                </a:cubicBezTo>
                <a:cubicBezTo>
                  <a:pt x="619125" y="119063"/>
                  <a:pt x="595313" y="107156"/>
                  <a:pt x="595313" y="95250"/>
                </a:cubicBezTo>
                <a:cubicBezTo>
                  <a:pt x="595313" y="83344"/>
                  <a:pt x="595313" y="71438"/>
                  <a:pt x="607219" y="59531"/>
                </a:cubicBezTo>
                <a:cubicBezTo>
                  <a:pt x="714375" y="23813"/>
                  <a:pt x="833438" y="0"/>
                  <a:pt x="952500" y="0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5" name="www.koppt.cn">
            <a:extLst>
              <a:ext uri="{FF2B5EF4-FFF2-40B4-BE49-F238E27FC236}">
                <a16:creationId xmlns:a16="http://schemas.microsoft.com/office/drawing/2014/main" id="{6B489F9B-BD60-4047-AC6E-671E61CFD0B9}"/>
              </a:ext>
            </a:extLst>
          </p:cNvPr>
          <p:cNvSpPr/>
          <p:nvPr/>
        </p:nvSpPr>
        <p:spPr>
          <a:xfrm>
            <a:off x="4066531" y="41831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资信服务</a:t>
            </a:r>
          </a:p>
        </p:txBody>
      </p:sp>
      <p:sp>
        <p:nvSpPr>
          <p:cNvPr id="66" name="www.koppt.cn">
            <a:extLst>
              <a:ext uri="{FF2B5EF4-FFF2-40B4-BE49-F238E27FC236}">
                <a16:creationId xmlns:a16="http://schemas.microsoft.com/office/drawing/2014/main" id="{74723584-B566-CD4C-BA3C-2F806CD451F6}"/>
              </a:ext>
            </a:extLst>
          </p:cNvPr>
          <p:cNvSpPr/>
          <p:nvPr/>
        </p:nvSpPr>
        <p:spPr>
          <a:xfrm>
            <a:off x="6709703" y="41831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报告发布</a:t>
            </a:r>
          </a:p>
        </p:txBody>
      </p:sp>
      <p:sp>
        <p:nvSpPr>
          <p:cNvPr id="67" name="www.koppt.cn">
            <a:extLst>
              <a:ext uri="{FF2B5EF4-FFF2-40B4-BE49-F238E27FC236}">
                <a16:creationId xmlns:a16="http://schemas.microsoft.com/office/drawing/2014/main" id="{7114D557-A03F-CB42-A35D-D18DA967B627}"/>
              </a:ext>
            </a:extLst>
          </p:cNvPr>
          <p:cNvSpPr/>
          <p:nvPr/>
        </p:nvSpPr>
        <p:spPr>
          <a:xfrm>
            <a:off x="9352876" y="41831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理赔服务</a:t>
            </a:r>
          </a:p>
        </p:txBody>
      </p:sp>
    </p:spTree>
    <p:extLst>
      <p:ext uri="{BB962C8B-B14F-4D97-AF65-F5344CB8AC3E}">
        <p14:creationId xmlns:p14="http://schemas.microsoft.com/office/powerpoint/2010/main" val="89816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产品服务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CB2DE9B4-40C9-1D40-BD97-FDD8D3B3C98D}"/>
              </a:ext>
            </a:extLst>
          </p:cNvPr>
          <p:cNvSpPr/>
          <p:nvPr/>
        </p:nvSpPr>
        <p:spPr>
          <a:xfrm>
            <a:off x="8125443" y="2231334"/>
            <a:ext cx="2987565" cy="3637203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21D5FE">
                    <a:alpha val="7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perspectiveLeft">
              <a:rot lat="0" lon="15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矩形 19">
            <a:extLst>
              <a:ext uri="{FF2B5EF4-FFF2-40B4-BE49-F238E27FC236}">
                <a16:creationId xmlns:a16="http://schemas.microsoft.com/office/drawing/2014/main" id="{50DDE7CF-AB2C-F24F-BC74-29C9BFBA4254}"/>
              </a:ext>
            </a:extLst>
          </p:cNvPr>
          <p:cNvSpPr/>
          <p:nvPr/>
        </p:nvSpPr>
        <p:spPr>
          <a:xfrm>
            <a:off x="1104540" y="2222075"/>
            <a:ext cx="2987565" cy="3647990"/>
          </a:xfrm>
          <a:custGeom>
            <a:avLst/>
            <a:gdLst>
              <a:gd name="connsiteX0" fmla="*/ 0 w 2987565"/>
              <a:gd name="connsiteY0" fmla="*/ 0 h 3637203"/>
              <a:gd name="connsiteX1" fmla="*/ 2987565 w 2987565"/>
              <a:gd name="connsiteY1" fmla="*/ 0 h 3637203"/>
              <a:gd name="connsiteX2" fmla="*/ 2987565 w 2987565"/>
              <a:gd name="connsiteY2" fmla="*/ 3637203 h 3637203"/>
              <a:gd name="connsiteX3" fmla="*/ 0 w 2987565"/>
              <a:gd name="connsiteY3" fmla="*/ 3637203 h 3637203"/>
              <a:gd name="connsiteX4" fmla="*/ 0 w 2987565"/>
              <a:gd name="connsiteY4" fmla="*/ 0 h 3637203"/>
              <a:gd name="connsiteX0" fmla="*/ 0 w 2987565"/>
              <a:gd name="connsiteY0" fmla="*/ 10787 h 3647990"/>
              <a:gd name="connsiteX1" fmla="*/ 1560839 w 2987565"/>
              <a:gd name="connsiteY1" fmla="*/ 0 h 3647990"/>
              <a:gd name="connsiteX2" fmla="*/ 2987565 w 2987565"/>
              <a:gd name="connsiteY2" fmla="*/ 10787 h 3647990"/>
              <a:gd name="connsiteX3" fmla="*/ 2987565 w 2987565"/>
              <a:gd name="connsiteY3" fmla="*/ 3647990 h 3647990"/>
              <a:gd name="connsiteX4" fmla="*/ 0 w 2987565"/>
              <a:gd name="connsiteY4" fmla="*/ 3647990 h 3647990"/>
              <a:gd name="connsiteX5" fmla="*/ 0 w 2987565"/>
              <a:gd name="connsiteY5" fmla="*/ 10787 h 364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7565" h="3647990">
                <a:moveTo>
                  <a:pt x="0" y="10787"/>
                </a:moveTo>
                <a:lnTo>
                  <a:pt x="1560839" y="0"/>
                </a:lnTo>
                <a:lnTo>
                  <a:pt x="2987565" y="10787"/>
                </a:lnTo>
                <a:lnTo>
                  <a:pt x="2987565" y="3647990"/>
                </a:lnTo>
                <a:lnTo>
                  <a:pt x="0" y="3647990"/>
                </a:lnTo>
                <a:lnTo>
                  <a:pt x="0" y="10787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30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21D5FE">
                    <a:alpha val="7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B27690-F6BF-9346-8E26-12FBD4D7CC97}"/>
              </a:ext>
            </a:extLst>
          </p:cNvPr>
          <p:cNvSpPr/>
          <p:nvPr/>
        </p:nvSpPr>
        <p:spPr>
          <a:xfrm>
            <a:off x="4572166" y="2613060"/>
            <a:ext cx="2987565" cy="3637203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100000">
                <a:schemeClr val="accent4">
                  <a:alpha val="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21D5FE">
                    <a:alpha val="7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A703791-ABA1-EC4B-A1AB-78159F024DB9}"/>
              </a:ext>
            </a:extLst>
          </p:cNvPr>
          <p:cNvSpPr/>
          <p:nvPr/>
        </p:nvSpPr>
        <p:spPr>
          <a:xfrm>
            <a:off x="5527340" y="3390456"/>
            <a:ext cx="1077218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贸易险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DECF968-B0D9-C24B-A397-6C07AA325699}"/>
              </a:ext>
            </a:extLst>
          </p:cNvPr>
          <p:cNvSpPr txBox="1"/>
          <p:nvPr/>
        </p:nvSpPr>
        <p:spPr>
          <a:xfrm>
            <a:off x="5688281" y="2857743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02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4" name="矩形 19">
            <a:extLst>
              <a:ext uri="{FF2B5EF4-FFF2-40B4-BE49-F238E27FC236}">
                <a16:creationId xmlns:a16="http://schemas.microsoft.com/office/drawing/2014/main" id="{C1A8B5EA-A668-2849-AAB6-62657C237C7C}"/>
              </a:ext>
            </a:extLst>
          </p:cNvPr>
          <p:cNvSpPr/>
          <p:nvPr/>
        </p:nvSpPr>
        <p:spPr>
          <a:xfrm>
            <a:off x="1002799" y="2289259"/>
            <a:ext cx="2987565" cy="3647990"/>
          </a:xfrm>
          <a:custGeom>
            <a:avLst/>
            <a:gdLst>
              <a:gd name="connsiteX0" fmla="*/ 0 w 2987565"/>
              <a:gd name="connsiteY0" fmla="*/ 0 h 3637203"/>
              <a:gd name="connsiteX1" fmla="*/ 2987565 w 2987565"/>
              <a:gd name="connsiteY1" fmla="*/ 0 h 3637203"/>
              <a:gd name="connsiteX2" fmla="*/ 2987565 w 2987565"/>
              <a:gd name="connsiteY2" fmla="*/ 3637203 h 3637203"/>
              <a:gd name="connsiteX3" fmla="*/ 0 w 2987565"/>
              <a:gd name="connsiteY3" fmla="*/ 3637203 h 3637203"/>
              <a:gd name="connsiteX4" fmla="*/ 0 w 2987565"/>
              <a:gd name="connsiteY4" fmla="*/ 0 h 3637203"/>
              <a:gd name="connsiteX0" fmla="*/ 0 w 2987565"/>
              <a:gd name="connsiteY0" fmla="*/ 10787 h 3647990"/>
              <a:gd name="connsiteX1" fmla="*/ 1560839 w 2987565"/>
              <a:gd name="connsiteY1" fmla="*/ 0 h 3647990"/>
              <a:gd name="connsiteX2" fmla="*/ 2987565 w 2987565"/>
              <a:gd name="connsiteY2" fmla="*/ 10787 h 3647990"/>
              <a:gd name="connsiteX3" fmla="*/ 2987565 w 2987565"/>
              <a:gd name="connsiteY3" fmla="*/ 3647990 h 3647990"/>
              <a:gd name="connsiteX4" fmla="*/ 0 w 2987565"/>
              <a:gd name="connsiteY4" fmla="*/ 3647990 h 3647990"/>
              <a:gd name="connsiteX5" fmla="*/ 0 w 2987565"/>
              <a:gd name="connsiteY5" fmla="*/ 10787 h 364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7565" h="3647990">
                <a:moveTo>
                  <a:pt x="0" y="10787"/>
                </a:moveTo>
                <a:lnTo>
                  <a:pt x="1560839" y="0"/>
                </a:lnTo>
                <a:lnTo>
                  <a:pt x="2987565" y="10787"/>
                </a:lnTo>
                <a:lnTo>
                  <a:pt x="2987565" y="3647990"/>
                </a:lnTo>
                <a:lnTo>
                  <a:pt x="0" y="3647990"/>
                </a:lnTo>
                <a:lnTo>
                  <a:pt x="0" y="10787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rgbClr val="4AF4FD">
                    <a:alpha val="26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perspectiveRight">
              <a:rot lat="0" lon="200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A02D0C1-5DA4-2147-A00E-06E16F2DA2FD}"/>
              </a:ext>
            </a:extLst>
          </p:cNvPr>
          <p:cNvSpPr/>
          <p:nvPr/>
        </p:nvSpPr>
        <p:spPr>
          <a:xfrm>
            <a:off x="4689143" y="2720703"/>
            <a:ext cx="2753611" cy="3637203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21D5FE">
                    <a:alpha val="31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29E7935-5C77-984D-BC64-6B2AA433165A}"/>
              </a:ext>
            </a:extLst>
          </p:cNvPr>
          <p:cNvSpPr/>
          <p:nvPr/>
        </p:nvSpPr>
        <p:spPr>
          <a:xfrm>
            <a:off x="8228665" y="2302450"/>
            <a:ext cx="2987565" cy="3637203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4AF4FD">
                    <a:alpha val="42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perspectiveLeft">
              <a:rot lat="0" lon="15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3C162BE-65B7-9341-B9A0-CD47276ECBB3}"/>
              </a:ext>
            </a:extLst>
          </p:cNvPr>
          <p:cNvSpPr txBox="1"/>
          <p:nvPr/>
        </p:nvSpPr>
        <p:spPr>
          <a:xfrm>
            <a:off x="5255474" y="3988830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短期出口信用保险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CE367CB-1E92-664D-9CF5-DF246CD015A8}"/>
              </a:ext>
            </a:extLst>
          </p:cNvPr>
          <p:cNvSpPr txBox="1"/>
          <p:nvPr/>
        </p:nvSpPr>
        <p:spPr>
          <a:xfrm>
            <a:off x="5435009" y="431739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短期出口特险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9F3729A-06F4-D34C-9A8E-26632CBF2352}"/>
              </a:ext>
            </a:extLst>
          </p:cNvPr>
          <p:cNvSpPr txBox="1"/>
          <p:nvPr/>
        </p:nvSpPr>
        <p:spPr>
          <a:xfrm>
            <a:off x="5255473" y="4645959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国内贸易信用保险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1B8E403-FD0D-C54B-AB90-EE837B79005A}"/>
              </a:ext>
            </a:extLst>
          </p:cNvPr>
          <p:cNvSpPr/>
          <p:nvPr/>
        </p:nvSpPr>
        <p:spPr>
          <a:xfrm>
            <a:off x="9260154" y="3025184"/>
            <a:ext cx="718145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担保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4B27836-64D5-D44D-8590-7DB4278AD34A}"/>
              </a:ext>
            </a:extLst>
          </p:cNvPr>
          <p:cNvSpPr txBox="1"/>
          <p:nvPr/>
        </p:nvSpPr>
        <p:spPr>
          <a:xfrm>
            <a:off x="9241558" y="2492471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03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765C308-5017-434A-BFF7-C6C98EB8644E}"/>
              </a:ext>
            </a:extLst>
          </p:cNvPr>
          <p:cNvSpPr txBox="1"/>
          <p:nvPr/>
        </p:nvSpPr>
        <p:spPr>
          <a:xfrm>
            <a:off x="9167822" y="362355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融资担保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19C76A5-26AE-3E48-BB61-9076E7C008B1}"/>
              </a:ext>
            </a:extLst>
          </p:cNvPr>
          <p:cNvSpPr txBox="1"/>
          <p:nvPr/>
        </p:nvSpPr>
        <p:spPr>
          <a:xfrm>
            <a:off x="9078052" y="397875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非融资担保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32C7F41-EE40-0446-B2E9-FCB5296D4EA0}"/>
              </a:ext>
            </a:extLst>
          </p:cNvPr>
          <p:cNvSpPr/>
          <p:nvPr/>
        </p:nvSpPr>
        <p:spPr>
          <a:xfrm>
            <a:off x="1521106" y="3025184"/>
            <a:ext cx="2154436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海外投资保险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71566D6-7115-FC4F-8D22-34242D3517C1}"/>
              </a:ext>
            </a:extLst>
          </p:cNvPr>
          <p:cNvSpPr txBox="1"/>
          <p:nvPr/>
        </p:nvSpPr>
        <p:spPr>
          <a:xfrm>
            <a:off x="2220655" y="2492471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01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335CEBB-4BEB-BD49-A802-DA8FF089EF0C}"/>
              </a:ext>
            </a:extLst>
          </p:cNvPr>
          <p:cNvSpPr txBox="1"/>
          <p:nvPr/>
        </p:nvSpPr>
        <p:spPr>
          <a:xfrm>
            <a:off x="1608310" y="3623558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海外投资（债券）保险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ECCE126-27CE-3748-9C85-112CEECB303C}"/>
              </a:ext>
            </a:extLst>
          </p:cNvPr>
          <p:cNvSpPr txBox="1"/>
          <p:nvPr/>
        </p:nvSpPr>
        <p:spPr>
          <a:xfrm>
            <a:off x="1608310" y="397876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  <a:latin typeface="+mn-ea"/>
              </a:rPr>
              <a:t>海外投资（股权）保险</a:t>
            </a:r>
          </a:p>
        </p:txBody>
      </p:sp>
    </p:spTree>
    <p:extLst>
      <p:ext uri="{BB962C8B-B14F-4D97-AF65-F5344CB8AC3E}">
        <p14:creationId xmlns:p14="http://schemas.microsoft.com/office/powerpoint/2010/main" val="207160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所获荣誉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E29EA3DA-932E-5841-99D2-CD4FB5C3C4BC}"/>
              </a:ext>
            </a:extLst>
          </p:cNvPr>
          <p:cNvSpPr txBox="1"/>
          <p:nvPr/>
        </p:nvSpPr>
        <p:spPr>
          <a:xfrm>
            <a:off x="9285340" y="4798840"/>
            <a:ext cx="2071727" cy="54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2017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中国优秀企业公民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1369DE-0BE2-A644-9055-7E273B5EEF25}"/>
              </a:ext>
            </a:extLst>
          </p:cNvPr>
          <p:cNvSpPr txBox="1"/>
          <p:nvPr/>
        </p:nvSpPr>
        <p:spPr>
          <a:xfrm>
            <a:off x="3718408" y="4604320"/>
            <a:ext cx="2117804" cy="81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2016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亚洲最具潜力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企业管治奖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52B4AD9-0104-4E4D-A531-0D81BB6342C2}"/>
              </a:ext>
            </a:extLst>
          </p:cNvPr>
          <p:cNvSpPr txBox="1"/>
          <p:nvPr/>
        </p:nvSpPr>
        <p:spPr>
          <a:xfrm>
            <a:off x="908880" y="4718719"/>
            <a:ext cx="2074972" cy="54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2015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“全球乳业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强”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DDFD7BF-C3D3-CB4C-8F8E-2D83437A725E}"/>
              </a:ext>
            </a:extLst>
          </p:cNvPr>
          <p:cNvSpPr txBox="1"/>
          <p:nvPr/>
        </p:nvSpPr>
        <p:spPr>
          <a:xfrm>
            <a:off x="9033571" y="3152485"/>
            <a:ext cx="2523322" cy="54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2014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年度中国十佳幸福企业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D551E15-D0C0-1142-9A35-139A8F3963A6}"/>
              </a:ext>
            </a:extLst>
          </p:cNvPr>
          <p:cNvSpPr txBox="1"/>
          <p:nvPr/>
        </p:nvSpPr>
        <p:spPr>
          <a:xfrm>
            <a:off x="6547759" y="4706082"/>
            <a:ext cx="2026103" cy="81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2013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最佳公司治理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钛金奖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1EBE905-C7C5-9143-8D6B-A6B4D468744F}"/>
              </a:ext>
            </a:extLst>
          </p:cNvPr>
          <p:cNvSpPr txBox="1"/>
          <p:nvPr/>
        </p:nvSpPr>
        <p:spPr>
          <a:xfrm>
            <a:off x="6475785" y="3122277"/>
            <a:ext cx="2156132" cy="81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2012</a:t>
            </a: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中国国际食品展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创新大奖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49DE5BF-C8C3-B247-B79F-4AEA8C55C5BF}"/>
              </a:ext>
            </a:extLst>
          </p:cNvPr>
          <p:cNvSpPr txBox="1"/>
          <p:nvPr/>
        </p:nvSpPr>
        <p:spPr>
          <a:xfrm>
            <a:off x="3761659" y="3103117"/>
            <a:ext cx="1924529" cy="81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2011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全国服务质量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先进单位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99E97B7-FBDF-144B-A8CF-E22BDABD6207}"/>
              </a:ext>
            </a:extLst>
          </p:cNvPr>
          <p:cNvSpPr txBox="1"/>
          <p:nvPr/>
        </p:nvSpPr>
        <p:spPr>
          <a:xfrm>
            <a:off x="648630" y="3203260"/>
            <a:ext cx="2597044" cy="54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2010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2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 “中国低碳新锐企业”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30DC811-D049-364F-8709-EB06242F339D}"/>
              </a:ext>
            </a:extLst>
          </p:cNvPr>
          <p:cNvGrpSpPr/>
          <p:nvPr/>
        </p:nvGrpSpPr>
        <p:grpSpPr>
          <a:xfrm>
            <a:off x="691159" y="3008686"/>
            <a:ext cx="2523616" cy="970962"/>
            <a:chOff x="778431" y="2285369"/>
            <a:chExt cx="2540080" cy="977295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38" name="Freeform 1266">
              <a:extLst>
                <a:ext uri="{FF2B5EF4-FFF2-40B4-BE49-F238E27FC236}">
                  <a16:creationId xmlns:a16="http://schemas.microsoft.com/office/drawing/2014/main" id="{7E16362F-7935-1A4C-B8EE-168BAF80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Freeform 1267">
              <a:extLst>
                <a:ext uri="{FF2B5EF4-FFF2-40B4-BE49-F238E27FC236}">
                  <a16:creationId xmlns:a16="http://schemas.microsoft.com/office/drawing/2014/main" id="{417D1792-C61F-8B47-9DB6-5D8941EB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30B23EC-250A-CB46-AF06-6400A1051D7B}"/>
              </a:ext>
            </a:extLst>
          </p:cNvPr>
          <p:cNvGrpSpPr/>
          <p:nvPr/>
        </p:nvGrpSpPr>
        <p:grpSpPr>
          <a:xfrm>
            <a:off x="3461588" y="3008686"/>
            <a:ext cx="2523613" cy="970963"/>
            <a:chOff x="778431" y="2285369"/>
            <a:chExt cx="2540080" cy="977296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41" name="Freeform 1266">
              <a:extLst>
                <a:ext uri="{FF2B5EF4-FFF2-40B4-BE49-F238E27FC236}">
                  <a16:creationId xmlns:a16="http://schemas.microsoft.com/office/drawing/2014/main" id="{146A9483-2A1C-3048-A86C-26E85814B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2" name="Freeform 1267">
              <a:extLst>
                <a:ext uri="{FF2B5EF4-FFF2-40B4-BE49-F238E27FC236}">
                  <a16:creationId xmlns:a16="http://schemas.microsoft.com/office/drawing/2014/main" id="{D16A904A-589D-9C48-8CD5-18024825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153C580-8D8B-4C4D-AC5D-53BE40E674D1}"/>
              </a:ext>
            </a:extLst>
          </p:cNvPr>
          <p:cNvGrpSpPr/>
          <p:nvPr/>
        </p:nvGrpSpPr>
        <p:grpSpPr>
          <a:xfrm>
            <a:off x="6253970" y="3008686"/>
            <a:ext cx="2523616" cy="970962"/>
            <a:chOff x="778431" y="2285369"/>
            <a:chExt cx="2540080" cy="977295"/>
          </a:xfrm>
          <a:gradFill>
            <a:gsLst>
              <a:gs pos="500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44" name="Freeform 1266">
              <a:extLst>
                <a:ext uri="{FF2B5EF4-FFF2-40B4-BE49-F238E27FC236}">
                  <a16:creationId xmlns:a16="http://schemas.microsoft.com/office/drawing/2014/main" id="{651E6840-57C9-A14D-A2D9-846652064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Freeform 1267">
              <a:extLst>
                <a:ext uri="{FF2B5EF4-FFF2-40B4-BE49-F238E27FC236}">
                  <a16:creationId xmlns:a16="http://schemas.microsoft.com/office/drawing/2014/main" id="{1E0986AE-16FF-BF48-8E05-94B2E7582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E26E169-012F-EA4B-92C5-110F93B484C8}"/>
              </a:ext>
            </a:extLst>
          </p:cNvPr>
          <p:cNvGrpSpPr/>
          <p:nvPr/>
        </p:nvGrpSpPr>
        <p:grpSpPr>
          <a:xfrm>
            <a:off x="9055024" y="3006939"/>
            <a:ext cx="2523616" cy="970962"/>
            <a:chOff x="778431" y="2285369"/>
            <a:chExt cx="2540080" cy="977295"/>
          </a:xfrm>
          <a:gradFill>
            <a:gsLst>
              <a:gs pos="300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47" name="Freeform 1266">
              <a:extLst>
                <a:ext uri="{FF2B5EF4-FFF2-40B4-BE49-F238E27FC236}">
                  <a16:creationId xmlns:a16="http://schemas.microsoft.com/office/drawing/2014/main" id="{7230CFCA-7CA1-744C-83A4-7B548EF8F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" name="Freeform 1267">
              <a:extLst>
                <a:ext uri="{FF2B5EF4-FFF2-40B4-BE49-F238E27FC236}">
                  <a16:creationId xmlns:a16="http://schemas.microsoft.com/office/drawing/2014/main" id="{0FCFABAA-8478-B24E-85FA-35539D1B4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4247AB9-BA17-284F-AFA6-A8D52BD1D6F6}"/>
              </a:ext>
            </a:extLst>
          </p:cNvPr>
          <p:cNvGrpSpPr/>
          <p:nvPr/>
        </p:nvGrpSpPr>
        <p:grpSpPr>
          <a:xfrm>
            <a:off x="687834" y="4513130"/>
            <a:ext cx="2523616" cy="970962"/>
            <a:chOff x="778431" y="2285369"/>
            <a:chExt cx="2540080" cy="977295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0" name="Freeform 1266">
              <a:extLst>
                <a:ext uri="{FF2B5EF4-FFF2-40B4-BE49-F238E27FC236}">
                  <a16:creationId xmlns:a16="http://schemas.microsoft.com/office/drawing/2014/main" id="{5771C175-E6F9-E94E-AF7D-F98F2BBB9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Freeform 1267">
              <a:extLst>
                <a:ext uri="{FF2B5EF4-FFF2-40B4-BE49-F238E27FC236}">
                  <a16:creationId xmlns:a16="http://schemas.microsoft.com/office/drawing/2014/main" id="{219CEB20-87DB-E541-A62B-D6096940D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BBE6E6AC-63EF-3247-B2C2-CCBE40B33050}"/>
              </a:ext>
            </a:extLst>
          </p:cNvPr>
          <p:cNvGrpSpPr/>
          <p:nvPr/>
        </p:nvGrpSpPr>
        <p:grpSpPr>
          <a:xfrm>
            <a:off x="3458264" y="4513130"/>
            <a:ext cx="2523616" cy="970962"/>
            <a:chOff x="778431" y="2285369"/>
            <a:chExt cx="2540080" cy="977295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3" name="Freeform 1266">
              <a:extLst>
                <a:ext uri="{FF2B5EF4-FFF2-40B4-BE49-F238E27FC236}">
                  <a16:creationId xmlns:a16="http://schemas.microsoft.com/office/drawing/2014/main" id="{4E31868D-88C0-8742-AD72-0160A778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4" name="Freeform 1267">
              <a:extLst>
                <a:ext uri="{FF2B5EF4-FFF2-40B4-BE49-F238E27FC236}">
                  <a16:creationId xmlns:a16="http://schemas.microsoft.com/office/drawing/2014/main" id="{938AD214-15D5-354C-B9DB-00B8F9DD4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E9E3337-71B9-E74C-B76F-553B7834ED9B}"/>
              </a:ext>
            </a:extLst>
          </p:cNvPr>
          <p:cNvGrpSpPr/>
          <p:nvPr/>
        </p:nvGrpSpPr>
        <p:grpSpPr>
          <a:xfrm>
            <a:off x="6272097" y="4511380"/>
            <a:ext cx="2523616" cy="970962"/>
            <a:chOff x="778431" y="2285369"/>
            <a:chExt cx="2540080" cy="977295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6" name="Freeform 1266">
              <a:extLst>
                <a:ext uri="{FF2B5EF4-FFF2-40B4-BE49-F238E27FC236}">
                  <a16:creationId xmlns:a16="http://schemas.microsoft.com/office/drawing/2014/main" id="{1BA966AD-BFE4-944C-B5D8-4E6EAEFC8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7" name="Freeform 1267">
              <a:extLst>
                <a:ext uri="{FF2B5EF4-FFF2-40B4-BE49-F238E27FC236}">
                  <a16:creationId xmlns:a16="http://schemas.microsoft.com/office/drawing/2014/main" id="{F0D058E0-71D8-9447-8F06-EDAC28DFF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014B888-D882-6C4C-AD8A-DA75D57E3A79}"/>
              </a:ext>
            </a:extLst>
          </p:cNvPr>
          <p:cNvGrpSpPr/>
          <p:nvPr/>
        </p:nvGrpSpPr>
        <p:grpSpPr>
          <a:xfrm>
            <a:off x="9055024" y="4511380"/>
            <a:ext cx="2523616" cy="970962"/>
            <a:chOff x="778431" y="2285369"/>
            <a:chExt cx="2540080" cy="977295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9" name="Freeform 1266">
              <a:extLst>
                <a:ext uri="{FF2B5EF4-FFF2-40B4-BE49-F238E27FC236}">
                  <a16:creationId xmlns:a16="http://schemas.microsoft.com/office/drawing/2014/main" id="{A5DE1378-0EC3-EA49-B227-26434298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964" y="2285369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0" name="Freeform 1267">
              <a:extLst>
                <a:ext uri="{FF2B5EF4-FFF2-40B4-BE49-F238E27FC236}">
                  <a16:creationId xmlns:a16="http://schemas.microsoft.com/office/drawing/2014/main" id="{59F3F497-D045-5149-8D50-5507D576D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31" y="2285369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271" tIns="40635" rIns="81271" bIns="40635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40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7D3A776A-DBBF-B447-88B0-E2647E5C1B8C}"/>
              </a:ext>
            </a:extLst>
          </p:cNvPr>
          <p:cNvSpPr/>
          <p:nvPr/>
        </p:nvSpPr>
        <p:spPr>
          <a:xfrm>
            <a:off x="1784564" y="1602475"/>
            <a:ext cx="8622873" cy="587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建立核心竞争力、不断巩固市场优势，形成具有长久生命力的商业模式，最终要建立良好的内部运行机制和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外部生态环境，支持可持续发展的长远目标的实现</a:t>
            </a:r>
          </a:p>
        </p:txBody>
      </p:sp>
    </p:spTree>
    <p:extLst>
      <p:ext uri="{BB962C8B-B14F-4D97-AF65-F5344CB8AC3E}">
        <p14:creationId xmlns:p14="http://schemas.microsoft.com/office/powerpoint/2010/main" val="265521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数据分析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26">
            <a:extLst>
              <a:ext uri="{FF2B5EF4-FFF2-40B4-BE49-F238E27FC236}">
                <a16:creationId xmlns:a16="http://schemas.microsoft.com/office/drawing/2014/main" id="{B3D94DAC-F173-D34A-807E-75AA81DB2950}"/>
              </a:ext>
            </a:extLst>
          </p:cNvPr>
          <p:cNvCxnSpPr>
            <a:cxnSpLocks/>
          </p:cNvCxnSpPr>
          <p:nvPr/>
        </p:nvCxnSpPr>
        <p:spPr>
          <a:xfrm>
            <a:off x="1049116" y="2998163"/>
            <a:ext cx="4425058" cy="0"/>
          </a:xfrm>
          <a:prstGeom prst="line">
            <a:avLst/>
          </a:prstGeom>
          <a:ln w="12700">
            <a:solidFill>
              <a:srgbClr val="F2F7FC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D7E6F942-EE95-0642-A1A1-EEDC66643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812274"/>
              </p:ext>
            </p:extLst>
          </p:nvPr>
        </p:nvGraphicFramePr>
        <p:xfrm>
          <a:off x="928300" y="3539205"/>
          <a:ext cx="4667418" cy="272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CB5D1D60-A023-AE42-8DEE-B478DADB7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835359"/>
              </p:ext>
            </p:extLst>
          </p:nvPr>
        </p:nvGraphicFramePr>
        <p:xfrm>
          <a:off x="6061832" y="3609675"/>
          <a:ext cx="2629927" cy="247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4CAFAAAE-474B-AA4D-9B4E-414D817B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489595"/>
              </p:ext>
            </p:extLst>
          </p:nvPr>
        </p:nvGraphicFramePr>
        <p:xfrm>
          <a:off x="8633773" y="3609675"/>
          <a:ext cx="2629927" cy="247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32" name="直接连接符 52">
            <a:extLst>
              <a:ext uri="{FF2B5EF4-FFF2-40B4-BE49-F238E27FC236}">
                <a16:creationId xmlns:a16="http://schemas.microsoft.com/office/drawing/2014/main" id="{3706B75E-55C1-D147-8452-5DA28E12BF22}"/>
              </a:ext>
            </a:extLst>
          </p:cNvPr>
          <p:cNvCxnSpPr>
            <a:cxnSpLocks/>
          </p:cNvCxnSpPr>
          <p:nvPr/>
        </p:nvCxnSpPr>
        <p:spPr>
          <a:xfrm>
            <a:off x="6282014" y="2998163"/>
            <a:ext cx="4746709" cy="0"/>
          </a:xfrm>
          <a:prstGeom prst="line">
            <a:avLst/>
          </a:prstGeom>
          <a:ln w="12700">
            <a:solidFill>
              <a:srgbClr val="F2F7FC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C60BFAEC-558D-F046-8E56-BBB6082B5CBA}"/>
              </a:ext>
            </a:extLst>
          </p:cNvPr>
          <p:cNvSpPr/>
          <p:nvPr/>
        </p:nvSpPr>
        <p:spPr>
          <a:xfrm>
            <a:off x="6198769" y="2500320"/>
            <a:ext cx="3575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品牌消费者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AIPL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人群性别差异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6858A6E-756A-CC4C-9865-0157DD4E6EFC}"/>
              </a:ext>
            </a:extLst>
          </p:cNvPr>
          <p:cNvSpPr txBox="1"/>
          <p:nvPr/>
        </p:nvSpPr>
        <p:spPr>
          <a:xfrm>
            <a:off x="6386781" y="6120828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zh-CN" dirty="0"/>
              <a:t>品牌认知人群男女比例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B0B79CA-3D2B-C54B-A52B-22188AC6E121}"/>
              </a:ext>
            </a:extLst>
          </p:cNvPr>
          <p:cNvSpPr txBox="1"/>
          <p:nvPr/>
        </p:nvSpPr>
        <p:spPr>
          <a:xfrm>
            <a:off x="8958722" y="6120828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品牌兴趣人群男女比例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8C80AD5-7A74-9E44-9052-6F757ABB1C05}"/>
              </a:ext>
            </a:extLst>
          </p:cNvPr>
          <p:cNvSpPr/>
          <p:nvPr/>
        </p:nvSpPr>
        <p:spPr>
          <a:xfrm>
            <a:off x="975411" y="2500320"/>
            <a:ext cx="3550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品牌消费者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AIPL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人群性别差异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296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087F3765-9595-1B4D-88B8-8B3ADE3128EF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100000">
                <a:srgbClr val="3599FB"/>
              </a:gs>
              <a:gs pos="0">
                <a:srgbClr val="4347F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AB1C12EA-CC41-43E8-9564-62A8583280D5}"/>
              </a:ext>
            </a:extLst>
          </p:cNvPr>
          <p:cNvSpPr/>
          <p:nvPr/>
        </p:nvSpPr>
        <p:spPr>
          <a:xfrm>
            <a:off x="4728043" y="2064786"/>
            <a:ext cx="2728428" cy="2728428"/>
          </a:xfrm>
          <a:prstGeom prst="ellipse">
            <a:avLst/>
          </a:prstGeom>
          <a:solidFill>
            <a:srgbClr val="F2F7FC">
              <a:alpha val="20000"/>
            </a:srgb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C3E35BE2-0631-4631-A09C-4B1662477903}"/>
              </a:ext>
            </a:extLst>
          </p:cNvPr>
          <p:cNvSpPr/>
          <p:nvPr/>
        </p:nvSpPr>
        <p:spPr>
          <a:xfrm>
            <a:off x="1116510" y="-1367207"/>
            <a:ext cx="9993796" cy="999379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F2F7FC">
                    <a:alpha val="80000"/>
                  </a:srgbClr>
                </a:gs>
                <a:gs pos="86000">
                  <a:srgbClr val="DBF6FF">
                    <a:alpha val="0"/>
                  </a:srgbClr>
                </a:gs>
                <a:gs pos="13000">
                  <a:schemeClr val="bg1">
                    <a:alpha val="0"/>
                  </a:schemeClr>
                </a:gs>
                <a:gs pos="100000">
                  <a:srgbClr val="F2F7FC">
                    <a:alpha val="8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A684D5E-B5F7-4180-902E-A61443843584}"/>
              </a:ext>
            </a:extLst>
          </p:cNvPr>
          <p:cNvSpPr/>
          <p:nvPr/>
        </p:nvSpPr>
        <p:spPr>
          <a:xfrm>
            <a:off x="3162301" y="496473"/>
            <a:ext cx="5867398" cy="5867394"/>
          </a:xfrm>
          <a:prstGeom prst="ellipse">
            <a:avLst/>
          </a:prstGeom>
          <a:noFill/>
          <a:ln w="6350">
            <a:solidFill>
              <a:srgbClr val="F2F7F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A220C55-803D-480C-A2B9-41A5D6C86D74}"/>
              </a:ext>
            </a:extLst>
          </p:cNvPr>
          <p:cNvSpPr/>
          <p:nvPr/>
        </p:nvSpPr>
        <p:spPr>
          <a:xfrm>
            <a:off x="3667346" y="1001516"/>
            <a:ext cx="4857308" cy="4857308"/>
          </a:xfrm>
          <a:prstGeom prst="ellipse">
            <a:avLst/>
          </a:prstGeom>
          <a:noFill/>
          <a:ln w="22225">
            <a:solidFill>
              <a:srgbClr val="00B0F0">
                <a:alpha val="9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1C78CE1-1AC8-43BC-99D2-C24CD770AB0A}"/>
              </a:ext>
            </a:extLst>
          </p:cNvPr>
          <p:cNvSpPr/>
          <p:nvPr/>
        </p:nvSpPr>
        <p:spPr>
          <a:xfrm>
            <a:off x="4230803" y="1564973"/>
            <a:ext cx="3730394" cy="3730394"/>
          </a:xfrm>
          <a:prstGeom prst="ellipse">
            <a:avLst/>
          </a:prstGeom>
          <a:noFill/>
          <a:ln w="9525">
            <a:solidFill>
              <a:srgbClr val="F2F7FC">
                <a:alpha val="5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8CBCA96-C0AC-420C-83BC-554DFC9A3D46}"/>
              </a:ext>
            </a:extLst>
          </p:cNvPr>
          <p:cNvSpPr/>
          <p:nvPr/>
        </p:nvSpPr>
        <p:spPr>
          <a:xfrm>
            <a:off x="101600" y="-2565400"/>
            <a:ext cx="11988800" cy="11988800"/>
          </a:xfrm>
          <a:prstGeom prst="ellipse">
            <a:avLst/>
          </a:prstGeom>
          <a:noFill/>
          <a:ln w="9525">
            <a:solidFill>
              <a:srgbClr val="2DC8FF">
                <a:alpha val="2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9BD6433-D2E4-4752-AB36-01811CA1CBC5}"/>
              </a:ext>
            </a:extLst>
          </p:cNvPr>
          <p:cNvSpPr/>
          <p:nvPr/>
        </p:nvSpPr>
        <p:spPr>
          <a:xfrm>
            <a:off x="1130559" y="1688693"/>
            <a:ext cx="497958" cy="49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EC2FBAD9-2259-429E-AB38-AA73D102AE59}"/>
              </a:ext>
            </a:extLst>
          </p:cNvPr>
          <p:cNvSpPr/>
          <p:nvPr/>
        </p:nvSpPr>
        <p:spPr>
          <a:xfrm>
            <a:off x="839788" y="3380709"/>
            <a:ext cx="497958" cy="49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3799935-C0EF-4146-AB60-3AF4E7E85055}"/>
              </a:ext>
            </a:extLst>
          </p:cNvPr>
          <p:cNvSpPr/>
          <p:nvPr/>
        </p:nvSpPr>
        <p:spPr>
          <a:xfrm flipH="1">
            <a:off x="10562109" y="1688693"/>
            <a:ext cx="497958" cy="49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B8ED03A-0FB5-4C41-AA17-B4FCD62E4B50}"/>
              </a:ext>
            </a:extLst>
          </p:cNvPr>
          <p:cNvSpPr/>
          <p:nvPr/>
        </p:nvSpPr>
        <p:spPr>
          <a:xfrm flipH="1">
            <a:off x="10854255" y="3380709"/>
            <a:ext cx="497958" cy="49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3B33639-58FF-4913-BA94-17BD974E63FB}"/>
              </a:ext>
            </a:extLst>
          </p:cNvPr>
          <p:cNvSpPr/>
          <p:nvPr/>
        </p:nvSpPr>
        <p:spPr>
          <a:xfrm>
            <a:off x="4933146" y="2266146"/>
            <a:ext cx="2325708" cy="2325708"/>
          </a:xfrm>
          <a:prstGeom prst="ellipse">
            <a:avLst/>
          </a:prstGeom>
          <a:gradFill flip="none" rotWithShape="1">
            <a:gsLst>
              <a:gs pos="100000">
                <a:srgbClr val="F2F7FC">
                  <a:alpha val="85000"/>
                </a:srgbClr>
              </a:gs>
              <a:gs pos="0">
                <a:schemeClr val="bg1">
                  <a:alpha val="85000"/>
                </a:schemeClr>
              </a:gs>
            </a:gsLst>
            <a:lin ang="5400000" scaled="1"/>
            <a:tileRect/>
          </a:gra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F7FC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520C88-3C2E-4988-892F-9F4D74DCEF72}"/>
              </a:ext>
            </a:extLst>
          </p:cNvPr>
          <p:cNvSpPr txBox="1"/>
          <p:nvPr/>
        </p:nvSpPr>
        <p:spPr>
          <a:xfrm>
            <a:off x="1562100" y="1020108"/>
            <a:ext cx="184731" cy="403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89B4C4C-3AD6-4559-82F1-F142DF8EEE5B}"/>
              </a:ext>
            </a:extLst>
          </p:cNvPr>
          <p:cNvSpPr/>
          <p:nvPr/>
        </p:nvSpPr>
        <p:spPr>
          <a:xfrm>
            <a:off x="1130559" y="5037228"/>
            <a:ext cx="497958" cy="49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29397583-AA39-45C3-9A8F-20E8FABAC695}"/>
              </a:ext>
            </a:extLst>
          </p:cNvPr>
          <p:cNvSpPr/>
          <p:nvPr/>
        </p:nvSpPr>
        <p:spPr>
          <a:xfrm flipH="1">
            <a:off x="10569842" y="5037228"/>
            <a:ext cx="497958" cy="49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59AEB8F-8CA0-4BB9-BCC9-B7CD2227E0BE}"/>
              </a:ext>
            </a:extLst>
          </p:cNvPr>
          <p:cNvSpPr/>
          <p:nvPr/>
        </p:nvSpPr>
        <p:spPr>
          <a:xfrm>
            <a:off x="1688526" y="5346219"/>
            <a:ext cx="299888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集团所有广场和五星级酒店都达到国家星级节能标准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627E4EF-7173-4E3F-8587-F7D7DD3C787E}"/>
              </a:ext>
            </a:extLst>
          </p:cNvPr>
          <p:cNvSpPr/>
          <p:nvPr/>
        </p:nvSpPr>
        <p:spPr>
          <a:xfrm>
            <a:off x="7572519" y="5377954"/>
            <a:ext cx="2973694" cy="524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有远大愿景，对工作标准要求极高，追求“让一切工作成为精品”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DB33A5F-D432-45BF-9848-40BF7FD8672C}"/>
              </a:ext>
            </a:extLst>
          </p:cNvPr>
          <p:cNvSpPr/>
          <p:nvPr/>
        </p:nvSpPr>
        <p:spPr>
          <a:xfrm>
            <a:off x="1688526" y="2014696"/>
            <a:ext cx="2989278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敢于创新是公司文化的首要特点，就是敢闯敢试、敢想敢干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63C48281-3953-41B1-932C-8506446CB2E9}"/>
              </a:ext>
            </a:extLst>
          </p:cNvPr>
          <p:cNvSpPr/>
          <p:nvPr/>
        </p:nvSpPr>
        <p:spPr>
          <a:xfrm>
            <a:off x="1379538" y="3672650"/>
            <a:ext cx="2998880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坚守诚信是公司文化的核心特点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0469FA62-7758-4D3F-9409-DAC4CE14FF2B}"/>
              </a:ext>
            </a:extLst>
          </p:cNvPr>
          <p:cNvSpPr/>
          <p:nvPr/>
        </p:nvSpPr>
        <p:spPr>
          <a:xfrm>
            <a:off x="7844896" y="3657530"/>
            <a:ext cx="2975754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集团还倡导人人公益的理念，每人每年至少做一次义工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8E853F4-6E07-4423-BD1B-1CD751A575A3}"/>
              </a:ext>
            </a:extLst>
          </p:cNvPr>
          <p:cNvSpPr/>
          <p:nvPr/>
        </p:nvSpPr>
        <p:spPr>
          <a:xfrm>
            <a:off x="7692357" y="2041749"/>
            <a:ext cx="287568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公司视员工为企业的核心资本，发展成果首先惠及员工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B8909212-6FA0-45C6-ADC3-FDDDCB5ED119}"/>
              </a:ext>
            </a:extLst>
          </p:cNvPr>
          <p:cNvSpPr/>
          <p:nvPr/>
        </p:nvSpPr>
        <p:spPr>
          <a:xfrm>
            <a:off x="9418124" y="334121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</a:rPr>
              <a:t>注重慈善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116B45E3-CC9C-40A4-A367-559EBCF750E3}"/>
              </a:ext>
            </a:extLst>
          </p:cNvPr>
          <p:cNvSpPr/>
          <p:nvPr/>
        </p:nvSpPr>
        <p:spPr>
          <a:xfrm>
            <a:off x="1391876" y="3341210"/>
            <a:ext cx="1005403" cy="362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+mn-ea"/>
              </a:rPr>
              <a:t>坚守诚信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A111F2B-89F9-4D08-A74E-D26AE64DC7B3}"/>
              </a:ext>
            </a:extLst>
          </p:cNvPr>
          <p:cNvSpPr/>
          <p:nvPr/>
        </p:nvSpPr>
        <p:spPr>
          <a:xfrm>
            <a:off x="1703409" y="1667580"/>
            <a:ext cx="1005403" cy="362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+mn-ea"/>
              </a:rPr>
              <a:t>敢于创新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7986D16-9F21-4165-8131-61FFBCC4C370}"/>
              </a:ext>
            </a:extLst>
          </p:cNvPr>
          <p:cNvSpPr/>
          <p:nvPr/>
        </p:nvSpPr>
        <p:spPr>
          <a:xfrm>
            <a:off x="9142806" y="166758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</a:rPr>
              <a:t>关爱员工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1EC6C6DC-2431-4F34-9405-72CC6804884B}"/>
              </a:ext>
            </a:extLst>
          </p:cNvPr>
          <p:cNvSpPr/>
          <p:nvPr/>
        </p:nvSpPr>
        <p:spPr>
          <a:xfrm>
            <a:off x="1707884" y="5044000"/>
            <a:ext cx="1005403" cy="362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+mn-ea"/>
              </a:rPr>
              <a:t>带头环保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B4DC7D28-7892-41E1-941D-8D4F882189A2}"/>
              </a:ext>
            </a:extLst>
          </p:cNvPr>
          <p:cNvSpPr/>
          <p:nvPr/>
        </p:nvSpPr>
        <p:spPr>
          <a:xfrm>
            <a:off x="9142806" y="506578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</a:rPr>
              <a:t>做到最好</a:t>
            </a:r>
          </a:p>
        </p:txBody>
      </p:sp>
      <p:sp>
        <p:nvSpPr>
          <p:cNvPr id="71" name="labyrinth_107757">
            <a:extLst>
              <a:ext uri="{FF2B5EF4-FFF2-40B4-BE49-F238E27FC236}">
                <a16:creationId xmlns:a16="http://schemas.microsoft.com/office/drawing/2014/main" id="{BDCB1BC2-DD39-4C53-A6E5-1681A6FDE595}"/>
              </a:ext>
            </a:extLst>
          </p:cNvPr>
          <p:cNvSpPr>
            <a:spLocks noChangeAspect="1"/>
          </p:cNvSpPr>
          <p:nvPr/>
        </p:nvSpPr>
        <p:spPr bwMode="auto">
          <a:xfrm>
            <a:off x="1244518" y="1802110"/>
            <a:ext cx="270037" cy="269630"/>
          </a:xfrm>
          <a:custGeom>
            <a:avLst/>
            <a:gdLst>
              <a:gd name="T0" fmla="*/ 2773 w 2873"/>
              <a:gd name="T1" fmla="*/ 0 h 2873"/>
              <a:gd name="T2" fmla="*/ 100 w 2873"/>
              <a:gd name="T3" fmla="*/ 0 h 2873"/>
              <a:gd name="T4" fmla="*/ 0 w 2873"/>
              <a:gd name="T5" fmla="*/ 100 h 2873"/>
              <a:gd name="T6" fmla="*/ 0 w 2873"/>
              <a:gd name="T7" fmla="*/ 2773 h 2873"/>
              <a:gd name="T8" fmla="*/ 100 w 2873"/>
              <a:gd name="T9" fmla="*/ 2873 h 2873"/>
              <a:gd name="T10" fmla="*/ 1730 w 2873"/>
              <a:gd name="T11" fmla="*/ 2873 h 2873"/>
              <a:gd name="T12" fmla="*/ 1830 w 2873"/>
              <a:gd name="T13" fmla="*/ 2773 h 2873"/>
              <a:gd name="T14" fmla="*/ 1730 w 2873"/>
              <a:gd name="T15" fmla="*/ 2673 h 2873"/>
              <a:gd name="T16" fmla="*/ 200 w 2873"/>
              <a:gd name="T17" fmla="*/ 2673 h 2873"/>
              <a:gd name="T18" fmla="*/ 200 w 2873"/>
              <a:gd name="T19" fmla="*/ 1606 h 2873"/>
              <a:gd name="T20" fmla="*/ 892 w 2873"/>
              <a:gd name="T21" fmla="*/ 1606 h 2873"/>
              <a:gd name="T22" fmla="*/ 892 w 2873"/>
              <a:gd name="T23" fmla="*/ 2098 h 2873"/>
              <a:gd name="T24" fmla="*/ 992 w 2873"/>
              <a:gd name="T25" fmla="*/ 2198 h 2873"/>
              <a:gd name="T26" fmla="*/ 1092 w 2873"/>
              <a:gd name="T27" fmla="*/ 2098 h 2873"/>
              <a:gd name="T28" fmla="*/ 1092 w 2873"/>
              <a:gd name="T29" fmla="*/ 927 h 2873"/>
              <a:gd name="T30" fmla="*/ 992 w 2873"/>
              <a:gd name="T31" fmla="*/ 827 h 2873"/>
              <a:gd name="T32" fmla="*/ 892 w 2873"/>
              <a:gd name="T33" fmla="*/ 927 h 2873"/>
              <a:gd name="T34" fmla="*/ 892 w 2873"/>
              <a:gd name="T35" fmla="*/ 1406 h 2873"/>
              <a:gd name="T36" fmla="*/ 200 w 2873"/>
              <a:gd name="T37" fmla="*/ 1406 h 2873"/>
              <a:gd name="T38" fmla="*/ 200 w 2873"/>
              <a:gd name="T39" fmla="*/ 200 h 2873"/>
              <a:gd name="T40" fmla="*/ 1630 w 2873"/>
              <a:gd name="T41" fmla="*/ 200 h 2873"/>
              <a:gd name="T42" fmla="*/ 1630 w 2873"/>
              <a:gd name="T43" fmla="*/ 857 h 2873"/>
              <a:gd name="T44" fmla="*/ 1730 w 2873"/>
              <a:gd name="T45" fmla="*/ 957 h 2873"/>
              <a:gd name="T46" fmla="*/ 2322 w 2873"/>
              <a:gd name="T47" fmla="*/ 957 h 2873"/>
              <a:gd name="T48" fmla="*/ 2422 w 2873"/>
              <a:gd name="T49" fmla="*/ 857 h 2873"/>
              <a:gd name="T50" fmla="*/ 2322 w 2873"/>
              <a:gd name="T51" fmla="*/ 757 h 2873"/>
              <a:gd name="T52" fmla="*/ 1830 w 2873"/>
              <a:gd name="T53" fmla="*/ 757 h 2873"/>
              <a:gd name="T54" fmla="*/ 1830 w 2873"/>
              <a:gd name="T55" fmla="*/ 200 h 2873"/>
              <a:gd name="T56" fmla="*/ 2673 w 2873"/>
              <a:gd name="T57" fmla="*/ 200 h 2873"/>
              <a:gd name="T58" fmla="*/ 2673 w 2873"/>
              <a:gd name="T59" fmla="*/ 1849 h 2873"/>
              <a:gd name="T60" fmla="*/ 1730 w 2873"/>
              <a:gd name="T61" fmla="*/ 1849 h 2873"/>
              <a:gd name="T62" fmla="*/ 1630 w 2873"/>
              <a:gd name="T63" fmla="*/ 1949 h 2873"/>
              <a:gd name="T64" fmla="*/ 1730 w 2873"/>
              <a:gd name="T65" fmla="*/ 2049 h 2873"/>
              <a:gd name="T66" fmla="*/ 2673 w 2873"/>
              <a:gd name="T67" fmla="*/ 2049 h 2873"/>
              <a:gd name="T68" fmla="*/ 2673 w 2873"/>
              <a:gd name="T69" fmla="*/ 2673 h 2873"/>
              <a:gd name="T70" fmla="*/ 2322 w 2873"/>
              <a:gd name="T71" fmla="*/ 2673 h 2873"/>
              <a:gd name="T72" fmla="*/ 2222 w 2873"/>
              <a:gd name="T73" fmla="*/ 2773 h 2873"/>
              <a:gd name="T74" fmla="*/ 2322 w 2873"/>
              <a:gd name="T75" fmla="*/ 2873 h 2873"/>
              <a:gd name="T76" fmla="*/ 2773 w 2873"/>
              <a:gd name="T77" fmla="*/ 2873 h 2873"/>
              <a:gd name="T78" fmla="*/ 2873 w 2873"/>
              <a:gd name="T79" fmla="*/ 2773 h 2873"/>
              <a:gd name="T80" fmla="*/ 2873 w 2873"/>
              <a:gd name="T81" fmla="*/ 100 h 2873"/>
              <a:gd name="T82" fmla="*/ 2773 w 2873"/>
              <a:gd name="T83" fmla="*/ 0 h 2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3" h="2873">
                <a:moveTo>
                  <a:pt x="2773" y="0"/>
                </a:moveTo>
                <a:lnTo>
                  <a:pt x="100" y="0"/>
                </a:lnTo>
                <a:cubicBezTo>
                  <a:pt x="45" y="0"/>
                  <a:pt x="0" y="45"/>
                  <a:pt x="0" y="100"/>
                </a:cubicBezTo>
                <a:lnTo>
                  <a:pt x="0" y="2773"/>
                </a:lnTo>
                <a:cubicBezTo>
                  <a:pt x="0" y="2828"/>
                  <a:pt x="45" y="2873"/>
                  <a:pt x="100" y="2873"/>
                </a:cubicBezTo>
                <a:lnTo>
                  <a:pt x="1730" y="2873"/>
                </a:lnTo>
                <a:cubicBezTo>
                  <a:pt x="1785" y="2873"/>
                  <a:pt x="1830" y="2828"/>
                  <a:pt x="1830" y="2773"/>
                </a:cubicBezTo>
                <a:cubicBezTo>
                  <a:pt x="1830" y="2718"/>
                  <a:pt x="1785" y="2673"/>
                  <a:pt x="1730" y="2673"/>
                </a:cubicBezTo>
                <a:lnTo>
                  <a:pt x="200" y="2673"/>
                </a:lnTo>
                <a:lnTo>
                  <a:pt x="200" y="1606"/>
                </a:lnTo>
                <a:lnTo>
                  <a:pt x="892" y="1606"/>
                </a:lnTo>
                <a:lnTo>
                  <a:pt x="892" y="2098"/>
                </a:lnTo>
                <a:cubicBezTo>
                  <a:pt x="892" y="2153"/>
                  <a:pt x="937" y="2198"/>
                  <a:pt x="992" y="2198"/>
                </a:cubicBezTo>
                <a:cubicBezTo>
                  <a:pt x="1048" y="2198"/>
                  <a:pt x="1092" y="2153"/>
                  <a:pt x="1092" y="2098"/>
                </a:cubicBezTo>
                <a:lnTo>
                  <a:pt x="1092" y="927"/>
                </a:lnTo>
                <a:cubicBezTo>
                  <a:pt x="1092" y="871"/>
                  <a:pt x="1048" y="827"/>
                  <a:pt x="992" y="827"/>
                </a:cubicBezTo>
                <a:cubicBezTo>
                  <a:pt x="937" y="827"/>
                  <a:pt x="892" y="871"/>
                  <a:pt x="892" y="927"/>
                </a:cubicBezTo>
                <a:lnTo>
                  <a:pt x="892" y="1406"/>
                </a:lnTo>
                <a:lnTo>
                  <a:pt x="200" y="1406"/>
                </a:lnTo>
                <a:lnTo>
                  <a:pt x="200" y="200"/>
                </a:lnTo>
                <a:lnTo>
                  <a:pt x="1630" y="200"/>
                </a:lnTo>
                <a:lnTo>
                  <a:pt x="1630" y="857"/>
                </a:lnTo>
                <a:cubicBezTo>
                  <a:pt x="1630" y="912"/>
                  <a:pt x="1675" y="957"/>
                  <a:pt x="1730" y="957"/>
                </a:cubicBezTo>
                <a:lnTo>
                  <a:pt x="2322" y="957"/>
                </a:lnTo>
                <a:cubicBezTo>
                  <a:pt x="2377" y="957"/>
                  <a:pt x="2422" y="912"/>
                  <a:pt x="2422" y="857"/>
                </a:cubicBezTo>
                <a:cubicBezTo>
                  <a:pt x="2422" y="801"/>
                  <a:pt x="2377" y="757"/>
                  <a:pt x="2322" y="757"/>
                </a:cubicBezTo>
                <a:lnTo>
                  <a:pt x="1830" y="757"/>
                </a:lnTo>
                <a:lnTo>
                  <a:pt x="1830" y="200"/>
                </a:lnTo>
                <a:lnTo>
                  <a:pt x="2673" y="200"/>
                </a:lnTo>
                <a:lnTo>
                  <a:pt x="2673" y="1849"/>
                </a:lnTo>
                <a:lnTo>
                  <a:pt x="1730" y="1849"/>
                </a:lnTo>
                <a:cubicBezTo>
                  <a:pt x="1675" y="1849"/>
                  <a:pt x="1630" y="1894"/>
                  <a:pt x="1630" y="1949"/>
                </a:cubicBezTo>
                <a:cubicBezTo>
                  <a:pt x="1630" y="2004"/>
                  <a:pt x="1675" y="2049"/>
                  <a:pt x="1730" y="2049"/>
                </a:cubicBezTo>
                <a:lnTo>
                  <a:pt x="2673" y="2049"/>
                </a:lnTo>
                <a:lnTo>
                  <a:pt x="2673" y="2673"/>
                </a:lnTo>
                <a:lnTo>
                  <a:pt x="2322" y="2673"/>
                </a:lnTo>
                <a:cubicBezTo>
                  <a:pt x="2267" y="2673"/>
                  <a:pt x="2222" y="2718"/>
                  <a:pt x="2222" y="2773"/>
                </a:cubicBezTo>
                <a:cubicBezTo>
                  <a:pt x="2222" y="2828"/>
                  <a:pt x="2267" y="2873"/>
                  <a:pt x="2322" y="2873"/>
                </a:cubicBezTo>
                <a:lnTo>
                  <a:pt x="2773" y="2873"/>
                </a:lnTo>
                <a:cubicBezTo>
                  <a:pt x="2828" y="2873"/>
                  <a:pt x="2873" y="2828"/>
                  <a:pt x="2873" y="2773"/>
                </a:cubicBezTo>
                <a:lnTo>
                  <a:pt x="2873" y="100"/>
                </a:lnTo>
                <a:cubicBezTo>
                  <a:pt x="2873" y="45"/>
                  <a:pt x="2828" y="0"/>
                  <a:pt x="27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72" name="question-mark-inside-a-box-outline_35189">
            <a:extLst>
              <a:ext uri="{FF2B5EF4-FFF2-40B4-BE49-F238E27FC236}">
                <a16:creationId xmlns:a16="http://schemas.microsoft.com/office/drawing/2014/main" id="{FCEADD6F-C397-41E3-8C10-AD0F265D8D3A}"/>
              </a:ext>
            </a:extLst>
          </p:cNvPr>
          <p:cNvSpPr>
            <a:spLocks noChangeAspect="1"/>
          </p:cNvSpPr>
          <p:nvPr/>
        </p:nvSpPr>
        <p:spPr bwMode="auto">
          <a:xfrm>
            <a:off x="10984146" y="3494875"/>
            <a:ext cx="270037" cy="269626"/>
          </a:xfrm>
          <a:custGeom>
            <a:avLst/>
            <a:gdLst>
              <a:gd name="connsiteX0" fmla="*/ 269419 w 603405"/>
              <a:gd name="connsiteY0" fmla="*/ 407798 h 602488"/>
              <a:gd name="connsiteX1" fmla="*/ 339420 w 603405"/>
              <a:gd name="connsiteY1" fmla="*/ 407798 h 602488"/>
              <a:gd name="connsiteX2" fmla="*/ 339420 w 603405"/>
              <a:gd name="connsiteY2" fmla="*/ 475400 h 602488"/>
              <a:gd name="connsiteX3" fmla="*/ 269419 w 603405"/>
              <a:gd name="connsiteY3" fmla="*/ 475400 h 602488"/>
              <a:gd name="connsiteX4" fmla="*/ 298443 w 603405"/>
              <a:gd name="connsiteY4" fmla="*/ 127300 h 602488"/>
              <a:gd name="connsiteX5" fmla="*/ 386386 w 603405"/>
              <a:gd name="connsiteY5" fmla="*/ 152434 h 602488"/>
              <a:gd name="connsiteX6" fmla="*/ 421276 w 603405"/>
              <a:gd name="connsiteY6" fmla="*/ 227201 h 602488"/>
              <a:gd name="connsiteX7" fmla="*/ 406141 w 603405"/>
              <a:gd name="connsiteY7" fmla="*/ 278424 h 602488"/>
              <a:gd name="connsiteX8" fmla="*/ 372047 w 603405"/>
              <a:gd name="connsiteY8" fmla="*/ 310716 h 602488"/>
              <a:gd name="connsiteX9" fmla="*/ 355478 w 603405"/>
              <a:gd name="connsiteY9" fmla="*/ 323602 h 602488"/>
              <a:gd name="connsiteX10" fmla="*/ 337476 w 603405"/>
              <a:gd name="connsiteY10" fmla="*/ 348100 h 602488"/>
              <a:gd name="connsiteX11" fmla="*/ 334449 w 603405"/>
              <a:gd name="connsiteY11" fmla="*/ 375620 h 602488"/>
              <a:gd name="connsiteX12" fmla="*/ 271041 w 603405"/>
              <a:gd name="connsiteY12" fmla="*/ 375620 h 602488"/>
              <a:gd name="connsiteX13" fmla="*/ 278528 w 603405"/>
              <a:gd name="connsiteY13" fmla="*/ 321056 h 602488"/>
              <a:gd name="connsiteX14" fmla="*/ 309755 w 603405"/>
              <a:gd name="connsiteY14" fmla="*/ 286378 h 602488"/>
              <a:gd name="connsiteX15" fmla="*/ 326801 w 603405"/>
              <a:gd name="connsiteY15" fmla="*/ 273015 h 602488"/>
              <a:gd name="connsiteX16" fmla="*/ 340343 w 603405"/>
              <a:gd name="connsiteY16" fmla="*/ 259334 h 602488"/>
              <a:gd name="connsiteX17" fmla="*/ 349743 w 603405"/>
              <a:gd name="connsiteY17" fmla="*/ 231019 h 602488"/>
              <a:gd name="connsiteX18" fmla="*/ 339387 w 603405"/>
              <a:gd name="connsiteY18" fmla="*/ 198726 h 602488"/>
              <a:gd name="connsiteX19" fmla="*/ 301311 w 603405"/>
              <a:gd name="connsiteY19" fmla="*/ 184091 h 602488"/>
              <a:gd name="connsiteX20" fmla="*/ 262915 w 603405"/>
              <a:gd name="connsiteY20" fmla="*/ 202066 h 602488"/>
              <a:gd name="connsiteX21" fmla="*/ 251603 w 603405"/>
              <a:gd name="connsiteY21" fmla="*/ 239450 h 602488"/>
              <a:gd name="connsiteX22" fmla="*/ 183894 w 603405"/>
              <a:gd name="connsiteY22" fmla="*/ 239450 h 602488"/>
              <a:gd name="connsiteX23" fmla="*/ 230574 w 603405"/>
              <a:gd name="connsiteY23" fmla="*/ 144958 h 602488"/>
              <a:gd name="connsiteX24" fmla="*/ 298443 w 603405"/>
              <a:gd name="connsiteY24" fmla="*/ 127300 h 602488"/>
              <a:gd name="connsiteX25" fmla="*/ 103572 w 603405"/>
              <a:gd name="connsiteY25" fmla="*/ 91662 h 602488"/>
              <a:gd name="connsiteX26" fmla="*/ 91781 w 603405"/>
              <a:gd name="connsiteY26" fmla="*/ 103436 h 602488"/>
              <a:gd name="connsiteX27" fmla="*/ 91781 w 603405"/>
              <a:gd name="connsiteY27" fmla="*/ 499122 h 602488"/>
              <a:gd name="connsiteX28" fmla="*/ 103572 w 603405"/>
              <a:gd name="connsiteY28" fmla="*/ 510896 h 602488"/>
              <a:gd name="connsiteX29" fmla="*/ 499833 w 603405"/>
              <a:gd name="connsiteY29" fmla="*/ 510896 h 602488"/>
              <a:gd name="connsiteX30" fmla="*/ 511624 w 603405"/>
              <a:gd name="connsiteY30" fmla="*/ 499122 h 602488"/>
              <a:gd name="connsiteX31" fmla="*/ 511624 w 603405"/>
              <a:gd name="connsiteY31" fmla="*/ 103436 h 602488"/>
              <a:gd name="connsiteX32" fmla="*/ 499833 w 603405"/>
              <a:gd name="connsiteY32" fmla="*/ 91662 h 602488"/>
              <a:gd name="connsiteX33" fmla="*/ 103572 w 603405"/>
              <a:gd name="connsiteY33" fmla="*/ 58569 h 602488"/>
              <a:gd name="connsiteX34" fmla="*/ 499833 w 603405"/>
              <a:gd name="connsiteY34" fmla="*/ 58569 h 602488"/>
              <a:gd name="connsiteX35" fmla="*/ 544765 w 603405"/>
              <a:gd name="connsiteY35" fmla="*/ 103436 h 602488"/>
              <a:gd name="connsiteX36" fmla="*/ 544765 w 603405"/>
              <a:gd name="connsiteY36" fmla="*/ 499122 h 602488"/>
              <a:gd name="connsiteX37" fmla="*/ 499833 w 603405"/>
              <a:gd name="connsiteY37" fmla="*/ 543989 h 602488"/>
              <a:gd name="connsiteX38" fmla="*/ 103572 w 603405"/>
              <a:gd name="connsiteY38" fmla="*/ 543989 h 602488"/>
              <a:gd name="connsiteX39" fmla="*/ 58640 w 603405"/>
              <a:gd name="connsiteY39" fmla="*/ 499122 h 602488"/>
              <a:gd name="connsiteX40" fmla="*/ 58640 w 603405"/>
              <a:gd name="connsiteY40" fmla="*/ 103436 h 602488"/>
              <a:gd name="connsiteX41" fmla="*/ 103572 w 603405"/>
              <a:gd name="connsiteY41" fmla="*/ 58569 h 602488"/>
              <a:gd name="connsiteX42" fmla="*/ 52262 w 603405"/>
              <a:gd name="connsiteY42" fmla="*/ 33091 h 602488"/>
              <a:gd name="connsiteX43" fmla="*/ 33142 w 603405"/>
              <a:gd name="connsiteY43" fmla="*/ 52183 h 602488"/>
              <a:gd name="connsiteX44" fmla="*/ 33142 w 603405"/>
              <a:gd name="connsiteY44" fmla="*/ 550305 h 602488"/>
              <a:gd name="connsiteX45" fmla="*/ 52262 w 603405"/>
              <a:gd name="connsiteY45" fmla="*/ 569397 h 602488"/>
              <a:gd name="connsiteX46" fmla="*/ 551143 w 603405"/>
              <a:gd name="connsiteY46" fmla="*/ 569397 h 602488"/>
              <a:gd name="connsiteX47" fmla="*/ 570263 w 603405"/>
              <a:gd name="connsiteY47" fmla="*/ 550305 h 602488"/>
              <a:gd name="connsiteX48" fmla="*/ 570263 w 603405"/>
              <a:gd name="connsiteY48" fmla="*/ 52183 h 602488"/>
              <a:gd name="connsiteX49" fmla="*/ 551143 w 603405"/>
              <a:gd name="connsiteY49" fmla="*/ 33091 h 602488"/>
              <a:gd name="connsiteX50" fmla="*/ 52262 w 603405"/>
              <a:gd name="connsiteY50" fmla="*/ 0 h 602488"/>
              <a:gd name="connsiteX51" fmla="*/ 551143 w 603405"/>
              <a:gd name="connsiteY51" fmla="*/ 0 h 602488"/>
              <a:gd name="connsiteX52" fmla="*/ 603405 w 603405"/>
              <a:gd name="connsiteY52" fmla="*/ 52183 h 602488"/>
              <a:gd name="connsiteX53" fmla="*/ 603405 w 603405"/>
              <a:gd name="connsiteY53" fmla="*/ 550305 h 602488"/>
              <a:gd name="connsiteX54" fmla="*/ 551143 w 603405"/>
              <a:gd name="connsiteY54" fmla="*/ 602488 h 602488"/>
              <a:gd name="connsiteX55" fmla="*/ 52262 w 603405"/>
              <a:gd name="connsiteY55" fmla="*/ 602488 h 602488"/>
              <a:gd name="connsiteX56" fmla="*/ 0 w 603405"/>
              <a:gd name="connsiteY56" fmla="*/ 550305 h 602488"/>
              <a:gd name="connsiteX57" fmla="*/ 0 w 603405"/>
              <a:gd name="connsiteY57" fmla="*/ 52183 h 602488"/>
              <a:gd name="connsiteX58" fmla="*/ 52262 w 603405"/>
              <a:gd name="connsiteY58" fmla="*/ 0 h 60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3405" h="602488">
                <a:moveTo>
                  <a:pt x="269419" y="407798"/>
                </a:moveTo>
                <a:lnTo>
                  <a:pt x="339420" y="407798"/>
                </a:lnTo>
                <a:lnTo>
                  <a:pt x="339420" y="475400"/>
                </a:lnTo>
                <a:lnTo>
                  <a:pt x="269419" y="475400"/>
                </a:lnTo>
                <a:close/>
                <a:moveTo>
                  <a:pt x="298443" y="127300"/>
                </a:moveTo>
                <a:cubicBezTo>
                  <a:pt x="333652" y="127300"/>
                  <a:pt x="362966" y="135572"/>
                  <a:pt x="386386" y="152434"/>
                </a:cubicBezTo>
                <a:cubicBezTo>
                  <a:pt x="409646" y="169296"/>
                  <a:pt x="421276" y="194272"/>
                  <a:pt x="421276" y="227201"/>
                </a:cubicBezTo>
                <a:cubicBezTo>
                  <a:pt x="421276" y="247563"/>
                  <a:pt x="416337" y="264584"/>
                  <a:pt x="406141" y="278424"/>
                </a:cubicBezTo>
                <a:cubicBezTo>
                  <a:pt x="400246" y="286855"/>
                  <a:pt x="388935" y="297672"/>
                  <a:pt x="372047" y="310716"/>
                </a:cubicBezTo>
                <a:lnTo>
                  <a:pt x="355478" y="323602"/>
                </a:lnTo>
                <a:cubicBezTo>
                  <a:pt x="346397" y="330601"/>
                  <a:pt x="340503" y="338714"/>
                  <a:pt x="337476" y="348100"/>
                </a:cubicBezTo>
                <a:cubicBezTo>
                  <a:pt x="335564" y="353985"/>
                  <a:pt x="334608" y="363212"/>
                  <a:pt x="334449" y="375620"/>
                </a:cubicBezTo>
                <a:lnTo>
                  <a:pt x="271041" y="375620"/>
                </a:lnTo>
                <a:cubicBezTo>
                  <a:pt x="271996" y="349372"/>
                  <a:pt x="274545" y="331078"/>
                  <a:pt x="278528" y="321056"/>
                </a:cubicBezTo>
                <a:cubicBezTo>
                  <a:pt x="282511" y="311035"/>
                  <a:pt x="293026" y="299422"/>
                  <a:pt x="309755" y="286378"/>
                </a:cubicBezTo>
                <a:lnTo>
                  <a:pt x="326801" y="273015"/>
                </a:lnTo>
                <a:cubicBezTo>
                  <a:pt x="332377" y="268879"/>
                  <a:pt x="336998" y="264266"/>
                  <a:pt x="340343" y="259334"/>
                </a:cubicBezTo>
                <a:cubicBezTo>
                  <a:pt x="346557" y="250744"/>
                  <a:pt x="349743" y="241359"/>
                  <a:pt x="349743" y="231019"/>
                </a:cubicBezTo>
                <a:cubicBezTo>
                  <a:pt x="349743" y="219247"/>
                  <a:pt x="346238" y="208430"/>
                  <a:pt x="339387" y="198726"/>
                </a:cubicBezTo>
                <a:cubicBezTo>
                  <a:pt x="332377" y="188863"/>
                  <a:pt x="319791" y="184091"/>
                  <a:pt x="301311" y="184091"/>
                </a:cubicBezTo>
                <a:cubicBezTo>
                  <a:pt x="283308" y="184091"/>
                  <a:pt x="270563" y="189977"/>
                  <a:pt x="262915" y="202066"/>
                </a:cubicBezTo>
                <a:cubicBezTo>
                  <a:pt x="255427" y="213997"/>
                  <a:pt x="251603" y="226564"/>
                  <a:pt x="251603" y="239450"/>
                </a:cubicBezTo>
                <a:lnTo>
                  <a:pt x="183894" y="239450"/>
                </a:lnTo>
                <a:cubicBezTo>
                  <a:pt x="185806" y="195067"/>
                  <a:pt x="201419" y="163570"/>
                  <a:pt x="230574" y="144958"/>
                </a:cubicBezTo>
                <a:cubicBezTo>
                  <a:pt x="248895" y="133186"/>
                  <a:pt x="271518" y="127300"/>
                  <a:pt x="298443" y="127300"/>
                </a:cubicBezTo>
                <a:close/>
                <a:moveTo>
                  <a:pt x="103572" y="91662"/>
                </a:moveTo>
                <a:cubicBezTo>
                  <a:pt x="97198" y="91662"/>
                  <a:pt x="91781" y="96913"/>
                  <a:pt x="91781" y="103436"/>
                </a:cubicBezTo>
                <a:lnTo>
                  <a:pt x="91781" y="499122"/>
                </a:lnTo>
                <a:cubicBezTo>
                  <a:pt x="91781" y="505486"/>
                  <a:pt x="97039" y="510896"/>
                  <a:pt x="103572" y="510896"/>
                </a:cubicBezTo>
                <a:lnTo>
                  <a:pt x="499833" y="510896"/>
                </a:lnTo>
                <a:cubicBezTo>
                  <a:pt x="506366" y="510896"/>
                  <a:pt x="511624" y="505645"/>
                  <a:pt x="511624" y="499122"/>
                </a:cubicBezTo>
                <a:lnTo>
                  <a:pt x="511624" y="103436"/>
                </a:lnTo>
                <a:cubicBezTo>
                  <a:pt x="511624" y="97072"/>
                  <a:pt x="506366" y="91662"/>
                  <a:pt x="499833" y="91662"/>
                </a:cubicBezTo>
                <a:close/>
                <a:moveTo>
                  <a:pt x="103572" y="58569"/>
                </a:moveTo>
                <a:lnTo>
                  <a:pt x="499833" y="58569"/>
                </a:lnTo>
                <a:cubicBezTo>
                  <a:pt x="524530" y="58569"/>
                  <a:pt x="544765" y="78775"/>
                  <a:pt x="544765" y="103436"/>
                </a:cubicBezTo>
                <a:lnTo>
                  <a:pt x="544765" y="499122"/>
                </a:lnTo>
                <a:cubicBezTo>
                  <a:pt x="544765" y="523783"/>
                  <a:pt x="524530" y="543989"/>
                  <a:pt x="499833" y="543989"/>
                </a:cubicBezTo>
                <a:lnTo>
                  <a:pt x="103572" y="543989"/>
                </a:lnTo>
                <a:cubicBezTo>
                  <a:pt x="78875" y="543989"/>
                  <a:pt x="58640" y="523783"/>
                  <a:pt x="58640" y="499122"/>
                </a:cubicBezTo>
                <a:lnTo>
                  <a:pt x="58640" y="103436"/>
                </a:lnTo>
                <a:cubicBezTo>
                  <a:pt x="58640" y="78775"/>
                  <a:pt x="78875" y="58569"/>
                  <a:pt x="103572" y="58569"/>
                </a:cubicBezTo>
                <a:close/>
                <a:moveTo>
                  <a:pt x="52262" y="33091"/>
                </a:moveTo>
                <a:cubicBezTo>
                  <a:pt x="41746" y="33091"/>
                  <a:pt x="33142" y="41683"/>
                  <a:pt x="33142" y="52183"/>
                </a:cubicBezTo>
                <a:lnTo>
                  <a:pt x="33142" y="550305"/>
                </a:lnTo>
                <a:cubicBezTo>
                  <a:pt x="33142" y="560805"/>
                  <a:pt x="41746" y="569397"/>
                  <a:pt x="52262" y="569397"/>
                </a:cubicBezTo>
                <a:lnTo>
                  <a:pt x="551143" y="569397"/>
                </a:lnTo>
                <a:cubicBezTo>
                  <a:pt x="561659" y="569397"/>
                  <a:pt x="570263" y="560805"/>
                  <a:pt x="570263" y="550305"/>
                </a:cubicBezTo>
                <a:lnTo>
                  <a:pt x="570263" y="52183"/>
                </a:lnTo>
                <a:cubicBezTo>
                  <a:pt x="570263" y="41683"/>
                  <a:pt x="561659" y="33091"/>
                  <a:pt x="551143" y="33091"/>
                </a:cubicBezTo>
                <a:close/>
                <a:moveTo>
                  <a:pt x="52262" y="0"/>
                </a:moveTo>
                <a:lnTo>
                  <a:pt x="551143" y="0"/>
                </a:lnTo>
                <a:cubicBezTo>
                  <a:pt x="579983" y="0"/>
                  <a:pt x="603405" y="23387"/>
                  <a:pt x="603405" y="52183"/>
                </a:cubicBezTo>
                <a:lnTo>
                  <a:pt x="603405" y="550305"/>
                </a:lnTo>
                <a:cubicBezTo>
                  <a:pt x="603405" y="579101"/>
                  <a:pt x="579983" y="602488"/>
                  <a:pt x="551143" y="602488"/>
                </a:cubicBezTo>
                <a:lnTo>
                  <a:pt x="52262" y="602488"/>
                </a:lnTo>
                <a:cubicBezTo>
                  <a:pt x="23422" y="602488"/>
                  <a:pt x="0" y="579101"/>
                  <a:pt x="0" y="550305"/>
                </a:cubicBezTo>
                <a:lnTo>
                  <a:pt x="0" y="52183"/>
                </a:lnTo>
                <a:cubicBezTo>
                  <a:pt x="0" y="23387"/>
                  <a:pt x="23422" y="0"/>
                  <a:pt x="522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73" name="iconfont-10050-4739875">
            <a:extLst>
              <a:ext uri="{FF2B5EF4-FFF2-40B4-BE49-F238E27FC236}">
                <a16:creationId xmlns:a16="http://schemas.microsoft.com/office/drawing/2014/main" id="{461E1902-685F-4D66-8705-EFE8515EB1EA}"/>
              </a:ext>
            </a:extLst>
          </p:cNvPr>
          <p:cNvSpPr>
            <a:spLocks noChangeAspect="1"/>
          </p:cNvSpPr>
          <p:nvPr/>
        </p:nvSpPr>
        <p:spPr bwMode="auto">
          <a:xfrm>
            <a:off x="10689252" y="5153456"/>
            <a:ext cx="270037" cy="259863"/>
          </a:xfrm>
          <a:custGeom>
            <a:avLst/>
            <a:gdLst>
              <a:gd name="connsiteX0" fmla="*/ 370910 w 534491"/>
              <a:gd name="connsiteY0" fmla="*/ 300099 h 514354"/>
              <a:gd name="connsiteX1" fmla="*/ 396528 w 534491"/>
              <a:gd name="connsiteY1" fmla="*/ 329480 h 514354"/>
              <a:gd name="connsiteX2" fmla="*/ 420907 w 534491"/>
              <a:gd name="connsiteY2" fmla="*/ 300432 h 514354"/>
              <a:gd name="connsiteX3" fmla="*/ 420907 w 534491"/>
              <a:gd name="connsiteY3" fmla="*/ 300099 h 514354"/>
              <a:gd name="connsiteX4" fmla="*/ 106542 w 534491"/>
              <a:gd name="connsiteY4" fmla="*/ 217919 h 514354"/>
              <a:gd name="connsiteX5" fmla="*/ 263675 w 534491"/>
              <a:gd name="connsiteY5" fmla="*/ 217919 h 514354"/>
              <a:gd name="connsiteX6" fmla="*/ 282721 w 534491"/>
              <a:gd name="connsiteY6" fmla="*/ 236978 h 514354"/>
              <a:gd name="connsiteX7" fmla="*/ 263675 w 534491"/>
              <a:gd name="connsiteY7" fmla="*/ 256037 h 514354"/>
              <a:gd name="connsiteX8" fmla="*/ 106542 w 534491"/>
              <a:gd name="connsiteY8" fmla="*/ 256037 h 514354"/>
              <a:gd name="connsiteX9" fmla="*/ 87495 w 534491"/>
              <a:gd name="connsiteY9" fmla="*/ 236978 h 514354"/>
              <a:gd name="connsiteX10" fmla="*/ 106542 w 534491"/>
              <a:gd name="connsiteY10" fmla="*/ 217919 h 514354"/>
              <a:gd name="connsiteX11" fmla="*/ 106542 w 534491"/>
              <a:gd name="connsiteY11" fmla="*/ 139873 h 514354"/>
              <a:gd name="connsiteX12" fmla="*/ 263675 w 534491"/>
              <a:gd name="connsiteY12" fmla="*/ 139873 h 514354"/>
              <a:gd name="connsiteX13" fmla="*/ 282721 w 534491"/>
              <a:gd name="connsiteY13" fmla="*/ 158932 h 514354"/>
              <a:gd name="connsiteX14" fmla="*/ 263675 w 534491"/>
              <a:gd name="connsiteY14" fmla="*/ 177991 h 514354"/>
              <a:gd name="connsiteX15" fmla="*/ 106542 w 534491"/>
              <a:gd name="connsiteY15" fmla="*/ 177991 h 514354"/>
              <a:gd name="connsiteX16" fmla="*/ 87495 w 534491"/>
              <a:gd name="connsiteY16" fmla="*/ 158932 h 514354"/>
              <a:gd name="connsiteX17" fmla="*/ 106542 w 534491"/>
              <a:gd name="connsiteY17" fmla="*/ 139873 h 514354"/>
              <a:gd name="connsiteX18" fmla="*/ 515826 w 534491"/>
              <a:gd name="connsiteY18" fmla="*/ 39383 h 514354"/>
              <a:gd name="connsiteX19" fmla="*/ 534491 w 534491"/>
              <a:gd name="connsiteY19" fmla="*/ 58050 h 514354"/>
              <a:gd name="connsiteX20" fmla="*/ 534491 w 534491"/>
              <a:gd name="connsiteY20" fmla="*/ 514354 h 514354"/>
              <a:gd name="connsiteX21" fmla="*/ 0 w 534491"/>
              <a:gd name="connsiteY21" fmla="*/ 514354 h 514354"/>
              <a:gd name="connsiteX22" fmla="*/ 0 w 534491"/>
              <a:gd name="connsiteY22" fmla="*/ 39431 h 514354"/>
              <a:gd name="connsiteX23" fmla="*/ 276031 w 534491"/>
              <a:gd name="connsiteY23" fmla="*/ 39431 h 514354"/>
              <a:gd name="connsiteX24" fmla="*/ 294696 w 534491"/>
              <a:gd name="connsiteY24" fmla="*/ 58146 h 514354"/>
              <a:gd name="connsiteX25" fmla="*/ 294696 w 534491"/>
              <a:gd name="connsiteY25" fmla="*/ 58765 h 514354"/>
              <a:gd name="connsiteX26" fmla="*/ 276031 w 534491"/>
              <a:gd name="connsiteY26" fmla="*/ 77480 h 514354"/>
              <a:gd name="connsiteX27" fmla="*/ 38093 w 534491"/>
              <a:gd name="connsiteY27" fmla="*/ 77480 h 514354"/>
              <a:gd name="connsiteX28" fmla="*/ 38093 w 534491"/>
              <a:gd name="connsiteY28" fmla="*/ 476257 h 514354"/>
              <a:gd name="connsiteX29" fmla="*/ 496494 w 534491"/>
              <a:gd name="connsiteY29" fmla="*/ 476257 h 514354"/>
              <a:gd name="connsiteX30" fmla="*/ 496494 w 534491"/>
              <a:gd name="connsiteY30" fmla="*/ 344585 h 514354"/>
              <a:gd name="connsiteX31" fmla="*/ 497160 w 534491"/>
              <a:gd name="connsiteY31" fmla="*/ 344109 h 514354"/>
              <a:gd name="connsiteX32" fmla="*/ 497160 w 534491"/>
              <a:gd name="connsiteY32" fmla="*/ 58050 h 514354"/>
              <a:gd name="connsiteX33" fmla="*/ 515826 w 534491"/>
              <a:gd name="connsiteY33" fmla="*/ 39383 h 514354"/>
              <a:gd name="connsiteX34" fmla="*/ 396766 w 534491"/>
              <a:gd name="connsiteY34" fmla="*/ 38143 h 514354"/>
              <a:gd name="connsiteX35" fmla="*/ 370910 w 534491"/>
              <a:gd name="connsiteY35" fmla="*/ 63953 h 514354"/>
              <a:gd name="connsiteX36" fmla="*/ 370910 w 534491"/>
              <a:gd name="connsiteY36" fmla="*/ 273860 h 514354"/>
              <a:gd name="connsiteX37" fmla="*/ 420907 w 534491"/>
              <a:gd name="connsiteY37" fmla="*/ 273860 h 514354"/>
              <a:gd name="connsiteX38" fmla="*/ 420907 w 534491"/>
              <a:gd name="connsiteY38" fmla="*/ 62286 h 514354"/>
              <a:gd name="connsiteX39" fmla="*/ 396766 w 534491"/>
              <a:gd name="connsiteY39" fmla="*/ 38143 h 514354"/>
              <a:gd name="connsiteX40" fmla="*/ 396766 w 534491"/>
              <a:gd name="connsiteY40" fmla="*/ 0 h 514354"/>
              <a:gd name="connsiteX41" fmla="*/ 459000 w 534491"/>
              <a:gd name="connsiteY41" fmla="*/ 62334 h 514354"/>
              <a:gd name="connsiteX42" fmla="*/ 459000 w 534491"/>
              <a:gd name="connsiteY42" fmla="*/ 314385 h 514354"/>
              <a:gd name="connsiteX43" fmla="*/ 407813 w 534491"/>
              <a:gd name="connsiteY43" fmla="*/ 375338 h 514354"/>
              <a:gd name="connsiteX44" fmla="*/ 396861 w 534491"/>
              <a:gd name="connsiteY44" fmla="*/ 380433 h 514354"/>
              <a:gd name="connsiteX45" fmla="*/ 386052 w 534491"/>
              <a:gd name="connsiteY45" fmla="*/ 375528 h 514354"/>
              <a:gd name="connsiteX46" fmla="*/ 332817 w 534491"/>
              <a:gd name="connsiteY46" fmla="*/ 314337 h 514354"/>
              <a:gd name="connsiteX47" fmla="*/ 332817 w 534491"/>
              <a:gd name="connsiteY47" fmla="*/ 63953 h 514354"/>
              <a:gd name="connsiteX48" fmla="*/ 396766 w 534491"/>
              <a:gd name="connsiteY48" fmla="*/ 0 h 51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34491" h="514354">
                <a:moveTo>
                  <a:pt x="370910" y="300099"/>
                </a:moveTo>
                <a:lnTo>
                  <a:pt x="396528" y="329480"/>
                </a:lnTo>
                <a:lnTo>
                  <a:pt x="420907" y="300432"/>
                </a:lnTo>
                <a:lnTo>
                  <a:pt x="420907" y="300099"/>
                </a:lnTo>
                <a:close/>
                <a:moveTo>
                  <a:pt x="106542" y="217919"/>
                </a:moveTo>
                <a:lnTo>
                  <a:pt x="263675" y="217919"/>
                </a:lnTo>
                <a:cubicBezTo>
                  <a:pt x="274198" y="217919"/>
                  <a:pt x="282721" y="226400"/>
                  <a:pt x="282721" y="236978"/>
                </a:cubicBezTo>
                <a:cubicBezTo>
                  <a:pt x="282721" y="247508"/>
                  <a:pt x="274198" y="256037"/>
                  <a:pt x="263675" y="256037"/>
                </a:cubicBezTo>
                <a:lnTo>
                  <a:pt x="106542" y="256037"/>
                </a:lnTo>
                <a:cubicBezTo>
                  <a:pt x="96019" y="256037"/>
                  <a:pt x="87495" y="247508"/>
                  <a:pt x="87495" y="236978"/>
                </a:cubicBezTo>
                <a:cubicBezTo>
                  <a:pt x="87495" y="226400"/>
                  <a:pt x="96019" y="217919"/>
                  <a:pt x="106542" y="217919"/>
                </a:cubicBezTo>
                <a:close/>
                <a:moveTo>
                  <a:pt x="106542" y="139873"/>
                </a:moveTo>
                <a:lnTo>
                  <a:pt x="263675" y="139873"/>
                </a:lnTo>
                <a:cubicBezTo>
                  <a:pt x="274198" y="139873"/>
                  <a:pt x="282721" y="148402"/>
                  <a:pt x="282721" y="158932"/>
                </a:cubicBezTo>
                <a:cubicBezTo>
                  <a:pt x="282721" y="169462"/>
                  <a:pt x="274198" y="177991"/>
                  <a:pt x="263675" y="177991"/>
                </a:cubicBezTo>
                <a:lnTo>
                  <a:pt x="106542" y="177991"/>
                </a:lnTo>
                <a:cubicBezTo>
                  <a:pt x="96019" y="177991"/>
                  <a:pt x="87495" y="169462"/>
                  <a:pt x="87495" y="158932"/>
                </a:cubicBezTo>
                <a:cubicBezTo>
                  <a:pt x="87495" y="148402"/>
                  <a:pt x="96019" y="139873"/>
                  <a:pt x="106542" y="139873"/>
                </a:cubicBezTo>
                <a:close/>
                <a:moveTo>
                  <a:pt x="515826" y="39383"/>
                </a:moveTo>
                <a:cubicBezTo>
                  <a:pt x="526111" y="39383"/>
                  <a:pt x="534491" y="47764"/>
                  <a:pt x="534491" y="58050"/>
                </a:cubicBezTo>
                <a:lnTo>
                  <a:pt x="534491" y="514354"/>
                </a:lnTo>
                <a:lnTo>
                  <a:pt x="0" y="514354"/>
                </a:lnTo>
                <a:lnTo>
                  <a:pt x="0" y="39431"/>
                </a:lnTo>
                <a:lnTo>
                  <a:pt x="276031" y="39431"/>
                </a:lnTo>
                <a:cubicBezTo>
                  <a:pt x="286316" y="39431"/>
                  <a:pt x="294696" y="47764"/>
                  <a:pt x="294696" y="58146"/>
                </a:cubicBezTo>
                <a:lnTo>
                  <a:pt x="294696" y="58765"/>
                </a:lnTo>
                <a:cubicBezTo>
                  <a:pt x="294696" y="69051"/>
                  <a:pt x="286364" y="77480"/>
                  <a:pt x="276031" y="77480"/>
                </a:cubicBezTo>
                <a:lnTo>
                  <a:pt x="38093" y="77480"/>
                </a:lnTo>
                <a:lnTo>
                  <a:pt x="38093" y="476257"/>
                </a:lnTo>
                <a:lnTo>
                  <a:pt x="496494" y="476257"/>
                </a:lnTo>
                <a:lnTo>
                  <a:pt x="496494" y="344585"/>
                </a:lnTo>
                <a:lnTo>
                  <a:pt x="497160" y="344109"/>
                </a:lnTo>
                <a:lnTo>
                  <a:pt x="497160" y="58050"/>
                </a:lnTo>
                <a:cubicBezTo>
                  <a:pt x="497160" y="47764"/>
                  <a:pt x="505493" y="39383"/>
                  <a:pt x="515826" y="39383"/>
                </a:cubicBezTo>
                <a:close/>
                <a:moveTo>
                  <a:pt x="396766" y="38143"/>
                </a:moveTo>
                <a:cubicBezTo>
                  <a:pt x="382529" y="38143"/>
                  <a:pt x="370910" y="49715"/>
                  <a:pt x="370910" y="63953"/>
                </a:cubicBezTo>
                <a:lnTo>
                  <a:pt x="370910" y="273860"/>
                </a:lnTo>
                <a:lnTo>
                  <a:pt x="420907" y="273860"/>
                </a:lnTo>
                <a:lnTo>
                  <a:pt x="420907" y="62286"/>
                </a:lnTo>
                <a:cubicBezTo>
                  <a:pt x="420907" y="48953"/>
                  <a:pt x="410098" y="38143"/>
                  <a:pt x="396766" y="38143"/>
                </a:cubicBezTo>
                <a:close/>
                <a:moveTo>
                  <a:pt x="396766" y="0"/>
                </a:moveTo>
                <a:cubicBezTo>
                  <a:pt x="431145" y="0"/>
                  <a:pt x="459000" y="27953"/>
                  <a:pt x="459000" y="62334"/>
                </a:cubicBezTo>
                <a:lnTo>
                  <a:pt x="459000" y="314385"/>
                </a:lnTo>
                <a:lnTo>
                  <a:pt x="407813" y="375338"/>
                </a:lnTo>
                <a:cubicBezTo>
                  <a:pt x="404956" y="378719"/>
                  <a:pt x="400908" y="380433"/>
                  <a:pt x="396861" y="380433"/>
                </a:cubicBezTo>
                <a:cubicBezTo>
                  <a:pt x="392861" y="380433"/>
                  <a:pt x="388909" y="378766"/>
                  <a:pt x="386052" y="375528"/>
                </a:cubicBezTo>
                <a:lnTo>
                  <a:pt x="332817" y="314337"/>
                </a:lnTo>
                <a:lnTo>
                  <a:pt x="332817" y="63953"/>
                </a:lnTo>
                <a:cubicBezTo>
                  <a:pt x="332817" y="28667"/>
                  <a:pt x="361435" y="0"/>
                  <a:pt x="3967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74" name="question_171072">
            <a:extLst>
              <a:ext uri="{FF2B5EF4-FFF2-40B4-BE49-F238E27FC236}">
                <a16:creationId xmlns:a16="http://schemas.microsoft.com/office/drawing/2014/main" id="{B2777812-F140-4BE4-A0EC-A17011049B3B}"/>
              </a:ext>
            </a:extLst>
          </p:cNvPr>
          <p:cNvSpPr>
            <a:spLocks noChangeAspect="1"/>
          </p:cNvSpPr>
          <p:nvPr/>
        </p:nvSpPr>
        <p:spPr bwMode="auto">
          <a:xfrm>
            <a:off x="949050" y="3522336"/>
            <a:ext cx="270037" cy="269597"/>
          </a:xfrm>
          <a:custGeom>
            <a:avLst/>
            <a:gdLst>
              <a:gd name="connsiteX0" fmla="*/ 315710 w 606580"/>
              <a:gd name="connsiteY0" fmla="*/ 302867 h 605592"/>
              <a:gd name="connsiteX1" fmla="*/ 538485 w 606580"/>
              <a:gd name="connsiteY1" fmla="*/ 302867 h 605592"/>
              <a:gd name="connsiteX2" fmla="*/ 538485 w 606580"/>
              <a:gd name="connsiteY2" fmla="*/ 327494 h 605592"/>
              <a:gd name="connsiteX3" fmla="*/ 315710 w 606580"/>
              <a:gd name="connsiteY3" fmla="*/ 327494 h 605592"/>
              <a:gd name="connsiteX4" fmla="*/ 315710 w 606580"/>
              <a:gd name="connsiteY4" fmla="*/ 241051 h 605592"/>
              <a:gd name="connsiteX5" fmla="*/ 538485 w 606580"/>
              <a:gd name="connsiteY5" fmla="*/ 241051 h 605592"/>
              <a:gd name="connsiteX6" fmla="*/ 538485 w 606580"/>
              <a:gd name="connsiteY6" fmla="*/ 265749 h 605592"/>
              <a:gd name="connsiteX7" fmla="*/ 315710 w 606580"/>
              <a:gd name="connsiteY7" fmla="*/ 265749 h 605592"/>
              <a:gd name="connsiteX8" fmla="*/ 315710 w 606580"/>
              <a:gd name="connsiteY8" fmla="*/ 179165 h 605592"/>
              <a:gd name="connsiteX9" fmla="*/ 538485 w 606580"/>
              <a:gd name="connsiteY9" fmla="*/ 179165 h 605592"/>
              <a:gd name="connsiteX10" fmla="*/ 538485 w 606580"/>
              <a:gd name="connsiteY10" fmla="*/ 203933 h 605592"/>
              <a:gd name="connsiteX11" fmla="*/ 315710 w 606580"/>
              <a:gd name="connsiteY11" fmla="*/ 203933 h 605592"/>
              <a:gd name="connsiteX12" fmla="*/ 167109 w 606580"/>
              <a:gd name="connsiteY12" fmla="*/ 117469 h 605592"/>
              <a:gd name="connsiteX13" fmla="*/ 92819 w 606580"/>
              <a:gd name="connsiteY13" fmla="*/ 191613 h 605592"/>
              <a:gd name="connsiteX14" fmla="*/ 92819 w 606580"/>
              <a:gd name="connsiteY14" fmla="*/ 253339 h 605592"/>
              <a:gd name="connsiteX15" fmla="*/ 167109 w 606580"/>
              <a:gd name="connsiteY15" fmla="*/ 327484 h 605592"/>
              <a:gd name="connsiteX16" fmla="*/ 210105 w 606580"/>
              <a:gd name="connsiteY16" fmla="*/ 313768 h 605592"/>
              <a:gd name="connsiteX17" fmla="*/ 176953 w 606580"/>
              <a:gd name="connsiteY17" fmla="*/ 280680 h 605592"/>
              <a:gd name="connsiteX18" fmla="*/ 194411 w 606580"/>
              <a:gd name="connsiteY18" fmla="*/ 263163 h 605592"/>
              <a:gd name="connsiteX19" fmla="*/ 227656 w 606580"/>
              <a:gd name="connsiteY19" fmla="*/ 296250 h 605592"/>
              <a:gd name="connsiteX20" fmla="*/ 241399 w 606580"/>
              <a:gd name="connsiteY20" fmla="*/ 253339 h 605592"/>
              <a:gd name="connsiteX21" fmla="*/ 241399 w 606580"/>
              <a:gd name="connsiteY21" fmla="*/ 191613 h 605592"/>
              <a:gd name="connsiteX22" fmla="*/ 167109 w 606580"/>
              <a:gd name="connsiteY22" fmla="*/ 117469 h 605592"/>
              <a:gd name="connsiteX23" fmla="*/ 433342 w 606580"/>
              <a:gd name="connsiteY23" fmla="*/ 117421 h 605592"/>
              <a:gd name="connsiteX24" fmla="*/ 507577 w 606580"/>
              <a:gd name="connsiteY24" fmla="*/ 117421 h 605592"/>
              <a:gd name="connsiteX25" fmla="*/ 507577 w 606580"/>
              <a:gd name="connsiteY25" fmla="*/ 142119 h 605592"/>
              <a:gd name="connsiteX26" fmla="*/ 433342 w 606580"/>
              <a:gd name="connsiteY26" fmla="*/ 142119 h 605592"/>
              <a:gd name="connsiteX27" fmla="*/ 315710 w 606580"/>
              <a:gd name="connsiteY27" fmla="*/ 117421 h 605592"/>
              <a:gd name="connsiteX28" fmla="*/ 414713 w 606580"/>
              <a:gd name="connsiteY28" fmla="*/ 117421 h 605592"/>
              <a:gd name="connsiteX29" fmla="*/ 414713 w 606580"/>
              <a:gd name="connsiteY29" fmla="*/ 142119 h 605592"/>
              <a:gd name="connsiteX30" fmla="*/ 315710 w 606580"/>
              <a:gd name="connsiteY30" fmla="*/ 142119 h 605592"/>
              <a:gd name="connsiteX31" fmla="*/ 167109 w 606580"/>
              <a:gd name="connsiteY31" fmla="*/ 92723 h 605592"/>
              <a:gd name="connsiteX32" fmla="*/ 266194 w 606580"/>
              <a:gd name="connsiteY32" fmla="*/ 191613 h 605592"/>
              <a:gd name="connsiteX33" fmla="*/ 266194 w 606580"/>
              <a:gd name="connsiteY33" fmla="*/ 253339 h 605592"/>
              <a:gd name="connsiteX34" fmla="*/ 245300 w 606580"/>
              <a:gd name="connsiteY34" fmla="*/ 313953 h 605592"/>
              <a:gd name="connsiteX35" fmla="*/ 274923 w 606580"/>
              <a:gd name="connsiteY35" fmla="*/ 343518 h 605592"/>
              <a:gd name="connsiteX36" fmla="*/ 257372 w 606580"/>
              <a:gd name="connsiteY36" fmla="*/ 360942 h 605592"/>
              <a:gd name="connsiteX37" fmla="*/ 227841 w 606580"/>
              <a:gd name="connsiteY37" fmla="*/ 331377 h 605592"/>
              <a:gd name="connsiteX38" fmla="*/ 167109 w 606580"/>
              <a:gd name="connsiteY38" fmla="*/ 352230 h 605592"/>
              <a:gd name="connsiteX39" fmla="*/ 68025 w 606580"/>
              <a:gd name="connsiteY39" fmla="*/ 253339 h 605592"/>
              <a:gd name="connsiteX40" fmla="*/ 68025 w 606580"/>
              <a:gd name="connsiteY40" fmla="*/ 191613 h 605592"/>
              <a:gd name="connsiteX41" fmla="*/ 167109 w 606580"/>
              <a:gd name="connsiteY41" fmla="*/ 92723 h 605592"/>
              <a:gd name="connsiteX42" fmla="*/ 49488 w 606580"/>
              <a:gd name="connsiteY42" fmla="*/ 24750 h 605592"/>
              <a:gd name="connsiteX43" fmla="*/ 24790 w 606580"/>
              <a:gd name="connsiteY43" fmla="*/ 49407 h 605592"/>
              <a:gd name="connsiteX44" fmla="*/ 24790 w 606580"/>
              <a:gd name="connsiteY44" fmla="*/ 395540 h 605592"/>
              <a:gd name="connsiteX45" fmla="*/ 49488 w 606580"/>
              <a:gd name="connsiteY45" fmla="*/ 420197 h 605592"/>
              <a:gd name="connsiteX46" fmla="*/ 352825 w 606580"/>
              <a:gd name="connsiteY46" fmla="*/ 420197 h 605592"/>
              <a:gd name="connsiteX47" fmla="*/ 365174 w 606580"/>
              <a:gd name="connsiteY47" fmla="*/ 432619 h 605592"/>
              <a:gd name="connsiteX48" fmla="*/ 365174 w 606580"/>
              <a:gd name="connsiteY48" fmla="*/ 561654 h 605592"/>
              <a:gd name="connsiteX49" fmla="*/ 492284 w 606580"/>
              <a:gd name="connsiteY49" fmla="*/ 424183 h 605592"/>
              <a:gd name="connsiteX50" fmla="*/ 501383 w 606580"/>
              <a:gd name="connsiteY50" fmla="*/ 420197 h 605592"/>
              <a:gd name="connsiteX51" fmla="*/ 557092 w 606580"/>
              <a:gd name="connsiteY51" fmla="*/ 420197 h 605592"/>
              <a:gd name="connsiteX52" fmla="*/ 581882 w 606580"/>
              <a:gd name="connsiteY52" fmla="*/ 395540 h 605592"/>
              <a:gd name="connsiteX53" fmla="*/ 581882 w 606580"/>
              <a:gd name="connsiteY53" fmla="*/ 49407 h 605592"/>
              <a:gd name="connsiteX54" fmla="*/ 557092 w 606580"/>
              <a:gd name="connsiteY54" fmla="*/ 24750 h 605592"/>
              <a:gd name="connsiteX55" fmla="*/ 49488 w 606580"/>
              <a:gd name="connsiteY55" fmla="*/ 0 h 605592"/>
              <a:gd name="connsiteX56" fmla="*/ 557092 w 606580"/>
              <a:gd name="connsiteY56" fmla="*/ 0 h 605592"/>
              <a:gd name="connsiteX57" fmla="*/ 606580 w 606580"/>
              <a:gd name="connsiteY57" fmla="*/ 49407 h 605592"/>
              <a:gd name="connsiteX58" fmla="*/ 606580 w 606580"/>
              <a:gd name="connsiteY58" fmla="*/ 395540 h 605592"/>
              <a:gd name="connsiteX59" fmla="*/ 557092 w 606580"/>
              <a:gd name="connsiteY59" fmla="*/ 444948 h 605592"/>
              <a:gd name="connsiteX60" fmla="*/ 506768 w 606580"/>
              <a:gd name="connsiteY60" fmla="*/ 444948 h 605592"/>
              <a:gd name="connsiteX61" fmla="*/ 361924 w 606580"/>
              <a:gd name="connsiteY61" fmla="*/ 601606 h 605592"/>
              <a:gd name="connsiteX62" fmla="*/ 352825 w 606580"/>
              <a:gd name="connsiteY62" fmla="*/ 605592 h 605592"/>
              <a:gd name="connsiteX63" fmla="*/ 348275 w 606580"/>
              <a:gd name="connsiteY63" fmla="*/ 604758 h 605592"/>
              <a:gd name="connsiteX64" fmla="*/ 340476 w 606580"/>
              <a:gd name="connsiteY64" fmla="*/ 593263 h 605592"/>
              <a:gd name="connsiteX65" fmla="*/ 340476 w 606580"/>
              <a:gd name="connsiteY65" fmla="*/ 444948 h 605592"/>
              <a:gd name="connsiteX66" fmla="*/ 49488 w 606580"/>
              <a:gd name="connsiteY66" fmla="*/ 444948 h 605592"/>
              <a:gd name="connsiteX67" fmla="*/ 0 w 606580"/>
              <a:gd name="connsiteY67" fmla="*/ 395540 h 605592"/>
              <a:gd name="connsiteX68" fmla="*/ 0 w 606580"/>
              <a:gd name="connsiteY68" fmla="*/ 49407 h 605592"/>
              <a:gd name="connsiteX69" fmla="*/ 49488 w 606580"/>
              <a:gd name="connsiteY69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6580" h="605592">
                <a:moveTo>
                  <a:pt x="315710" y="302867"/>
                </a:moveTo>
                <a:lnTo>
                  <a:pt x="538485" y="302867"/>
                </a:lnTo>
                <a:lnTo>
                  <a:pt x="538485" y="327494"/>
                </a:lnTo>
                <a:lnTo>
                  <a:pt x="315710" y="327494"/>
                </a:lnTo>
                <a:close/>
                <a:moveTo>
                  <a:pt x="315710" y="241051"/>
                </a:moveTo>
                <a:lnTo>
                  <a:pt x="538485" y="241051"/>
                </a:lnTo>
                <a:lnTo>
                  <a:pt x="538485" y="265749"/>
                </a:lnTo>
                <a:lnTo>
                  <a:pt x="315710" y="265749"/>
                </a:lnTo>
                <a:close/>
                <a:moveTo>
                  <a:pt x="315710" y="179165"/>
                </a:moveTo>
                <a:lnTo>
                  <a:pt x="538485" y="179165"/>
                </a:lnTo>
                <a:lnTo>
                  <a:pt x="538485" y="203933"/>
                </a:lnTo>
                <a:lnTo>
                  <a:pt x="315710" y="203933"/>
                </a:lnTo>
                <a:close/>
                <a:moveTo>
                  <a:pt x="167109" y="117469"/>
                </a:moveTo>
                <a:cubicBezTo>
                  <a:pt x="126157" y="117469"/>
                  <a:pt x="92819" y="150741"/>
                  <a:pt x="92819" y="191613"/>
                </a:cubicBezTo>
                <a:lnTo>
                  <a:pt x="92819" y="253339"/>
                </a:lnTo>
                <a:cubicBezTo>
                  <a:pt x="92819" y="294211"/>
                  <a:pt x="126157" y="327484"/>
                  <a:pt x="167109" y="327484"/>
                </a:cubicBezTo>
                <a:cubicBezTo>
                  <a:pt x="183174" y="327484"/>
                  <a:pt x="197940" y="322387"/>
                  <a:pt x="210105" y="313768"/>
                </a:cubicBezTo>
                <a:lnTo>
                  <a:pt x="176953" y="280680"/>
                </a:lnTo>
                <a:lnTo>
                  <a:pt x="194411" y="263163"/>
                </a:lnTo>
                <a:lnTo>
                  <a:pt x="227656" y="296250"/>
                </a:lnTo>
                <a:cubicBezTo>
                  <a:pt x="236292" y="284202"/>
                  <a:pt x="241399" y="269373"/>
                  <a:pt x="241399" y="253339"/>
                </a:cubicBezTo>
                <a:lnTo>
                  <a:pt x="241399" y="191613"/>
                </a:lnTo>
                <a:cubicBezTo>
                  <a:pt x="241399" y="150741"/>
                  <a:pt x="208062" y="117469"/>
                  <a:pt x="167109" y="117469"/>
                </a:cubicBezTo>
                <a:close/>
                <a:moveTo>
                  <a:pt x="433342" y="117421"/>
                </a:moveTo>
                <a:lnTo>
                  <a:pt x="507577" y="117421"/>
                </a:lnTo>
                <a:lnTo>
                  <a:pt x="507577" y="142119"/>
                </a:lnTo>
                <a:lnTo>
                  <a:pt x="433342" y="142119"/>
                </a:lnTo>
                <a:close/>
                <a:moveTo>
                  <a:pt x="315710" y="117421"/>
                </a:moveTo>
                <a:lnTo>
                  <a:pt x="414713" y="117421"/>
                </a:lnTo>
                <a:lnTo>
                  <a:pt x="414713" y="142119"/>
                </a:lnTo>
                <a:lnTo>
                  <a:pt x="315710" y="142119"/>
                </a:lnTo>
                <a:close/>
                <a:moveTo>
                  <a:pt x="167109" y="92723"/>
                </a:moveTo>
                <a:cubicBezTo>
                  <a:pt x="221712" y="92723"/>
                  <a:pt x="266194" y="137117"/>
                  <a:pt x="266194" y="191613"/>
                </a:cubicBezTo>
                <a:lnTo>
                  <a:pt x="266194" y="253339"/>
                </a:lnTo>
                <a:cubicBezTo>
                  <a:pt x="266194" y="276139"/>
                  <a:pt x="258393" y="297177"/>
                  <a:pt x="245300" y="313953"/>
                </a:cubicBezTo>
                <a:lnTo>
                  <a:pt x="274923" y="343518"/>
                </a:lnTo>
                <a:lnTo>
                  <a:pt x="257372" y="360942"/>
                </a:lnTo>
                <a:lnTo>
                  <a:pt x="227841" y="331377"/>
                </a:lnTo>
                <a:cubicBezTo>
                  <a:pt x="211033" y="344445"/>
                  <a:pt x="189953" y="352230"/>
                  <a:pt x="167109" y="352230"/>
                </a:cubicBezTo>
                <a:cubicBezTo>
                  <a:pt x="112506" y="352230"/>
                  <a:pt x="68025" y="307836"/>
                  <a:pt x="68025" y="253339"/>
                </a:cubicBezTo>
                <a:lnTo>
                  <a:pt x="68025" y="191613"/>
                </a:lnTo>
                <a:cubicBezTo>
                  <a:pt x="68025" y="137117"/>
                  <a:pt x="112506" y="92723"/>
                  <a:pt x="167109" y="92723"/>
                </a:cubicBezTo>
                <a:close/>
                <a:moveTo>
                  <a:pt x="49488" y="24750"/>
                </a:moveTo>
                <a:cubicBezTo>
                  <a:pt x="35839" y="24750"/>
                  <a:pt x="24790" y="35781"/>
                  <a:pt x="24790" y="49407"/>
                </a:cubicBezTo>
                <a:lnTo>
                  <a:pt x="24790" y="395540"/>
                </a:lnTo>
                <a:cubicBezTo>
                  <a:pt x="24790" y="409166"/>
                  <a:pt x="35839" y="420197"/>
                  <a:pt x="49488" y="420197"/>
                </a:cubicBezTo>
                <a:lnTo>
                  <a:pt x="352825" y="420197"/>
                </a:lnTo>
                <a:cubicBezTo>
                  <a:pt x="359696" y="420197"/>
                  <a:pt x="365174" y="425759"/>
                  <a:pt x="365174" y="432619"/>
                </a:cubicBezTo>
                <a:lnTo>
                  <a:pt x="365174" y="561654"/>
                </a:lnTo>
                <a:lnTo>
                  <a:pt x="492284" y="424183"/>
                </a:lnTo>
                <a:cubicBezTo>
                  <a:pt x="494605" y="421681"/>
                  <a:pt x="497947" y="420197"/>
                  <a:pt x="501383" y="420197"/>
                </a:cubicBezTo>
                <a:lnTo>
                  <a:pt x="557092" y="420197"/>
                </a:lnTo>
                <a:cubicBezTo>
                  <a:pt x="570741" y="420197"/>
                  <a:pt x="581882" y="409166"/>
                  <a:pt x="581882" y="395540"/>
                </a:cubicBezTo>
                <a:lnTo>
                  <a:pt x="581882" y="49407"/>
                </a:lnTo>
                <a:cubicBezTo>
                  <a:pt x="581882" y="35781"/>
                  <a:pt x="570741" y="24750"/>
                  <a:pt x="557092" y="24750"/>
                </a:cubicBezTo>
                <a:close/>
                <a:moveTo>
                  <a:pt x="49488" y="0"/>
                </a:moveTo>
                <a:lnTo>
                  <a:pt x="557092" y="0"/>
                </a:lnTo>
                <a:cubicBezTo>
                  <a:pt x="584389" y="0"/>
                  <a:pt x="606580" y="22154"/>
                  <a:pt x="606580" y="49407"/>
                </a:cubicBezTo>
                <a:lnTo>
                  <a:pt x="606580" y="395540"/>
                </a:lnTo>
                <a:cubicBezTo>
                  <a:pt x="606580" y="422793"/>
                  <a:pt x="584389" y="444948"/>
                  <a:pt x="557092" y="444948"/>
                </a:cubicBezTo>
                <a:lnTo>
                  <a:pt x="506768" y="444948"/>
                </a:lnTo>
                <a:lnTo>
                  <a:pt x="361924" y="601606"/>
                </a:lnTo>
                <a:cubicBezTo>
                  <a:pt x="359510" y="604202"/>
                  <a:pt x="356168" y="605592"/>
                  <a:pt x="352825" y="605592"/>
                </a:cubicBezTo>
                <a:cubicBezTo>
                  <a:pt x="351339" y="605592"/>
                  <a:pt x="349761" y="605314"/>
                  <a:pt x="348275" y="604758"/>
                </a:cubicBezTo>
                <a:cubicBezTo>
                  <a:pt x="343540" y="602904"/>
                  <a:pt x="340476" y="598362"/>
                  <a:pt x="340476" y="593263"/>
                </a:cubicBezTo>
                <a:lnTo>
                  <a:pt x="340476" y="444948"/>
                </a:lnTo>
                <a:lnTo>
                  <a:pt x="49488" y="444948"/>
                </a:lnTo>
                <a:cubicBezTo>
                  <a:pt x="22191" y="444948"/>
                  <a:pt x="0" y="422793"/>
                  <a:pt x="0" y="395540"/>
                </a:cubicBezTo>
                <a:lnTo>
                  <a:pt x="0" y="49407"/>
                </a:lnTo>
                <a:cubicBezTo>
                  <a:pt x="0" y="22154"/>
                  <a:pt x="22191" y="0"/>
                  <a:pt x="494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75" name="speech-bubble-with-question-mark_73209">
            <a:extLst>
              <a:ext uri="{FF2B5EF4-FFF2-40B4-BE49-F238E27FC236}">
                <a16:creationId xmlns:a16="http://schemas.microsoft.com/office/drawing/2014/main" id="{1BD649F5-10D1-4974-8986-7EE33C226A92}"/>
              </a:ext>
            </a:extLst>
          </p:cNvPr>
          <p:cNvSpPr>
            <a:spLocks noChangeAspect="1"/>
          </p:cNvSpPr>
          <p:nvPr/>
        </p:nvSpPr>
        <p:spPr bwMode="auto">
          <a:xfrm>
            <a:off x="10676069" y="1796925"/>
            <a:ext cx="270037" cy="229404"/>
          </a:xfrm>
          <a:custGeom>
            <a:avLst/>
            <a:gdLst>
              <a:gd name="connsiteX0" fmla="*/ 302808 w 607146"/>
              <a:gd name="connsiteY0" fmla="*/ 403309 h 515788"/>
              <a:gd name="connsiteX1" fmla="*/ 267655 w 607146"/>
              <a:gd name="connsiteY1" fmla="*/ 404743 h 515788"/>
              <a:gd name="connsiteX2" fmla="*/ 268372 w 607146"/>
              <a:gd name="connsiteY2" fmla="*/ 429112 h 515788"/>
              <a:gd name="connsiteX3" fmla="*/ 299938 w 607146"/>
              <a:gd name="connsiteY3" fmla="*/ 430546 h 515788"/>
              <a:gd name="connsiteX4" fmla="*/ 302808 w 607146"/>
              <a:gd name="connsiteY4" fmla="*/ 403309 h 515788"/>
              <a:gd name="connsiteX5" fmla="*/ 311417 w 607146"/>
              <a:gd name="connsiteY5" fmla="*/ 388974 h 515788"/>
              <a:gd name="connsiteX6" fmla="*/ 319309 w 607146"/>
              <a:gd name="connsiteY6" fmla="*/ 399008 h 515788"/>
              <a:gd name="connsiteX7" fmla="*/ 317874 w 607146"/>
              <a:gd name="connsiteY7" fmla="*/ 441297 h 515788"/>
              <a:gd name="connsiteX8" fmla="*/ 308547 w 607146"/>
              <a:gd name="connsiteY8" fmla="*/ 450615 h 515788"/>
              <a:gd name="connsiteX9" fmla="*/ 259763 w 607146"/>
              <a:gd name="connsiteY9" fmla="*/ 449899 h 515788"/>
              <a:gd name="connsiteX10" fmla="*/ 249719 w 607146"/>
              <a:gd name="connsiteY10" fmla="*/ 442731 h 515788"/>
              <a:gd name="connsiteX11" fmla="*/ 249002 w 607146"/>
              <a:gd name="connsiteY11" fmla="*/ 397575 h 515788"/>
              <a:gd name="connsiteX12" fmla="*/ 265502 w 607146"/>
              <a:gd name="connsiteY12" fmla="*/ 394708 h 515788"/>
              <a:gd name="connsiteX13" fmla="*/ 311417 w 607146"/>
              <a:gd name="connsiteY13" fmla="*/ 388974 h 515788"/>
              <a:gd name="connsiteX14" fmla="*/ 302256 w 607146"/>
              <a:gd name="connsiteY14" fmla="*/ 82230 h 515788"/>
              <a:gd name="connsiteX15" fmla="*/ 207340 w 607146"/>
              <a:gd name="connsiteY15" fmla="*/ 241400 h 515788"/>
              <a:gd name="connsiteX16" fmla="*/ 220971 w 607146"/>
              <a:gd name="connsiteY16" fmla="*/ 209884 h 515788"/>
              <a:gd name="connsiteX17" fmla="*/ 229580 w 607146"/>
              <a:gd name="connsiteY17" fmla="*/ 193410 h 515788"/>
              <a:gd name="connsiteX18" fmla="*/ 244646 w 607146"/>
              <a:gd name="connsiteY18" fmla="*/ 149718 h 515788"/>
              <a:gd name="connsiteX19" fmla="*/ 304191 w 607146"/>
              <a:gd name="connsiteY19" fmla="*/ 159030 h 515788"/>
              <a:gd name="connsiteX20" fmla="*/ 262581 w 607146"/>
              <a:gd name="connsiteY20" fmla="*/ 257874 h 515788"/>
              <a:gd name="connsiteX21" fmla="*/ 261864 w 607146"/>
              <a:gd name="connsiteY21" fmla="*/ 302998 h 515788"/>
              <a:gd name="connsiteX22" fmla="*/ 263299 w 607146"/>
              <a:gd name="connsiteY22" fmla="*/ 349556 h 515788"/>
              <a:gd name="connsiteX23" fmla="*/ 275495 w 607146"/>
              <a:gd name="connsiteY23" fmla="*/ 350272 h 515788"/>
              <a:gd name="connsiteX24" fmla="*/ 299170 w 607146"/>
              <a:gd name="connsiteY24" fmla="*/ 350272 h 515788"/>
              <a:gd name="connsiteX25" fmla="*/ 300604 w 607146"/>
              <a:gd name="connsiteY25" fmla="*/ 323770 h 515788"/>
              <a:gd name="connsiteX26" fmla="*/ 309931 w 607146"/>
              <a:gd name="connsiteY26" fmla="*/ 286524 h 515788"/>
              <a:gd name="connsiteX27" fmla="*/ 310648 w 607146"/>
              <a:gd name="connsiteY27" fmla="*/ 285092 h 515788"/>
              <a:gd name="connsiteX28" fmla="*/ 315670 w 607146"/>
              <a:gd name="connsiteY28" fmla="*/ 280078 h 515788"/>
              <a:gd name="connsiteX29" fmla="*/ 393869 w 607146"/>
              <a:gd name="connsiteY29" fmla="*/ 194127 h 515788"/>
              <a:gd name="connsiteX30" fmla="*/ 337910 w 607146"/>
              <a:gd name="connsiteY30" fmla="*/ 93134 h 515788"/>
              <a:gd name="connsiteX31" fmla="*/ 302256 w 607146"/>
              <a:gd name="connsiteY31" fmla="*/ 82230 h 515788"/>
              <a:gd name="connsiteX32" fmla="*/ 297522 w 607146"/>
              <a:gd name="connsiteY32" fmla="*/ 63364 h 515788"/>
              <a:gd name="connsiteX33" fmla="*/ 338628 w 607146"/>
              <a:gd name="connsiteY33" fmla="*/ 72362 h 515788"/>
              <a:gd name="connsiteX34" fmla="*/ 319257 w 607146"/>
              <a:gd name="connsiteY34" fmla="*/ 295836 h 515788"/>
              <a:gd name="connsiteX35" fmla="*/ 317822 w 607146"/>
              <a:gd name="connsiteY35" fmla="*/ 326635 h 515788"/>
              <a:gd name="connsiteX36" fmla="*/ 314953 w 607146"/>
              <a:gd name="connsiteY36" fmla="*/ 358867 h 515788"/>
              <a:gd name="connsiteX37" fmla="*/ 305626 w 607146"/>
              <a:gd name="connsiteY37" fmla="*/ 361732 h 515788"/>
              <a:gd name="connsiteX38" fmla="*/ 304191 w 607146"/>
              <a:gd name="connsiteY38" fmla="*/ 362448 h 515788"/>
              <a:gd name="connsiteX39" fmla="*/ 275495 w 607146"/>
              <a:gd name="connsiteY39" fmla="*/ 368178 h 515788"/>
              <a:gd name="connsiteX40" fmla="*/ 252537 w 607146"/>
              <a:gd name="connsiteY40" fmla="*/ 361732 h 515788"/>
              <a:gd name="connsiteX41" fmla="*/ 252537 w 607146"/>
              <a:gd name="connsiteY41" fmla="*/ 356002 h 515788"/>
              <a:gd name="connsiteX42" fmla="*/ 249668 w 607146"/>
              <a:gd name="connsiteY42" fmla="*/ 256441 h 515788"/>
              <a:gd name="connsiteX43" fmla="*/ 251102 w 607146"/>
              <a:gd name="connsiteY43" fmla="*/ 246414 h 515788"/>
              <a:gd name="connsiteX44" fmla="*/ 297017 w 607146"/>
              <a:gd name="connsiteY44" fmla="*/ 179801 h 515788"/>
              <a:gd name="connsiteX45" fmla="*/ 257559 w 607146"/>
              <a:gd name="connsiteY45" fmla="*/ 161895 h 515788"/>
              <a:gd name="connsiteX46" fmla="*/ 245363 w 607146"/>
              <a:gd name="connsiteY46" fmla="*/ 178369 h 515788"/>
              <a:gd name="connsiteX47" fmla="*/ 251820 w 607146"/>
              <a:gd name="connsiteY47" fmla="*/ 187680 h 515788"/>
              <a:gd name="connsiteX48" fmla="*/ 234602 w 607146"/>
              <a:gd name="connsiteY48" fmla="*/ 215614 h 515788"/>
              <a:gd name="connsiteX49" fmla="*/ 215231 w 607146"/>
              <a:gd name="connsiteY49" fmla="*/ 244981 h 515788"/>
              <a:gd name="connsiteX50" fmla="*/ 210209 w 607146"/>
              <a:gd name="connsiteY50" fmla="*/ 246414 h 515788"/>
              <a:gd name="connsiteX51" fmla="*/ 205188 w 607146"/>
              <a:gd name="connsiteY51" fmla="*/ 249279 h 515788"/>
              <a:gd name="connsiteX52" fmla="*/ 187252 w 607146"/>
              <a:gd name="connsiteY52" fmla="*/ 115338 h 515788"/>
              <a:gd name="connsiteX53" fmla="*/ 297522 w 607146"/>
              <a:gd name="connsiteY53" fmla="*/ 63364 h 515788"/>
              <a:gd name="connsiteX54" fmla="*/ 298196 w 607146"/>
              <a:gd name="connsiteY54" fmla="*/ 17360 h 515788"/>
              <a:gd name="connsiteX55" fmla="*/ 157156 w 607146"/>
              <a:gd name="connsiteY55" fmla="*/ 43686 h 515788"/>
              <a:gd name="connsiteX56" fmla="*/ 23738 w 607146"/>
              <a:gd name="connsiteY56" fmla="*/ 188390 h 515788"/>
              <a:gd name="connsiteX57" fmla="*/ 66776 w 607146"/>
              <a:gd name="connsiteY57" fmla="*/ 389687 h 515788"/>
              <a:gd name="connsiteX58" fmla="*/ 418972 w 607146"/>
              <a:gd name="connsiteY58" fmla="*/ 444130 h 515788"/>
              <a:gd name="connsiteX59" fmla="*/ 427580 w 607146"/>
              <a:gd name="connsiteY59" fmla="*/ 449145 h 515788"/>
              <a:gd name="connsiteX60" fmla="*/ 548804 w 607146"/>
              <a:gd name="connsiteY60" fmla="*/ 494992 h 515788"/>
              <a:gd name="connsiteX61" fmla="*/ 527285 w 607146"/>
              <a:gd name="connsiteY61" fmla="*/ 477083 h 515788"/>
              <a:gd name="connsiteX62" fmla="*/ 526568 w 607146"/>
              <a:gd name="connsiteY62" fmla="*/ 477799 h 515788"/>
              <a:gd name="connsiteX63" fmla="*/ 477074 w 607146"/>
              <a:gd name="connsiteY63" fmla="*/ 471352 h 515788"/>
              <a:gd name="connsiteX64" fmla="*/ 478508 w 607146"/>
              <a:gd name="connsiteY64" fmla="*/ 468487 h 515788"/>
              <a:gd name="connsiteX65" fmla="*/ 522981 w 607146"/>
              <a:gd name="connsiteY65" fmla="*/ 473501 h 515788"/>
              <a:gd name="connsiteX66" fmla="*/ 499310 w 607146"/>
              <a:gd name="connsiteY66" fmla="*/ 446279 h 515788"/>
              <a:gd name="connsiteX67" fmla="*/ 471335 w 607146"/>
              <a:gd name="connsiteY67" fmla="*/ 445563 h 515788"/>
              <a:gd name="connsiteX68" fmla="*/ 471335 w 607146"/>
              <a:gd name="connsiteY68" fmla="*/ 442698 h 515788"/>
              <a:gd name="connsiteX69" fmla="*/ 496441 w 607146"/>
              <a:gd name="connsiteY69" fmla="*/ 441981 h 515788"/>
              <a:gd name="connsiteX70" fmla="*/ 484247 w 607146"/>
              <a:gd name="connsiteY70" fmla="*/ 415476 h 515788"/>
              <a:gd name="connsiteX71" fmla="*/ 484964 w 607146"/>
              <a:gd name="connsiteY71" fmla="*/ 409029 h 515788"/>
              <a:gd name="connsiteX72" fmla="*/ 449099 w 607146"/>
              <a:gd name="connsiteY72" fmla="*/ 408312 h 515788"/>
              <a:gd name="connsiteX73" fmla="*/ 449099 w 607146"/>
              <a:gd name="connsiteY73" fmla="*/ 403298 h 515788"/>
              <a:gd name="connsiteX74" fmla="*/ 490702 w 607146"/>
              <a:gd name="connsiteY74" fmla="*/ 403298 h 515788"/>
              <a:gd name="connsiteX75" fmla="*/ 494289 w 607146"/>
              <a:gd name="connsiteY75" fmla="*/ 401149 h 515788"/>
              <a:gd name="connsiteX76" fmla="*/ 544500 w 607146"/>
              <a:gd name="connsiteY76" fmla="*/ 377509 h 515788"/>
              <a:gd name="connsiteX77" fmla="*/ 487116 w 607146"/>
              <a:gd name="connsiteY77" fmla="*/ 376076 h 515788"/>
              <a:gd name="connsiteX78" fmla="*/ 487116 w 607146"/>
              <a:gd name="connsiteY78" fmla="*/ 371778 h 515788"/>
              <a:gd name="connsiteX79" fmla="*/ 525850 w 607146"/>
              <a:gd name="connsiteY79" fmla="*/ 371062 h 515788"/>
              <a:gd name="connsiteX80" fmla="*/ 554542 w 607146"/>
              <a:gd name="connsiteY80" fmla="*/ 368196 h 515788"/>
              <a:gd name="connsiteX81" fmla="*/ 573910 w 607146"/>
              <a:gd name="connsiteY81" fmla="*/ 339542 h 515788"/>
              <a:gd name="connsiteX82" fmla="*/ 477791 w 607146"/>
              <a:gd name="connsiteY82" fmla="*/ 338109 h 515788"/>
              <a:gd name="connsiteX83" fmla="*/ 477791 w 607146"/>
              <a:gd name="connsiteY83" fmla="*/ 333811 h 515788"/>
              <a:gd name="connsiteX84" fmla="*/ 577496 w 607146"/>
              <a:gd name="connsiteY84" fmla="*/ 332378 h 515788"/>
              <a:gd name="connsiteX85" fmla="*/ 584669 w 607146"/>
              <a:gd name="connsiteY85" fmla="*/ 305157 h 515788"/>
              <a:gd name="connsiteX86" fmla="*/ 567454 w 607146"/>
              <a:gd name="connsiteY86" fmla="*/ 305873 h 515788"/>
              <a:gd name="connsiteX87" fmla="*/ 538762 w 607146"/>
              <a:gd name="connsiteY87" fmla="*/ 307306 h 515788"/>
              <a:gd name="connsiteX88" fmla="*/ 538762 w 607146"/>
              <a:gd name="connsiteY88" fmla="*/ 300859 h 515788"/>
              <a:gd name="connsiteX89" fmla="*/ 567454 w 607146"/>
              <a:gd name="connsiteY89" fmla="*/ 298710 h 515788"/>
              <a:gd name="connsiteX90" fmla="*/ 586104 w 607146"/>
              <a:gd name="connsiteY90" fmla="*/ 297277 h 515788"/>
              <a:gd name="connsiteX91" fmla="*/ 587538 w 607146"/>
              <a:gd name="connsiteY91" fmla="*/ 275786 h 515788"/>
              <a:gd name="connsiteX92" fmla="*/ 497158 w 607146"/>
              <a:gd name="connsiteY92" fmla="*/ 275070 h 515788"/>
              <a:gd name="connsiteX93" fmla="*/ 497158 w 607146"/>
              <a:gd name="connsiteY93" fmla="*/ 269339 h 515788"/>
              <a:gd name="connsiteX94" fmla="*/ 588256 w 607146"/>
              <a:gd name="connsiteY94" fmla="*/ 268622 h 515788"/>
              <a:gd name="connsiteX95" fmla="*/ 585387 w 607146"/>
              <a:gd name="connsiteY95" fmla="*/ 237103 h 515788"/>
              <a:gd name="connsiteX96" fmla="*/ 525133 w 607146"/>
              <a:gd name="connsiteY96" fmla="*/ 235670 h 515788"/>
              <a:gd name="connsiteX97" fmla="*/ 525133 w 607146"/>
              <a:gd name="connsiteY97" fmla="*/ 232088 h 515788"/>
              <a:gd name="connsiteX98" fmla="*/ 583952 w 607146"/>
              <a:gd name="connsiteY98" fmla="*/ 230656 h 515788"/>
              <a:gd name="connsiteX99" fmla="*/ 575344 w 607146"/>
              <a:gd name="connsiteY99" fmla="*/ 196270 h 515788"/>
              <a:gd name="connsiteX100" fmla="*/ 493572 w 607146"/>
              <a:gd name="connsiteY100" fmla="*/ 195554 h 515788"/>
              <a:gd name="connsiteX101" fmla="*/ 493572 w 607146"/>
              <a:gd name="connsiteY101" fmla="*/ 189823 h 515788"/>
              <a:gd name="connsiteX102" fmla="*/ 573192 w 607146"/>
              <a:gd name="connsiteY102" fmla="*/ 189107 h 515788"/>
              <a:gd name="connsiteX103" fmla="*/ 561716 w 607146"/>
              <a:gd name="connsiteY103" fmla="*/ 161169 h 515788"/>
              <a:gd name="connsiteX104" fmla="*/ 490702 w 607146"/>
              <a:gd name="connsiteY104" fmla="*/ 161169 h 515788"/>
              <a:gd name="connsiteX105" fmla="*/ 490702 w 607146"/>
              <a:gd name="connsiteY105" fmla="*/ 154722 h 515788"/>
              <a:gd name="connsiteX106" fmla="*/ 558129 w 607146"/>
              <a:gd name="connsiteY106" fmla="*/ 154005 h 515788"/>
              <a:gd name="connsiteX107" fmla="*/ 543066 w 607146"/>
              <a:gd name="connsiteY107" fmla="*/ 128933 h 515788"/>
              <a:gd name="connsiteX108" fmla="*/ 459858 w 607146"/>
              <a:gd name="connsiteY108" fmla="*/ 128933 h 515788"/>
              <a:gd name="connsiteX109" fmla="*/ 457706 w 607146"/>
              <a:gd name="connsiteY109" fmla="*/ 122485 h 515788"/>
              <a:gd name="connsiteX110" fmla="*/ 537327 w 607146"/>
              <a:gd name="connsiteY110" fmla="*/ 120336 h 515788"/>
              <a:gd name="connsiteX111" fmla="*/ 510787 w 607146"/>
              <a:gd name="connsiteY111" fmla="*/ 90249 h 515788"/>
              <a:gd name="connsiteX112" fmla="*/ 429732 w 607146"/>
              <a:gd name="connsiteY112" fmla="*/ 87384 h 515788"/>
              <a:gd name="connsiteX113" fmla="*/ 429732 w 607146"/>
              <a:gd name="connsiteY113" fmla="*/ 81653 h 515788"/>
              <a:gd name="connsiteX114" fmla="*/ 501462 w 607146"/>
              <a:gd name="connsiteY114" fmla="*/ 83086 h 515788"/>
              <a:gd name="connsiteX115" fmla="*/ 457706 w 607146"/>
              <a:gd name="connsiteY115" fmla="*/ 54431 h 515788"/>
              <a:gd name="connsiteX116" fmla="*/ 394584 w 607146"/>
              <a:gd name="connsiteY116" fmla="*/ 50133 h 515788"/>
              <a:gd name="connsiteX117" fmla="*/ 394584 w 607146"/>
              <a:gd name="connsiteY117" fmla="*/ 45119 h 515788"/>
              <a:gd name="connsiteX118" fmla="*/ 439774 w 607146"/>
              <a:gd name="connsiteY118" fmla="*/ 45835 h 515788"/>
              <a:gd name="connsiteX119" fmla="*/ 298196 w 607146"/>
              <a:gd name="connsiteY119" fmla="*/ 17360 h 515788"/>
              <a:gd name="connsiteX120" fmla="*/ 258083 w 607146"/>
              <a:gd name="connsiteY120" fmla="*/ 1857 h 515788"/>
              <a:gd name="connsiteX121" fmla="*/ 341503 w 607146"/>
              <a:gd name="connsiteY121" fmla="*/ 2137 h 515788"/>
              <a:gd name="connsiteX122" fmla="*/ 593277 w 607146"/>
              <a:gd name="connsiteY122" fmla="*/ 179078 h 515788"/>
              <a:gd name="connsiteX123" fmla="*/ 507200 w 607146"/>
              <a:gd name="connsiteY123" fmla="*/ 421207 h 515788"/>
              <a:gd name="connsiteX124" fmla="*/ 576779 w 607146"/>
              <a:gd name="connsiteY124" fmla="*/ 491410 h 515788"/>
              <a:gd name="connsiteX125" fmla="*/ 574627 w 607146"/>
              <a:gd name="connsiteY125" fmla="*/ 509319 h 515788"/>
              <a:gd name="connsiteX126" fmla="*/ 418972 w 607146"/>
              <a:gd name="connsiteY126" fmla="*/ 459174 h 515788"/>
              <a:gd name="connsiteX127" fmla="*/ 74666 w 607146"/>
              <a:gd name="connsiteY127" fmla="*/ 421923 h 515788"/>
              <a:gd name="connsiteX128" fmla="*/ 1501 w 607146"/>
              <a:gd name="connsiteY128" fmla="*/ 287964 h 515788"/>
              <a:gd name="connsiteX129" fmla="*/ 38084 w 607146"/>
              <a:gd name="connsiteY129" fmla="*/ 113173 h 515788"/>
              <a:gd name="connsiteX130" fmla="*/ 258083 w 607146"/>
              <a:gd name="connsiteY130" fmla="*/ 1857 h 51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607146" h="515788">
                <a:moveTo>
                  <a:pt x="302808" y="403309"/>
                </a:moveTo>
                <a:cubicBezTo>
                  <a:pt x="291329" y="401876"/>
                  <a:pt x="279133" y="402592"/>
                  <a:pt x="267655" y="404743"/>
                </a:cubicBezTo>
                <a:cubicBezTo>
                  <a:pt x="267655" y="412627"/>
                  <a:pt x="267655" y="421228"/>
                  <a:pt x="268372" y="429112"/>
                </a:cubicBezTo>
                <a:cubicBezTo>
                  <a:pt x="279133" y="429112"/>
                  <a:pt x="289177" y="429112"/>
                  <a:pt x="299938" y="430546"/>
                </a:cubicBezTo>
                <a:cubicBezTo>
                  <a:pt x="299938" y="421228"/>
                  <a:pt x="301373" y="412627"/>
                  <a:pt x="302808" y="403309"/>
                </a:cubicBezTo>
                <a:close/>
                <a:moveTo>
                  <a:pt x="311417" y="388974"/>
                </a:moveTo>
                <a:cubicBezTo>
                  <a:pt x="317156" y="388257"/>
                  <a:pt x="320026" y="394708"/>
                  <a:pt x="319309" y="399008"/>
                </a:cubicBezTo>
                <a:cubicBezTo>
                  <a:pt x="317156" y="413344"/>
                  <a:pt x="316439" y="426962"/>
                  <a:pt x="317874" y="441297"/>
                </a:cubicBezTo>
                <a:cubicBezTo>
                  <a:pt x="318591" y="446315"/>
                  <a:pt x="313569" y="451332"/>
                  <a:pt x="308547" y="450615"/>
                </a:cubicBezTo>
                <a:cubicBezTo>
                  <a:pt x="292047" y="449899"/>
                  <a:pt x="276264" y="448465"/>
                  <a:pt x="259763" y="449899"/>
                </a:cubicBezTo>
                <a:cubicBezTo>
                  <a:pt x="255458" y="449899"/>
                  <a:pt x="250437" y="446315"/>
                  <a:pt x="249719" y="442731"/>
                </a:cubicBezTo>
                <a:cubicBezTo>
                  <a:pt x="247567" y="427679"/>
                  <a:pt x="246132" y="411910"/>
                  <a:pt x="249002" y="397575"/>
                </a:cubicBezTo>
                <a:cubicBezTo>
                  <a:pt x="250437" y="388257"/>
                  <a:pt x="261198" y="388974"/>
                  <a:pt x="265502" y="394708"/>
                </a:cubicBezTo>
                <a:cubicBezTo>
                  <a:pt x="280568" y="391124"/>
                  <a:pt x="295634" y="390407"/>
                  <a:pt x="311417" y="388974"/>
                </a:cubicBezTo>
                <a:close/>
                <a:moveTo>
                  <a:pt x="302256" y="82230"/>
                </a:moveTo>
                <a:cubicBezTo>
                  <a:pt x="220130" y="72496"/>
                  <a:pt x="150843" y="166819"/>
                  <a:pt x="207340" y="241400"/>
                </a:cubicBezTo>
                <a:cubicBezTo>
                  <a:pt x="211644" y="230656"/>
                  <a:pt x="215949" y="220628"/>
                  <a:pt x="220971" y="209884"/>
                </a:cubicBezTo>
                <a:cubicBezTo>
                  <a:pt x="223840" y="204871"/>
                  <a:pt x="225993" y="198424"/>
                  <a:pt x="229580" y="193410"/>
                </a:cubicBezTo>
                <a:cubicBezTo>
                  <a:pt x="223123" y="178369"/>
                  <a:pt x="231732" y="159030"/>
                  <a:pt x="244646" y="149718"/>
                </a:cubicBezTo>
                <a:cubicBezTo>
                  <a:pt x="264016" y="136109"/>
                  <a:pt x="289126" y="142556"/>
                  <a:pt x="304191" y="159030"/>
                </a:cubicBezTo>
                <a:cubicBezTo>
                  <a:pt x="337193" y="193410"/>
                  <a:pt x="307779" y="257158"/>
                  <a:pt x="262581" y="257874"/>
                </a:cubicBezTo>
                <a:cubicBezTo>
                  <a:pt x="264016" y="272915"/>
                  <a:pt x="261864" y="287957"/>
                  <a:pt x="261864" y="302998"/>
                </a:cubicBezTo>
                <a:cubicBezTo>
                  <a:pt x="261864" y="318756"/>
                  <a:pt x="262581" y="334514"/>
                  <a:pt x="263299" y="349556"/>
                </a:cubicBezTo>
                <a:cubicBezTo>
                  <a:pt x="266886" y="349556"/>
                  <a:pt x="271190" y="350272"/>
                  <a:pt x="275495" y="350272"/>
                </a:cubicBezTo>
                <a:cubicBezTo>
                  <a:pt x="283386" y="350272"/>
                  <a:pt x="291278" y="349556"/>
                  <a:pt x="299170" y="350272"/>
                </a:cubicBezTo>
                <a:cubicBezTo>
                  <a:pt x="297735" y="341677"/>
                  <a:pt x="299887" y="332365"/>
                  <a:pt x="300604" y="323770"/>
                </a:cubicBezTo>
                <a:cubicBezTo>
                  <a:pt x="302757" y="310877"/>
                  <a:pt x="304909" y="298701"/>
                  <a:pt x="309931" y="286524"/>
                </a:cubicBezTo>
                <a:cubicBezTo>
                  <a:pt x="309931" y="285808"/>
                  <a:pt x="310648" y="285808"/>
                  <a:pt x="310648" y="285092"/>
                </a:cubicBezTo>
                <a:cubicBezTo>
                  <a:pt x="312083" y="282943"/>
                  <a:pt x="313518" y="280794"/>
                  <a:pt x="315670" y="280078"/>
                </a:cubicBezTo>
                <a:cubicBezTo>
                  <a:pt x="355846" y="262888"/>
                  <a:pt x="388847" y="240684"/>
                  <a:pt x="393869" y="194127"/>
                </a:cubicBezTo>
                <a:cubicBezTo>
                  <a:pt x="398891" y="151867"/>
                  <a:pt x="375216" y="111756"/>
                  <a:pt x="337910" y="93134"/>
                </a:cubicBezTo>
                <a:cubicBezTo>
                  <a:pt x="325983" y="87135"/>
                  <a:pt x="313989" y="83621"/>
                  <a:pt x="302256" y="82230"/>
                </a:cubicBezTo>
                <a:close/>
                <a:moveTo>
                  <a:pt x="297522" y="63364"/>
                </a:moveTo>
                <a:cubicBezTo>
                  <a:pt x="311590" y="64035"/>
                  <a:pt x="325535" y="66990"/>
                  <a:pt x="338628" y="72362"/>
                </a:cubicBezTo>
                <a:cubicBezTo>
                  <a:pt x="438349" y="113189"/>
                  <a:pt x="438349" y="285092"/>
                  <a:pt x="319257" y="295836"/>
                </a:cubicBezTo>
                <a:cubicBezTo>
                  <a:pt x="318540" y="305864"/>
                  <a:pt x="317822" y="316607"/>
                  <a:pt x="317822" y="326635"/>
                </a:cubicBezTo>
                <a:cubicBezTo>
                  <a:pt x="317822" y="337379"/>
                  <a:pt x="320692" y="348839"/>
                  <a:pt x="314953" y="358867"/>
                </a:cubicBezTo>
                <a:cubicBezTo>
                  <a:pt x="313518" y="362448"/>
                  <a:pt x="309213" y="363165"/>
                  <a:pt x="305626" y="361732"/>
                </a:cubicBezTo>
                <a:cubicBezTo>
                  <a:pt x="304909" y="361732"/>
                  <a:pt x="304909" y="361732"/>
                  <a:pt x="304191" y="362448"/>
                </a:cubicBezTo>
                <a:cubicBezTo>
                  <a:pt x="294865" y="366030"/>
                  <a:pt x="284821" y="367462"/>
                  <a:pt x="275495" y="368178"/>
                </a:cubicBezTo>
                <a:cubicBezTo>
                  <a:pt x="266168" y="368895"/>
                  <a:pt x="258277" y="369611"/>
                  <a:pt x="252537" y="361732"/>
                </a:cubicBezTo>
                <a:cubicBezTo>
                  <a:pt x="251102" y="360300"/>
                  <a:pt x="251820" y="357434"/>
                  <a:pt x="252537" y="356002"/>
                </a:cubicBezTo>
                <a:cubicBezTo>
                  <a:pt x="246798" y="325203"/>
                  <a:pt x="240341" y="285808"/>
                  <a:pt x="249668" y="256441"/>
                </a:cubicBezTo>
                <a:cubicBezTo>
                  <a:pt x="243928" y="254293"/>
                  <a:pt x="245363" y="246414"/>
                  <a:pt x="251102" y="246414"/>
                </a:cubicBezTo>
                <a:cubicBezTo>
                  <a:pt x="281951" y="247130"/>
                  <a:pt x="308496" y="209168"/>
                  <a:pt x="297017" y="179801"/>
                </a:cubicBezTo>
                <a:cubicBezTo>
                  <a:pt x="290560" y="166192"/>
                  <a:pt x="273342" y="154016"/>
                  <a:pt x="257559" y="161895"/>
                </a:cubicBezTo>
                <a:cubicBezTo>
                  <a:pt x="250385" y="165476"/>
                  <a:pt x="246798" y="171922"/>
                  <a:pt x="245363" y="178369"/>
                </a:cubicBezTo>
                <a:cubicBezTo>
                  <a:pt x="249668" y="179085"/>
                  <a:pt x="253255" y="183383"/>
                  <a:pt x="251820" y="187680"/>
                </a:cubicBezTo>
                <a:cubicBezTo>
                  <a:pt x="248233" y="198424"/>
                  <a:pt x="241059" y="207019"/>
                  <a:pt x="234602" y="215614"/>
                </a:cubicBezTo>
                <a:cubicBezTo>
                  <a:pt x="228145" y="225642"/>
                  <a:pt x="221688" y="234954"/>
                  <a:pt x="215231" y="244981"/>
                </a:cubicBezTo>
                <a:cubicBezTo>
                  <a:pt x="213797" y="246414"/>
                  <a:pt x="212362" y="247130"/>
                  <a:pt x="210209" y="246414"/>
                </a:cubicBezTo>
                <a:cubicBezTo>
                  <a:pt x="210209" y="249279"/>
                  <a:pt x="208057" y="251428"/>
                  <a:pt x="205188" y="249279"/>
                </a:cubicBezTo>
                <a:cubicBezTo>
                  <a:pt x="159273" y="219912"/>
                  <a:pt x="157120" y="157597"/>
                  <a:pt x="187252" y="115338"/>
                </a:cubicBezTo>
                <a:cubicBezTo>
                  <a:pt x="212003" y="79883"/>
                  <a:pt x="255317" y="61349"/>
                  <a:pt x="297522" y="63364"/>
                </a:cubicBezTo>
                <a:close/>
                <a:moveTo>
                  <a:pt x="298196" y="17360"/>
                </a:moveTo>
                <a:cubicBezTo>
                  <a:pt x="249330" y="17360"/>
                  <a:pt x="200553" y="26494"/>
                  <a:pt x="157156" y="43686"/>
                </a:cubicBezTo>
                <a:cubicBezTo>
                  <a:pt x="91881" y="70191"/>
                  <a:pt x="39518" y="118187"/>
                  <a:pt x="23738" y="188390"/>
                </a:cubicBezTo>
                <a:cubicBezTo>
                  <a:pt x="7240" y="257877"/>
                  <a:pt x="15847" y="336677"/>
                  <a:pt x="66776" y="389687"/>
                </a:cubicBezTo>
                <a:cubicBezTo>
                  <a:pt x="162895" y="489261"/>
                  <a:pt x="300617" y="521497"/>
                  <a:pt x="418972" y="444130"/>
                </a:cubicBezTo>
                <a:cubicBezTo>
                  <a:pt x="423276" y="441265"/>
                  <a:pt x="427580" y="445563"/>
                  <a:pt x="427580" y="449145"/>
                </a:cubicBezTo>
                <a:cubicBezTo>
                  <a:pt x="460576" y="483530"/>
                  <a:pt x="502897" y="502155"/>
                  <a:pt x="548804" y="494992"/>
                </a:cubicBezTo>
                <a:cubicBezTo>
                  <a:pt x="541631" y="489261"/>
                  <a:pt x="533741" y="483530"/>
                  <a:pt x="527285" y="477083"/>
                </a:cubicBezTo>
                <a:cubicBezTo>
                  <a:pt x="526568" y="477799"/>
                  <a:pt x="526568" y="477799"/>
                  <a:pt x="526568" y="477799"/>
                </a:cubicBezTo>
                <a:cubicBezTo>
                  <a:pt x="509352" y="481381"/>
                  <a:pt x="492854" y="477799"/>
                  <a:pt x="477074" y="471352"/>
                </a:cubicBezTo>
                <a:cubicBezTo>
                  <a:pt x="475639" y="470636"/>
                  <a:pt x="476356" y="467770"/>
                  <a:pt x="478508" y="468487"/>
                </a:cubicBezTo>
                <a:cubicBezTo>
                  <a:pt x="492854" y="473501"/>
                  <a:pt x="507918" y="474934"/>
                  <a:pt x="522981" y="473501"/>
                </a:cubicBezTo>
                <a:cubicBezTo>
                  <a:pt x="514374" y="465621"/>
                  <a:pt x="505766" y="456308"/>
                  <a:pt x="499310" y="446279"/>
                </a:cubicBezTo>
                <a:cubicBezTo>
                  <a:pt x="489985" y="446279"/>
                  <a:pt x="480660" y="446279"/>
                  <a:pt x="471335" y="445563"/>
                </a:cubicBezTo>
                <a:cubicBezTo>
                  <a:pt x="469183" y="445563"/>
                  <a:pt x="469183" y="442698"/>
                  <a:pt x="471335" y="442698"/>
                </a:cubicBezTo>
                <a:cubicBezTo>
                  <a:pt x="479943" y="442698"/>
                  <a:pt x="487833" y="441981"/>
                  <a:pt x="496441" y="441981"/>
                </a:cubicBezTo>
                <a:cubicBezTo>
                  <a:pt x="490702" y="433385"/>
                  <a:pt x="487116" y="424789"/>
                  <a:pt x="484247" y="415476"/>
                </a:cubicBezTo>
                <a:cubicBezTo>
                  <a:pt x="483529" y="412611"/>
                  <a:pt x="483529" y="411178"/>
                  <a:pt x="484964" y="409029"/>
                </a:cubicBezTo>
                <a:cubicBezTo>
                  <a:pt x="472770" y="409029"/>
                  <a:pt x="461293" y="409029"/>
                  <a:pt x="449099" y="408312"/>
                </a:cubicBezTo>
                <a:cubicBezTo>
                  <a:pt x="446230" y="408312"/>
                  <a:pt x="446230" y="404014"/>
                  <a:pt x="449099" y="403298"/>
                </a:cubicBezTo>
                <a:cubicBezTo>
                  <a:pt x="462728" y="403298"/>
                  <a:pt x="476356" y="402582"/>
                  <a:pt x="490702" y="403298"/>
                </a:cubicBezTo>
                <a:cubicBezTo>
                  <a:pt x="491420" y="402582"/>
                  <a:pt x="492854" y="401865"/>
                  <a:pt x="494289" y="401149"/>
                </a:cubicBezTo>
                <a:cubicBezTo>
                  <a:pt x="514374" y="396134"/>
                  <a:pt x="530872" y="388254"/>
                  <a:pt x="544500" y="377509"/>
                </a:cubicBezTo>
                <a:cubicBezTo>
                  <a:pt x="525850" y="379658"/>
                  <a:pt x="505049" y="378225"/>
                  <a:pt x="487116" y="376076"/>
                </a:cubicBezTo>
                <a:cubicBezTo>
                  <a:pt x="484964" y="376076"/>
                  <a:pt x="484964" y="371778"/>
                  <a:pt x="487116" y="371778"/>
                </a:cubicBezTo>
                <a:cubicBezTo>
                  <a:pt x="500027" y="371778"/>
                  <a:pt x="512939" y="371778"/>
                  <a:pt x="525850" y="371062"/>
                </a:cubicBezTo>
                <a:cubicBezTo>
                  <a:pt x="535175" y="370345"/>
                  <a:pt x="544500" y="368913"/>
                  <a:pt x="554542" y="368196"/>
                </a:cubicBezTo>
                <a:cubicBezTo>
                  <a:pt x="562433" y="359600"/>
                  <a:pt x="568889" y="350287"/>
                  <a:pt x="573910" y="339542"/>
                </a:cubicBezTo>
                <a:cubicBezTo>
                  <a:pt x="542348" y="341691"/>
                  <a:pt x="509352" y="339542"/>
                  <a:pt x="477791" y="338109"/>
                </a:cubicBezTo>
                <a:cubicBezTo>
                  <a:pt x="474922" y="338109"/>
                  <a:pt x="474922" y="333811"/>
                  <a:pt x="477791" y="333811"/>
                </a:cubicBezTo>
                <a:cubicBezTo>
                  <a:pt x="510787" y="332378"/>
                  <a:pt x="544500" y="330229"/>
                  <a:pt x="577496" y="332378"/>
                </a:cubicBezTo>
                <a:cubicBezTo>
                  <a:pt x="580365" y="323782"/>
                  <a:pt x="583235" y="314469"/>
                  <a:pt x="584669" y="305157"/>
                </a:cubicBezTo>
                <a:cubicBezTo>
                  <a:pt x="578931" y="305873"/>
                  <a:pt x="573192" y="305873"/>
                  <a:pt x="567454" y="305873"/>
                </a:cubicBezTo>
                <a:lnTo>
                  <a:pt x="538762" y="307306"/>
                </a:lnTo>
                <a:cubicBezTo>
                  <a:pt x="534458" y="308022"/>
                  <a:pt x="534458" y="301575"/>
                  <a:pt x="538762" y="300859"/>
                </a:cubicBezTo>
                <a:cubicBezTo>
                  <a:pt x="548087" y="300142"/>
                  <a:pt x="558129" y="299426"/>
                  <a:pt x="567454" y="298710"/>
                </a:cubicBezTo>
                <a:cubicBezTo>
                  <a:pt x="573910" y="297993"/>
                  <a:pt x="580365" y="297277"/>
                  <a:pt x="586104" y="297277"/>
                </a:cubicBezTo>
                <a:cubicBezTo>
                  <a:pt x="587538" y="290113"/>
                  <a:pt x="587538" y="282950"/>
                  <a:pt x="587538" y="275786"/>
                </a:cubicBezTo>
                <a:cubicBezTo>
                  <a:pt x="558129" y="277935"/>
                  <a:pt x="527285" y="275786"/>
                  <a:pt x="497158" y="275070"/>
                </a:cubicBezTo>
                <a:cubicBezTo>
                  <a:pt x="493572" y="275070"/>
                  <a:pt x="493572" y="270055"/>
                  <a:pt x="497158" y="269339"/>
                </a:cubicBezTo>
                <a:cubicBezTo>
                  <a:pt x="527285" y="268622"/>
                  <a:pt x="558129" y="266473"/>
                  <a:pt x="588256" y="268622"/>
                </a:cubicBezTo>
                <a:cubicBezTo>
                  <a:pt x="587538" y="258593"/>
                  <a:pt x="586821" y="247848"/>
                  <a:pt x="585387" y="237103"/>
                </a:cubicBezTo>
                <a:cubicBezTo>
                  <a:pt x="566019" y="239252"/>
                  <a:pt x="543783" y="239252"/>
                  <a:pt x="525133" y="235670"/>
                </a:cubicBezTo>
                <a:cubicBezTo>
                  <a:pt x="522981" y="235670"/>
                  <a:pt x="522981" y="232805"/>
                  <a:pt x="525133" y="232088"/>
                </a:cubicBezTo>
                <a:cubicBezTo>
                  <a:pt x="543066" y="228506"/>
                  <a:pt x="565302" y="228506"/>
                  <a:pt x="583952" y="230656"/>
                </a:cubicBezTo>
                <a:cubicBezTo>
                  <a:pt x="581800" y="219194"/>
                  <a:pt x="578931" y="207732"/>
                  <a:pt x="575344" y="196270"/>
                </a:cubicBezTo>
                <a:cubicBezTo>
                  <a:pt x="548804" y="199136"/>
                  <a:pt x="520112" y="196270"/>
                  <a:pt x="493572" y="195554"/>
                </a:cubicBezTo>
                <a:cubicBezTo>
                  <a:pt x="489985" y="195554"/>
                  <a:pt x="489985" y="189823"/>
                  <a:pt x="493572" y="189823"/>
                </a:cubicBezTo>
                <a:cubicBezTo>
                  <a:pt x="519395" y="189107"/>
                  <a:pt x="547370" y="186241"/>
                  <a:pt x="573192" y="189107"/>
                </a:cubicBezTo>
                <a:cubicBezTo>
                  <a:pt x="569606" y="179794"/>
                  <a:pt x="566019" y="170481"/>
                  <a:pt x="561716" y="161169"/>
                </a:cubicBezTo>
                <a:cubicBezTo>
                  <a:pt x="538044" y="162602"/>
                  <a:pt x="514374" y="161169"/>
                  <a:pt x="490702" y="161169"/>
                </a:cubicBezTo>
                <a:cubicBezTo>
                  <a:pt x="486399" y="160452"/>
                  <a:pt x="486399" y="154722"/>
                  <a:pt x="490702" y="154722"/>
                </a:cubicBezTo>
                <a:cubicBezTo>
                  <a:pt x="512939" y="154005"/>
                  <a:pt x="535893" y="153289"/>
                  <a:pt x="558129" y="154005"/>
                </a:cubicBezTo>
                <a:cubicBezTo>
                  <a:pt x="553825" y="145409"/>
                  <a:pt x="548804" y="136813"/>
                  <a:pt x="543066" y="128933"/>
                </a:cubicBezTo>
                <a:cubicBezTo>
                  <a:pt x="515091" y="127500"/>
                  <a:pt x="488551" y="124635"/>
                  <a:pt x="459858" y="128933"/>
                </a:cubicBezTo>
                <a:cubicBezTo>
                  <a:pt x="455555" y="129649"/>
                  <a:pt x="453403" y="123202"/>
                  <a:pt x="457706" y="122485"/>
                </a:cubicBezTo>
                <a:cubicBezTo>
                  <a:pt x="483529" y="118187"/>
                  <a:pt x="511504" y="116038"/>
                  <a:pt x="537327" y="120336"/>
                </a:cubicBezTo>
                <a:cubicBezTo>
                  <a:pt x="529437" y="108875"/>
                  <a:pt x="520112" y="98846"/>
                  <a:pt x="510787" y="90249"/>
                </a:cubicBezTo>
                <a:cubicBezTo>
                  <a:pt x="483529" y="89533"/>
                  <a:pt x="456989" y="86668"/>
                  <a:pt x="429732" y="87384"/>
                </a:cubicBezTo>
                <a:cubicBezTo>
                  <a:pt x="426145" y="87384"/>
                  <a:pt x="426862" y="82369"/>
                  <a:pt x="429732" y="81653"/>
                </a:cubicBezTo>
                <a:cubicBezTo>
                  <a:pt x="453403" y="80220"/>
                  <a:pt x="477791" y="79504"/>
                  <a:pt x="501462" y="83086"/>
                </a:cubicBezTo>
                <a:cubicBezTo>
                  <a:pt x="487833" y="71624"/>
                  <a:pt x="472770" y="62311"/>
                  <a:pt x="457706" y="54431"/>
                </a:cubicBezTo>
                <a:cubicBezTo>
                  <a:pt x="436905" y="54431"/>
                  <a:pt x="415386" y="51566"/>
                  <a:pt x="394584" y="50133"/>
                </a:cubicBezTo>
                <a:cubicBezTo>
                  <a:pt x="391714" y="49417"/>
                  <a:pt x="391714" y="45119"/>
                  <a:pt x="394584" y="45119"/>
                </a:cubicBezTo>
                <a:cubicBezTo>
                  <a:pt x="409647" y="45835"/>
                  <a:pt x="424710" y="45835"/>
                  <a:pt x="439774" y="45835"/>
                </a:cubicBezTo>
                <a:cubicBezTo>
                  <a:pt x="396018" y="26494"/>
                  <a:pt x="347063" y="17360"/>
                  <a:pt x="298196" y="17360"/>
                </a:cubicBezTo>
                <a:close/>
                <a:moveTo>
                  <a:pt x="258083" y="1857"/>
                </a:moveTo>
                <a:cubicBezTo>
                  <a:pt x="286495" y="-773"/>
                  <a:pt x="314784" y="-549"/>
                  <a:pt x="341503" y="2137"/>
                </a:cubicBezTo>
                <a:cubicBezTo>
                  <a:pt x="451251" y="13599"/>
                  <a:pt x="553825" y="72340"/>
                  <a:pt x="593277" y="179078"/>
                </a:cubicBezTo>
                <a:cubicBezTo>
                  <a:pt x="624121" y="262175"/>
                  <a:pt x="606906" y="396134"/>
                  <a:pt x="507200" y="421207"/>
                </a:cubicBezTo>
                <a:cubicBezTo>
                  <a:pt x="524416" y="451294"/>
                  <a:pt x="548087" y="470636"/>
                  <a:pt x="576779" y="491410"/>
                </a:cubicBezTo>
                <a:cubicBezTo>
                  <a:pt x="583952" y="496425"/>
                  <a:pt x="583235" y="506454"/>
                  <a:pt x="574627" y="509319"/>
                </a:cubicBezTo>
                <a:cubicBezTo>
                  <a:pt x="518677" y="526512"/>
                  <a:pt x="452685" y="509319"/>
                  <a:pt x="418972" y="459174"/>
                </a:cubicBezTo>
                <a:cubicBezTo>
                  <a:pt x="320701" y="551584"/>
                  <a:pt x="165046" y="500723"/>
                  <a:pt x="74666" y="421923"/>
                </a:cubicBezTo>
                <a:cubicBezTo>
                  <a:pt x="33063" y="385389"/>
                  <a:pt x="7240" y="344556"/>
                  <a:pt x="1501" y="287964"/>
                </a:cubicBezTo>
                <a:cubicBezTo>
                  <a:pt x="-3520" y="228506"/>
                  <a:pt x="2936" y="163318"/>
                  <a:pt x="38084" y="113173"/>
                </a:cubicBezTo>
                <a:cubicBezTo>
                  <a:pt x="86502" y="43328"/>
                  <a:pt x="172847" y="9749"/>
                  <a:pt x="258083" y="18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77" name="glove_209614">
            <a:extLst>
              <a:ext uri="{FF2B5EF4-FFF2-40B4-BE49-F238E27FC236}">
                <a16:creationId xmlns:a16="http://schemas.microsoft.com/office/drawing/2014/main" id="{D44BC06F-FDEC-493A-B881-DAAE7BC9DF7A}"/>
              </a:ext>
            </a:extLst>
          </p:cNvPr>
          <p:cNvSpPr>
            <a:spLocks noChangeAspect="1"/>
          </p:cNvSpPr>
          <p:nvPr/>
        </p:nvSpPr>
        <p:spPr bwMode="auto">
          <a:xfrm>
            <a:off x="1294467" y="5136755"/>
            <a:ext cx="194817" cy="270037"/>
          </a:xfrm>
          <a:custGeom>
            <a:avLst/>
            <a:gdLst>
              <a:gd name="connsiteX0" fmla="*/ 169923 w 437717"/>
              <a:gd name="connsiteY0" fmla="*/ 417521 h 606722"/>
              <a:gd name="connsiteX1" fmla="*/ 169923 w 437717"/>
              <a:gd name="connsiteY1" fmla="*/ 476260 h 606722"/>
              <a:gd name="connsiteX2" fmla="*/ 241754 w 437717"/>
              <a:gd name="connsiteY2" fmla="*/ 476260 h 606722"/>
              <a:gd name="connsiteX3" fmla="*/ 241754 w 437717"/>
              <a:gd name="connsiteY3" fmla="*/ 417521 h 606722"/>
              <a:gd name="connsiteX4" fmla="*/ 150341 w 437717"/>
              <a:gd name="connsiteY4" fmla="*/ 362071 h 606722"/>
              <a:gd name="connsiteX5" fmla="*/ 169923 w 437717"/>
              <a:gd name="connsiteY5" fmla="*/ 362071 h 606722"/>
              <a:gd name="connsiteX6" fmla="*/ 169923 w 437717"/>
              <a:gd name="connsiteY6" fmla="*/ 397972 h 606722"/>
              <a:gd name="connsiteX7" fmla="*/ 241754 w 437717"/>
              <a:gd name="connsiteY7" fmla="*/ 397972 h 606722"/>
              <a:gd name="connsiteX8" fmla="*/ 241754 w 437717"/>
              <a:gd name="connsiteY8" fmla="*/ 362071 h 606722"/>
              <a:gd name="connsiteX9" fmla="*/ 261337 w 437717"/>
              <a:gd name="connsiteY9" fmla="*/ 362071 h 606722"/>
              <a:gd name="connsiteX10" fmla="*/ 261337 w 437717"/>
              <a:gd name="connsiteY10" fmla="*/ 397972 h 606722"/>
              <a:gd name="connsiteX11" fmla="*/ 290799 w 437717"/>
              <a:gd name="connsiteY11" fmla="*/ 397972 h 606722"/>
              <a:gd name="connsiteX12" fmla="*/ 290799 w 437717"/>
              <a:gd name="connsiteY12" fmla="*/ 417521 h 606722"/>
              <a:gd name="connsiteX13" fmla="*/ 261337 w 437717"/>
              <a:gd name="connsiteY13" fmla="*/ 417521 h 606722"/>
              <a:gd name="connsiteX14" fmla="*/ 261337 w 437717"/>
              <a:gd name="connsiteY14" fmla="*/ 476260 h 606722"/>
              <a:gd name="connsiteX15" fmla="*/ 290799 w 437717"/>
              <a:gd name="connsiteY15" fmla="*/ 476260 h 606722"/>
              <a:gd name="connsiteX16" fmla="*/ 290799 w 437717"/>
              <a:gd name="connsiteY16" fmla="*/ 495810 h 606722"/>
              <a:gd name="connsiteX17" fmla="*/ 261337 w 437717"/>
              <a:gd name="connsiteY17" fmla="*/ 495810 h 606722"/>
              <a:gd name="connsiteX18" fmla="*/ 261337 w 437717"/>
              <a:gd name="connsiteY18" fmla="*/ 531710 h 606722"/>
              <a:gd name="connsiteX19" fmla="*/ 241754 w 437717"/>
              <a:gd name="connsiteY19" fmla="*/ 531710 h 606722"/>
              <a:gd name="connsiteX20" fmla="*/ 241754 w 437717"/>
              <a:gd name="connsiteY20" fmla="*/ 495810 h 606722"/>
              <a:gd name="connsiteX21" fmla="*/ 169923 w 437717"/>
              <a:gd name="connsiteY21" fmla="*/ 495810 h 606722"/>
              <a:gd name="connsiteX22" fmla="*/ 169923 w 437717"/>
              <a:gd name="connsiteY22" fmla="*/ 531710 h 606722"/>
              <a:gd name="connsiteX23" fmla="*/ 150341 w 437717"/>
              <a:gd name="connsiteY23" fmla="*/ 531710 h 606722"/>
              <a:gd name="connsiteX24" fmla="*/ 150341 w 437717"/>
              <a:gd name="connsiteY24" fmla="*/ 495810 h 606722"/>
              <a:gd name="connsiteX25" fmla="*/ 120878 w 437717"/>
              <a:gd name="connsiteY25" fmla="*/ 495810 h 606722"/>
              <a:gd name="connsiteX26" fmla="*/ 120878 w 437717"/>
              <a:gd name="connsiteY26" fmla="*/ 476260 h 606722"/>
              <a:gd name="connsiteX27" fmla="*/ 150341 w 437717"/>
              <a:gd name="connsiteY27" fmla="*/ 476260 h 606722"/>
              <a:gd name="connsiteX28" fmla="*/ 150341 w 437717"/>
              <a:gd name="connsiteY28" fmla="*/ 417521 h 606722"/>
              <a:gd name="connsiteX29" fmla="*/ 120878 w 437717"/>
              <a:gd name="connsiteY29" fmla="*/ 417521 h 606722"/>
              <a:gd name="connsiteX30" fmla="*/ 120878 w 437717"/>
              <a:gd name="connsiteY30" fmla="*/ 397972 h 606722"/>
              <a:gd name="connsiteX31" fmla="*/ 150341 w 437717"/>
              <a:gd name="connsiteY31" fmla="*/ 397972 h 606722"/>
              <a:gd name="connsiteX32" fmla="*/ 303854 w 437717"/>
              <a:gd name="connsiteY32" fmla="*/ 358755 h 606722"/>
              <a:gd name="connsiteX33" fmla="*/ 352809 w 437717"/>
              <a:gd name="connsiteY33" fmla="*/ 358755 h 606722"/>
              <a:gd name="connsiteX34" fmla="*/ 352809 w 437717"/>
              <a:gd name="connsiteY34" fmla="*/ 508907 h 606722"/>
              <a:gd name="connsiteX35" fmla="*/ 382182 w 437717"/>
              <a:gd name="connsiteY35" fmla="*/ 508907 h 606722"/>
              <a:gd name="connsiteX36" fmla="*/ 382182 w 437717"/>
              <a:gd name="connsiteY36" fmla="*/ 528465 h 606722"/>
              <a:gd name="connsiteX37" fmla="*/ 303854 w 437717"/>
              <a:gd name="connsiteY37" fmla="*/ 528465 h 606722"/>
              <a:gd name="connsiteX38" fmla="*/ 303854 w 437717"/>
              <a:gd name="connsiteY38" fmla="*/ 508907 h 606722"/>
              <a:gd name="connsiteX39" fmla="*/ 333227 w 437717"/>
              <a:gd name="connsiteY39" fmla="*/ 508907 h 606722"/>
              <a:gd name="connsiteX40" fmla="*/ 333227 w 437717"/>
              <a:gd name="connsiteY40" fmla="*/ 378313 h 606722"/>
              <a:gd name="connsiteX41" fmla="*/ 303854 w 437717"/>
              <a:gd name="connsiteY41" fmla="*/ 378313 h 606722"/>
              <a:gd name="connsiteX42" fmla="*/ 127453 w 437717"/>
              <a:gd name="connsiteY42" fmla="*/ 19552 h 606722"/>
              <a:gd name="connsiteX43" fmla="*/ 111076 w 437717"/>
              <a:gd name="connsiteY43" fmla="*/ 35904 h 606722"/>
              <a:gd name="connsiteX44" fmla="*/ 111076 w 437717"/>
              <a:gd name="connsiteY44" fmla="*/ 355573 h 606722"/>
              <a:gd name="connsiteX45" fmla="*/ 81705 w 437717"/>
              <a:gd name="connsiteY45" fmla="*/ 378324 h 606722"/>
              <a:gd name="connsiteX46" fmla="*/ 56695 w 437717"/>
              <a:gd name="connsiteY46" fmla="*/ 367926 h 606722"/>
              <a:gd name="connsiteX47" fmla="*/ 52245 w 437717"/>
              <a:gd name="connsiteY47" fmla="*/ 355573 h 606722"/>
              <a:gd name="connsiteX48" fmla="*/ 52245 w 437717"/>
              <a:gd name="connsiteY48" fmla="*/ 192406 h 606722"/>
              <a:gd name="connsiteX49" fmla="*/ 35957 w 437717"/>
              <a:gd name="connsiteY49" fmla="*/ 176142 h 606722"/>
              <a:gd name="connsiteX50" fmla="*/ 19580 w 437717"/>
              <a:gd name="connsiteY50" fmla="*/ 192406 h 606722"/>
              <a:gd name="connsiteX51" fmla="*/ 19580 w 437717"/>
              <a:gd name="connsiteY51" fmla="*/ 471549 h 606722"/>
              <a:gd name="connsiteX52" fmla="*/ 55182 w 437717"/>
              <a:gd name="connsiteY52" fmla="*/ 528960 h 606722"/>
              <a:gd name="connsiteX53" fmla="*/ 212362 w 437717"/>
              <a:gd name="connsiteY53" fmla="*/ 587082 h 606722"/>
              <a:gd name="connsiteX54" fmla="*/ 418137 w 437717"/>
              <a:gd name="connsiteY54" fmla="*/ 587082 h 606722"/>
              <a:gd name="connsiteX55" fmla="*/ 418137 w 437717"/>
              <a:gd name="connsiteY55" fmla="*/ 127174 h 606722"/>
              <a:gd name="connsiteX56" fmla="*/ 401849 w 437717"/>
              <a:gd name="connsiteY56" fmla="*/ 110911 h 606722"/>
              <a:gd name="connsiteX57" fmla="*/ 385472 w 437717"/>
              <a:gd name="connsiteY57" fmla="*/ 127174 h 606722"/>
              <a:gd name="connsiteX58" fmla="*/ 385472 w 437717"/>
              <a:gd name="connsiteY58" fmla="*/ 290341 h 606722"/>
              <a:gd name="connsiteX59" fmla="*/ 356101 w 437717"/>
              <a:gd name="connsiteY59" fmla="*/ 313092 h 606722"/>
              <a:gd name="connsiteX60" fmla="*/ 331092 w 437717"/>
              <a:gd name="connsiteY60" fmla="*/ 302694 h 606722"/>
              <a:gd name="connsiteX61" fmla="*/ 326641 w 437717"/>
              <a:gd name="connsiteY61" fmla="*/ 290341 h 606722"/>
              <a:gd name="connsiteX62" fmla="*/ 326641 w 437717"/>
              <a:gd name="connsiteY62" fmla="*/ 127174 h 606722"/>
              <a:gd name="connsiteX63" fmla="*/ 310354 w 437717"/>
              <a:gd name="connsiteY63" fmla="*/ 110911 h 606722"/>
              <a:gd name="connsiteX64" fmla="*/ 293977 w 437717"/>
              <a:gd name="connsiteY64" fmla="*/ 127174 h 606722"/>
              <a:gd name="connsiteX65" fmla="*/ 293977 w 437717"/>
              <a:gd name="connsiteY65" fmla="*/ 290341 h 606722"/>
              <a:gd name="connsiteX66" fmla="*/ 264606 w 437717"/>
              <a:gd name="connsiteY66" fmla="*/ 313092 h 606722"/>
              <a:gd name="connsiteX67" fmla="*/ 239596 w 437717"/>
              <a:gd name="connsiteY67" fmla="*/ 302694 h 606722"/>
              <a:gd name="connsiteX68" fmla="*/ 235235 w 437717"/>
              <a:gd name="connsiteY68" fmla="*/ 290341 h 606722"/>
              <a:gd name="connsiteX69" fmla="*/ 235235 w 437717"/>
              <a:gd name="connsiteY69" fmla="*/ 127174 h 606722"/>
              <a:gd name="connsiteX70" fmla="*/ 218859 w 437717"/>
              <a:gd name="connsiteY70" fmla="*/ 110911 h 606722"/>
              <a:gd name="connsiteX71" fmla="*/ 202571 w 437717"/>
              <a:gd name="connsiteY71" fmla="*/ 127174 h 606722"/>
              <a:gd name="connsiteX72" fmla="*/ 202571 w 437717"/>
              <a:gd name="connsiteY72" fmla="*/ 290341 h 606722"/>
              <a:gd name="connsiteX73" fmla="*/ 173111 w 437717"/>
              <a:gd name="connsiteY73" fmla="*/ 313092 h 606722"/>
              <a:gd name="connsiteX74" fmla="*/ 148190 w 437717"/>
              <a:gd name="connsiteY74" fmla="*/ 302694 h 606722"/>
              <a:gd name="connsiteX75" fmla="*/ 143740 w 437717"/>
              <a:gd name="connsiteY75" fmla="*/ 290341 h 606722"/>
              <a:gd name="connsiteX76" fmla="*/ 143740 w 437717"/>
              <a:gd name="connsiteY76" fmla="*/ 35904 h 606722"/>
              <a:gd name="connsiteX77" fmla="*/ 127453 w 437717"/>
              <a:gd name="connsiteY77" fmla="*/ 19552 h 606722"/>
              <a:gd name="connsiteX78" fmla="*/ 127453 w 437717"/>
              <a:gd name="connsiteY78" fmla="*/ 0 h 606722"/>
              <a:gd name="connsiteX79" fmla="*/ 163321 w 437717"/>
              <a:gd name="connsiteY79" fmla="*/ 35904 h 606722"/>
              <a:gd name="connsiteX80" fmla="*/ 163321 w 437717"/>
              <a:gd name="connsiteY80" fmla="*/ 289897 h 606722"/>
              <a:gd name="connsiteX81" fmla="*/ 173111 w 437717"/>
              <a:gd name="connsiteY81" fmla="*/ 293541 h 606722"/>
              <a:gd name="connsiteX82" fmla="*/ 182991 w 437717"/>
              <a:gd name="connsiteY82" fmla="*/ 290252 h 606722"/>
              <a:gd name="connsiteX83" fmla="*/ 182991 w 437717"/>
              <a:gd name="connsiteY83" fmla="*/ 127174 h 606722"/>
              <a:gd name="connsiteX84" fmla="*/ 218859 w 437717"/>
              <a:gd name="connsiteY84" fmla="*/ 91359 h 606722"/>
              <a:gd name="connsiteX85" fmla="*/ 254816 w 437717"/>
              <a:gd name="connsiteY85" fmla="*/ 127174 h 606722"/>
              <a:gd name="connsiteX86" fmla="*/ 254816 w 437717"/>
              <a:gd name="connsiteY86" fmla="*/ 289897 h 606722"/>
              <a:gd name="connsiteX87" fmla="*/ 264606 w 437717"/>
              <a:gd name="connsiteY87" fmla="*/ 293541 h 606722"/>
              <a:gd name="connsiteX88" fmla="*/ 274397 w 437717"/>
              <a:gd name="connsiteY88" fmla="*/ 290341 h 606722"/>
              <a:gd name="connsiteX89" fmla="*/ 274397 w 437717"/>
              <a:gd name="connsiteY89" fmla="*/ 127174 h 606722"/>
              <a:gd name="connsiteX90" fmla="*/ 310354 w 437717"/>
              <a:gd name="connsiteY90" fmla="*/ 91359 h 606722"/>
              <a:gd name="connsiteX91" fmla="*/ 346311 w 437717"/>
              <a:gd name="connsiteY91" fmla="*/ 127174 h 606722"/>
              <a:gd name="connsiteX92" fmla="*/ 346311 w 437717"/>
              <a:gd name="connsiteY92" fmla="*/ 289897 h 606722"/>
              <a:gd name="connsiteX93" fmla="*/ 356101 w 437717"/>
              <a:gd name="connsiteY93" fmla="*/ 293541 h 606722"/>
              <a:gd name="connsiteX94" fmla="*/ 365892 w 437717"/>
              <a:gd name="connsiteY94" fmla="*/ 290341 h 606722"/>
              <a:gd name="connsiteX95" fmla="*/ 365892 w 437717"/>
              <a:gd name="connsiteY95" fmla="*/ 127174 h 606722"/>
              <a:gd name="connsiteX96" fmla="*/ 401849 w 437717"/>
              <a:gd name="connsiteY96" fmla="*/ 91359 h 606722"/>
              <a:gd name="connsiteX97" fmla="*/ 437717 w 437717"/>
              <a:gd name="connsiteY97" fmla="*/ 127174 h 606722"/>
              <a:gd name="connsiteX98" fmla="*/ 437717 w 437717"/>
              <a:gd name="connsiteY98" fmla="*/ 606722 h 606722"/>
              <a:gd name="connsiteX99" fmla="*/ 212362 w 437717"/>
              <a:gd name="connsiteY99" fmla="*/ 606722 h 606722"/>
              <a:gd name="connsiteX100" fmla="*/ 40229 w 437717"/>
              <a:gd name="connsiteY100" fmla="*/ 541669 h 606722"/>
              <a:gd name="connsiteX101" fmla="*/ 356 w 437717"/>
              <a:gd name="connsiteY101" fmla="*/ 475460 h 606722"/>
              <a:gd name="connsiteX102" fmla="*/ 0 w 437717"/>
              <a:gd name="connsiteY102" fmla="*/ 474215 h 606722"/>
              <a:gd name="connsiteX103" fmla="*/ 0 w 437717"/>
              <a:gd name="connsiteY103" fmla="*/ 192406 h 606722"/>
              <a:gd name="connsiteX104" fmla="*/ 35957 w 437717"/>
              <a:gd name="connsiteY104" fmla="*/ 156591 h 606722"/>
              <a:gd name="connsiteX105" fmla="*/ 71914 w 437717"/>
              <a:gd name="connsiteY105" fmla="*/ 192406 h 606722"/>
              <a:gd name="connsiteX106" fmla="*/ 71914 w 437717"/>
              <a:gd name="connsiteY106" fmla="*/ 355128 h 606722"/>
              <a:gd name="connsiteX107" fmla="*/ 81705 w 437717"/>
              <a:gd name="connsiteY107" fmla="*/ 358772 h 606722"/>
              <a:gd name="connsiteX108" fmla="*/ 91495 w 437717"/>
              <a:gd name="connsiteY108" fmla="*/ 355573 h 606722"/>
              <a:gd name="connsiteX109" fmla="*/ 91495 w 437717"/>
              <a:gd name="connsiteY109" fmla="*/ 35904 h 606722"/>
              <a:gd name="connsiteX110" fmla="*/ 127453 w 437717"/>
              <a:gd name="connsiteY11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37717" h="606722">
                <a:moveTo>
                  <a:pt x="169923" y="417521"/>
                </a:moveTo>
                <a:lnTo>
                  <a:pt x="169923" y="476260"/>
                </a:lnTo>
                <a:lnTo>
                  <a:pt x="241754" y="476260"/>
                </a:lnTo>
                <a:lnTo>
                  <a:pt x="241754" y="417521"/>
                </a:lnTo>
                <a:close/>
                <a:moveTo>
                  <a:pt x="150341" y="362071"/>
                </a:moveTo>
                <a:lnTo>
                  <a:pt x="169923" y="362071"/>
                </a:lnTo>
                <a:lnTo>
                  <a:pt x="169923" y="397972"/>
                </a:lnTo>
                <a:lnTo>
                  <a:pt x="241754" y="397972"/>
                </a:lnTo>
                <a:lnTo>
                  <a:pt x="241754" y="362071"/>
                </a:lnTo>
                <a:lnTo>
                  <a:pt x="261337" y="362071"/>
                </a:lnTo>
                <a:lnTo>
                  <a:pt x="261337" y="397972"/>
                </a:lnTo>
                <a:lnTo>
                  <a:pt x="290799" y="397972"/>
                </a:lnTo>
                <a:lnTo>
                  <a:pt x="290799" y="417521"/>
                </a:lnTo>
                <a:lnTo>
                  <a:pt x="261337" y="417521"/>
                </a:lnTo>
                <a:lnTo>
                  <a:pt x="261337" y="476260"/>
                </a:lnTo>
                <a:lnTo>
                  <a:pt x="290799" y="476260"/>
                </a:lnTo>
                <a:lnTo>
                  <a:pt x="290799" y="495810"/>
                </a:lnTo>
                <a:lnTo>
                  <a:pt x="261337" y="495810"/>
                </a:lnTo>
                <a:lnTo>
                  <a:pt x="261337" y="531710"/>
                </a:lnTo>
                <a:lnTo>
                  <a:pt x="241754" y="531710"/>
                </a:lnTo>
                <a:lnTo>
                  <a:pt x="241754" y="495810"/>
                </a:lnTo>
                <a:lnTo>
                  <a:pt x="169923" y="495810"/>
                </a:lnTo>
                <a:lnTo>
                  <a:pt x="169923" y="531710"/>
                </a:lnTo>
                <a:lnTo>
                  <a:pt x="150341" y="531710"/>
                </a:lnTo>
                <a:lnTo>
                  <a:pt x="150341" y="495810"/>
                </a:lnTo>
                <a:lnTo>
                  <a:pt x="120878" y="495810"/>
                </a:lnTo>
                <a:lnTo>
                  <a:pt x="120878" y="476260"/>
                </a:lnTo>
                <a:lnTo>
                  <a:pt x="150341" y="476260"/>
                </a:lnTo>
                <a:lnTo>
                  <a:pt x="150341" y="417521"/>
                </a:lnTo>
                <a:lnTo>
                  <a:pt x="120878" y="417521"/>
                </a:lnTo>
                <a:lnTo>
                  <a:pt x="120878" y="397972"/>
                </a:lnTo>
                <a:lnTo>
                  <a:pt x="150341" y="397972"/>
                </a:lnTo>
                <a:close/>
                <a:moveTo>
                  <a:pt x="303854" y="358755"/>
                </a:moveTo>
                <a:lnTo>
                  <a:pt x="352809" y="358755"/>
                </a:lnTo>
                <a:lnTo>
                  <a:pt x="352809" y="508907"/>
                </a:lnTo>
                <a:lnTo>
                  <a:pt x="382182" y="508907"/>
                </a:lnTo>
                <a:lnTo>
                  <a:pt x="382182" y="528465"/>
                </a:lnTo>
                <a:lnTo>
                  <a:pt x="303854" y="528465"/>
                </a:lnTo>
                <a:lnTo>
                  <a:pt x="303854" y="508907"/>
                </a:lnTo>
                <a:lnTo>
                  <a:pt x="333227" y="508907"/>
                </a:lnTo>
                <a:lnTo>
                  <a:pt x="333227" y="378313"/>
                </a:lnTo>
                <a:lnTo>
                  <a:pt x="303854" y="378313"/>
                </a:lnTo>
                <a:close/>
                <a:moveTo>
                  <a:pt x="127453" y="19552"/>
                </a:moveTo>
                <a:cubicBezTo>
                  <a:pt x="118374" y="19552"/>
                  <a:pt x="111076" y="26928"/>
                  <a:pt x="111076" y="35904"/>
                </a:cubicBezTo>
                <a:lnTo>
                  <a:pt x="111076" y="355573"/>
                </a:lnTo>
                <a:cubicBezTo>
                  <a:pt x="111076" y="361882"/>
                  <a:pt x="105824" y="378324"/>
                  <a:pt x="81705" y="378324"/>
                </a:cubicBezTo>
                <a:cubicBezTo>
                  <a:pt x="67553" y="378324"/>
                  <a:pt x="60255" y="372725"/>
                  <a:pt x="56695" y="367926"/>
                </a:cubicBezTo>
                <a:cubicBezTo>
                  <a:pt x="52512" y="362327"/>
                  <a:pt x="52245" y="356639"/>
                  <a:pt x="52245" y="355573"/>
                </a:cubicBezTo>
                <a:lnTo>
                  <a:pt x="52245" y="192406"/>
                </a:lnTo>
                <a:cubicBezTo>
                  <a:pt x="52245" y="183430"/>
                  <a:pt x="44946" y="176142"/>
                  <a:pt x="35957" y="176142"/>
                </a:cubicBezTo>
                <a:cubicBezTo>
                  <a:pt x="26968" y="176142"/>
                  <a:pt x="19580" y="183430"/>
                  <a:pt x="19580" y="192406"/>
                </a:cubicBezTo>
                <a:lnTo>
                  <a:pt x="19580" y="471549"/>
                </a:lnTo>
                <a:cubicBezTo>
                  <a:pt x="21360" y="477059"/>
                  <a:pt x="30528" y="503187"/>
                  <a:pt x="55182" y="528960"/>
                </a:cubicBezTo>
                <a:cubicBezTo>
                  <a:pt x="92296" y="567530"/>
                  <a:pt x="145164" y="587082"/>
                  <a:pt x="212362" y="587082"/>
                </a:cubicBezTo>
                <a:lnTo>
                  <a:pt x="418137" y="587082"/>
                </a:lnTo>
                <a:lnTo>
                  <a:pt x="418137" y="127174"/>
                </a:lnTo>
                <a:cubicBezTo>
                  <a:pt x="418137" y="118198"/>
                  <a:pt x="410838" y="110911"/>
                  <a:pt x="401849" y="110911"/>
                </a:cubicBezTo>
                <a:cubicBezTo>
                  <a:pt x="392771" y="110911"/>
                  <a:pt x="385472" y="118198"/>
                  <a:pt x="385472" y="127174"/>
                </a:cubicBezTo>
                <a:lnTo>
                  <a:pt x="385472" y="290341"/>
                </a:lnTo>
                <a:cubicBezTo>
                  <a:pt x="385472" y="296651"/>
                  <a:pt x="380221" y="313092"/>
                  <a:pt x="356101" y="313092"/>
                </a:cubicBezTo>
                <a:cubicBezTo>
                  <a:pt x="341950" y="313092"/>
                  <a:pt x="334652" y="307493"/>
                  <a:pt x="331092" y="302694"/>
                </a:cubicBezTo>
                <a:cubicBezTo>
                  <a:pt x="326908" y="297096"/>
                  <a:pt x="326641" y="291408"/>
                  <a:pt x="326641" y="290341"/>
                </a:cubicBezTo>
                <a:lnTo>
                  <a:pt x="326641" y="127174"/>
                </a:lnTo>
                <a:cubicBezTo>
                  <a:pt x="326641" y="118198"/>
                  <a:pt x="319343" y="110911"/>
                  <a:pt x="310354" y="110911"/>
                </a:cubicBezTo>
                <a:cubicBezTo>
                  <a:pt x="301365" y="110911"/>
                  <a:pt x="293977" y="118198"/>
                  <a:pt x="293977" y="127174"/>
                </a:cubicBezTo>
                <a:lnTo>
                  <a:pt x="293977" y="290341"/>
                </a:lnTo>
                <a:cubicBezTo>
                  <a:pt x="293977" y="296651"/>
                  <a:pt x="288726" y="313092"/>
                  <a:pt x="264606" y="313092"/>
                </a:cubicBezTo>
                <a:cubicBezTo>
                  <a:pt x="250455" y="313092"/>
                  <a:pt x="243246" y="307493"/>
                  <a:pt x="239596" y="302694"/>
                </a:cubicBezTo>
                <a:cubicBezTo>
                  <a:pt x="235413" y="297096"/>
                  <a:pt x="235235" y="291408"/>
                  <a:pt x="235235" y="290341"/>
                </a:cubicBezTo>
                <a:lnTo>
                  <a:pt x="235235" y="127174"/>
                </a:lnTo>
                <a:cubicBezTo>
                  <a:pt x="235235" y="118198"/>
                  <a:pt x="227848" y="110911"/>
                  <a:pt x="218859" y="110911"/>
                </a:cubicBezTo>
                <a:cubicBezTo>
                  <a:pt x="209869" y="110911"/>
                  <a:pt x="202571" y="118198"/>
                  <a:pt x="202571" y="127174"/>
                </a:cubicBezTo>
                <a:lnTo>
                  <a:pt x="202571" y="290341"/>
                </a:lnTo>
                <a:cubicBezTo>
                  <a:pt x="202571" y="296651"/>
                  <a:pt x="197231" y="313092"/>
                  <a:pt x="173111" y="313092"/>
                </a:cubicBezTo>
                <a:cubicBezTo>
                  <a:pt x="158960" y="313092"/>
                  <a:pt x="151750" y="307493"/>
                  <a:pt x="148190" y="302694"/>
                </a:cubicBezTo>
                <a:cubicBezTo>
                  <a:pt x="144007" y="297096"/>
                  <a:pt x="143740" y="291408"/>
                  <a:pt x="143740" y="290341"/>
                </a:cubicBezTo>
                <a:lnTo>
                  <a:pt x="143740" y="35904"/>
                </a:lnTo>
                <a:cubicBezTo>
                  <a:pt x="143740" y="26928"/>
                  <a:pt x="136442" y="19552"/>
                  <a:pt x="127453" y="19552"/>
                </a:cubicBezTo>
                <a:close/>
                <a:moveTo>
                  <a:pt x="127453" y="0"/>
                </a:moveTo>
                <a:cubicBezTo>
                  <a:pt x="147211" y="0"/>
                  <a:pt x="163321" y="16086"/>
                  <a:pt x="163321" y="35904"/>
                </a:cubicBezTo>
                <a:lnTo>
                  <a:pt x="163321" y="289897"/>
                </a:lnTo>
                <a:cubicBezTo>
                  <a:pt x="163766" y="292119"/>
                  <a:pt x="167593" y="293541"/>
                  <a:pt x="173111" y="293541"/>
                </a:cubicBezTo>
                <a:cubicBezTo>
                  <a:pt x="181922" y="293541"/>
                  <a:pt x="182991" y="290341"/>
                  <a:pt x="182991" y="290252"/>
                </a:cubicBezTo>
                <a:lnTo>
                  <a:pt x="182991" y="127174"/>
                </a:lnTo>
                <a:cubicBezTo>
                  <a:pt x="182991" y="107445"/>
                  <a:pt x="199100" y="91359"/>
                  <a:pt x="218859" y="91359"/>
                </a:cubicBezTo>
                <a:cubicBezTo>
                  <a:pt x="238706" y="91359"/>
                  <a:pt x="254816" y="107445"/>
                  <a:pt x="254816" y="127174"/>
                </a:cubicBezTo>
                <a:lnTo>
                  <a:pt x="254816" y="289897"/>
                </a:lnTo>
                <a:cubicBezTo>
                  <a:pt x="255261" y="292119"/>
                  <a:pt x="259088" y="293541"/>
                  <a:pt x="264606" y="293541"/>
                </a:cubicBezTo>
                <a:cubicBezTo>
                  <a:pt x="273418" y="293541"/>
                  <a:pt x="274397" y="290341"/>
                  <a:pt x="274397" y="290341"/>
                </a:cubicBezTo>
                <a:lnTo>
                  <a:pt x="274397" y="127174"/>
                </a:lnTo>
                <a:cubicBezTo>
                  <a:pt x="274397" y="107445"/>
                  <a:pt x="290506" y="91359"/>
                  <a:pt x="310354" y="91359"/>
                </a:cubicBezTo>
                <a:cubicBezTo>
                  <a:pt x="330202" y="91359"/>
                  <a:pt x="346311" y="107445"/>
                  <a:pt x="346311" y="127174"/>
                </a:cubicBezTo>
                <a:lnTo>
                  <a:pt x="346311" y="289897"/>
                </a:lnTo>
                <a:cubicBezTo>
                  <a:pt x="346667" y="292119"/>
                  <a:pt x="350494" y="293541"/>
                  <a:pt x="356101" y="293541"/>
                </a:cubicBezTo>
                <a:cubicBezTo>
                  <a:pt x="364824" y="293541"/>
                  <a:pt x="365892" y="290341"/>
                  <a:pt x="365892" y="290341"/>
                </a:cubicBezTo>
                <a:lnTo>
                  <a:pt x="365892" y="127174"/>
                </a:lnTo>
                <a:cubicBezTo>
                  <a:pt x="365892" y="107445"/>
                  <a:pt x="382001" y="91359"/>
                  <a:pt x="401849" y="91359"/>
                </a:cubicBezTo>
                <a:cubicBezTo>
                  <a:pt x="421608" y="91359"/>
                  <a:pt x="437717" y="107445"/>
                  <a:pt x="437717" y="127174"/>
                </a:cubicBezTo>
                <a:lnTo>
                  <a:pt x="437717" y="606722"/>
                </a:lnTo>
                <a:lnTo>
                  <a:pt x="212362" y="606722"/>
                </a:lnTo>
                <a:cubicBezTo>
                  <a:pt x="121133" y="606722"/>
                  <a:pt x="68443" y="571351"/>
                  <a:pt x="40229" y="541669"/>
                </a:cubicBezTo>
                <a:cubicBezTo>
                  <a:pt x="9523" y="509231"/>
                  <a:pt x="712" y="476793"/>
                  <a:pt x="356" y="475460"/>
                </a:cubicBezTo>
                <a:lnTo>
                  <a:pt x="0" y="474215"/>
                </a:lnTo>
                <a:lnTo>
                  <a:pt x="0" y="192406"/>
                </a:lnTo>
                <a:cubicBezTo>
                  <a:pt x="0" y="172676"/>
                  <a:pt x="16109" y="156591"/>
                  <a:pt x="35957" y="156591"/>
                </a:cubicBezTo>
                <a:cubicBezTo>
                  <a:pt x="55805" y="156591"/>
                  <a:pt x="71914" y="172676"/>
                  <a:pt x="71914" y="192406"/>
                </a:cubicBezTo>
                <a:lnTo>
                  <a:pt x="71914" y="355128"/>
                </a:lnTo>
                <a:cubicBezTo>
                  <a:pt x="72270" y="357350"/>
                  <a:pt x="76097" y="358772"/>
                  <a:pt x="81705" y="358772"/>
                </a:cubicBezTo>
                <a:cubicBezTo>
                  <a:pt x="90427" y="358772"/>
                  <a:pt x="91495" y="355573"/>
                  <a:pt x="91495" y="355573"/>
                </a:cubicBezTo>
                <a:lnTo>
                  <a:pt x="91495" y="35904"/>
                </a:lnTo>
                <a:cubicBezTo>
                  <a:pt x="91495" y="16086"/>
                  <a:pt x="107604" y="0"/>
                  <a:pt x="1274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42A33FC-A30F-0A46-963A-EF8F6E737259}"/>
              </a:ext>
            </a:extLst>
          </p:cNvPr>
          <p:cNvSpPr txBox="1"/>
          <p:nvPr/>
        </p:nvSpPr>
        <p:spPr>
          <a:xfrm>
            <a:off x="5285522" y="2887698"/>
            <a:ext cx="1620957" cy="1082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3"/>
                </a:solidFill>
                <a:latin typeface="+mn-ea"/>
              </a:rPr>
              <a:t>企业</a:t>
            </a:r>
            <a:endParaRPr lang="en-US" altLang="zh-CN" sz="2800" b="1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3"/>
                </a:solidFill>
                <a:latin typeface="+mn-ea"/>
              </a:rPr>
              <a:t>主要特点</a:t>
            </a:r>
          </a:p>
        </p:txBody>
      </p:sp>
    </p:spTree>
    <p:extLst>
      <p:ext uri="{BB962C8B-B14F-4D97-AF65-F5344CB8AC3E}">
        <p14:creationId xmlns:p14="http://schemas.microsoft.com/office/powerpoint/2010/main" val="2131095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室内, 建筑, 窗户, 大&#10;&#10;描述已自动生成">
            <a:extLst>
              <a:ext uri="{FF2B5EF4-FFF2-40B4-BE49-F238E27FC236}">
                <a16:creationId xmlns:a16="http://schemas.microsoft.com/office/drawing/2014/main" id="{25355185-ED00-402C-9D8E-975D30A7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11091" r="13259" b="2849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785BAC-D91B-4241-9F19-F57ED406BF1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1000"/>
                </a:schemeClr>
              </a:gs>
              <a:gs pos="100000">
                <a:schemeClr val="accent3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88B005C0-EB14-4ECC-9AC7-A651971EE56A}"/>
              </a:ext>
            </a:extLst>
          </p:cNvPr>
          <p:cNvSpPr/>
          <p:nvPr/>
        </p:nvSpPr>
        <p:spPr>
          <a:xfrm>
            <a:off x="1857725" y="-853472"/>
            <a:ext cx="8471030" cy="8471030"/>
          </a:xfrm>
          <a:prstGeom prst="arc">
            <a:avLst>
              <a:gd name="adj1" fmla="val 20191949"/>
              <a:gd name="adj2" fmla="val 2772150"/>
            </a:avLst>
          </a:prstGeom>
          <a:noFill/>
          <a:ln w="15875" cap="rnd">
            <a:gradFill flip="none" rotWithShape="1">
              <a:gsLst>
                <a:gs pos="18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4" name="Arc 32+">
            <a:extLst>
              <a:ext uri="{FF2B5EF4-FFF2-40B4-BE49-F238E27FC236}">
                <a16:creationId xmlns:a16="http://schemas.microsoft.com/office/drawing/2014/main" id="{12CD28F2-A295-41BC-A643-EA4979790ACC}"/>
              </a:ext>
            </a:extLst>
          </p:cNvPr>
          <p:cNvSpPr/>
          <p:nvPr/>
        </p:nvSpPr>
        <p:spPr>
          <a:xfrm>
            <a:off x="1737555" y="-973642"/>
            <a:ext cx="8711370" cy="8711370"/>
          </a:xfrm>
          <a:prstGeom prst="arc">
            <a:avLst>
              <a:gd name="adj1" fmla="val 19692745"/>
              <a:gd name="adj2" fmla="val 1016011"/>
            </a:avLst>
          </a:prstGeom>
          <a:noFill/>
          <a:ln w="12700" cap="rnd">
            <a:gradFill flip="none" rotWithShape="1">
              <a:gsLst>
                <a:gs pos="100000">
                  <a:schemeClr val="bg1"/>
                </a:gs>
                <a:gs pos="17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6" name="Arc 32+">
            <a:extLst>
              <a:ext uri="{FF2B5EF4-FFF2-40B4-BE49-F238E27FC236}">
                <a16:creationId xmlns:a16="http://schemas.microsoft.com/office/drawing/2014/main" id="{AB8341E0-BF0A-490A-9784-0C74B3BF3D38}"/>
              </a:ext>
            </a:extLst>
          </p:cNvPr>
          <p:cNvSpPr/>
          <p:nvPr/>
        </p:nvSpPr>
        <p:spPr>
          <a:xfrm flipH="1">
            <a:off x="1857725" y="-853472"/>
            <a:ext cx="8471030" cy="8471030"/>
          </a:xfrm>
          <a:prstGeom prst="arc">
            <a:avLst>
              <a:gd name="adj1" fmla="val 19819905"/>
              <a:gd name="adj2" fmla="val 1351717"/>
            </a:avLst>
          </a:prstGeom>
          <a:noFill/>
          <a:ln w="15875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7" name="Arc 32++">
            <a:extLst>
              <a:ext uri="{FF2B5EF4-FFF2-40B4-BE49-F238E27FC236}">
                <a16:creationId xmlns:a16="http://schemas.microsoft.com/office/drawing/2014/main" id="{DB62DC69-CE14-4665-B7C9-8A5ACE83CBB7}"/>
              </a:ext>
            </a:extLst>
          </p:cNvPr>
          <p:cNvSpPr/>
          <p:nvPr/>
        </p:nvSpPr>
        <p:spPr>
          <a:xfrm flipH="1">
            <a:off x="1737555" y="-973642"/>
            <a:ext cx="8711370" cy="8711370"/>
          </a:xfrm>
          <a:prstGeom prst="arc">
            <a:avLst>
              <a:gd name="adj1" fmla="val 20351932"/>
              <a:gd name="adj2" fmla="val 1707582"/>
            </a:avLst>
          </a:prstGeom>
          <a:noFill/>
          <a:ln w="15875" cap="rnd">
            <a:gradFill flip="none" rotWithShape="1">
              <a:gsLst>
                <a:gs pos="3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9" name="文本框-5" hidden="1">
            <a:extLst>
              <a:ext uri="{FF2B5EF4-FFF2-40B4-BE49-F238E27FC236}">
                <a16:creationId xmlns:a16="http://schemas.microsoft.com/office/drawing/2014/main" id="{B793BDBC-FC5F-42FA-973F-F6BC9201C57F}"/>
              </a:ext>
            </a:extLst>
          </p:cNvPr>
          <p:cNvSpPr txBox="1"/>
          <p:nvPr/>
        </p:nvSpPr>
        <p:spPr>
          <a:xfrm>
            <a:off x="4315926" y="1521097"/>
            <a:ext cx="31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i="1" spc="600" dirty="0">
                <a:ln w="12700">
                  <a:gradFill>
                    <a:gsLst>
                      <a:gs pos="22000">
                        <a:schemeClr val="bg1"/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9600" b="1" i="1" spc="600" dirty="0">
              <a:ln w="12700">
                <a:gradFill>
                  <a:gsLst>
                    <a:gs pos="22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02F4DC34-E06F-4D3B-B1B5-D705CC2E12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5662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566233 w 12192000"/>
              <a:gd name="connsiteY3" fmla="*/ 6858000 h 6858000"/>
              <a:gd name="connsiteX4" fmla="*/ 10611453 w 12192000"/>
              <a:gd name="connsiteY4" fmla="*/ 6800457 h 6858000"/>
              <a:gd name="connsiteX5" fmla="*/ 11730910 w 12192000"/>
              <a:gd name="connsiteY5" fmla="*/ 3429000 h 6858000"/>
              <a:gd name="connsiteX6" fmla="*/ 10611453 w 12192000"/>
              <a:gd name="connsiteY6" fmla="*/ 57544 h 6858000"/>
              <a:gd name="connsiteX7" fmla="*/ 0 w 12192000"/>
              <a:gd name="connsiteY7" fmla="*/ 0 h 6858000"/>
              <a:gd name="connsiteX8" fmla="*/ 1625767 w 12192000"/>
              <a:gd name="connsiteY8" fmla="*/ 0 h 6858000"/>
              <a:gd name="connsiteX9" fmla="*/ 1580547 w 12192000"/>
              <a:gd name="connsiteY9" fmla="*/ 57544 h 6858000"/>
              <a:gd name="connsiteX10" fmla="*/ 461090 w 12192000"/>
              <a:gd name="connsiteY10" fmla="*/ 3429000 h 6858000"/>
              <a:gd name="connsiteX11" fmla="*/ 1580547 w 12192000"/>
              <a:gd name="connsiteY11" fmla="*/ 6800457 h 6858000"/>
              <a:gd name="connsiteX12" fmla="*/ 1625767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56623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566233" y="6858000"/>
                </a:lnTo>
                <a:lnTo>
                  <a:pt x="10611453" y="6800457"/>
                </a:lnTo>
                <a:cubicBezTo>
                  <a:pt x="11314544" y="5860314"/>
                  <a:pt x="11730910" y="4693281"/>
                  <a:pt x="11730910" y="3429000"/>
                </a:cubicBezTo>
                <a:cubicBezTo>
                  <a:pt x="11730910" y="2164720"/>
                  <a:pt x="11314544" y="997687"/>
                  <a:pt x="10611453" y="57544"/>
                </a:cubicBezTo>
                <a:close/>
                <a:moveTo>
                  <a:pt x="0" y="0"/>
                </a:moveTo>
                <a:lnTo>
                  <a:pt x="1625767" y="0"/>
                </a:lnTo>
                <a:lnTo>
                  <a:pt x="1580547" y="57544"/>
                </a:lnTo>
                <a:cubicBezTo>
                  <a:pt x="877456" y="997687"/>
                  <a:pt x="461090" y="2164720"/>
                  <a:pt x="461090" y="3429000"/>
                </a:cubicBezTo>
                <a:cubicBezTo>
                  <a:pt x="461090" y="4693281"/>
                  <a:pt x="877456" y="5860314"/>
                  <a:pt x="1580547" y="6800457"/>
                </a:cubicBezTo>
                <a:lnTo>
                  <a:pt x="16257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C36FC75-645E-483D-B81E-5C7659355D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3508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50855 w 12192000"/>
              <a:gd name="connsiteY3" fmla="*/ 6858000 h 6858000"/>
              <a:gd name="connsiteX4" fmla="*/ 10475718 w 12192000"/>
              <a:gd name="connsiteY4" fmla="*/ 6699111 h 6858000"/>
              <a:gd name="connsiteX5" fmla="*/ 11561524 w 12192000"/>
              <a:gd name="connsiteY5" fmla="*/ 3429000 h 6858000"/>
              <a:gd name="connsiteX6" fmla="*/ 10475718 w 12192000"/>
              <a:gd name="connsiteY6" fmla="*/ 158890 h 6858000"/>
              <a:gd name="connsiteX7" fmla="*/ 0 w 12192000"/>
              <a:gd name="connsiteY7" fmla="*/ 0 h 6858000"/>
              <a:gd name="connsiteX8" fmla="*/ 1841145 w 12192000"/>
              <a:gd name="connsiteY8" fmla="*/ 0 h 6858000"/>
              <a:gd name="connsiteX9" fmla="*/ 1716282 w 12192000"/>
              <a:gd name="connsiteY9" fmla="*/ 158890 h 6858000"/>
              <a:gd name="connsiteX10" fmla="*/ 630476 w 12192000"/>
              <a:gd name="connsiteY10" fmla="*/ 3429000 h 6858000"/>
              <a:gd name="connsiteX11" fmla="*/ 1716282 w 12192000"/>
              <a:gd name="connsiteY11" fmla="*/ 6699111 h 6858000"/>
              <a:gd name="connsiteX12" fmla="*/ 18411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35085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50855" y="6858000"/>
                </a:lnTo>
                <a:lnTo>
                  <a:pt x="10475718" y="6699111"/>
                </a:lnTo>
                <a:cubicBezTo>
                  <a:pt x="11157674" y="5787228"/>
                  <a:pt x="11561524" y="4655276"/>
                  <a:pt x="11561524" y="3429000"/>
                </a:cubicBezTo>
                <a:cubicBezTo>
                  <a:pt x="11561524" y="2202724"/>
                  <a:pt x="11157674" y="1070772"/>
                  <a:pt x="10475718" y="158890"/>
                </a:cubicBezTo>
                <a:close/>
                <a:moveTo>
                  <a:pt x="0" y="0"/>
                </a:moveTo>
                <a:lnTo>
                  <a:pt x="1841145" y="0"/>
                </a:lnTo>
                <a:lnTo>
                  <a:pt x="1716282" y="158890"/>
                </a:lnTo>
                <a:cubicBezTo>
                  <a:pt x="1034326" y="1070772"/>
                  <a:pt x="630476" y="2202724"/>
                  <a:pt x="630476" y="3429000"/>
                </a:cubicBezTo>
                <a:cubicBezTo>
                  <a:pt x="630476" y="4655276"/>
                  <a:pt x="1034326" y="5787228"/>
                  <a:pt x="1716282" y="6699111"/>
                </a:cubicBezTo>
                <a:lnTo>
                  <a:pt x="18411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89C5775-1B64-44A0-A959-386F42DFB13D}"/>
              </a:ext>
            </a:extLst>
          </p:cNvPr>
          <p:cNvSpPr/>
          <p:nvPr/>
        </p:nvSpPr>
        <p:spPr>
          <a:xfrm>
            <a:off x="3736976" y="3518578"/>
            <a:ext cx="4419599" cy="220980"/>
          </a:xfrm>
          <a:prstGeom prst="parallelogram">
            <a:avLst>
              <a:gd name="adj" fmla="val 30747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3AAC3F-B463-41DE-B2BC-5B8586C6EFE7}"/>
              </a:ext>
            </a:extLst>
          </p:cNvPr>
          <p:cNvSpPr txBox="1"/>
          <p:nvPr/>
        </p:nvSpPr>
        <p:spPr>
          <a:xfrm>
            <a:off x="3181985" y="2466524"/>
            <a:ext cx="564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i="1" spc="600" dirty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n-ea"/>
              </a:rPr>
              <a:t>荣誉成果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76E79D1-B9BA-43EE-AE24-BE49389BA3C3}"/>
              </a:ext>
            </a:extLst>
          </p:cNvPr>
          <p:cNvSpPr txBox="1"/>
          <p:nvPr/>
        </p:nvSpPr>
        <p:spPr>
          <a:xfrm>
            <a:off x="4897845" y="1333975"/>
            <a:ext cx="2213429" cy="1707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9600" b="1" i="1" spc="80" dirty="0">
                <a:ln w="12700">
                  <a:gradFill>
                    <a:gsLst>
                      <a:gs pos="23000">
                        <a:schemeClr val="bg1"/>
                      </a:gs>
                      <a:gs pos="7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miter lim="800000"/>
                </a:ln>
                <a:noFill/>
                <a:latin typeface="+mn-ea"/>
              </a:rPr>
              <a:t>03</a:t>
            </a:r>
            <a:endParaRPr lang="zh-CN" altLang="en-US" sz="9600" b="1" i="1" spc="80" dirty="0">
              <a:ln w="12700">
                <a:gradFill>
                  <a:gsLst>
                    <a:gs pos="23000">
                      <a:schemeClr val="bg1"/>
                    </a:gs>
                    <a:gs pos="7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miter lim="800000"/>
              </a:ln>
              <a:noFill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962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产品概念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E2D82BB0-D037-1149-899C-85F31F732647}"/>
              </a:ext>
            </a:extLst>
          </p:cNvPr>
          <p:cNvSpPr/>
          <p:nvPr/>
        </p:nvSpPr>
        <p:spPr>
          <a:xfrm>
            <a:off x="4111855" y="5058589"/>
            <a:ext cx="3968290" cy="1004529"/>
          </a:xfrm>
          <a:prstGeom prst="ellipse">
            <a:avLst/>
          </a:prstGeom>
          <a:noFill/>
          <a:ln w="19050">
            <a:gradFill>
              <a:gsLst>
                <a:gs pos="900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5400000" scaled="1"/>
            </a:gradFill>
          </a:ln>
          <a:effectLst>
            <a:outerShdw blurRad="508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9D19B39A-CC45-A04F-B4E6-A6F7351CEF07}"/>
              </a:ext>
            </a:extLst>
          </p:cNvPr>
          <p:cNvSpPr/>
          <p:nvPr/>
        </p:nvSpPr>
        <p:spPr>
          <a:xfrm>
            <a:off x="3336696" y="4755210"/>
            <a:ext cx="5518609" cy="1721632"/>
          </a:xfrm>
          <a:prstGeom prst="ellipse">
            <a:avLst/>
          </a:prstGeom>
          <a:gradFill>
            <a:gsLst>
              <a:gs pos="71000">
                <a:schemeClr val="accent1">
                  <a:alpha val="0"/>
                </a:schemeClr>
              </a:gs>
              <a:gs pos="100000">
                <a:srgbClr val="F2F7FC">
                  <a:alpha val="10000"/>
                </a:srgbClr>
              </a:gs>
            </a:gsLst>
            <a:lin ang="5400000" scaled="1"/>
          </a:gradFill>
          <a:ln w="6350">
            <a:gradFill>
              <a:gsLst>
                <a:gs pos="13000">
                  <a:schemeClr val="accent1">
                    <a:alpha val="0"/>
                  </a:schemeClr>
                </a:gs>
                <a:gs pos="100000">
                  <a:srgbClr val="F2F7FC">
                    <a:alpha val="40000"/>
                  </a:srgbClr>
                </a:gs>
              </a:gsLst>
              <a:lin ang="5400000" scaled="1"/>
            </a:gradFill>
          </a:ln>
          <a:effectLst>
            <a:outerShdw blurRad="508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任意多边形: 形状 4">
            <a:extLst>
              <a:ext uri="{FF2B5EF4-FFF2-40B4-BE49-F238E27FC236}">
                <a16:creationId xmlns:a16="http://schemas.microsoft.com/office/drawing/2014/main" id="{5B71A595-0A2B-B440-B29E-B4CF66204B7A}"/>
              </a:ext>
            </a:extLst>
          </p:cNvPr>
          <p:cNvSpPr/>
          <p:nvPr/>
        </p:nvSpPr>
        <p:spPr>
          <a:xfrm>
            <a:off x="4111855" y="3476904"/>
            <a:ext cx="3968290" cy="2586213"/>
          </a:xfrm>
          <a:custGeom>
            <a:avLst/>
            <a:gdLst>
              <a:gd name="connsiteX0" fmla="*/ 0 w 3415862"/>
              <a:gd name="connsiteY0" fmla="*/ 0 h 2678886"/>
              <a:gd name="connsiteX1" fmla="*/ 3415862 w 3415862"/>
              <a:gd name="connsiteY1" fmla="*/ 0 h 2678886"/>
              <a:gd name="connsiteX2" fmla="*/ 3415862 w 3415862"/>
              <a:gd name="connsiteY2" fmla="*/ 2158624 h 2678886"/>
              <a:gd name="connsiteX3" fmla="*/ 1707931 w 3415862"/>
              <a:gd name="connsiteY3" fmla="*/ 2678886 h 2678886"/>
              <a:gd name="connsiteX4" fmla="*/ 0 w 3415862"/>
              <a:gd name="connsiteY4" fmla="*/ 2158624 h 267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862" h="2678886">
                <a:moveTo>
                  <a:pt x="0" y="0"/>
                </a:moveTo>
                <a:lnTo>
                  <a:pt x="3415862" y="0"/>
                </a:lnTo>
                <a:lnTo>
                  <a:pt x="3415862" y="2158624"/>
                </a:lnTo>
                <a:cubicBezTo>
                  <a:pt x="3415862" y="2445957"/>
                  <a:pt x="2651195" y="2678886"/>
                  <a:pt x="1707931" y="2678886"/>
                </a:cubicBezTo>
                <a:cubicBezTo>
                  <a:pt x="764667" y="2678886"/>
                  <a:pt x="0" y="2445957"/>
                  <a:pt x="0" y="2158624"/>
                </a:cubicBezTo>
                <a:close/>
              </a:path>
            </a:pathLst>
          </a:custGeom>
          <a:gradFill>
            <a:gsLst>
              <a:gs pos="8000">
                <a:schemeClr val="accent1">
                  <a:alpha val="0"/>
                </a:schemeClr>
              </a:gs>
              <a:gs pos="100000">
                <a:srgbClr val="F2F7F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5" name="直接连接符 5">
            <a:extLst>
              <a:ext uri="{FF2B5EF4-FFF2-40B4-BE49-F238E27FC236}">
                <a16:creationId xmlns:a16="http://schemas.microsoft.com/office/drawing/2014/main" id="{B3C5D320-B19C-864F-8DF3-BE8AA9E7AD45}"/>
              </a:ext>
            </a:extLst>
          </p:cNvPr>
          <p:cNvCxnSpPr>
            <a:cxnSpLocks/>
          </p:cNvCxnSpPr>
          <p:nvPr/>
        </p:nvCxnSpPr>
        <p:spPr>
          <a:xfrm flipV="1">
            <a:off x="7606214" y="5521123"/>
            <a:ext cx="0" cy="358443"/>
          </a:xfrm>
          <a:prstGeom prst="line">
            <a:avLst/>
          </a:prstGeom>
          <a:ln>
            <a:gradFill>
              <a:gsLst>
                <a:gs pos="0">
                  <a:srgbClr val="F2F7FC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6">
            <a:extLst>
              <a:ext uri="{FF2B5EF4-FFF2-40B4-BE49-F238E27FC236}">
                <a16:creationId xmlns:a16="http://schemas.microsoft.com/office/drawing/2014/main" id="{71E01F73-C27F-CC44-8D46-EB154F89A3A5}"/>
              </a:ext>
            </a:extLst>
          </p:cNvPr>
          <p:cNvCxnSpPr>
            <a:cxnSpLocks/>
          </p:cNvCxnSpPr>
          <p:nvPr/>
        </p:nvCxnSpPr>
        <p:spPr>
          <a:xfrm flipV="1">
            <a:off x="7577444" y="5759593"/>
            <a:ext cx="0" cy="136526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50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7">
            <a:extLst>
              <a:ext uri="{FF2B5EF4-FFF2-40B4-BE49-F238E27FC236}">
                <a16:creationId xmlns:a16="http://schemas.microsoft.com/office/drawing/2014/main" id="{090D7E32-935B-3E4E-8E6C-04433C1DE19C}"/>
              </a:ext>
            </a:extLst>
          </p:cNvPr>
          <p:cNvCxnSpPr>
            <a:cxnSpLocks/>
          </p:cNvCxnSpPr>
          <p:nvPr/>
        </p:nvCxnSpPr>
        <p:spPr>
          <a:xfrm flipV="1">
            <a:off x="7632771" y="5621661"/>
            <a:ext cx="0" cy="261585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35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77B77B47-F4FC-6845-9858-9F8D21F586E1}"/>
              </a:ext>
            </a:extLst>
          </p:cNvPr>
          <p:cNvSpPr/>
          <p:nvPr/>
        </p:nvSpPr>
        <p:spPr>
          <a:xfrm>
            <a:off x="4469795" y="4909930"/>
            <a:ext cx="3217001" cy="759984"/>
          </a:xfrm>
          <a:prstGeom prst="ellipse">
            <a:avLst/>
          </a:prstGeom>
          <a:noFill/>
          <a:ln w="6350">
            <a:gradFill>
              <a:gsLst>
                <a:gs pos="36000">
                  <a:schemeClr val="accent1">
                    <a:alpha val="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9" name="直接连接符 9">
            <a:extLst>
              <a:ext uri="{FF2B5EF4-FFF2-40B4-BE49-F238E27FC236}">
                <a16:creationId xmlns:a16="http://schemas.microsoft.com/office/drawing/2014/main" id="{F4C1DCB9-9F5D-D543-B116-54F3F21FDABA}"/>
              </a:ext>
            </a:extLst>
          </p:cNvPr>
          <p:cNvCxnSpPr>
            <a:cxnSpLocks/>
          </p:cNvCxnSpPr>
          <p:nvPr/>
        </p:nvCxnSpPr>
        <p:spPr>
          <a:xfrm flipV="1">
            <a:off x="7913833" y="5511316"/>
            <a:ext cx="0" cy="261585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35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10">
            <a:extLst>
              <a:ext uri="{FF2B5EF4-FFF2-40B4-BE49-F238E27FC236}">
                <a16:creationId xmlns:a16="http://schemas.microsoft.com/office/drawing/2014/main" id="{A38E741E-53D5-E349-95F4-0B19D16BFF00}"/>
              </a:ext>
            </a:extLst>
          </p:cNvPr>
          <p:cNvCxnSpPr>
            <a:cxnSpLocks/>
          </p:cNvCxnSpPr>
          <p:nvPr/>
        </p:nvCxnSpPr>
        <p:spPr>
          <a:xfrm flipV="1">
            <a:off x="7938177" y="5463499"/>
            <a:ext cx="0" cy="291010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35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11">
            <a:extLst>
              <a:ext uri="{FF2B5EF4-FFF2-40B4-BE49-F238E27FC236}">
                <a16:creationId xmlns:a16="http://schemas.microsoft.com/office/drawing/2014/main" id="{E783D622-6396-9E4D-A9A8-E333F247626D}"/>
              </a:ext>
            </a:extLst>
          </p:cNvPr>
          <p:cNvCxnSpPr>
            <a:cxnSpLocks/>
          </p:cNvCxnSpPr>
          <p:nvPr/>
        </p:nvCxnSpPr>
        <p:spPr>
          <a:xfrm flipV="1">
            <a:off x="7962521" y="5540741"/>
            <a:ext cx="0" cy="186181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42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12">
            <a:extLst>
              <a:ext uri="{FF2B5EF4-FFF2-40B4-BE49-F238E27FC236}">
                <a16:creationId xmlns:a16="http://schemas.microsoft.com/office/drawing/2014/main" id="{6846F745-5BBF-F54B-BB6F-701C47622847}"/>
              </a:ext>
            </a:extLst>
          </p:cNvPr>
          <p:cNvCxnSpPr>
            <a:cxnSpLocks/>
          </p:cNvCxnSpPr>
          <p:nvPr/>
        </p:nvCxnSpPr>
        <p:spPr>
          <a:xfrm flipV="1">
            <a:off x="7986865" y="5410164"/>
            <a:ext cx="0" cy="298368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34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22">
            <a:extLst>
              <a:ext uri="{FF2B5EF4-FFF2-40B4-BE49-F238E27FC236}">
                <a16:creationId xmlns:a16="http://schemas.microsoft.com/office/drawing/2014/main" id="{558E2C86-8419-EA48-8E4E-17EC9D7A3073}"/>
              </a:ext>
            </a:extLst>
          </p:cNvPr>
          <p:cNvCxnSpPr>
            <a:cxnSpLocks/>
          </p:cNvCxnSpPr>
          <p:nvPr/>
        </p:nvCxnSpPr>
        <p:spPr>
          <a:xfrm flipV="1">
            <a:off x="6918548" y="5705700"/>
            <a:ext cx="0" cy="295158"/>
          </a:xfrm>
          <a:prstGeom prst="line">
            <a:avLst/>
          </a:prstGeom>
          <a:ln>
            <a:gradFill>
              <a:gsLst>
                <a:gs pos="0">
                  <a:srgbClr val="F2F7FC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23">
            <a:extLst>
              <a:ext uri="{FF2B5EF4-FFF2-40B4-BE49-F238E27FC236}">
                <a16:creationId xmlns:a16="http://schemas.microsoft.com/office/drawing/2014/main" id="{3B26597E-40D8-4A40-858B-12710146B509}"/>
              </a:ext>
            </a:extLst>
          </p:cNvPr>
          <p:cNvCxnSpPr>
            <a:cxnSpLocks/>
          </p:cNvCxnSpPr>
          <p:nvPr/>
        </p:nvCxnSpPr>
        <p:spPr>
          <a:xfrm flipV="1">
            <a:off x="6889688" y="5902067"/>
            <a:ext cx="0" cy="112422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48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24">
            <a:extLst>
              <a:ext uri="{FF2B5EF4-FFF2-40B4-BE49-F238E27FC236}">
                <a16:creationId xmlns:a16="http://schemas.microsoft.com/office/drawing/2014/main" id="{98D2DD6A-2DF2-2040-8FEB-E564AFAA9B88}"/>
              </a:ext>
            </a:extLst>
          </p:cNvPr>
          <p:cNvCxnSpPr>
            <a:cxnSpLocks/>
          </p:cNvCxnSpPr>
          <p:nvPr/>
        </p:nvCxnSpPr>
        <p:spPr>
          <a:xfrm flipV="1">
            <a:off x="6945189" y="5788487"/>
            <a:ext cx="0" cy="215400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30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19">
            <a:extLst>
              <a:ext uri="{FF2B5EF4-FFF2-40B4-BE49-F238E27FC236}">
                <a16:creationId xmlns:a16="http://schemas.microsoft.com/office/drawing/2014/main" id="{A8860D33-E7F8-0546-8981-421451065F77}"/>
              </a:ext>
            </a:extLst>
          </p:cNvPr>
          <p:cNvCxnSpPr>
            <a:cxnSpLocks/>
          </p:cNvCxnSpPr>
          <p:nvPr/>
        </p:nvCxnSpPr>
        <p:spPr>
          <a:xfrm flipV="1">
            <a:off x="4356713" y="5505984"/>
            <a:ext cx="0" cy="292231"/>
          </a:xfrm>
          <a:prstGeom prst="line">
            <a:avLst/>
          </a:prstGeom>
          <a:ln>
            <a:gradFill>
              <a:gsLst>
                <a:gs pos="0">
                  <a:srgbClr val="F2F7FC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20">
            <a:extLst>
              <a:ext uri="{FF2B5EF4-FFF2-40B4-BE49-F238E27FC236}">
                <a16:creationId xmlns:a16="http://schemas.microsoft.com/office/drawing/2014/main" id="{6D3B523A-BCFE-D145-AD2A-515C5D05548F}"/>
              </a:ext>
            </a:extLst>
          </p:cNvPr>
          <p:cNvCxnSpPr>
            <a:cxnSpLocks/>
          </p:cNvCxnSpPr>
          <p:nvPr/>
        </p:nvCxnSpPr>
        <p:spPr>
          <a:xfrm flipV="1">
            <a:off x="4385573" y="5702350"/>
            <a:ext cx="0" cy="106902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51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21">
            <a:extLst>
              <a:ext uri="{FF2B5EF4-FFF2-40B4-BE49-F238E27FC236}">
                <a16:creationId xmlns:a16="http://schemas.microsoft.com/office/drawing/2014/main" id="{86A90382-CDA0-DB46-8426-AF756DA9707A}"/>
              </a:ext>
            </a:extLst>
          </p:cNvPr>
          <p:cNvCxnSpPr>
            <a:cxnSpLocks/>
          </p:cNvCxnSpPr>
          <p:nvPr/>
        </p:nvCxnSpPr>
        <p:spPr>
          <a:xfrm flipV="1">
            <a:off x="4330073" y="5588771"/>
            <a:ext cx="0" cy="200248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27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15">
            <a:extLst>
              <a:ext uri="{FF2B5EF4-FFF2-40B4-BE49-F238E27FC236}">
                <a16:creationId xmlns:a16="http://schemas.microsoft.com/office/drawing/2014/main" id="{578B2CF9-3A4F-1547-88C0-47812170C4AC}"/>
              </a:ext>
            </a:extLst>
          </p:cNvPr>
          <p:cNvCxnSpPr>
            <a:cxnSpLocks/>
          </p:cNvCxnSpPr>
          <p:nvPr/>
        </p:nvCxnSpPr>
        <p:spPr>
          <a:xfrm flipV="1">
            <a:off x="4728512" y="5765723"/>
            <a:ext cx="0" cy="155098"/>
          </a:xfrm>
          <a:prstGeom prst="line">
            <a:avLst/>
          </a:prstGeom>
          <a:ln>
            <a:gradFill>
              <a:gsLst>
                <a:gs pos="0">
                  <a:srgbClr val="F2F7FC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16">
            <a:extLst>
              <a:ext uri="{FF2B5EF4-FFF2-40B4-BE49-F238E27FC236}">
                <a16:creationId xmlns:a16="http://schemas.microsoft.com/office/drawing/2014/main" id="{C64692EC-5832-0B4E-AFAF-8EF34A677A67}"/>
              </a:ext>
            </a:extLst>
          </p:cNvPr>
          <p:cNvCxnSpPr>
            <a:cxnSpLocks/>
          </p:cNvCxnSpPr>
          <p:nvPr/>
        </p:nvCxnSpPr>
        <p:spPr>
          <a:xfrm flipV="1">
            <a:off x="4668847" y="5802887"/>
            <a:ext cx="0" cy="106902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43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17">
            <a:extLst>
              <a:ext uri="{FF2B5EF4-FFF2-40B4-BE49-F238E27FC236}">
                <a16:creationId xmlns:a16="http://schemas.microsoft.com/office/drawing/2014/main" id="{C4936ECF-C41C-0246-AB86-87A34B718746}"/>
              </a:ext>
            </a:extLst>
          </p:cNvPr>
          <p:cNvCxnSpPr>
            <a:cxnSpLocks/>
          </p:cNvCxnSpPr>
          <p:nvPr/>
        </p:nvCxnSpPr>
        <p:spPr>
          <a:xfrm flipV="1">
            <a:off x="4701871" y="5535224"/>
            <a:ext cx="0" cy="376404"/>
          </a:xfrm>
          <a:prstGeom prst="line">
            <a:avLst/>
          </a:prstGeom>
          <a:ln>
            <a:gradFill>
              <a:gsLst>
                <a:gs pos="0">
                  <a:srgbClr val="F2F7FC">
                    <a:alpha val="29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任意多边形: 形状 18">
            <a:extLst>
              <a:ext uri="{FF2B5EF4-FFF2-40B4-BE49-F238E27FC236}">
                <a16:creationId xmlns:a16="http://schemas.microsoft.com/office/drawing/2014/main" id="{31FF4C2C-225E-E841-9C8F-F5C34DD01E83}"/>
              </a:ext>
            </a:extLst>
          </p:cNvPr>
          <p:cNvSpPr/>
          <p:nvPr/>
        </p:nvSpPr>
        <p:spPr>
          <a:xfrm>
            <a:off x="3826488" y="3290924"/>
            <a:ext cx="4539024" cy="2958173"/>
          </a:xfrm>
          <a:custGeom>
            <a:avLst/>
            <a:gdLst>
              <a:gd name="connsiteX0" fmla="*/ 0 w 3415862"/>
              <a:gd name="connsiteY0" fmla="*/ 0 h 2678886"/>
              <a:gd name="connsiteX1" fmla="*/ 3415862 w 3415862"/>
              <a:gd name="connsiteY1" fmla="*/ 0 h 2678886"/>
              <a:gd name="connsiteX2" fmla="*/ 3415862 w 3415862"/>
              <a:gd name="connsiteY2" fmla="*/ 2158624 h 2678886"/>
              <a:gd name="connsiteX3" fmla="*/ 1707931 w 3415862"/>
              <a:gd name="connsiteY3" fmla="*/ 2678886 h 2678886"/>
              <a:gd name="connsiteX4" fmla="*/ 0 w 3415862"/>
              <a:gd name="connsiteY4" fmla="*/ 2158624 h 267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862" h="2678886">
                <a:moveTo>
                  <a:pt x="0" y="0"/>
                </a:moveTo>
                <a:lnTo>
                  <a:pt x="3415862" y="0"/>
                </a:lnTo>
                <a:lnTo>
                  <a:pt x="3415862" y="2158624"/>
                </a:lnTo>
                <a:cubicBezTo>
                  <a:pt x="3415862" y="2445957"/>
                  <a:pt x="2651195" y="2678886"/>
                  <a:pt x="1707931" y="2678886"/>
                </a:cubicBezTo>
                <a:cubicBezTo>
                  <a:pt x="764667" y="2678886"/>
                  <a:pt x="0" y="2445957"/>
                  <a:pt x="0" y="2158624"/>
                </a:cubicBezTo>
                <a:close/>
              </a:path>
            </a:pathLst>
          </a:custGeom>
          <a:gradFill>
            <a:gsLst>
              <a:gs pos="23000">
                <a:schemeClr val="accent1">
                  <a:alpha val="0"/>
                </a:schemeClr>
              </a:gs>
              <a:gs pos="100000">
                <a:srgbClr val="F2F7FC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8BDB1B3-16C6-5A46-B333-F00CE303B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204" y="1868124"/>
            <a:ext cx="3885593" cy="3879706"/>
          </a:xfrm>
          <a:prstGeom prst="rect">
            <a:avLst/>
          </a:prstGeom>
        </p:spPr>
      </p:pic>
      <p:sp>
        <p:nvSpPr>
          <p:cNvPr id="57" name="任意多边形 16">
            <a:extLst>
              <a:ext uri="{FF2B5EF4-FFF2-40B4-BE49-F238E27FC236}">
                <a16:creationId xmlns:a16="http://schemas.microsoft.com/office/drawing/2014/main" id="{9890E9CD-1DD3-FC46-921D-102B8E20364E}"/>
              </a:ext>
            </a:extLst>
          </p:cNvPr>
          <p:cNvSpPr/>
          <p:nvPr/>
        </p:nvSpPr>
        <p:spPr>
          <a:xfrm>
            <a:off x="1165059" y="2433579"/>
            <a:ext cx="2033435" cy="546888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任意多边形 19">
            <a:extLst>
              <a:ext uri="{FF2B5EF4-FFF2-40B4-BE49-F238E27FC236}">
                <a16:creationId xmlns:a16="http://schemas.microsoft.com/office/drawing/2014/main" id="{E9C5CD03-29D0-874C-925F-809B3427445D}"/>
              </a:ext>
            </a:extLst>
          </p:cNvPr>
          <p:cNvSpPr/>
          <p:nvPr/>
        </p:nvSpPr>
        <p:spPr>
          <a:xfrm>
            <a:off x="993048" y="2394024"/>
            <a:ext cx="2293947" cy="546888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C9CEA98-17B6-ED4B-BEA3-A874463C4297}"/>
              </a:ext>
            </a:extLst>
          </p:cNvPr>
          <p:cNvSpPr txBox="1"/>
          <p:nvPr/>
        </p:nvSpPr>
        <p:spPr>
          <a:xfrm>
            <a:off x="1576482" y="247457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简单易用</a:t>
            </a:r>
          </a:p>
        </p:txBody>
      </p:sp>
      <p:sp>
        <p:nvSpPr>
          <p:cNvPr id="63" name="任意多边形 16">
            <a:extLst>
              <a:ext uri="{FF2B5EF4-FFF2-40B4-BE49-F238E27FC236}">
                <a16:creationId xmlns:a16="http://schemas.microsoft.com/office/drawing/2014/main" id="{5F6C3304-0336-7544-9ED2-B1FC566B43ED}"/>
              </a:ext>
            </a:extLst>
          </p:cNvPr>
          <p:cNvSpPr/>
          <p:nvPr/>
        </p:nvSpPr>
        <p:spPr>
          <a:xfrm>
            <a:off x="8978047" y="2433579"/>
            <a:ext cx="2033435" cy="546888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64" name="任意多边形 19">
            <a:extLst>
              <a:ext uri="{FF2B5EF4-FFF2-40B4-BE49-F238E27FC236}">
                <a16:creationId xmlns:a16="http://schemas.microsoft.com/office/drawing/2014/main" id="{33571A9D-2EF3-674A-B346-D395E2D17018}"/>
              </a:ext>
            </a:extLst>
          </p:cNvPr>
          <p:cNvSpPr/>
          <p:nvPr/>
        </p:nvSpPr>
        <p:spPr>
          <a:xfrm>
            <a:off x="8806036" y="2394024"/>
            <a:ext cx="2293947" cy="546888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78C7BD5-FBEF-B649-A77B-5D157C984A99}"/>
              </a:ext>
            </a:extLst>
          </p:cNvPr>
          <p:cNvSpPr txBox="1"/>
          <p:nvPr/>
        </p:nvSpPr>
        <p:spPr>
          <a:xfrm>
            <a:off x="9389470" y="247457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第一入口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BAFA54A-9955-0644-8BBD-E31FA76CBD3B}"/>
              </a:ext>
            </a:extLst>
          </p:cNvPr>
          <p:cNvSpPr/>
          <p:nvPr/>
        </p:nvSpPr>
        <p:spPr>
          <a:xfrm>
            <a:off x="851235" y="3097846"/>
            <a:ext cx="2648538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APP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安装方便，使用简单；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可结合图片、文字、音频、视频、动画等方式生动展现品牌及产品信息。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BB74324-8FC7-DE4A-AB5C-BDCA2D0FABE0}"/>
              </a:ext>
            </a:extLst>
          </p:cNvPr>
          <p:cNvSpPr/>
          <p:nvPr/>
        </p:nvSpPr>
        <p:spPr>
          <a:xfrm>
            <a:off x="8723967" y="3097846"/>
            <a:ext cx="2623252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APP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已经成为占据手机屏幕的第一入口。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移动电商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APP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有利企业开展多渠道营销，促进销售；传递品牌及提升用户服务。 </a:t>
            </a:r>
          </a:p>
        </p:txBody>
      </p:sp>
    </p:spTree>
    <p:extLst>
      <p:ext uri="{BB962C8B-B14F-4D97-AF65-F5344CB8AC3E}">
        <p14:creationId xmlns:p14="http://schemas.microsoft.com/office/powerpoint/2010/main" val="4103148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企业精神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79E3BBBC-EC52-FE4F-A583-716652DBECCA}"/>
              </a:ext>
            </a:extLst>
          </p:cNvPr>
          <p:cNvSpPr/>
          <p:nvPr/>
        </p:nvSpPr>
        <p:spPr>
          <a:xfrm>
            <a:off x="2668086" y="2449590"/>
            <a:ext cx="1893388" cy="2963862"/>
          </a:xfrm>
          <a:prstGeom prst="parallelogram">
            <a:avLst>
              <a:gd name="adj" fmla="val 33815"/>
            </a:avLst>
          </a:prstGeom>
          <a:gradFill>
            <a:gsLst>
              <a:gs pos="35000">
                <a:srgbClr val="326CE2"/>
              </a:gs>
              <a:gs pos="100000">
                <a:srgbClr val="00216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8" name="平行四边形 47">
            <a:extLst>
              <a:ext uri="{FF2B5EF4-FFF2-40B4-BE49-F238E27FC236}">
                <a16:creationId xmlns:a16="http://schemas.microsoft.com/office/drawing/2014/main" id="{96D9B65D-5665-804D-A803-9E0123D6F134}"/>
              </a:ext>
            </a:extLst>
          </p:cNvPr>
          <p:cNvSpPr/>
          <p:nvPr/>
        </p:nvSpPr>
        <p:spPr>
          <a:xfrm>
            <a:off x="570419" y="2157233"/>
            <a:ext cx="3866574" cy="4205800"/>
          </a:xfrm>
          <a:prstGeom prst="parallelogram">
            <a:avLst>
              <a:gd name="adj" fmla="val 22412"/>
            </a:avLst>
          </a:prstGeom>
          <a:gradFill>
            <a:gsLst>
              <a:gs pos="35000">
                <a:schemeClr val="accent3">
                  <a:lumMod val="9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70000"/>
                  </a:schemeClr>
                </a:gs>
                <a:gs pos="100000">
                  <a:srgbClr val="3F7F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49" name="直接连接符 544">
            <a:extLst>
              <a:ext uri="{FF2B5EF4-FFF2-40B4-BE49-F238E27FC236}">
                <a16:creationId xmlns:a16="http://schemas.microsoft.com/office/drawing/2014/main" id="{6C08AF59-3749-7940-BF3C-A969916DC9CE}"/>
              </a:ext>
            </a:extLst>
          </p:cNvPr>
          <p:cNvCxnSpPr/>
          <p:nvPr/>
        </p:nvCxnSpPr>
        <p:spPr>
          <a:xfrm>
            <a:off x="1519912" y="3020833"/>
            <a:ext cx="5909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EFF9605E-C094-B14B-BEF6-3FA532574E1C}"/>
              </a:ext>
            </a:extLst>
          </p:cNvPr>
          <p:cNvSpPr txBox="1"/>
          <p:nvPr/>
        </p:nvSpPr>
        <p:spPr>
          <a:xfrm>
            <a:off x="1249619" y="3273488"/>
            <a:ext cx="280801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关注基础，脚踏实地，崇尚实干，讲求实效</a:t>
            </a:r>
            <a:endParaRPr lang="en-US" altLang="zh-CN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9DD45A6-9AA2-1345-A9BB-E6CA144ADD6B}"/>
              </a:ext>
            </a:extLst>
          </p:cNvPr>
          <p:cNvSpPr txBox="1"/>
          <p:nvPr/>
        </p:nvSpPr>
        <p:spPr>
          <a:xfrm>
            <a:off x="1080079" y="4077027"/>
            <a:ext cx="280801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注重实践，尊重科学，实事求是，理性客观</a:t>
            </a:r>
            <a:endParaRPr lang="en-US" altLang="zh-CN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C747D47-226B-DD42-8A94-2A78A2E38427}"/>
              </a:ext>
            </a:extLst>
          </p:cNvPr>
          <p:cNvSpPr txBox="1"/>
          <p:nvPr/>
        </p:nvSpPr>
        <p:spPr>
          <a:xfrm>
            <a:off x="910538" y="4880566"/>
            <a:ext cx="280801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胸怀坦荡，处事公正，说到做到，表里如一</a:t>
            </a:r>
            <a:endParaRPr lang="en-US" altLang="zh-CN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134277B-10BB-BC46-AE78-AC451616AB55}"/>
              </a:ext>
            </a:extLst>
          </p:cNvPr>
          <p:cNvSpPr txBox="1"/>
          <p:nvPr/>
        </p:nvSpPr>
        <p:spPr>
          <a:xfrm>
            <a:off x="1450648" y="2455281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400" b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务实的工作作风</a:t>
            </a:r>
          </a:p>
        </p:txBody>
      </p:sp>
      <p:sp>
        <p:nvSpPr>
          <p:cNvPr id="40" name="平行四边形 39">
            <a:extLst>
              <a:ext uri="{FF2B5EF4-FFF2-40B4-BE49-F238E27FC236}">
                <a16:creationId xmlns:a16="http://schemas.microsoft.com/office/drawing/2014/main" id="{C3FD8A2A-AF38-0644-BDA0-FACA40567037}"/>
              </a:ext>
            </a:extLst>
          </p:cNvPr>
          <p:cNvSpPr/>
          <p:nvPr/>
        </p:nvSpPr>
        <p:spPr>
          <a:xfrm>
            <a:off x="6198140" y="2449590"/>
            <a:ext cx="1893388" cy="2963862"/>
          </a:xfrm>
          <a:prstGeom prst="parallelogram">
            <a:avLst>
              <a:gd name="adj" fmla="val 33815"/>
            </a:avLst>
          </a:prstGeom>
          <a:gradFill>
            <a:gsLst>
              <a:gs pos="35000">
                <a:srgbClr val="326CE2"/>
              </a:gs>
              <a:gs pos="100000">
                <a:srgbClr val="00216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1" name="平行四边形 40">
            <a:extLst>
              <a:ext uri="{FF2B5EF4-FFF2-40B4-BE49-F238E27FC236}">
                <a16:creationId xmlns:a16="http://schemas.microsoft.com/office/drawing/2014/main" id="{C9EF029C-1323-244E-8654-163BB9AA90B2}"/>
              </a:ext>
            </a:extLst>
          </p:cNvPr>
          <p:cNvSpPr/>
          <p:nvPr/>
        </p:nvSpPr>
        <p:spPr>
          <a:xfrm>
            <a:off x="4100473" y="2157233"/>
            <a:ext cx="3866574" cy="4205800"/>
          </a:xfrm>
          <a:prstGeom prst="parallelogram">
            <a:avLst>
              <a:gd name="adj" fmla="val 22412"/>
            </a:avLst>
          </a:prstGeom>
          <a:gradFill>
            <a:gsLst>
              <a:gs pos="35000">
                <a:schemeClr val="accent3">
                  <a:lumMod val="9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70000"/>
                  </a:schemeClr>
                </a:gs>
                <a:gs pos="100000">
                  <a:srgbClr val="3F7F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2" name="直接连接符 544">
            <a:extLst>
              <a:ext uri="{FF2B5EF4-FFF2-40B4-BE49-F238E27FC236}">
                <a16:creationId xmlns:a16="http://schemas.microsoft.com/office/drawing/2014/main" id="{58642F5D-5B5D-664B-B684-841E813F8FF8}"/>
              </a:ext>
            </a:extLst>
          </p:cNvPr>
          <p:cNvCxnSpPr/>
          <p:nvPr/>
        </p:nvCxnSpPr>
        <p:spPr>
          <a:xfrm>
            <a:off x="5049966" y="3020833"/>
            <a:ext cx="5909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DC915874-DD52-7646-BBF2-1116CCADD801}"/>
              </a:ext>
            </a:extLst>
          </p:cNvPr>
          <p:cNvSpPr txBox="1"/>
          <p:nvPr/>
        </p:nvSpPr>
        <p:spPr>
          <a:xfrm>
            <a:off x="4779673" y="3273488"/>
            <a:ext cx="280801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精通本职，胜任岗位，严谨细致，精益求精</a:t>
            </a:r>
            <a:endParaRPr lang="en-US" altLang="zh-CN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2EAFF00-F26F-0A46-A8F0-38F43F49666E}"/>
              </a:ext>
            </a:extLst>
          </p:cNvPr>
          <p:cNvSpPr txBox="1"/>
          <p:nvPr/>
        </p:nvSpPr>
        <p:spPr>
          <a:xfrm>
            <a:off x="4610133" y="4077027"/>
            <a:ext cx="280801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热爱工作，全情投入，高效优质，引领创新</a:t>
            </a:r>
            <a:endParaRPr lang="en-US" altLang="zh-CN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B230FC0-CDA4-E849-80AC-6B8AF5616D9F}"/>
              </a:ext>
            </a:extLst>
          </p:cNvPr>
          <p:cNvSpPr txBox="1"/>
          <p:nvPr/>
        </p:nvSpPr>
        <p:spPr>
          <a:xfrm>
            <a:off x="4440592" y="4880566"/>
            <a:ext cx="280801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行动学习，持续进步，超越自我，追求卓越</a:t>
            </a:r>
            <a:endParaRPr lang="en-US" altLang="zh-CN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D83BBCF-931B-6046-B051-EEB65A970591}"/>
              </a:ext>
            </a:extLst>
          </p:cNvPr>
          <p:cNvSpPr txBox="1"/>
          <p:nvPr/>
        </p:nvSpPr>
        <p:spPr>
          <a:xfrm>
            <a:off x="4980702" y="245528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400" b="1">
                <a:solidFill>
                  <a:schemeClr val="bg1"/>
                </a:solidFill>
                <a:latin typeface="+mn-ea"/>
              </a:rPr>
              <a:t>专业的工作态度</a:t>
            </a: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6F003CAF-0EDC-F54C-8C49-C1B7BBFAEC9B}"/>
              </a:ext>
            </a:extLst>
          </p:cNvPr>
          <p:cNvSpPr/>
          <p:nvPr/>
        </p:nvSpPr>
        <p:spPr>
          <a:xfrm>
            <a:off x="9728194" y="2449590"/>
            <a:ext cx="1893388" cy="2963862"/>
          </a:xfrm>
          <a:prstGeom prst="parallelogram">
            <a:avLst>
              <a:gd name="adj" fmla="val 33815"/>
            </a:avLst>
          </a:prstGeom>
          <a:gradFill>
            <a:gsLst>
              <a:gs pos="35000">
                <a:srgbClr val="326CE2"/>
              </a:gs>
              <a:gs pos="100000">
                <a:srgbClr val="00216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1BD836FC-FA44-C440-908F-9263A8DF24AE}"/>
              </a:ext>
            </a:extLst>
          </p:cNvPr>
          <p:cNvSpPr/>
          <p:nvPr/>
        </p:nvSpPr>
        <p:spPr>
          <a:xfrm>
            <a:off x="7630527" y="2157233"/>
            <a:ext cx="3866574" cy="4205800"/>
          </a:xfrm>
          <a:prstGeom prst="parallelogram">
            <a:avLst>
              <a:gd name="adj" fmla="val 22412"/>
            </a:avLst>
          </a:prstGeom>
          <a:gradFill>
            <a:gsLst>
              <a:gs pos="35000">
                <a:schemeClr val="accent3">
                  <a:lumMod val="9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70000"/>
                  </a:schemeClr>
                </a:gs>
                <a:gs pos="100000">
                  <a:srgbClr val="3F7F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5" name="直接连接符 544">
            <a:extLst>
              <a:ext uri="{FF2B5EF4-FFF2-40B4-BE49-F238E27FC236}">
                <a16:creationId xmlns:a16="http://schemas.microsoft.com/office/drawing/2014/main" id="{523A456E-4470-2E47-AAFA-CFDC5FBB2843}"/>
              </a:ext>
            </a:extLst>
          </p:cNvPr>
          <p:cNvCxnSpPr/>
          <p:nvPr/>
        </p:nvCxnSpPr>
        <p:spPr>
          <a:xfrm>
            <a:off x="8580020" y="3020833"/>
            <a:ext cx="5909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710DCAF7-6EBD-A843-AA5C-C840D5C85CD4}"/>
              </a:ext>
            </a:extLst>
          </p:cNvPr>
          <p:cNvSpPr txBox="1"/>
          <p:nvPr/>
        </p:nvSpPr>
        <p:spPr>
          <a:xfrm>
            <a:off x="8309727" y="3273488"/>
            <a:ext cx="280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关注基础，脚踏实地，崇尚实干，讲求实效</a:t>
            </a:r>
            <a:endParaRPr lang="en-US" altLang="zh-CN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138F1CC-92FD-1542-A645-33CA6B7E4E71}"/>
              </a:ext>
            </a:extLst>
          </p:cNvPr>
          <p:cNvSpPr txBox="1"/>
          <p:nvPr/>
        </p:nvSpPr>
        <p:spPr>
          <a:xfrm>
            <a:off x="8140187" y="4077027"/>
            <a:ext cx="280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注重实践，尊重科学，实事求是，理性客观</a:t>
            </a:r>
            <a:endParaRPr lang="en-US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E8A7E13-8083-734A-99F6-513837EC27F6}"/>
              </a:ext>
            </a:extLst>
          </p:cNvPr>
          <p:cNvSpPr txBox="1"/>
          <p:nvPr/>
        </p:nvSpPr>
        <p:spPr>
          <a:xfrm>
            <a:off x="7970646" y="4880566"/>
            <a:ext cx="280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胸怀坦荡，处事公正，说到做到，表里如一</a:t>
            </a:r>
            <a:endParaRPr lang="en-US" altLang="zh-CN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775BDC4-83C2-454A-9124-102B3B54BAFA}"/>
              </a:ext>
            </a:extLst>
          </p:cNvPr>
          <p:cNvSpPr txBox="1"/>
          <p:nvPr/>
        </p:nvSpPr>
        <p:spPr>
          <a:xfrm>
            <a:off x="8510756" y="245528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400" b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/>
              <a:t>务实的工作作风</a:t>
            </a:r>
          </a:p>
        </p:txBody>
      </p:sp>
    </p:spTree>
    <p:extLst>
      <p:ext uri="{BB962C8B-B14F-4D97-AF65-F5344CB8AC3E}">
        <p14:creationId xmlns:p14="http://schemas.microsoft.com/office/powerpoint/2010/main" val="116278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矩形 3382">
            <a:extLst>
              <a:ext uri="{FF2B5EF4-FFF2-40B4-BE49-F238E27FC236}">
                <a16:creationId xmlns:a16="http://schemas.microsoft.com/office/drawing/2014/main" id="{F7229CCB-EDC2-474B-A254-77CBE0D36AB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</a:endParaRPr>
          </a:p>
        </p:txBody>
      </p:sp>
      <p:pic>
        <p:nvPicPr>
          <p:cNvPr id="3398" name="图片 3397">
            <a:extLst>
              <a:ext uri="{FF2B5EF4-FFF2-40B4-BE49-F238E27FC236}">
                <a16:creationId xmlns:a16="http://schemas.microsoft.com/office/drawing/2014/main" id="{A53C7478-802A-F34F-B057-F653FF7F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01" name="图片 3400">
            <a:extLst>
              <a:ext uri="{FF2B5EF4-FFF2-40B4-BE49-F238E27FC236}">
                <a16:creationId xmlns:a16="http://schemas.microsoft.com/office/drawing/2014/main" id="{4A052972-47C3-8544-B1DD-6BFB4E3A9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4" name="旁门左道PPT出品">
            <a:extLst>
              <a:ext uri="{FF2B5EF4-FFF2-40B4-BE49-F238E27FC236}">
                <a16:creationId xmlns:a16="http://schemas.microsoft.com/office/drawing/2014/main" id="{C767B78F-A007-4722-B1FE-F6ADA48E6422}"/>
              </a:ext>
            </a:extLst>
          </p:cNvPr>
          <p:cNvSpPr txBox="1"/>
          <p:nvPr/>
        </p:nvSpPr>
        <p:spPr>
          <a:xfrm>
            <a:off x="1453420" y="4896893"/>
            <a:ext cx="16113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1050" dirty="0">
                <a:solidFill>
                  <a:schemeClr val="bg2"/>
                </a:solidFill>
                <a:latin typeface="+mn-ea"/>
                <a:cs typeface="Alibaba PuHuiTi R" pitchFamily="18" charset="-122"/>
              </a:rPr>
              <a:t>CASE INTRODUCTION</a:t>
            </a:r>
            <a:endParaRPr kumimoji="0" lang="zh-CN" altLang="en-US" sz="105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ea"/>
              <a:cs typeface="Alibaba PuHuiTi R" pitchFamily="18" charset="-122"/>
            </a:endParaRPr>
          </a:p>
        </p:txBody>
      </p:sp>
      <p:sp>
        <p:nvSpPr>
          <p:cNvPr id="3" name="旁门左道PPT出品">
            <a:extLst>
              <a:ext uri="{FF2B5EF4-FFF2-40B4-BE49-F238E27FC236}">
                <a16:creationId xmlns:a16="http://schemas.microsoft.com/office/drawing/2014/main" id="{E1AB61CF-DA0E-4AD2-9C5F-337789DB3326}"/>
              </a:ext>
            </a:extLst>
          </p:cNvPr>
          <p:cNvSpPr txBox="1"/>
          <p:nvPr/>
        </p:nvSpPr>
        <p:spPr>
          <a:xfrm>
            <a:off x="1653800" y="453019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sz="2000" dirty="0">
                <a:solidFill>
                  <a:schemeClr val="bg2"/>
                </a:solidFill>
                <a:effectLst/>
                <a:latin typeface="+mn-ea"/>
                <a:ea typeface="+mn-ea"/>
                <a:cs typeface="Alibaba PuHuiTi M" pitchFamily="18" charset="-122"/>
              </a:rPr>
              <a:t>公司介绍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1A87CB-55AB-4922-9B33-7FAF8BFA2C48}"/>
              </a:ext>
            </a:extLst>
          </p:cNvPr>
          <p:cNvSpPr txBox="1"/>
          <p:nvPr/>
        </p:nvSpPr>
        <p:spPr>
          <a:xfrm>
            <a:off x="1926306" y="4973628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en-US" altLang="zh-CN" sz="3200" dirty="0">
                <a:solidFill>
                  <a:schemeClr val="bg2"/>
                </a:solidFill>
                <a:effectLst/>
                <a:latin typeface="+mn-ea"/>
                <a:ea typeface="+mn-ea"/>
              </a:rPr>
              <a:t>01</a:t>
            </a:r>
            <a:endParaRPr lang="zh-CN" altLang="en-US" sz="3200" dirty="0">
              <a:solidFill>
                <a:schemeClr val="bg2"/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A557C3B-CF3B-44F8-AAB8-0B52EBA3D269}"/>
              </a:ext>
            </a:extLst>
          </p:cNvPr>
          <p:cNvCxnSpPr>
            <a:cxnSpLocks/>
          </p:cNvCxnSpPr>
          <p:nvPr/>
        </p:nvCxnSpPr>
        <p:spPr>
          <a:xfrm>
            <a:off x="2261965" y="5771521"/>
            <a:ext cx="0" cy="744997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DB92BD4-0A56-4A98-B08A-FADCD1432CE0}"/>
              </a:ext>
            </a:extLst>
          </p:cNvPr>
          <p:cNvCxnSpPr>
            <a:cxnSpLocks/>
          </p:cNvCxnSpPr>
          <p:nvPr/>
        </p:nvCxnSpPr>
        <p:spPr>
          <a:xfrm>
            <a:off x="2388528" y="6073547"/>
            <a:ext cx="0" cy="62131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3000"/>
                  </a:srgbClr>
                </a:gs>
              </a:gsLst>
              <a:lin ang="162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D13BE18-01ED-41DE-8D19-8B9F685B5954}"/>
              </a:ext>
            </a:extLst>
          </p:cNvPr>
          <p:cNvCxnSpPr>
            <a:cxnSpLocks/>
          </p:cNvCxnSpPr>
          <p:nvPr/>
        </p:nvCxnSpPr>
        <p:spPr>
          <a:xfrm>
            <a:off x="2129649" y="6073547"/>
            <a:ext cx="0" cy="93196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9000"/>
                  </a:srgbClr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5BF219BF-1DD0-493C-B3CC-7A6494BB5626}"/>
              </a:ext>
            </a:extLst>
          </p:cNvPr>
          <p:cNvSpPr/>
          <p:nvPr/>
        </p:nvSpPr>
        <p:spPr>
          <a:xfrm>
            <a:off x="1587110" y="3103424"/>
            <a:ext cx="1343958" cy="134395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rgbClr val="F2F7FC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210EA574-9036-4495-ACFD-E46C26709AC9}"/>
              </a:ext>
            </a:extLst>
          </p:cNvPr>
          <p:cNvSpPr/>
          <p:nvPr/>
        </p:nvSpPr>
        <p:spPr>
          <a:xfrm>
            <a:off x="1456600" y="2972914"/>
            <a:ext cx="1604979" cy="1604979"/>
          </a:xfrm>
          <a:prstGeom prst="arc">
            <a:avLst>
              <a:gd name="adj1" fmla="val 16200000"/>
              <a:gd name="adj2" fmla="val 4380896"/>
            </a:avLst>
          </a:prstGeom>
          <a:noFill/>
          <a:ln w="19050"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5E6C4C9-787F-40A7-BFEF-806FA11E49D8}"/>
              </a:ext>
            </a:extLst>
          </p:cNvPr>
          <p:cNvSpPr/>
          <p:nvPr/>
        </p:nvSpPr>
        <p:spPr>
          <a:xfrm>
            <a:off x="1356883" y="2873197"/>
            <a:ext cx="1804412" cy="1804412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1D78FA">
                    <a:alpha val="0"/>
                  </a:srgb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10" name="www.koppt.cn">
            <a:extLst>
              <a:ext uri="{FF2B5EF4-FFF2-40B4-BE49-F238E27FC236}">
                <a16:creationId xmlns:a16="http://schemas.microsoft.com/office/drawing/2014/main" id="{02BD8715-6D0A-C449-A708-75C26A42EEC7}"/>
              </a:ext>
            </a:extLst>
          </p:cNvPr>
          <p:cNvSpPr/>
          <p:nvPr/>
        </p:nvSpPr>
        <p:spPr>
          <a:xfrm>
            <a:off x="1908837" y="3495200"/>
            <a:ext cx="700505" cy="560407"/>
          </a:xfrm>
          <a:custGeom>
            <a:avLst/>
            <a:gdLst>
              <a:gd name="connsiteX0" fmla="*/ 1044510 w 1799516"/>
              <a:gd name="connsiteY0" fmla="*/ 779779 h 1439627"/>
              <a:gd name="connsiteX1" fmla="*/ 1363339 w 1799516"/>
              <a:gd name="connsiteY1" fmla="*/ 779779 h 1439627"/>
              <a:gd name="connsiteX2" fmla="*/ 1363339 w 1799516"/>
              <a:gd name="connsiteY2" fmla="*/ 839773 h 1439627"/>
              <a:gd name="connsiteX3" fmla="*/ 1044510 w 1799516"/>
              <a:gd name="connsiteY3" fmla="*/ 839773 h 1439627"/>
              <a:gd name="connsiteX4" fmla="*/ 422498 w 1799516"/>
              <a:gd name="connsiteY4" fmla="*/ 779779 h 1439627"/>
              <a:gd name="connsiteX5" fmla="*/ 741327 w 1799516"/>
              <a:gd name="connsiteY5" fmla="*/ 779779 h 1439627"/>
              <a:gd name="connsiteX6" fmla="*/ 741327 w 1799516"/>
              <a:gd name="connsiteY6" fmla="*/ 839773 h 1439627"/>
              <a:gd name="connsiteX7" fmla="*/ 422498 w 1799516"/>
              <a:gd name="connsiteY7" fmla="*/ 839773 h 1439627"/>
              <a:gd name="connsiteX8" fmla="*/ 1044510 w 1799516"/>
              <a:gd name="connsiteY8" fmla="*/ 539861 h 1439627"/>
              <a:gd name="connsiteX9" fmla="*/ 1363339 w 1799516"/>
              <a:gd name="connsiteY9" fmla="*/ 539861 h 1439627"/>
              <a:gd name="connsiteX10" fmla="*/ 1363339 w 1799516"/>
              <a:gd name="connsiteY10" fmla="*/ 599855 h 1439627"/>
              <a:gd name="connsiteX11" fmla="*/ 1044510 w 1799516"/>
              <a:gd name="connsiteY11" fmla="*/ 599855 h 1439627"/>
              <a:gd name="connsiteX12" fmla="*/ 422498 w 1799516"/>
              <a:gd name="connsiteY12" fmla="*/ 539861 h 1439627"/>
              <a:gd name="connsiteX13" fmla="*/ 741327 w 1799516"/>
              <a:gd name="connsiteY13" fmla="*/ 539861 h 1439627"/>
              <a:gd name="connsiteX14" fmla="*/ 741327 w 1799516"/>
              <a:gd name="connsiteY14" fmla="*/ 599855 h 1439627"/>
              <a:gd name="connsiteX15" fmla="*/ 422498 w 1799516"/>
              <a:gd name="connsiteY15" fmla="*/ 599855 h 1439627"/>
              <a:gd name="connsiteX16" fmla="*/ 1044510 w 1799516"/>
              <a:gd name="connsiteY16" fmla="*/ 299944 h 1439627"/>
              <a:gd name="connsiteX17" fmla="*/ 1363339 w 1799516"/>
              <a:gd name="connsiteY17" fmla="*/ 299944 h 1439627"/>
              <a:gd name="connsiteX18" fmla="*/ 1363339 w 1799516"/>
              <a:gd name="connsiteY18" fmla="*/ 359907 h 1439627"/>
              <a:gd name="connsiteX19" fmla="*/ 1044510 w 1799516"/>
              <a:gd name="connsiteY19" fmla="*/ 359907 h 1439627"/>
              <a:gd name="connsiteX20" fmla="*/ 422498 w 1799516"/>
              <a:gd name="connsiteY20" fmla="*/ 299944 h 1439627"/>
              <a:gd name="connsiteX21" fmla="*/ 741327 w 1799516"/>
              <a:gd name="connsiteY21" fmla="*/ 299944 h 1439627"/>
              <a:gd name="connsiteX22" fmla="*/ 741327 w 1799516"/>
              <a:gd name="connsiteY22" fmla="*/ 359907 h 1439627"/>
              <a:gd name="connsiteX23" fmla="*/ 422498 w 1799516"/>
              <a:gd name="connsiteY23" fmla="*/ 359907 h 1439627"/>
              <a:gd name="connsiteX24" fmla="*/ 1559597 w 1799516"/>
              <a:gd name="connsiteY24" fmla="*/ 181300 h 1439627"/>
              <a:gd name="connsiteX25" fmla="*/ 1559597 w 1799516"/>
              <a:gd name="connsiteY25" fmla="*/ 1094726 h 1439627"/>
              <a:gd name="connsiteX26" fmla="*/ 1499603 w 1799516"/>
              <a:gd name="connsiteY26" fmla="*/ 1154690 h 1439627"/>
              <a:gd name="connsiteX27" fmla="*/ 1199690 w 1799516"/>
              <a:gd name="connsiteY27" fmla="*/ 1082408 h 1439627"/>
              <a:gd name="connsiteX28" fmla="*/ 922840 w 1799516"/>
              <a:gd name="connsiteY28" fmla="*/ 1151541 h 1439627"/>
              <a:gd name="connsiteX29" fmla="*/ 921847 w 1799516"/>
              <a:gd name="connsiteY29" fmla="*/ 1150959 h 1439627"/>
              <a:gd name="connsiteX30" fmla="*/ 921785 w 1799516"/>
              <a:gd name="connsiteY30" fmla="*/ 1150838 h 1439627"/>
              <a:gd name="connsiteX31" fmla="*/ 899764 w 1799516"/>
              <a:gd name="connsiteY31" fmla="*/ 1155269 h 1439627"/>
              <a:gd name="connsiteX32" fmla="*/ 877745 w 1799516"/>
              <a:gd name="connsiteY32" fmla="*/ 1150838 h 1439627"/>
              <a:gd name="connsiteX33" fmla="*/ 877684 w 1799516"/>
              <a:gd name="connsiteY33" fmla="*/ 1150959 h 1439627"/>
              <a:gd name="connsiteX34" fmla="*/ 876690 w 1799516"/>
              <a:gd name="connsiteY34" fmla="*/ 1151541 h 1439627"/>
              <a:gd name="connsiteX35" fmla="*/ 599838 w 1799516"/>
              <a:gd name="connsiteY35" fmla="*/ 1082408 h 1439627"/>
              <a:gd name="connsiteX36" fmla="*/ 299925 w 1799516"/>
              <a:gd name="connsiteY36" fmla="*/ 1154690 h 1439627"/>
              <a:gd name="connsiteX37" fmla="*/ 239931 w 1799516"/>
              <a:gd name="connsiteY37" fmla="*/ 1094726 h 1439627"/>
              <a:gd name="connsiteX38" fmla="*/ 239931 w 1799516"/>
              <a:gd name="connsiteY38" fmla="*/ 186494 h 1439627"/>
              <a:gd name="connsiteX39" fmla="*/ 66504 w 1799516"/>
              <a:gd name="connsiteY39" fmla="*/ 359907 h 1439627"/>
              <a:gd name="connsiteX40" fmla="*/ 66504 w 1799516"/>
              <a:gd name="connsiteY40" fmla="*/ 1079722 h 1439627"/>
              <a:gd name="connsiteX41" fmla="*/ 239931 w 1799516"/>
              <a:gd name="connsiteY41" fmla="*/ 1256437 h 1439627"/>
              <a:gd name="connsiteX42" fmla="*/ 774580 w 1799516"/>
              <a:gd name="connsiteY42" fmla="*/ 1256437 h 1439627"/>
              <a:gd name="connsiteX43" fmla="*/ 774580 w 1799516"/>
              <a:gd name="connsiteY43" fmla="*/ 1259676 h 1439627"/>
              <a:gd name="connsiteX44" fmla="*/ 899765 w 1799516"/>
              <a:gd name="connsiteY44" fmla="*/ 1387487 h 1439627"/>
              <a:gd name="connsiteX45" fmla="*/ 1028864 w 1799516"/>
              <a:gd name="connsiteY45" fmla="*/ 1259676 h 1439627"/>
              <a:gd name="connsiteX46" fmla="*/ 1028864 w 1799516"/>
              <a:gd name="connsiteY46" fmla="*/ 1256437 h 1439627"/>
              <a:gd name="connsiteX47" fmla="*/ 1559600 w 1799516"/>
              <a:gd name="connsiteY47" fmla="*/ 1256437 h 1439627"/>
              <a:gd name="connsiteX48" fmla="*/ 1742152 w 1799516"/>
              <a:gd name="connsiteY48" fmla="*/ 1079722 h 1439627"/>
              <a:gd name="connsiteX49" fmla="*/ 1742152 w 1799516"/>
              <a:gd name="connsiteY49" fmla="*/ 359909 h 1439627"/>
              <a:gd name="connsiteX50" fmla="*/ 1559600 w 1799516"/>
              <a:gd name="connsiteY50" fmla="*/ 181300 h 1439627"/>
              <a:gd name="connsiteX51" fmla="*/ 1199692 w 1799516"/>
              <a:gd name="connsiteY51" fmla="*/ 53485 h 1439627"/>
              <a:gd name="connsiteX52" fmla="*/ 921283 w 1799516"/>
              <a:gd name="connsiteY52" fmla="*/ 131726 h 1439627"/>
              <a:gd name="connsiteX53" fmla="*/ 921283 w 1799516"/>
              <a:gd name="connsiteY53" fmla="*/ 1092129 h 1439627"/>
              <a:gd name="connsiteX54" fmla="*/ 1199692 w 1799516"/>
              <a:gd name="connsiteY54" fmla="*/ 1033450 h 1439627"/>
              <a:gd name="connsiteX55" fmla="*/ 1504159 w 1799516"/>
              <a:gd name="connsiteY55" fmla="*/ 1092129 h 1439627"/>
              <a:gd name="connsiteX56" fmla="*/ 1504159 w 1799516"/>
              <a:gd name="connsiteY56" fmla="*/ 147373 h 1439627"/>
              <a:gd name="connsiteX57" fmla="*/ 1199692 w 1799516"/>
              <a:gd name="connsiteY57" fmla="*/ 53485 h 1439627"/>
              <a:gd name="connsiteX58" fmla="*/ 599838 w 1799516"/>
              <a:gd name="connsiteY58" fmla="*/ 53485 h 1439627"/>
              <a:gd name="connsiteX59" fmla="*/ 291323 w 1799516"/>
              <a:gd name="connsiteY59" fmla="*/ 141385 h 1439627"/>
              <a:gd name="connsiteX60" fmla="*/ 291323 w 1799516"/>
              <a:gd name="connsiteY60" fmla="*/ 1086138 h 1439627"/>
              <a:gd name="connsiteX61" fmla="*/ 599838 w 1799516"/>
              <a:gd name="connsiteY61" fmla="*/ 1033450 h 1439627"/>
              <a:gd name="connsiteX62" fmla="*/ 873909 w 1799516"/>
              <a:gd name="connsiteY62" fmla="*/ 1099527 h 1439627"/>
              <a:gd name="connsiteX63" fmla="*/ 873909 w 1799516"/>
              <a:gd name="connsiteY63" fmla="*/ 139123 h 1439627"/>
              <a:gd name="connsiteX64" fmla="*/ 599838 w 1799516"/>
              <a:gd name="connsiteY64" fmla="*/ 53485 h 1439627"/>
              <a:gd name="connsiteX65" fmla="*/ 599838 w 1799516"/>
              <a:gd name="connsiteY65" fmla="*/ 0 h 1439627"/>
              <a:gd name="connsiteX66" fmla="*/ 899764 w 1799516"/>
              <a:gd name="connsiteY66" fmla="*/ 80503 h 1439627"/>
              <a:gd name="connsiteX67" fmla="*/ 1199692 w 1799516"/>
              <a:gd name="connsiteY67" fmla="*/ 0 h 1439627"/>
              <a:gd name="connsiteX68" fmla="*/ 1559597 w 1799516"/>
              <a:gd name="connsiteY68" fmla="*/ 117269 h 1439627"/>
              <a:gd name="connsiteX69" fmla="*/ 1559597 w 1799516"/>
              <a:gd name="connsiteY69" fmla="*/ 119959 h 1439627"/>
              <a:gd name="connsiteX70" fmla="*/ 1559600 w 1799516"/>
              <a:gd name="connsiteY70" fmla="*/ 119959 h 1439627"/>
              <a:gd name="connsiteX71" fmla="*/ 1799516 w 1799516"/>
              <a:gd name="connsiteY71" fmla="*/ 359907 h 1439627"/>
              <a:gd name="connsiteX72" fmla="*/ 1799516 w 1799516"/>
              <a:gd name="connsiteY72" fmla="*/ 1079722 h 1439627"/>
              <a:gd name="connsiteX73" fmla="*/ 1559598 w 1799516"/>
              <a:gd name="connsiteY73" fmla="*/ 1319670 h 1439627"/>
              <a:gd name="connsiteX74" fmla="*/ 1068638 w 1799516"/>
              <a:gd name="connsiteY74" fmla="*/ 1319670 h 1439627"/>
              <a:gd name="connsiteX75" fmla="*/ 899765 w 1799516"/>
              <a:gd name="connsiteY75" fmla="*/ 1439627 h 1439627"/>
              <a:gd name="connsiteX76" fmla="*/ 730876 w 1799516"/>
              <a:gd name="connsiteY76" fmla="*/ 1319670 h 1439627"/>
              <a:gd name="connsiteX77" fmla="*/ 239933 w 1799516"/>
              <a:gd name="connsiteY77" fmla="*/ 1319670 h 1439627"/>
              <a:gd name="connsiteX78" fmla="*/ 0 w 1799516"/>
              <a:gd name="connsiteY78" fmla="*/ 1079722 h 1439627"/>
              <a:gd name="connsiteX79" fmla="*/ 0 w 1799516"/>
              <a:gd name="connsiteY79" fmla="*/ 359909 h 1439627"/>
              <a:gd name="connsiteX80" fmla="*/ 191580 w 1799516"/>
              <a:gd name="connsiteY80" fmla="*/ 124836 h 1439627"/>
              <a:gd name="connsiteX81" fmla="*/ 239931 w 1799516"/>
              <a:gd name="connsiteY81" fmla="*/ 119961 h 1439627"/>
              <a:gd name="connsiteX82" fmla="*/ 239931 w 1799516"/>
              <a:gd name="connsiteY82" fmla="*/ 117269 h 1439627"/>
              <a:gd name="connsiteX83" fmla="*/ 599838 w 1799516"/>
              <a:gd name="connsiteY83" fmla="*/ 0 h 1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99516" h="1439627">
                <a:moveTo>
                  <a:pt x="1044510" y="779779"/>
                </a:moveTo>
                <a:lnTo>
                  <a:pt x="1363339" y="779779"/>
                </a:lnTo>
                <a:lnTo>
                  <a:pt x="1363339" y="839773"/>
                </a:lnTo>
                <a:lnTo>
                  <a:pt x="1044510" y="839773"/>
                </a:lnTo>
                <a:close/>
                <a:moveTo>
                  <a:pt x="422498" y="779779"/>
                </a:moveTo>
                <a:lnTo>
                  <a:pt x="741327" y="779779"/>
                </a:lnTo>
                <a:lnTo>
                  <a:pt x="741327" y="839773"/>
                </a:lnTo>
                <a:lnTo>
                  <a:pt x="422498" y="839773"/>
                </a:lnTo>
                <a:close/>
                <a:moveTo>
                  <a:pt x="1044510" y="539861"/>
                </a:moveTo>
                <a:lnTo>
                  <a:pt x="1363339" y="539861"/>
                </a:lnTo>
                <a:lnTo>
                  <a:pt x="1363339" y="599855"/>
                </a:lnTo>
                <a:lnTo>
                  <a:pt x="1044510" y="599855"/>
                </a:lnTo>
                <a:close/>
                <a:moveTo>
                  <a:pt x="422498" y="539861"/>
                </a:moveTo>
                <a:lnTo>
                  <a:pt x="741327" y="539861"/>
                </a:lnTo>
                <a:lnTo>
                  <a:pt x="741327" y="599855"/>
                </a:lnTo>
                <a:lnTo>
                  <a:pt x="422498" y="599855"/>
                </a:lnTo>
                <a:close/>
                <a:moveTo>
                  <a:pt x="1044510" y="299944"/>
                </a:moveTo>
                <a:lnTo>
                  <a:pt x="1363339" y="299944"/>
                </a:lnTo>
                <a:lnTo>
                  <a:pt x="1363339" y="359907"/>
                </a:lnTo>
                <a:lnTo>
                  <a:pt x="1044510" y="359907"/>
                </a:lnTo>
                <a:close/>
                <a:moveTo>
                  <a:pt x="422498" y="299944"/>
                </a:moveTo>
                <a:lnTo>
                  <a:pt x="741327" y="299944"/>
                </a:lnTo>
                <a:lnTo>
                  <a:pt x="741327" y="359907"/>
                </a:lnTo>
                <a:lnTo>
                  <a:pt x="422498" y="359907"/>
                </a:lnTo>
                <a:close/>
                <a:moveTo>
                  <a:pt x="1559597" y="181300"/>
                </a:moveTo>
                <a:lnTo>
                  <a:pt x="1559597" y="1094726"/>
                </a:lnTo>
                <a:cubicBezTo>
                  <a:pt x="1559597" y="1127887"/>
                  <a:pt x="1532764" y="1154690"/>
                  <a:pt x="1499603" y="1154690"/>
                </a:cubicBezTo>
                <a:cubicBezTo>
                  <a:pt x="1493704" y="1154690"/>
                  <a:pt x="1292174" y="1082408"/>
                  <a:pt x="1199690" y="1082408"/>
                </a:cubicBezTo>
                <a:cubicBezTo>
                  <a:pt x="1104382" y="1082408"/>
                  <a:pt x="1009897" y="1106796"/>
                  <a:pt x="922840" y="1151541"/>
                </a:cubicBezTo>
                <a:lnTo>
                  <a:pt x="921847" y="1150959"/>
                </a:lnTo>
                <a:lnTo>
                  <a:pt x="921785" y="1150838"/>
                </a:lnTo>
                <a:cubicBezTo>
                  <a:pt x="914939" y="1153526"/>
                  <a:pt x="907621" y="1155269"/>
                  <a:pt x="899764" y="1155269"/>
                </a:cubicBezTo>
                <a:cubicBezTo>
                  <a:pt x="891912" y="1155269"/>
                  <a:pt x="884591" y="1153526"/>
                  <a:pt x="877745" y="1150838"/>
                </a:cubicBezTo>
                <a:lnTo>
                  <a:pt x="877684" y="1150959"/>
                </a:lnTo>
                <a:lnTo>
                  <a:pt x="876690" y="1151541"/>
                </a:lnTo>
                <a:cubicBezTo>
                  <a:pt x="789633" y="1106796"/>
                  <a:pt x="695148" y="1082408"/>
                  <a:pt x="599838" y="1082408"/>
                </a:cubicBezTo>
                <a:cubicBezTo>
                  <a:pt x="507340" y="1082408"/>
                  <a:pt x="305840" y="1154690"/>
                  <a:pt x="299925" y="1154690"/>
                </a:cubicBezTo>
                <a:cubicBezTo>
                  <a:pt x="266765" y="1154690"/>
                  <a:pt x="239931" y="1127887"/>
                  <a:pt x="239931" y="1094726"/>
                </a:cubicBezTo>
                <a:lnTo>
                  <a:pt x="239931" y="186494"/>
                </a:lnTo>
                <a:cubicBezTo>
                  <a:pt x="161371" y="186494"/>
                  <a:pt x="66504" y="239948"/>
                  <a:pt x="66504" y="359907"/>
                </a:cubicBezTo>
                <a:lnTo>
                  <a:pt x="66504" y="1079722"/>
                </a:lnTo>
                <a:cubicBezTo>
                  <a:pt x="66504" y="1195799"/>
                  <a:pt x="164304" y="1256437"/>
                  <a:pt x="239931" y="1256437"/>
                </a:cubicBezTo>
                <a:lnTo>
                  <a:pt x="774580" y="1256437"/>
                </a:lnTo>
                <a:lnTo>
                  <a:pt x="774580" y="1259676"/>
                </a:lnTo>
                <a:cubicBezTo>
                  <a:pt x="774580" y="1292834"/>
                  <a:pt x="796097" y="1387487"/>
                  <a:pt x="899765" y="1387487"/>
                </a:cubicBezTo>
                <a:cubicBezTo>
                  <a:pt x="1001477" y="1387487"/>
                  <a:pt x="1028864" y="1292834"/>
                  <a:pt x="1028864" y="1259676"/>
                </a:cubicBezTo>
                <a:lnTo>
                  <a:pt x="1028864" y="1256437"/>
                </a:lnTo>
                <a:lnTo>
                  <a:pt x="1559600" y="1256437"/>
                </a:lnTo>
                <a:cubicBezTo>
                  <a:pt x="1679589" y="1256437"/>
                  <a:pt x="1742152" y="1174925"/>
                  <a:pt x="1742152" y="1079722"/>
                </a:cubicBezTo>
                <a:lnTo>
                  <a:pt x="1742152" y="359909"/>
                </a:lnTo>
                <a:cubicBezTo>
                  <a:pt x="1742152" y="259846"/>
                  <a:pt x="1650861" y="181300"/>
                  <a:pt x="1559600" y="181300"/>
                </a:cubicBezTo>
                <a:close/>
                <a:moveTo>
                  <a:pt x="1199692" y="53485"/>
                </a:moveTo>
                <a:cubicBezTo>
                  <a:pt x="1114745" y="53485"/>
                  <a:pt x="994389" y="90588"/>
                  <a:pt x="921283" y="131726"/>
                </a:cubicBezTo>
                <a:lnTo>
                  <a:pt x="921283" y="1092129"/>
                </a:lnTo>
                <a:cubicBezTo>
                  <a:pt x="997734" y="1065418"/>
                  <a:pt x="1107102" y="1036750"/>
                  <a:pt x="1199692" y="1033450"/>
                </a:cubicBezTo>
                <a:cubicBezTo>
                  <a:pt x="1290968" y="1030211"/>
                  <a:pt x="1427721" y="1065418"/>
                  <a:pt x="1504159" y="1092129"/>
                </a:cubicBezTo>
                <a:lnTo>
                  <a:pt x="1504159" y="147373"/>
                </a:lnTo>
                <a:cubicBezTo>
                  <a:pt x="1431053" y="106235"/>
                  <a:pt x="1319651" y="53485"/>
                  <a:pt x="1199692" y="53485"/>
                </a:cubicBezTo>
                <a:close/>
                <a:moveTo>
                  <a:pt x="599838" y="53485"/>
                </a:moveTo>
                <a:cubicBezTo>
                  <a:pt x="465530" y="53485"/>
                  <a:pt x="364429" y="100247"/>
                  <a:pt x="291323" y="141385"/>
                </a:cubicBezTo>
                <a:lnTo>
                  <a:pt x="291323" y="1086138"/>
                </a:lnTo>
                <a:cubicBezTo>
                  <a:pt x="367759" y="1059427"/>
                  <a:pt x="517135" y="1033450"/>
                  <a:pt x="599838" y="1033450"/>
                </a:cubicBezTo>
                <a:cubicBezTo>
                  <a:pt x="709374" y="1033450"/>
                  <a:pt x="797456" y="1072815"/>
                  <a:pt x="873909" y="1099527"/>
                </a:cubicBezTo>
                <a:lnTo>
                  <a:pt x="873909" y="139123"/>
                </a:lnTo>
                <a:cubicBezTo>
                  <a:pt x="800803" y="97985"/>
                  <a:pt x="684788" y="53485"/>
                  <a:pt x="599838" y="53485"/>
                </a:cubicBezTo>
                <a:close/>
                <a:moveTo>
                  <a:pt x="599838" y="0"/>
                </a:moveTo>
                <a:cubicBezTo>
                  <a:pt x="703521" y="0"/>
                  <a:pt x="806564" y="27753"/>
                  <a:pt x="899764" y="80503"/>
                </a:cubicBezTo>
                <a:cubicBezTo>
                  <a:pt x="992966" y="27751"/>
                  <a:pt x="1096009" y="0"/>
                  <a:pt x="1199692" y="0"/>
                </a:cubicBezTo>
                <a:cubicBezTo>
                  <a:pt x="1325976" y="0"/>
                  <a:pt x="1452263" y="38999"/>
                  <a:pt x="1559597" y="117269"/>
                </a:cubicBezTo>
                <a:lnTo>
                  <a:pt x="1559597" y="119959"/>
                </a:lnTo>
                <a:lnTo>
                  <a:pt x="1559600" y="119959"/>
                </a:lnTo>
                <a:cubicBezTo>
                  <a:pt x="1692120" y="119959"/>
                  <a:pt x="1799516" y="227387"/>
                  <a:pt x="1799516" y="359907"/>
                </a:cubicBezTo>
                <a:lnTo>
                  <a:pt x="1799516" y="1079722"/>
                </a:lnTo>
                <a:cubicBezTo>
                  <a:pt x="1799516" y="1212242"/>
                  <a:pt x="1692118" y="1319670"/>
                  <a:pt x="1559598" y="1319670"/>
                </a:cubicBezTo>
                <a:lnTo>
                  <a:pt x="1068638" y="1319670"/>
                </a:lnTo>
                <a:cubicBezTo>
                  <a:pt x="1043808" y="1389381"/>
                  <a:pt x="977851" y="1439627"/>
                  <a:pt x="899765" y="1439627"/>
                </a:cubicBezTo>
                <a:cubicBezTo>
                  <a:pt x="821678" y="1439627"/>
                  <a:pt x="755723" y="1389383"/>
                  <a:pt x="730876" y="1319670"/>
                </a:cubicBezTo>
                <a:lnTo>
                  <a:pt x="239933" y="1319670"/>
                </a:lnTo>
                <a:cubicBezTo>
                  <a:pt x="107428" y="1319670"/>
                  <a:pt x="0" y="1212242"/>
                  <a:pt x="0" y="1079722"/>
                </a:cubicBezTo>
                <a:lnTo>
                  <a:pt x="0" y="359909"/>
                </a:lnTo>
                <a:cubicBezTo>
                  <a:pt x="0" y="243954"/>
                  <a:pt x="82250" y="147210"/>
                  <a:pt x="191580" y="124836"/>
                </a:cubicBezTo>
                <a:lnTo>
                  <a:pt x="239931" y="119961"/>
                </a:lnTo>
                <a:lnTo>
                  <a:pt x="239931" y="117269"/>
                </a:lnTo>
                <a:cubicBezTo>
                  <a:pt x="347253" y="38999"/>
                  <a:pt x="473552" y="0"/>
                  <a:pt x="59983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0000">
                <a:srgbClr val="F2F7FC"/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ACBD43-DBAF-4B10-9B50-04EFA2E8422D}"/>
              </a:ext>
            </a:extLst>
          </p:cNvPr>
          <p:cNvSpPr txBox="1"/>
          <p:nvPr/>
        </p:nvSpPr>
        <p:spPr>
          <a:xfrm>
            <a:off x="3913443" y="4082371"/>
            <a:ext cx="17251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1050" dirty="0">
                <a:solidFill>
                  <a:schemeClr val="bg2"/>
                </a:solidFill>
                <a:latin typeface="+mn-ea"/>
                <a:cs typeface="Alibaba PuHuiTi R" pitchFamily="18" charset="-122"/>
              </a:rPr>
              <a:t>FORMULATE A SCHEME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7EA53E-B779-46A6-92B0-7CFE535D77E2}"/>
              </a:ext>
            </a:extLst>
          </p:cNvPr>
          <p:cNvSpPr txBox="1"/>
          <p:nvPr/>
        </p:nvSpPr>
        <p:spPr>
          <a:xfrm>
            <a:off x="4170729" y="373456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sz="2000" dirty="0">
                <a:solidFill>
                  <a:schemeClr val="bg2"/>
                </a:solidFill>
                <a:effectLst/>
                <a:latin typeface="+mn-ea"/>
                <a:ea typeface="+mn-ea"/>
                <a:cs typeface="Alibaba PuHuiTi M" pitchFamily="18" charset="-122"/>
              </a:rPr>
              <a:t>产品服务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BBCFFA-97A9-4B0F-B252-EC5CCDB994D7}"/>
              </a:ext>
            </a:extLst>
          </p:cNvPr>
          <p:cNvSpPr txBox="1"/>
          <p:nvPr/>
        </p:nvSpPr>
        <p:spPr>
          <a:xfrm>
            <a:off x="4443236" y="4177996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en-US" altLang="zh-CN" sz="3200" dirty="0">
                <a:solidFill>
                  <a:schemeClr val="bg2"/>
                </a:solidFill>
                <a:effectLst/>
                <a:latin typeface="+mn-ea"/>
                <a:ea typeface="+mn-ea"/>
              </a:rPr>
              <a:t>02</a:t>
            </a:r>
            <a:endParaRPr lang="zh-CN" altLang="en-US" sz="3200" dirty="0">
              <a:solidFill>
                <a:schemeClr val="bg2"/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E2192C1-FA60-4EF8-85A9-6F474E558FFF}"/>
              </a:ext>
            </a:extLst>
          </p:cNvPr>
          <p:cNvCxnSpPr>
            <a:cxnSpLocks/>
          </p:cNvCxnSpPr>
          <p:nvPr/>
        </p:nvCxnSpPr>
        <p:spPr>
          <a:xfrm>
            <a:off x="4770267" y="4964647"/>
            <a:ext cx="0" cy="744997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60B4630-8FF3-4342-A278-5A3FF9A9DF67}"/>
              </a:ext>
            </a:extLst>
          </p:cNvPr>
          <p:cNvCxnSpPr>
            <a:cxnSpLocks/>
          </p:cNvCxnSpPr>
          <p:nvPr/>
        </p:nvCxnSpPr>
        <p:spPr>
          <a:xfrm>
            <a:off x="4655209" y="5180190"/>
            <a:ext cx="0" cy="62131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8000"/>
                  </a:srgbClr>
                </a:gs>
              </a:gsLst>
              <a:lin ang="162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228AF4F-9C6E-4D93-8229-0F4C8DC1DE2F}"/>
              </a:ext>
            </a:extLst>
          </p:cNvPr>
          <p:cNvCxnSpPr>
            <a:cxnSpLocks/>
          </p:cNvCxnSpPr>
          <p:nvPr/>
        </p:nvCxnSpPr>
        <p:spPr>
          <a:xfrm>
            <a:off x="4896830" y="5509206"/>
            <a:ext cx="0" cy="93196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3980"/>
                  </a:srgbClr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2" name="椭圆 3411">
            <a:extLst>
              <a:ext uri="{FF2B5EF4-FFF2-40B4-BE49-F238E27FC236}">
                <a16:creationId xmlns:a16="http://schemas.microsoft.com/office/drawing/2014/main" id="{2B5FEDB8-F696-DC4D-932F-FB72C0FA1DD7}"/>
              </a:ext>
            </a:extLst>
          </p:cNvPr>
          <p:cNvSpPr/>
          <p:nvPr/>
        </p:nvSpPr>
        <p:spPr>
          <a:xfrm>
            <a:off x="4104040" y="2258866"/>
            <a:ext cx="1343958" cy="134395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rgbClr val="F2F7FC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13" name="弧形 15">
            <a:extLst>
              <a:ext uri="{FF2B5EF4-FFF2-40B4-BE49-F238E27FC236}">
                <a16:creationId xmlns:a16="http://schemas.microsoft.com/office/drawing/2014/main" id="{761BE42B-DD23-1E42-B4E2-C8096A65EA07}"/>
              </a:ext>
            </a:extLst>
          </p:cNvPr>
          <p:cNvSpPr/>
          <p:nvPr/>
        </p:nvSpPr>
        <p:spPr>
          <a:xfrm>
            <a:off x="3973530" y="2128356"/>
            <a:ext cx="1604979" cy="1604979"/>
          </a:xfrm>
          <a:prstGeom prst="arc">
            <a:avLst>
              <a:gd name="adj1" fmla="val 16200000"/>
              <a:gd name="adj2" fmla="val 4380896"/>
            </a:avLst>
          </a:prstGeom>
          <a:noFill/>
          <a:ln w="19050"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14" name="椭圆 3413">
            <a:extLst>
              <a:ext uri="{FF2B5EF4-FFF2-40B4-BE49-F238E27FC236}">
                <a16:creationId xmlns:a16="http://schemas.microsoft.com/office/drawing/2014/main" id="{BD77882D-11AB-E84E-99E7-2EC671777482}"/>
              </a:ext>
            </a:extLst>
          </p:cNvPr>
          <p:cNvSpPr/>
          <p:nvPr/>
        </p:nvSpPr>
        <p:spPr>
          <a:xfrm>
            <a:off x="3873813" y="2028639"/>
            <a:ext cx="1804412" cy="1804412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1D78FA">
                    <a:alpha val="0"/>
                  </a:srgb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15" name="www.koppt.cn">
            <a:extLst>
              <a:ext uri="{FF2B5EF4-FFF2-40B4-BE49-F238E27FC236}">
                <a16:creationId xmlns:a16="http://schemas.microsoft.com/office/drawing/2014/main" id="{8D369CFE-FD02-8845-8B70-C87FCE617874}"/>
              </a:ext>
            </a:extLst>
          </p:cNvPr>
          <p:cNvSpPr/>
          <p:nvPr/>
        </p:nvSpPr>
        <p:spPr>
          <a:xfrm>
            <a:off x="4425767" y="2650642"/>
            <a:ext cx="700505" cy="560407"/>
          </a:xfrm>
          <a:custGeom>
            <a:avLst/>
            <a:gdLst>
              <a:gd name="connsiteX0" fmla="*/ 1044510 w 1799516"/>
              <a:gd name="connsiteY0" fmla="*/ 779779 h 1439627"/>
              <a:gd name="connsiteX1" fmla="*/ 1363339 w 1799516"/>
              <a:gd name="connsiteY1" fmla="*/ 779779 h 1439627"/>
              <a:gd name="connsiteX2" fmla="*/ 1363339 w 1799516"/>
              <a:gd name="connsiteY2" fmla="*/ 839773 h 1439627"/>
              <a:gd name="connsiteX3" fmla="*/ 1044510 w 1799516"/>
              <a:gd name="connsiteY3" fmla="*/ 839773 h 1439627"/>
              <a:gd name="connsiteX4" fmla="*/ 422498 w 1799516"/>
              <a:gd name="connsiteY4" fmla="*/ 779779 h 1439627"/>
              <a:gd name="connsiteX5" fmla="*/ 741327 w 1799516"/>
              <a:gd name="connsiteY5" fmla="*/ 779779 h 1439627"/>
              <a:gd name="connsiteX6" fmla="*/ 741327 w 1799516"/>
              <a:gd name="connsiteY6" fmla="*/ 839773 h 1439627"/>
              <a:gd name="connsiteX7" fmla="*/ 422498 w 1799516"/>
              <a:gd name="connsiteY7" fmla="*/ 839773 h 1439627"/>
              <a:gd name="connsiteX8" fmla="*/ 1044510 w 1799516"/>
              <a:gd name="connsiteY8" fmla="*/ 539861 h 1439627"/>
              <a:gd name="connsiteX9" fmla="*/ 1363339 w 1799516"/>
              <a:gd name="connsiteY9" fmla="*/ 539861 h 1439627"/>
              <a:gd name="connsiteX10" fmla="*/ 1363339 w 1799516"/>
              <a:gd name="connsiteY10" fmla="*/ 599855 h 1439627"/>
              <a:gd name="connsiteX11" fmla="*/ 1044510 w 1799516"/>
              <a:gd name="connsiteY11" fmla="*/ 599855 h 1439627"/>
              <a:gd name="connsiteX12" fmla="*/ 422498 w 1799516"/>
              <a:gd name="connsiteY12" fmla="*/ 539861 h 1439627"/>
              <a:gd name="connsiteX13" fmla="*/ 741327 w 1799516"/>
              <a:gd name="connsiteY13" fmla="*/ 539861 h 1439627"/>
              <a:gd name="connsiteX14" fmla="*/ 741327 w 1799516"/>
              <a:gd name="connsiteY14" fmla="*/ 599855 h 1439627"/>
              <a:gd name="connsiteX15" fmla="*/ 422498 w 1799516"/>
              <a:gd name="connsiteY15" fmla="*/ 599855 h 1439627"/>
              <a:gd name="connsiteX16" fmla="*/ 1044510 w 1799516"/>
              <a:gd name="connsiteY16" fmla="*/ 299944 h 1439627"/>
              <a:gd name="connsiteX17" fmla="*/ 1363339 w 1799516"/>
              <a:gd name="connsiteY17" fmla="*/ 299944 h 1439627"/>
              <a:gd name="connsiteX18" fmla="*/ 1363339 w 1799516"/>
              <a:gd name="connsiteY18" fmla="*/ 359907 h 1439627"/>
              <a:gd name="connsiteX19" fmla="*/ 1044510 w 1799516"/>
              <a:gd name="connsiteY19" fmla="*/ 359907 h 1439627"/>
              <a:gd name="connsiteX20" fmla="*/ 422498 w 1799516"/>
              <a:gd name="connsiteY20" fmla="*/ 299944 h 1439627"/>
              <a:gd name="connsiteX21" fmla="*/ 741327 w 1799516"/>
              <a:gd name="connsiteY21" fmla="*/ 299944 h 1439627"/>
              <a:gd name="connsiteX22" fmla="*/ 741327 w 1799516"/>
              <a:gd name="connsiteY22" fmla="*/ 359907 h 1439627"/>
              <a:gd name="connsiteX23" fmla="*/ 422498 w 1799516"/>
              <a:gd name="connsiteY23" fmla="*/ 359907 h 1439627"/>
              <a:gd name="connsiteX24" fmla="*/ 1559597 w 1799516"/>
              <a:gd name="connsiteY24" fmla="*/ 181300 h 1439627"/>
              <a:gd name="connsiteX25" fmla="*/ 1559597 w 1799516"/>
              <a:gd name="connsiteY25" fmla="*/ 1094726 h 1439627"/>
              <a:gd name="connsiteX26" fmla="*/ 1499603 w 1799516"/>
              <a:gd name="connsiteY26" fmla="*/ 1154690 h 1439627"/>
              <a:gd name="connsiteX27" fmla="*/ 1199690 w 1799516"/>
              <a:gd name="connsiteY27" fmla="*/ 1082408 h 1439627"/>
              <a:gd name="connsiteX28" fmla="*/ 922840 w 1799516"/>
              <a:gd name="connsiteY28" fmla="*/ 1151541 h 1439627"/>
              <a:gd name="connsiteX29" fmla="*/ 921847 w 1799516"/>
              <a:gd name="connsiteY29" fmla="*/ 1150959 h 1439627"/>
              <a:gd name="connsiteX30" fmla="*/ 921785 w 1799516"/>
              <a:gd name="connsiteY30" fmla="*/ 1150838 h 1439627"/>
              <a:gd name="connsiteX31" fmla="*/ 899764 w 1799516"/>
              <a:gd name="connsiteY31" fmla="*/ 1155269 h 1439627"/>
              <a:gd name="connsiteX32" fmla="*/ 877745 w 1799516"/>
              <a:gd name="connsiteY32" fmla="*/ 1150838 h 1439627"/>
              <a:gd name="connsiteX33" fmla="*/ 877684 w 1799516"/>
              <a:gd name="connsiteY33" fmla="*/ 1150959 h 1439627"/>
              <a:gd name="connsiteX34" fmla="*/ 876690 w 1799516"/>
              <a:gd name="connsiteY34" fmla="*/ 1151541 h 1439627"/>
              <a:gd name="connsiteX35" fmla="*/ 599838 w 1799516"/>
              <a:gd name="connsiteY35" fmla="*/ 1082408 h 1439627"/>
              <a:gd name="connsiteX36" fmla="*/ 299925 w 1799516"/>
              <a:gd name="connsiteY36" fmla="*/ 1154690 h 1439627"/>
              <a:gd name="connsiteX37" fmla="*/ 239931 w 1799516"/>
              <a:gd name="connsiteY37" fmla="*/ 1094726 h 1439627"/>
              <a:gd name="connsiteX38" fmla="*/ 239931 w 1799516"/>
              <a:gd name="connsiteY38" fmla="*/ 186494 h 1439627"/>
              <a:gd name="connsiteX39" fmla="*/ 66504 w 1799516"/>
              <a:gd name="connsiteY39" fmla="*/ 359907 h 1439627"/>
              <a:gd name="connsiteX40" fmla="*/ 66504 w 1799516"/>
              <a:gd name="connsiteY40" fmla="*/ 1079722 h 1439627"/>
              <a:gd name="connsiteX41" fmla="*/ 239931 w 1799516"/>
              <a:gd name="connsiteY41" fmla="*/ 1256437 h 1439627"/>
              <a:gd name="connsiteX42" fmla="*/ 774580 w 1799516"/>
              <a:gd name="connsiteY42" fmla="*/ 1256437 h 1439627"/>
              <a:gd name="connsiteX43" fmla="*/ 774580 w 1799516"/>
              <a:gd name="connsiteY43" fmla="*/ 1259676 h 1439627"/>
              <a:gd name="connsiteX44" fmla="*/ 899765 w 1799516"/>
              <a:gd name="connsiteY44" fmla="*/ 1387487 h 1439627"/>
              <a:gd name="connsiteX45" fmla="*/ 1028864 w 1799516"/>
              <a:gd name="connsiteY45" fmla="*/ 1259676 h 1439627"/>
              <a:gd name="connsiteX46" fmla="*/ 1028864 w 1799516"/>
              <a:gd name="connsiteY46" fmla="*/ 1256437 h 1439627"/>
              <a:gd name="connsiteX47" fmla="*/ 1559600 w 1799516"/>
              <a:gd name="connsiteY47" fmla="*/ 1256437 h 1439627"/>
              <a:gd name="connsiteX48" fmla="*/ 1742152 w 1799516"/>
              <a:gd name="connsiteY48" fmla="*/ 1079722 h 1439627"/>
              <a:gd name="connsiteX49" fmla="*/ 1742152 w 1799516"/>
              <a:gd name="connsiteY49" fmla="*/ 359909 h 1439627"/>
              <a:gd name="connsiteX50" fmla="*/ 1559600 w 1799516"/>
              <a:gd name="connsiteY50" fmla="*/ 181300 h 1439627"/>
              <a:gd name="connsiteX51" fmla="*/ 1199692 w 1799516"/>
              <a:gd name="connsiteY51" fmla="*/ 53485 h 1439627"/>
              <a:gd name="connsiteX52" fmla="*/ 921283 w 1799516"/>
              <a:gd name="connsiteY52" fmla="*/ 131726 h 1439627"/>
              <a:gd name="connsiteX53" fmla="*/ 921283 w 1799516"/>
              <a:gd name="connsiteY53" fmla="*/ 1092129 h 1439627"/>
              <a:gd name="connsiteX54" fmla="*/ 1199692 w 1799516"/>
              <a:gd name="connsiteY54" fmla="*/ 1033450 h 1439627"/>
              <a:gd name="connsiteX55" fmla="*/ 1504159 w 1799516"/>
              <a:gd name="connsiteY55" fmla="*/ 1092129 h 1439627"/>
              <a:gd name="connsiteX56" fmla="*/ 1504159 w 1799516"/>
              <a:gd name="connsiteY56" fmla="*/ 147373 h 1439627"/>
              <a:gd name="connsiteX57" fmla="*/ 1199692 w 1799516"/>
              <a:gd name="connsiteY57" fmla="*/ 53485 h 1439627"/>
              <a:gd name="connsiteX58" fmla="*/ 599838 w 1799516"/>
              <a:gd name="connsiteY58" fmla="*/ 53485 h 1439627"/>
              <a:gd name="connsiteX59" fmla="*/ 291323 w 1799516"/>
              <a:gd name="connsiteY59" fmla="*/ 141385 h 1439627"/>
              <a:gd name="connsiteX60" fmla="*/ 291323 w 1799516"/>
              <a:gd name="connsiteY60" fmla="*/ 1086138 h 1439627"/>
              <a:gd name="connsiteX61" fmla="*/ 599838 w 1799516"/>
              <a:gd name="connsiteY61" fmla="*/ 1033450 h 1439627"/>
              <a:gd name="connsiteX62" fmla="*/ 873909 w 1799516"/>
              <a:gd name="connsiteY62" fmla="*/ 1099527 h 1439627"/>
              <a:gd name="connsiteX63" fmla="*/ 873909 w 1799516"/>
              <a:gd name="connsiteY63" fmla="*/ 139123 h 1439627"/>
              <a:gd name="connsiteX64" fmla="*/ 599838 w 1799516"/>
              <a:gd name="connsiteY64" fmla="*/ 53485 h 1439627"/>
              <a:gd name="connsiteX65" fmla="*/ 599838 w 1799516"/>
              <a:gd name="connsiteY65" fmla="*/ 0 h 1439627"/>
              <a:gd name="connsiteX66" fmla="*/ 899764 w 1799516"/>
              <a:gd name="connsiteY66" fmla="*/ 80503 h 1439627"/>
              <a:gd name="connsiteX67" fmla="*/ 1199692 w 1799516"/>
              <a:gd name="connsiteY67" fmla="*/ 0 h 1439627"/>
              <a:gd name="connsiteX68" fmla="*/ 1559597 w 1799516"/>
              <a:gd name="connsiteY68" fmla="*/ 117269 h 1439627"/>
              <a:gd name="connsiteX69" fmla="*/ 1559597 w 1799516"/>
              <a:gd name="connsiteY69" fmla="*/ 119959 h 1439627"/>
              <a:gd name="connsiteX70" fmla="*/ 1559600 w 1799516"/>
              <a:gd name="connsiteY70" fmla="*/ 119959 h 1439627"/>
              <a:gd name="connsiteX71" fmla="*/ 1799516 w 1799516"/>
              <a:gd name="connsiteY71" fmla="*/ 359907 h 1439627"/>
              <a:gd name="connsiteX72" fmla="*/ 1799516 w 1799516"/>
              <a:gd name="connsiteY72" fmla="*/ 1079722 h 1439627"/>
              <a:gd name="connsiteX73" fmla="*/ 1559598 w 1799516"/>
              <a:gd name="connsiteY73" fmla="*/ 1319670 h 1439627"/>
              <a:gd name="connsiteX74" fmla="*/ 1068638 w 1799516"/>
              <a:gd name="connsiteY74" fmla="*/ 1319670 h 1439627"/>
              <a:gd name="connsiteX75" fmla="*/ 899765 w 1799516"/>
              <a:gd name="connsiteY75" fmla="*/ 1439627 h 1439627"/>
              <a:gd name="connsiteX76" fmla="*/ 730876 w 1799516"/>
              <a:gd name="connsiteY76" fmla="*/ 1319670 h 1439627"/>
              <a:gd name="connsiteX77" fmla="*/ 239933 w 1799516"/>
              <a:gd name="connsiteY77" fmla="*/ 1319670 h 1439627"/>
              <a:gd name="connsiteX78" fmla="*/ 0 w 1799516"/>
              <a:gd name="connsiteY78" fmla="*/ 1079722 h 1439627"/>
              <a:gd name="connsiteX79" fmla="*/ 0 w 1799516"/>
              <a:gd name="connsiteY79" fmla="*/ 359909 h 1439627"/>
              <a:gd name="connsiteX80" fmla="*/ 191580 w 1799516"/>
              <a:gd name="connsiteY80" fmla="*/ 124836 h 1439627"/>
              <a:gd name="connsiteX81" fmla="*/ 239931 w 1799516"/>
              <a:gd name="connsiteY81" fmla="*/ 119961 h 1439627"/>
              <a:gd name="connsiteX82" fmla="*/ 239931 w 1799516"/>
              <a:gd name="connsiteY82" fmla="*/ 117269 h 1439627"/>
              <a:gd name="connsiteX83" fmla="*/ 599838 w 1799516"/>
              <a:gd name="connsiteY83" fmla="*/ 0 h 1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99516" h="1439627">
                <a:moveTo>
                  <a:pt x="1044510" y="779779"/>
                </a:moveTo>
                <a:lnTo>
                  <a:pt x="1363339" y="779779"/>
                </a:lnTo>
                <a:lnTo>
                  <a:pt x="1363339" y="839773"/>
                </a:lnTo>
                <a:lnTo>
                  <a:pt x="1044510" y="839773"/>
                </a:lnTo>
                <a:close/>
                <a:moveTo>
                  <a:pt x="422498" y="779779"/>
                </a:moveTo>
                <a:lnTo>
                  <a:pt x="741327" y="779779"/>
                </a:lnTo>
                <a:lnTo>
                  <a:pt x="741327" y="839773"/>
                </a:lnTo>
                <a:lnTo>
                  <a:pt x="422498" y="839773"/>
                </a:lnTo>
                <a:close/>
                <a:moveTo>
                  <a:pt x="1044510" y="539861"/>
                </a:moveTo>
                <a:lnTo>
                  <a:pt x="1363339" y="539861"/>
                </a:lnTo>
                <a:lnTo>
                  <a:pt x="1363339" y="599855"/>
                </a:lnTo>
                <a:lnTo>
                  <a:pt x="1044510" y="599855"/>
                </a:lnTo>
                <a:close/>
                <a:moveTo>
                  <a:pt x="422498" y="539861"/>
                </a:moveTo>
                <a:lnTo>
                  <a:pt x="741327" y="539861"/>
                </a:lnTo>
                <a:lnTo>
                  <a:pt x="741327" y="599855"/>
                </a:lnTo>
                <a:lnTo>
                  <a:pt x="422498" y="599855"/>
                </a:lnTo>
                <a:close/>
                <a:moveTo>
                  <a:pt x="1044510" y="299944"/>
                </a:moveTo>
                <a:lnTo>
                  <a:pt x="1363339" y="299944"/>
                </a:lnTo>
                <a:lnTo>
                  <a:pt x="1363339" y="359907"/>
                </a:lnTo>
                <a:lnTo>
                  <a:pt x="1044510" y="359907"/>
                </a:lnTo>
                <a:close/>
                <a:moveTo>
                  <a:pt x="422498" y="299944"/>
                </a:moveTo>
                <a:lnTo>
                  <a:pt x="741327" y="299944"/>
                </a:lnTo>
                <a:lnTo>
                  <a:pt x="741327" y="359907"/>
                </a:lnTo>
                <a:lnTo>
                  <a:pt x="422498" y="359907"/>
                </a:lnTo>
                <a:close/>
                <a:moveTo>
                  <a:pt x="1559597" y="181300"/>
                </a:moveTo>
                <a:lnTo>
                  <a:pt x="1559597" y="1094726"/>
                </a:lnTo>
                <a:cubicBezTo>
                  <a:pt x="1559597" y="1127887"/>
                  <a:pt x="1532764" y="1154690"/>
                  <a:pt x="1499603" y="1154690"/>
                </a:cubicBezTo>
                <a:cubicBezTo>
                  <a:pt x="1493704" y="1154690"/>
                  <a:pt x="1292174" y="1082408"/>
                  <a:pt x="1199690" y="1082408"/>
                </a:cubicBezTo>
                <a:cubicBezTo>
                  <a:pt x="1104382" y="1082408"/>
                  <a:pt x="1009897" y="1106796"/>
                  <a:pt x="922840" y="1151541"/>
                </a:cubicBezTo>
                <a:lnTo>
                  <a:pt x="921847" y="1150959"/>
                </a:lnTo>
                <a:lnTo>
                  <a:pt x="921785" y="1150838"/>
                </a:lnTo>
                <a:cubicBezTo>
                  <a:pt x="914939" y="1153526"/>
                  <a:pt x="907621" y="1155269"/>
                  <a:pt x="899764" y="1155269"/>
                </a:cubicBezTo>
                <a:cubicBezTo>
                  <a:pt x="891912" y="1155269"/>
                  <a:pt x="884591" y="1153526"/>
                  <a:pt x="877745" y="1150838"/>
                </a:cubicBezTo>
                <a:lnTo>
                  <a:pt x="877684" y="1150959"/>
                </a:lnTo>
                <a:lnTo>
                  <a:pt x="876690" y="1151541"/>
                </a:lnTo>
                <a:cubicBezTo>
                  <a:pt x="789633" y="1106796"/>
                  <a:pt x="695148" y="1082408"/>
                  <a:pt x="599838" y="1082408"/>
                </a:cubicBezTo>
                <a:cubicBezTo>
                  <a:pt x="507340" y="1082408"/>
                  <a:pt x="305840" y="1154690"/>
                  <a:pt x="299925" y="1154690"/>
                </a:cubicBezTo>
                <a:cubicBezTo>
                  <a:pt x="266765" y="1154690"/>
                  <a:pt x="239931" y="1127887"/>
                  <a:pt x="239931" y="1094726"/>
                </a:cubicBezTo>
                <a:lnTo>
                  <a:pt x="239931" y="186494"/>
                </a:lnTo>
                <a:cubicBezTo>
                  <a:pt x="161371" y="186494"/>
                  <a:pt x="66504" y="239948"/>
                  <a:pt x="66504" y="359907"/>
                </a:cubicBezTo>
                <a:lnTo>
                  <a:pt x="66504" y="1079722"/>
                </a:lnTo>
                <a:cubicBezTo>
                  <a:pt x="66504" y="1195799"/>
                  <a:pt x="164304" y="1256437"/>
                  <a:pt x="239931" y="1256437"/>
                </a:cubicBezTo>
                <a:lnTo>
                  <a:pt x="774580" y="1256437"/>
                </a:lnTo>
                <a:lnTo>
                  <a:pt x="774580" y="1259676"/>
                </a:lnTo>
                <a:cubicBezTo>
                  <a:pt x="774580" y="1292834"/>
                  <a:pt x="796097" y="1387487"/>
                  <a:pt x="899765" y="1387487"/>
                </a:cubicBezTo>
                <a:cubicBezTo>
                  <a:pt x="1001477" y="1387487"/>
                  <a:pt x="1028864" y="1292834"/>
                  <a:pt x="1028864" y="1259676"/>
                </a:cubicBezTo>
                <a:lnTo>
                  <a:pt x="1028864" y="1256437"/>
                </a:lnTo>
                <a:lnTo>
                  <a:pt x="1559600" y="1256437"/>
                </a:lnTo>
                <a:cubicBezTo>
                  <a:pt x="1679589" y="1256437"/>
                  <a:pt x="1742152" y="1174925"/>
                  <a:pt x="1742152" y="1079722"/>
                </a:cubicBezTo>
                <a:lnTo>
                  <a:pt x="1742152" y="359909"/>
                </a:lnTo>
                <a:cubicBezTo>
                  <a:pt x="1742152" y="259846"/>
                  <a:pt x="1650861" y="181300"/>
                  <a:pt x="1559600" y="181300"/>
                </a:cubicBezTo>
                <a:close/>
                <a:moveTo>
                  <a:pt x="1199692" y="53485"/>
                </a:moveTo>
                <a:cubicBezTo>
                  <a:pt x="1114745" y="53485"/>
                  <a:pt x="994389" y="90588"/>
                  <a:pt x="921283" y="131726"/>
                </a:cubicBezTo>
                <a:lnTo>
                  <a:pt x="921283" y="1092129"/>
                </a:lnTo>
                <a:cubicBezTo>
                  <a:pt x="997734" y="1065418"/>
                  <a:pt x="1107102" y="1036750"/>
                  <a:pt x="1199692" y="1033450"/>
                </a:cubicBezTo>
                <a:cubicBezTo>
                  <a:pt x="1290968" y="1030211"/>
                  <a:pt x="1427721" y="1065418"/>
                  <a:pt x="1504159" y="1092129"/>
                </a:cubicBezTo>
                <a:lnTo>
                  <a:pt x="1504159" y="147373"/>
                </a:lnTo>
                <a:cubicBezTo>
                  <a:pt x="1431053" y="106235"/>
                  <a:pt x="1319651" y="53485"/>
                  <a:pt x="1199692" y="53485"/>
                </a:cubicBezTo>
                <a:close/>
                <a:moveTo>
                  <a:pt x="599838" y="53485"/>
                </a:moveTo>
                <a:cubicBezTo>
                  <a:pt x="465530" y="53485"/>
                  <a:pt x="364429" y="100247"/>
                  <a:pt x="291323" y="141385"/>
                </a:cubicBezTo>
                <a:lnTo>
                  <a:pt x="291323" y="1086138"/>
                </a:lnTo>
                <a:cubicBezTo>
                  <a:pt x="367759" y="1059427"/>
                  <a:pt x="517135" y="1033450"/>
                  <a:pt x="599838" y="1033450"/>
                </a:cubicBezTo>
                <a:cubicBezTo>
                  <a:pt x="709374" y="1033450"/>
                  <a:pt x="797456" y="1072815"/>
                  <a:pt x="873909" y="1099527"/>
                </a:cubicBezTo>
                <a:lnTo>
                  <a:pt x="873909" y="139123"/>
                </a:lnTo>
                <a:cubicBezTo>
                  <a:pt x="800803" y="97985"/>
                  <a:pt x="684788" y="53485"/>
                  <a:pt x="599838" y="53485"/>
                </a:cubicBezTo>
                <a:close/>
                <a:moveTo>
                  <a:pt x="599838" y="0"/>
                </a:moveTo>
                <a:cubicBezTo>
                  <a:pt x="703521" y="0"/>
                  <a:pt x="806564" y="27753"/>
                  <a:pt x="899764" y="80503"/>
                </a:cubicBezTo>
                <a:cubicBezTo>
                  <a:pt x="992966" y="27751"/>
                  <a:pt x="1096009" y="0"/>
                  <a:pt x="1199692" y="0"/>
                </a:cubicBezTo>
                <a:cubicBezTo>
                  <a:pt x="1325976" y="0"/>
                  <a:pt x="1452263" y="38999"/>
                  <a:pt x="1559597" y="117269"/>
                </a:cubicBezTo>
                <a:lnTo>
                  <a:pt x="1559597" y="119959"/>
                </a:lnTo>
                <a:lnTo>
                  <a:pt x="1559600" y="119959"/>
                </a:lnTo>
                <a:cubicBezTo>
                  <a:pt x="1692120" y="119959"/>
                  <a:pt x="1799516" y="227387"/>
                  <a:pt x="1799516" y="359907"/>
                </a:cubicBezTo>
                <a:lnTo>
                  <a:pt x="1799516" y="1079722"/>
                </a:lnTo>
                <a:cubicBezTo>
                  <a:pt x="1799516" y="1212242"/>
                  <a:pt x="1692118" y="1319670"/>
                  <a:pt x="1559598" y="1319670"/>
                </a:cubicBezTo>
                <a:lnTo>
                  <a:pt x="1068638" y="1319670"/>
                </a:lnTo>
                <a:cubicBezTo>
                  <a:pt x="1043808" y="1389381"/>
                  <a:pt x="977851" y="1439627"/>
                  <a:pt x="899765" y="1439627"/>
                </a:cubicBezTo>
                <a:cubicBezTo>
                  <a:pt x="821678" y="1439627"/>
                  <a:pt x="755723" y="1389383"/>
                  <a:pt x="730876" y="1319670"/>
                </a:cubicBezTo>
                <a:lnTo>
                  <a:pt x="239933" y="1319670"/>
                </a:lnTo>
                <a:cubicBezTo>
                  <a:pt x="107428" y="1319670"/>
                  <a:pt x="0" y="1212242"/>
                  <a:pt x="0" y="1079722"/>
                </a:cubicBezTo>
                <a:lnTo>
                  <a:pt x="0" y="359909"/>
                </a:lnTo>
                <a:cubicBezTo>
                  <a:pt x="0" y="243954"/>
                  <a:pt x="82250" y="147210"/>
                  <a:pt x="191580" y="124836"/>
                </a:cubicBezTo>
                <a:lnTo>
                  <a:pt x="239931" y="119961"/>
                </a:lnTo>
                <a:lnTo>
                  <a:pt x="239931" y="117269"/>
                </a:lnTo>
                <a:cubicBezTo>
                  <a:pt x="347253" y="38999"/>
                  <a:pt x="473552" y="0"/>
                  <a:pt x="59983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0000">
                <a:srgbClr val="F2F7FC"/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pitchFamily="34" charset="-122"/>
              <a:ea typeface="阿里巴巴普惠体 L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124C16-0F30-4ECD-9222-45A7B388DB3E}"/>
              </a:ext>
            </a:extLst>
          </p:cNvPr>
          <p:cNvSpPr txBox="1"/>
          <p:nvPr/>
        </p:nvSpPr>
        <p:spPr>
          <a:xfrm>
            <a:off x="6395107" y="5154665"/>
            <a:ext cx="17956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1050" dirty="0">
                <a:solidFill>
                  <a:schemeClr val="bg2"/>
                </a:solidFill>
                <a:latin typeface="+mn-ea"/>
                <a:cs typeface="Alibaba PuHuiTi R" pitchFamily="18" charset="-122"/>
              </a:rPr>
              <a:t>IMPLEMENTATION PLAN</a:t>
            </a:r>
          </a:p>
        </p:txBody>
      </p:sp>
      <p:sp>
        <p:nvSpPr>
          <p:cNvPr id="7" name="旁门左道PPT出品">
            <a:extLst>
              <a:ext uri="{FF2B5EF4-FFF2-40B4-BE49-F238E27FC236}">
                <a16:creationId xmlns:a16="http://schemas.microsoft.com/office/drawing/2014/main" id="{F46BCEEB-33A3-4D89-83FA-377DC8FE584A}"/>
              </a:ext>
            </a:extLst>
          </p:cNvPr>
          <p:cNvSpPr txBox="1"/>
          <p:nvPr/>
        </p:nvSpPr>
        <p:spPr>
          <a:xfrm>
            <a:off x="6687658" y="480685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sz="2000" dirty="0">
                <a:solidFill>
                  <a:schemeClr val="bg2"/>
                </a:solidFill>
                <a:effectLst/>
                <a:latin typeface="+mn-ea"/>
                <a:ea typeface="+mn-ea"/>
                <a:cs typeface="Alibaba PuHuiTi M" pitchFamily="18" charset="-122"/>
              </a:rPr>
              <a:t>荣誉成果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8385EC-8024-425B-AAA4-63B00D01E33E}"/>
              </a:ext>
            </a:extLst>
          </p:cNvPr>
          <p:cNvSpPr txBox="1"/>
          <p:nvPr/>
        </p:nvSpPr>
        <p:spPr>
          <a:xfrm>
            <a:off x="6960166" y="5250291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en-US" altLang="zh-CN" sz="3200" dirty="0">
                <a:solidFill>
                  <a:schemeClr val="bg2"/>
                </a:solidFill>
                <a:effectLst/>
                <a:latin typeface="+mn-ea"/>
                <a:ea typeface="+mn-ea"/>
              </a:rPr>
              <a:t>03</a:t>
            </a:r>
            <a:endParaRPr lang="zh-CN" altLang="en-US" sz="3200" dirty="0">
              <a:solidFill>
                <a:schemeClr val="bg2"/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3403" name="直接连接符 29">
            <a:extLst>
              <a:ext uri="{FF2B5EF4-FFF2-40B4-BE49-F238E27FC236}">
                <a16:creationId xmlns:a16="http://schemas.microsoft.com/office/drawing/2014/main" id="{138CED6B-16C0-6845-A098-90E792442B5C}"/>
              </a:ext>
            </a:extLst>
          </p:cNvPr>
          <p:cNvCxnSpPr>
            <a:cxnSpLocks/>
          </p:cNvCxnSpPr>
          <p:nvPr/>
        </p:nvCxnSpPr>
        <p:spPr>
          <a:xfrm>
            <a:off x="7287197" y="6073591"/>
            <a:ext cx="0" cy="744997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4" name="直接连接符 30">
            <a:extLst>
              <a:ext uri="{FF2B5EF4-FFF2-40B4-BE49-F238E27FC236}">
                <a16:creationId xmlns:a16="http://schemas.microsoft.com/office/drawing/2014/main" id="{C80F2F3C-067F-424A-8F91-D567D661273E}"/>
              </a:ext>
            </a:extLst>
          </p:cNvPr>
          <p:cNvCxnSpPr>
            <a:cxnSpLocks/>
          </p:cNvCxnSpPr>
          <p:nvPr/>
        </p:nvCxnSpPr>
        <p:spPr>
          <a:xfrm>
            <a:off x="7172139" y="6289134"/>
            <a:ext cx="0" cy="62131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8000"/>
                  </a:srgbClr>
                </a:gs>
              </a:gsLst>
              <a:lin ang="162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5" name="直接连接符 31">
            <a:extLst>
              <a:ext uri="{FF2B5EF4-FFF2-40B4-BE49-F238E27FC236}">
                <a16:creationId xmlns:a16="http://schemas.microsoft.com/office/drawing/2014/main" id="{24CD9D0B-B6CA-8C4F-8F02-9CF93AA26F29}"/>
              </a:ext>
            </a:extLst>
          </p:cNvPr>
          <p:cNvCxnSpPr>
            <a:cxnSpLocks/>
          </p:cNvCxnSpPr>
          <p:nvPr/>
        </p:nvCxnSpPr>
        <p:spPr>
          <a:xfrm>
            <a:off x="7413760" y="6618150"/>
            <a:ext cx="0" cy="93196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3980"/>
                  </a:srgbClr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7" name="椭圆 3416">
            <a:extLst>
              <a:ext uri="{FF2B5EF4-FFF2-40B4-BE49-F238E27FC236}">
                <a16:creationId xmlns:a16="http://schemas.microsoft.com/office/drawing/2014/main" id="{01F03A20-31D0-5741-AB04-3B6CFAD7783D}"/>
              </a:ext>
            </a:extLst>
          </p:cNvPr>
          <p:cNvSpPr/>
          <p:nvPr/>
        </p:nvSpPr>
        <p:spPr>
          <a:xfrm>
            <a:off x="6620970" y="3220420"/>
            <a:ext cx="1343958" cy="134395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rgbClr val="F2F7FC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  <a:latin typeface="+mn-ea"/>
            </a:endParaRPr>
          </a:p>
        </p:txBody>
      </p:sp>
      <p:sp>
        <p:nvSpPr>
          <p:cNvPr id="3418" name="弧形 15">
            <a:extLst>
              <a:ext uri="{FF2B5EF4-FFF2-40B4-BE49-F238E27FC236}">
                <a16:creationId xmlns:a16="http://schemas.microsoft.com/office/drawing/2014/main" id="{69A39F0D-0D3C-A144-A85C-D5230D29A2BC}"/>
              </a:ext>
            </a:extLst>
          </p:cNvPr>
          <p:cNvSpPr/>
          <p:nvPr/>
        </p:nvSpPr>
        <p:spPr>
          <a:xfrm>
            <a:off x="6490460" y="3089910"/>
            <a:ext cx="1604979" cy="1604979"/>
          </a:xfrm>
          <a:prstGeom prst="arc">
            <a:avLst>
              <a:gd name="adj1" fmla="val 16200000"/>
              <a:gd name="adj2" fmla="val 4380896"/>
            </a:avLst>
          </a:prstGeom>
          <a:noFill/>
          <a:ln w="19050"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19" name="椭圆 3418">
            <a:extLst>
              <a:ext uri="{FF2B5EF4-FFF2-40B4-BE49-F238E27FC236}">
                <a16:creationId xmlns:a16="http://schemas.microsoft.com/office/drawing/2014/main" id="{0B23E6FC-5E9E-814B-A3BD-097A4F2A67B6}"/>
              </a:ext>
            </a:extLst>
          </p:cNvPr>
          <p:cNvSpPr/>
          <p:nvPr/>
        </p:nvSpPr>
        <p:spPr>
          <a:xfrm>
            <a:off x="6390743" y="2990193"/>
            <a:ext cx="1804412" cy="1804412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1D78FA">
                    <a:alpha val="0"/>
                  </a:srgb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20" name="www.koppt.cn">
            <a:extLst>
              <a:ext uri="{FF2B5EF4-FFF2-40B4-BE49-F238E27FC236}">
                <a16:creationId xmlns:a16="http://schemas.microsoft.com/office/drawing/2014/main" id="{17DEB50B-4DD0-9D49-BF42-BBCEABCFD13D}"/>
              </a:ext>
            </a:extLst>
          </p:cNvPr>
          <p:cNvSpPr/>
          <p:nvPr/>
        </p:nvSpPr>
        <p:spPr>
          <a:xfrm>
            <a:off x="6942697" y="3612196"/>
            <a:ext cx="700505" cy="560407"/>
          </a:xfrm>
          <a:custGeom>
            <a:avLst/>
            <a:gdLst>
              <a:gd name="connsiteX0" fmla="*/ 1044510 w 1799516"/>
              <a:gd name="connsiteY0" fmla="*/ 779779 h 1439627"/>
              <a:gd name="connsiteX1" fmla="*/ 1363339 w 1799516"/>
              <a:gd name="connsiteY1" fmla="*/ 779779 h 1439627"/>
              <a:gd name="connsiteX2" fmla="*/ 1363339 w 1799516"/>
              <a:gd name="connsiteY2" fmla="*/ 839773 h 1439627"/>
              <a:gd name="connsiteX3" fmla="*/ 1044510 w 1799516"/>
              <a:gd name="connsiteY3" fmla="*/ 839773 h 1439627"/>
              <a:gd name="connsiteX4" fmla="*/ 422498 w 1799516"/>
              <a:gd name="connsiteY4" fmla="*/ 779779 h 1439627"/>
              <a:gd name="connsiteX5" fmla="*/ 741327 w 1799516"/>
              <a:gd name="connsiteY5" fmla="*/ 779779 h 1439627"/>
              <a:gd name="connsiteX6" fmla="*/ 741327 w 1799516"/>
              <a:gd name="connsiteY6" fmla="*/ 839773 h 1439627"/>
              <a:gd name="connsiteX7" fmla="*/ 422498 w 1799516"/>
              <a:gd name="connsiteY7" fmla="*/ 839773 h 1439627"/>
              <a:gd name="connsiteX8" fmla="*/ 1044510 w 1799516"/>
              <a:gd name="connsiteY8" fmla="*/ 539861 h 1439627"/>
              <a:gd name="connsiteX9" fmla="*/ 1363339 w 1799516"/>
              <a:gd name="connsiteY9" fmla="*/ 539861 h 1439627"/>
              <a:gd name="connsiteX10" fmla="*/ 1363339 w 1799516"/>
              <a:gd name="connsiteY10" fmla="*/ 599855 h 1439627"/>
              <a:gd name="connsiteX11" fmla="*/ 1044510 w 1799516"/>
              <a:gd name="connsiteY11" fmla="*/ 599855 h 1439627"/>
              <a:gd name="connsiteX12" fmla="*/ 422498 w 1799516"/>
              <a:gd name="connsiteY12" fmla="*/ 539861 h 1439627"/>
              <a:gd name="connsiteX13" fmla="*/ 741327 w 1799516"/>
              <a:gd name="connsiteY13" fmla="*/ 539861 h 1439627"/>
              <a:gd name="connsiteX14" fmla="*/ 741327 w 1799516"/>
              <a:gd name="connsiteY14" fmla="*/ 599855 h 1439627"/>
              <a:gd name="connsiteX15" fmla="*/ 422498 w 1799516"/>
              <a:gd name="connsiteY15" fmla="*/ 599855 h 1439627"/>
              <a:gd name="connsiteX16" fmla="*/ 1044510 w 1799516"/>
              <a:gd name="connsiteY16" fmla="*/ 299944 h 1439627"/>
              <a:gd name="connsiteX17" fmla="*/ 1363339 w 1799516"/>
              <a:gd name="connsiteY17" fmla="*/ 299944 h 1439627"/>
              <a:gd name="connsiteX18" fmla="*/ 1363339 w 1799516"/>
              <a:gd name="connsiteY18" fmla="*/ 359907 h 1439627"/>
              <a:gd name="connsiteX19" fmla="*/ 1044510 w 1799516"/>
              <a:gd name="connsiteY19" fmla="*/ 359907 h 1439627"/>
              <a:gd name="connsiteX20" fmla="*/ 422498 w 1799516"/>
              <a:gd name="connsiteY20" fmla="*/ 299944 h 1439627"/>
              <a:gd name="connsiteX21" fmla="*/ 741327 w 1799516"/>
              <a:gd name="connsiteY21" fmla="*/ 299944 h 1439627"/>
              <a:gd name="connsiteX22" fmla="*/ 741327 w 1799516"/>
              <a:gd name="connsiteY22" fmla="*/ 359907 h 1439627"/>
              <a:gd name="connsiteX23" fmla="*/ 422498 w 1799516"/>
              <a:gd name="connsiteY23" fmla="*/ 359907 h 1439627"/>
              <a:gd name="connsiteX24" fmla="*/ 1559597 w 1799516"/>
              <a:gd name="connsiteY24" fmla="*/ 181300 h 1439627"/>
              <a:gd name="connsiteX25" fmla="*/ 1559597 w 1799516"/>
              <a:gd name="connsiteY25" fmla="*/ 1094726 h 1439627"/>
              <a:gd name="connsiteX26" fmla="*/ 1499603 w 1799516"/>
              <a:gd name="connsiteY26" fmla="*/ 1154690 h 1439627"/>
              <a:gd name="connsiteX27" fmla="*/ 1199690 w 1799516"/>
              <a:gd name="connsiteY27" fmla="*/ 1082408 h 1439627"/>
              <a:gd name="connsiteX28" fmla="*/ 922840 w 1799516"/>
              <a:gd name="connsiteY28" fmla="*/ 1151541 h 1439627"/>
              <a:gd name="connsiteX29" fmla="*/ 921847 w 1799516"/>
              <a:gd name="connsiteY29" fmla="*/ 1150959 h 1439627"/>
              <a:gd name="connsiteX30" fmla="*/ 921785 w 1799516"/>
              <a:gd name="connsiteY30" fmla="*/ 1150838 h 1439627"/>
              <a:gd name="connsiteX31" fmla="*/ 899764 w 1799516"/>
              <a:gd name="connsiteY31" fmla="*/ 1155269 h 1439627"/>
              <a:gd name="connsiteX32" fmla="*/ 877745 w 1799516"/>
              <a:gd name="connsiteY32" fmla="*/ 1150838 h 1439627"/>
              <a:gd name="connsiteX33" fmla="*/ 877684 w 1799516"/>
              <a:gd name="connsiteY33" fmla="*/ 1150959 h 1439627"/>
              <a:gd name="connsiteX34" fmla="*/ 876690 w 1799516"/>
              <a:gd name="connsiteY34" fmla="*/ 1151541 h 1439627"/>
              <a:gd name="connsiteX35" fmla="*/ 599838 w 1799516"/>
              <a:gd name="connsiteY35" fmla="*/ 1082408 h 1439627"/>
              <a:gd name="connsiteX36" fmla="*/ 299925 w 1799516"/>
              <a:gd name="connsiteY36" fmla="*/ 1154690 h 1439627"/>
              <a:gd name="connsiteX37" fmla="*/ 239931 w 1799516"/>
              <a:gd name="connsiteY37" fmla="*/ 1094726 h 1439627"/>
              <a:gd name="connsiteX38" fmla="*/ 239931 w 1799516"/>
              <a:gd name="connsiteY38" fmla="*/ 186494 h 1439627"/>
              <a:gd name="connsiteX39" fmla="*/ 66504 w 1799516"/>
              <a:gd name="connsiteY39" fmla="*/ 359907 h 1439627"/>
              <a:gd name="connsiteX40" fmla="*/ 66504 w 1799516"/>
              <a:gd name="connsiteY40" fmla="*/ 1079722 h 1439627"/>
              <a:gd name="connsiteX41" fmla="*/ 239931 w 1799516"/>
              <a:gd name="connsiteY41" fmla="*/ 1256437 h 1439627"/>
              <a:gd name="connsiteX42" fmla="*/ 774580 w 1799516"/>
              <a:gd name="connsiteY42" fmla="*/ 1256437 h 1439627"/>
              <a:gd name="connsiteX43" fmla="*/ 774580 w 1799516"/>
              <a:gd name="connsiteY43" fmla="*/ 1259676 h 1439627"/>
              <a:gd name="connsiteX44" fmla="*/ 899765 w 1799516"/>
              <a:gd name="connsiteY44" fmla="*/ 1387487 h 1439627"/>
              <a:gd name="connsiteX45" fmla="*/ 1028864 w 1799516"/>
              <a:gd name="connsiteY45" fmla="*/ 1259676 h 1439627"/>
              <a:gd name="connsiteX46" fmla="*/ 1028864 w 1799516"/>
              <a:gd name="connsiteY46" fmla="*/ 1256437 h 1439627"/>
              <a:gd name="connsiteX47" fmla="*/ 1559600 w 1799516"/>
              <a:gd name="connsiteY47" fmla="*/ 1256437 h 1439627"/>
              <a:gd name="connsiteX48" fmla="*/ 1742152 w 1799516"/>
              <a:gd name="connsiteY48" fmla="*/ 1079722 h 1439627"/>
              <a:gd name="connsiteX49" fmla="*/ 1742152 w 1799516"/>
              <a:gd name="connsiteY49" fmla="*/ 359909 h 1439627"/>
              <a:gd name="connsiteX50" fmla="*/ 1559600 w 1799516"/>
              <a:gd name="connsiteY50" fmla="*/ 181300 h 1439627"/>
              <a:gd name="connsiteX51" fmla="*/ 1199692 w 1799516"/>
              <a:gd name="connsiteY51" fmla="*/ 53485 h 1439627"/>
              <a:gd name="connsiteX52" fmla="*/ 921283 w 1799516"/>
              <a:gd name="connsiteY52" fmla="*/ 131726 h 1439627"/>
              <a:gd name="connsiteX53" fmla="*/ 921283 w 1799516"/>
              <a:gd name="connsiteY53" fmla="*/ 1092129 h 1439627"/>
              <a:gd name="connsiteX54" fmla="*/ 1199692 w 1799516"/>
              <a:gd name="connsiteY54" fmla="*/ 1033450 h 1439627"/>
              <a:gd name="connsiteX55" fmla="*/ 1504159 w 1799516"/>
              <a:gd name="connsiteY55" fmla="*/ 1092129 h 1439627"/>
              <a:gd name="connsiteX56" fmla="*/ 1504159 w 1799516"/>
              <a:gd name="connsiteY56" fmla="*/ 147373 h 1439627"/>
              <a:gd name="connsiteX57" fmla="*/ 1199692 w 1799516"/>
              <a:gd name="connsiteY57" fmla="*/ 53485 h 1439627"/>
              <a:gd name="connsiteX58" fmla="*/ 599838 w 1799516"/>
              <a:gd name="connsiteY58" fmla="*/ 53485 h 1439627"/>
              <a:gd name="connsiteX59" fmla="*/ 291323 w 1799516"/>
              <a:gd name="connsiteY59" fmla="*/ 141385 h 1439627"/>
              <a:gd name="connsiteX60" fmla="*/ 291323 w 1799516"/>
              <a:gd name="connsiteY60" fmla="*/ 1086138 h 1439627"/>
              <a:gd name="connsiteX61" fmla="*/ 599838 w 1799516"/>
              <a:gd name="connsiteY61" fmla="*/ 1033450 h 1439627"/>
              <a:gd name="connsiteX62" fmla="*/ 873909 w 1799516"/>
              <a:gd name="connsiteY62" fmla="*/ 1099527 h 1439627"/>
              <a:gd name="connsiteX63" fmla="*/ 873909 w 1799516"/>
              <a:gd name="connsiteY63" fmla="*/ 139123 h 1439627"/>
              <a:gd name="connsiteX64" fmla="*/ 599838 w 1799516"/>
              <a:gd name="connsiteY64" fmla="*/ 53485 h 1439627"/>
              <a:gd name="connsiteX65" fmla="*/ 599838 w 1799516"/>
              <a:gd name="connsiteY65" fmla="*/ 0 h 1439627"/>
              <a:gd name="connsiteX66" fmla="*/ 899764 w 1799516"/>
              <a:gd name="connsiteY66" fmla="*/ 80503 h 1439627"/>
              <a:gd name="connsiteX67" fmla="*/ 1199692 w 1799516"/>
              <a:gd name="connsiteY67" fmla="*/ 0 h 1439627"/>
              <a:gd name="connsiteX68" fmla="*/ 1559597 w 1799516"/>
              <a:gd name="connsiteY68" fmla="*/ 117269 h 1439627"/>
              <a:gd name="connsiteX69" fmla="*/ 1559597 w 1799516"/>
              <a:gd name="connsiteY69" fmla="*/ 119959 h 1439627"/>
              <a:gd name="connsiteX70" fmla="*/ 1559600 w 1799516"/>
              <a:gd name="connsiteY70" fmla="*/ 119959 h 1439627"/>
              <a:gd name="connsiteX71" fmla="*/ 1799516 w 1799516"/>
              <a:gd name="connsiteY71" fmla="*/ 359907 h 1439627"/>
              <a:gd name="connsiteX72" fmla="*/ 1799516 w 1799516"/>
              <a:gd name="connsiteY72" fmla="*/ 1079722 h 1439627"/>
              <a:gd name="connsiteX73" fmla="*/ 1559598 w 1799516"/>
              <a:gd name="connsiteY73" fmla="*/ 1319670 h 1439627"/>
              <a:gd name="connsiteX74" fmla="*/ 1068638 w 1799516"/>
              <a:gd name="connsiteY74" fmla="*/ 1319670 h 1439627"/>
              <a:gd name="connsiteX75" fmla="*/ 899765 w 1799516"/>
              <a:gd name="connsiteY75" fmla="*/ 1439627 h 1439627"/>
              <a:gd name="connsiteX76" fmla="*/ 730876 w 1799516"/>
              <a:gd name="connsiteY76" fmla="*/ 1319670 h 1439627"/>
              <a:gd name="connsiteX77" fmla="*/ 239933 w 1799516"/>
              <a:gd name="connsiteY77" fmla="*/ 1319670 h 1439627"/>
              <a:gd name="connsiteX78" fmla="*/ 0 w 1799516"/>
              <a:gd name="connsiteY78" fmla="*/ 1079722 h 1439627"/>
              <a:gd name="connsiteX79" fmla="*/ 0 w 1799516"/>
              <a:gd name="connsiteY79" fmla="*/ 359909 h 1439627"/>
              <a:gd name="connsiteX80" fmla="*/ 191580 w 1799516"/>
              <a:gd name="connsiteY80" fmla="*/ 124836 h 1439627"/>
              <a:gd name="connsiteX81" fmla="*/ 239931 w 1799516"/>
              <a:gd name="connsiteY81" fmla="*/ 119961 h 1439627"/>
              <a:gd name="connsiteX82" fmla="*/ 239931 w 1799516"/>
              <a:gd name="connsiteY82" fmla="*/ 117269 h 1439627"/>
              <a:gd name="connsiteX83" fmla="*/ 599838 w 1799516"/>
              <a:gd name="connsiteY83" fmla="*/ 0 h 1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99516" h="1439627">
                <a:moveTo>
                  <a:pt x="1044510" y="779779"/>
                </a:moveTo>
                <a:lnTo>
                  <a:pt x="1363339" y="779779"/>
                </a:lnTo>
                <a:lnTo>
                  <a:pt x="1363339" y="839773"/>
                </a:lnTo>
                <a:lnTo>
                  <a:pt x="1044510" y="839773"/>
                </a:lnTo>
                <a:close/>
                <a:moveTo>
                  <a:pt x="422498" y="779779"/>
                </a:moveTo>
                <a:lnTo>
                  <a:pt x="741327" y="779779"/>
                </a:lnTo>
                <a:lnTo>
                  <a:pt x="741327" y="839773"/>
                </a:lnTo>
                <a:lnTo>
                  <a:pt x="422498" y="839773"/>
                </a:lnTo>
                <a:close/>
                <a:moveTo>
                  <a:pt x="1044510" y="539861"/>
                </a:moveTo>
                <a:lnTo>
                  <a:pt x="1363339" y="539861"/>
                </a:lnTo>
                <a:lnTo>
                  <a:pt x="1363339" y="599855"/>
                </a:lnTo>
                <a:lnTo>
                  <a:pt x="1044510" y="599855"/>
                </a:lnTo>
                <a:close/>
                <a:moveTo>
                  <a:pt x="422498" y="539861"/>
                </a:moveTo>
                <a:lnTo>
                  <a:pt x="741327" y="539861"/>
                </a:lnTo>
                <a:lnTo>
                  <a:pt x="741327" y="599855"/>
                </a:lnTo>
                <a:lnTo>
                  <a:pt x="422498" y="599855"/>
                </a:lnTo>
                <a:close/>
                <a:moveTo>
                  <a:pt x="1044510" y="299944"/>
                </a:moveTo>
                <a:lnTo>
                  <a:pt x="1363339" y="299944"/>
                </a:lnTo>
                <a:lnTo>
                  <a:pt x="1363339" y="359907"/>
                </a:lnTo>
                <a:lnTo>
                  <a:pt x="1044510" y="359907"/>
                </a:lnTo>
                <a:close/>
                <a:moveTo>
                  <a:pt x="422498" y="299944"/>
                </a:moveTo>
                <a:lnTo>
                  <a:pt x="741327" y="299944"/>
                </a:lnTo>
                <a:lnTo>
                  <a:pt x="741327" y="359907"/>
                </a:lnTo>
                <a:lnTo>
                  <a:pt x="422498" y="359907"/>
                </a:lnTo>
                <a:close/>
                <a:moveTo>
                  <a:pt x="1559597" y="181300"/>
                </a:moveTo>
                <a:lnTo>
                  <a:pt x="1559597" y="1094726"/>
                </a:lnTo>
                <a:cubicBezTo>
                  <a:pt x="1559597" y="1127887"/>
                  <a:pt x="1532764" y="1154690"/>
                  <a:pt x="1499603" y="1154690"/>
                </a:cubicBezTo>
                <a:cubicBezTo>
                  <a:pt x="1493704" y="1154690"/>
                  <a:pt x="1292174" y="1082408"/>
                  <a:pt x="1199690" y="1082408"/>
                </a:cubicBezTo>
                <a:cubicBezTo>
                  <a:pt x="1104382" y="1082408"/>
                  <a:pt x="1009897" y="1106796"/>
                  <a:pt x="922840" y="1151541"/>
                </a:cubicBezTo>
                <a:lnTo>
                  <a:pt x="921847" y="1150959"/>
                </a:lnTo>
                <a:lnTo>
                  <a:pt x="921785" y="1150838"/>
                </a:lnTo>
                <a:cubicBezTo>
                  <a:pt x="914939" y="1153526"/>
                  <a:pt x="907621" y="1155269"/>
                  <a:pt x="899764" y="1155269"/>
                </a:cubicBezTo>
                <a:cubicBezTo>
                  <a:pt x="891912" y="1155269"/>
                  <a:pt x="884591" y="1153526"/>
                  <a:pt x="877745" y="1150838"/>
                </a:cubicBezTo>
                <a:lnTo>
                  <a:pt x="877684" y="1150959"/>
                </a:lnTo>
                <a:lnTo>
                  <a:pt x="876690" y="1151541"/>
                </a:lnTo>
                <a:cubicBezTo>
                  <a:pt x="789633" y="1106796"/>
                  <a:pt x="695148" y="1082408"/>
                  <a:pt x="599838" y="1082408"/>
                </a:cubicBezTo>
                <a:cubicBezTo>
                  <a:pt x="507340" y="1082408"/>
                  <a:pt x="305840" y="1154690"/>
                  <a:pt x="299925" y="1154690"/>
                </a:cubicBezTo>
                <a:cubicBezTo>
                  <a:pt x="266765" y="1154690"/>
                  <a:pt x="239931" y="1127887"/>
                  <a:pt x="239931" y="1094726"/>
                </a:cubicBezTo>
                <a:lnTo>
                  <a:pt x="239931" y="186494"/>
                </a:lnTo>
                <a:cubicBezTo>
                  <a:pt x="161371" y="186494"/>
                  <a:pt x="66504" y="239948"/>
                  <a:pt x="66504" y="359907"/>
                </a:cubicBezTo>
                <a:lnTo>
                  <a:pt x="66504" y="1079722"/>
                </a:lnTo>
                <a:cubicBezTo>
                  <a:pt x="66504" y="1195799"/>
                  <a:pt x="164304" y="1256437"/>
                  <a:pt x="239931" y="1256437"/>
                </a:cubicBezTo>
                <a:lnTo>
                  <a:pt x="774580" y="1256437"/>
                </a:lnTo>
                <a:lnTo>
                  <a:pt x="774580" y="1259676"/>
                </a:lnTo>
                <a:cubicBezTo>
                  <a:pt x="774580" y="1292834"/>
                  <a:pt x="796097" y="1387487"/>
                  <a:pt x="899765" y="1387487"/>
                </a:cubicBezTo>
                <a:cubicBezTo>
                  <a:pt x="1001477" y="1387487"/>
                  <a:pt x="1028864" y="1292834"/>
                  <a:pt x="1028864" y="1259676"/>
                </a:cubicBezTo>
                <a:lnTo>
                  <a:pt x="1028864" y="1256437"/>
                </a:lnTo>
                <a:lnTo>
                  <a:pt x="1559600" y="1256437"/>
                </a:lnTo>
                <a:cubicBezTo>
                  <a:pt x="1679589" y="1256437"/>
                  <a:pt x="1742152" y="1174925"/>
                  <a:pt x="1742152" y="1079722"/>
                </a:cubicBezTo>
                <a:lnTo>
                  <a:pt x="1742152" y="359909"/>
                </a:lnTo>
                <a:cubicBezTo>
                  <a:pt x="1742152" y="259846"/>
                  <a:pt x="1650861" y="181300"/>
                  <a:pt x="1559600" y="181300"/>
                </a:cubicBezTo>
                <a:close/>
                <a:moveTo>
                  <a:pt x="1199692" y="53485"/>
                </a:moveTo>
                <a:cubicBezTo>
                  <a:pt x="1114745" y="53485"/>
                  <a:pt x="994389" y="90588"/>
                  <a:pt x="921283" y="131726"/>
                </a:cubicBezTo>
                <a:lnTo>
                  <a:pt x="921283" y="1092129"/>
                </a:lnTo>
                <a:cubicBezTo>
                  <a:pt x="997734" y="1065418"/>
                  <a:pt x="1107102" y="1036750"/>
                  <a:pt x="1199692" y="1033450"/>
                </a:cubicBezTo>
                <a:cubicBezTo>
                  <a:pt x="1290968" y="1030211"/>
                  <a:pt x="1427721" y="1065418"/>
                  <a:pt x="1504159" y="1092129"/>
                </a:cubicBezTo>
                <a:lnTo>
                  <a:pt x="1504159" y="147373"/>
                </a:lnTo>
                <a:cubicBezTo>
                  <a:pt x="1431053" y="106235"/>
                  <a:pt x="1319651" y="53485"/>
                  <a:pt x="1199692" y="53485"/>
                </a:cubicBezTo>
                <a:close/>
                <a:moveTo>
                  <a:pt x="599838" y="53485"/>
                </a:moveTo>
                <a:cubicBezTo>
                  <a:pt x="465530" y="53485"/>
                  <a:pt x="364429" y="100247"/>
                  <a:pt x="291323" y="141385"/>
                </a:cubicBezTo>
                <a:lnTo>
                  <a:pt x="291323" y="1086138"/>
                </a:lnTo>
                <a:cubicBezTo>
                  <a:pt x="367759" y="1059427"/>
                  <a:pt x="517135" y="1033450"/>
                  <a:pt x="599838" y="1033450"/>
                </a:cubicBezTo>
                <a:cubicBezTo>
                  <a:pt x="709374" y="1033450"/>
                  <a:pt x="797456" y="1072815"/>
                  <a:pt x="873909" y="1099527"/>
                </a:cubicBezTo>
                <a:lnTo>
                  <a:pt x="873909" y="139123"/>
                </a:lnTo>
                <a:cubicBezTo>
                  <a:pt x="800803" y="97985"/>
                  <a:pt x="684788" y="53485"/>
                  <a:pt x="599838" y="53485"/>
                </a:cubicBezTo>
                <a:close/>
                <a:moveTo>
                  <a:pt x="599838" y="0"/>
                </a:moveTo>
                <a:cubicBezTo>
                  <a:pt x="703521" y="0"/>
                  <a:pt x="806564" y="27753"/>
                  <a:pt x="899764" y="80503"/>
                </a:cubicBezTo>
                <a:cubicBezTo>
                  <a:pt x="992966" y="27751"/>
                  <a:pt x="1096009" y="0"/>
                  <a:pt x="1199692" y="0"/>
                </a:cubicBezTo>
                <a:cubicBezTo>
                  <a:pt x="1325976" y="0"/>
                  <a:pt x="1452263" y="38999"/>
                  <a:pt x="1559597" y="117269"/>
                </a:cubicBezTo>
                <a:lnTo>
                  <a:pt x="1559597" y="119959"/>
                </a:lnTo>
                <a:lnTo>
                  <a:pt x="1559600" y="119959"/>
                </a:lnTo>
                <a:cubicBezTo>
                  <a:pt x="1692120" y="119959"/>
                  <a:pt x="1799516" y="227387"/>
                  <a:pt x="1799516" y="359907"/>
                </a:cubicBezTo>
                <a:lnTo>
                  <a:pt x="1799516" y="1079722"/>
                </a:lnTo>
                <a:cubicBezTo>
                  <a:pt x="1799516" y="1212242"/>
                  <a:pt x="1692118" y="1319670"/>
                  <a:pt x="1559598" y="1319670"/>
                </a:cubicBezTo>
                <a:lnTo>
                  <a:pt x="1068638" y="1319670"/>
                </a:lnTo>
                <a:cubicBezTo>
                  <a:pt x="1043808" y="1389381"/>
                  <a:pt x="977851" y="1439627"/>
                  <a:pt x="899765" y="1439627"/>
                </a:cubicBezTo>
                <a:cubicBezTo>
                  <a:pt x="821678" y="1439627"/>
                  <a:pt x="755723" y="1389383"/>
                  <a:pt x="730876" y="1319670"/>
                </a:cubicBezTo>
                <a:lnTo>
                  <a:pt x="239933" y="1319670"/>
                </a:lnTo>
                <a:cubicBezTo>
                  <a:pt x="107428" y="1319670"/>
                  <a:pt x="0" y="1212242"/>
                  <a:pt x="0" y="1079722"/>
                </a:cubicBezTo>
                <a:lnTo>
                  <a:pt x="0" y="359909"/>
                </a:lnTo>
                <a:cubicBezTo>
                  <a:pt x="0" y="243954"/>
                  <a:pt x="82250" y="147210"/>
                  <a:pt x="191580" y="124836"/>
                </a:cubicBezTo>
                <a:lnTo>
                  <a:pt x="239931" y="119961"/>
                </a:lnTo>
                <a:lnTo>
                  <a:pt x="239931" y="117269"/>
                </a:lnTo>
                <a:cubicBezTo>
                  <a:pt x="347253" y="38999"/>
                  <a:pt x="473552" y="0"/>
                  <a:pt x="59983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0000">
                <a:srgbClr val="F2F7FC"/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A743781-51F1-47C0-A626-617372272E3D}"/>
              </a:ext>
            </a:extLst>
          </p:cNvPr>
          <p:cNvSpPr txBox="1"/>
          <p:nvPr/>
        </p:nvSpPr>
        <p:spPr>
          <a:xfrm>
            <a:off x="9247540" y="3550472"/>
            <a:ext cx="124771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zh-CN" altLang="en-US" sz="2000" dirty="0">
                <a:solidFill>
                  <a:schemeClr val="bg2"/>
                </a:solidFill>
                <a:effectLst/>
                <a:latin typeface="+mn-ea"/>
                <a:ea typeface="+mn-ea"/>
                <a:cs typeface="Alibaba PuHuiTi M" pitchFamily="18" charset="-122"/>
              </a:rPr>
              <a:t>展望未来</a:t>
            </a:r>
          </a:p>
        </p:txBody>
      </p:sp>
      <p:sp>
        <p:nvSpPr>
          <p:cNvPr id="10" name="旁门左道PPT出品">
            <a:extLst>
              <a:ext uri="{FF2B5EF4-FFF2-40B4-BE49-F238E27FC236}">
                <a16:creationId xmlns:a16="http://schemas.microsoft.com/office/drawing/2014/main" id="{EAD4300E-9ECB-437F-925C-EA11A1BFFED6}"/>
              </a:ext>
            </a:extLst>
          </p:cNvPr>
          <p:cNvSpPr txBox="1"/>
          <p:nvPr/>
        </p:nvSpPr>
        <p:spPr>
          <a:xfrm>
            <a:off x="8806041" y="3898279"/>
            <a:ext cx="2130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1050" dirty="0">
                <a:solidFill>
                  <a:schemeClr val="bg2"/>
                </a:solidFill>
                <a:latin typeface="+mn-ea"/>
                <a:cs typeface="Alibaba PuHuiTi R" pitchFamily="18" charset="-122"/>
              </a:rPr>
              <a:t>SUMMARY AND PROMOTION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4205AC-6F2F-4A69-B817-03A8E326526C}"/>
              </a:ext>
            </a:extLst>
          </p:cNvPr>
          <p:cNvSpPr txBox="1"/>
          <p:nvPr/>
        </p:nvSpPr>
        <p:spPr>
          <a:xfrm>
            <a:off x="9538612" y="3993904"/>
            <a:ext cx="66556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28AFB"/>
                    </a:gs>
                    <a:gs pos="100000">
                      <a:srgbClr val="0472EA"/>
                    </a:gs>
                  </a:gsLst>
                  <a:lin ang="2700000" scaled="0"/>
                </a:gradFill>
                <a:effectLst>
                  <a:outerShdw blurRad="101600" dist="38100" dir="2700000" algn="tl">
                    <a:srgbClr val="228AFB">
                      <a:alpha val="24000"/>
                    </a:srgbClr>
                  </a:outerShdw>
                </a:effectLst>
                <a:uLnTx/>
                <a:uFillTx/>
                <a:latin typeface="字体圈欣意冠黑体2.0" panose="00000500000000000000" pitchFamily="2" charset="-122"/>
                <a:ea typeface="字体圈欣意冠黑体2.0" panose="00000500000000000000" pitchFamily="2" charset="-122"/>
                <a:cs typeface="阿里巴巴普惠体 B" panose="00020600040101010101" pitchFamily="18" charset="-122"/>
              </a:defRPr>
            </a:lvl1pPr>
          </a:lstStyle>
          <a:p>
            <a:r>
              <a:rPr lang="en-US" altLang="zh-CN" sz="3200" dirty="0">
                <a:solidFill>
                  <a:schemeClr val="bg2"/>
                </a:solidFill>
                <a:effectLst/>
                <a:latin typeface="+mn-ea"/>
                <a:ea typeface="+mn-ea"/>
              </a:rPr>
              <a:t>04</a:t>
            </a:r>
            <a:endParaRPr lang="zh-CN" altLang="en-US" sz="3200" dirty="0">
              <a:solidFill>
                <a:schemeClr val="bg2"/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3407" name="直接连接符 29">
            <a:extLst>
              <a:ext uri="{FF2B5EF4-FFF2-40B4-BE49-F238E27FC236}">
                <a16:creationId xmlns:a16="http://schemas.microsoft.com/office/drawing/2014/main" id="{D56BF38A-3EDB-2C47-BA6E-6C8676D7E16B}"/>
              </a:ext>
            </a:extLst>
          </p:cNvPr>
          <p:cNvCxnSpPr>
            <a:cxnSpLocks/>
          </p:cNvCxnSpPr>
          <p:nvPr/>
        </p:nvCxnSpPr>
        <p:spPr>
          <a:xfrm>
            <a:off x="9865643" y="4725595"/>
            <a:ext cx="0" cy="744997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8" name="直接连接符 30">
            <a:extLst>
              <a:ext uri="{FF2B5EF4-FFF2-40B4-BE49-F238E27FC236}">
                <a16:creationId xmlns:a16="http://schemas.microsoft.com/office/drawing/2014/main" id="{C595A234-C69C-584F-A9F1-FF1EB6D82C51}"/>
              </a:ext>
            </a:extLst>
          </p:cNvPr>
          <p:cNvCxnSpPr>
            <a:cxnSpLocks/>
          </p:cNvCxnSpPr>
          <p:nvPr/>
        </p:nvCxnSpPr>
        <p:spPr>
          <a:xfrm>
            <a:off x="9750585" y="4941138"/>
            <a:ext cx="0" cy="62131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8000"/>
                  </a:srgbClr>
                </a:gs>
              </a:gsLst>
              <a:lin ang="162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9" name="直接连接符 31">
            <a:extLst>
              <a:ext uri="{FF2B5EF4-FFF2-40B4-BE49-F238E27FC236}">
                <a16:creationId xmlns:a16="http://schemas.microsoft.com/office/drawing/2014/main" id="{A522365D-4FC7-AB4D-8DFB-C3C785C2C6E9}"/>
              </a:ext>
            </a:extLst>
          </p:cNvPr>
          <p:cNvCxnSpPr>
            <a:cxnSpLocks/>
          </p:cNvCxnSpPr>
          <p:nvPr/>
        </p:nvCxnSpPr>
        <p:spPr>
          <a:xfrm>
            <a:off x="9992206" y="5270154"/>
            <a:ext cx="0" cy="93196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23980"/>
                  </a:srgbClr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2" name="椭圆 3421">
            <a:extLst>
              <a:ext uri="{FF2B5EF4-FFF2-40B4-BE49-F238E27FC236}">
                <a16:creationId xmlns:a16="http://schemas.microsoft.com/office/drawing/2014/main" id="{303E7242-7CCB-3C4F-9CD5-3268565658B6}"/>
              </a:ext>
            </a:extLst>
          </p:cNvPr>
          <p:cNvSpPr/>
          <p:nvPr/>
        </p:nvSpPr>
        <p:spPr>
          <a:xfrm>
            <a:off x="9199417" y="1972301"/>
            <a:ext cx="1343958" cy="1343958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rgbClr val="F2F7FC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23" name="弧形 15">
            <a:extLst>
              <a:ext uri="{FF2B5EF4-FFF2-40B4-BE49-F238E27FC236}">
                <a16:creationId xmlns:a16="http://schemas.microsoft.com/office/drawing/2014/main" id="{56451419-9E2E-6A40-9EE9-35813045D385}"/>
              </a:ext>
            </a:extLst>
          </p:cNvPr>
          <p:cNvSpPr/>
          <p:nvPr/>
        </p:nvSpPr>
        <p:spPr>
          <a:xfrm>
            <a:off x="9068907" y="1841791"/>
            <a:ext cx="1604979" cy="1604979"/>
          </a:xfrm>
          <a:prstGeom prst="arc">
            <a:avLst>
              <a:gd name="adj1" fmla="val 16200000"/>
              <a:gd name="adj2" fmla="val 4380896"/>
            </a:avLst>
          </a:prstGeom>
          <a:noFill/>
          <a:ln w="19050">
            <a:gradFill flip="none" rotWithShape="1"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24" name="椭圆 3423">
            <a:extLst>
              <a:ext uri="{FF2B5EF4-FFF2-40B4-BE49-F238E27FC236}">
                <a16:creationId xmlns:a16="http://schemas.microsoft.com/office/drawing/2014/main" id="{EAB5849C-5AF8-FD41-A7C4-1D94600A4B31}"/>
              </a:ext>
            </a:extLst>
          </p:cNvPr>
          <p:cNvSpPr/>
          <p:nvPr/>
        </p:nvSpPr>
        <p:spPr>
          <a:xfrm>
            <a:off x="8969190" y="1742074"/>
            <a:ext cx="1804412" cy="1804412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rgbClr val="1D78FA">
                    <a:alpha val="0"/>
                  </a:srgbClr>
                </a:gs>
                <a:gs pos="100000">
                  <a:srgbClr val="F2F7FC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2F7FC"/>
              </a:solidFill>
            </a:endParaRPr>
          </a:p>
        </p:txBody>
      </p:sp>
      <p:sp>
        <p:nvSpPr>
          <p:cNvPr id="3425" name="www.koppt.cn">
            <a:extLst>
              <a:ext uri="{FF2B5EF4-FFF2-40B4-BE49-F238E27FC236}">
                <a16:creationId xmlns:a16="http://schemas.microsoft.com/office/drawing/2014/main" id="{FC470B00-769A-F44D-B480-B4AF06A3DBC6}"/>
              </a:ext>
            </a:extLst>
          </p:cNvPr>
          <p:cNvSpPr/>
          <p:nvPr/>
        </p:nvSpPr>
        <p:spPr>
          <a:xfrm>
            <a:off x="9521144" y="2364077"/>
            <a:ext cx="700505" cy="560407"/>
          </a:xfrm>
          <a:custGeom>
            <a:avLst/>
            <a:gdLst>
              <a:gd name="connsiteX0" fmla="*/ 1044510 w 1799516"/>
              <a:gd name="connsiteY0" fmla="*/ 779779 h 1439627"/>
              <a:gd name="connsiteX1" fmla="*/ 1363339 w 1799516"/>
              <a:gd name="connsiteY1" fmla="*/ 779779 h 1439627"/>
              <a:gd name="connsiteX2" fmla="*/ 1363339 w 1799516"/>
              <a:gd name="connsiteY2" fmla="*/ 839773 h 1439627"/>
              <a:gd name="connsiteX3" fmla="*/ 1044510 w 1799516"/>
              <a:gd name="connsiteY3" fmla="*/ 839773 h 1439627"/>
              <a:gd name="connsiteX4" fmla="*/ 422498 w 1799516"/>
              <a:gd name="connsiteY4" fmla="*/ 779779 h 1439627"/>
              <a:gd name="connsiteX5" fmla="*/ 741327 w 1799516"/>
              <a:gd name="connsiteY5" fmla="*/ 779779 h 1439627"/>
              <a:gd name="connsiteX6" fmla="*/ 741327 w 1799516"/>
              <a:gd name="connsiteY6" fmla="*/ 839773 h 1439627"/>
              <a:gd name="connsiteX7" fmla="*/ 422498 w 1799516"/>
              <a:gd name="connsiteY7" fmla="*/ 839773 h 1439627"/>
              <a:gd name="connsiteX8" fmla="*/ 1044510 w 1799516"/>
              <a:gd name="connsiteY8" fmla="*/ 539861 h 1439627"/>
              <a:gd name="connsiteX9" fmla="*/ 1363339 w 1799516"/>
              <a:gd name="connsiteY9" fmla="*/ 539861 h 1439627"/>
              <a:gd name="connsiteX10" fmla="*/ 1363339 w 1799516"/>
              <a:gd name="connsiteY10" fmla="*/ 599855 h 1439627"/>
              <a:gd name="connsiteX11" fmla="*/ 1044510 w 1799516"/>
              <a:gd name="connsiteY11" fmla="*/ 599855 h 1439627"/>
              <a:gd name="connsiteX12" fmla="*/ 422498 w 1799516"/>
              <a:gd name="connsiteY12" fmla="*/ 539861 h 1439627"/>
              <a:gd name="connsiteX13" fmla="*/ 741327 w 1799516"/>
              <a:gd name="connsiteY13" fmla="*/ 539861 h 1439627"/>
              <a:gd name="connsiteX14" fmla="*/ 741327 w 1799516"/>
              <a:gd name="connsiteY14" fmla="*/ 599855 h 1439627"/>
              <a:gd name="connsiteX15" fmla="*/ 422498 w 1799516"/>
              <a:gd name="connsiteY15" fmla="*/ 599855 h 1439627"/>
              <a:gd name="connsiteX16" fmla="*/ 1044510 w 1799516"/>
              <a:gd name="connsiteY16" fmla="*/ 299944 h 1439627"/>
              <a:gd name="connsiteX17" fmla="*/ 1363339 w 1799516"/>
              <a:gd name="connsiteY17" fmla="*/ 299944 h 1439627"/>
              <a:gd name="connsiteX18" fmla="*/ 1363339 w 1799516"/>
              <a:gd name="connsiteY18" fmla="*/ 359907 h 1439627"/>
              <a:gd name="connsiteX19" fmla="*/ 1044510 w 1799516"/>
              <a:gd name="connsiteY19" fmla="*/ 359907 h 1439627"/>
              <a:gd name="connsiteX20" fmla="*/ 422498 w 1799516"/>
              <a:gd name="connsiteY20" fmla="*/ 299944 h 1439627"/>
              <a:gd name="connsiteX21" fmla="*/ 741327 w 1799516"/>
              <a:gd name="connsiteY21" fmla="*/ 299944 h 1439627"/>
              <a:gd name="connsiteX22" fmla="*/ 741327 w 1799516"/>
              <a:gd name="connsiteY22" fmla="*/ 359907 h 1439627"/>
              <a:gd name="connsiteX23" fmla="*/ 422498 w 1799516"/>
              <a:gd name="connsiteY23" fmla="*/ 359907 h 1439627"/>
              <a:gd name="connsiteX24" fmla="*/ 1559597 w 1799516"/>
              <a:gd name="connsiteY24" fmla="*/ 181300 h 1439627"/>
              <a:gd name="connsiteX25" fmla="*/ 1559597 w 1799516"/>
              <a:gd name="connsiteY25" fmla="*/ 1094726 h 1439627"/>
              <a:gd name="connsiteX26" fmla="*/ 1499603 w 1799516"/>
              <a:gd name="connsiteY26" fmla="*/ 1154690 h 1439627"/>
              <a:gd name="connsiteX27" fmla="*/ 1199690 w 1799516"/>
              <a:gd name="connsiteY27" fmla="*/ 1082408 h 1439627"/>
              <a:gd name="connsiteX28" fmla="*/ 922840 w 1799516"/>
              <a:gd name="connsiteY28" fmla="*/ 1151541 h 1439627"/>
              <a:gd name="connsiteX29" fmla="*/ 921847 w 1799516"/>
              <a:gd name="connsiteY29" fmla="*/ 1150959 h 1439627"/>
              <a:gd name="connsiteX30" fmla="*/ 921785 w 1799516"/>
              <a:gd name="connsiteY30" fmla="*/ 1150838 h 1439627"/>
              <a:gd name="connsiteX31" fmla="*/ 899764 w 1799516"/>
              <a:gd name="connsiteY31" fmla="*/ 1155269 h 1439627"/>
              <a:gd name="connsiteX32" fmla="*/ 877745 w 1799516"/>
              <a:gd name="connsiteY32" fmla="*/ 1150838 h 1439627"/>
              <a:gd name="connsiteX33" fmla="*/ 877684 w 1799516"/>
              <a:gd name="connsiteY33" fmla="*/ 1150959 h 1439627"/>
              <a:gd name="connsiteX34" fmla="*/ 876690 w 1799516"/>
              <a:gd name="connsiteY34" fmla="*/ 1151541 h 1439627"/>
              <a:gd name="connsiteX35" fmla="*/ 599838 w 1799516"/>
              <a:gd name="connsiteY35" fmla="*/ 1082408 h 1439627"/>
              <a:gd name="connsiteX36" fmla="*/ 299925 w 1799516"/>
              <a:gd name="connsiteY36" fmla="*/ 1154690 h 1439627"/>
              <a:gd name="connsiteX37" fmla="*/ 239931 w 1799516"/>
              <a:gd name="connsiteY37" fmla="*/ 1094726 h 1439627"/>
              <a:gd name="connsiteX38" fmla="*/ 239931 w 1799516"/>
              <a:gd name="connsiteY38" fmla="*/ 186494 h 1439627"/>
              <a:gd name="connsiteX39" fmla="*/ 66504 w 1799516"/>
              <a:gd name="connsiteY39" fmla="*/ 359907 h 1439627"/>
              <a:gd name="connsiteX40" fmla="*/ 66504 w 1799516"/>
              <a:gd name="connsiteY40" fmla="*/ 1079722 h 1439627"/>
              <a:gd name="connsiteX41" fmla="*/ 239931 w 1799516"/>
              <a:gd name="connsiteY41" fmla="*/ 1256437 h 1439627"/>
              <a:gd name="connsiteX42" fmla="*/ 774580 w 1799516"/>
              <a:gd name="connsiteY42" fmla="*/ 1256437 h 1439627"/>
              <a:gd name="connsiteX43" fmla="*/ 774580 w 1799516"/>
              <a:gd name="connsiteY43" fmla="*/ 1259676 h 1439627"/>
              <a:gd name="connsiteX44" fmla="*/ 899765 w 1799516"/>
              <a:gd name="connsiteY44" fmla="*/ 1387487 h 1439627"/>
              <a:gd name="connsiteX45" fmla="*/ 1028864 w 1799516"/>
              <a:gd name="connsiteY45" fmla="*/ 1259676 h 1439627"/>
              <a:gd name="connsiteX46" fmla="*/ 1028864 w 1799516"/>
              <a:gd name="connsiteY46" fmla="*/ 1256437 h 1439627"/>
              <a:gd name="connsiteX47" fmla="*/ 1559600 w 1799516"/>
              <a:gd name="connsiteY47" fmla="*/ 1256437 h 1439627"/>
              <a:gd name="connsiteX48" fmla="*/ 1742152 w 1799516"/>
              <a:gd name="connsiteY48" fmla="*/ 1079722 h 1439627"/>
              <a:gd name="connsiteX49" fmla="*/ 1742152 w 1799516"/>
              <a:gd name="connsiteY49" fmla="*/ 359909 h 1439627"/>
              <a:gd name="connsiteX50" fmla="*/ 1559600 w 1799516"/>
              <a:gd name="connsiteY50" fmla="*/ 181300 h 1439627"/>
              <a:gd name="connsiteX51" fmla="*/ 1199692 w 1799516"/>
              <a:gd name="connsiteY51" fmla="*/ 53485 h 1439627"/>
              <a:gd name="connsiteX52" fmla="*/ 921283 w 1799516"/>
              <a:gd name="connsiteY52" fmla="*/ 131726 h 1439627"/>
              <a:gd name="connsiteX53" fmla="*/ 921283 w 1799516"/>
              <a:gd name="connsiteY53" fmla="*/ 1092129 h 1439627"/>
              <a:gd name="connsiteX54" fmla="*/ 1199692 w 1799516"/>
              <a:gd name="connsiteY54" fmla="*/ 1033450 h 1439627"/>
              <a:gd name="connsiteX55" fmla="*/ 1504159 w 1799516"/>
              <a:gd name="connsiteY55" fmla="*/ 1092129 h 1439627"/>
              <a:gd name="connsiteX56" fmla="*/ 1504159 w 1799516"/>
              <a:gd name="connsiteY56" fmla="*/ 147373 h 1439627"/>
              <a:gd name="connsiteX57" fmla="*/ 1199692 w 1799516"/>
              <a:gd name="connsiteY57" fmla="*/ 53485 h 1439627"/>
              <a:gd name="connsiteX58" fmla="*/ 599838 w 1799516"/>
              <a:gd name="connsiteY58" fmla="*/ 53485 h 1439627"/>
              <a:gd name="connsiteX59" fmla="*/ 291323 w 1799516"/>
              <a:gd name="connsiteY59" fmla="*/ 141385 h 1439627"/>
              <a:gd name="connsiteX60" fmla="*/ 291323 w 1799516"/>
              <a:gd name="connsiteY60" fmla="*/ 1086138 h 1439627"/>
              <a:gd name="connsiteX61" fmla="*/ 599838 w 1799516"/>
              <a:gd name="connsiteY61" fmla="*/ 1033450 h 1439627"/>
              <a:gd name="connsiteX62" fmla="*/ 873909 w 1799516"/>
              <a:gd name="connsiteY62" fmla="*/ 1099527 h 1439627"/>
              <a:gd name="connsiteX63" fmla="*/ 873909 w 1799516"/>
              <a:gd name="connsiteY63" fmla="*/ 139123 h 1439627"/>
              <a:gd name="connsiteX64" fmla="*/ 599838 w 1799516"/>
              <a:gd name="connsiteY64" fmla="*/ 53485 h 1439627"/>
              <a:gd name="connsiteX65" fmla="*/ 599838 w 1799516"/>
              <a:gd name="connsiteY65" fmla="*/ 0 h 1439627"/>
              <a:gd name="connsiteX66" fmla="*/ 899764 w 1799516"/>
              <a:gd name="connsiteY66" fmla="*/ 80503 h 1439627"/>
              <a:gd name="connsiteX67" fmla="*/ 1199692 w 1799516"/>
              <a:gd name="connsiteY67" fmla="*/ 0 h 1439627"/>
              <a:gd name="connsiteX68" fmla="*/ 1559597 w 1799516"/>
              <a:gd name="connsiteY68" fmla="*/ 117269 h 1439627"/>
              <a:gd name="connsiteX69" fmla="*/ 1559597 w 1799516"/>
              <a:gd name="connsiteY69" fmla="*/ 119959 h 1439627"/>
              <a:gd name="connsiteX70" fmla="*/ 1559600 w 1799516"/>
              <a:gd name="connsiteY70" fmla="*/ 119959 h 1439627"/>
              <a:gd name="connsiteX71" fmla="*/ 1799516 w 1799516"/>
              <a:gd name="connsiteY71" fmla="*/ 359907 h 1439627"/>
              <a:gd name="connsiteX72" fmla="*/ 1799516 w 1799516"/>
              <a:gd name="connsiteY72" fmla="*/ 1079722 h 1439627"/>
              <a:gd name="connsiteX73" fmla="*/ 1559598 w 1799516"/>
              <a:gd name="connsiteY73" fmla="*/ 1319670 h 1439627"/>
              <a:gd name="connsiteX74" fmla="*/ 1068638 w 1799516"/>
              <a:gd name="connsiteY74" fmla="*/ 1319670 h 1439627"/>
              <a:gd name="connsiteX75" fmla="*/ 899765 w 1799516"/>
              <a:gd name="connsiteY75" fmla="*/ 1439627 h 1439627"/>
              <a:gd name="connsiteX76" fmla="*/ 730876 w 1799516"/>
              <a:gd name="connsiteY76" fmla="*/ 1319670 h 1439627"/>
              <a:gd name="connsiteX77" fmla="*/ 239933 w 1799516"/>
              <a:gd name="connsiteY77" fmla="*/ 1319670 h 1439627"/>
              <a:gd name="connsiteX78" fmla="*/ 0 w 1799516"/>
              <a:gd name="connsiteY78" fmla="*/ 1079722 h 1439627"/>
              <a:gd name="connsiteX79" fmla="*/ 0 w 1799516"/>
              <a:gd name="connsiteY79" fmla="*/ 359909 h 1439627"/>
              <a:gd name="connsiteX80" fmla="*/ 191580 w 1799516"/>
              <a:gd name="connsiteY80" fmla="*/ 124836 h 1439627"/>
              <a:gd name="connsiteX81" fmla="*/ 239931 w 1799516"/>
              <a:gd name="connsiteY81" fmla="*/ 119961 h 1439627"/>
              <a:gd name="connsiteX82" fmla="*/ 239931 w 1799516"/>
              <a:gd name="connsiteY82" fmla="*/ 117269 h 1439627"/>
              <a:gd name="connsiteX83" fmla="*/ 599838 w 1799516"/>
              <a:gd name="connsiteY83" fmla="*/ 0 h 1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99516" h="1439627">
                <a:moveTo>
                  <a:pt x="1044510" y="779779"/>
                </a:moveTo>
                <a:lnTo>
                  <a:pt x="1363339" y="779779"/>
                </a:lnTo>
                <a:lnTo>
                  <a:pt x="1363339" y="839773"/>
                </a:lnTo>
                <a:lnTo>
                  <a:pt x="1044510" y="839773"/>
                </a:lnTo>
                <a:close/>
                <a:moveTo>
                  <a:pt x="422498" y="779779"/>
                </a:moveTo>
                <a:lnTo>
                  <a:pt x="741327" y="779779"/>
                </a:lnTo>
                <a:lnTo>
                  <a:pt x="741327" y="839773"/>
                </a:lnTo>
                <a:lnTo>
                  <a:pt x="422498" y="839773"/>
                </a:lnTo>
                <a:close/>
                <a:moveTo>
                  <a:pt x="1044510" y="539861"/>
                </a:moveTo>
                <a:lnTo>
                  <a:pt x="1363339" y="539861"/>
                </a:lnTo>
                <a:lnTo>
                  <a:pt x="1363339" y="599855"/>
                </a:lnTo>
                <a:lnTo>
                  <a:pt x="1044510" y="599855"/>
                </a:lnTo>
                <a:close/>
                <a:moveTo>
                  <a:pt x="422498" y="539861"/>
                </a:moveTo>
                <a:lnTo>
                  <a:pt x="741327" y="539861"/>
                </a:lnTo>
                <a:lnTo>
                  <a:pt x="741327" y="599855"/>
                </a:lnTo>
                <a:lnTo>
                  <a:pt x="422498" y="599855"/>
                </a:lnTo>
                <a:close/>
                <a:moveTo>
                  <a:pt x="1044510" y="299944"/>
                </a:moveTo>
                <a:lnTo>
                  <a:pt x="1363339" y="299944"/>
                </a:lnTo>
                <a:lnTo>
                  <a:pt x="1363339" y="359907"/>
                </a:lnTo>
                <a:lnTo>
                  <a:pt x="1044510" y="359907"/>
                </a:lnTo>
                <a:close/>
                <a:moveTo>
                  <a:pt x="422498" y="299944"/>
                </a:moveTo>
                <a:lnTo>
                  <a:pt x="741327" y="299944"/>
                </a:lnTo>
                <a:lnTo>
                  <a:pt x="741327" y="359907"/>
                </a:lnTo>
                <a:lnTo>
                  <a:pt x="422498" y="359907"/>
                </a:lnTo>
                <a:close/>
                <a:moveTo>
                  <a:pt x="1559597" y="181300"/>
                </a:moveTo>
                <a:lnTo>
                  <a:pt x="1559597" y="1094726"/>
                </a:lnTo>
                <a:cubicBezTo>
                  <a:pt x="1559597" y="1127887"/>
                  <a:pt x="1532764" y="1154690"/>
                  <a:pt x="1499603" y="1154690"/>
                </a:cubicBezTo>
                <a:cubicBezTo>
                  <a:pt x="1493704" y="1154690"/>
                  <a:pt x="1292174" y="1082408"/>
                  <a:pt x="1199690" y="1082408"/>
                </a:cubicBezTo>
                <a:cubicBezTo>
                  <a:pt x="1104382" y="1082408"/>
                  <a:pt x="1009897" y="1106796"/>
                  <a:pt x="922840" y="1151541"/>
                </a:cubicBezTo>
                <a:lnTo>
                  <a:pt x="921847" y="1150959"/>
                </a:lnTo>
                <a:lnTo>
                  <a:pt x="921785" y="1150838"/>
                </a:lnTo>
                <a:cubicBezTo>
                  <a:pt x="914939" y="1153526"/>
                  <a:pt x="907621" y="1155269"/>
                  <a:pt x="899764" y="1155269"/>
                </a:cubicBezTo>
                <a:cubicBezTo>
                  <a:pt x="891912" y="1155269"/>
                  <a:pt x="884591" y="1153526"/>
                  <a:pt x="877745" y="1150838"/>
                </a:cubicBezTo>
                <a:lnTo>
                  <a:pt x="877684" y="1150959"/>
                </a:lnTo>
                <a:lnTo>
                  <a:pt x="876690" y="1151541"/>
                </a:lnTo>
                <a:cubicBezTo>
                  <a:pt x="789633" y="1106796"/>
                  <a:pt x="695148" y="1082408"/>
                  <a:pt x="599838" y="1082408"/>
                </a:cubicBezTo>
                <a:cubicBezTo>
                  <a:pt x="507340" y="1082408"/>
                  <a:pt x="305840" y="1154690"/>
                  <a:pt x="299925" y="1154690"/>
                </a:cubicBezTo>
                <a:cubicBezTo>
                  <a:pt x="266765" y="1154690"/>
                  <a:pt x="239931" y="1127887"/>
                  <a:pt x="239931" y="1094726"/>
                </a:cubicBezTo>
                <a:lnTo>
                  <a:pt x="239931" y="186494"/>
                </a:lnTo>
                <a:cubicBezTo>
                  <a:pt x="161371" y="186494"/>
                  <a:pt x="66504" y="239948"/>
                  <a:pt x="66504" y="359907"/>
                </a:cubicBezTo>
                <a:lnTo>
                  <a:pt x="66504" y="1079722"/>
                </a:lnTo>
                <a:cubicBezTo>
                  <a:pt x="66504" y="1195799"/>
                  <a:pt x="164304" y="1256437"/>
                  <a:pt x="239931" y="1256437"/>
                </a:cubicBezTo>
                <a:lnTo>
                  <a:pt x="774580" y="1256437"/>
                </a:lnTo>
                <a:lnTo>
                  <a:pt x="774580" y="1259676"/>
                </a:lnTo>
                <a:cubicBezTo>
                  <a:pt x="774580" y="1292834"/>
                  <a:pt x="796097" y="1387487"/>
                  <a:pt x="899765" y="1387487"/>
                </a:cubicBezTo>
                <a:cubicBezTo>
                  <a:pt x="1001477" y="1387487"/>
                  <a:pt x="1028864" y="1292834"/>
                  <a:pt x="1028864" y="1259676"/>
                </a:cubicBezTo>
                <a:lnTo>
                  <a:pt x="1028864" y="1256437"/>
                </a:lnTo>
                <a:lnTo>
                  <a:pt x="1559600" y="1256437"/>
                </a:lnTo>
                <a:cubicBezTo>
                  <a:pt x="1679589" y="1256437"/>
                  <a:pt x="1742152" y="1174925"/>
                  <a:pt x="1742152" y="1079722"/>
                </a:cubicBezTo>
                <a:lnTo>
                  <a:pt x="1742152" y="359909"/>
                </a:lnTo>
                <a:cubicBezTo>
                  <a:pt x="1742152" y="259846"/>
                  <a:pt x="1650861" y="181300"/>
                  <a:pt x="1559600" y="181300"/>
                </a:cubicBezTo>
                <a:close/>
                <a:moveTo>
                  <a:pt x="1199692" y="53485"/>
                </a:moveTo>
                <a:cubicBezTo>
                  <a:pt x="1114745" y="53485"/>
                  <a:pt x="994389" y="90588"/>
                  <a:pt x="921283" y="131726"/>
                </a:cubicBezTo>
                <a:lnTo>
                  <a:pt x="921283" y="1092129"/>
                </a:lnTo>
                <a:cubicBezTo>
                  <a:pt x="997734" y="1065418"/>
                  <a:pt x="1107102" y="1036750"/>
                  <a:pt x="1199692" y="1033450"/>
                </a:cubicBezTo>
                <a:cubicBezTo>
                  <a:pt x="1290968" y="1030211"/>
                  <a:pt x="1427721" y="1065418"/>
                  <a:pt x="1504159" y="1092129"/>
                </a:cubicBezTo>
                <a:lnTo>
                  <a:pt x="1504159" y="147373"/>
                </a:lnTo>
                <a:cubicBezTo>
                  <a:pt x="1431053" y="106235"/>
                  <a:pt x="1319651" y="53485"/>
                  <a:pt x="1199692" y="53485"/>
                </a:cubicBezTo>
                <a:close/>
                <a:moveTo>
                  <a:pt x="599838" y="53485"/>
                </a:moveTo>
                <a:cubicBezTo>
                  <a:pt x="465530" y="53485"/>
                  <a:pt x="364429" y="100247"/>
                  <a:pt x="291323" y="141385"/>
                </a:cubicBezTo>
                <a:lnTo>
                  <a:pt x="291323" y="1086138"/>
                </a:lnTo>
                <a:cubicBezTo>
                  <a:pt x="367759" y="1059427"/>
                  <a:pt x="517135" y="1033450"/>
                  <a:pt x="599838" y="1033450"/>
                </a:cubicBezTo>
                <a:cubicBezTo>
                  <a:pt x="709374" y="1033450"/>
                  <a:pt x="797456" y="1072815"/>
                  <a:pt x="873909" y="1099527"/>
                </a:cubicBezTo>
                <a:lnTo>
                  <a:pt x="873909" y="139123"/>
                </a:lnTo>
                <a:cubicBezTo>
                  <a:pt x="800803" y="97985"/>
                  <a:pt x="684788" y="53485"/>
                  <a:pt x="599838" y="53485"/>
                </a:cubicBezTo>
                <a:close/>
                <a:moveTo>
                  <a:pt x="599838" y="0"/>
                </a:moveTo>
                <a:cubicBezTo>
                  <a:pt x="703521" y="0"/>
                  <a:pt x="806564" y="27753"/>
                  <a:pt x="899764" y="80503"/>
                </a:cubicBezTo>
                <a:cubicBezTo>
                  <a:pt x="992966" y="27751"/>
                  <a:pt x="1096009" y="0"/>
                  <a:pt x="1199692" y="0"/>
                </a:cubicBezTo>
                <a:cubicBezTo>
                  <a:pt x="1325976" y="0"/>
                  <a:pt x="1452263" y="38999"/>
                  <a:pt x="1559597" y="117269"/>
                </a:cubicBezTo>
                <a:lnTo>
                  <a:pt x="1559597" y="119959"/>
                </a:lnTo>
                <a:lnTo>
                  <a:pt x="1559600" y="119959"/>
                </a:lnTo>
                <a:cubicBezTo>
                  <a:pt x="1692120" y="119959"/>
                  <a:pt x="1799516" y="227387"/>
                  <a:pt x="1799516" y="359907"/>
                </a:cubicBezTo>
                <a:lnTo>
                  <a:pt x="1799516" y="1079722"/>
                </a:lnTo>
                <a:cubicBezTo>
                  <a:pt x="1799516" y="1212242"/>
                  <a:pt x="1692118" y="1319670"/>
                  <a:pt x="1559598" y="1319670"/>
                </a:cubicBezTo>
                <a:lnTo>
                  <a:pt x="1068638" y="1319670"/>
                </a:lnTo>
                <a:cubicBezTo>
                  <a:pt x="1043808" y="1389381"/>
                  <a:pt x="977851" y="1439627"/>
                  <a:pt x="899765" y="1439627"/>
                </a:cubicBezTo>
                <a:cubicBezTo>
                  <a:pt x="821678" y="1439627"/>
                  <a:pt x="755723" y="1389383"/>
                  <a:pt x="730876" y="1319670"/>
                </a:cubicBezTo>
                <a:lnTo>
                  <a:pt x="239933" y="1319670"/>
                </a:lnTo>
                <a:cubicBezTo>
                  <a:pt x="107428" y="1319670"/>
                  <a:pt x="0" y="1212242"/>
                  <a:pt x="0" y="1079722"/>
                </a:cubicBezTo>
                <a:lnTo>
                  <a:pt x="0" y="359909"/>
                </a:lnTo>
                <a:cubicBezTo>
                  <a:pt x="0" y="243954"/>
                  <a:pt x="82250" y="147210"/>
                  <a:pt x="191580" y="124836"/>
                </a:cubicBezTo>
                <a:lnTo>
                  <a:pt x="239931" y="119961"/>
                </a:lnTo>
                <a:lnTo>
                  <a:pt x="239931" y="117269"/>
                </a:lnTo>
                <a:cubicBezTo>
                  <a:pt x="347253" y="38999"/>
                  <a:pt x="473552" y="0"/>
                  <a:pt x="59983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0000">
                <a:srgbClr val="F2F7FC"/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pitchFamily="34" charset="-122"/>
              <a:ea typeface="阿里巴巴普惠体 L"/>
              <a:cs typeface="+mn-cs"/>
            </a:endParaRPr>
          </a:p>
        </p:txBody>
      </p:sp>
      <p:sp>
        <p:nvSpPr>
          <p:cNvPr id="3427" name="文本框 3426">
            <a:extLst>
              <a:ext uri="{FF2B5EF4-FFF2-40B4-BE49-F238E27FC236}">
                <a16:creationId xmlns:a16="http://schemas.microsoft.com/office/drawing/2014/main" id="{0737E7AA-5B66-8F4E-8A81-CFA9D10E444D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目录</a:t>
            </a:r>
          </a:p>
        </p:txBody>
      </p:sp>
      <p:sp>
        <p:nvSpPr>
          <p:cNvPr id="3435" name="矩形 3434">
            <a:extLst>
              <a:ext uri="{FF2B5EF4-FFF2-40B4-BE49-F238E27FC236}">
                <a16:creationId xmlns:a16="http://schemas.microsoft.com/office/drawing/2014/main" id="{BF692EF7-05C8-A344-A50E-93CDFCADB96E}"/>
              </a:ext>
            </a:extLst>
          </p:cNvPr>
          <p:cNvSpPr/>
          <p:nvPr/>
        </p:nvSpPr>
        <p:spPr>
          <a:xfrm flipV="1">
            <a:off x="4934549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436" name="矩形 3435">
            <a:extLst>
              <a:ext uri="{FF2B5EF4-FFF2-40B4-BE49-F238E27FC236}">
                <a16:creationId xmlns:a16="http://schemas.microsoft.com/office/drawing/2014/main" id="{4886AD0C-F05F-424D-8540-181CC8922262}"/>
              </a:ext>
            </a:extLst>
          </p:cNvPr>
          <p:cNvSpPr/>
          <p:nvPr/>
        </p:nvSpPr>
        <p:spPr>
          <a:xfrm flipV="1">
            <a:off x="470000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437" name="矩形 3436">
            <a:extLst>
              <a:ext uri="{FF2B5EF4-FFF2-40B4-BE49-F238E27FC236}">
                <a16:creationId xmlns:a16="http://schemas.microsoft.com/office/drawing/2014/main" id="{C3EE6C68-EC57-F643-AA0F-19D3B3BB4E93}"/>
              </a:ext>
            </a:extLst>
          </p:cNvPr>
          <p:cNvSpPr/>
          <p:nvPr/>
        </p:nvSpPr>
        <p:spPr>
          <a:xfrm flipV="1">
            <a:off x="4465458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438" name="矩形 3437">
            <a:extLst>
              <a:ext uri="{FF2B5EF4-FFF2-40B4-BE49-F238E27FC236}">
                <a16:creationId xmlns:a16="http://schemas.microsoft.com/office/drawing/2014/main" id="{5796FF73-433D-2447-AD72-45664DE8F80F}"/>
              </a:ext>
            </a:extLst>
          </p:cNvPr>
          <p:cNvSpPr/>
          <p:nvPr/>
        </p:nvSpPr>
        <p:spPr>
          <a:xfrm flipV="1">
            <a:off x="4230913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cxnSp>
        <p:nvCxnSpPr>
          <p:cNvPr id="3439" name="直接连接符 10">
            <a:extLst>
              <a:ext uri="{FF2B5EF4-FFF2-40B4-BE49-F238E27FC236}">
                <a16:creationId xmlns:a16="http://schemas.microsoft.com/office/drawing/2014/main" id="{AB2EB387-B869-2443-A63C-ECCA70FA4522}"/>
              </a:ext>
            </a:extLst>
          </p:cNvPr>
          <p:cNvCxnSpPr>
            <a:cxnSpLocks/>
          </p:cNvCxnSpPr>
          <p:nvPr/>
        </p:nvCxnSpPr>
        <p:spPr>
          <a:xfrm flipH="1">
            <a:off x="1723282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0" name="矩形 3429">
            <a:extLst>
              <a:ext uri="{FF2B5EF4-FFF2-40B4-BE49-F238E27FC236}">
                <a16:creationId xmlns:a16="http://schemas.microsoft.com/office/drawing/2014/main" id="{43DC8944-47BE-8B4B-8437-39B11310B92F}"/>
              </a:ext>
            </a:extLst>
          </p:cNvPr>
          <p:cNvSpPr/>
          <p:nvPr/>
        </p:nvSpPr>
        <p:spPr>
          <a:xfrm flipH="1" flipV="1">
            <a:off x="7123427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431" name="矩形 3430">
            <a:extLst>
              <a:ext uri="{FF2B5EF4-FFF2-40B4-BE49-F238E27FC236}">
                <a16:creationId xmlns:a16="http://schemas.microsoft.com/office/drawing/2014/main" id="{D4CC478E-42D6-5E43-89D9-81CAC0ED81AB}"/>
              </a:ext>
            </a:extLst>
          </p:cNvPr>
          <p:cNvSpPr/>
          <p:nvPr/>
        </p:nvSpPr>
        <p:spPr>
          <a:xfrm flipH="1" flipV="1">
            <a:off x="735797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432" name="矩形 3431">
            <a:extLst>
              <a:ext uri="{FF2B5EF4-FFF2-40B4-BE49-F238E27FC236}">
                <a16:creationId xmlns:a16="http://schemas.microsoft.com/office/drawing/2014/main" id="{2625A700-D0D6-9D49-B222-B1FB84B615B6}"/>
              </a:ext>
            </a:extLst>
          </p:cNvPr>
          <p:cNvSpPr/>
          <p:nvPr/>
        </p:nvSpPr>
        <p:spPr>
          <a:xfrm flipH="1" flipV="1">
            <a:off x="7592518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433" name="矩形 3432">
            <a:extLst>
              <a:ext uri="{FF2B5EF4-FFF2-40B4-BE49-F238E27FC236}">
                <a16:creationId xmlns:a16="http://schemas.microsoft.com/office/drawing/2014/main" id="{B3A26D72-CD3E-3B45-89AD-4BC949E5D10C}"/>
              </a:ext>
            </a:extLst>
          </p:cNvPr>
          <p:cNvSpPr/>
          <p:nvPr/>
        </p:nvSpPr>
        <p:spPr>
          <a:xfrm flipH="1" flipV="1">
            <a:off x="7827063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cxnSp>
        <p:nvCxnSpPr>
          <p:cNvPr id="3434" name="直接连接符 16">
            <a:extLst>
              <a:ext uri="{FF2B5EF4-FFF2-40B4-BE49-F238E27FC236}">
                <a16:creationId xmlns:a16="http://schemas.microsoft.com/office/drawing/2014/main" id="{1699327F-90C1-DA48-9744-B51BBB2988ED}"/>
              </a:ext>
            </a:extLst>
          </p:cNvPr>
          <p:cNvCxnSpPr>
            <a:cxnSpLocks/>
          </p:cNvCxnSpPr>
          <p:nvPr/>
        </p:nvCxnSpPr>
        <p:spPr>
          <a:xfrm>
            <a:off x="8093854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63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报道内容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893D6FC2-6B6D-A64C-8F5B-0E3F3F1CF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831846"/>
              </p:ext>
            </p:extLst>
          </p:nvPr>
        </p:nvGraphicFramePr>
        <p:xfrm>
          <a:off x="746369" y="2181930"/>
          <a:ext cx="2029411" cy="180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A04689B0-26DF-6849-A743-F32EBC35DD1E}"/>
              </a:ext>
            </a:extLst>
          </p:cNvPr>
          <p:cNvSpPr txBox="1"/>
          <p:nvPr/>
        </p:nvSpPr>
        <p:spPr>
          <a:xfrm>
            <a:off x="1367380" y="2901958"/>
            <a:ext cx="7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44.3</a:t>
            </a:r>
            <a:r>
              <a:rPr kumimoji="0" lang="en-US" altLang="zh-CN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%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01EEA58B-7EFA-A94F-88F0-62250655F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453175"/>
              </p:ext>
            </p:extLst>
          </p:nvPr>
        </p:nvGraphicFramePr>
        <p:xfrm>
          <a:off x="2919404" y="2181930"/>
          <a:ext cx="2029411" cy="180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236EB097-5250-3B41-A883-759F193B01E1}"/>
              </a:ext>
            </a:extLst>
          </p:cNvPr>
          <p:cNvSpPr txBox="1"/>
          <p:nvPr/>
        </p:nvSpPr>
        <p:spPr>
          <a:xfrm>
            <a:off x="3540415" y="2901958"/>
            <a:ext cx="7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23.5</a:t>
            </a:r>
            <a:r>
              <a:rPr kumimoji="0" lang="en-US" altLang="zh-CN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%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D1D5A1E1-F2F4-0749-8558-F75C726BC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703339"/>
              </p:ext>
            </p:extLst>
          </p:nvPr>
        </p:nvGraphicFramePr>
        <p:xfrm>
          <a:off x="5092439" y="2181930"/>
          <a:ext cx="2029411" cy="180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664616A9-E0BC-1547-9360-FD7E7BF67518}"/>
              </a:ext>
            </a:extLst>
          </p:cNvPr>
          <p:cNvSpPr txBox="1"/>
          <p:nvPr/>
        </p:nvSpPr>
        <p:spPr>
          <a:xfrm>
            <a:off x="5713450" y="2901958"/>
            <a:ext cx="7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17.4</a:t>
            </a:r>
            <a:r>
              <a:rPr kumimoji="0" lang="en-US" altLang="zh-CN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%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graphicFrame>
        <p:nvGraphicFramePr>
          <p:cNvPr id="35" name="图表 34">
            <a:extLst>
              <a:ext uri="{FF2B5EF4-FFF2-40B4-BE49-F238E27FC236}">
                <a16:creationId xmlns:a16="http://schemas.microsoft.com/office/drawing/2014/main" id="{61097611-EEEF-D340-A84A-673E61C02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193836"/>
              </p:ext>
            </p:extLst>
          </p:nvPr>
        </p:nvGraphicFramePr>
        <p:xfrm>
          <a:off x="7265473" y="2181930"/>
          <a:ext cx="2029411" cy="180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6" name="文本框 35">
            <a:extLst>
              <a:ext uri="{FF2B5EF4-FFF2-40B4-BE49-F238E27FC236}">
                <a16:creationId xmlns:a16="http://schemas.microsoft.com/office/drawing/2014/main" id="{53B174C0-758C-9B47-910A-1553A92B2E44}"/>
              </a:ext>
            </a:extLst>
          </p:cNvPr>
          <p:cNvSpPr txBox="1"/>
          <p:nvPr/>
        </p:nvSpPr>
        <p:spPr>
          <a:xfrm>
            <a:off x="7886484" y="2901958"/>
            <a:ext cx="7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11.3</a:t>
            </a:r>
            <a:r>
              <a:rPr kumimoji="0" lang="en-US" altLang="zh-CN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%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920E52C5-718F-8A46-9EDB-BCAD0EA39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665006"/>
              </p:ext>
            </p:extLst>
          </p:nvPr>
        </p:nvGraphicFramePr>
        <p:xfrm>
          <a:off x="9438507" y="2181930"/>
          <a:ext cx="2029411" cy="180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038708D0-637F-E048-B410-A0F95FD83C60}"/>
              </a:ext>
            </a:extLst>
          </p:cNvPr>
          <p:cNvSpPr txBox="1"/>
          <p:nvPr/>
        </p:nvSpPr>
        <p:spPr>
          <a:xfrm>
            <a:off x="10123015" y="2901958"/>
            <a:ext cx="66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3.5</a:t>
            </a:r>
            <a:r>
              <a:rPr kumimoji="0" lang="en-US" altLang="zh-CN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%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13BC0A2-0866-8545-93B9-ECB9CF52F133}"/>
              </a:ext>
            </a:extLst>
          </p:cNvPr>
          <p:cNvSpPr txBox="1"/>
          <p:nvPr/>
        </p:nvSpPr>
        <p:spPr>
          <a:xfrm>
            <a:off x="1437909" y="40193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>
                <a:solidFill>
                  <a:schemeClr val="bg1"/>
                </a:solidFill>
                <a:latin typeface="+mn-ea"/>
              </a:rPr>
              <a:t>经济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2E3C51A-E1D0-FC4E-9D23-75DC1B720303}"/>
              </a:ext>
            </a:extLst>
          </p:cNvPr>
          <p:cNvSpPr txBox="1"/>
          <p:nvPr/>
        </p:nvSpPr>
        <p:spPr>
          <a:xfrm>
            <a:off x="3610943" y="40193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>
                <a:solidFill>
                  <a:schemeClr val="bg1"/>
                </a:solidFill>
                <a:latin typeface="+mn-ea"/>
              </a:rPr>
              <a:t>文化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7513567-AFF2-554D-B2AD-1758BD923F57}"/>
              </a:ext>
            </a:extLst>
          </p:cNvPr>
          <p:cNvSpPr txBox="1"/>
          <p:nvPr/>
        </p:nvSpPr>
        <p:spPr>
          <a:xfrm>
            <a:off x="5783978" y="40193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>
                <a:solidFill>
                  <a:schemeClr val="bg1"/>
                </a:solidFill>
                <a:latin typeface="+mn-ea"/>
              </a:rPr>
              <a:t>政治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ED8C5A3-38D7-CD48-A685-9FE0D97F2CCF}"/>
              </a:ext>
            </a:extLst>
          </p:cNvPr>
          <p:cNvSpPr txBox="1"/>
          <p:nvPr/>
        </p:nvSpPr>
        <p:spPr>
          <a:xfrm>
            <a:off x="7957013" y="40193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>
                <a:solidFill>
                  <a:schemeClr val="bg1"/>
                </a:solidFill>
                <a:latin typeface="+mn-ea"/>
              </a:rPr>
              <a:t>社会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9E57541-1F77-F246-8CBE-EAFA393ACBAF}"/>
              </a:ext>
            </a:extLst>
          </p:cNvPr>
          <p:cNvSpPr txBox="1"/>
          <p:nvPr/>
        </p:nvSpPr>
        <p:spPr>
          <a:xfrm>
            <a:off x="10130047" y="40193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>
                <a:solidFill>
                  <a:schemeClr val="bg1"/>
                </a:solidFill>
                <a:latin typeface="+mn-ea"/>
              </a:rPr>
              <a:t>军事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1D95DD-6A00-6142-BFCD-A3DD8C30D231}"/>
              </a:ext>
            </a:extLst>
          </p:cNvPr>
          <p:cNvSpPr/>
          <p:nvPr/>
        </p:nvSpPr>
        <p:spPr>
          <a:xfrm>
            <a:off x="1358966" y="4965157"/>
            <a:ext cx="9474068" cy="6581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收集得到涉华新闻报道包含有经济、文化、政治、社会、军事五个方面的内容，总计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115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次，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其中经济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51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次，报道次数最多，其他方面报道次数分别为文化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27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次，政治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20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次，社会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13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次，军事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次。</a:t>
            </a:r>
          </a:p>
        </p:txBody>
      </p:sp>
    </p:spTree>
    <p:extLst>
      <p:ext uri="{BB962C8B-B14F-4D97-AF65-F5344CB8AC3E}">
        <p14:creationId xmlns:p14="http://schemas.microsoft.com/office/powerpoint/2010/main" val="323733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荣誉证书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43128440-BB40-2E45-8B8E-1AADB0A06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909" r="2187" b="380"/>
          <a:stretch/>
        </p:blipFill>
        <p:spPr bwMode="auto">
          <a:xfrm>
            <a:off x="1558791" y="4032843"/>
            <a:ext cx="1660891" cy="2300618"/>
          </a:xfrm>
          <a:prstGeom prst="rect">
            <a:avLst/>
          </a:prstGeom>
          <a:ln w="41275">
            <a:noFill/>
            <a:miter lim="800000"/>
          </a:ln>
          <a:effectLst>
            <a:outerShdw blurRad="431800" algn="ctr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75CE6013-BEBF-3E40-A359-A74943217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1296" r="2581"/>
          <a:stretch/>
        </p:blipFill>
        <p:spPr bwMode="auto">
          <a:xfrm>
            <a:off x="8961862" y="4010537"/>
            <a:ext cx="1671348" cy="2322925"/>
          </a:xfrm>
          <a:prstGeom prst="rect">
            <a:avLst/>
          </a:prstGeom>
          <a:ln w="41275">
            <a:noFill/>
            <a:miter lim="800000"/>
          </a:ln>
          <a:effectLst>
            <a:outerShdw blurRad="431800" algn="ctr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067EF7D3-9909-B94B-B0E4-9FAC6C494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38" y="3439047"/>
            <a:ext cx="2085720" cy="2894415"/>
          </a:xfrm>
          <a:prstGeom prst="rect">
            <a:avLst/>
          </a:prstGeom>
          <a:ln w="41275">
            <a:noFill/>
            <a:miter lim="800000"/>
          </a:ln>
          <a:effectLst>
            <a:outerShdw blurRad="431800" algn="ctr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DB8A5F0A-66DB-334A-B54F-662185DD1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667"/>
          <a:stretch/>
        </p:blipFill>
        <p:spPr bwMode="auto">
          <a:xfrm>
            <a:off x="2935956" y="3416368"/>
            <a:ext cx="2085720" cy="2917093"/>
          </a:xfrm>
          <a:prstGeom prst="rect">
            <a:avLst/>
          </a:prstGeom>
          <a:ln w="41275">
            <a:noFill/>
            <a:miter lim="800000"/>
          </a:ln>
          <a:effectLst>
            <a:outerShdw blurRad="431800" algn="ctr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DF74759C-F304-D844-B3A1-AA1CF88E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07" y="2728913"/>
            <a:ext cx="2479629" cy="3604548"/>
          </a:xfrm>
          <a:prstGeom prst="rect">
            <a:avLst/>
          </a:prstGeom>
          <a:ln w="41275">
            <a:noFill/>
            <a:miter lim="800000"/>
          </a:ln>
          <a:effectLst>
            <a:outerShdw blurRad="431800" algn="ctr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D5CA4D9B-6DA2-FB48-948B-8BBAE4397F6D}"/>
              </a:ext>
            </a:extLst>
          </p:cNvPr>
          <p:cNvSpPr/>
          <p:nvPr/>
        </p:nvSpPr>
        <p:spPr>
          <a:xfrm>
            <a:off x="1784564" y="1602475"/>
            <a:ext cx="8622873" cy="587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建立核心竞争力、不断巩固市场优势，形成具有长久生命力的商业模式，最终要建立良好的内部运行机制和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外部生态环境，支持可持续发展的长远目标的实现</a:t>
            </a:r>
          </a:p>
        </p:txBody>
      </p:sp>
    </p:spTree>
    <p:extLst>
      <p:ext uri="{BB962C8B-B14F-4D97-AF65-F5344CB8AC3E}">
        <p14:creationId xmlns:p14="http://schemas.microsoft.com/office/powerpoint/2010/main" val="4218894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集团目标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五边形 19">
            <a:extLst>
              <a:ext uri="{FF2B5EF4-FFF2-40B4-BE49-F238E27FC236}">
                <a16:creationId xmlns:a16="http://schemas.microsoft.com/office/drawing/2014/main" id="{8D7B8C55-92C4-CD4D-BAA0-9E5684C8635D}"/>
              </a:ext>
            </a:extLst>
          </p:cNvPr>
          <p:cNvSpPr/>
          <p:nvPr/>
        </p:nvSpPr>
        <p:spPr>
          <a:xfrm>
            <a:off x="5610968" y="1593251"/>
            <a:ext cx="1957838" cy="4999447"/>
          </a:xfrm>
          <a:prstGeom prst="homePlat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F2F7F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8" name="箭头: 五边形 23">
            <a:extLst>
              <a:ext uri="{FF2B5EF4-FFF2-40B4-BE49-F238E27FC236}">
                <a16:creationId xmlns:a16="http://schemas.microsoft.com/office/drawing/2014/main" id="{4CBF0897-94D4-6342-A438-D673A49560BD}"/>
              </a:ext>
            </a:extLst>
          </p:cNvPr>
          <p:cNvSpPr/>
          <p:nvPr/>
        </p:nvSpPr>
        <p:spPr>
          <a:xfrm>
            <a:off x="5491151" y="2005564"/>
            <a:ext cx="1634905" cy="4174820"/>
          </a:xfrm>
          <a:prstGeom prst="homePlat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F2F7FC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467AA47-857D-EE42-A84E-FBCB7C10B2C8}"/>
              </a:ext>
            </a:extLst>
          </p:cNvPr>
          <p:cNvSpPr/>
          <p:nvPr/>
        </p:nvSpPr>
        <p:spPr>
          <a:xfrm>
            <a:off x="8838261" y="3251844"/>
            <a:ext cx="1161942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总目标</a:t>
            </a:r>
          </a:p>
        </p:txBody>
      </p:sp>
      <p:sp>
        <p:nvSpPr>
          <p:cNvPr id="32" name="矩形: 剪去左右顶角 10">
            <a:extLst>
              <a:ext uri="{FF2B5EF4-FFF2-40B4-BE49-F238E27FC236}">
                <a16:creationId xmlns:a16="http://schemas.microsoft.com/office/drawing/2014/main" id="{5E271D63-E256-974A-9482-C258775F03F2}"/>
              </a:ext>
            </a:extLst>
          </p:cNvPr>
          <p:cNvSpPr/>
          <p:nvPr/>
        </p:nvSpPr>
        <p:spPr>
          <a:xfrm>
            <a:off x="1210239" y="2125851"/>
            <a:ext cx="4033674" cy="1171983"/>
          </a:xfrm>
          <a:prstGeom prst="snip2SameRect">
            <a:avLst>
              <a:gd name="adj1" fmla="val 7454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2F7FC"/>
              </a:solidFill>
              <a:latin typeface="+mn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C7E49F-B814-DA45-9E13-390F457CAC5C}"/>
              </a:ext>
            </a:extLst>
          </p:cNvPr>
          <p:cNvSpPr/>
          <p:nvPr/>
        </p:nvSpPr>
        <p:spPr>
          <a:xfrm>
            <a:off x="1310580" y="2740870"/>
            <a:ext cx="3770476" cy="51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>
                <a:solidFill>
                  <a:schemeClr val="accent2">
                    <a:alpha val="90000"/>
                  </a:schemeClr>
                </a:solidFill>
                <a:latin typeface="+mn-ea"/>
              </a:rPr>
              <a:t>人力资源规划系统、素质评价系统、职业化行为评价系统、绩效考核系统薪酬分配系统、培训 开发系统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93049E6-C54D-724E-B731-00328113D452}"/>
              </a:ext>
            </a:extLst>
          </p:cNvPr>
          <p:cNvSpPr txBox="1"/>
          <p:nvPr/>
        </p:nvSpPr>
        <p:spPr>
          <a:xfrm>
            <a:off x="1295805" y="2243228"/>
            <a:ext cx="1107996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0" sz="2400" b="0" i="0" u="none" strike="noStrike" kern="1300" cap="none" spc="6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pPr algn="l"/>
            <a:r>
              <a:rPr lang="zh-CN" altLang="en-US" sz="1800" b="1" spc="0" dirty="0">
                <a:solidFill>
                  <a:schemeClr val="accent2"/>
                </a:solidFill>
                <a:effectLst>
                  <a:outerShdw blurRad="1270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ea"/>
                <a:ea typeface="+mn-ea"/>
              </a:rPr>
              <a:t>六大系统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AF2595A-ABFE-7749-9C15-5E21332B6FAC}"/>
              </a:ext>
            </a:extLst>
          </p:cNvPr>
          <p:cNvSpPr/>
          <p:nvPr/>
        </p:nvSpPr>
        <p:spPr>
          <a:xfrm>
            <a:off x="1412497" y="2719989"/>
            <a:ext cx="25717" cy="25717"/>
          </a:xfrm>
          <a:prstGeom prst="ellipse">
            <a:avLst/>
          </a:prstGeom>
          <a:solidFill>
            <a:srgbClr val="295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n-ea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CAEC5A0-BC9F-F047-9E8A-8B47E9115085}"/>
              </a:ext>
            </a:extLst>
          </p:cNvPr>
          <p:cNvSpPr/>
          <p:nvPr/>
        </p:nvSpPr>
        <p:spPr>
          <a:xfrm>
            <a:off x="1494571" y="2719989"/>
            <a:ext cx="25717" cy="25717"/>
          </a:xfrm>
          <a:prstGeom prst="ellipse">
            <a:avLst/>
          </a:prstGeom>
          <a:solidFill>
            <a:srgbClr val="2A5DE0">
              <a:alpha val="93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C4BB886D-A4F8-6145-8866-F685B1F2FC3A}"/>
              </a:ext>
            </a:extLst>
          </p:cNvPr>
          <p:cNvSpPr/>
          <p:nvPr/>
        </p:nvSpPr>
        <p:spPr>
          <a:xfrm>
            <a:off x="1576646" y="2719989"/>
            <a:ext cx="25717" cy="25717"/>
          </a:xfrm>
          <a:prstGeom prst="ellipse">
            <a:avLst/>
          </a:prstGeom>
          <a:solidFill>
            <a:srgbClr val="2C5EDE">
              <a:alpha val="87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6B3A4191-9B61-5343-A5A6-1F4138D9ECEA}"/>
              </a:ext>
            </a:extLst>
          </p:cNvPr>
          <p:cNvSpPr/>
          <p:nvPr/>
        </p:nvSpPr>
        <p:spPr>
          <a:xfrm>
            <a:off x="1658721" y="2719989"/>
            <a:ext cx="25717" cy="25717"/>
          </a:xfrm>
          <a:prstGeom prst="ellipse">
            <a:avLst/>
          </a:prstGeom>
          <a:solidFill>
            <a:srgbClr val="2E60DC">
              <a:alpha val="81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1A7A403-9012-824A-BDF4-3EA5E0F2CF93}"/>
              </a:ext>
            </a:extLst>
          </p:cNvPr>
          <p:cNvSpPr/>
          <p:nvPr/>
        </p:nvSpPr>
        <p:spPr>
          <a:xfrm>
            <a:off x="1740795" y="2719989"/>
            <a:ext cx="25717" cy="25717"/>
          </a:xfrm>
          <a:prstGeom prst="ellipse">
            <a:avLst/>
          </a:prstGeom>
          <a:solidFill>
            <a:srgbClr val="2F61DA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2BDD7E8-2677-7641-9300-9540571A5C21}"/>
              </a:ext>
            </a:extLst>
          </p:cNvPr>
          <p:cNvSpPr/>
          <p:nvPr/>
        </p:nvSpPr>
        <p:spPr>
          <a:xfrm>
            <a:off x="1822870" y="2719989"/>
            <a:ext cx="25717" cy="25717"/>
          </a:xfrm>
          <a:prstGeom prst="ellipse">
            <a:avLst/>
          </a:prstGeom>
          <a:solidFill>
            <a:srgbClr val="3162D8">
              <a:alpha val="68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BA1D99E-8223-D048-B17C-F4BF97B35FBD}"/>
              </a:ext>
            </a:extLst>
          </p:cNvPr>
          <p:cNvSpPr/>
          <p:nvPr/>
        </p:nvSpPr>
        <p:spPr>
          <a:xfrm>
            <a:off x="1904944" y="2719989"/>
            <a:ext cx="25717" cy="25717"/>
          </a:xfrm>
          <a:prstGeom prst="ellipse">
            <a:avLst/>
          </a:prstGeom>
          <a:solidFill>
            <a:srgbClr val="3364D6">
              <a:alpha val="62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48C929A-6826-C84C-A8F8-DD28E77235C6}"/>
              </a:ext>
            </a:extLst>
          </p:cNvPr>
          <p:cNvSpPr/>
          <p:nvPr/>
        </p:nvSpPr>
        <p:spPr>
          <a:xfrm>
            <a:off x="1987019" y="2719989"/>
            <a:ext cx="25717" cy="25717"/>
          </a:xfrm>
          <a:prstGeom prst="ellipse">
            <a:avLst/>
          </a:prstGeom>
          <a:solidFill>
            <a:srgbClr val="3465D4">
              <a:alpha val="56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BE930894-720E-C447-A50D-60C8A080DAEF}"/>
              </a:ext>
            </a:extLst>
          </p:cNvPr>
          <p:cNvSpPr/>
          <p:nvPr/>
        </p:nvSpPr>
        <p:spPr>
          <a:xfrm>
            <a:off x="2069093" y="2719989"/>
            <a:ext cx="25717" cy="25717"/>
          </a:xfrm>
          <a:prstGeom prst="ellipse">
            <a:avLst/>
          </a:prstGeom>
          <a:solidFill>
            <a:srgbClr val="3667D3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C8084F9-7C30-6742-ACF1-A8CF5AAF40BC}"/>
              </a:ext>
            </a:extLst>
          </p:cNvPr>
          <p:cNvSpPr/>
          <p:nvPr/>
        </p:nvSpPr>
        <p:spPr>
          <a:xfrm>
            <a:off x="2151168" y="2719989"/>
            <a:ext cx="25717" cy="25717"/>
          </a:xfrm>
          <a:prstGeom prst="ellipse">
            <a:avLst/>
          </a:prstGeom>
          <a:solidFill>
            <a:srgbClr val="3868D1">
              <a:alpha val="43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C00BB89E-9E95-CC47-9F56-22278016FE9A}"/>
              </a:ext>
            </a:extLst>
          </p:cNvPr>
          <p:cNvSpPr/>
          <p:nvPr/>
        </p:nvSpPr>
        <p:spPr>
          <a:xfrm>
            <a:off x="2233243" y="2719989"/>
            <a:ext cx="25717" cy="25717"/>
          </a:xfrm>
          <a:prstGeom prst="ellipse">
            <a:avLst/>
          </a:prstGeom>
          <a:solidFill>
            <a:srgbClr val="3969CF">
              <a:alpha val="37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CD08EF9-96CD-3B4A-983E-6A8BEB37C976}"/>
              </a:ext>
            </a:extLst>
          </p:cNvPr>
          <p:cNvSpPr/>
          <p:nvPr/>
        </p:nvSpPr>
        <p:spPr>
          <a:xfrm>
            <a:off x="2315317" y="2719989"/>
            <a:ext cx="25717" cy="25717"/>
          </a:xfrm>
          <a:prstGeom prst="ellipse">
            <a:avLst/>
          </a:prstGeom>
          <a:solidFill>
            <a:srgbClr val="3B6BCD">
              <a:alpha val="31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4EDB8846-5CD2-B74B-ABD1-BE5A71710192}"/>
              </a:ext>
            </a:extLst>
          </p:cNvPr>
          <p:cNvSpPr/>
          <p:nvPr/>
        </p:nvSpPr>
        <p:spPr>
          <a:xfrm>
            <a:off x="2397392" y="2719989"/>
            <a:ext cx="25717" cy="25717"/>
          </a:xfrm>
          <a:prstGeom prst="ellipse">
            <a:avLst/>
          </a:prstGeom>
          <a:solidFill>
            <a:srgbClr val="3D6CCB">
              <a:alpha val="2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A16A85-D39B-D549-A2B9-068BACDD01A8}"/>
              </a:ext>
            </a:extLst>
          </p:cNvPr>
          <p:cNvSpPr/>
          <p:nvPr/>
        </p:nvSpPr>
        <p:spPr>
          <a:xfrm>
            <a:off x="2479466" y="2719989"/>
            <a:ext cx="25717" cy="25717"/>
          </a:xfrm>
          <a:prstGeom prst="ellipse">
            <a:avLst/>
          </a:prstGeom>
          <a:solidFill>
            <a:srgbClr val="3E6DC9">
              <a:alpha val="18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3677859-6552-5A4B-BD15-D2884D13A2A8}"/>
              </a:ext>
            </a:extLst>
          </p:cNvPr>
          <p:cNvSpPr/>
          <p:nvPr/>
        </p:nvSpPr>
        <p:spPr>
          <a:xfrm>
            <a:off x="2561541" y="2719989"/>
            <a:ext cx="25717" cy="25717"/>
          </a:xfrm>
          <a:prstGeom prst="ellipse">
            <a:avLst/>
          </a:prstGeom>
          <a:solidFill>
            <a:srgbClr val="406FC7">
              <a:alpha val="12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AE01984-DD13-3542-93B7-2771AAAD3D58}"/>
              </a:ext>
            </a:extLst>
          </p:cNvPr>
          <p:cNvSpPr/>
          <p:nvPr/>
        </p:nvSpPr>
        <p:spPr>
          <a:xfrm>
            <a:off x="2643616" y="2719989"/>
            <a:ext cx="25717" cy="25717"/>
          </a:xfrm>
          <a:prstGeom prst="ellipse">
            <a:avLst/>
          </a:prstGeom>
          <a:solidFill>
            <a:srgbClr val="4270C5">
              <a:alpha val="6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E632DA6A-81A0-0049-ADD3-3F35F89BF6D0}"/>
              </a:ext>
            </a:extLst>
          </p:cNvPr>
          <p:cNvSpPr/>
          <p:nvPr/>
        </p:nvSpPr>
        <p:spPr>
          <a:xfrm>
            <a:off x="2725690" y="2719989"/>
            <a:ext cx="25717" cy="2571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17CD33C-8B19-9C42-B59F-63FED76BD699}"/>
              </a:ext>
            </a:extLst>
          </p:cNvPr>
          <p:cNvSpPr txBox="1"/>
          <p:nvPr/>
        </p:nvSpPr>
        <p:spPr>
          <a:xfrm>
            <a:off x="1300909" y="1762299"/>
            <a:ext cx="620042" cy="66248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0" sz="2400" b="0" i="0" u="none" strike="noStrike" kern="1300" cap="none" spc="6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127000" sx="102000" sy="102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  <a:latin typeface="+mn-ea"/>
                <a:ea typeface="+mn-ea"/>
              </a:rPr>
              <a:t>01</a:t>
            </a:r>
            <a:endParaRPr lang="zh-CN" altLang="en-US" sz="2800" dirty="0">
              <a:solidFill>
                <a:schemeClr val="accent4"/>
              </a:solidFill>
              <a:effectLst>
                <a:outerShdw blurRad="127000" sx="102000" sy="102000" algn="ctr" rotWithShape="0">
                  <a:schemeClr val="accent1">
                    <a:lumMod val="50000"/>
                    <a:alpha val="2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55" name="矩形: 剪去左右顶角 10">
            <a:extLst>
              <a:ext uri="{FF2B5EF4-FFF2-40B4-BE49-F238E27FC236}">
                <a16:creationId xmlns:a16="http://schemas.microsoft.com/office/drawing/2014/main" id="{EEB142CE-1D9B-434D-AC9C-FA8A41E6F986}"/>
              </a:ext>
            </a:extLst>
          </p:cNvPr>
          <p:cNvSpPr/>
          <p:nvPr/>
        </p:nvSpPr>
        <p:spPr>
          <a:xfrm>
            <a:off x="1210239" y="3688759"/>
            <a:ext cx="4033674" cy="1171983"/>
          </a:xfrm>
          <a:prstGeom prst="snip2SameRect">
            <a:avLst>
              <a:gd name="adj1" fmla="val 7454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2F7FC"/>
              </a:solidFill>
              <a:latin typeface="+mn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BC1ABBFC-FC15-D54C-B1E3-488E2C04466D}"/>
              </a:ext>
            </a:extLst>
          </p:cNvPr>
          <p:cNvSpPr/>
          <p:nvPr/>
        </p:nvSpPr>
        <p:spPr>
          <a:xfrm>
            <a:off x="1310580" y="4303778"/>
            <a:ext cx="3770476" cy="27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>
                <a:solidFill>
                  <a:schemeClr val="accent2">
                    <a:alpha val="90000"/>
                  </a:schemeClr>
                </a:solidFill>
                <a:latin typeface="+mn-ea"/>
              </a:rPr>
              <a:t>牵引机制、激励机制、约束机制、竞争机制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5FD0977-3D07-0A47-A38D-603820574A72}"/>
              </a:ext>
            </a:extLst>
          </p:cNvPr>
          <p:cNvSpPr txBox="1"/>
          <p:nvPr/>
        </p:nvSpPr>
        <p:spPr>
          <a:xfrm>
            <a:off x="1295805" y="3806136"/>
            <a:ext cx="1107996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0" sz="2400" b="0" i="0" u="none" strike="noStrike" kern="1300" cap="none" spc="6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pPr algn="l"/>
            <a:r>
              <a:rPr lang="zh-CN" altLang="en-US" sz="1800" b="1" spc="0" dirty="0">
                <a:solidFill>
                  <a:schemeClr val="accent2"/>
                </a:solidFill>
                <a:effectLst>
                  <a:outerShdw blurRad="1270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ea"/>
                <a:ea typeface="+mn-ea"/>
              </a:rPr>
              <a:t>四大机制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8B9E6CC7-D8F5-C84A-936D-892A39E967E5}"/>
              </a:ext>
            </a:extLst>
          </p:cNvPr>
          <p:cNvSpPr/>
          <p:nvPr/>
        </p:nvSpPr>
        <p:spPr>
          <a:xfrm>
            <a:off x="1412497" y="4282897"/>
            <a:ext cx="25717" cy="25717"/>
          </a:xfrm>
          <a:prstGeom prst="ellipse">
            <a:avLst/>
          </a:prstGeom>
          <a:solidFill>
            <a:srgbClr val="295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n-ea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2EF910FF-5327-944F-8CDC-22E2B661F850}"/>
              </a:ext>
            </a:extLst>
          </p:cNvPr>
          <p:cNvSpPr/>
          <p:nvPr/>
        </p:nvSpPr>
        <p:spPr>
          <a:xfrm>
            <a:off x="1494571" y="4282897"/>
            <a:ext cx="25717" cy="25717"/>
          </a:xfrm>
          <a:prstGeom prst="ellipse">
            <a:avLst/>
          </a:prstGeom>
          <a:solidFill>
            <a:srgbClr val="2A5DE0">
              <a:alpha val="93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3FCA9F1E-8783-F248-9C69-C61B022DD243}"/>
              </a:ext>
            </a:extLst>
          </p:cNvPr>
          <p:cNvSpPr/>
          <p:nvPr/>
        </p:nvSpPr>
        <p:spPr>
          <a:xfrm>
            <a:off x="1576646" y="4282897"/>
            <a:ext cx="25717" cy="25717"/>
          </a:xfrm>
          <a:prstGeom prst="ellipse">
            <a:avLst/>
          </a:prstGeom>
          <a:solidFill>
            <a:srgbClr val="2C5EDE">
              <a:alpha val="87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84F1B13B-E00B-E149-9589-7BDB10179046}"/>
              </a:ext>
            </a:extLst>
          </p:cNvPr>
          <p:cNvSpPr/>
          <p:nvPr/>
        </p:nvSpPr>
        <p:spPr>
          <a:xfrm>
            <a:off x="1658721" y="4282897"/>
            <a:ext cx="25717" cy="25717"/>
          </a:xfrm>
          <a:prstGeom prst="ellipse">
            <a:avLst/>
          </a:prstGeom>
          <a:solidFill>
            <a:srgbClr val="2E60DC">
              <a:alpha val="81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3E310E47-E5EB-0145-A00B-0851CCA9C3FC}"/>
              </a:ext>
            </a:extLst>
          </p:cNvPr>
          <p:cNvSpPr/>
          <p:nvPr/>
        </p:nvSpPr>
        <p:spPr>
          <a:xfrm>
            <a:off x="1740795" y="4282897"/>
            <a:ext cx="25717" cy="25717"/>
          </a:xfrm>
          <a:prstGeom prst="ellipse">
            <a:avLst/>
          </a:prstGeom>
          <a:solidFill>
            <a:srgbClr val="2F61DA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F02145BC-ECB8-4242-93C9-AD7C61861651}"/>
              </a:ext>
            </a:extLst>
          </p:cNvPr>
          <p:cNvSpPr/>
          <p:nvPr/>
        </p:nvSpPr>
        <p:spPr>
          <a:xfrm>
            <a:off x="1822870" y="4282897"/>
            <a:ext cx="25717" cy="25717"/>
          </a:xfrm>
          <a:prstGeom prst="ellipse">
            <a:avLst/>
          </a:prstGeom>
          <a:solidFill>
            <a:srgbClr val="3162D8">
              <a:alpha val="68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CD96B3EC-5707-EC4B-87A3-BFC818D25585}"/>
              </a:ext>
            </a:extLst>
          </p:cNvPr>
          <p:cNvSpPr/>
          <p:nvPr/>
        </p:nvSpPr>
        <p:spPr>
          <a:xfrm>
            <a:off x="1904944" y="4282897"/>
            <a:ext cx="25717" cy="25717"/>
          </a:xfrm>
          <a:prstGeom prst="ellipse">
            <a:avLst/>
          </a:prstGeom>
          <a:solidFill>
            <a:srgbClr val="3364D6">
              <a:alpha val="62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DA5984D5-61B7-4449-976F-509F008AD973}"/>
              </a:ext>
            </a:extLst>
          </p:cNvPr>
          <p:cNvSpPr/>
          <p:nvPr/>
        </p:nvSpPr>
        <p:spPr>
          <a:xfrm>
            <a:off x="1987019" y="4282897"/>
            <a:ext cx="25717" cy="25717"/>
          </a:xfrm>
          <a:prstGeom prst="ellipse">
            <a:avLst/>
          </a:prstGeom>
          <a:solidFill>
            <a:srgbClr val="3465D4">
              <a:alpha val="56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9AE1688E-5DE2-5B42-B0FA-F1A4A6286C5C}"/>
              </a:ext>
            </a:extLst>
          </p:cNvPr>
          <p:cNvSpPr/>
          <p:nvPr/>
        </p:nvSpPr>
        <p:spPr>
          <a:xfrm>
            <a:off x="2069093" y="4282897"/>
            <a:ext cx="25717" cy="25717"/>
          </a:xfrm>
          <a:prstGeom prst="ellipse">
            <a:avLst/>
          </a:prstGeom>
          <a:solidFill>
            <a:srgbClr val="3667D3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0EDB5C06-E973-0E4A-9C86-637CDC24571D}"/>
              </a:ext>
            </a:extLst>
          </p:cNvPr>
          <p:cNvSpPr/>
          <p:nvPr/>
        </p:nvSpPr>
        <p:spPr>
          <a:xfrm>
            <a:off x="2151168" y="4282897"/>
            <a:ext cx="25717" cy="25717"/>
          </a:xfrm>
          <a:prstGeom prst="ellipse">
            <a:avLst/>
          </a:prstGeom>
          <a:solidFill>
            <a:srgbClr val="3868D1">
              <a:alpha val="43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EC44E850-C1C1-DE4B-806B-71DD9BF63199}"/>
              </a:ext>
            </a:extLst>
          </p:cNvPr>
          <p:cNvSpPr/>
          <p:nvPr/>
        </p:nvSpPr>
        <p:spPr>
          <a:xfrm>
            <a:off x="2233243" y="4282897"/>
            <a:ext cx="25717" cy="25717"/>
          </a:xfrm>
          <a:prstGeom prst="ellipse">
            <a:avLst/>
          </a:prstGeom>
          <a:solidFill>
            <a:srgbClr val="3969CF">
              <a:alpha val="37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15E58749-7B03-CE46-8B62-6667093F2663}"/>
              </a:ext>
            </a:extLst>
          </p:cNvPr>
          <p:cNvSpPr/>
          <p:nvPr/>
        </p:nvSpPr>
        <p:spPr>
          <a:xfrm>
            <a:off x="2315317" y="4282897"/>
            <a:ext cx="25717" cy="25717"/>
          </a:xfrm>
          <a:prstGeom prst="ellipse">
            <a:avLst/>
          </a:prstGeom>
          <a:solidFill>
            <a:srgbClr val="3B6BCD">
              <a:alpha val="31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DA133B02-727E-9C40-B2A9-3DB7EFFC32DC}"/>
              </a:ext>
            </a:extLst>
          </p:cNvPr>
          <p:cNvSpPr/>
          <p:nvPr/>
        </p:nvSpPr>
        <p:spPr>
          <a:xfrm>
            <a:off x="2397392" y="4282897"/>
            <a:ext cx="25717" cy="25717"/>
          </a:xfrm>
          <a:prstGeom prst="ellipse">
            <a:avLst/>
          </a:prstGeom>
          <a:solidFill>
            <a:srgbClr val="3D6CCB">
              <a:alpha val="2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9789055C-D8F0-3C40-9AEF-C9E2DD3B4219}"/>
              </a:ext>
            </a:extLst>
          </p:cNvPr>
          <p:cNvSpPr/>
          <p:nvPr/>
        </p:nvSpPr>
        <p:spPr>
          <a:xfrm>
            <a:off x="2479466" y="4282897"/>
            <a:ext cx="25717" cy="25717"/>
          </a:xfrm>
          <a:prstGeom prst="ellipse">
            <a:avLst/>
          </a:prstGeom>
          <a:solidFill>
            <a:srgbClr val="3E6DC9">
              <a:alpha val="18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EF7B21A7-3400-4D45-BF67-0ACF9418ED6A}"/>
              </a:ext>
            </a:extLst>
          </p:cNvPr>
          <p:cNvSpPr/>
          <p:nvPr/>
        </p:nvSpPr>
        <p:spPr>
          <a:xfrm>
            <a:off x="2561541" y="4282897"/>
            <a:ext cx="25717" cy="25717"/>
          </a:xfrm>
          <a:prstGeom prst="ellipse">
            <a:avLst/>
          </a:prstGeom>
          <a:solidFill>
            <a:srgbClr val="406FC7">
              <a:alpha val="12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E0B6F82F-6E37-D747-8CF9-ACCDEF098DE0}"/>
              </a:ext>
            </a:extLst>
          </p:cNvPr>
          <p:cNvSpPr/>
          <p:nvPr/>
        </p:nvSpPr>
        <p:spPr>
          <a:xfrm>
            <a:off x="2643616" y="4282897"/>
            <a:ext cx="25717" cy="25717"/>
          </a:xfrm>
          <a:prstGeom prst="ellipse">
            <a:avLst/>
          </a:prstGeom>
          <a:solidFill>
            <a:srgbClr val="4270C5">
              <a:alpha val="6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7C34A826-F598-AA46-9D0E-A712DFEA2B55}"/>
              </a:ext>
            </a:extLst>
          </p:cNvPr>
          <p:cNvSpPr/>
          <p:nvPr/>
        </p:nvSpPr>
        <p:spPr>
          <a:xfrm>
            <a:off x="2725690" y="4282897"/>
            <a:ext cx="25717" cy="2571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n-ea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D5E6054-3F03-A144-B9B3-446257CB8B9C}"/>
              </a:ext>
            </a:extLst>
          </p:cNvPr>
          <p:cNvSpPr txBox="1"/>
          <p:nvPr/>
        </p:nvSpPr>
        <p:spPr>
          <a:xfrm>
            <a:off x="1300908" y="3325207"/>
            <a:ext cx="620042" cy="66248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0" sz="2400" b="0" i="0" u="none" strike="noStrike" kern="1300" cap="none" spc="6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127000" sx="102000" sy="102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  <a:latin typeface="+mn-ea"/>
                <a:ea typeface="+mn-ea"/>
              </a:rPr>
              <a:t>02</a:t>
            </a:r>
            <a:endParaRPr lang="zh-CN" altLang="en-US" sz="2800" dirty="0">
              <a:solidFill>
                <a:schemeClr val="accent4"/>
              </a:solidFill>
              <a:effectLst>
                <a:outerShdw blurRad="127000" sx="102000" sy="102000" algn="ctr" rotWithShape="0">
                  <a:schemeClr val="accent1">
                    <a:lumMod val="50000"/>
                    <a:alpha val="2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77" name="矩形: 剪去左右顶角 10">
            <a:extLst>
              <a:ext uri="{FF2B5EF4-FFF2-40B4-BE49-F238E27FC236}">
                <a16:creationId xmlns:a16="http://schemas.microsoft.com/office/drawing/2014/main" id="{21263010-DC7E-1B41-A47F-9A155A91ED85}"/>
              </a:ext>
            </a:extLst>
          </p:cNvPr>
          <p:cNvSpPr/>
          <p:nvPr/>
        </p:nvSpPr>
        <p:spPr>
          <a:xfrm>
            <a:off x="1210239" y="5251667"/>
            <a:ext cx="4033674" cy="1171983"/>
          </a:xfrm>
          <a:prstGeom prst="snip2SameRect">
            <a:avLst>
              <a:gd name="adj1" fmla="val 7454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2F7FC"/>
              </a:solidFill>
              <a:latin typeface="+mn-ea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52534E2-13AA-2147-9312-B67F27D40964}"/>
              </a:ext>
            </a:extLst>
          </p:cNvPr>
          <p:cNvSpPr/>
          <p:nvPr/>
        </p:nvSpPr>
        <p:spPr>
          <a:xfrm>
            <a:off x="1310580" y="5866686"/>
            <a:ext cx="3770476" cy="27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>
                <a:solidFill>
                  <a:schemeClr val="accent2">
                    <a:alpha val="90000"/>
                  </a:schemeClr>
                </a:solidFill>
                <a:latin typeface="+mn-ea"/>
              </a:rPr>
              <a:t>价值评价和价值分配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30CC31FC-E214-6E48-AEFA-719FF41065AF}"/>
              </a:ext>
            </a:extLst>
          </p:cNvPr>
          <p:cNvSpPr txBox="1"/>
          <p:nvPr/>
        </p:nvSpPr>
        <p:spPr>
          <a:xfrm>
            <a:off x="1295805" y="5369044"/>
            <a:ext cx="1118448" cy="45890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0" sz="2400" b="0" i="0" u="none" strike="noStrike" kern="1300" cap="none" spc="6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pPr algn="l"/>
            <a:r>
              <a:rPr lang="zh-CN" altLang="en-US" sz="1800" b="1" spc="0" dirty="0">
                <a:solidFill>
                  <a:schemeClr val="accent2"/>
                </a:solidFill>
                <a:effectLst>
                  <a:outerShdw blurRad="127000" dist="38100" dir="5400000" algn="t" rotWithShape="0">
                    <a:prstClr val="black">
                      <a:alpha val="20000"/>
                    </a:prstClr>
                  </a:outerShdw>
                </a:effectLst>
                <a:latin typeface="+mn-ea"/>
                <a:ea typeface="+mn-ea"/>
              </a:rPr>
              <a:t>一个核心</a:t>
            </a: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0C19164F-32FE-E946-B05E-53707C480747}"/>
              </a:ext>
            </a:extLst>
          </p:cNvPr>
          <p:cNvSpPr/>
          <p:nvPr/>
        </p:nvSpPr>
        <p:spPr>
          <a:xfrm>
            <a:off x="1412497" y="5845805"/>
            <a:ext cx="25717" cy="25717"/>
          </a:xfrm>
          <a:prstGeom prst="ellipse">
            <a:avLst/>
          </a:prstGeom>
          <a:solidFill>
            <a:srgbClr val="295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n-ea"/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ADB9BF4E-CA4E-C146-B070-1E56B219FFFA}"/>
              </a:ext>
            </a:extLst>
          </p:cNvPr>
          <p:cNvSpPr/>
          <p:nvPr/>
        </p:nvSpPr>
        <p:spPr>
          <a:xfrm>
            <a:off x="1494571" y="5845805"/>
            <a:ext cx="25717" cy="25717"/>
          </a:xfrm>
          <a:prstGeom prst="ellipse">
            <a:avLst/>
          </a:prstGeom>
          <a:solidFill>
            <a:srgbClr val="2A5DE0">
              <a:alpha val="93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CD9B57D8-C71A-A741-B523-DF196A063480}"/>
              </a:ext>
            </a:extLst>
          </p:cNvPr>
          <p:cNvSpPr/>
          <p:nvPr/>
        </p:nvSpPr>
        <p:spPr>
          <a:xfrm>
            <a:off x="1576646" y="5845805"/>
            <a:ext cx="25717" cy="25717"/>
          </a:xfrm>
          <a:prstGeom prst="ellipse">
            <a:avLst/>
          </a:prstGeom>
          <a:solidFill>
            <a:srgbClr val="2C5EDE">
              <a:alpha val="87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B1B59526-B3A8-F14A-A222-CB0CE7AAE217}"/>
              </a:ext>
            </a:extLst>
          </p:cNvPr>
          <p:cNvSpPr/>
          <p:nvPr/>
        </p:nvSpPr>
        <p:spPr>
          <a:xfrm>
            <a:off x="1658721" y="5845805"/>
            <a:ext cx="25717" cy="25717"/>
          </a:xfrm>
          <a:prstGeom prst="ellipse">
            <a:avLst/>
          </a:prstGeom>
          <a:solidFill>
            <a:srgbClr val="2E60DC">
              <a:alpha val="81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A9D81C0D-ECD9-4B46-AA51-28A92DEB3106}"/>
              </a:ext>
            </a:extLst>
          </p:cNvPr>
          <p:cNvSpPr/>
          <p:nvPr/>
        </p:nvSpPr>
        <p:spPr>
          <a:xfrm>
            <a:off x="1740795" y="5845805"/>
            <a:ext cx="25717" cy="25717"/>
          </a:xfrm>
          <a:prstGeom prst="ellipse">
            <a:avLst/>
          </a:prstGeom>
          <a:solidFill>
            <a:srgbClr val="2F61DA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83DE74BD-B3CA-3340-8761-13A7AD054A62}"/>
              </a:ext>
            </a:extLst>
          </p:cNvPr>
          <p:cNvSpPr/>
          <p:nvPr/>
        </p:nvSpPr>
        <p:spPr>
          <a:xfrm>
            <a:off x="1822870" y="5845805"/>
            <a:ext cx="25717" cy="25717"/>
          </a:xfrm>
          <a:prstGeom prst="ellipse">
            <a:avLst/>
          </a:prstGeom>
          <a:solidFill>
            <a:srgbClr val="3162D8">
              <a:alpha val="68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80398D2-9D6B-3846-96C2-33C5933BAA04}"/>
              </a:ext>
            </a:extLst>
          </p:cNvPr>
          <p:cNvSpPr/>
          <p:nvPr/>
        </p:nvSpPr>
        <p:spPr>
          <a:xfrm>
            <a:off x="1904944" y="5845805"/>
            <a:ext cx="25717" cy="25717"/>
          </a:xfrm>
          <a:prstGeom prst="ellipse">
            <a:avLst/>
          </a:prstGeom>
          <a:solidFill>
            <a:srgbClr val="3364D6">
              <a:alpha val="62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38BB800C-3D31-F74C-8896-5F58C94A7503}"/>
              </a:ext>
            </a:extLst>
          </p:cNvPr>
          <p:cNvSpPr/>
          <p:nvPr/>
        </p:nvSpPr>
        <p:spPr>
          <a:xfrm>
            <a:off x="1987019" y="5845805"/>
            <a:ext cx="25717" cy="25717"/>
          </a:xfrm>
          <a:prstGeom prst="ellipse">
            <a:avLst/>
          </a:prstGeom>
          <a:solidFill>
            <a:srgbClr val="3465D4">
              <a:alpha val="56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B282FDA1-7E8B-CC4E-8051-C8782EF7D2DC}"/>
              </a:ext>
            </a:extLst>
          </p:cNvPr>
          <p:cNvSpPr/>
          <p:nvPr/>
        </p:nvSpPr>
        <p:spPr>
          <a:xfrm>
            <a:off x="2069093" y="5845805"/>
            <a:ext cx="25717" cy="25717"/>
          </a:xfrm>
          <a:prstGeom prst="ellipse">
            <a:avLst/>
          </a:prstGeom>
          <a:solidFill>
            <a:srgbClr val="3667D3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B8CA0AC6-DD43-6D45-ACFE-54F4A832AEC7}"/>
              </a:ext>
            </a:extLst>
          </p:cNvPr>
          <p:cNvSpPr/>
          <p:nvPr/>
        </p:nvSpPr>
        <p:spPr>
          <a:xfrm>
            <a:off x="2151168" y="5845805"/>
            <a:ext cx="25717" cy="25717"/>
          </a:xfrm>
          <a:prstGeom prst="ellipse">
            <a:avLst/>
          </a:prstGeom>
          <a:solidFill>
            <a:srgbClr val="3868D1">
              <a:alpha val="43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DA7B46D0-7EE9-4641-90B3-DCA62CF8C805}"/>
              </a:ext>
            </a:extLst>
          </p:cNvPr>
          <p:cNvSpPr/>
          <p:nvPr/>
        </p:nvSpPr>
        <p:spPr>
          <a:xfrm>
            <a:off x="2233243" y="5845805"/>
            <a:ext cx="25717" cy="25717"/>
          </a:xfrm>
          <a:prstGeom prst="ellipse">
            <a:avLst/>
          </a:prstGeom>
          <a:solidFill>
            <a:srgbClr val="3969CF">
              <a:alpha val="37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85760A07-1F2A-174D-B575-A95539957800}"/>
              </a:ext>
            </a:extLst>
          </p:cNvPr>
          <p:cNvSpPr/>
          <p:nvPr/>
        </p:nvSpPr>
        <p:spPr>
          <a:xfrm>
            <a:off x="2315317" y="5845805"/>
            <a:ext cx="25717" cy="25717"/>
          </a:xfrm>
          <a:prstGeom prst="ellipse">
            <a:avLst/>
          </a:prstGeom>
          <a:solidFill>
            <a:srgbClr val="3B6BCD">
              <a:alpha val="31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A761F1F6-5FE8-7C4C-8E0E-C518A234FB15}"/>
              </a:ext>
            </a:extLst>
          </p:cNvPr>
          <p:cNvSpPr/>
          <p:nvPr/>
        </p:nvSpPr>
        <p:spPr>
          <a:xfrm>
            <a:off x="2397392" y="5845805"/>
            <a:ext cx="25717" cy="25717"/>
          </a:xfrm>
          <a:prstGeom prst="ellipse">
            <a:avLst/>
          </a:prstGeom>
          <a:solidFill>
            <a:srgbClr val="3D6CCB">
              <a:alpha val="2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09B3CAED-8A89-7C4B-AE3B-41AB6BC73666}"/>
              </a:ext>
            </a:extLst>
          </p:cNvPr>
          <p:cNvSpPr/>
          <p:nvPr/>
        </p:nvSpPr>
        <p:spPr>
          <a:xfrm>
            <a:off x="2479466" y="5845805"/>
            <a:ext cx="25717" cy="25717"/>
          </a:xfrm>
          <a:prstGeom prst="ellipse">
            <a:avLst/>
          </a:prstGeom>
          <a:solidFill>
            <a:srgbClr val="3E6DC9">
              <a:alpha val="187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3C977AF9-46A7-5F48-9F7F-0E7FA947FA08}"/>
              </a:ext>
            </a:extLst>
          </p:cNvPr>
          <p:cNvSpPr/>
          <p:nvPr/>
        </p:nvSpPr>
        <p:spPr>
          <a:xfrm>
            <a:off x="2561541" y="5845805"/>
            <a:ext cx="25717" cy="25717"/>
          </a:xfrm>
          <a:prstGeom prst="ellipse">
            <a:avLst/>
          </a:prstGeom>
          <a:solidFill>
            <a:srgbClr val="406FC7">
              <a:alpha val="125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4F6BEA50-AA31-8D44-9B85-3D22A4F16E30}"/>
              </a:ext>
            </a:extLst>
          </p:cNvPr>
          <p:cNvSpPr/>
          <p:nvPr/>
        </p:nvSpPr>
        <p:spPr>
          <a:xfrm>
            <a:off x="2643616" y="5845805"/>
            <a:ext cx="25717" cy="25717"/>
          </a:xfrm>
          <a:prstGeom prst="ellipse">
            <a:avLst/>
          </a:prstGeom>
          <a:solidFill>
            <a:srgbClr val="4270C5">
              <a:alpha val="625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lt1">
                  <a:lumMod val="100000"/>
                </a:schemeClr>
              </a:solidFill>
              <a:latin typeface="+mn-ea"/>
            </a:endParaRP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B368FD9A-F36D-424F-A86A-AB4AD3A18AA4}"/>
              </a:ext>
            </a:extLst>
          </p:cNvPr>
          <p:cNvSpPr/>
          <p:nvPr/>
        </p:nvSpPr>
        <p:spPr>
          <a:xfrm>
            <a:off x="2725690" y="5845805"/>
            <a:ext cx="25717" cy="2571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n-ea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1EF3EF2C-32E9-5F46-9EA7-2C9F5675B518}"/>
              </a:ext>
            </a:extLst>
          </p:cNvPr>
          <p:cNvSpPr txBox="1"/>
          <p:nvPr/>
        </p:nvSpPr>
        <p:spPr>
          <a:xfrm>
            <a:off x="1300909" y="4888115"/>
            <a:ext cx="620042" cy="66248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0" sz="2400" b="0" i="0" u="none" strike="noStrike" kern="1300" cap="none" spc="6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</a:defRPr>
            </a:lvl1pPr>
          </a:lstStyle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127000" sx="102000" sy="102000" algn="ctr" rotWithShape="0">
                    <a:schemeClr val="accent1">
                      <a:lumMod val="50000"/>
                      <a:alpha val="20000"/>
                    </a:schemeClr>
                  </a:outerShdw>
                </a:effectLst>
                <a:latin typeface="+mn-ea"/>
                <a:ea typeface="+mn-ea"/>
              </a:rPr>
              <a:t>03</a:t>
            </a:r>
            <a:endParaRPr lang="zh-CN" altLang="en-US" sz="2800" dirty="0">
              <a:solidFill>
                <a:schemeClr val="accent4"/>
              </a:solidFill>
              <a:effectLst>
                <a:outerShdw blurRad="127000" sx="102000" sy="102000" algn="ctr" rotWithShape="0">
                  <a:schemeClr val="accent1">
                    <a:lumMod val="50000"/>
                    <a:alpha val="2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1E09C38-2FA3-DC49-A039-FD303C96328D}"/>
              </a:ext>
            </a:extLst>
          </p:cNvPr>
          <p:cNvSpPr txBox="1"/>
          <p:nvPr/>
        </p:nvSpPr>
        <p:spPr>
          <a:xfrm>
            <a:off x="8103401" y="3837043"/>
            <a:ext cx="2631663" cy="7012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 b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sz="1600" b="0"/>
              <a:t>围绕集团</a:t>
            </a:r>
            <a:r>
              <a:rPr lang="en-US" altLang="zh-CN" sz="1600" b="0"/>
              <a:t>2015</a:t>
            </a:r>
            <a:r>
              <a:rPr lang="zh-CN" altLang="en-US" sz="1600" b="0"/>
              <a:t>年战略提供全面人力资源服务</a:t>
            </a:r>
          </a:p>
        </p:txBody>
      </p:sp>
    </p:spTree>
    <p:extLst>
      <p:ext uri="{BB962C8B-B14F-4D97-AF65-F5344CB8AC3E}">
        <p14:creationId xmlns:p14="http://schemas.microsoft.com/office/powerpoint/2010/main" val="320474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未来发展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5E5ECF-4048-FC40-A97C-BAA17E09FB8E}"/>
              </a:ext>
            </a:extLst>
          </p:cNvPr>
          <p:cNvGrpSpPr/>
          <p:nvPr/>
        </p:nvGrpSpPr>
        <p:grpSpPr>
          <a:xfrm>
            <a:off x="1172117" y="2718199"/>
            <a:ext cx="2419648" cy="1478946"/>
            <a:chOff x="-2014538" y="4749806"/>
            <a:chExt cx="1725616" cy="1404933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17" name="Freeform 95">
              <a:extLst>
                <a:ext uri="{FF2B5EF4-FFF2-40B4-BE49-F238E27FC236}">
                  <a16:creationId xmlns:a16="http://schemas.microsoft.com/office/drawing/2014/main" id="{EA0BA44D-CC51-5C44-B2F4-98CD05D61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0950" y="5973764"/>
              <a:ext cx="190500" cy="180975"/>
            </a:xfrm>
            <a:custGeom>
              <a:avLst/>
              <a:gdLst>
                <a:gd name="T0" fmla="*/ 79 w 120"/>
                <a:gd name="T1" fmla="*/ 38 h 114"/>
                <a:gd name="T2" fmla="*/ 61 w 120"/>
                <a:gd name="T3" fmla="*/ 0 h 114"/>
                <a:gd name="T4" fmla="*/ 42 w 120"/>
                <a:gd name="T5" fmla="*/ 38 h 114"/>
                <a:gd name="T6" fmla="*/ 0 w 120"/>
                <a:gd name="T7" fmla="*/ 44 h 114"/>
                <a:gd name="T8" fmla="*/ 30 w 120"/>
                <a:gd name="T9" fmla="*/ 73 h 114"/>
                <a:gd name="T10" fmla="*/ 23 w 120"/>
                <a:gd name="T11" fmla="*/ 114 h 114"/>
                <a:gd name="T12" fmla="*/ 61 w 120"/>
                <a:gd name="T13" fmla="*/ 95 h 114"/>
                <a:gd name="T14" fmla="*/ 98 w 120"/>
                <a:gd name="T15" fmla="*/ 114 h 114"/>
                <a:gd name="T16" fmla="*/ 90 w 120"/>
                <a:gd name="T17" fmla="*/ 73 h 114"/>
                <a:gd name="T18" fmla="*/ 120 w 120"/>
                <a:gd name="T19" fmla="*/ 44 h 114"/>
                <a:gd name="T20" fmla="*/ 79 w 120"/>
                <a:gd name="T21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4">
                  <a:moveTo>
                    <a:pt x="79" y="38"/>
                  </a:moveTo>
                  <a:lnTo>
                    <a:pt x="61" y="0"/>
                  </a:lnTo>
                  <a:lnTo>
                    <a:pt x="42" y="38"/>
                  </a:lnTo>
                  <a:lnTo>
                    <a:pt x="0" y="44"/>
                  </a:lnTo>
                  <a:lnTo>
                    <a:pt x="30" y="73"/>
                  </a:lnTo>
                  <a:lnTo>
                    <a:pt x="23" y="114"/>
                  </a:lnTo>
                  <a:lnTo>
                    <a:pt x="61" y="95"/>
                  </a:lnTo>
                  <a:lnTo>
                    <a:pt x="98" y="114"/>
                  </a:lnTo>
                  <a:lnTo>
                    <a:pt x="90" y="73"/>
                  </a:lnTo>
                  <a:lnTo>
                    <a:pt x="120" y="44"/>
                  </a:lnTo>
                  <a:lnTo>
                    <a:pt x="7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id="{40D9125C-4758-8F48-B03D-FE14C137D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9750" y="5684839"/>
              <a:ext cx="274638" cy="282575"/>
            </a:xfrm>
            <a:custGeom>
              <a:avLst/>
              <a:gdLst>
                <a:gd name="T0" fmla="*/ 148 w 155"/>
                <a:gd name="T1" fmla="*/ 125 h 159"/>
                <a:gd name="T2" fmla="*/ 118 w 155"/>
                <a:gd name="T3" fmla="*/ 0 h 159"/>
                <a:gd name="T4" fmla="*/ 124 w 155"/>
                <a:gd name="T5" fmla="*/ 109 h 159"/>
                <a:gd name="T6" fmla="*/ 22 w 155"/>
                <a:gd name="T7" fmla="*/ 100 h 159"/>
                <a:gd name="T8" fmla="*/ 0 w 155"/>
                <a:gd name="T9" fmla="*/ 103 h 159"/>
                <a:gd name="T10" fmla="*/ 148 w 155"/>
                <a:gd name="T11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148" y="125"/>
                  </a:moveTo>
                  <a:cubicBezTo>
                    <a:pt x="155" y="86"/>
                    <a:pt x="136" y="27"/>
                    <a:pt x="118" y="0"/>
                  </a:cubicBezTo>
                  <a:cubicBezTo>
                    <a:pt x="101" y="27"/>
                    <a:pt x="93" y="79"/>
                    <a:pt x="124" y="109"/>
                  </a:cubicBezTo>
                  <a:cubicBezTo>
                    <a:pt x="102" y="98"/>
                    <a:pt x="74" y="95"/>
                    <a:pt x="22" y="100"/>
                  </a:cubicBezTo>
                  <a:cubicBezTo>
                    <a:pt x="13" y="101"/>
                    <a:pt x="6" y="102"/>
                    <a:pt x="0" y="103"/>
                  </a:cubicBezTo>
                  <a:cubicBezTo>
                    <a:pt x="40" y="141"/>
                    <a:pt x="108" y="159"/>
                    <a:pt x="14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E02F4EC6-2CB7-8D46-93C0-640AEB418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1825" y="5597526"/>
              <a:ext cx="263525" cy="260350"/>
            </a:xfrm>
            <a:custGeom>
              <a:avLst/>
              <a:gdLst>
                <a:gd name="T0" fmla="*/ 133 w 148"/>
                <a:gd name="T1" fmla="*/ 125 h 147"/>
                <a:gd name="T2" fmla="*/ 129 w 148"/>
                <a:gd name="T3" fmla="*/ 0 h 147"/>
                <a:gd name="T4" fmla="*/ 115 w 148"/>
                <a:gd name="T5" fmla="*/ 107 h 147"/>
                <a:gd name="T6" fmla="*/ 0 w 148"/>
                <a:gd name="T7" fmla="*/ 76 h 147"/>
                <a:gd name="T8" fmla="*/ 133 w 148"/>
                <a:gd name="T9" fmla="*/ 1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133" y="125"/>
                  </a:moveTo>
                  <a:cubicBezTo>
                    <a:pt x="148" y="91"/>
                    <a:pt x="144" y="34"/>
                    <a:pt x="129" y="0"/>
                  </a:cubicBezTo>
                  <a:cubicBezTo>
                    <a:pt x="103" y="31"/>
                    <a:pt x="93" y="75"/>
                    <a:pt x="115" y="107"/>
                  </a:cubicBezTo>
                  <a:cubicBezTo>
                    <a:pt x="83" y="82"/>
                    <a:pt x="38" y="73"/>
                    <a:pt x="0" y="76"/>
                  </a:cubicBezTo>
                  <a:cubicBezTo>
                    <a:pt x="30" y="119"/>
                    <a:pt x="90" y="147"/>
                    <a:pt x="133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Freeform 98">
              <a:extLst>
                <a:ext uri="{FF2B5EF4-FFF2-40B4-BE49-F238E27FC236}">
                  <a16:creationId xmlns:a16="http://schemas.microsoft.com/office/drawing/2014/main" id="{A04DB7BE-7CFD-5B4A-809C-FC9DB1B1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5325" y="5497514"/>
              <a:ext cx="255588" cy="233363"/>
            </a:xfrm>
            <a:custGeom>
              <a:avLst/>
              <a:gdLst>
                <a:gd name="T0" fmla="*/ 117 w 144"/>
                <a:gd name="T1" fmla="*/ 119 h 131"/>
                <a:gd name="T2" fmla="*/ 135 w 144"/>
                <a:gd name="T3" fmla="*/ 0 h 131"/>
                <a:gd name="T4" fmla="*/ 104 w 144"/>
                <a:gd name="T5" fmla="*/ 100 h 131"/>
                <a:gd name="T6" fmla="*/ 0 w 144"/>
                <a:gd name="T7" fmla="*/ 50 h 131"/>
                <a:gd name="T8" fmla="*/ 117 w 144"/>
                <a:gd name="T9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117" y="119"/>
                  </a:moveTo>
                  <a:cubicBezTo>
                    <a:pt x="138" y="90"/>
                    <a:pt x="144" y="34"/>
                    <a:pt x="135" y="0"/>
                  </a:cubicBezTo>
                  <a:cubicBezTo>
                    <a:pt x="106" y="24"/>
                    <a:pt x="90" y="66"/>
                    <a:pt x="104" y="100"/>
                  </a:cubicBezTo>
                  <a:cubicBezTo>
                    <a:pt x="76" y="67"/>
                    <a:pt x="25" y="53"/>
                    <a:pt x="0" y="50"/>
                  </a:cubicBezTo>
                  <a:cubicBezTo>
                    <a:pt x="22" y="96"/>
                    <a:pt x="74" y="131"/>
                    <a:pt x="117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4" name="Freeform 99">
              <a:extLst>
                <a:ext uri="{FF2B5EF4-FFF2-40B4-BE49-F238E27FC236}">
                  <a16:creationId xmlns:a16="http://schemas.microsoft.com/office/drawing/2014/main" id="{7C9BD0AE-A64B-E349-844A-234489DB4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5488" y="5392739"/>
              <a:ext cx="234950" cy="201613"/>
            </a:xfrm>
            <a:custGeom>
              <a:avLst/>
              <a:gdLst>
                <a:gd name="T0" fmla="*/ 95 w 132"/>
                <a:gd name="T1" fmla="*/ 109 h 113"/>
                <a:gd name="T2" fmla="*/ 128 w 132"/>
                <a:gd name="T3" fmla="*/ 0 h 113"/>
                <a:gd name="T4" fmla="*/ 84 w 132"/>
                <a:gd name="T5" fmla="*/ 83 h 113"/>
                <a:gd name="T6" fmla="*/ 0 w 132"/>
                <a:gd name="T7" fmla="*/ 26 h 113"/>
                <a:gd name="T8" fmla="*/ 95 w 132"/>
                <a:gd name="T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95" y="109"/>
                  </a:moveTo>
                  <a:cubicBezTo>
                    <a:pt x="120" y="85"/>
                    <a:pt x="132" y="35"/>
                    <a:pt x="128" y="0"/>
                  </a:cubicBezTo>
                  <a:cubicBezTo>
                    <a:pt x="99" y="18"/>
                    <a:pt x="78" y="50"/>
                    <a:pt x="84" y="83"/>
                  </a:cubicBezTo>
                  <a:cubicBezTo>
                    <a:pt x="66" y="53"/>
                    <a:pt x="35" y="35"/>
                    <a:pt x="0" y="26"/>
                  </a:cubicBezTo>
                  <a:cubicBezTo>
                    <a:pt x="12" y="69"/>
                    <a:pt x="53" y="113"/>
                    <a:pt x="95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Freeform 100">
              <a:extLst>
                <a:ext uri="{FF2B5EF4-FFF2-40B4-BE49-F238E27FC236}">
                  <a16:creationId xmlns:a16="http://schemas.microsoft.com/office/drawing/2014/main" id="{DF2A5E2E-A660-4846-BCBE-A510964F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4538" y="5273676"/>
              <a:ext cx="231775" cy="176213"/>
            </a:xfrm>
            <a:custGeom>
              <a:avLst/>
              <a:gdLst>
                <a:gd name="T0" fmla="*/ 80 w 131"/>
                <a:gd name="T1" fmla="*/ 99 h 99"/>
                <a:gd name="T2" fmla="*/ 131 w 131"/>
                <a:gd name="T3" fmla="*/ 0 h 99"/>
                <a:gd name="T4" fmla="*/ 75 w 131"/>
                <a:gd name="T5" fmla="*/ 80 h 99"/>
                <a:gd name="T6" fmla="*/ 0 w 131"/>
                <a:gd name="T7" fmla="*/ 6 h 99"/>
                <a:gd name="T8" fmla="*/ 80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80" y="99"/>
                  </a:moveTo>
                  <a:cubicBezTo>
                    <a:pt x="107" y="81"/>
                    <a:pt x="131" y="32"/>
                    <a:pt x="131" y="0"/>
                  </a:cubicBezTo>
                  <a:cubicBezTo>
                    <a:pt x="92" y="18"/>
                    <a:pt x="73" y="52"/>
                    <a:pt x="75" y="80"/>
                  </a:cubicBezTo>
                  <a:cubicBezTo>
                    <a:pt x="66" y="56"/>
                    <a:pt x="41" y="25"/>
                    <a:pt x="0" y="6"/>
                  </a:cubicBezTo>
                  <a:cubicBezTo>
                    <a:pt x="5" y="56"/>
                    <a:pt x="45" y="96"/>
                    <a:pt x="80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Freeform 101">
              <a:extLst>
                <a:ext uri="{FF2B5EF4-FFF2-40B4-BE49-F238E27FC236}">
                  <a16:creationId xmlns:a16="http://schemas.microsoft.com/office/drawing/2014/main" id="{305966F1-2508-3C4E-B2FD-88C226511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9775" y="5148264"/>
              <a:ext cx="222250" cy="163513"/>
            </a:xfrm>
            <a:custGeom>
              <a:avLst/>
              <a:gdLst>
                <a:gd name="T0" fmla="*/ 64 w 125"/>
                <a:gd name="T1" fmla="*/ 92 h 92"/>
                <a:gd name="T2" fmla="*/ 125 w 125"/>
                <a:gd name="T3" fmla="*/ 0 h 92"/>
                <a:gd name="T4" fmla="*/ 63 w 125"/>
                <a:gd name="T5" fmla="*/ 75 h 92"/>
                <a:gd name="T6" fmla="*/ 0 w 125"/>
                <a:gd name="T7" fmla="*/ 0 h 92"/>
                <a:gd name="T8" fmla="*/ 64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4" y="92"/>
                  </a:moveTo>
                  <a:cubicBezTo>
                    <a:pt x="86" y="82"/>
                    <a:pt x="123" y="45"/>
                    <a:pt x="125" y="0"/>
                  </a:cubicBezTo>
                  <a:cubicBezTo>
                    <a:pt x="82" y="20"/>
                    <a:pt x="66" y="52"/>
                    <a:pt x="63" y="75"/>
                  </a:cubicBezTo>
                  <a:cubicBezTo>
                    <a:pt x="59" y="54"/>
                    <a:pt x="44" y="20"/>
                    <a:pt x="0" y="0"/>
                  </a:cubicBezTo>
                  <a:cubicBezTo>
                    <a:pt x="1" y="35"/>
                    <a:pt x="30" y="83"/>
                    <a:pt x="6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Freeform 102">
              <a:extLst>
                <a:ext uri="{FF2B5EF4-FFF2-40B4-BE49-F238E27FC236}">
                  <a16:creationId xmlns:a16="http://schemas.microsoft.com/office/drawing/2014/main" id="{63D69062-D8AE-974E-A32A-E49FB692F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5013" y="5014914"/>
              <a:ext cx="212725" cy="155575"/>
            </a:xfrm>
            <a:custGeom>
              <a:avLst/>
              <a:gdLst>
                <a:gd name="T0" fmla="*/ 59 w 119"/>
                <a:gd name="T1" fmla="*/ 88 h 88"/>
                <a:gd name="T2" fmla="*/ 119 w 119"/>
                <a:gd name="T3" fmla="*/ 0 h 88"/>
                <a:gd name="T4" fmla="*/ 69 w 119"/>
                <a:gd name="T5" fmla="*/ 45 h 88"/>
                <a:gd name="T6" fmla="*/ 59 w 119"/>
                <a:gd name="T7" fmla="*/ 75 h 88"/>
                <a:gd name="T8" fmla="*/ 0 w 119"/>
                <a:gd name="T9" fmla="*/ 0 h 88"/>
                <a:gd name="T10" fmla="*/ 59 w 119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88">
                  <a:moveTo>
                    <a:pt x="59" y="88"/>
                  </a:moveTo>
                  <a:cubicBezTo>
                    <a:pt x="83" y="80"/>
                    <a:pt x="118" y="43"/>
                    <a:pt x="119" y="0"/>
                  </a:cubicBezTo>
                  <a:cubicBezTo>
                    <a:pt x="98" y="10"/>
                    <a:pt x="77" y="26"/>
                    <a:pt x="69" y="45"/>
                  </a:cubicBezTo>
                  <a:cubicBezTo>
                    <a:pt x="65" y="55"/>
                    <a:pt x="61" y="66"/>
                    <a:pt x="59" y="75"/>
                  </a:cubicBezTo>
                  <a:cubicBezTo>
                    <a:pt x="57" y="56"/>
                    <a:pt x="46" y="22"/>
                    <a:pt x="0" y="0"/>
                  </a:cubicBezTo>
                  <a:cubicBezTo>
                    <a:pt x="1" y="43"/>
                    <a:pt x="36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Freeform 103">
              <a:extLst>
                <a:ext uri="{FF2B5EF4-FFF2-40B4-BE49-F238E27FC236}">
                  <a16:creationId xmlns:a16="http://schemas.microsoft.com/office/drawing/2014/main" id="{655322EF-2B23-BA4E-A9F8-1ABF61F7F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8663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6" y="76"/>
                    <a:pt x="112" y="43"/>
                    <a:pt x="112" y="0"/>
                  </a:cubicBezTo>
                  <a:cubicBezTo>
                    <a:pt x="70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7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Freeform 104">
              <a:extLst>
                <a:ext uri="{FF2B5EF4-FFF2-40B4-BE49-F238E27FC236}">
                  <a16:creationId xmlns:a16="http://schemas.microsoft.com/office/drawing/2014/main" id="{A7E2DC2C-7B64-1743-9199-0AC3EE88D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2575" y="5805489"/>
              <a:ext cx="279400" cy="301625"/>
            </a:xfrm>
            <a:custGeom>
              <a:avLst/>
              <a:gdLst>
                <a:gd name="T0" fmla="*/ 77 w 157"/>
                <a:gd name="T1" fmla="*/ 0 h 170"/>
                <a:gd name="T2" fmla="*/ 127 w 157"/>
                <a:gd name="T3" fmla="*/ 120 h 170"/>
                <a:gd name="T4" fmla="*/ 0 w 157"/>
                <a:gd name="T5" fmla="*/ 151 h 170"/>
                <a:gd name="T6" fmla="*/ 150 w 157"/>
                <a:gd name="T7" fmla="*/ 132 h 170"/>
                <a:gd name="T8" fmla="*/ 77 w 157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77" y="0"/>
                  </a:moveTo>
                  <a:cubicBezTo>
                    <a:pt x="74" y="16"/>
                    <a:pt x="77" y="86"/>
                    <a:pt x="127" y="120"/>
                  </a:cubicBezTo>
                  <a:cubicBezTo>
                    <a:pt x="69" y="100"/>
                    <a:pt x="12" y="140"/>
                    <a:pt x="0" y="151"/>
                  </a:cubicBezTo>
                  <a:cubicBezTo>
                    <a:pt x="43" y="166"/>
                    <a:pt x="110" y="170"/>
                    <a:pt x="150" y="132"/>
                  </a:cubicBezTo>
                  <a:cubicBezTo>
                    <a:pt x="157" y="77"/>
                    <a:pt x="114" y="26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0" name="Freeform 105">
              <a:extLst>
                <a:ext uri="{FF2B5EF4-FFF2-40B4-BE49-F238E27FC236}">
                  <a16:creationId xmlns:a16="http://schemas.microsoft.com/office/drawing/2014/main" id="{654FB81C-DEB5-1B44-B049-94CA19A63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5450" y="5749926"/>
              <a:ext cx="284163" cy="293688"/>
            </a:xfrm>
            <a:custGeom>
              <a:avLst/>
              <a:gdLst>
                <a:gd name="T0" fmla="*/ 98 w 160"/>
                <a:gd name="T1" fmla="*/ 0 h 165"/>
                <a:gd name="T2" fmla="*/ 132 w 160"/>
                <a:gd name="T3" fmla="*/ 114 h 165"/>
                <a:gd name="T4" fmla="*/ 0 w 160"/>
                <a:gd name="T5" fmla="*/ 131 h 165"/>
                <a:gd name="T6" fmla="*/ 154 w 160"/>
                <a:gd name="T7" fmla="*/ 125 h 165"/>
                <a:gd name="T8" fmla="*/ 98 w 160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98" y="0"/>
                  </a:moveTo>
                  <a:cubicBezTo>
                    <a:pt x="82" y="42"/>
                    <a:pt x="92" y="89"/>
                    <a:pt x="132" y="114"/>
                  </a:cubicBezTo>
                  <a:cubicBezTo>
                    <a:pt x="78" y="97"/>
                    <a:pt x="6" y="128"/>
                    <a:pt x="0" y="131"/>
                  </a:cubicBezTo>
                  <a:cubicBezTo>
                    <a:pt x="56" y="165"/>
                    <a:pt x="120" y="157"/>
                    <a:pt x="154" y="125"/>
                  </a:cubicBezTo>
                  <a:cubicBezTo>
                    <a:pt x="160" y="77"/>
                    <a:pt x="120" y="23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1" name="Freeform 106">
              <a:extLst>
                <a:ext uri="{FF2B5EF4-FFF2-40B4-BE49-F238E27FC236}">
                  <a16:creationId xmlns:a16="http://schemas.microsoft.com/office/drawing/2014/main" id="{558387EC-2B8E-6747-A4C0-A678E27C0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78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29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2" y="29"/>
                    <a:pt x="29" y="0"/>
                  </a:cubicBezTo>
                  <a:cubicBezTo>
                    <a:pt x="5" y="30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2" name="Freeform 107">
              <a:extLst>
                <a:ext uri="{FF2B5EF4-FFF2-40B4-BE49-F238E27FC236}">
                  <a16:creationId xmlns:a16="http://schemas.microsoft.com/office/drawing/2014/main" id="{C3DF0C96-963C-FB4E-8CA4-560197B51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350" y="5684839"/>
              <a:ext cx="274638" cy="282575"/>
            </a:xfrm>
            <a:custGeom>
              <a:avLst/>
              <a:gdLst>
                <a:gd name="T0" fmla="*/ 32 w 155"/>
                <a:gd name="T1" fmla="*/ 109 h 159"/>
                <a:gd name="T2" fmla="*/ 38 w 155"/>
                <a:gd name="T3" fmla="*/ 0 h 159"/>
                <a:gd name="T4" fmla="*/ 7 w 155"/>
                <a:gd name="T5" fmla="*/ 125 h 159"/>
                <a:gd name="T6" fmla="*/ 155 w 155"/>
                <a:gd name="T7" fmla="*/ 103 h 159"/>
                <a:gd name="T8" fmla="*/ 133 w 155"/>
                <a:gd name="T9" fmla="*/ 100 h 159"/>
                <a:gd name="T10" fmla="*/ 32 w 155"/>
                <a:gd name="T11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32" y="109"/>
                  </a:moveTo>
                  <a:cubicBezTo>
                    <a:pt x="62" y="79"/>
                    <a:pt x="54" y="27"/>
                    <a:pt x="38" y="0"/>
                  </a:cubicBezTo>
                  <a:cubicBezTo>
                    <a:pt x="19" y="27"/>
                    <a:pt x="0" y="86"/>
                    <a:pt x="7" y="125"/>
                  </a:cubicBezTo>
                  <a:cubicBezTo>
                    <a:pt x="48" y="159"/>
                    <a:pt x="116" y="141"/>
                    <a:pt x="155" y="103"/>
                  </a:cubicBezTo>
                  <a:cubicBezTo>
                    <a:pt x="150" y="102"/>
                    <a:pt x="142" y="101"/>
                    <a:pt x="133" y="100"/>
                  </a:cubicBezTo>
                  <a:cubicBezTo>
                    <a:pt x="81" y="95"/>
                    <a:pt x="53" y="98"/>
                    <a:pt x="32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2D50A803-EC05-3A40-97BF-F98551DAF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5597526"/>
              <a:ext cx="261938" cy="260350"/>
            </a:xfrm>
            <a:custGeom>
              <a:avLst/>
              <a:gdLst>
                <a:gd name="T0" fmla="*/ 33 w 148"/>
                <a:gd name="T1" fmla="*/ 107 h 147"/>
                <a:gd name="T2" fmla="*/ 19 w 148"/>
                <a:gd name="T3" fmla="*/ 0 h 147"/>
                <a:gd name="T4" fmla="*/ 15 w 148"/>
                <a:gd name="T5" fmla="*/ 125 h 147"/>
                <a:gd name="T6" fmla="*/ 148 w 148"/>
                <a:gd name="T7" fmla="*/ 76 h 147"/>
                <a:gd name="T8" fmla="*/ 33 w 148"/>
                <a:gd name="T9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33" y="107"/>
                  </a:moveTo>
                  <a:cubicBezTo>
                    <a:pt x="55" y="75"/>
                    <a:pt x="46" y="31"/>
                    <a:pt x="19" y="0"/>
                  </a:cubicBezTo>
                  <a:cubicBezTo>
                    <a:pt x="4" y="34"/>
                    <a:pt x="0" y="91"/>
                    <a:pt x="15" y="125"/>
                  </a:cubicBezTo>
                  <a:cubicBezTo>
                    <a:pt x="58" y="147"/>
                    <a:pt x="118" y="119"/>
                    <a:pt x="148" y="76"/>
                  </a:cubicBezTo>
                  <a:cubicBezTo>
                    <a:pt x="110" y="73"/>
                    <a:pt x="65" y="82"/>
                    <a:pt x="3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EEAF18AD-80ED-7848-A2D1-BE5F82560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313" y="5497514"/>
              <a:ext cx="257175" cy="233363"/>
            </a:xfrm>
            <a:custGeom>
              <a:avLst/>
              <a:gdLst>
                <a:gd name="T0" fmla="*/ 40 w 144"/>
                <a:gd name="T1" fmla="*/ 100 h 131"/>
                <a:gd name="T2" fmla="*/ 9 w 144"/>
                <a:gd name="T3" fmla="*/ 0 h 131"/>
                <a:gd name="T4" fmla="*/ 27 w 144"/>
                <a:gd name="T5" fmla="*/ 119 h 131"/>
                <a:gd name="T6" fmla="*/ 144 w 144"/>
                <a:gd name="T7" fmla="*/ 50 h 131"/>
                <a:gd name="T8" fmla="*/ 40 w 144"/>
                <a:gd name="T9" fmla="*/ 10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40" y="100"/>
                  </a:moveTo>
                  <a:cubicBezTo>
                    <a:pt x="54" y="66"/>
                    <a:pt x="38" y="24"/>
                    <a:pt x="9" y="0"/>
                  </a:cubicBezTo>
                  <a:cubicBezTo>
                    <a:pt x="0" y="34"/>
                    <a:pt x="6" y="90"/>
                    <a:pt x="27" y="119"/>
                  </a:cubicBezTo>
                  <a:cubicBezTo>
                    <a:pt x="71" y="131"/>
                    <a:pt x="123" y="96"/>
                    <a:pt x="144" y="50"/>
                  </a:cubicBezTo>
                  <a:cubicBezTo>
                    <a:pt x="119" y="53"/>
                    <a:pt x="68" y="67"/>
                    <a:pt x="4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B394DA9F-BEBD-B54B-97C6-76A2423B6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2925" y="5392739"/>
              <a:ext cx="234950" cy="201613"/>
            </a:xfrm>
            <a:custGeom>
              <a:avLst/>
              <a:gdLst>
                <a:gd name="T0" fmla="*/ 48 w 132"/>
                <a:gd name="T1" fmla="*/ 83 h 113"/>
                <a:gd name="T2" fmla="*/ 4 w 132"/>
                <a:gd name="T3" fmla="*/ 0 h 113"/>
                <a:gd name="T4" fmla="*/ 37 w 132"/>
                <a:gd name="T5" fmla="*/ 109 h 113"/>
                <a:gd name="T6" fmla="*/ 132 w 132"/>
                <a:gd name="T7" fmla="*/ 26 h 113"/>
                <a:gd name="T8" fmla="*/ 48 w 132"/>
                <a:gd name="T9" fmla="*/ 8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48" y="83"/>
                  </a:moveTo>
                  <a:cubicBezTo>
                    <a:pt x="54" y="50"/>
                    <a:pt x="33" y="18"/>
                    <a:pt x="4" y="0"/>
                  </a:cubicBezTo>
                  <a:cubicBezTo>
                    <a:pt x="0" y="35"/>
                    <a:pt x="12" y="85"/>
                    <a:pt x="37" y="109"/>
                  </a:cubicBezTo>
                  <a:cubicBezTo>
                    <a:pt x="79" y="113"/>
                    <a:pt x="120" y="69"/>
                    <a:pt x="132" y="26"/>
                  </a:cubicBezTo>
                  <a:cubicBezTo>
                    <a:pt x="97" y="35"/>
                    <a:pt x="66" y="53"/>
                    <a:pt x="4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7E4B7E30-0CE2-9740-BD90-4FE472181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5273676"/>
              <a:ext cx="233363" cy="176213"/>
            </a:xfrm>
            <a:custGeom>
              <a:avLst/>
              <a:gdLst>
                <a:gd name="T0" fmla="*/ 52 w 131"/>
                <a:gd name="T1" fmla="*/ 99 h 99"/>
                <a:gd name="T2" fmla="*/ 131 w 131"/>
                <a:gd name="T3" fmla="*/ 6 h 99"/>
                <a:gd name="T4" fmla="*/ 56 w 131"/>
                <a:gd name="T5" fmla="*/ 80 h 99"/>
                <a:gd name="T6" fmla="*/ 0 w 131"/>
                <a:gd name="T7" fmla="*/ 0 h 99"/>
                <a:gd name="T8" fmla="*/ 52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52" y="99"/>
                  </a:moveTo>
                  <a:cubicBezTo>
                    <a:pt x="86" y="96"/>
                    <a:pt x="126" y="56"/>
                    <a:pt x="131" y="6"/>
                  </a:cubicBezTo>
                  <a:cubicBezTo>
                    <a:pt x="90" y="25"/>
                    <a:pt x="65" y="56"/>
                    <a:pt x="56" y="80"/>
                  </a:cubicBezTo>
                  <a:cubicBezTo>
                    <a:pt x="58" y="52"/>
                    <a:pt x="39" y="18"/>
                    <a:pt x="0" y="0"/>
                  </a:cubicBezTo>
                  <a:cubicBezTo>
                    <a:pt x="0" y="32"/>
                    <a:pt x="24" y="81"/>
                    <a:pt x="52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28C56492-9EA6-9A45-866D-C6460A9B6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938" y="5148264"/>
              <a:ext cx="222250" cy="163513"/>
            </a:xfrm>
            <a:custGeom>
              <a:avLst/>
              <a:gdLst>
                <a:gd name="T0" fmla="*/ 61 w 125"/>
                <a:gd name="T1" fmla="*/ 92 h 92"/>
                <a:gd name="T2" fmla="*/ 125 w 125"/>
                <a:gd name="T3" fmla="*/ 0 h 92"/>
                <a:gd name="T4" fmla="*/ 62 w 125"/>
                <a:gd name="T5" fmla="*/ 75 h 92"/>
                <a:gd name="T6" fmla="*/ 0 w 125"/>
                <a:gd name="T7" fmla="*/ 0 h 92"/>
                <a:gd name="T8" fmla="*/ 61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1" y="92"/>
                  </a:moveTo>
                  <a:cubicBezTo>
                    <a:pt x="96" y="83"/>
                    <a:pt x="124" y="35"/>
                    <a:pt x="125" y="0"/>
                  </a:cubicBezTo>
                  <a:cubicBezTo>
                    <a:pt x="81" y="20"/>
                    <a:pt x="66" y="54"/>
                    <a:pt x="62" y="75"/>
                  </a:cubicBezTo>
                  <a:cubicBezTo>
                    <a:pt x="60" y="52"/>
                    <a:pt x="43" y="20"/>
                    <a:pt x="0" y="0"/>
                  </a:cubicBezTo>
                  <a:cubicBezTo>
                    <a:pt x="2" y="45"/>
                    <a:pt x="39" y="82"/>
                    <a:pt x="6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FEB59CCE-0128-2845-9680-AEDB1F269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588" y="5014914"/>
              <a:ext cx="209550" cy="155575"/>
            </a:xfrm>
            <a:custGeom>
              <a:avLst/>
              <a:gdLst>
                <a:gd name="T0" fmla="*/ 59 w 118"/>
                <a:gd name="T1" fmla="*/ 88 h 88"/>
                <a:gd name="T2" fmla="*/ 118 w 118"/>
                <a:gd name="T3" fmla="*/ 0 h 88"/>
                <a:gd name="T4" fmla="*/ 59 w 118"/>
                <a:gd name="T5" fmla="*/ 75 h 88"/>
                <a:gd name="T6" fmla="*/ 49 w 118"/>
                <a:gd name="T7" fmla="*/ 45 h 88"/>
                <a:gd name="T8" fmla="*/ 0 w 118"/>
                <a:gd name="T9" fmla="*/ 0 h 88"/>
                <a:gd name="T10" fmla="*/ 59 w 11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8">
                  <a:moveTo>
                    <a:pt x="59" y="88"/>
                  </a:moveTo>
                  <a:cubicBezTo>
                    <a:pt x="82" y="80"/>
                    <a:pt x="117" y="43"/>
                    <a:pt x="118" y="0"/>
                  </a:cubicBezTo>
                  <a:cubicBezTo>
                    <a:pt x="72" y="22"/>
                    <a:pt x="61" y="56"/>
                    <a:pt x="59" y="75"/>
                  </a:cubicBezTo>
                  <a:cubicBezTo>
                    <a:pt x="57" y="66"/>
                    <a:pt x="54" y="55"/>
                    <a:pt x="49" y="45"/>
                  </a:cubicBezTo>
                  <a:cubicBezTo>
                    <a:pt x="41" y="26"/>
                    <a:pt x="20" y="10"/>
                    <a:pt x="0" y="0"/>
                  </a:cubicBezTo>
                  <a:cubicBezTo>
                    <a:pt x="0" y="43"/>
                    <a:pt x="35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9" name="Freeform 114">
              <a:extLst>
                <a:ext uri="{FF2B5EF4-FFF2-40B4-BE49-F238E27FC236}">
                  <a16:creationId xmlns:a16="http://schemas.microsoft.com/office/drawing/2014/main" id="{D5CF338B-96B2-1E43-BF4F-377EC14CF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5" y="76"/>
                    <a:pt x="112" y="43"/>
                    <a:pt x="112" y="0"/>
                  </a:cubicBezTo>
                  <a:cubicBezTo>
                    <a:pt x="69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6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0" name="Freeform 115">
              <a:extLst>
                <a:ext uri="{FF2B5EF4-FFF2-40B4-BE49-F238E27FC236}">
                  <a16:creationId xmlns:a16="http://schemas.microsoft.com/office/drawing/2014/main" id="{D9B2236A-576B-A945-A07F-0EE1C17BD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0288" y="5805489"/>
              <a:ext cx="279400" cy="301625"/>
            </a:xfrm>
            <a:custGeom>
              <a:avLst/>
              <a:gdLst>
                <a:gd name="T0" fmla="*/ 30 w 157"/>
                <a:gd name="T1" fmla="*/ 120 h 170"/>
                <a:gd name="T2" fmla="*/ 81 w 157"/>
                <a:gd name="T3" fmla="*/ 0 h 170"/>
                <a:gd name="T4" fmla="*/ 7 w 157"/>
                <a:gd name="T5" fmla="*/ 132 h 170"/>
                <a:gd name="T6" fmla="*/ 157 w 157"/>
                <a:gd name="T7" fmla="*/ 151 h 170"/>
                <a:gd name="T8" fmla="*/ 30 w 157"/>
                <a:gd name="T9" fmla="*/ 1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30" y="120"/>
                  </a:moveTo>
                  <a:cubicBezTo>
                    <a:pt x="81" y="86"/>
                    <a:pt x="83" y="16"/>
                    <a:pt x="81" y="0"/>
                  </a:cubicBezTo>
                  <a:cubicBezTo>
                    <a:pt x="43" y="26"/>
                    <a:pt x="0" y="77"/>
                    <a:pt x="7" y="132"/>
                  </a:cubicBezTo>
                  <a:cubicBezTo>
                    <a:pt x="47" y="170"/>
                    <a:pt x="114" y="166"/>
                    <a:pt x="157" y="151"/>
                  </a:cubicBezTo>
                  <a:cubicBezTo>
                    <a:pt x="145" y="140"/>
                    <a:pt x="88" y="100"/>
                    <a:pt x="3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Freeform 116">
              <a:extLst>
                <a:ext uri="{FF2B5EF4-FFF2-40B4-BE49-F238E27FC236}">
                  <a16:creationId xmlns:a16="http://schemas.microsoft.com/office/drawing/2014/main" id="{16615BF3-FD88-8F40-943E-BEAB3CFF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3763" y="5749926"/>
              <a:ext cx="284163" cy="293688"/>
            </a:xfrm>
            <a:custGeom>
              <a:avLst/>
              <a:gdLst>
                <a:gd name="T0" fmla="*/ 28 w 160"/>
                <a:gd name="T1" fmla="*/ 114 h 165"/>
                <a:gd name="T2" fmla="*/ 62 w 160"/>
                <a:gd name="T3" fmla="*/ 0 h 165"/>
                <a:gd name="T4" fmla="*/ 6 w 160"/>
                <a:gd name="T5" fmla="*/ 125 h 165"/>
                <a:gd name="T6" fmla="*/ 160 w 160"/>
                <a:gd name="T7" fmla="*/ 131 h 165"/>
                <a:gd name="T8" fmla="*/ 28 w 160"/>
                <a:gd name="T9" fmla="*/ 1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28" y="114"/>
                  </a:moveTo>
                  <a:cubicBezTo>
                    <a:pt x="68" y="89"/>
                    <a:pt x="78" y="42"/>
                    <a:pt x="62" y="0"/>
                  </a:cubicBezTo>
                  <a:cubicBezTo>
                    <a:pt x="41" y="23"/>
                    <a:pt x="0" y="77"/>
                    <a:pt x="6" y="125"/>
                  </a:cubicBezTo>
                  <a:cubicBezTo>
                    <a:pt x="40" y="157"/>
                    <a:pt x="104" y="165"/>
                    <a:pt x="160" y="131"/>
                  </a:cubicBezTo>
                  <a:cubicBezTo>
                    <a:pt x="154" y="128"/>
                    <a:pt x="82" y="97"/>
                    <a:pt x="2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Freeform 117">
              <a:extLst>
                <a:ext uri="{FF2B5EF4-FFF2-40B4-BE49-F238E27FC236}">
                  <a16:creationId xmlns:a16="http://schemas.microsoft.com/office/drawing/2014/main" id="{2B02185C-B046-8A45-B67E-B93F3716B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19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30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4" y="30"/>
                    <a:pt x="30" y="0"/>
                  </a:cubicBezTo>
                  <a:cubicBezTo>
                    <a:pt x="7" y="29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1836C90-FF6B-1B40-B285-A7086679233B}"/>
              </a:ext>
            </a:extLst>
          </p:cNvPr>
          <p:cNvGrpSpPr/>
          <p:nvPr/>
        </p:nvGrpSpPr>
        <p:grpSpPr>
          <a:xfrm>
            <a:off x="4882587" y="2718190"/>
            <a:ext cx="2419646" cy="1478964"/>
            <a:chOff x="-2014538" y="4749791"/>
            <a:chExt cx="1725615" cy="1404948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44B0D7EC-56F5-D940-8824-7B1D570F2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0950" y="5973764"/>
              <a:ext cx="190500" cy="180975"/>
            </a:xfrm>
            <a:custGeom>
              <a:avLst/>
              <a:gdLst>
                <a:gd name="T0" fmla="*/ 79 w 120"/>
                <a:gd name="T1" fmla="*/ 38 h 114"/>
                <a:gd name="T2" fmla="*/ 61 w 120"/>
                <a:gd name="T3" fmla="*/ 0 h 114"/>
                <a:gd name="T4" fmla="*/ 42 w 120"/>
                <a:gd name="T5" fmla="*/ 38 h 114"/>
                <a:gd name="T6" fmla="*/ 0 w 120"/>
                <a:gd name="T7" fmla="*/ 44 h 114"/>
                <a:gd name="T8" fmla="*/ 30 w 120"/>
                <a:gd name="T9" fmla="*/ 73 h 114"/>
                <a:gd name="T10" fmla="*/ 23 w 120"/>
                <a:gd name="T11" fmla="*/ 114 h 114"/>
                <a:gd name="T12" fmla="*/ 61 w 120"/>
                <a:gd name="T13" fmla="*/ 95 h 114"/>
                <a:gd name="T14" fmla="*/ 98 w 120"/>
                <a:gd name="T15" fmla="*/ 114 h 114"/>
                <a:gd name="T16" fmla="*/ 90 w 120"/>
                <a:gd name="T17" fmla="*/ 73 h 114"/>
                <a:gd name="T18" fmla="*/ 120 w 120"/>
                <a:gd name="T19" fmla="*/ 44 h 114"/>
                <a:gd name="T20" fmla="*/ 79 w 120"/>
                <a:gd name="T21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4">
                  <a:moveTo>
                    <a:pt x="79" y="38"/>
                  </a:moveTo>
                  <a:lnTo>
                    <a:pt x="61" y="0"/>
                  </a:lnTo>
                  <a:lnTo>
                    <a:pt x="42" y="38"/>
                  </a:lnTo>
                  <a:lnTo>
                    <a:pt x="0" y="44"/>
                  </a:lnTo>
                  <a:lnTo>
                    <a:pt x="30" y="73"/>
                  </a:lnTo>
                  <a:lnTo>
                    <a:pt x="23" y="114"/>
                  </a:lnTo>
                  <a:lnTo>
                    <a:pt x="61" y="95"/>
                  </a:lnTo>
                  <a:lnTo>
                    <a:pt x="98" y="114"/>
                  </a:lnTo>
                  <a:lnTo>
                    <a:pt x="90" y="73"/>
                  </a:lnTo>
                  <a:lnTo>
                    <a:pt x="120" y="44"/>
                  </a:lnTo>
                  <a:lnTo>
                    <a:pt x="7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B3D529B4-299F-1C4C-BF3E-B20D1513B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9750" y="5684839"/>
              <a:ext cx="274638" cy="282575"/>
            </a:xfrm>
            <a:custGeom>
              <a:avLst/>
              <a:gdLst>
                <a:gd name="T0" fmla="*/ 148 w 155"/>
                <a:gd name="T1" fmla="*/ 125 h 159"/>
                <a:gd name="T2" fmla="*/ 118 w 155"/>
                <a:gd name="T3" fmla="*/ 0 h 159"/>
                <a:gd name="T4" fmla="*/ 124 w 155"/>
                <a:gd name="T5" fmla="*/ 109 h 159"/>
                <a:gd name="T6" fmla="*/ 22 w 155"/>
                <a:gd name="T7" fmla="*/ 100 h 159"/>
                <a:gd name="T8" fmla="*/ 0 w 155"/>
                <a:gd name="T9" fmla="*/ 103 h 159"/>
                <a:gd name="T10" fmla="*/ 148 w 155"/>
                <a:gd name="T11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148" y="125"/>
                  </a:moveTo>
                  <a:cubicBezTo>
                    <a:pt x="155" y="86"/>
                    <a:pt x="136" y="27"/>
                    <a:pt x="118" y="0"/>
                  </a:cubicBezTo>
                  <a:cubicBezTo>
                    <a:pt x="101" y="27"/>
                    <a:pt x="93" y="79"/>
                    <a:pt x="124" y="109"/>
                  </a:cubicBezTo>
                  <a:cubicBezTo>
                    <a:pt x="102" y="98"/>
                    <a:pt x="74" y="95"/>
                    <a:pt x="22" y="100"/>
                  </a:cubicBezTo>
                  <a:cubicBezTo>
                    <a:pt x="13" y="101"/>
                    <a:pt x="6" y="102"/>
                    <a:pt x="0" y="103"/>
                  </a:cubicBezTo>
                  <a:cubicBezTo>
                    <a:pt x="40" y="141"/>
                    <a:pt x="108" y="159"/>
                    <a:pt x="14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DD6126BB-7183-1545-9935-CA35145F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1825" y="5597526"/>
              <a:ext cx="263525" cy="260350"/>
            </a:xfrm>
            <a:custGeom>
              <a:avLst/>
              <a:gdLst>
                <a:gd name="T0" fmla="*/ 133 w 148"/>
                <a:gd name="T1" fmla="*/ 125 h 147"/>
                <a:gd name="T2" fmla="*/ 129 w 148"/>
                <a:gd name="T3" fmla="*/ 0 h 147"/>
                <a:gd name="T4" fmla="*/ 115 w 148"/>
                <a:gd name="T5" fmla="*/ 107 h 147"/>
                <a:gd name="T6" fmla="*/ 0 w 148"/>
                <a:gd name="T7" fmla="*/ 76 h 147"/>
                <a:gd name="T8" fmla="*/ 133 w 148"/>
                <a:gd name="T9" fmla="*/ 1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133" y="125"/>
                  </a:moveTo>
                  <a:cubicBezTo>
                    <a:pt x="148" y="91"/>
                    <a:pt x="144" y="34"/>
                    <a:pt x="129" y="0"/>
                  </a:cubicBezTo>
                  <a:cubicBezTo>
                    <a:pt x="103" y="31"/>
                    <a:pt x="93" y="75"/>
                    <a:pt x="115" y="107"/>
                  </a:cubicBezTo>
                  <a:cubicBezTo>
                    <a:pt x="83" y="82"/>
                    <a:pt x="38" y="73"/>
                    <a:pt x="0" y="76"/>
                  </a:cubicBezTo>
                  <a:cubicBezTo>
                    <a:pt x="30" y="119"/>
                    <a:pt x="90" y="147"/>
                    <a:pt x="133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099E2AFA-435A-4E44-B338-95BD5DB8A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5325" y="5497514"/>
              <a:ext cx="255588" cy="233363"/>
            </a:xfrm>
            <a:custGeom>
              <a:avLst/>
              <a:gdLst>
                <a:gd name="T0" fmla="*/ 117 w 144"/>
                <a:gd name="T1" fmla="*/ 119 h 131"/>
                <a:gd name="T2" fmla="*/ 135 w 144"/>
                <a:gd name="T3" fmla="*/ 0 h 131"/>
                <a:gd name="T4" fmla="*/ 104 w 144"/>
                <a:gd name="T5" fmla="*/ 100 h 131"/>
                <a:gd name="T6" fmla="*/ 0 w 144"/>
                <a:gd name="T7" fmla="*/ 50 h 131"/>
                <a:gd name="T8" fmla="*/ 117 w 144"/>
                <a:gd name="T9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117" y="119"/>
                  </a:moveTo>
                  <a:cubicBezTo>
                    <a:pt x="138" y="90"/>
                    <a:pt x="144" y="34"/>
                    <a:pt x="135" y="0"/>
                  </a:cubicBezTo>
                  <a:cubicBezTo>
                    <a:pt x="106" y="24"/>
                    <a:pt x="90" y="66"/>
                    <a:pt x="104" y="100"/>
                  </a:cubicBezTo>
                  <a:cubicBezTo>
                    <a:pt x="76" y="67"/>
                    <a:pt x="25" y="53"/>
                    <a:pt x="0" y="50"/>
                  </a:cubicBezTo>
                  <a:cubicBezTo>
                    <a:pt x="22" y="96"/>
                    <a:pt x="74" y="131"/>
                    <a:pt x="117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BBC6630A-A029-2B44-AFD0-0C2ED036B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5488" y="5392739"/>
              <a:ext cx="234950" cy="201613"/>
            </a:xfrm>
            <a:custGeom>
              <a:avLst/>
              <a:gdLst>
                <a:gd name="T0" fmla="*/ 95 w 132"/>
                <a:gd name="T1" fmla="*/ 109 h 113"/>
                <a:gd name="T2" fmla="*/ 128 w 132"/>
                <a:gd name="T3" fmla="*/ 0 h 113"/>
                <a:gd name="T4" fmla="*/ 84 w 132"/>
                <a:gd name="T5" fmla="*/ 83 h 113"/>
                <a:gd name="T6" fmla="*/ 0 w 132"/>
                <a:gd name="T7" fmla="*/ 26 h 113"/>
                <a:gd name="T8" fmla="*/ 95 w 132"/>
                <a:gd name="T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95" y="109"/>
                  </a:moveTo>
                  <a:cubicBezTo>
                    <a:pt x="120" y="85"/>
                    <a:pt x="132" y="35"/>
                    <a:pt x="128" y="0"/>
                  </a:cubicBezTo>
                  <a:cubicBezTo>
                    <a:pt x="99" y="18"/>
                    <a:pt x="78" y="50"/>
                    <a:pt x="84" y="83"/>
                  </a:cubicBezTo>
                  <a:cubicBezTo>
                    <a:pt x="66" y="53"/>
                    <a:pt x="35" y="35"/>
                    <a:pt x="0" y="26"/>
                  </a:cubicBezTo>
                  <a:cubicBezTo>
                    <a:pt x="12" y="69"/>
                    <a:pt x="53" y="113"/>
                    <a:pt x="95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5A1C7290-A69E-8642-AF79-AE42310DC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4538" y="5273676"/>
              <a:ext cx="231775" cy="176213"/>
            </a:xfrm>
            <a:custGeom>
              <a:avLst/>
              <a:gdLst>
                <a:gd name="T0" fmla="*/ 80 w 131"/>
                <a:gd name="T1" fmla="*/ 99 h 99"/>
                <a:gd name="T2" fmla="*/ 131 w 131"/>
                <a:gd name="T3" fmla="*/ 0 h 99"/>
                <a:gd name="T4" fmla="*/ 75 w 131"/>
                <a:gd name="T5" fmla="*/ 80 h 99"/>
                <a:gd name="T6" fmla="*/ 0 w 131"/>
                <a:gd name="T7" fmla="*/ 6 h 99"/>
                <a:gd name="T8" fmla="*/ 80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80" y="99"/>
                  </a:moveTo>
                  <a:cubicBezTo>
                    <a:pt x="107" y="81"/>
                    <a:pt x="131" y="32"/>
                    <a:pt x="131" y="0"/>
                  </a:cubicBezTo>
                  <a:cubicBezTo>
                    <a:pt x="92" y="18"/>
                    <a:pt x="73" y="52"/>
                    <a:pt x="75" y="80"/>
                  </a:cubicBezTo>
                  <a:cubicBezTo>
                    <a:pt x="66" y="56"/>
                    <a:pt x="41" y="25"/>
                    <a:pt x="0" y="6"/>
                  </a:cubicBezTo>
                  <a:cubicBezTo>
                    <a:pt x="5" y="56"/>
                    <a:pt x="45" y="96"/>
                    <a:pt x="80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F2576A54-A427-5F45-93F7-AB3E35A8A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9775" y="5148264"/>
              <a:ext cx="222250" cy="163513"/>
            </a:xfrm>
            <a:custGeom>
              <a:avLst/>
              <a:gdLst>
                <a:gd name="T0" fmla="*/ 64 w 125"/>
                <a:gd name="T1" fmla="*/ 92 h 92"/>
                <a:gd name="T2" fmla="*/ 125 w 125"/>
                <a:gd name="T3" fmla="*/ 0 h 92"/>
                <a:gd name="T4" fmla="*/ 63 w 125"/>
                <a:gd name="T5" fmla="*/ 75 h 92"/>
                <a:gd name="T6" fmla="*/ 0 w 125"/>
                <a:gd name="T7" fmla="*/ 0 h 92"/>
                <a:gd name="T8" fmla="*/ 64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4" y="92"/>
                  </a:moveTo>
                  <a:cubicBezTo>
                    <a:pt x="86" y="82"/>
                    <a:pt x="123" y="45"/>
                    <a:pt x="125" y="0"/>
                  </a:cubicBezTo>
                  <a:cubicBezTo>
                    <a:pt x="82" y="20"/>
                    <a:pt x="66" y="52"/>
                    <a:pt x="63" y="75"/>
                  </a:cubicBezTo>
                  <a:cubicBezTo>
                    <a:pt x="59" y="54"/>
                    <a:pt x="44" y="20"/>
                    <a:pt x="0" y="0"/>
                  </a:cubicBezTo>
                  <a:cubicBezTo>
                    <a:pt x="1" y="35"/>
                    <a:pt x="30" y="83"/>
                    <a:pt x="6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B14BAE29-8EB8-A543-BF9E-6BEDB5D24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5013" y="5014914"/>
              <a:ext cx="212725" cy="155575"/>
            </a:xfrm>
            <a:custGeom>
              <a:avLst/>
              <a:gdLst>
                <a:gd name="T0" fmla="*/ 59 w 119"/>
                <a:gd name="T1" fmla="*/ 88 h 88"/>
                <a:gd name="T2" fmla="*/ 119 w 119"/>
                <a:gd name="T3" fmla="*/ 0 h 88"/>
                <a:gd name="T4" fmla="*/ 69 w 119"/>
                <a:gd name="T5" fmla="*/ 45 h 88"/>
                <a:gd name="T6" fmla="*/ 59 w 119"/>
                <a:gd name="T7" fmla="*/ 75 h 88"/>
                <a:gd name="T8" fmla="*/ 0 w 119"/>
                <a:gd name="T9" fmla="*/ 0 h 88"/>
                <a:gd name="T10" fmla="*/ 59 w 119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88">
                  <a:moveTo>
                    <a:pt x="59" y="88"/>
                  </a:moveTo>
                  <a:cubicBezTo>
                    <a:pt x="83" y="80"/>
                    <a:pt x="118" y="43"/>
                    <a:pt x="119" y="0"/>
                  </a:cubicBezTo>
                  <a:cubicBezTo>
                    <a:pt x="98" y="10"/>
                    <a:pt x="77" y="26"/>
                    <a:pt x="69" y="45"/>
                  </a:cubicBezTo>
                  <a:cubicBezTo>
                    <a:pt x="65" y="55"/>
                    <a:pt x="61" y="66"/>
                    <a:pt x="59" y="75"/>
                  </a:cubicBezTo>
                  <a:cubicBezTo>
                    <a:pt x="57" y="56"/>
                    <a:pt x="46" y="22"/>
                    <a:pt x="0" y="0"/>
                  </a:cubicBezTo>
                  <a:cubicBezTo>
                    <a:pt x="1" y="43"/>
                    <a:pt x="36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78A9B59E-80EA-EF40-A6C1-1E0CFDC59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8663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6" y="76"/>
                    <a:pt x="112" y="43"/>
                    <a:pt x="112" y="0"/>
                  </a:cubicBezTo>
                  <a:cubicBezTo>
                    <a:pt x="70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7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9FF1BEA6-0328-1547-B85C-B394EE657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2575" y="5805489"/>
              <a:ext cx="279400" cy="301625"/>
            </a:xfrm>
            <a:custGeom>
              <a:avLst/>
              <a:gdLst>
                <a:gd name="T0" fmla="*/ 77 w 157"/>
                <a:gd name="T1" fmla="*/ 0 h 170"/>
                <a:gd name="T2" fmla="*/ 127 w 157"/>
                <a:gd name="T3" fmla="*/ 120 h 170"/>
                <a:gd name="T4" fmla="*/ 0 w 157"/>
                <a:gd name="T5" fmla="*/ 151 h 170"/>
                <a:gd name="T6" fmla="*/ 150 w 157"/>
                <a:gd name="T7" fmla="*/ 132 h 170"/>
                <a:gd name="T8" fmla="*/ 77 w 157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77" y="0"/>
                  </a:moveTo>
                  <a:cubicBezTo>
                    <a:pt x="74" y="16"/>
                    <a:pt x="77" y="86"/>
                    <a:pt x="127" y="120"/>
                  </a:cubicBezTo>
                  <a:cubicBezTo>
                    <a:pt x="69" y="100"/>
                    <a:pt x="12" y="140"/>
                    <a:pt x="0" y="151"/>
                  </a:cubicBezTo>
                  <a:cubicBezTo>
                    <a:pt x="43" y="166"/>
                    <a:pt x="110" y="170"/>
                    <a:pt x="150" y="132"/>
                  </a:cubicBezTo>
                  <a:cubicBezTo>
                    <a:pt x="157" y="77"/>
                    <a:pt x="114" y="26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id="{DDDC40F5-EF24-0C49-AF8A-04277F7A0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5450" y="5749926"/>
              <a:ext cx="284163" cy="293688"/>
            </a:xfrm>
            <a:custGeom>
              <a:avLst/>
              <a:gdLst>
                <a:gd name="T0" fmla="*/ 98 w 160"/>
                <a:gd name="T1" fmla="*/ 0 h 165"/>
                <a:gd name="T2" fmla="*/ 132 w 160"/>
                <a:gd name="T3" fmla="*/ 114 h 165"/>
                <a:gd name="T4" fmla="*/ 0 w 160"/>
                <a:gd name="T5" fmla="*/ 131 h 165"/>
                <a:gd name="T6" fmla="*/ 154 w 160"/>
                <a:gd name="T7" fmla="*/ 125 h 165"/>
                <a:gd name="T8" fmla="*/ 98 w 160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98" y="0"/>
                  </a:moveTo>
                  <a:cubicBezTo>
                    <a:pt x="82" y="42"/>
                    <a:pt x="92" y="89"/>
                    <a:pt x="132" y="114"/>
                  </a:cubicBezTo>
                  <a:cubicBezTo>
                    <a:pt x="78" y="97"/>
                    <a:pt x="6" y="128"/>
                    <a:pt x="0" y="131"/>
                  </a:cubicBezTo>
                  <a:cubicBezTo>
                    <a:pt x="56" y="165"/>
                    <a:pt x="120" y="157"/>
                    <a:pt x="154" y="125"/>
                  </a:cubicBezTo>
                  <a:cubicBezTo>
                    <a:pt x="160" y="77"/>
                    <a:pt x="120" y="23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D04DB71E-F468-A74E-9A9D-F6A1EBE47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78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29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2" y="29"/>
                    <a:pt x="29" y="0"/>
                  </a:cubicBezTo>
                  <a:cubicBezTo>
                    <a:pt x="5" y="30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id="{A5C91E5A-01EC-C640-833E-0ECF87B02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350" y="5684839"/>
              <a:ext cx="274638" cy="282575"/>
            </a:xfrm>
            <a:custGeom>
              <a:avLst/>
              <a:gdLst>
                <a:gd name="T0" fmla="*/ 32 w 155"/>
                <a:gd name="T1" fmla="*/ 109 h 159"/>
                <a:gd name="T2" fmla="*/ 38 w 155"/>
                <a:gd name="T3" fmla="*/ 0 h 159"/>
                <a:gd name="T4" fmla="*/ 7 w 155"/>
                <a:gd name="T5" fmla="*/ 125 h 159"/>
                <a:gd name="T6" fmla="*/ 155 w 155"/>
                <a:gd name="T7" fmla="*/ 103 h 159"/>
                <a:gd name="T8" fmla="*/ 133 w 155"/>
                <a:gd name="T9" fmla="*/ 100 h 159"/>
                <a:gd name="T10" fmla="*/ 32 w 155"/>
                <a:gd name="T11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32" y="109"/>
                  </a:moveTo>
                  <a:cubicBezTo>
                    <a:pt x="62" y="79"/>
                    <a:pt x="54" y="27"/>
                    <a:pt x="38" y="0"/>
                  </a:cubicBezTo>
                  <a:cubicBezTo>
                    <a:pt x="19" y="27"/>
                    <a:pt x="0" y="86"/>
                    <a:pt x="7" y="125"/>
                  </a:cubicBezTo>
                  <a:cubicBezTo>
                    <a:pt x="48" y="159"/>
                    <a:pt x="116" y="141"/>
                    <a:pt x="155" y="103"/>
                  </a:cubicBezTo>
                  <a:cubicBezTo>
                    <a:pt x="150" y="102"/>
                    <a:pt x="142" y="101"/>
                    <a:pt x="133" y="100"/>
                  </a:cubicBezTo>
                  <a:cubicBezTo>
                    <a:pt x="81" y="95"/>
                    <a:pt x="53" y="98"/>
                    <a:pt x="32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144E616F-1A35-7445-A46D-8049D0E2A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5597526"/>
              <a:ext cx="261938" cy="260350"/>
            </a:xfrm>
            <a:custGeom>
              <a:avLst/>
              <a:gdLst>
                <a:gd name="T0" fmla="*/ 33 w 148"/>
                <a:gd name="T1" fmla="*/ 107 h 147"/>
                <a:gd name="T2" fmla="*/ 19 w 148"/>
                <a:gd name="T3" fmla="*/ 0 h 147"/>
                <a:gd name="T4" fmla="*/ 15 w 148"/>
                <a:gd name="T5" fmla="*/ 125 h 147"/>
                <a:gd name="T6" fmla="*/ 148 w 148"/>
                <a:gd name="T7" fmla="*/ 76 h 147"/>
                <a:gd name="T8" fmla="*/ 33 w 148"/>
                <a:gd name="T9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33" y="107"/>
                  </a:moveTo>
                  <a:cubicBezTo>
                    <a:pt x="55" y="75"/>
                    <a:pt x="46" y="31"/>
                    <a:pt x="19" y="0"/>
                  </a:cubicBezTo>
                  <a:cubicBezTo>
                    <a:pt x="4" y="34"/>
                    <a:pt x="0" y="91"/>
                    <a:pt x="15" y="125"/>
                  </a:cubicBezTo>
                  <a:cubicBezTo>
                    <a:pt x="58" y="147"/>
                    <a:pt x="118" y="119"/>
                    <a:pt x="148" y="76"/>
                  </a:cubicBezTo>
                  <a:cubicBezTo>
                    <a:pt x="110" y="73"/>
                    <a:pt x="65" y="82"/>
                    <a:pt x="3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id="{27844814-3418-B54B-ADDD-1B91DB206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313" y="5497514"/>
              <a:ext cx="257175" cy="233363"/>
            </a:xfrm>
            <a:custGeom>
              <a:avLst/>
              <a:gdLst>
                <a:gd name="T0" fmla="*/ 40 w 144"/>
                <a:gd name="T1" fmla="*/ 100 h 131"/>
                <a:gd name="T2" fmla="*/ 9 w 144"/>
                <a:gd name="T3" fmla="*/ 0 h 131"/>
                <a:gd name="T4" fmla="*/ 27 w 144"/>
                <a:gd name="T5" fmla="*/ 119 h 131"/>
                <a:gd name="T6" fmla="*/ 144 w 144"/>
                <a:gd name="T7" fmla="*/ 50 h 131"/>
                <a:gd name="T8" fmla="*/ 40 w 144"/>
                <a:gd name="T9" fmla="*/ 10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40" y="100"/>
                  </a:moveTo>
                  <a:cubicBezTo>
                    <a:pt x="54" y="66"/>
                    <a:pt x="38" y="24"/>
                    <a:pt x="9" y="0"/>
                  </a:cubicBezTo>
                  <a:cubicBezTo>
                    <a:pt x="0" y="34"/>
                    <a:pt x="6" y="90"/>
                    <a:pt x="27" y="119"/>
                  </a:cubicBezTo>
                  <a:cubicBezTo>
                    <a:pt x="71" y="131"/>
                    <a:pt x="123" y="96"/>
                    <a:pt x="144" y="50"/>
                  </a:cubicBezTo>
                  <a:cubicBezTo>
                    <a:pt x="119" y="53"/>
                    <a:pt x="68" y="67"/>
                    <a:pt x="4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9" name="Freeform 110">
              <a:extLst>
                <a:ext uri="{FF2B5EF4-FFF2-40B4-BE49-F238E27FC236}">
                  <a16:creationId xmlns:a16="http://schemas.microsoft.com/office/drawing/2014/main" id="{92C0F7EF-FC89-1240-861A-D03CD850A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2925" y="5392739"/>
              <a:ext cx="234950" cy="201613"/>
            </a:xfrm>
            <a:custGeom>
              <a:avLst/>
              <a:gdLst>
                <a:gd name="T0" fmla="*/ 48 w 132"/>
                <a:gd name="T1" fmla="*/ 83 h 113"/>
                <a:gd name="T2" fmla="*/ 4 w 132"/>
                <a:gd name="T3" fmla="*/ 0 h 113"/>
                <a:gd name="T4" fmla="*/ 37 w 132"/>
                <a:gd name="T5" fmla="*/ 109 h 113"/>
                <a:gd name="T6" fmla="*/ 132 w 132"/>
                <a:gd name="T7" fmla="*/ 26 h 113"/>
                <a:gd name="T8" fmla="*/ 48 w 132"/>
                <a:gd name="T9" fmla="*/ 8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48" y="83"/>
                  </a:moveTo>
                  <a:cubicBezTo>
                    <a:pt x="54" y="50"/>
                    <a:pt x="33" y="18"/>
                    <a:pt x="4" y="0"/>
                  </a:cubicBezTo>
                  <a:cubicBezTo>
                    <a:pt x="0" y="35"/>
                    <a:pt x="12" y="85"/>
                    <a:pt x="37" y="109"/>
                  </a:cubicBezTo>
                  <a:cubicBezTo>
                    <a:pt x="79" y="113"/>
                    <a:pt x="120" y="69"/>
                    <a:pt x="132" y="26"/>
                  </a:cubicBezTo>
                  <a:cubicBezTo>
                    <a:pt x="97" y="35"/>
                    <a:pt x="66" y="53"/>
                    <a:pt x="4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0" name="Freeform 111">
              <a:extLst>
                <a:ext uri="{FF2B5EF4-FFF2-40B4-BE49-F238E27FC236}">
                  <a16:creationId xmlns:a16="http://schemas.microsoft.com/office/drawing/2014/main" id="{91929F56-1A3C-A14C-805A-8FA4924C8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5273676"/>
              <a:ext cx="233363" cy="176213"/>
            </a:xfrm>
            <a:custGeom>
              <a:avLst/>
              <a:gdLst>
                <a:gd name="T0" fmla="*/ 52 w 131"/>
                <a:gd name="T1" fmla="*/ 99 h 99"/>
                <a:gd name="T2" fmla="*/ 131 w 131"/>
                <a:gd name="T3" fmla="*/ 6 h 99"/>
                <a:gd name="T4" fmla="*/ 56 w 131"/>
                <a:gd name="T5" fmla="*/ 80 h 99"/>
                <a:gd name="T6" fmla="*/ 0 w 131"/>
                <a:gd name="T7" fmla="*/ 0 h 99"/>
                <a:gd name="T8" fmla="*/ 52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52" y="99"/>
                  </a:moveTo>
                  <a:cubicBezTo>
                    <a:pt x="86" y="96"/>
                    <a:pt x="126" y="56"/>
                    <a:pt x="131" y="6"/>
                  </a:cubicBezTo>
                  <a:cubicBezTo>
                    <a:pt x="90" y="25"/>
                    <a:pt x="65" y="56"/>
                    <a:pt x="56" y="80"/>
                  </a:cubicBezTo>
                  <a:cubicBezTo>
                    <a:pt x="58" y="52"/>
                    <a:pt x="39" y="18"/>
                    <a:pt x="0" y="0"/>
                  </a:cubicBezTo>
                  <a:cubicBezTo>
                    <a:pt x="0" y="32"/>
                    <a:pt x="24" y="81"/>
                    <a:pt x="52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1" name="Freeform 112">
              <a:extLst>
                <a:ext uri="{FF2B5EF4-FFF2-40B4-BE49-F238E27FC236}">
                  <a16:creationId xmlns:a16="http://schemas.microsoft.com/office/drawing/2014/main" id="{0E12E26C-8B0E-E843-85F0-7C676C7E8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938" y="5148264"/>
              <a:ext cx="222250" cy="163513"/>
            </a:xfrm>
            <a:custGeom>
              <a:avLst/>
              <a:gdLst>
                <a:gd name="T0" fmla="*/ 61 w 125"/>
                <a:gd name="T1" fmla="*/ 92 h 92"/>
                <a:gd name="T2" fmla="*/ 125 w 125"/>
                <a:gd name="T3" fmla="*/ 0 h 92"/>
                <a:gd name="T4" fmla="*/ 62 w 125"/>
                <a:gd name="T5" fmla="*/ 75 h 92"/>
                <a:gd name="T6" fmla="*/ 0 w 125"/>
                <a:gd name="T7" fmla="*/ 0 h 92"/>
                <a:gd name="T8" fmla="*/ 61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1" y="92"/>
                  </a:moveTo>
                  <a:cubicBezTo>
                    <a:pt x="96" y="83"/>
                    <a:pt x="124" y="35"/>
                    <a:pt x="125" y="0"/>
                  </a:cubicBezTo>
                  <a:cubicBezTo>
                    <a:pt x="81" y="20"/>
                    <a:pt x="66" y="54"/>
                    <a:pt x="62" y="75"/>
                  </a:cubicBezTo>
                  <a:cubicBezTo>
                    <a:pt x="60" y="52"/>
                    <a:pt x="43" y="20"/>
                    <a:pt x="0" y="0"/>
                  </a:cubicBezTo>
                  <a:cubicBezTo>
                    <a:pt x="2" y="45"/>
                    <a:pt x="39" y="82"/>
                    <a:pt x="6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2" name="Freeform 113">
              <a:extLst>
                <a:ext uri="{FF2B5EF4-FFF2-40B4-BE49-F238E27FC236}">
                  <a16:creationId xmlns:a16="http://schemas.microsoft.com/office/drawing/2014/main" id="{98468BBB-4CC5-EA4A-A5E7-6BBF078BB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588" y="5014914"/>
              <a:ext cx="209550" cy="155575"/>
            </a:xfrm>
            <a:custGeom>
              <a:avLst/>
              <a:gdLst>
                <a:gd name="T0" fmla="*/ 59 w 118"/>
                <a:gd name="T1" fmla="*/ 88 h 88"/>
                <a:gd name="T2" fmla="*/ 118 w 118"/>
                <a:gd name="T3" fmla="*/ 0 h 88"/>
                <a:gd name="T4" fmla="*/ 59 w 118"/>
                <a:gd name="T5" fmla="*/ 75 h 88"/>
                <a:gd name="T6" fmla="*/ 49 w 118"/>
                <a:gd name="T7" fmla="*/ 45 h 88"/>
                <a:gd name="T8" fmla="*/ 0 w 118"/>
                <a:gd name="T9" fmla="*/ 0 h 88"/>
                <a:gd name="T10" fmla="*/ 59 w 11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8">
                  <a:moveTo>
                    <a:pt x="59" y="88"/>
                  </a:moveTo>
                  <a:cubicBezTo>
                    <a:pt x="82" y="80"/>
                    <a:pt x="117" y="43"/>
                    <a:pt x="118" y="0"/>
                  </a:cubicBezTo>
                  <a:cubicBezTo>
                    <a:pt x="72" y="22"/>
                    <a:pt x="61" y="56"/>
                    <a:pt x="59" y="75"/>
                  </a:cubicBezTo>
                  <a:cubicBezTo>
                    <a:pt x="57" y="66"/>
                    <a:pt x="54" y="55"/>
                    <a:pt x="49" y="45"/>
                  </a:cubicBezTo>
                  <a:cubicBezTo>
                    <a:pt x="41" y="26"/>
                    <a:pt x="20" y="10"/>
                    <a:pt x="0" y="0"/>
                  </a:cubicBezTo>
                  <a:cubicBezTo>
                    <a:pt x="0" y="43"/>
                    <a:pt x="35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3" name="Freeform 114">
              <a:extLst>
                <a:ext uri="{FF2B5EF4-FFF2-40B4-BE49-F238E27FC236}">
                  <a16:creationId xmlns:a16="http://schemas.microsoft.com/office/drawing/2014/main" id="{E699C80D-D716-7E45-9C36-5C01C57C2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5" y="76"/>
                    <a:pt x="112" y="43"/>
                    <a:pt x="112" y="0"/>
                  </a:cubicBezTo>
                  <a:cubicBezTo>
                    <a:pt x="69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6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4" name="Freeform 115">
              <a:extLst>
                <a:ext uri="{FF2B5EF4-FFF2-40B4-BE49-F238E27FC236}">
                  <a16:creationId xmlns:a16="http://schemas.microsoft.com/office/drawing/2014/main" id="{4FB0746E-4FBA-8E4D-8F6D-E33788D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0288" y="5805489"/>
              <a:ext cx="279400" cy="301625"/>
            </a:xfrm>
            <a:custGeom>
              <a:avLst/>
              <a:gdLst>
                <a:gd name="T0" fmla="*/ 30 w 157"/>
                <a:gd name="T1" fmla="*/ 120 h 170"/>
                <a:gd name="T2" fmla="*/ 81 w 157"/>
                <a:gd name="T3" fmla="*/ 0 h 170"/>
                <a:gd name="T4" fmla="*/ 7 w 157"/>
                <a:gd name="T5" fmla="*/ 132 h 170"/>
                <a:gd name="T6" fmla="*/ 157 w 157"/>
                <a:gd name="T7" fmla="*/ 151 h 170"/>
                <a:gd name="T8" fmla="*/ 30 w 157"/>
                <a:gd name="T9" fmla="*/ 1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30" y="120"/>
                  </a:moveTo>
                  <a:cubicBezTo>
                    <a:pt x="81" y="86"/>
                    <a:pt x="83" y="16"/>
                    <a:pt x="81" y="0"/>
                  </a:cubicBezTo>
                  <a:cubicBezTo>
                    <a:pt x="43" y="26"/>
                    <a:pt x="0" y="77"/>
                    <a:pt x="7" y="132"/>
                  </a:cubicBezTo>
                  <a:cubicBezTo>
                    <a:pt x="47" y="170"/>
                    <a:pt x="114" y="166"/>
                    <a:pt x="157" y="151"/>
                  </a:cubicBezTo>
                  <a:cubicBezTo>
                    <a:pt x="145" y="140"/>
                    <a:pt x="88" y="100"/>
                    <a:pt x="3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5" name="Freeform 116">
              <a:extLst>
                <a:ext uri="{FF2B5EF4-FFF2-40B4-BE49-F238E27FC236}">
                  <a16:creationId xmlns:a16="http://schemas.microsoft.com/office/drawing/2014/main" id="{3920B8C8-2D06-D94C-8620-64A37E994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3763" y="5749926"/>
              <a:ext cx="284163" cy="293688"/>
            </a:xfrm>
            <a:custGeom>
              <a:avLst/>
              <a:gdLst>
                <a:gd name="T0" fmla="*/ 28 w 160"/>
                <a:gd name="T1" fmla="*/ 114 h 165"/>
                <a:gd name="T2" fmla="*/ 62 w 160"/>
                <a:gd name="T3" fmla="*/ 0 h 165"/>
                <a:gd name="T4" fmla="*/ 6 w 160"/>
                <a:gd name="T5" fmla="*/ 125 h 165"/>
                <a:gd name="T6" fmla="*/ 160 w 160"/>
                <a:gd name="T7" fmla="*/ 131 h 165"/>
                <a:gd name="T8" fmla="*/ 28 w 160"/>
                <a:gd name="T9" fmla="*/ 1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28" y="114"/>
                  </a:moveTo>
                  <a:cubicBezTo>
                    <a:pt x="68" y="89"/>
                    <a:pt x="78" y="42"/>
                    <a:pt x="62" y="0"/>
                  </a:cubicBezTo>
                  <a:cubicBezTo>
                    <a:pt x="41" y="23"/>
                    <a:pt x="0" y="77"/>
                    <a:pt x="6" y="125"/>
                  </a:cubicBezTo>
                  <a:cubicBezTo>
                    <a:pt x="40" y="157"/>
                    <a:pt x="104" y="165"/>
                    <a:pt x="160" y="131"/>
                  </a:cubicBezTo>
                  <a:cubicBezTo>
                    <a:pt x="154" y="128"/>
                    <a:pt x="82" y="97"/>
                    <a:pt x="2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6" name="Freeform 117">
              <a:extLst>
                <a:ext uri="{FF2B5EF4-FFF2-40B4-BE49-F238E27FC236}">
                  <a16:creationId xmlns:a16="http://schemas.microsoft.com/office/drawing/2014/main" id="{71E35731-8528-0249-890D-D88DE6A71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19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30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4" y="30"/>
                    <a:pt x="30" y="0"/>
                  </a:cubicBezTo>
                  <a:cubicBezTo>
                    <a:pt x="7" y="29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2938900-F38A-C045-B98D-CCD27F9ADFE1}"/>
              </a:ext>
            </a:extLst>
          </p:cNvPr>
          <p:cNvGrpSpPr/>
          <p:nvPr/>
        </p:nvGrpSpPr>
        <p:grpSpPr>
          <a:xfrm>
            <a:off x="8623180" y="2718190"/>
            <a:ext cx="2419646" cy="1478964"/>
            <a:chOff x="-2014538" y="4749791"/>
            <a:chExt cx="1725615" cy="1404948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78" name="Freeform 95">
              <a:extLst>
                <a:ext uri="{FF2B5EF4-FFF2-40B4-BE49-F238E27FC236}">
                  <a16:creationId xmlns:a16="http://schemas.microsoft.com/office/drawing/2014/main" id="{68D354C5-6501-854A-9A94-73F30166F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0950" y="5973764"/>
              <a:ext cx="190500" cy="180975"/>
            </a:xfrm>
            <a:custGeom>
              <a:avLst/>
              <a:gdLst>
                <a:gd name="T0" fmla="*/ 79 w 120"/>
                <a:gd name="T1" fmla="*/ 38 h 114"/>
                <a:gd name="T2" fmla="*/ 61 w 120"/>
                <a:gd name="T3" fmla="*/ 0 h 114"/>
                <a:gd name="T4" fmla="*/ 42 w 120"/>
                <a:gd name="T5" fmla="*/ 38 h 114"/>
                <a:gd name="T6" fmla="*/ 0 w 120"/>
                <a:gd name="T7" fmla="*/ 44 h 114"/>
                <a:gd name="T8" fmla="*/ 30 w 120"/>
                <a:gd name="T9" fmla="*/ 73 h 114"/>
                <a:gd name="T10" fmla="*/ 23 w 120"/>
                <a:gd name="T11" fmla="*/ 114 h 114"/>
                <a:gd name="T12" fmla="*/ 61 w 120"/>
                <a:gd name="T13" fmla="*/ 95 h 114"/>
                <a:gd name="T14" fmla="*/ 98 w 120"/>
                <a:gd name="T15" fmla="*/ 114 h 114"/>
                <a:gd name="T16" fmla="*/ 90 w 120"/>
                <a:gd name="T17" fmla="*/ 73 h 114"/>
                <a:gd name="T18" fmla="*/ 120 w 120"/>
                <a:gd name="T19" fmla="*/ 44 h 114"/>
                <a:gd name="T20" fmla="*/ 79 w 120"/>
                <a:gd name="T21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4">
                  <a:moveTo>
                    <a:pt x="79" y="38"/>
                  </a:moveTo>
                  <a:lnTo>
                    <a:pt x="61" y="0"/>
                  </a:lnTo>
                  <a:lnTo>
                    <a:pt x="42" y="38"/>
                  </a:lnTo>
                  <a:lnTo>
                    <a:pt x="0" y="44"/>
                  </a:lnTo>
                  <a:lnTo>
                    <a:pt x="30" y="73"/>
                  </a:lnTo>
                  <a:lnTo>
                    <a:pt x="23" y="114"/>
                  </a:lnTo>
                  <a:lnTo>
                    <a:pt x="61" y="95"/>
                  </a:lnTo>
                  <a:lnTo>
                    <a:pt x="98" y="114"/>
                  </a:lnTo>
                  <a:lnTo>
                    <a:pt x="90" y="73"/>
                  </a:lnTo>
                  <a:lnTo>
                    <a:pt x="120" y="44"/>
                  </a:lnTo>
                  <a:lnTo>
                    <a:pt x="7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9" name="Freeform 96">
              <a:extLst>
                <a:ext uri="{FF2B5EF4-FFF2-40B4-BE49-F238E27FC236}">
                  <a16:creationId xmlns:a16="http://schemas.microsoft.com/office/drawing/2014/main" id="{BCBC2CB9-0958-CB47-8B8D-958B4DB4F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9750" y="5684839"/>
              <a:ext cx="274638" cy="282575"/>
            </a:xfrm>
            <a:custGeom>
              <a:avLst/>
              <a:gdLst>
                <a:gd name="T0" fmla="*/ 148 w 155"/>
                <a:gd name="T1" fmla="*/ 125 h 159"/>
                <a:gd name="T2" fmla="*/ 118 w 155"/>
                <a:gd name="T3" fmla="*/ 0 h 159"/>
                <a:gd name="T4" fmla="*/ 124 w 155"/>
                <a:gd name="T5" fmla="*/ 109 h 159"/>
                <a:gd name="T6" fmla="*/ 22 w 155"/>
                <a:gd name="T7" fmla="*/ 100 h 159"/>
                <a:gd name="T8" fmla="*/ 0 w 155"/>
                <a:gd name="T9" fmla="*/ 103 h 159"/>
                <a:gd name="T10" fmla="*/ 148 w 155"/>
                <a:gd name="T11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148" y="125"/>
                  </a:moveTo>
                  <a:cubicBezTo>
                    <a:pt x="155" y="86"/>
                    <a:pt x="136" y="27"/>
                    <a:pt x="118" y="0"/>
                  </a:cubicBezTo>
                  <a:cubicBezTo>
                    <a:pt x="101" y="27"/>
                    <a:pt x="93" y="79"/>
                    <a:pt x="124" y="109"/>
                  </a:cubicBezTo>
                  <a:cubicBezTo>
                    <a:pt x="102" y="98"/>
                    <a:pt x="74" y="95"/>
                    <a:pt x="22" y="100"/>
                  </a:cubicBezTo>
                  <a:cubicBezTo>
                    <a:pt x="13" y="101"/>
                    <a:pt x="6" y="102"/>
                    <a:pt x="0" y="103"/>
                  </a:cubicBezTo>
                  <a:cubicBezTo>
                    <a:pt x="40" y="141"/>
                    <a:pt x="108" y="159"/>
                    <a:pt x="14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0" name="Freeform 97">
              <a:extLst>
                <a:ext uri="{FF2B5EF4-FFF2-40B4-BE49-F238E27FC236}">
                  <a16:creationId xmlns:a16="http://schemas.microsoft.com/office/drawing/2014/main" id="{07791CB4-6B3B-9A4A-A4CB-AA9B8A68F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1825" y="5597526"/>
              <a:ext cx="263525" cy="260350"/>
            </a:xfrm>
            <a:custGeom>
              <a:avLst/>
              <a:gdLst>
                <a:gd name="T0" fmla="*/ 133 w 148"/>
                <a:gd name="T1" fmla="*/ 125 h 147"/>
                <a:gd name="T2" fmla="*/ 129 w 148"/>
                <a:gd name="T3" fmla="*/ 0 h 147"/>
                <a:gd name="T4" fmla="*/ 115 w 148"/>
                <a:gd name="T5" fmla="*/ 107 h 147"/>
                <a:gd name="T6" fmla="*/ 0 w 148"/>
                <a:gd name="T7" fmla="*/ 76 h 147"/>
                <a:gd name="T8" fmla="*/ 133 w 148"/>
                <a:gd name="T9" fmla="*/ 1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133" y="125"/>
                  </a:moveTo>
                  <a:cubicBezTo>
                    <a:pt x="148" y="91"/>
                    <a:pt x="144" y="34"/>
                    <a:pt x="129" y="0"/>
                  </a:cubicBezTo>
                  <a:cubicBezTo>
                    <a:pt x="103" y="31"/>
                    <a:pt x="93" y="75"/>
                    <a:pt x="115" y="107"/>
                  </a:cubicBezTo>
                  <a:cubicBezTo>
                    <a:pt x="83" y="82"/>
                    <a:pt x="38" y="73"/>
                    <a:pt x="0" y="76"/>
                  </a:cubicBezTo>
                  <a:cubicBezTo>
                    <a:pt x="30" y="119"/>
                    <a:pt x="90" y="147"/>
                    <a:pt x="133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1" name="Freeform 98">
              <a:extLst>
                <a:ext uri="{FF2B5EF4-FFF2-40B4-BE49-F238E27FC236}">
                  <a16:creationId xmlns:a16="http://schemas.microsoft.com/office/drawing/2014/main" id="{DE355BD0-5CF0-0B4A-B42D-D8658781E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5325" y="5497514"/>
              <a:ext cx="255588" cy="233363"/>
            </a:xfrm>
            <a:custGeom>
              <a:avLst/>
              <a:gdLst>
                <a:gd name="T0" fmla="*/ 117 w 144"/>
                <a:gd name="T1" fmla="*/ 119 h 131"/>
                <a:gd name="T2" fmla="*/ 135 w 144"/>
                <a:gd name="T3" fmla="*/ 0 h 131"/>
                <a:gd name="T4" fmla="*/ 104 w 144"/>
                <a:gd name="T5" fmla="*/ 100 h 131"/>
                <a:gd name="T6" fmla="*/ 0 w 144"/>
                <a:gd name="T7" fmla="*/ 50 h 131"/>
                <a:gd name="T8" fmla="*/ 117 w 144"/>
                <a:gd name="T9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117" y="119"/>
                  </a:moveTo>
                  <a:cubicBezTo>
                    <a:pt x="138" y="90"/>
                    <a:pt x="144" y="34"/>
                    <a:pt x="135" y="0"/>
                  </a:cubicBezTo>
                  <a:cubicBezTo>
                    <a:pt x="106" y="24"/>
                    <a:pt x="90" y="66"/>
                    <a:pt x="104" y="100"/>
                  </a:cubicBezTo>
                  <a:cubicBezTo>
                    <a:pt x="76" y="67"/>
                    <a:pt x="25" y="53"/>
                    <a:pt x="0" y="50"/>
                  </a:cubicBezTo>
                  <a:cubicBezTo>
                    <a:pt x="22" y="96"/>
                    <a:pt x="74" y="131"/>
                    <a:pt x="117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2" name="Freeform 99">
              <a:extLst>
                <a:ext uri="{FF2B5EF4-FFF2-40B4-BE49-F238E27FC236}">
                  <a16:creationId xmlns:a16="http://schemas.microsoft.com/office/drawing/2014/main" id="{707CF1CB-FF15-9B4B-B518-6FAC11356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5488" y="5392739"/>
              <a:ext cx="234950" cy="201613"/>
            </a:xfrm>
            <a:custGeom>
              <a:avLst/>
              <a:gdLst>
                <a:gd name="T0" fmla="*/ 95 w 132"/>
                <a:gd name="T1" fmla="*/ 109 h 113"/>
                <a:gd name="T2" fmla="*/ 128 w 132"/>
                <a:gd name="T3" fmla="*/ 0 h 113"/>
                <a:gd name="T4" fmla="*/ 84 w 132"/>
                <a:gd name="T5" fmla="*/ 83 h 113"/>
                <a:gd name="T6" fmla="*/ 0 w 132"/>
                <a:gd name="T7" fmla="*/ 26 h 113"/>
                <a:gd name="T8" fmla="*/ 95 w 132"/>
                <a:gd name="T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95" y="109"/>
                  </a:moveTo>
                  <a:cubicBezTo>
                    <a:pt x="120" y="85"/>
                    <a:pt x="132" y="35"/>
                    <a:pt x="128" y="0"/>
                  </a:cubicBezTo>
                  <a:cubicBezTo>
                    <a:pt x="99" y="18"/>
                    <a:pt x="78" y="50"/>
                    <a:pt x="84" y="83"/>
                  </a:cubicBezTo>
                  <a:cubicBezTo>
                    <a:pt x="66" y="53"/>
                    <a:pt x="35" y="35"/>
                    <a:pt x="0" y="26"/>
                  </a:cubicBezTo>
                  <a:cubicBezTo>
                    <a:pt x="12" y="69"/>
                    <a:pt x="53" y="113"/>
                    <a:pt x="95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3" name="Freeform 100">
              <a:extLst>
                <a:ext uri="{FF2B5EF4-FFF2-40B4-BE49-F238E27FC236}">
                  <a16:creationId xmlns:a16="http://schemas.microsoft.com/office/drawing/2014/main" id="{BA668441-FFB2-9A4C-8A0C-3F0143AC0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4538" y="5273676"/>
              <a:ext cx="231775" cy="176213"/>
            </a:xfrm>
            <a:custGeom>
              <a:avLst/>
              <a:gdLst>
                <a:gd name="T0" fmla="*/ 80 w 131"/>
                <a:gd name="T1" fmla="*/ 99 h 99"/>
                <a:gd name="T2" fmla="*/ 131 w 131"/>
                <a:gd name="T3" fmla="*/ 0 h 99"/>
                <a:gd name="T4" fmla="*/ 75 w 131"/>
                <a:gd name="T5" fmla="*/ 80 h 99"/>
                <a:gd name="T6" fmla="*/ 0 w 131"/>
                <a:gd name="T7" fmla="*/ 6 h 99"/>
                <a:gd name="T8" fmla="*/ 80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80" y="99"/>
                  </a:moveTo>
                  <a:cubicBezTo>
                    <a:pt x="107" y="81"/>
                    <a:pt x="131" y="32"/>
                    <a:pt x="131" y="0"/>
                  </a:cubicBezTo>
                  <a:cubicBezTo>
                    <a:pt x="92" y="18"/>
                    <a:pt x="73" y="52"/>
                    <a:pt x="75" y="80"/>
                  </a:cubicBezTo>
                  <a:cubicBezTo>
                    <a:pt x="66" y="56"/>
                    <a:pt x="41" y="25"/>
                    <a:pt x="0" y="6"/>
                  </a:cubicBezTo>
                  <a:cubicBezTo>
                    <a:pt x="5" y="56"/>
                    <a:pt x="45" y="96"/>
                    <a:pt x="80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4" name="Freeform 101">
              <a:extLst>
                <a:ext uri="{FF2B5EF4-FFF2-40B4-BE49-F238E27FC236}">
                  <a16:creationId xmlns:a16="http://schemas.microsoft.com/office/drawing/2014/main" id="{47D6B17D-A354-0A40-805F-9062E139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9775" y="5148264"/>
              <a:ext cx="222250" cy="163513"/>
            </a:xfrm>
            <a:custGeom>
              <a:avLst/>
              <a:gdLst>
                <a:gd name="T0" fmla="*/ 64 w 125"/>
                <a:gd name="T1" fmla="*/ 92 h 92"/>
                <a:gd name="T2" fmla="*/ 125 w 125"/>
                <a:gd name="T3" fmla="*/ 0 h 92"/>
                <a:gd name="T4" fmla="*/ 63 w 125"/>
                <a:gd name="T5" fmla="*/ 75 h 92"/>
                <a:gd name="T6" fmla="*/ 0 w 125"/>
                <a:gd name="T7" fmla="*/ 0 h 92"/>
                <a:gd name="T8" fmla="*/ 64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4" y="92"/>
                  </a:moveTo>
                  <a:cubicBezTo>
                    <a:pt x="86" y="82"/>
                    <a:pt x="123" y="45"/>
                    <a:pt x="125" y="0"/>
                  </a:cubicBezTo>
                  <a:cubicBezTo>
                    <a:pt x="82" y="20"/>
                    <a:pt x="66" y="52"/>
                    <a:pt x="63" y="75"/>
                  </a:cubicBezTo>
                  <a:cubicBezTo>
                    <a:pt x="59" y="54"/>
                    <a:pt x="44" y="20"/>
                    <a:pt x="0" y="0"/>
                  </a:cubicBezTo>
                  <a:cubicBezTo>
                    <a:pt x="1" y="35"/>
                    <a:pt x="30" y="83"/>
                    <a:pt x="6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5" name="Freeform 102">
              <a:extLst>
                <a:ext uri="{FF2B5EF4-FFF2-40B4-BE49-F238E27FC236}">
                  <a16:creationId xmlns:a16="http://schemas.microsoft.com/office/drawing/2014/main" id="{446841FD-8C96-9248-90BC-C707742D0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5013" y="5014914"/>
              <a:ext cx="212725" cy="155575"/>
            </a:xfrm>
            <a:custGeom>
              <a:avLst/>
              <a:gdLst>
                <a:gd name="T0" fmla="*/ 59 w 119"/>
                <a:gd name="T1" fmla="*/ 88 h 88"/>
                <a:gd name="T2" fmla="*/ 119 w 119"/>
                <a:gd name="T3" fmla="*/ 0 h 88"/>
                <a:gd name="T4" fmla="*/ 69 w 119"/>
                <a:gd name="T5" fmla="*/ 45 h 88"/>
                <a:gd name="T6" fmla="*/ 59 w 119"/>
                <a:gd name="T7" fmla="*/ 75 h 88"/>
                <a:gd name="T8" fmla="*/ 0 w 119"/>
                <a:gd name="T9" fmla="*/ 0 h 88"/>
                <a:gd name="T10" fmla="*/ 59 w 119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88">
                  <a:moveTo>
                    <a:pt x="59" y="88"/>
                  </a:moveTo>
                  <a:cubicBezTo>
                    <a:pt x="83" y="80"/>
                    <a:pt x="118" y="43"/>
                    <a:pt x="119" y="0"/>
                  </a:cubicBezTo>
                  <a:cubicBezTo>
                    <a:pt x="98" y="10"/>
                    <a:pt x="77" y="26"/>
                    <a:pt x="69" y="45"/>
                  </a:cubicBezTo>
                  <a:cubicBezTo>
                    <a:pt x="65" y="55"/>
                    <a:pt x="61" y="66"/>
                    <a:pt x="59" y="75"/>
                  </a:cubicBezTo>
                  <a:cubicBezTo>
                    <a:pt x="57" y="56"/>
                    <a:pt x="46" y="22"/>
                    <a:pt x="0" y="0"/>
                  </a:cubicBezTo>
                  <a:cubicBezTo>
                    <a:pt x="1" y="43"/>
                    <a:pt x="36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6" name="Freeform 103">
              <a:extLst>
                <a:ext uri="{FF2B5EF4-FFF2-40B4-BE49-F238E27FC236}">
                  <a16:creationId xmlns:a16="http://schemas.microsoft.com/office/drawing/2014/main" id="{D9284992-3EDC-3C44-A435-78C51E225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8663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6" y="76"/>
                    <a:pt x="112" y="43"/>
                    <a:pt x="112" y="0"/>
                  </a:cubicBezTo>
                  <a:cubicBezTo>
                    <a:pt x="70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7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7" name="Freeform 104">
              <a:extLst>
                <a:ext uri="{FF2B5EF4-FFF2-40B4-BE49-F238E27FC236}">
                  <a16:creationId xmlns:a16="http://schemas.microsoft.com/office/drawing/2014/main" id="{CBB293B2-04F3-B947-B250-91C336F58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2575" y="5805489"/>
              <a:ext cx="279400" cy="301625"/>
            </a:xfrm>
            <a:custGeom>
              <a:avLst/>
              <a:gdLst>
                <a:gd name="T0" fmla="*/ 77 w 157"/>
                <a:gd name="T1" fmla="*/ 0 h 170"/>
                <a:gd name="T2" fmla="*/ 127 w 157"/>
                <a:gd name="T3" fmla="*/ 120 h 170"/>
                <a:gd name="T4" fmla="*/ 0 w 157"/>
                <a:gd name="T5" fmla="*/ 151 h 170"/>
                <a:gd name="T6" fmla="*/ 150 w 157"/>
                <a:gd name="T7" fmla="*/ 132 h 170"/>
                <a:gd name="T8" fmla="*/ 77 w 157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77" y="0"/>
                  </a:moveTo>
                  <a:cubicBezTo>
                    <a:pt x="74" y="16"/>
                    <a:pt x="77" y="86"/>
                    <a:pt x="127" y="120"/>
                  </a:cubicBezTo>
                  <a:cubicBezTo>
                    <a:pt x="69" y="100"/>
                    <a:pt x="12" y="140"/>
                    <a:pt x="0" y="151"/>
                  </a:cubicBezTo>
                  <a:cubicBezTo>
                    <a:pt x="43" y="166"/>
                    <a:pt x="110" y="170"/>
                    <a:pt x="150" y="132"/>
                  </a:cubicBezTo>
                  <a:cubicBezTo>
                    <a:pt x="157" y="77"/>
                    <a:pt x="114" y="26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8" name="Freeform 105">
              <a:extLst>
                <a:ext uri="{FF2B5EF4-FFF2-40B4-BE49-F238E27FC236}">
                  <a16:creationId xmlns:a16="http://schemas.microsoft.com/office/drawing/2014/main" id="{DCB5BDA5-B6B2-AE4D-82A5-8776176D3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5450" y="5749926"/>
              <a:ext cx="284163" cy="293688"/>
            </a:xfrm>
            <a:custGeom>
              <a:avLst/>
              <a:gdLst>
                <a:gd name="T0" fmla="*/ 98 w 160"/>
                <a:gd name="T1" fmla="*/ 0 h 165"/>
                <a:gd name="T2" fmla="*/ 132 w 160"/>
                <a:gd name="T3" fmla="*/ 114 h 165"/>
                <a:gd name="T4" fmla="*/ 0 w 160"/>
                <a:gd name="T5" fmla="*/ 131 h 165"/>
                <a:gd name="T6" fmla="*/ 154 w 160"/>
                <a:gd name="T7" fmla="*/ 125 h 165"/>
                <a:gd name="T8" fmla="*/ 98 w 160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98" y="0"/>
                  </a:moveTo>
                  <a:cubicBezTo>
                    <a:pt x="82" y="42"/>
                    <a:pt x="92" y="89"/>
                    <a:pt x="132" y="114"/>
                  </a:cubicBezTo>
                  <a:cubicBezTo>
                    <a:pt x="78" y="97"/>
                    <a:pt x="6" y="128"/>
                    <a:pt x="0" y="131"/>
                  </a:cubicBezTo>
                  <a:cubicBezTo>
                    <a:pt x="56" y="165"/>
                    <a:pt x="120" y="157"/>
                    <a:pt x="154" y="125"/>
                  </a:cubicBezTo>
                  <a:cubicBezTo>
                    <a:pt x="160" y="77"/>
                    <a:pt x="120" y="23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9" name="Freeform 106">
              <a:extLst>
                <a:ext uri="{FF2B5EF4-FFF2-40B4-BE49-F238E27FC236}">
                  <a16:creationId xmlns:a16="http://schemas.microsoft.com/office/drawing/2014/main" id="{CA2A2DE4-D0BB-9848-9A91-53D2ED03D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78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29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2" y="29"/>
                    <a:pt x="29" y="0"/>
                  </a:cubicBezTo>
                  <a:cubicBezTo>
                    <a:pt x="5" y="30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0" name="Freeform 107">
              <a:extLst>
                <a:ext uri="{FF2B5EF4-FFF2-40B4-BE49-F238E27FC236}">
                  <a16:creationId xmlns:a16="http://schemas.microsoft.com/office/drawing/2014/main" id="{C6733E08-5E88-2B46-9144-E63B6D60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350" y="5684839"/>
              <a:ext cx="274638" cy="282575"/>
            </a:xfrm>
            <a:custGeom>
              <a:avLst/>
              <a:gdLst>
                <a:gd name="T0" fmla="*/ 32 w 155"/>
                <a:gd name="T1" fmla="*/ 109 h 159"/>
                <a:gd name="T2" fmla="*/ 38 w 155"/>
                <a:gd name="T3" fmla="*/ 0 h 159"/>
                <a:gd name="T4" fmla="*/ 7 w 155"/>
                <a:gd name="T5" fmla="*/ 125 h 159"/>
                <a:gd name="T6" fmla="*/ 155 w 155"/>
                <a:gd name="T7" fmla="*/ 103 h 159"/>
                <a:gd name="T8" fmla="*/ 133 w 155"/>
                <a:gd name="T9" fmla="*/ 100 h 159"/>
                <a:gd name="T10" fmla="*/ 32 w 155"/>
                <a:gd name="T11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32" y="109"/>
                  </a:moveTo>
                  <a:cubicBezTo>
                    <a:pt x="62" y="79"/>
                    <a:pt x="54" y="27"/>
                    <a:pt x="38" y="0"/>
                  </a:cubicBezTo>
                  <a:cubicBezTo>
                    <a:pt x="19" y="27"/>
                    <a:pt x="0" y="86"/>
                    <a:pt x="7" y="125"/>
                  </a:cubicBezTo>
                  <a:cubicBezTo>
                    <a:pt x="48" y="159"/>
                    <a:pt x="116" y="141"/>
                    <a:pt x="155" y="103"/>
                  </a:cubicBezTo>
                  <a:cubicBezTo>
                    <a:pt x="150" y="102"/>
                    <a:pt x="142" y="101"/>
                    <a:pt x="133" y="100"/>
                  </a:cubicBezTo>
                  <a:cubicBezTo>
                    <a:pt x="81" y="95"/>
                    <a:pt x="53" y="98"/>
                    <a:pt x="32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1" name="Freeform 108">
              <a:extLst>
                <a:ext uri="{FF2B5EF4-FFF2-40B4-BE49-F238E27FC236}">
                  <a16:creationId xmlns:a16="http://schemas.microsoft.com/office/drawing/2014/main" id="{36DD033F-2A67-6C41-8A86-FA5CD9B34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5597526"/>
              <a:ext cx="261938" cy="260350"/>
            </a:xfrm>
            <a:custGeom>
              <a:avLst/>
              <a:gdLst>
                <a:gd name="T0" fmla="*/ 33 w 148"/>
                <a:gd name="T1" fmla="*/ 107 h 147"/>
                <a:gd name="T2" fmla="*/ 19 w 148"/>
                <a:gd name="T3" fmla="*/ 0 h 147"/>
                <a:gd name="T4" fmla="*/ 15 w 148"/>
                <a:gd name="T5" fmla="*/ 125 h 147"/>
                <a:gd name="T6" fmla="*/ 148 w 148"/>
                <a:gd name="T7" fmla="*/ 76 h 147"/>
                <a:gd name="T8" fmla="*/ 33 w 148"/>
                <a:gd name="T9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33" y="107"/>
                  </a:moveTo>
                  <a:cubicBezTo>
                    <a:pt x="55" y="75"/>
                    <a:pt x="46" y="31"/>
                    <a:pt x="19" y="0"/>
                  </a:cubicBezTo>
                  <a:cubicBezTo>
                    <a:pt x="4" y="34"/>
                    <a:pt x="0" y="91"/>
                    <a:pt x="15" y="125"/>
                  </a:cubicBezTo>
                  <a:cubicBezTo>
                    <a:pt x="58" y="147"/>
                    <a:pt x="118" y="119"/>
                    <a:pt x="148" y="76"/>
                  </a:cubicBezTo>
                  <a:cubicBezTo>
                    <a:pt x="110" y="73"/>
                    <a:pt x="65" y="82"/>
                    <a:pt x="3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2" name="Freeform 109">
              <a:extLst>
                <a:ext uri="{FF2B5EF4-FFF2-40B4-BE49-F238E27FC236}">
                  <a16:creationId xmlns:a16="http://schemas.microsoft.com/office/drawing/2014/main" id="{9DB0F43F-6912-0045-A8A8-53A7C9C72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313" y="5497514"/>
              <a:ext cx="257175" cy="233363"/>
            </a:xfrm>
            <a:custGeom>
              <a:avLst/>
              <a:gdLst>
                <a:gd name="T0" fmla="*/ 40 w 144"/>
                <a:gd name="T1" fmla="*/ 100 h 131"/>
                <a:gd name="T2" fmla="*/ 9 w 144"/>
                <a:gd name="T3" fmla="*/ 0 h 131"/>
                <a:gd name="T4" fmla="*/ 27 w 144"/>
                <a:gd name="T5" fmla="*/ 119 h 131"/>
                <a:gd name="T6" fmla="*/ 144 w 144"/>
                <a:gd name="T7" fmla="*/ 50 h 131"/>
                <a:gd name="T8" fmla="*/ 40 w 144"/>
                <a:gd name="T9" fmla="*/ 10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40" y="100"/>
                  </a:moveTo>
                  <a:cubicBezTo>
                    <a:pt x="54" y="66"/>
                    <a:pt x="38" y="24"/>
                    <a:pt x="9" y="0"/>
                  </a:cubicBezTo>
                  <a:cubicBezTo>
                    <a:pt x="0" y="34"/>
                    <a:pt x="6" y="90"/>
                    <a:pt x="27" y="119"/>
                  </a:cubicBezTo>
                  <a:cubicBezTo>
                    <a:pt x="71" y="131"/>
                    <a:pt x="123" y="96"/>
                    <a:pt x="144" y="50"/>
                  </a:cubicBezTo>
                  <a:cubicBezTo>
                    <a:pt x="119" y="53"/>
                    <a:pt x="68" y="67"/>
                    <a:pt x="4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3" name="Freeform 110">
              <a:extLst>
                <a:ext uri="{FF2B5EF4-FFF2-40B4-BE49-F238E27FC236}">
                  <a16:creationId xmlns:a16="http://schemas.microsoft.com/office/drawing/2014/main" id="{94E934DA-0DD0-AA48-869F-58BD08C60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2925" y="5392739"/>
              <a:ext cx="234950" cy="201613"/>
            </a:xfrm>
            <a:custGeom>
              <a:avLst/>
              <a:gdLst>
                <a:gd name="T0" fmla="*/ 48 w 132"/>
                <a:gd name="T1" fmla="*/ 83 h 113"/>
                <a:gd name="T2" fmla="*/ 4 w 132"/>
                <a:gd name="T3" fmla="*/ 0 h 113"/>
                <a:gd name="T4" fmla="*/ 37 w 132"/>
                <a:gd name="T5" fmla="*/ 109 h 113"/>
                <a:gd name="T6" fmla="*/ 132 w 132"/>
                <a:gd name="T7" fmla="*/ 26 h 113"/>
                <a:gd name="T8" fmla="*/ 48 w 132"/>
                <a:gd name="T9" fmla="*/ 8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48" y="83"/>
                  </a:moveTo>
                  <a:cubicBezTo>
                    <a:pt x="54" y="50"/>
                    <a:pt x="33" y="18"/>
                    <a:pt x="4" y="0"/>
                  </a:cubicBezTo>
                  <a:cubicBezTo>
                    <a:pt x="0" y="35"/>
                    <a:pt x="12" y="85"/>
                    <a:pt x="37" y="109"/>
                  </a:cubicBezTo>
                  <a:cubicBezTo>
                    <a:pt x="79" y="113"/>
                    <a:pt x="120" y="69"/>
                    <a:pt x="132" y="26"/>
                  </a:cubicBezTo>
                  <a:cubicBezTo>
                    <a:pt x="97" y="35"/>
                    <a:pt x="66" y="53"/>
                    <a:pt x="4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4" name="Freeform 111">
              <a:extLst>
                <a:ext uri="{FF2B5EF4-FFF2-40B4-BE49-F238E27FC236}">
                  <a16:creationId xmlns:a16="http://schemas.microsoft.com/office/drawing/2014/main" id="{BCD4F6E5-93BE-2347-BAF4-02B846DC8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5273676"/>
              <a:ext cx="233363" cy="176213"/>
            </a:xfrm>
            <a:custGeom>
              <a:avLst/>
              <a:gdLst>
                <a:gd name="T0" fmla="*/ 52 w 131"/>
                <a:gd name="T1" fmla="*/ 99 h 99"/>
                <a:gd name="T2" fmla="*/ 131 w 131"/>
                <a:gd name="T3" fmla="*/ 6 h 99"/>
                <a:gd name="T4" fmla="*/ 56 w 131"/>
                <a:gd name="T5" fmla="*/ 80 h 99"/>
                <a:gd name="T6" fmla="*/ 0 w 131"/>
                <a:gd name="T7" fmla="*/ 0 h 99"/>
                <a:gd name="T8" fmla="*/ 52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52" y="99"/>
                  </a:moveTo>
                  <a:cubicBezTo>
                    <a:pt x="86" y="96"/>
                    <a:pt x="126" y="56"/>
                    <a:pt x="131" y="6"/>
                  </a:cubicBezTo>
                  <a:cubicBezTo>
                    <a:pt x="90" y="25"/>
                    <a:pt x="65" y="56"/>
                    <a:pt x="56" y="80"/>
                  </a:cubicBezTo>
                  <a:cubicBezTo>
                    <a:pt x="58" y="52"/>
                    <a:pt x="39" y="18"/>
                    <a:pt x="0" y="0"/>
                  </a:cubicBezTo>
                  <a:cubicBezTo>
                    <a:pt x="0" y="32"/>
                    <a:pt x="24" y="81"/>
                    <a:pt x="52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5" name="Freeform 112">
              <a:extLst>
                <a:ext uri="{FF2B5EF4-FFF2-40B4-BE49-F238E27FC236}">
                  <a16:creationId xmlns:a16="http://schemas.microsoft.com/office/drawing/2014/main" id="{4E294BA6-DE9D-3044-AB3D-A4D5B9154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938" y="5148264"/>
              <a:ext cx="222250" cy="163513"/>
            </a:xfrm>
            <a:custGeom>
              <a:avLst/>
              <a:gdLst>
                <a:gd name="T0" fmla="*/ 61 w 125"/>
                <a:gd name="T1" fmla="*/ 92 h 92"/>
                <a:gd name="T2" fmla="*/ 125 w 125"/>
                <a:gd name="T3" fmla="*/ 0 h 92"/>
                <a:gd name="T4" fmla="*/ 62 w 125"/>
                <a:gd name="T5" fmla="*/ 75 h 92"/>
                <a:gd name="T6" fmla="*/ 0 w 125"/>
                <a:gd name="T7" fmla="*/ 0 h 92"/>
                <a:gd name="T8" fmla="*/ 61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1" y="92"/>
                  </a:moveTo>
                  <a:cubicBezTo>
                    <a:pt x="96" y="83"/>
                    <a:pt x="124" y="35"/>
                    <a:pt x="125" y="0"/>
                  </a:cubicBezTo>
                  <a:cubicBezTo>
                    <a:pt x="81" y="20"/>
                    <a:pt x="66" y="54"/>
                    <a:pt x="62" y="75"/>
                  </a:cubicBezTo>
                  <a:cubicBezTo>
                    <a:pt x="60" y="52"/>
                    <a:pt x="43" y="20"/>
                    <a:pt x="0" y="0"/>
                  </a:cubicBezTo>
                  <a:cubicBezTo>
                    <a:pt x="2" y="45"/>
                    <a:pt x="39" y="82"/>
                    <a:pt x="6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6" name="Freeform 113">
              <a:extLst>
                <a:ext uri="{FF2B5EF4-FFF2-40B4-BE49-F238E27FC236}">
                  <a16:creationId xmlns:a16="http://schemas.microsoft.com/office/drawing/2014/main" id="{E7F78C80-F99F-C246-B2A2-22398695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588" y="5014914"/>
              <a:ext cx="209550" cy="155575"/>
            </a:xfrm>
            <a:custGeom>
              <a:avLst/>
              <a:gdLst>
                <a:gd name="T0" fmla="*/ 59 w 118"/>
                <a:gd name="T1" fmla="*/ 88 h 88"/>
                <a:gd name="T2" fmla="*/ 118 w 118"/>
                <a:gd name="T3" fmla="*/ 0 h 88"/>
                <a:gd name="T4" fmla="*/ 59 w 118"/>
                <a:gd name="T5" fmla="*/ 75 h 88"/>
                <a:gd name="T6" fmla="*/ 49 w 118"/>
                <a:gd name="T7" fmla="*/ 45 h 88"/>
                <a:gd name="T8" fmla="*/ 0 w 118"/>
                <a:gd name="T9" fmla="*/ 0 h 88"/>
                <a:gd name="T10" fmla="*/ 59 w 11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8">
                  <a:moveTo>
                    <a:pt x="59" y="88"/>
                  </a:moveTo>
                  <a:cubicBezTo>
                    <a:pt x="82" y="80"/>
                    <a:pt x="117" y="43"/>
                    <a:pt x="118" y="0"/>
                  </a:cubicBezTo>
                  <a:cubicBezTo>
                    <a:pt x="72" y="22"/>
                    <a:pt x="61" y="56"/>
                    <a:pt x="59" y="75"/>
                  </a:cubicBezTo>
                  <a:cubicBezTo>
                    <a:pt x="57" y="66"/>
                    <a:pt x="54" y="55"/>
                    <a:pt x="49" y="45"/>
                  </a:cubicBezTo>
                  <a:cubicBezTo>
                    <a:pt x="41" y="26"/>
                    <a:pt x="20" y="10"/>
                    <a:pt x="0" y="0"/>
                  </a:cubicBezTo>
                  <a:cubicBezTo>
                    <a:pt x="0" y="43"/>
                    <a:pt x="35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7" name="Freeform 114">
              <a:extLst>
                <a:ext uri="{FF2B5EF4-FFF2-40B4-BE49-F238E27FC236}">
                  <a16:creationId xmlns:a16="http://schemas.microsoft.com/office/drawing/2014/main" id="{4DB82B46-2D1E-0C47-84B3-6A9046FC9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5" y="76"/>
                    <a:pt x="112" y="43"/>
                    <a:pt x="112" y="0"/>
                  </a:cubicBezTo>
                  <a:cubicBezTo>
                    <a:pt x="69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6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8" name="Freeform 115">
              <a:extLst>
                <a:ext uri="{FF2B5EF4-FFF2-40B4-BE49-F238E27FC236}">
                  <a16:creationId xmlns:a16="http://schemas.microsoft.com/office/drawing/2014/main" id="{447C8300-1005-9542-AEDE-3AD5436DE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0288" y="5805489"/>
              <a:ext cx="279400" cy="301625"/>
            </a:xfrm>
            <a:custGeom>
              <a:avLst/>
              <a:gdLst>
                <a:gd name="T0" fmla="*/ 30 w 157"/>
                <a:gd name="T1" fmla="*/ 120 h 170"/>
                <a:gd name="T2" fmla="*/ 81 w 157"/>
                <a:gd name="T3" fmla="*/ 0 h 170"/>
                <a:gd name="T4" fmla="*/ 7 w 157"/>
                <a:gd name="T5" fmla="*/ 132 h 170"/>
                <a:gd name="T6" fmla="*/ 157 w 157"/>
                <a:gd name="T7" fmla="*/ 151 h 170"/>
                <a:gd name="T8" fmla="*/ 30 w 157"/>
                <a:gd name="T9" fmla="*/ 1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30" y="120"/>
                  </a:moveTo>
                  <a:cubicBezTo>
                    <a:pt x="81" y="86"/>
                    <a:pt x="83" y="16"/>
                    <a:pt x="81" y="0"/>
                  </a:cubicBezTo>
                  <a:cubicBezTo>
                    <a:pt x="43" y="26"/>
                    <a:pt x="0" y="77"/>
                    <a:pt x="7" y="132"/>
                  </a:cubicBezTo>
                  <a:cubicBezTo>
                    <a:pt x="47" y="170"/>
                    <a:pt x="114" y="166"/>
                    <a:pt x="157" y="151"/>
                  </a:cubicBezTo>
                  <a:cubicBezTo>
                    <a:pt x="145" y="140"/>
                    <a:pt x="88" y="100"/>
                    <a:pt x="3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id="{C64F7CB2-C49D-0C4D-A6C4-498CC68FA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3763" y="5749926"/>
              <a:ext cx="284163" cy="293688"/>
            </a:xfrm>
            <a:custGeom>
              <a:avLst/>
              <a:gdLst>
                <a:gd name="T0" fmla="*/ 28 w 160"/>
                <a:gd name="T1" fmla="*/ 114 h 165"/>
                <a:gd name="T2" fmla="*/ 62 w 160"/>
                <a:gd name="T3" fmla="*/ 0 h 165"/>
                <a:gd name="T4" fmla="*/ 6 w 160"/>
                <a:gd name="T5" fmla="*/ 125 h 165"/>
                <a:gd name="T6" fmla="*/ 160 w 160"/>
                <a:gd name="T7" fmla="*/ 131 h 165"/>
                <a:gd name="T8" fmla="*/ 28 w 160"/>
                <a:gd name="T9" fmla="*/ 1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28" y="114"/>
                  </a:moveTo>
                  <a:cubicBezTo>
                    <a:pt x="68" y="89"/>
                    <a:pt x="78" y="42"/>
                    <a:pt x="62" y="0"/>
                  </a:cubicBezTo>
                  <a:cubicBezTo>
                    <a:pt x="41" y="23"/>
                    <a:pt x="0" y="77"/>
                    <a:pt x="6" y="125"/>
                  </a:cubicBezTo>
                  <a:cubicBezTo>
                    <a:pt x="40" y="157"/>
                    <a:pt x="104" y="165"/>
                    <a:pt x="160" y="131"/>
                  </a:cubicBezTo>
                  <a:cubicBezTo>
                    <a:pt x="154" y="128"/>
                    <a:pt x="82" y="97"/>
                    <a:pt x="2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86BFE8BD-0279-5744-861D-10B3CD2E7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19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30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4" y="30"/>
                    <a:pt x="30" y="0"/>
                  </a:cubicBezTo>
                  <a:cubicBezTo>
                    <a:pt x="7" y="29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6FD9B9DB-ADBC-4845-B6F3-3CA496D91BFF}"/>
              </a:ext>
            </a:extLst>
          </p:cNvPr>
          <p:cNvGrpSpPr/>
          <p:nvPr/>
        </p:nvGrpSpPr>
        <p:grpSpPr>
          <a:xfrm>
            <a:off x="1172120" y="4625733"/>
            <a:ext cx="2419646" cy="1478964"/>
            <a:chOff x="-2014538" y="4749791"/>
            <a:chExt cx="1725615" cy="1404948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102" name="Freeform 95">
              <a:extLst>
                <a:ext uri="{FF2B5EF4-FFF2-40B4-BE49-F238E27FC236}">
                  <a16:creationId xmlns:a16="http://schemas.microsoft.com/office/drawing/2014/main" id="{B7554CB3-9B6A-7346-BCF4-8A4878D37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0950" y="5973764"/>
              <a:ext cx="190500" cy="180975"/>
            </a:xfrm>
            <a:custGeom>
              <a:avLst/>
              <a:gdLst>
                <a:gd name="T0" fmla="*/ 79 w 120"/>
                <a:gd name="T1" fmla="*/ 38 h 114"/>
                <a:gd name="T2" fmla="*/ 61 w 120"/>
                <a:gd name="T3" fmla="*/ 0 h 114"/>
                <a:gd name="T4" fmla="*/ 42 w 120"/>
                <a:gd name="T5" fmla="*/ 38 h 114"/>
                <a:gd name="T6" fmla="*/ 0 w 120"/>
                <a:gd name="T7" fmla="*/ 44 h 114"/>
                <a:gd name="T8" fmla="*/ 30 w 120"/>
                <a:gd name="T9" fmla="*/ 73 h 114"/>
                <a:gd name="T10" fmla="*/ 23 w 120"/>
                <a:gd name="T11" fmla="*/ 114 h 114"/>
                <a:gd name="T12" fmla="*/ 61 w 120"/>
                <a:gd name="T13" fmla="*/ 95 h 114"/>
                <a:gd name="T14" fmla="*/ 98 w 120"/>
                <a:gd name="T15" fmla="*/ 114 h 114"/>
                <a:gd name="T16" fmla="*/ 90 w 120"/>
                <a:gd name="T17" fmla="*/ 73 h 114"/>
                <a:gd name="T18" fmla="*/ 120 w 120"/>
                <a:gd name="T19" fmla="*/ 44 h 114"/>
                <a:gd name="T20" fmla="*/ 79 w 120"/>
                <a:gd name="T21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4">
                  <a:moveTo>
                    <a:pt x="79" y="38"/>
                  </a:moveTo>
                  <a:lnTo>
                    <a:pt x="61" y="0"/>
                  </a:lnTo>
                  <a:lnTo>
                    <a:pt x="42" y="38"/>
                  </a:lnTo>
                  <a:lnTo>
                    <a:pt x="0" y="44"/>
                  </a:lnTo>
                  <a:lnTo>
                    <a:pt x="30" y="73"/>
                  </a:lnTo>
                  <a:lnTo>
                    <a:pt x="23" y="114"/>
                  </a:lnTo>
                  <a:lnTo>
                    <a:pt x="61" y="95"/>
                  </a:lnTo>
                  <a:lnTo>
                    <a:pt x="98" y="114"/>
                  </a:lnTo>
                  <a:lnTo>
                    <a:pt x="90" y="73"/>
                  </a:lnTo>
                  <a:lnTo>
                    <a:pt x="120" y="44"/>
                  </a:lnTo>
                  <a:lnTo>
                    <a:pt x="7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3" name="Freeform 96">
              <a:extLst>
                <a:ext uri="{FF2B5EF4-FFF2-40B4-BE49-F238E27FC236}">
                  <a16:creationId xmlns:a16="http://schemas.microsoft.com/office/drawing/2014/main" id="{AD065753-8A31-9240-9A1F-8FC22AA3D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9750" y="5684839"/>
              <a:ext cx="274638" cy="282575"/>
            </a:xfrm>
            <a:custGeom>
              <a:avLst/>
              <a:gdLst>
                <a:gd name="T0" fmla="*/ 148 w 155"/>
                <a:gd name="T1" fmla="*/ 125 h 159"/>
                <a:gd name="T2" fmla="*/ 118 w 155"/>
                <a:gd name="T3" fmla="*/ 0 h 159"/>
                <a:gd name="T4" fmla="*/ 124 w 155"/>
                <a:gd name="T5" fmla="*/ 109 h 159"/>
                <a:gd name="T6" fmla="*/ 22 w 155"/>
                <a:gd name="T7" fmla="*/ 100 h 159"/>
                <a:gd name="T8" fmla="*/ 0 w 155"/>
                <a:gd name="T9" fmla="*/ 103 h 159"/>
                <a:gd name="T10" fmla="*/ 148 w 155"/>
                <a:gd name="T11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148" y="125"/>
                  </a:moveTo>
                  <a:cubicBezTo>
                    <a:pt x="155" y="86"/>
                    <a:pt x="136" y="27"/>
                    <a:pt x="118" y="0"/>
                  </a:cubicBezTo>
                  <a:cubicBezTo>
                    <a:pt x="101" y="27"/>
                    <a:pt x="93" y="79"/>
                    <a:pt x="124" y="109"/>
                  </a:cubicBezTo>
                  <a:cubicBezTo>
                    <a:pt x="102" y="98"/>
                    <a:pt x="74" y="95"/>
                    <a:pt x="22" y="100"/>
                  </a:cubicBezTo>
                  <a:cubicBezTo>
                    <a:pt x="13" y="101"/>
                    <a:pt x="6" y="102"/>
                    <a:pt x="0" y="103"/>
                  </a:cubicBezTo>
                  <a:cubicBezTo>
                    <a:pt x="40" y="141"/>
                    <a:pt x="108" y="159"/>
                    <a:pt x="14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4" name="Freeform 97">
              <a:extLst>
                <a:ext uri="{FF2B5EF4-FFF2-40B4-BE49-F238E27FC236}">
                  <a16:creationId xmlns:a16="http://schemas.microsoft.com/office/drawing/2014/main" id="{80CDF001-EAC4-4044-852C-AC8CA8EBD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1825" y="5597526"/>
              <a:ext cx="263525" cy="260350"/>
            </a:xfrm>
            <a:custGeom>
              <a:avLst/>
              <a:gdLst>
                <a:gd name="T0" fmla="*/ 133 w 148"/>
                <a:gd name="T1" fmla="*/ 125 h 147"/>
                <a:gd name="T2" fmla="*/ 129 w 148"/>
                <a:gd name="T3" fmla="*/ 0 h 147"/>
                <a:gd name="T4" fmla="*/ 115 w 148"/>
                <a:gd name="T5" fmla="*/ 107 h 147"/>
                <a:gd name="T6" fmla="*/ 0 w 148"/>
                <a:gd name="T7" fmla="*/ 76 h 147"/>
                <a:gd name="T8" fmla="*/ 133 w 148"/>
                <a:gd name="T9" fmla="*/ 1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133" y="125"/>
                  </a:moveTo>
                  <a:cubicBezTo>
                    <a:pt x="148" y="91"/>
                    <a:pt x="144" y="34"/>
                    <a:pt x="129" y="0"/>
                  </a:cubicBezTo>
                  <a:cubicBezTo>
                    <a:pt x="103" y="31"/>
                    <a:pt x="93" y="75"/>
                    <a:pt x="115" y="107"/>
                  </a:cubicBezTo>
                  <a:cubicBezTo>
                    <a:pt x="83" y="82"/>
                    <a:pt x="38" y="73"/>
                    <a:pt x="0" y="76"/>
                  </a:cubicBezTo>
                  <a:cubicBezTo>
                    <a:pt x="30" y="119"/>
                    <a:pt x="90" y="147"/>
                    <a:pt x="133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5" name="Freeform 98">
              <a:extLst>
                <a:ext uri="{FF2B5EF4-FFF2-40B4-BE49-F238E27FC236}">
                  <a16:creationId xmlns:a16="http://schemas.microsoft.com/office/drawing/2014/main" id="{97341DE7-DDB8-8F41-88D0-8F8EA9864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5325" y="5497514"/>
              <a:ext cx="255588" cy="233363"/>
            </a:xfrm>
            <a:custGeom>
              <a:avLst/>
              <a:gdLst>
                <a:gd name="T0" fmla="*/ 117 w 144"/>
                <a:gd name="T1" fmla="*/ 119 h 131"/>
                <a:gd name="T2" fmla="*/ 135 w 144"/>
                <a:gd name="T3" fmla="*/ 0 h 131"/>
                <a:gd name="T4" fmla="*/ 104 w 144"/>
                <a:gd name="T5" fmla="*/ 100 h 131"/>
                <a:gd name="T6" fmla="*/ 0 w 144"/>
                <a:gd name="T7" fmla="*/ 50 h 131"/>
                <a:gd name="T8" fmla="*/ 117 w 144"/>
                <a:gd name="T9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117" y="119"/>
                  </a:moveTo>
                  <a:cubicBezTo>
                    <a:pt x="138" y="90"/>
                    <a:pt x="144" y="34"/>
                    <a:pt x="135" y="0"/>
                  </a:cubicBezTo>
                  <a:cubicBezTo>
                    <a:pt x="106" y="24"/>
                    <a:pt x="90" y="66"/>
                    <a:pt x="104" y="100"/>
                  </a:cubicBezTo>
                  <a:cubicBezTo>
                    <a:pt x="76" y="67"/>
                    <a:pt x="25" y="53"/>
                    <a:pt x="0" y="50"/>
                  </a:cubicBezTo>
                  <a:cubicBezTo>
                    <a:pt x="22" y="96"/>
                    <a:pt x="74" y="131"/>
                    <a:pt x="117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id="{186BFB4A-CDFE-5345-A617-E9890DAE4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5488" y="5392739"/>
              <a:ext cx="234950" cy="201613"/>
            </a:xfrm>
            <a:custGeom>
              <a:avLst/>
              <a:gdLst>
                <a:gd name="T0" fmla="*/ 95 w 132"/>
                <a:gd name="T1" fmla="*/ 109 h 113"/>
                <a:gd name="T2" fmla="*/ 128 w 132"/>
                <a:gd name="T3" fmla="*/ 0 h 113"/>
                <a:gd name="T4" fmla="*/ 84 w 132"/>
                <a:gd name="T5" fmla="*/ 83 h 113"/>
                <a:gd name="T6" fmla="*/ 0 w 132"/>
                <a:gd name="T7" fmla="*/ 26 h 113"/>
                <a:gd name="T8" fmla="*/ 95 w 132"/>
                <a:gd name="T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95" y="109"/>
                  </a:moveTo>
                  <a:cubicBezTo>
                    <a:pt x="120" y="85"/>
                    <a:pt x="132" y="35"/>
                    <a:pt x="128" y="0"/>
                  </a:cubicBezTo>
                  <a:cubicBezTo>
                    <a:pt x="99" y="18"/>
                    <a:pt x="78" y="50"/>
                    <a:pt x="84" y="83"/>
                  </a:cubicBezTo>
                  <a:cubicBezTo>
                    <a:pt x="66" y="53"/>
                    <a:pt x="35" y="35"/>
                    <a:pt x="0" y="26"/>
                  </a:cubicBezTo>
                  <a:cubicBezTo>
                    <a:pt x="12" y="69"/>
                    <a:pt x="53" y="113"/>
                    <a:pt x="95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7" name="Freeform 100">
              <a:extLst>
                <a:ext uri="{FF2B5EF4-FFF2-40B4-BE49-F238E27FC236}">
                  <a16:creationId xmlns:a16="http://schemas.microsoft.com/office/drawing/2014/main" id="{5CD8F2CA-EF15-D54B-8F17-8CF887D6F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4538" y="5273676"/>
              <a:ext cx="231775" cy="176213"/>
            </a:xfrm>
            <a:custGeom>
              <a:avLst/>
              <a:gdLst>
                <a:gd name="T0" fmla="*/ 80 w 131"/>
                <a:gd name="T1" fmla="*/ 99 h 99"/>
                <a:gd name="T2" fmla="*/ 131 w 131"/>
                <a:gd name="T3" fmla="*/ 0 h 99"/>
                <a:gd name="T4" fmla="*/ 75 w 131"/>
                <a:gd name="T5" fmla="*/ 80 h 99"/>
                <a:gd name="T6" fmla="*/ 0 w 131"/>
                <a:gd name="T7" fmla="*/ 6 h 99"/>
                <a:gd name="T8" fmla="*/ 80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80" y="99"/>
                  </a:moveTo>
                  <a:cubicBezTo>
                    <a:pt x="107" y="81"/>
                    <a:pt x="131" y="32"/>
                    <a:pt x="131" y="0"/>
                  </a:cubicBezTo>
                  <a:cubicBezTo>
                    <a:pt x="92" y="18"/>
                    <a:pt x="73" y="52"/>
                    <a:pt x="75" y="80"/>
                  </a:cubicBezTo>
                  <a:cubicBezTo>
                    <a:pt x="66" y="56"/>
                    <a:pt x="41" y="25"/>
                    <a:pt x="0" y="6"/>
                  </a:cubicBezTo>
                  <a:cubicBezTo>
                    <a:pt x="5" y="56"/>
                    <a:pt x="45" y="96"/>
                    <a:pt x="80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8" name="Freeform 101">
              <a:extLst>
                <a:ext uri="{FF2B5EF4-FFF2-40B4-BE49-F238E27FC236}">
                  <a16:creationId xmlns:a16="http://schemas.microsoft.com/office/drawing/2014/main" id="{9678A260-38DD-544A-8F10-378EDD04C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9775" y="5148264"/>
              <a:ext cx="222250" cy="163513"/>
            </a:xfrm>
            <a:custGeom>
              <a:avLst/>
              <a:gdLst>
                <a:gd name="T0" fmla="*/ 64 w 125"/>
                <a:gd name="T1" fmla="*/ 92 h 92"/>
                <a:gd name="T2" fmla="*/ 125 w 125"/>
                <a:gd name="T3" fmla="*/ 0 h 92"/>
                <a:gd name="T4" fmla="*/ 63 w 125"/>
                <a:gd name="T5" fmla="*/ 75 h 92"/>
                <a:gd name="T6" fmla="*/ 0 w 125"/>
                <a:gd name="T7" fmla="*/ 0 h 92"/>
                <a:gd name="T8" fmla="*/ 64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4" y="92"/>
                  </a:moveTo>
                  <a:cubicBezTo>
                    <a:pt x="86" y="82"/>
                    <a:pt x="123" y="45"/>
                    <a:pt x="125" y="0"/>
                  </a:cubicBezTo>
                  <a:cubicBezTo>
                    <a:pt x="82" y="20"/>
                    <a:pt x="66" y="52"/>
                    <a:pt x="63" y="75"/>
                  </a:cubicBezTo>
                  <a:cubicBezTo>
                    <a:pt x="59" y="54"/>
                    <a:pt x="44" y="20"/>
                    <a:pt x="0" y="0"/>
                  </a:cubicBezTo>
                  <a:cubicBezTo>
                    <a:pt x="1" y="35"/>
                    <a:pt x="30" y="83"/>
                    <a:pt x="6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9" name="Freeform 102">
              <a:extLst>
                <a:ext uri="{FF2B5EF4-FFF2-40B4-BE49-F238E27FC236}">
                  <a16:creationId xmlns:a16="http://schemas.microsoft.com/office/drawing/2014/main" id="{33416665-CB45-5C4B-A8EB-3CBA179D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5013" y="5014914"/>
              <a:ext cx="212725" cy="155575"/>
            </a:xfrm>
            <a:custGeom>
              <a:avLst/>
              <a:gdLst>
                <a:gd name="T0" fmla="*/ 59 w 119"/>
                <a:gd name="T1" fmla="*/ 88 h 88"/>
                <a:gd name="T2" fmla="*/ 119 w 119"/>
                <a:gd name="T3" fmla="*/ 0 h 88"/>
                <a:gd name="T4" fmla="*/ 69 w 119"/>
                <a:gd name="T5" fmla="*/ 45 h 88"/>
                <a:gd name="T6" fmla="*/ 59 w 119"/>
                <a:gd name="T7" fmla="*/ 75 h 88"/>
                <a:gd name="T8" fmla="*/ 0 w 119"/>
                <a:gd name="T9" fmla="*/ 0 h 88"/>
                <a:gd name="T10" fmla="*/ 59 w 119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88">
                  <a:moveTo>
                    <a:pt x="59" y="88"/>
                  </a:moveTo>
                  <a:cubicBezTo>
                    <a:pt x="83" y="80"/>
                    <a:pt x="118" y="43"/>
                    <a:pt x="119" y="0"/>
                  </a:cubicBezTo>
                  <a:cubicBezTo>
                    <a:pt x="98" y="10"/>
                    <a:pt x="77" y="26"/>
                    <a:pt x="69" y="45"/>
                  </a:cubicBezTo>
                  <a:cubicBezTo>
                    <a:pt x="65" y="55"/>
                    <a:pt x="61" y="66"/>
                    <a:pt x="59" y="75"/>
                  </a:cubicBezTo>
                  <a:cubicBezTo>
                    <a:pt x="57" y="56"/>
                    <a:pt x="46" y="22"/>
                    <a:pt x="0" y="0"/>
                  </a:cubicBezTo>
                  <a:cubicBezTo>
                    <a:pt x="1" y="43"/>
                    <a:pt x="36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0" name="Freeform 103">
              <a:extLst>
                <a:ext uri="{FF2B5EF4-FFF2-40B4-BE49-F238E27FC236}">
                  <a16:creationId xmlns:a16="http://schemas.microsoft.com/office/drawing/2014/main" id="{EF42D3FA-D286-844C-B33A-B77082F85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8663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6" y="76"/>
                    <a:pt x="112" y="43"/>
                    <a:pt x="112" y="0"/>
                  </a:cubicBezTo>
                  <a:cubicBezTo>
                    <a:pt x="70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7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1" name="Freeform 104">
              <a:extLst>
                <a:ext uri="{FF2B5EF4-FFF2-40B4-BE49-F238E27FC236}">
                  <a16:creationId xmlns:a16="http://schemas.microsoft.com/office/drawing/2014/main" id="{736466AC-F132-6B42-9511-76B0BA3BC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2575" y="5805489"/>
              <a:ext cx="279400" cy="301625"/>
            </a:xfrm>
            <a:custGeom>
              <a:avLst/>
              <a:gdLst>
                <a:gd name="T0" fmla="*/ 77 w 157"/>
                <a:gd name="T1" fmla="*/ 0 h 170"/>
                <a:gd name="T2" fmla="*/ 127 w 157"/>
                <a:gd name="T3" fmla="*/ 120 h 170"/>
                <a:gd name="T4" fmla="*/ 0 w 157"/>
                <a:gd name="T5" fmla="*/ 151 h 170"/>
                <a:gd name="T6" fmla="*/ 150 w 157"/>
                <a:gd name="T7" fmla="*/ 132 h 170"/>
                <a:gd name="T8" fmla="*/ 77 w 157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77" y="0"/>
                  </a:moveTo>
                  <a:cubicBezTo>
                    <a:pt x="74" y="16"/>
                    <a:pt x="77" y="86"/>
                    <a:pt x="127" y="120"/>
                  </a:cubicBezTo>
                  <a:cubicBezTo>
                    <a:pt x="69" y="100"/>
                    <a:pt x="12" y="140"/>
                    <a:pt x="0" y="151"/>
                  </a:cubicBezTo>
                  <a:cubicBezTo>
                    <a:pt x="43" y="166"/>
                    <a:pt x="110" y="170"/>
                    <a:pt x="150" y="132"/>
                  </a:cubicBezTo>
                  <a:cubicBezTo>
                    <a:pt x="157" y="77"/>
                    <a:pt x="114" y="26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2" name="Freeform 105">
              <a:extLst>
                <a:ext uri="{FF2B5EF4-FFF2-40B4-BE49-F238E27FC236}">
                  <a16:creationId xmlns:a16="http://schemas.microsoft.com/office/drawing/2014/main" id="{0D71C256-8A23-1344-B301-0BB5C1689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5450" y="5749926"/>
              <a:ext cx="284163" cy="293688"/>
            </a:xfrm>
            <a:custGeom>
              <a:avLst/>
              <a:gdLst>
                <a:gd name="T0" fmla="*/ 98 w 160"/>
                <a:gd name="T1" fmla="*/ 0 h 165"/>
                <a:gd name="T2" fmla="*/ 132 w 160"/>
                <a:gd name="T3" fmla="*/ 114 h 165"/>
                <a:gd name="T4" fmla="*/ 0 w 160"/>
                <a:gd name="T5" fmla="*/ 131 h 165"/>
                <a:gd name="T6" fmla="*/ 154 w 160"/>
                <a:gd name="T7" fmla="*/ 125 h 165"/>
                <a:gd name="T8" fmla="*/ 98 w 160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98" y="0"/>
                  </a:moveTo>
                  <a:cubicBezTo>
                    <a:pt x="82" y="42"/>
                    <a:pt x="92" y="89"/>
                    <a:pt x="132" y="114"/>
                  </a:cubicBezTo>
                  <a:cubicBezTo>
                    <a:pt x="78" y="97"/>
                    <a:pt x="6" y="128"/>
                    <a:pt x="0" y="131"/>
                  </a:cubicBezTo>
                  <a:cubicBezTo>
                    <a:pt x="56" y="165"/>
                    <a:pt x="120" y="157"/>
                    <a:pt x="154" y="125"/>
                  </a:cubicBezTo>
                  <a:cubicBezTo>
                    <a:pt x="160" y="77"/>
                    <a:pt x="120" y="23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3" name="Freeform 106">
              <a:extLst>
                <a:ext uri="{FF2B5EF4-FFF2-40B4-BE49-F238E27FC236}">
                  <a16:creationId xmlns:a16="http://schemas.microsoft.com/office/drawing/2014/main" id="{F08BB6CB-3A22-7B46-9E36-F559AC440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78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29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2" y="29"/>
                    <a:pt x="29" y="0"/>
                  </a:cubicBezTo>
                  <a:cubicBezTo>
                    <a:pt x="5" y="30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4" name="Freeform 107">
              <a:extLst>
                <a:ext uri="{FF2B5EF4-FFF2-40B4-BE49-F238E27FC236}">
                  <a16:creationId xmlns:a16="http://schemas.microsoft.com/office/drawing/2014/main" id="{285659C2-8E5C-6940-BA9C-E67BC9960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350" y="5684839"/>
              <a:ext cx="274638" cy="282575"/>
            </a:xfrm>
            <a:custGeom>
              <a:avLst/>
              <a:gdLst>
                <a:gd name="T0" fmla="*/ 32 w 155"/>
                <a:gd name="T1" fmla="*/ 109 h 159"/>
                <a:gd name="T2" fmla="*/ 38 w 155"/>
                <a:gd name="T3" fmla="*/ 0 h 159"/>
                <a:gd name="T4" fmla="*/ 7 w 155"/>
                <a:gd name="T5" fmla="*/ 125 h 159"/>
                <a:gd name="T6" fmla="*/ 155 w 155"/>
                <a:gd name="T7" fmla="*/ 103 h 159"/>
                <a:gd name="T8" fmla="*/ 133 w 155"/>
                <a:gd name="T9" fmla="*/ 100 h 159"/>
                <a:gd name="T10" fmla="*/ 32 w 155"/>
                <a:gd name="T11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32" y="109"/>
                  </a:moveTo>
                  <a:cubicBezTo>
                    <a:pt x="62" y="79"/>
                    <a:pt x="54" y="27"/>
                    <a:pt x="38" y="0"/>
                  </a:cubicBezTo>
                  <a:cubicBezTo>
                    <a:pt x="19" y="27"/>
                    <a:pt x="0" y="86"/>
                    <a:pt x="7" y="125"/>
                  </a:cubicBezTo>
                  <a:cubicBezTo>
                    <a:pt x="48" y="159"/>
                    <a:pt x="116" y="141"/>
                    <a:pt x="155" y="103"/>
                  </a:cubicBezTo>
                  <a:cubicBezTo>
                    <a:pt x="150" y="102"/>
                    <a:pt x="142" y="101"/>
                    <a:pt x="133" y="100"/>
                  </a:cubicBezTo>
                  <a:cubicBezTo>
                    <a:pt x="81" y="95"/>
                    <a:pt x="53" y="98"/>
                    <a:pt x="32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5" name="Freeform 108">
              <a:extLst>
                <a:ext uri="{FF2B5EF4-FFF2-40B4-BE49-F238E27FC236}">
                  <a16:creationId xmlns:a16="http://schemas.microsoft.com/office/drawing/2014/main" id="{0DE5EC40-C74B-944E-B497-E282D3F5A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5597526"/>
              <a:ext cx="261938" cy="260350"/>
            </a:xfrm>
            <a:custGeom>
              <a:avLst/>
              <a:gdLst>
                <a:gd name="T0" fmla="*/ 33 w 148"/>
                <a:gd name="T1" fmla="*/ 107 h 147"/>
                <a:gd name="T2" fmla="*/ 19 w 148"/>
                <a:gd name="T3" fmla="*/ 0 h 147"/>
                <a:gd name="T4" fmla="*/ 15 w 148"/>
                <a:gd name="T5" fmla="*/ 125 h 147"/>
                <a:gd name="T6" fmla="*/ 148 w 148"/>
                <a:gd name="T7" fmla="*/ 76 h 147"/>
                <a:gd name="T8" fmla="*/ 33 w 148"/>
                <a:gd name="T9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33" y="107"/>
                  </a:moveTo>
                  <a:cubicBezTo>
                    <a:pt x="55" y="75"/>
                    <a:pt x="46" y="31"/>
                    <a:pt x="19" y="0"/>
                  </a:cubicBezTo>
                  <a:cubicBezTo>
                    <a:pt x="4" y="34"/>
                    <a:pt x="0" y="91"/>
                    <a:pt x="15" y="125"/>
                  </a:cubicBezTo>
                  <a:cubicBezTo>
                    <a:pt x="58" y="147"/>
                    <a:pt x="118" y="119"/>
                    <a:pt x="148" y="76"/>
                  </a:cubicBezTo>
                  <a:cubicBezTo>
                    <a:pt x="110" y="73"/>
                    <a:pt x="65" y="82"/>
                    <a:pt x="3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6" name="Freeform 109">
              <a:extLst>
                <a:ext uri="{FF2B5EF4-FFF2-40B4-BE49-F238E27FC236}">
                  <a16:creationId xmlns:a16="http://schemas.microsoft.com/office/drawing/2014/main" id="{142361DB-2A5D-9C48-8FE6-86076ED4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313" y="5497514"/>
              <a:ext cx="257175" cy="233363"/>
            </a:xfrm>
            <a:custGeom>
              <a:avLst/>
              <a:gdLst>
                <a:gd name="T0" fmla="*/ 40 w 144"/>
                <a:gd name="T1" fmla="*/ 100 h 131"/>
                <a:gd name="T2" fmla="*/ 9 w 144"/>
                <a:gd name="T3" fmla="*/ 0 h 131"/>
                <a:gd name="T4" fmla="*/ 27 w 144"/>
                <a:gd name="T5" fmla="*/ 119 h 131"/>
                <a:gd name="T6" fmla="*/ 144 w 144"/>
                <a:gd name="T7" fmla="*/ 50 h 131"/>
                <a:gd name="T8" fmla="*/ 40 w 144"/>
                <a:gd name="T9" fmla="*/ 10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40" y="100"/>
                  </a:moveTo>
                  <a:cubicBezTo>
                    <a:pt x="54" y="66"/>
                    <a:pt x="38" y="24"/>
                    <a:pt x="9" y="0"/>
                  </a:cubicBezTo>
                  <a:cubicBezTo>
                    <a:pt x="0" y="34"/>
                    <a:pt x="6" y="90"/>
                    <a:pt x="27" y="119"/>
                  </a:cubicBezTo>
                  <a:cubicBezTo>
                    <a:pt x="71" y="131"/>
                    <a:pt x="123" y="96"/>
                    <a:pt x="144" y="50"/>
                  </a:cubicBezTo>
                  <a:cubicBezTo>
                    <a:pt x="119" y="53"/>
                    <a:pt x="68" y="67"/>
                    <a:pt x="4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7" name="Freeform 110">
              <a:extLst>
                <a:ext uri="{FF2B5EF4-FFF2-40B4-BE49-F238E27FC236}">
                  <a16:creationId xmlns:a16="http://schemas.microsoft.com/office/drawing/2014/main" id="{658AC0B1-C40E-9247-B9DE-482663EE9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2925" y="5392739"/>
              <a:ext cx="234950" cy="201613"/>
            </a:xfrm>
            <a:custGeom>
              <a:avLst/>
              <a:gdLst>
                <a:gd name="T0" fmla="*/ 48 w 132"/>
                <a:gd name="T1" fmla="*/ 83 h 113"/>
                <a:gd name="T2" fmla="*/ 4 w 132"/>
                <a:gd name="T3" fmla="*/ 0 h 113"/>
                <a:gd name="T4" fmla="*/ 37 w 132"/>
                <a:gd name="T5" fmla="*/ 109 h 113"/>
                <a:gd name="T6" fmla="*/ 132 w 132"/>
                <a:gd name="T7" fmla="*/ 26 h 113"/>
                <a:gd name="T8" fmla="*/ 48 w 132"/>
                <a:gd name="T9" fmla="*/ 8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48" y="83"/>
                  </a:moveTo>
                  <a:cubicBezTo>
                    <a:pt x="54" y="50"/>
                    <a:pt x="33" y="18"/>
                    <a:pt x="4" y="0"/>
                  </a:cubicBezTo>
                  <a:cubicBezTo>
                    <a:pt x="0" y="35"/>
                    <a:pt x="12" y="85"/>
                    <a:pt x="37" y="109"/>
                  </a:cubicBezTo>
                  <a:cubicBezTo>
                    <a:pt x="79" y="113"/>
                    <a:pt x="120" y="69"/>
                    <a:pt x="132" y="26"/>
                  </a:cubicBezTo>
                  <a:cubicBezTo>
                    <a:pt x="97" y="35"/>
                    <a:pt x="66" y="53"/>
                    <a:pt x="4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8" name="Freeform 111">
              <a:extLst>
                <a:ext uri="{FF2B5EF4-FFF2-40B4-BE49-F238E27FC236}">
                  <a16:creationId xmlns:a16="http://schemas.microsoft.com/office/drawing/2014/main" id="{85F3E721-3363-B646-8AC3-DE55DD15F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5273676"/>
              <a:ext cx="233363" cy="176213"/>
            </a:xfrm>
            <a:custGeom>
              <a:avLst/>
              <a:gdLst>
                <a:gd name="T0" fmla="*/ 52 w 131"/>
                <a:gd name="T1" fmla="*/ 99 h 99"/>
                <a:gd name="T2" fmla="*/ 131 w 131"/>
                <a:gd name="T3" fmla="*/ 6 h 99"/>
                <a:gd name="T4" fmla="*/ 56 w 131"/>
                <a:gd name="T5" fmla="*/ 80 h 99"/>
                <a:gd name="T6" fmla="*/ 0 w 131"/>
                <a:gd name="T7" fmla="*/ 0 h 99"/>
                <a:gd name="T8" fmla="*/ 52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52" y="99"/>
                  </a:moveTo>
                  <a:cubicBezTo>
                    <a:pt x="86" y="96"/>
                    <a:pt x="126" y="56"/>
                    <a:pt x="131" y="6"/>
                  </a:cubicBezTo>
                  <a:cubicBezTo>
                    <a:pt x="90" y="25"/>
                    <a:pt x="65" y="56"/>
                    <a:pt x="56" y="80"/>
                  </a:cubicBezTo>
                  <a:cubicBezTo>
                    <a:pt x="58" y="52"/>
                    <a:pt x="39" y="18"/>
                    <a:pt x="0" y="0"/>
                  </a:cubicBezTo>
                  <a:cubicBezTo>
                    <a:pt x="0" y="32"/>
                    <a:pt x="24" y="81"/>
                    <a:pt x="52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9" name="Freeform 112">
              <a:extLst>
                <a:ext uri="{FF2B5EF4-FFF2-40B4-BE49-F238E27FC236}">
                  <a16:creationId xmlns:a16="http://schemas.microsoft.com/office/drawing/2014/main" id="{F5696041-56F6-9F49-8BDD-B987B631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938" y="5148264"/>
              <a:ext cx="222250" cy="163513"/>
            </a:xfrm>
            <a:custGeom>
              <a:avLst/>
              <a:gdLst>
                <a:gd name="T0" fmla="*/ 61 w 125"/>
                <a:gd name="T1" fmla="*/ 92 h 92"/>
                <a:gd name="T2" fmla="*/ 125 w 125"/>
                <a:gd name="T3" fmla="*/ 0 h 92"/>
                <a:gd name="T4" fmla="*/ 62 w 125"/>
                <a:gd name="T5" fmla="*/ 75 h 92"/>
                <a:gd name="T6" fmla="*/ 0 w 125"/>
                <a:gd name="T7" fmla="*/ 0 h 92"/>
                <a:gd name="T8" fmla="*/ 61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1" y="92"/>
                  </a:moveTo>
                  <a:cubicBezTo>
                    <a:pt x="96" y="83"/>
                    <a:pt x="124" y="35"/>
                    <a:pt x="125" y="0"/>
                  </a:cubicBezTo>
                  <a:cubicBezTo>
                    <a:pt x="81" y="20"/>
                    <a:pt x="66" y="54"/>
                    <a:pt x="62" y="75"/>
                  </a:cubicBezTo>
                  <a:cubicBezTo>
                    <a:pt x="60" y="52"/>
                    <a:pt x="43" y="20"/>
                    <a:pt x="0" y="0"/>
                  </a:cubicBezTo>
                  <a:cubicBezTo>
                    <a:pt x="2" y="45"/>
                    <a:pt x="39" y="82"/>
                    <a:pt x="6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0" name="Freeform 113">
              <a:extLst>
                <a:ext uri="{FF2B5EF4-FFF2-40B4-BE49-F238E27FC236}">
                  <a16:creationId xmlns:a16="http://schemas.microsoft.com/office/drawing/2014/main" id="{BAD231FC-0849-CF40-A550-FF5288EBD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588" y="5014914"/>
              <a:ext cx="209550" cy="155575"/>
            </a:xfrm>
            <a:custGeom>
              <a:avLst/>
              <a:gdLst>
                <a:gd name="T0" fmla="*/ 59 w 118"/>
                <a:gd name="T1" fmla="*/ 88 h 88"/>
                <a:gd name="T2" fmla="*/ 118 w 118"/>
                <a:gd name="T3" fmla="*/ 0 h 88"/>
                <a:gd name="T4" fmla="*/ 59 w 118"/>
                <a:gd name="T5" fmla="*/ 75 h 88"/>
                <a:gd name="T6" fmla="*/ 49 w 118"/>
                <a:gd name="T7" fmla="*/ 45 h 88"/>
                <a:gd name="T8" fmla="*/ 0 w 118"/>
                <a:gd name="T9" fmla="*/ 0 h 88"/>
                <a:gd name="T10" fmla="*/ 59 w 11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8">
                  <a:moveTo>
                    <a:pt x="59" y="88"/>
                  </a:moveTo>
                  <a:cubicBezTo>
                    <a:pt x="82" y="80"/>
                    <a:pt x="117" y="43"/>
                    <a:pt x="118" y="0"/>
                  </a:cubicBezTo>
                  <a:cubicBezTo>
                    <a:pt x="72" y="22"/>
                    <a:pt x="61" y="56"/>
                    <a:pt x="59" y="75"/>
                  </a:cubicBezTo>
                  <a:cubicBezTo>
                    <a:pt x="57" y="66"/>
                    <a:pt x="54" y="55"/>
                    <a:pt x="49" y="45"/>
                  </a:cubicBezTo>
                  <a:cubicBezTo>
                    <a:pt x="41" y="26"/>
                    <a:pt x="20" y="10"/>
                    <a:pt x="0" y="0"/>
                  </a:cubicBezTo>
                  <a:cubicBezTo>
                    <a:pt x="0" y="43"/>
                    <a:pt x="35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1" name="Freeform 114">
              <a:extLst>
                <a:ext uri="{FF2B5EF4-FFF2-40B4-BE49-F238E27FC236}">
                  <a16:creationId xmlns:a16="http://schemas.microsoft.com/office/drawing/2014/main" id="{173ED47E-1008-A448-BE31-098E52B70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5" y="76"/>
                    <a:pt x="112" y="43"/>
                    <a:pt x="112" y="0"/>
                  </a:cubicBezTo>
                  <a:cubicBezTo>
                    <a:pt x="69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6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2" name="Freeform 115">
              <a:extLst>
                <a:ext uri="{FF2B5EF4-FFF2-40B4-BE49-F238E27FC236}">
                  <a16:creationId xmlns:a16="http://schemas.microsoft.com/office/drawing/2014/main" id="{13D87199-A7BD-D44D-BFE1-D27717C62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0288" y="5805489"/>
              <a:ext cx="279400" cy="301625"/>
            </a:xfrm>
            <a:custGeom>
              <a:avLst/>
              <a:gdLst>
                <a:gd name="T0" fmla="*/ 30 w 157"/>
                <a:gd name="T1" fmla="*/ 120 h 170"/>
                <a:gd name="T2" fmla="*/ 81 w 157"/>
                <a:gd name="T3" fmla="*/ 0 h 170"/>
                <a:gd name="T4" fmla="*/ 7 w 157"/>
                <a:gd name="T5" fmla="*/ 132 h 170"/>
                <a:gd name="T6" fmla="*/ 157 w 157"/>
                <a:gd name="T7" fmla="*/ 151 h 170"/>
                <a:gd name="T8" fmla="*/ 30 w 157"/>
                <a:gd name="T9" fmla="*/ 1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30" y="120"/>
                  </a:moveTo>
                  <a:cubicBezTo>
                    <a:pt x="81" y="86"/>
                    <a:pt x="83" y="16"/>
                    <a:pt x="81" y="0"/>
                  </a:cubicBezTo>
                  <a:cubicBezTo>
                    <a:pt x="43" y="26"/>
                    <a:pt x="0" y="77"/>
                    <a:pt x="7" y="132"/>
                  </a:cubicBezTo>
                  <a:cubicBezTo>
                    <a:pt x="47" y="170"/>
                    <a:pt x="114" y="166"/>
                    <a:pt x="157" y="151"/>
                  </a:cubicBezTo>
                  <a:cubicBezTo>
                    <a:pt x="145" y="140"/>
                    <a:pt x="88" y="100"/>
                    <a:pt x="3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3" name="Freeform 116">
              <a:extLst>
                <a:ext uri="{FF2B5EF4-FFF2-40B4-BE49-F238E27FC236}">
                  <a16:creationId xmlns:a16="http://schemas.microsoft.com/office/drawing/2014/main" id="{F1FB18D2-695F-8946-8432-1B806ACCD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3763" y="5749926"/>
              <a:ext cx="284163" cy="293688"/>
            </a:xfrm>
            <a:custGeom>
              <a:avLst/>
              <a:gdLst>
                <a:gd name="T0" fmla="*/ 28 w 160"/>
                <a:gd name="T1" fmla="*/ 114 h 165"/>
                <a:gd name="T2" fmla="*/ 62 w 160"/>
                <a:gd name="T3" fmla="*/ 0 h 165"/>
                <a:gd name="T4" fmla="*/ 6 w 160"/>
                <a:gd name="T5" fmla="*/ 125 h 165"/>
                <a:gd name="T6" fmla="*/ 160 w 160"/>
                <a:gd name="T7" fmla="*/ 131 h 165"/>
                <a:gd name="T8" fmla="*/ 28 w 160"/>
                <a:gd name="T9" fmla="*/ 1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28" y="114"/>
                  </a:moveTo>
                  <a:cubicBezTo>
                    <a:pt x="68" y="89"/>
                    <a:pt x="78" y="42"/>
                    <a:pt x="62" y="0"/>
                  </a:cubicBezTo>
                  <a:cubicBezTo>
                    <a:pt x="41" y="23"/>
                    <a:pt x="0" y="77"/>
                    <a:pt x="6" y="125"/>
                  </a:cubicBezTo>
                  <a:cubicBezTo>
                    <a:pt x="40" y="157"/>
                    <a:pt x="104" y="165"/>
                    <a:pt x="160" y="131"/>
                  </a:cubicBezTo>
                  <a:cubicBezTo>
                    <a:pt x="154" y="128"/>
                    <a:pt x="82" y="97"/>
                    <a:pt x="2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4" name="Freeform 117">
              <a:extLst>
                <a:ext uri="{FF2B5EF4-FFF2-40B4-BE49-F238E27FC236}">
                  <a16:creationId xmlns:a16="http://schemas.microsoft.com/office/drawing/2014/main" id="{3DB7D994-06AE-B14A-B8CD-50404EC9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19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30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4" y="30"/>
                    <a:pt x="30" y="0"/>
                  </a:cubicBezTo>
                  <a:cubicBezTo>
                    <a:pt x="7" y="29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9789D32-CC35-8F4A-AB18-423E488EC414}"/>
              </a:ext>
            </a:extLst>
          </p:cNvPr>
          <p:cNvGrpSpPr/>
          <p:nvPr/>
        </p:nvGrpSpPr>
        <p:grpSpPr>
          <a:xfrm>
            <a:off x="4882587" y="4625733"/>
            <a:ext cx="2419646" cy="1478964"/>
            <a:chOff x="-2014538" y="4749791"/>
            <a:chExt cx="1725615" cy="1404948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126" name="Freeform 95">
              <a:extLst>
                <a:ext uri="{FF2B5EF4-FFF2-40B4-BE49-F238E27FC236}">
                  <a16:creationId xmlns:a16="http://schemas.microsoft.com/office/drawing/2014/main" id="{2E2D1B67-B2A1-8943-BEAE-1DC050FAC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0950" y="5973764"/>
              <a:ext cx="190500" cy="180975"/>
            </a:xfrm>
            <a:custGeom>
              <a:avLst/>
              <a:gdLst>
                <a:gd name="T0" fmla="*/ 79 w 120"/>
                <a:gd name="T1" fmla="*/ 38 h 114"/>
                <a:gd name="T2" fmla="*/ 61 w 120"/>
                <a:gd name="T3" fmla="*/ 0 h 114"/>
                <a:gd name="T4" fmla="*/ 42 w 120"/>
                <a:gd name="T5" fmla="*/ 38 h 114"/>
                <a:gd name="T6" fmla="*/ 0 w 120"/>
                <a:gd name="T7" fmla="*/ 44 h 114"/>
                <a:gd name="T8" fmla="*/ 30 w 120"/>
                <a:gd name="T9" fmla="*/ 73 h 114"/>
                <a:gd name="T10" fmla="*/ 23 w 120"/>
                <a:gd name="T11" fmla="*/ 114 h 114"/>
                <a:gd name="T12" fmla="*/ 61 w 120"/>
                <a:gd name="T13" fmla="*/ 95 h 114"/>
                <a:gd name="T14" fmla="*/ 98 w 120"/>
                <a:gd name="T15" fmla="*/ 114 h 114"/>
                <a:gd name="T16" fmla="*/ 90 w 120"/>
                <a:gd name="T17" fmla="*/ 73 h 114"/>
                <a:gd name="T18" fmla="*/ 120 w 120"/>
                <a:gd name="T19" fmla="*/ 44 h 114"/>
                <a:gd name="T20" fmla="*/ 79 w 120"/>
                <a:gd name="T21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4">
                  <a:moveTo>
                    <a:pt x="79" y="38"/>
                  </a:moveTo>
                  <a:lnTo>
                    <a:pt x="61" y="0"/>
                  </a:lnTo>
                  <a:lnTo>
                    <a:pt x="42" y="38"/>
                  </a:lnTo>
                  <a:lnTo>
                    <a:pt x="0" y="44"/>
                  </a:lnTo>
                  <a:lnTo>
                    <a:pt x="30" y="73"/>
                  </a:lnTo>
                  <a:lnTo>
                    <a:pt x="23" y="114"/>
                  </a:lnTo>
                  <a:lnTo>
                    <a:pt x="61" y="95"/>
                  </a:lnTo>
                  <a:lnTo>
                    <a:pt x="98" y="114"/>
                  </a:lnTo>
                  <a:lnTo>
                    <a:pt x="90" y="73"/>
                  </a:lnTo>
                  <a:lnTo>
                    <a:pt x="120" y="44"/>
                  </a:lnTo>
                  <a:lnTo>
                    <a:pt x="7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7" name="Freeform 96">
              <a:extLst>
                <a:ext uri="{FF2B5EF4-FFF2-40B4-BE49-F238E27FC236}">
                  <a16:creationId xmlns:a16="http://schemas.microsoft.com/office/drawing/2014/main" id="{8EB1B673-C31D-E44C-9BC8-90C1308C1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9750" y="5684839"/>
              <a:ext cx="274638" cy="282575"/>
            </a:xfrm>
            <a:custGeom>
              <a:avLst/>
              <a:gdLst>
                <a:gd name="T0" fmla="*/ 148 w 155"/>
                <a:gd name="T1" fmla="*/ 125 h 159"/>
                <a:gd name="T2" fmla="*/ 118 w 155"/>
                <a:gd name="T3" fmla="*/ 0 h 159"/>
                <a:gd name="T4" fmla="*/ 124 w 155"/>
                <a:gd name="T5" fmla="*/ 109 h 159"/>
                <a:gd name="T6" fmla="*/ 22 w 155"/>
                <a:gd name="T7" fmla="*/ 100 h 159"/>
                <a:gd name="T8" fmla="*/ 0 w 155"/>
                <a:gd name="T9" fmla="*/ 103 h 159"/>
                <a:gd name="T10" fmla="*/ 148 w 155"/>
                <a:gd name="T11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148" y="125"/>
                  </a:moveTo>
                  <a:cubicBezTo>
                    <a:pt x="155" y="86"/>
                    <a:pt x="136" y="27"/>
                    <a:pt x="118" y="0"/>
                  </a:cubicBezTo>
                  <a:cubicBezTo>
                    <a:pt x="101" y="27"/>
                    <a:pt x="93" y="79"/>
                    <a:pt x="124" y="109"/>
                  </a:cubicBezTo>
                  <a:cubicBezTo>
                    <a:pt x="102" y="98"/>
                    <a:pt x="74" y="95"/>
                    <a:pt x="22" y="100"/>
                  </a:cubicBezTo>
                  <a:cubicBezTo>
                    <a:pt x="13" y="101"/>
                    <a:pt x="6" y="102"/>
                    <a:pt x="0" y="103"/>
                  </a:cubicBezTo>
                  <a:cubicBezTo>
                    <a:pt x="40" y="141"/>
                    <a:pt x="108" y="159"/>
                    <a:pt x="14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8" name="Freeform 97">
              <a:extLst>
                <a:ext uri="{FF2B5EF4-FFF2-40B4-BE49-F238E27FC236}">
                  <a16:creationId xmlns:a16="http://schemas.microsoft.com/office/drawing/2014/main" id="{77EC9917-8117-4844-9900-C26F84015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1825" y="5597526"/>
              <a:ext cx="263525" cy="260350"/>
            </a:xfrm>
            <a:custGeom>
              <a:avLst/>
              <a:gdLst>
                <a:gd name="T0" fmla="*/ 133 w 148"/>
                <a:gd name="T1" fmla="*/ 125 h 147"/>
                <a:gd name="T2" fmla="*/ 129 w 148"/>
                <a:gd name="T3" fmla="*/ 0 h 147"/>
                <a:gd name="T4" fmla="*/ 115 w 148"/>
                <a:gd name="T5" fmla="*/ 107 h 147"/>
                <a:gd name="T6" fmla="*/ 0 w 148"/>
                <a:gd name="T7" fmla="*/ 76 h 147"/>
                <a:gd name="T8" fmla="*/ 133 w 148"/>
                <a:gd name="T9" fmla="*/ 1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133" y="125"/>
                  </a:moveTo>
                  <a:cubicBezTo>
                    <a:pt x="148" y="91"/>
                    <a:pt x="144" y="34"/>
                    <a:pt x="129" y="0"/>
                  </a:cubicBezTo>
                  <a:cubicBezTo>
                    <a:pt x="103" y="31"/>
                    <a:pt x="93" y="75"/>
                    <a:pt x="115" y="107"/>
                  </a:cubicBezTo>
                  <a:cubicBezTo>
                    <a:pt x="83" y="82"/>
                    <a:pt x="38" y="73"/>
                    <a:pt x="0" y="76"/>
                  </a:cubicBezTo>
                  <a:cubicBezTo>
                    <a:pt x="30" y="119"/>
                    <a:pt x="90" y="147"/>
                    <a:pt x="133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9" name="Freeform 98">
              <a:extLst>
                <a:ext uri="{FF2B5EF4-FFF2-40B4-BE49-F238E27FC236}">
                  <a16:creationId xmlns:a16="http://schemas.microsoft.com/office/drawing/2014/main" id="{11D6D287-FE6F-2B4A-A9BA-56E32552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5325" y="5497514"/>
              <a:ext cx="255588" cy="233363"/>
            </a:xfrm>
            <a:custGeom>
              <a:avLst/>
              <a:gdLst>
                <a:gd name="T0" fmla="*/ 117 w 144"/>
                <a:gd name="T1" fmla="*/ 119 h 131"/>
                <a:gd name="T2" fmla="*/ 135 w 144"/>
                <a:gd name="T3" fmla="*/ 0 h 131"/>
                <a:gd name="T4" fmla="*/ 104 w 144"/>
                <a:gd name="T5" fmla="*/ 100 h 131"/>
                <a:gd name="T6" fmla="*/ 0 w 144"/>
                <a:gd name="T7" fmla="*/ 50 h 131"/>
                <a:gd name="T8" fmla="*/ 117 w 144"/>
                <a:gd name="T9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117" y="119"/>
                  </a:moveTo>
                  <a:cubicBezTo>
                    <a:pt x="138" y="90"/>
                    <a:pt x="144" y="34"/>
                    <a:pt x="135" y="0"/>
                  </a:cubicBezTo>
                  <a:cubicBezTo>
                    <a:pt x="106" y="24"/>
                    <a:pt x="90" y="66"/>
                    <a:pt x="104" y="100"/>
                  </a:cubicBezTo>
                  <a:cubicBezTo>
                    <a:pt x="76" y="67"/>
                    <a:pt x="25" y="53"/>
                    <a:pt x="0" y="50"/>
                  </a:cubicBezTo>
                  <a:cubicBezTo>
                    <a:pt x="22" y="96"/>
                    <a:pt x="74" y="131"/>
                    <a:pt x="117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0" name="Freeform 99">
              <a:extLst>
                <a:ext uri="{FF2B5EF4-FFF2-40B4-BE49-F238E27FC236}">
                  <a16:creationId xmlns:a16="http://schemas.microsoft.com/office/drawing/2014/main" id="{4E0C0AF5-2901-884B-BF2D-D96B70B90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5488" y="5392739"/>
              <a:ext cx="234950" cy="201613"/>
            </a:xfrm>
            <a:custGeom>
              <a:avLst/>
              <a:gdLst>
                <a:gd name="T0" fmla="*/ 95 w 132"/>
                <a:gd name="T1" fmla="*/ 109 h 113"/>
                <a:gd name="T2" fmla="*/ 128 w 132"/>
                <a:gd name="T3" fmla="*/ 0 h 113"/>
                <a:gd name="T4" fmla="*/ 84 w 132"/>
                <a:gd name="T5" fmla="*/ 83 h 113"/>
                <a:gd name="T6" fmla="*/ 0 w 132"/>
                <a:gd name="T7" fmla="*/ 26 h 113"/>
                <a:gd name="T8" fmla="*/ 95 w 132"/>
                <a:gd name="T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95" y="109"/>
                  </a:moveTo>
                  <a:cubicBezTo>
                    <a:pt x="120" y="85"/>
                    <a:pt x="132" y="35"/>
                    <a:pt x="128" y="0"/>
                  </a:cubicBezTo>
                  <a:cubicBezTo>
                    <a:pt x="99" y="18"/>
                    <a:pt x="78" y="50"/>
                    <a:pt x="84" y="83"/>
                  </a:cubicBezTo>
                  <a:cubicBezTo>
                    <a:pt x="66" y="53"/>
                    <a:pt x="35" y="35"/>
                    <a:pt x="0" y="26"/>
                  </a:cubicBezTo>
                  <a:cubicBezTo>
                    <a:pt x="12" y="69"/>
                    <a:pt x="53" y="113"/>
                    <a:pt x="95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1" name="Freeform 100">
              <a:extLst>
                <a:ext uri="{FF2B5EF4-FFF2-40B4-BE49-F238E27FC236}">
                  <a16:creationId xmlns:a16="http://schemas.microsoft.com/office/drawing/2014/main" id="{9282F5DD-B2D0-574B-90D8-DFD225E3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4538" y="5273676"/>
              <a:ext cx="231775" cy="176213"/>
            </a:xfrm>
            <a:custGeom>
              <a:avLst/>
              <a:gdLst>
                <a:gd name="T0" fmla="*/ 80 w 131"/>
                <a:gd name="T1" fmla="*/ 99 h 99"/>
                <a:gd name="T2" fmla="*/ 131 w 131"/>
                <a:gd name="T3" fmla="*/ 0 h 99"/>
                <a:gd name="T4" fmla="*/ 75 w 131"/>
                <a:gd name="T5" fmla="*/ 80 h 99"/>
                <a:gd name="T6" fmla="*/ 0 w 131"/>
                <a:gd name="T7" fmla="*/ 6 h 99"/>
                <a:gd name="T8" fmla="*/ 80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80" y="99"/>
                  </a:moveTo>
                  <a:cubicBezTo>
                    <a:pt x="107" y="81"/>
                    <a:pt x="131" y="32"/>
                    <a:pt x="131" y="0"/>
                  </a:cubicBezTo>
                  <a:cubicBezTo>
                    <a:pt x="92" y="18"/>
                    <a:pt x="73" y="52"/>
                    <a:pt x="75" y="80"/>
                  </a:cubicBezTo>
                  <a:cubicBezTo>
                    <a:pt x="66" y="56"/>
                    <a:pt x="41" y="25"/>
                    <a:pt x="0" y="6"/>
                  </a:cubicBezTo>
                  <a:cubicBezTo>
                    <a:pt x="5" y="56"/>
                    <a:pt x="45" y="96"/>
                    <a:pt x="80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2" name="Freeform 101">
              <a:extLst>
                <a:ext uri="{FF2B5EF4-FFF2-40B4-BE49-F238E27FC236}">
                  <a16:creationId xmlns:a16="http://schemas.microsoft.com/office/drawing/2014/main" id="{CD247009-A8E8-A84A-AEB3-AAD106DEE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9775" y="5148264"/>
              <a:ext cx="222250" cy="163513"/>
            </a:xfrm>
            <a:custGeom>
              <a:avLst/>
              <a:gdLst>
                <a:gd name="T0" fmla="*/ 64 w 125"/>
                <a:gd name="T1" fmla="*/ 92 h 92"/>
                <a:gd name="T2" fmla="*/ 125 w 125"/>
                <a:gd name="T3" fmla="*/ 0 h 92"/>
                <a:gd name="T4" fmla="*/ 63 w 125"/>
                <a:gd name="T5" fmla="*/ 75 h 92"/>
                <a:gd name="T6" fmla="*/ 0 w 125"/>
                <a:gd name="T7" fmla="*/ 0 h 92"/>
                <a:gd name="T8" fmla="*/ 64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4" y="92"/>
                  </a:moveTo>
                  <a:cubicBezTo>
                    <a:pt x="86" y="82"/>
                    <a:pt x="123" y="45"/>
                    <a:pt x="125" y="0"/>
                  </a:cubicBezTo>
                  <a:cubicBezTo>
                    <a:pt x="82" y="20"/>
                    <a:pt x="66" y="52"/>
                    <a:pt x="63" y="75"/>
                  </a:cubicBezTo>
                  <a:cubicBezTo>
                    <a:pt x="59" y="54"/>
                    <a:pt x="44" y="20"/>
                    <a:pt x="0" y="0"/>
                  </a:cubicBezTo>
                  <a:cubicBezTo>
                    <a:pt x="1" y="35"/>
                    <a:pt x="30" y="83"/>
                    <a:pt x="6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3" name="Freeform 102">
              <a:extLst>
                <a:ext uri="{FF2B5EF4-FFF2-40B4-BE49-F238E27FC236}">
                  <a16:creationId xmlns:a16="http://schemas.microsoft.com/office/drawing/2014/main" id="{354EEC02-14E5-9C46-B36E-40ECAD758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5013" y="5014914"/>
              <a:ext cx="212725" cy="155575"/>
            </a:xfrm>
            <a:custGeom>
              <a:avLst/>
              <a:gdLst>
                <a:gd name="T0" fmla="*/ 59 w 119"/>
                <a:gd name="T1" fmla="*/ 88 h 88"/>
                <a:gd name="T2" fmla="*/ 119 w 119"/>
                <a:gd name="T3" fmla="*/ 0 h 88"/>
                <a:gd name="T4" fmla="*/ 69 w 119"/>
                <a:gd name="T5" fmla="*/ 45 h 88"/>
                <a:gd name="T6" fmla="*/ 59 w 119"/>
                <a:gd name="T7" fmla="*/ 75 h 88"/>
                <a:gd name="T8" fmla="*/ 0 w 119"/>
                <a:gd name="T9" fmla="*/ 0 h 88"/>
                <a:gd name="T10" fmla="*/ 59 w 119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88">
                  <a:moveTo>
                    <a:pt x="59" y="88"/>
                  </a:moveTo>
                  <a:cubicBezTo>
                    <a:pt x="83" y="80"/>
                    <a:pt x="118" y="43"/>
                    <a:pt x="119" y="0"/>
                  </a:cubicBezTo>
                  <a:cubicBezTo>
                    <a:pt x="98" y="10"/>
                    <a:pt x="77" y="26"/>
                    <a:pt x="69" y="45"/>
                  </a:cubicBezTo>
                  <a:cubicBezTo>
                    <a:pt x="65" y="55"/>
                    <a:pt x="61" y="66"/>
                    <a:pt x="59" y="75"/>
                  </a:cubicBezTo>
                  <a:cubicBezTo>
                    <a:pt x="57" y="56"/>
                    <a:pt x="46" y="22"/>
                    <a:pt x="0" y="0"/>
                  </a:cubicBezTo>
                  <a:cubicBezTo>
                    <a:pt x="1" y="43"/>
                    <a:pt x="36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4" name="Freeform 103">
              <a:extLst>
                <a:ext uri="{FF2B5EF4-FFF2-40B4-BE49-F238E27FC236}">
                  <a16:creationId xmlns:a16="http://schemas.microsoft.com/office/drawing/2014/main" id="{2B83EC4A-CCF3-484C-9CFC-B59DC1E34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8663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6" y="76"/>
                    <a:pt x="112" y="43"/>
                    <a:pt x="112" y="0"/>
                  </a:cubicBezTo>
                  <a:cubicBezTo>
                    <a:pt x="70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7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5" name="Freeform 104">
              <a:extLst>
                <a:ext uri="{FF2B5EF4-FFF2-40B4-BE49-F238E27FC236}">
                  <a16:creationId xmlns:a16="http://schemas.microsoft.com/office/drawing/2014/main" id="{844C886C-15AF-EF4E-A8D3-3A786BB0F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2575" y="5805489"/>
              <a:ext cx="279400" cy="301625"/>
            </a:xfrm>
            <a:custGeom>
              <a:avLst/>
              <a:gdLst>
                <a:gd name="T0" fmla="*/ 77 w 157"/>
                <a:gd name="T1" fmla="*/ 0 h 170"/>
                <a:gd name="T2" fmla="*/ 127 w 157"/>
                <a:gd name="T3" fmla="*/ 120 h 170"/>
                <a:gd name="T4" fmla="*/ 0 w 157"/>
                <a:gd name="T5" fmla="*/ 151 h 170"/>
                <a:gd name="T6" fmla="*/ 150 w 157"/>
                <a:gd name="T7" fmla="*/ 132 h 170"/>
                <a:gd name="T8" fmla="*/ 77 w 157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77" y="0"/>
                  </a:moveTo>
                  <a:cubicBezTo>
                    <a:pt x="74" y="16"/>
                    <a:pt x="77" y="86"/>
                    <a:pt x="127" y="120"/>
                  </a:cubicBezTo>
                  <a:cubicBezTo>
                    <a:pt x="69" y="100"/>
                    <a:pt x="12" y="140"/>
                    <a:pt x="0" y="151"/>
                  </a:cubicBezTo>
                  <a:cubicBezTo>
                    <a:pt x="43" y="166"/>
                    <a:pt x="110" y="170"/>
                    <a:pt x="150" y="132"/>
                  </a:cubicBezTo>
                  <a:cubicBezTo>
                    <a:pt x="157" y="77"/>
                    <a:pt x="114" y="26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6" name="Freeform 105">
              <a:extLst>
                <a:ext uri="{FF2B5EF4-FFF2-40B4-BE49-F238E27FC236}">
                  <a16:creationId xmlns:a16="http://schemas.microsoft.com/office/drawing/2014/main" id="{86979E1D-6C71-2145-A4AA-1FC622319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5450" y="5749926"/>
              <a:ext cx="284163" cy="293688"/>
            </a:xfrm>
            <a:custGeom>
              <a:avLst/>
              <a:gdLst>
                <a:gd name="T0" fmla="*/ 98 w 160"/>
                <a:gd name="T1" fmla="*/ 0 h 165"/>
                <a:gd name="T2" fmla="*/ 132 w 160"/>
                <a:gd name="T3" fmla="*/ 114 h 165"/>
                <a:gd name="T4" fmla="*/ 0 w 160"/>
                <a:gd name="T5" fmla="*/ 131 h 165"/>
                <a:gd name="T6" fmla="*/ 154 w 160"/>
                <a:gd name="T7" fmla="*/ 125 h 165"/>
                <a:gd name="T8" fmla="*/ 98 w 160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98" y="0"/>
                  </a:moveTo>
                  <a:cubicBezTo>
                    <a:pt x="82" y="42"/>
                    <a:pt x="92" y="89"/>
                    <a:pt x="132" y="114"/>
                  </a:cubicBezTo>
                  <a:cubicBezTo>
                    <a:pt x="78" y="97"/>
                    <a:pt x="6" y="128"/>
                    <a:pt x="0" y="131"/>
                  </a:cubicBezTo>
                  <a:cubicBezTo>
                    <a:pt x="56" y="165"/>
                    <a:pt x="120" y="157"/>
                    <a:pt x="154" y="125"/>
                  </a:cubicBezTo>
                  <a:cubicBezTo>
                    <a:pt x="160" y="77"/>
                    <a:pt x="120" y="23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EB86C658-3E70-D24F-9463-D2880D1B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78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29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2" y="29"/>
                    <a:pt x="29" y="0"/>
                  </a:cubicBezTo>
                  <a:cubicBezTo>
                    <a:pt x="5" y="30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8" name="Freeform 107">
              <a:extLst>
                <a:ext uri="{FF2B5EF4-FFF2-40B4-BE49-F238E27FC236}">
                  <a16:creationId xmlns:a16="http://schemas.microsoft.com/office/drawing/2014/main" id="{D302408B-F566-1D46-8398-8C787E87F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350" y="5684839"/>
              <a:ext cx="274638" cy="282575"/>
            </a:xfrm>
            <a:custGeom>
              <a:avLst/>
              <a:gdLst>
                <a:gd name="T0" fmla="*/ 32 w 155"/>
                <a:gd name="T1" fmla="*/ 109 h 159"/>
                <a:gd name="T2" fmla="*/ 38 w 155"/>
                <a:gd name="T3" fmla="*/ 0 h 159"/>
                <a:gd name="T4" fmla="*/ 7 w 155"/>
                <a:gd name="T5" fmla="*/ 125 h 159"/>
                <a:gd name="T6" fmla="*/ 155 w 155"/>
                <a:gd name="T7" fmla="*/ 103 h 159"/>
                <a:gd name="T8" fmla="*/ 133 w 155"/>
                <a:gd name="T9" fmla="*/ 100 h 159"/>
                <a:gd name="T10" fmla="*/ 32 w 155"/>
                <a:gd name="T11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32" y="109"/>
                  </a:moveTo>
                  <a:cubicBezTo>
                    <a:pt x="62" y="79"/>
                    <a:pt x="54" y="27"/>
                    <a:pt x="38" y="0"/>
                  </a:cubicBezTo>
                  <a:cubicBezTo>
                    <a:pt x="19" y="27"/>
                    <a:pt x="0" y="86"/>
                    <a:pt x="7" y="125"/>
                  </a:cubicBezTo>
                  <a:cubicBezTo>
                    <a:pt x="48" y="159"/>
                    <a:pt x="116" y="141"/>
                    <a:pt x="155" y="103"/>
                  </a:cubicBezTo>
                  <a:cubicBezTo>
                    <a:pt x="150" y="102"/>
                    <a:pt x="142" y="101"/>
                    <a:pt x="133" y="100"/>
                  </a:cubicBezTo>
                  <a:cubicBezTo>
                    <a:pt x="81" y="95"/>
                    <a:pt x="53" y="98"/>
                    <a:pt x="32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9" name="Freeform 108">
              <a:extLst>
                <a:ext uri="{FF2B5EF4-FFF2-40B4-BE49-F238E27FC236}">
                  <a16:creationId xmlns:a16="http://schemas.microsoft.com/office/drawing/2014/main" id="{6E935022-6F8D-224C-9237-1A6F5FF40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5597526"/>
              <a:ext cx="261938" cy="260350"/>
            </a:xfrm>
            <a:custGeom>
              <a:avLst/>
              <a:gdLst>
                <a:gd name="T0" fmla="*/ 33 w 148"/>
                <a:gd name="T1" fmla="*/ 107 h 147"/>
                <a:gd name="T2" fmla="*/ 19 w 148"/>
                <a:gd name="T3" fmla="*/ 0 h 147"/>
                <a:gd name="T4" fmla="*/ 15 w 148"/>
                <a:gd name="T5" fmla="*/ 125 h 147"/>
                <a:gd name="T6" fmla="*/ 148 w 148"/>
                <a:gd name="T7" fmla="*/ 76 h 147"/>
                <a:gd name="T8" fmla="*/ 33 w 148"/>
                <a:gd name="T9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33" y="107"/>
                  </a:moveTo>
                  <a:cubicBezTo>
                    <a:pt x="55" y="75"/>
                    <a:pt x="46" y="31"/>
                    <a:pt x="19" y="0"/>
                  </a:cubicBezTo>
                  <a:cubicBezTo>
                    <a:pt x="4" y="34"/>
                    <a:pt x="0" y="91"/>
                    <a:pt x="15" y="125"/>
                  </a:cubicBezTo>
                  <a:cubicBezTo>
                    <a:pt x="58" y="147"/>
                    <a:pt x="118" y="119"/>
                    <a:pt x="148" y="76"/>
                  </a:cubicBezTo>
                  <a:cubicBezTo>
                    <a:pt x="110" y="73"/>
                    <a:pt x="65" y="82"/>
                    <a:pt x="3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0" name="Freeform 109">
              <a:extLst>
                <a:ext uri="{FF2B5EF4-FFF2-40B4-BE49-F238E27FC236}">
                  <a16:creationId xmlns:a16="http://schemas.microsoft.com/office/drawing/2014/main" id="{D5AD61FA-0407-A24E-A1D3-A10041ECD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313" y="5497514"/>
              <a:ext cx="257175" cy="233363"/>
            </a:xfrm>
            <a:custGeom>
              <a:avLst/>
              <a:gdLst>
                <a:gd name="T0" fmla="*/ 40 w 144"/>
                <a:gd name="T1" fmla="*/ 100 h 131"/>
                <a:gd name="T2" fmla="*/ 9 w 144"/>
                <a:gd name="T3" fmla="*/ 0 h 131"/>
                <a:gd name="T4" fmla="*/ 27 w 144"/>
                <a:gd name="T5" fmla="*/ 119 h 131"/>
                <a:gd name="T6" fmla="*/ 144 w 144"/>
                <a:gd name="T7" fmla="*/ 50 h 131"/>
                <a:gd name="T8" fmla="*/ 40 w 144"/>
                <a:gd name="T9" fmla="*/ 10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40" y="100"/>
                  </a:moveTo>
                  <a:cubicBezTo>
                    <a:pt x="54" y="66"/>
                    <a:pt x="38" y="24"/>
                    <a:pt x="9" y="0"/>
                  </a:cubicBezTo>
                  <a:cubicBezTo>
                    <a:pt x="0" y="34"/>
                    <a:pt x="6" y="90"/>
                    <a:pt x="27" y="119"/>
                  </a:cubicBezTo>
                  <a:cubicBezTo>
                    <a:pt x="71" y="131"/>
                    <a:pt x="123" y="96"/>
                    <a:pt x="144" y="50"/>
                  </a:cubicBezTo>
                  <a:cubicBezTo>
                    <a:pt x="119" y="53"/>
                    <a:pt x="68" y="67"/>
                    <a:pt x="4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1" name="Freeform 110">
              <a:extLst>
                <a:ext uri="{FF2B5EF4-FFF2-40B4-BE49-F238E27FC236}">
                  <a16:creationId xmlns:a16="http://schemas.microsoft.com/office/drawing/2014/main" id="{0A38AEF9-7F6E-E74A-BFB7-C93D37E96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2925" y="5392739"/>
              <a:ext cx="234950" cy="201613"/>
            </a:xfrm>
            <a:custGeom>
              <a:avLst/>
              <a:gdLst>
                <a:gd name="T0" fmla="*/ 48 w 132"/>
                <a:gd name="T1" fmla="*/ 83 h 113"/>
                <a:gd name="T2" fmla="*/ 4 w 132"/>
                <a:gd name="T3" fmla="*/ 0 h 113"/>
                <a:gd name="T4" fmla="*/ 37 w 132"/>
                <a:gd name="T5" fmla="*/ 109 h 113"/>
                <a:gd name="T6" fmla="*/ 132 w 132"/>
                <a:gd name="T7" fmla="*/ 26 h 113"/>
                <a:gd name="T8" fmla="*/ 48 w 132"/>
                <a:gd name="T9" fmla="*/ 8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48" y="83"/>
                  </a:moveTo>
                  <a:cubicBezTo>
                    <a:pt x="54" y="50"/>
                    <a:pt x="33" y="18"/>
                    <a:pt x="4" y="0"/>
                  </a:cubicBezTo>
                  <a:cubicBezTo>
                    <a:pt x="0" y="35"/>
                    <a:pt x="12" y="85"/>
                    <a:pt x="37" y="109"/>
                  </a:cubicBezTo>
                  <a:cubicBezTo>
                    <a:pt x="79" y="113"/>
                    <a:pt x="120" y="69"/>
                    <a:pt x="132" y="26"/>
                  </a:cubicBezTo>
                  <a:cubicBezTo>
                    <a:pt x="97" y="35"/>
                    <a:pt x="66" y="53"/>
                    <a:pt x="4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2" name="Freeform 111">
              <a:extLst>
                <a:ext uri="{FF2B5EF4-FFF2-40B4-BE49-F238E27FC236}">
                  <a16:creationId xmlns:a16="http://schemas.microsoft.com/office/drawing/2014/main" id="{EB900F8E-4146-8045-957F-CB164607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5273676"/>
              <a:ext cx="233363" cy="176213"/>
            </a:xfrm>
            <a:custGeom>
              <a:avLst/>
              <a:gdLst>
                <a:gd name="T0" fmla="*/ 52 w 131"/>
                <a:gd name="T1" fmla="*/ 99 h 99"/>
                <a:gd name="T2" fmla="*/ 131 w 131"/>
                <a:gd name="T3" fmla="*/ 6 h 99"/>
                <a:gd name="T4" fmla="*/ 56 w 131"/>
                <a:gd name="T5" fmla="*/ 80 h 99"/>
                <a:gd name="T6" fmla="*/ 0 w 131"/>
                <a:gd name="T7" fmla="*/ 0 h 99"/>
                <a:gd name="T8" fmla="*/ 52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52" y="99"/>
                  </a:moveTo>
                  <a:cubicBezTo>
                    <a:pt x="86" y="96"/>
                    <a:pt x="126" y="56"/>
                    <a:pt x="131" y="6"/>
                  </a:cubicBezTo>
                  <a:cubicBezTo>
                    <a:pt x="90" y="25"/>
                    <a:pt x="65" y="56"/>
                    <a:pt x="56" y="80"/>
                  </a:cubicBezTo>
                  <a:cubicBezTo>
                    <a:pt x="58" y="52"/>
                    <a:pt x="39" y="18"/>
                    <a:pt x="0" y="0"/>
                  </a:cubicBezTo>
                  <a:cubicBezTo>
                    <a:pt x="0" y="32"/>
                    <a:pt x="24" y="81"/>
                    <a:pt x="52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3" name="Freeform 112">
              <a:extLst>
                <a:ext uri="{FF2B5EF4-FFF2-40B4-BE49-F238E27FC236}">
                  <a16:creationId xmlns:a16="http://schemas.microsoft.com/office/drawing/2014/main" id="{A82EDC42-8CB2-2A47-97E9-DC0DD53E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938" y="5148264"/>
              <a:ext cx="222250" cy="163513"/>
            </a:xfrm>
            <a:custGeom>
              <a:avLst/>
              <a:gdLst>
                <a:gd name="T0" fmla="*/ 61 w 125"/>
                <a:gd name="T1" fmla="*/ 92 h 92"/>
                <a:gd name="T2" fmla="*/ 125 w 125"/>
                <a:gd name="T3" fmla="*/ 0 h 92"/>
                <a:gd name="T4" fmla="*/ 62 w 125"/>
                <a:gd name="T5" fmla="*/ 75 h 92"/>
                <a:gd name="T6" fmla="*/ 0 w 125"/>
                <a:gd name="T7" fmla="*/ 0 h 92"/>
                <a:gd name="T8" fmla="*/ 61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1" y="92"/>
                  </a:moveTo>
                  <a:cubicBezTo>
                    <a:pt x="96" y="83"/>
                    <a:pt x="124" y="35"/>
                    <a:pt x="125" y="0"/>
                  </a:cubicBezTo>
                  <a:cubicBezTo>
                    <a:pt x="81" y="20"/>
                    <a:pt x="66" y="54"/>
                    <a:pt x="62" y="75"/>
                  </a:cubicBezTo>
                  <a:cubicBezTo>
                    <a:pt x="60" y="52"/>
                    <a:pt x="43" y="20"/>
                    <a:pt x="0" y="0"/>
                  </a:cubicBezTo>
                  <a:cubicBezTo>
                    <a:pt x="2" y="45"/>
                    <a:pt x="39" y="82"/>
                    <a:pt x="6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4" name="Freeform 113">
              <a:extLst>
                <a:ext uri="{FF2B5EF4-FFF2-40B4-BE49-F238E27FC236}">
                  <a16:creationId xmlns:a16="http://schemas.microsoft.com/office/drawing/2014/main" id="{62871763-E9D9-194D-8E46-52F121F5C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588" y="5014914"/>
              <a:ext cx="209550" cy="155575"/>
            </a:xfrm>
            <a:custGeom>
              <a:avLst/>
              <a:gdLst>
                <a:gd name="T0" fmla="*/ 59 w 118"/>
                <a:gd name="T1" fmla="*/ 88 h 88"/>
                <a:gd name="T2" fmla="*/ 118 w 118"/>
                <a:gd name="T3" fmla="*/ 0 h 88"/>
                <a:gd name="T4" fmla="*/ 59 w 118"/>
                <a:gd name="T5" fmla="*/ 75 h 88"/>
                <a:gd name="T6" fmla="*/ 49 w 118"/>
                <a:gd name="T7" fmla="*/ 45 h 88"/>
                <a:gd name="T8" fmla="*/ 0 w 118"/>
                <a:gd name="T9" fmla="*/ 0 h 88"/>
                <a:gd name="T10" fmla="*/ 59 w 11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8">
                  <a:moveTo>
                    <a:pt x="59" y="88"/>
                  </a:moveTo>
                  <a:cubicBezTo>
                    <a:pt x="82" y="80"/>
                    <a:pt x="117" y="43"/>
                    <a:pt x="118" y="0"/>
                  </a:cubicBezTo>
                  <a:cubicBezTo>
                    <a:pt x="72" y="22"/>
                    <a:pt x="61" y="56"/>
                    <a:pt x="59" y="75"/>
                  </a:cubicBezTo>
                  <a:cubicBezTo>
                    <a:pt x="57" y="66"/>
                    <a:pt x="54" y="55"/>
                    <a:pt x="49" y="45"/>
                  </a:cubicBezTo>
                  <a:cubicBezTo>
                    <a:pt x="41" y="26"/>
                    <a:pt x="20" y="10"/>
                    <a:pt x="0" y="0"/>
                  </a:cubicBezTo>
                  <a:cubicBezTo>
                    <a:pt x="0" y="43"/>
                    <a:pt x="35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5" name="Freeform 114">
              <a:extLst>
                <a:ext uri="{FF2B5EF4-FFF2-40B4-BE49-F238E27FC236}">
                  <a16:creationId xmlns:a16="http://schemas.microsoft.com/office/drawing/2014/main" id="{FEDA9E17-1242-2147-8645-9DB486C4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5" y="76"/>
                    <a:pt x="112" y="43"/>
                    <a:pt x="112" y="0"/>
                  </a:cubicBezTo>
                  <a:cubicBezTo>
                    <a:pt x="69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6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6" name="Freeform 115">
              <a:extLst>
                <a:ext uri="{FF2B5EF4-FFF2-40B4-BE49-F238E27FC236}">
                  <a16:creationId xmlns:a16="http://schemas.microsoft.com/office/drawing/2014/main" id="{CB2C9D7A-0861-EA42-84DB-6A635FF49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0288" y="5805489"/>
              <a:ext cx="279400" cy="301625"/>
            </a:xfrm>
            <a:custGeom>
              <a:avLst/>
              <a:gdLst>
                <a:gd name="T0" fmla="*/ 30 w 157"/>
                <a:gd name="T1" fmla="*/ 120 h 170"/>
                <a:gd name="T2" fmla="*/ 81 w 157"/>
                <a:gd name="T3" fmla="*/ 0 h 170"/>
                <a:gd name="T4" fmla="*/ 7 w 157"/>
                <a:gd name="T5" fmla="*/ 132 h 170"/>
                <a:gd name="T6" fmla="*/ 157 w 157"/>
                <a:gd name="T7" fmla="*/ 151 h 170"/>
                <a:gd name="T8" fmla="*/ 30 w 157"/>
                <a:gd name="T9" fmla="*/ 1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30" y="120"/>
                  </a:moveTo>
                  <a:cubicBezTo>
                    <a:pt x="81" y="86"/>
                    <a:pt x="83" y="16"/>
                    <a:pt x="81" y="0"/>
                  </a:cubicBezTo>
                  <a:cubicBezTo>
                    <a:pt x="43" y="26"/>
                    <a:pt x="0" y="77"/>
                    <a:pt x="7" y="132"/>
                  </a:cubicBezTo>
                  <a:cubicBezTo>
                    <a:pt x="47" y="170"/>
                    <a:pt x="114" y="166"/>
                    <a:pt x="157" y="151"/>
                  </a:cubicBezTo>
                  <a:cubicBezTo>
                    <a:pt x="145" y="140"/>
                    <a:pt x="88" y="100"/>
                    <a:pt x="3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7" name="Freeform 116">
              <a:extLst>
                <a:ext uri="{FF2B5EF4-FFF2-40B4-BE49-F238E27FC236}">
                  <a16:creationId xmlns:a16="http://schemas.microsoft.com/office/drawing/2014/main" id="{E21FA133-20CC-A341-A99C-7EDD00E79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3763" y="5749926"/>
              <a:ext cx="284163" cy="293688"/>
            </a:xfrm>
            <a:custGeom>
              <a:avLst/>
              <a:gdLst>
                <a:gd name="T0" fmla="*/ 28 w 160"/>
                <a:gd name="T1" fmla="*/ 114 h 165"/>
                <a:gd name="T2" fmla="*/ 62 w 160"/>
                <a:gd name="T3" fmla="*/ 0 h 165"/>
                <a:gd name="T4" fmla="*/ 6 w 160"/>
                <a:gd name="T5" fmla="*/ 125 h 165"/>
                <a:gd name="T6" fmla="*/ 160 w 160"/>
                <a:gd name="T7" fmla="*/ 131 h 165"/>
                <a:gd name="T8" fmla="*/ 28 w 160"/>
                <a:gd name="T9" fmla="*/ 1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28" y="114"/>
                  </a:moveTo>
                  <a:cubicBezTo>
                    <a:pt x="68" y="89"/>
                    <a:pt x="78" y="42"/>
                    <a:pt x="62" y="0"/>
                  </a:cubicBezTo>
                  <a:cubicBezTo>
                    <a:pt x="41" y="23"/>
                    <a:pt x="0" y="77"/>
                    <a:pt x="6" y="125"/>
                  </a:cubicBezTo>
                  <a:cubicBezTo>
                    <a:pt x="40" y="157"/>
                    <a:pt x="104" y="165"/>
                    <a:pt x="160" y="131"/>
                  </a:cubicBezTo>
                  <a:cubicBezTo>
                    <a:pt x="154" y="128"/>
                    <a:pt x="82" y="97"/>
                    <a:pt x="2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8" name="Freeform 117">
              <a:extLst>
                <a:ext uri="{FF2B5EF4-FFF2-40B4-BE49-F238E27FC236}">
                  <a16:creationId xmlns:a16="http://schemas.microsoft.com/office/drawing/2014/main" id="{0AFE2238-C248-3942-A5D1-C541937D1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19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30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4" y="30"/>
                    <a:pt x="30" y="0"/>
                  </a:cubicBezTo>
                  <a:cubicBezTo>
                    <a:pt x="7" y="29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F89ACBB4-7D5D-9D4B-9481-9E7623D850AB}"/>
              </a:ext>
            </a:extLst>
          </p:cNvPr>
          <p:cNvGrpSpPr/>
          <p:nvPr/>
        </p:nvGrpSpPr>
        <p:grpSpPr>
          <a:xfrm>
            <a:off x="8623180" y="4625733"/>
            <a:ext cx="2419646" cy="1478964"/>
            <a:chOff x="-2014538" y="4749791"/>
            <a:chExt cx="1725615" cy="1404948"/>
          </a:xfrm>
          <a:gradFill>
            <a:gsLst>
              <a:gs pos="0">
                <a:srgbClr val="3F85FA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150" name="Freeform 95">
              <a:extLst>
                <a:ext uri="{FF2B5EF4-FFF2-40B4-BE49-F238E27FC236}">
                  <a16:creationId xmlns:a16="http://schemas.microsoft.com/office/drawing/2014/main" id="{0CE2CBAD-E855-ED4E-98F4-DA14D07D1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0950" y="5973764"/>
              <a:ext cx="190500" cy="180975"/>
            </a:xfrm>
            <a:custGeom>
              <a:avLst/>
              <a:gdLst>
                <a:gd name="T0" fmla="*/ 79 w 120"/>
                <a:gd name="T1" fmla="*/ 38 h 114"/>
                <a:gd name="T2" fmla="*/ 61 w 120"/>
                <a:gd name="T3" fmla="*/ 0 h 114"/>
                <a:gd name="T4" fmla="*/ 42 w 120"/>
                <a:gd name="T5" fmla="*/ 38 h 114"/>
                <a:gd name="T6" fmla="*/ 0 w 120"/>
                <a:gd name="T7" fmla="*/ 44 h 114"/>
                <a:gd name="T8" fmla="*/ 30 w 120"/>
                <a:gd name="T9" fmla="*/ 73 h 114"/>
                <a:gd name="T10" fmla="*/ 23 w 120"/>
                <a:gd name="T11" fmla="*/ 114 h 114"/>
                <a:gd name="T12" fmla="*/ 61 w 120"/>
                <a:gd name="T13" fmla="*/ 95 h 114"/>
                <a:gd name="T14" fmla="*/ 98 w 120"/>
                <a:gd name="T15" fmla="*/ 114 h 114"/>
                <a:gd name="T16" fmla="*/ 90 w 120"/>
                <a:gd name="T17" fmla="*/ 73 h 114"/>
                <a:gd name="T18" fmla="*/ 120 w 120"/>
                <a:gd name="T19" fmla="*/ 44 h 114"/>
                <a:gd name="T20" fmla="*/ 79 w 120"/>
                <a:gd name="T21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4">
                  <a:moveTo>
                    <a:pt x="79" y="38"/>
                  </a:moveTo>
                  <a:lnTo>
                    <a:pt x="61" y="0"/>
                  </a:lnTo>
                  <a:lnTo>
                    <a:pt x="42" y="38"/>
                  </a:lnTo>
                  <a:lnTo>
                    <a:pt x="0" y="44"/>
                  </a:lnTo>
                  <a:lnTo>
                    <a:pt x="30" y="73"/>
                  </a:lnTo>
                  <a:lnTo>
                    <a:pt x="23" y="114"/>
                  </a:lnTo>
                  <a:lnTo>
                    <a:pt x="61" y="95"/>
                  </a:lnTo>
                  <a:lnTo>
                    <a:pt x="98" y="114"/>
                  </a:lnTo>
                  <a:lnTo>
                    <a:pt x="90" y="73"/>
                  </a:lnTo>
                  <a:lnTo>
                    <a:pt x="120" y="44"/>
                  </a:lnTo>
                  <a:lnTo>
                    <a:pt x="7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1" name="Freeform 96">
              <a:extLst>
                <a:ext uri="{FF2B5EF4-FFF2-40B4-BE49-F238E27FC236}">
                  <a16:creationId xmlns:a16="http://schemas.microsoft.com/office/drawing/2014/main" id="{2F5ECCF9-F833-F845-980C-2AC52B34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9750" y="5684839"/>
              <a:ext cx="274638" cy="282575"/>
            </a:xfrm>
            <a:custGeom>
              <a:avLst/>
              <a:gdLst>
                <a:gd name="T0" fmla="*/ 148 w 155"/>
                <a:gd name="T1" fmla="*/ 125 h 159"/>
                <a:gd name="T2" fmla="*/ 118 w 155"/>
                <a:gd name="T3" fmla="*/ 0 h 159"/>
                <a:gd name="T4" fmla="*/ 124 w 155"/>
                <a:gd name="T5" fmla="*/ 109 h 159"/>
                <a:gd name="T6" fmla="*/ 22 w 155"/>
                <a:gd name="T7" fmla="*/ 100 h 159"/>
                <a:gd name="T8" fmla="*/ 0 w 155"/>
                <a:gd name="T9" fmla="*/ 103 h 159"/>
                <a:gd name="T10" fmla="*/ 148 w 155"/>
                <a:gd name="T11" fmla="*/ 12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148" y="125"/>
                  </a:moveTo>
                  <a:cubicBezTo>
                    <a:pt x="155" y="86"/>
                    <a:pt x="136" y="27"/>
                    <a:pt x="118" y="0"/>
                  </a:cubicBezTo>
                  <a:cubicBezTo>
                    <a:pt x="101" y="27"/>
                    <a:pt x="93" y="79"/>
                    <a:pt x="124" y="109"/>
                  </a:cubicBezTo>
                  <a:cubicBezTo>
                    <a:pt x="102" y="98"/>
                    <a:pt x="74" y="95"/>
                    <a:pt x="22" y="100"/>
                  </a:cubicBezTo>
                  <a:cubicBezTo>
                    <a:pt x="13" y="101"/>
                    <a:pt x="6" y="102"/>
                    <a:pt x="0" y="103"/>
                  </a:cubicBezTo>
                  <a:cubicBezTo>
                    <a:pt x="40" y="141"/>
                    <a:pt x="108" y="159"/>
                    <a:pt x="14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2" name="Freeform 97">
              <a:extLst>
                <a:ext uri="{FF2B5EF4-FFF2-40B4-BE49-F238E27FC236}">
                  <a16:creationId xmlns:a16="http://schemas.microsoft.com/office/drawing/2014/main" id="{8A584D16-0A24-7E47-9637-8168040B1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01825" y="5597526"/>
              <a:ext cx="263525" cy="260350"/>
            </a:xfrm>
            <a:custGeom>
              <a:avLst/>
              <a:gdLst>
                <a:gd name="T0" fmla="*/ 133 w 148"/>
                <a:gd name="T1" fmla="*/ 125 h 147"/>
                <a:gd name="T2" fmla="*/ 129 w 148"/>
                <a:gd name="T3" fmla="*/ 0 h 147"/>
                <a:gd name="T4" fmla="*/ 115 w 148"/>
                <a:gd name="T5" fmla="*/ 107 h 147"/>
                <a:gd name="T6" fmla="*/ 0 w 148"/>
                <a:gd name="T7" fmla="*/ 76 h 147"/>
                <a:gd name="T8" fmla="*/ 133 w 148"/>
                <a:gd name="T9" fmla="*/ 1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133" y="125"/>
                  </a:moveTo>
                  <a:cubicBezTo>
                    <a:pt x="148" y="91"/>
                    <a:pt x="144" y="34"/>
                    <a:pt x="129" y="0"/>
                  </a:cubicBezTo>
                  <a:cubicBezTo>
                    <a:pt x="103" y="31"/>
                    <a:pt x="93" y="75"/>
                    <a:pt x="115" y="107"/>
                  </a:cubicBezTo>
                  <a:cubicBezTo>
                    <a:pt x="83" y="82"/>
                    <a:pt x="38" y="73"/>
                    <a:pt x="0" y="76"/>
                  </a:cubicBezTo>
                  <a:cubicBezTo>
                    <a:pt x="30" y="119"/>
                    <a:pt x="90" y="147"/>
                    <a:pt x="133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3" name="Freeform 98">
              <a:extLst>
                <a:ext uri="{FF2B5EF4-FFF2-40B4-BE49-F238E27FC236}">
                  <a16:creationId xmlns:a16="http://schemas.microsoft.com/office/drawing/2014/main" id="{6635BFF3-D4B7-3D42-9B4F-82ABEFA13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65325" y="5497514"/>
              <a:ext cx="255588" cy="233363"/>
            </a:xfrm>
            <a:custGeom>
              <a:avLst/>
              <a:gdLst>
                <a:gd name="T0" fmla="*/ 117 w 144"/>
                <a:gd name="T1" fmla="*/ 119 h 131"/>
                <a:gd name="T2" fmla="*/ 135 w 144"/>
                <a:gd name="T3" fmla="*/ 0 h 131"/>
                <a:gd name="T4" fmla="*/ 104 w 144"/>
                <a:gd name="T5" fmla="*/ 100 h 131"/>
                <a:gd name="T6" fmla="*/ 0 w 144"/>
                <a:gd name="T7" fmla="*/ 50 h 131"/>
                <a:gd name="T8" fmla="*/ 117 w 144"/>
                <a:gd name="T9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117" y="119"/>
                  </a:moveTo>
                  <a:cubicBezTo>
                    <a:pt x="138" y="90"/>
                    <a:pt x="144" y="34"/>
                    <a:pt x="135" y="0"/>
                  </a:cubicBezTo>
                  <a:cubicBezTo>
                    <a:pt x="106" y="24"/>
                    <a:pt x="90" y="66"/>
                    <a:pt x="104" y="100"/>
                  </a:cubicBezTo>
                  <a:cubicBezTo>
                    <a:pt x="76" y="67"/>
                    <a:pt x="25" y="53"/>
                    <a:pt x="0" y="50"/>
                  </a:cubicBezTo>
                  <a:cubicBezTo>
                    <a:pt x="22" y="96"/>
                    <a:pt x="74" y="131"/>
                    <a:pt x="117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4" name="Freeform 99">
              <a:extLst>
                <a:ext uri="{FF2B5EF4-FFF2-40B4-BE49-F238E27FC236}">
                  <a16:creationId xmlns:a16="http://schemas.microsoft.com/office/drawing/2014/main" id="{D9FADDF2-F137-194B-B1C3-2D087AA52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5488" y="5392739"/>
              <a:ext cx="234950" cy="201613"/>
            </a:xfrm>
            <a:custGeom>
              <a:avLst/>
              <a:gdLst>
                <a:gd name="T0" fmla="*/ 95 w 132"/>
                <a:gd name="T1" fmla="*/ 109 h 113"/>
                <a:gd name="T2" fmla="*/ 128 w 132"/>
                <a:gd name="T3" fmla="*/ 0 h 113"/>
                <a:gd name="T4" fmla="*/ 84 w 132"/>
                <a:gd name="T5" fmla="*/ 83 h 113"/>
                <a:gd name="T6" fmla="*/ 0 w 132"/>
                <a:gd name="T7" fmla="*/ 26 h 113"/>
                <a:gd name="T8" fmla="*/ 95 w 132"/>
                <a:gd name="T9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95" y="109"/>
                  </a:moveTo>
                  <a:cubicBezTo>
                    <a:pt x="120" y="85"/>
                    <a:pt x="132" y="35"/>
                    <a:pt x="128" y="0"/>
                  </a:cubicBezTo>
                  <a:cubicBezTo>
                    <a:pt x="99" y="18"/>
                    <a:pt x="78" y="50"/>
                    <a:pt x="84" y="83"/>
                  </a:cubicBezTo>
                  <a:cubicBezTo>
                    <a:pt x="66" y="53"/>
                    <a:pt x="35" y="35"/>
                    <a:pt x="0" y="26"/>
                  </a:cubicBezTo>
                  <a:cubicBezTo>
                    <a:pt x="12" y="69"/>
                    <a:pt x="53" y="113"/>
                    <a:pt x="95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5" name="Freeform 100">
              <a:extLst>
                <a:ext uri="{FF2B5EF4-FFF2-40B4-BE49-F238E27FC236}">
                  <a16:creationId xmlns:a16="http://schemas.microsoft.com/office/drawing/2014/main" id="{2F28D0A3-2F52-DD44-8AD8-B849A68D0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4538" y="5273676"/>
              <a:ext cx="231775" cy="176213"/>
            </a:xfrm>
            <a:custGeom>
              <a:avLst/>
              <a:gdLst>
                <a:gd name="T0" fmla="*/ 80 w 131"/>
                <a:gd name="T1" fmla="*/ 99 h 99"/>
                <a:gd name="T2" fmla="*/ 131 w 131"/>
                <a:gd name="T3" fmla="*/ 0 h 99"/>
                <a:gd name="T4" fmla="*/ 75 w 131"/>
                <a:gd name="T5" fmla="*/ 80 h 99"/>
                <a:gd name="T6" fmla="*/ 0 w 131"/>
                <a:gd name="T7" fmla="*/ 6 h 99"/>
                <a:gd name="T8" fmla="*/ 80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80" y="99"/>
                  </a:moveTo>
                  <a:cubicBezTo>
                    <a:pt x="107" y="81"/>
                    <a:pt x="131" y="32"/>
                    <a:pt x="131" y="0"/>
                  </a:cubicBezTo>
                  <a:cubicBezTo>
                    <a:pt x="92" y="18"/>
                    <a:pt x="73" y="52"/>
                    <a:pt x="75" y="80"/>
                  </a:cubicBezTo>
                  <a:cubicBezTo>
                    <a:pt x="66" y="56"/>
                    <a:pt x="41" y="25"/>
                    <a:pt x="0" y="6"/>
                  </a:cubicBezTo>
                  <a:cubicBezTo>
                    <a:pt x="5" y="56"/>
                    <a:pt x="45" y="96"/>
                    <a:pt x="80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6" name="Freeform 101">
              <a:extLst>
                <a:ext uri="{FF2B5EF4-FFF2-40B4-BE49-F238E27FC236}">
                  <a16:creationId xmlns:a16="http://schemas.microsoft.com/office/drawing/2014/main" id="{8AE3C468-83EC-8D4F-8BD4-8A1195E5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9775" y="5148264"/>
              <a:ext cx="222250" cy="163513"/>
            </a:xfrm>
            <a:custGeom>
              <a:avLst/>
              <a:gdLst>
                <a:gd name="T0" fmla="*/ 64 w 125"/>
                <a:gd name="T1" fmla="*/ 92 h 92"/>
                <a:gd name="T2" fmla="*/ 125 w 125"/>
                <a:gd name="T3" fmla="*/ 0 h 92"/>
                <a:gd name="T4" fmla="*/ 63 w 125"/>
                <a:gd name="T5" fmla="*/ 75 h 92"/>
                <a:gd name="T6" fmla="*/ 0 w 125"/>
                <a:gd name="T7" fmla="*/ 0 h 92"/>
                <a:gd name="T8" fmla="*/ 64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4" y="92"/>
                  </a:moveTo>
                  <a:cubicBezTo>
                    <a:pt x="86" y="82"/>
                    <a:pt x="123" y="45"/>
                    <a:pt x="125" y="0"/>
                  </a:cubicBezTo>
                  <a:cubicBezTo>
                    <a:pt x="82" y="20"/>
                    <a:pt x="66" y="52"/>
                    <a:pt x="63" y="75"/>
                  </a:cubicBezTo>
                  <a:cubicBezTo>
                    <a:pt x="59" y="54"/>
                    <a:pt x="44" y="20"/>
                    <a:pt x="0" y="0"/>
                  </a:cubicBezTo>
                  <a:cubicBezTo>
                    <a:pt x="1" y="35"/>
                    <a:pt x="30" y="83"/>
                    <a:pt x="6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7" name="Freeform 102">
              <a:extLst>
                <a:ext uri="{FF2B5EF4-FFF2-40B4-BE49-F238E27FC236}">
                  <a16:creationId xmlns:a16="http://schemas.microsoft.com/office/drawing/2014/main" id="{82E33298-CF1A-B54A-8BB3-5A3D7AB53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05013" y="5014914"/>
              <a:ext cx="212725" cy="155575"/>
            </a:xfrm>
            <a:custGeom>
              <a:avLst/>
              <a:gdLst>
                <a:gd name="T0" fmla="*/ 59 w 119"/>
                <a:gd name="T1" fmla="*/ 88 h 88"/>
                <a:gd name="T2" fmla="*/ 119 w 119"/>
                <a:gd name="T3" fmla="*/ 0 h 88"/>
                <a:gd name="T4" fmla="*/ 69 w 119"/>
                <a:gd name="T5" fmla="*/ 45 h 88"/>
                <a:gd name="T6" fmla="*/ 59 w 119"/>
                <a:gd name="T7" fmla="*/ 75 h 88"/>
                <a:gd name="T8" fmla="*/ 0 w 119"/>
                <a:gd name="T9" fmla="*/ 0 h 88"/>
                <a:gd name="T10" fmla="*/ 59 w 119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88">
                  <a:moveTo>
                    <a:pt x="59" y="88"/>
                  </a:moveTo>
                  <a:cubicBezTo>
                    <a:pt x="83" y="80"/>
                    <a:pt x="118" y="43"/>
                    <a:pt x="119" y="0"/>
                  </a:cubicBezTo>
                  <a:cubicBezTo>
                    <a:pt x="98" y="10"/>
                    <a:pt x="77" y="26"/>
                    <a:pt x="69" y="45"/>
                  </a:cubicBezTo>
                  <a:cubicBezTo>
                    <a:pt x="65" y="55"/>
                    <a:pt x="61" y="66"/>
                    <a:pt x="59" y="75"/>
                  </a:cubicBezTo>
                  <a:cubicBezTo>
                    <a:pt x="57" y="56"/>
                    <a:pt x="46" y="22"/>
                    <a:pt x="0" y="0"/>
                  </a:cubicBezTo>
                  <a:cubicBezTo>
                    <a:pt x="1" y="43"/>
                    <a:pt x="36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8" name="Freeform 103">
              <a:extLst>
                <a:ext uri="{FF2B5EF4-FFF2-40B4-BE49-F238E27FC236}">
                  <a16:creationId xmlns:a16="http://schemas.microsoft.com/office/drawing/2014/main" id="{AF8BBA51-6F5D-9C49-8D80-4B69C2FB0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98663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6" y="76"/>
                    <a:pt x="112" y="43"/>
                    <a:pt x="112" y="0"/>
                  </a:cubicBezTo>
                  <a:cubicBezTo>
                    <a:pt x="70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7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5F337E55-785A-024E-8479-3F67A12E0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2575" y="5805489"/>
              <a:ext cx="279400" cy="301625"/>
            </a:xfrm>
            <a:custGeom>
              <a:avLst/>
              <a:gdLst>
                <a:gd name="T0" fmla="*/ 77 w 157"/>
                <a:gd name="T1" fmla="*/ 0 h 170"/>
                <a:gd name="T2" fmla="*/ 127 w 157"/>
                <a:gd name="T3" fmla="*/ 120 h 170"/>
                <a:gd name="T4" fmla="*/ 0 w 157"/>
                <a:gd name="T5" fmla="*/ 151 h 170"/>
                <a:gd name="T6" fmla="*/ 150 w 157"/>
                <a:gd name="T7" fmla="*/ 132 h 170"/>
                <a:gd name="T8" fmla="*/ 77 w 157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77" y="0"/>
                  </a:moveTo>
                  <a:cubicBezTo>
                    <a:pt x="74" y="16"/>
                    <a:pt x="77" y="86"/>
                    <a:pt x="127" y="120"/>
                  </a:cubicBezTo>
                  <a:cubicBezTo>
                    <a:pt x="69" y="100"/>
                    <a:pt x="12" y="140"/>
                    <a:pt x="0" y="151"/>
                  </a:cubicBezTo>
                  <a:cubicBezTo>
                    <a:pt x="43" y="166"/>
                    <a:pt x="110" y="170"/>
                    <a:pt x="150" y="132"/>
                  </a:cubicBezTo>
                  <a:cubicBezTo>
                    <a:pt x="157" y="77"/>
                    <a:pt x="114" y="26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0" name="Freeform 105">
              <a:extLst>
                <a:ext uri="{FF2B5EF4-FFF2-40B4-BE49-F238E27FC236}">
                  <a16:creationId xmlns:a16="http://schemas.microsoft.com/office/drawing/2014/main" id="{826F416E-48E0-F548-BC84-41E7BB51C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5450" y="5749926"/>
              <a:ext cx="284163" cy="293688"/>
            </a:xfrm>
            <a:custGeom>
              <a:avLst/>
              <a:gdLst>
                <a:gd name="T0" fmla="*/ 98 w 160"/>
                <a:gd name="T1" fmla="*/ 0 h 165"/>
                <a:gd name="T2" fmla="*/ 132 w 160"/>
                <a:gd name="T3" fmla="*/ 114 h 165"/>
                <a:gd name="T4" fmla="*/ 0 w 160"/>
                <a:gd name="T5" fmla="*/ 131 h 165"/>
                <a:gd name="T6" fmla="*/ 154 w 160"/>
                <a:gd name="T7" fmla="*/ 125 h 165"/>
                <a:gd name="T8" fmla="*/ 98 w 160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98" y="0"/>
                  </a:moveTo>
                  <a:cubicBezTo>
                    <a:pt x="82" y="42"/>
                    <a:pt x="92" y="89"/>
                    <a:pt x="132" y="114"/>
                  </a:cubicBezTo>
                  <a:cubicBezTo>
                    <a:pt x="78" y="97"/>
                    <a:pt x="6" y="128"/>
                    <a:pt x="0" y="131"/>
                  </a:cubicBezTo>
                  <a:cubicBezTo>
                    <a:pt x="56" y="165"/>
                    <a:pt x="120" y="157"/>
                    <a:pt x="154" y="125"/>
                  </a:cubicBezTo>
                  <a:cubicBezTo>
                    <a:pt x="160" y="77"/>
                    <a:pt x="120" y="23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1" name="Freeform 106">
              <a:extLst>
                <a:ext uri="{FF2B5EF4-FFF2-40B4-BE49-F238E27FC236}">
                  <a16:creationId xmlns:a16="http://schemas.microsoft.com/office/drawing/2014/main" id="{784C43D5-ACF1-9842-A075-5FEEB5834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78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29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2" y="29"/>
                    <a:pt x="29" y="0"/>
                  </a:cubicBezTo>
                  <a:cubicBezTo>
                    <a:pt x="5" y="30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2" name="Freeform 107">
              <a:extLst>
                <a:ext uri="{FF2B5EF4-FFF2-40B4-BE49-F238E27FC236}">
                  <a16:creationId xmlns:a16="http://schemas.microsoft.com/office/drawing/2014/main" id="{AFF447DA-4C98-6549-BE20-AD888EECA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350" y="5684839"/>
              <a:ext cx="274638" cy="282575"/>
            </a:xfrm>
            <a:custGeom>
              <a:avLst/>
              <a:gdLst>
                <a:gd name="T0" fmla="*/ 32 w 155"/>
                <a:gd name="T1" fmla="*/ 109 h 159"/>
                <a:gd name="T2" fmla="*/ 38 w 155"/>
                <a:gd name="T3" fmla="*/ 0 h 159"/>
                <a:gd name="T4" fmla="*/ 7 w 155"/>
                <a:gd name="T5" fmla="*/ 125 h 159"/>
                <a:gd name="T6" fmla="*/ 155 w 155"/>
                <a:gd name="T7" fmla="*/ 103 h 159"/>
                <a:gd name="T8" fmla="*/ 133 w 155"/>
                <a:gd name="T9" fmla="*/ 100 h 159"/>
                <a:gd name="T10" fmla="*/ 32 w 155"/>
                <a:gd name="T11" fmla="*/ 10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159">
                  <a:moveTo>
                    <a:pt x="32" y="109"/>
                  </a:moveTo>
                  <a:cubicBezTo>
                    <a:pt x="62" y="79"/>
                    <a:pt x="54" y="27"/>
                    <a:pt x="38" y="0"/>
                  </a:cubicBezTo>
                  <a:cubicBezTo>
                    <a:pt x="19" y="27"/>
                    <a:pt x="0" y="86"/>
                    <a:pt x="7" y="125"/>
                  </a:cubicBezTo>
                  <a:cubicBezTo>
                    <a:pt x="48" y="159"/>
                    <a:pt x="116" y="141"/>
                    <a:pt x="155" y="103"/>
                  </a:cubicBezTo>
                  <a:cubicBezTo>
                    <a:pt x="150" y="102"/>
                    <a:pt x="142" y="101"/>
                    <a:pt x="133" y="100"/>
                  </a:cubicBezTo>
                  <a:cubicBezTo>
                    <a:pt x="81" y="95"/>
                    <a:pt x="53" y="98"/>
                    <a:pt x="32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3" name="Freeform 108">
              <a:extLst>
                <a:ext uri="{FF2B5EF4-FFF2-40B4-BE49-F238E27FC236}">
                  <a16:creationId xmlns:a16="http://schemas.microsoft.com/office/drawing/2014/main" id="{E71F53A2-9799-1F4F-987F-B6591689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5597526"/>
              <a:ext cx="261938" cy="260350"/>
            </a:xfrm>
            <a:custGeom>
              <a:avLst/>
              <a:gdLst>
                <a:gd name="T0" fmla="*/ 33 w 148"/>
                <a:gd name="T1" fmla="*/ 107 h 147"/>
                <a:gd name="T2" fmla="*/ 19 w 148"/>
                <a:gd name="T3" fmla="*/ 0 h 147"/>
                <a:gd name="T4" fmla="*/ 15 w 148"/>
                <a:gd name="T5" fmla="*/ 125 h 147"/>
                <a:gd name="T6" fmla="*/ 148 w 148"/>
                <a:gd name="T7" fmla="*/ 76 h 147"/>
                <a:gd name="T8" fmla="*/ 33 w 148"/>
                <a:gd name="T9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7">
                  <a:moveTo>
                    <a:pt x="33" y="107"/>
                  </a:moveTo>
                  <a:cubicBezTo>
                    <a:pt x="55" y="75"/>
                    <a:pt x="46" y="31"/>
                    <a:pt x="19" y="0"/>
                  </a:cubicBezTo>
                  <a:cubicBezTo>
                    <a:pt x="4" y="34"/>
                    <a:pt x="0" y="91"/>
                    <a:pt x="15" y="125"/>
                  </a:cubicBezTo>
                  <a:cubicBezTo>
                    <a:pt x="58" y="147"/>
                    <a:pt x="118" y="119"/>
                    <a:pt x="148" y="76"/>
                  </a:cubicBezTo>
                  <a:cubicBezTo>
                    <a:pt x="110" y="73"/>
                    <a:pt x="65" y="82"/>
                    <a:pt x="33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4" name="Freeform 109">
              <a:extLst>
                <a:ext uri="{FF2B5EF4-FFF2-40B4-BE49-F238E27FC236}">
                  <a16:creationId xmlns:a16="http://schemas.microsoft.com/office/drawing/2014/main" id="{6F61254F-6604-7549-BC46-B85F18E5B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313" y="5497514"/>
              <a:ext cx="257175" cy="233363"/>
            </a:xfrm>
            <a:custGeom>
              <a:avLst/>
              <a:gdLst>
                <a:gd name="T0" fmla="*/ 40 w 144"/>
                <a:gd name="T1" fmla="*/ 100 h 131"/>
                <a:gd name="T2" fmla="*/ 9 w 144"/>
                <a:gd name="T3" fmla="*/ 0 h 131"/>
                <a:gd name="T4" fmla="*/ 27 w 144"/>
                <a:gd name="T5" fmla="*/ 119 h 131"/>
                <a:gd name="T6" fmla="*/ 144 w 144"/>
                <a:gd name="T7" fmla="*/ 50 h 131"/>
                <a:gd name="T8" fmla="*/ 40 w 144"/>
                <a:gd name="T9" fmla="*/ 10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1">
                  <a:moveTo>
                    <a:pt x="40" y="100"/>
                  </a:moveTo>
                  <a:cubicBezTo>
                    <a:pt x="54" y="66"/>
                    <a:pt x="38" y="24"/>
                    <a:pt x="9" y="0"/>
                  </a:cubicBezTo>
                  <a:cubicBezTo>
                    <a:pt x="0" y="34"/>
                    <a:pt x="6" y="90"/>
                    <a:pt x="27" y="119"/>
                  </a:cubicBezTo>
                  <a:cubicBezTo>
                    <a:pt x="71" y="131"/>
                    <a:pt x="123" y="96"/>
                    <a:pt x="144" y="50"/>
                  </a:cubicBezTo>
                  <a:cubicBezTo>
                    <a:pt x="119" y="53"/>
                    <a:pt x="68" y="67"/>
                    <a:pt x="4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5" name="Freeform 110">
              <a:extLst>
                <a:ext uri="{FF2B5EF4-FFF2-40B4-BE49-F238E27FC236}">
                  <a16:creationId xmlns:a16="http://schemas.microsoft.com/office/drawing/2014/main" id="{B0CA42E6-F7DB-6846-8B7D-402A2D4E0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2925" y="5392739"/>
              <a:ext cx="234950" cy="201613"/>
            </a:xfrm>
            <a:custGeom>
              <a:avLst/>
              <a:gdLst>
                <a:gd name="T0" fmla="*/ 48 w 132"/>
                <a:gd name="T1" fmla="*/ 83 h 113"/>
                <a:gd name="T2" fmla="*/ 4 w 132"/>
                <a:gd name="T3" fmla="*/ 0 h 113"/>
                <a:gd name="T4" fmla="*/ 37 w 132"/>
                <a:gd name="T5" fmla="*/ 109 h 113"/>
                <a:gd name="T6" fmla="*/ 132 w 132"/>
                <a:gd name="T7" fmla="*/ 26 h 113"/>
                <a:gd name="T8" fmla="*/ 48 w 132"/>
                <a:gd name="T9" fmla="*/ 8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3">
                  <a:moveTo>
                    <a:pt x="48" y="83"/>
                  </a:moveTo>
                  <a:cubicBezTo>
                    <a:pt x="54" y="50"/>
                    <a:pt x="33" y="18"/>
                    <a:pt x="4" y="0"/>
                  </a:cubicBezTo>
                  <a:cubicBezTo>
                    <a:pt x="0" y="35"/>
                    <a:pt x="12" y="85"/>
                    <a:pt x="37" y="109"/>
                  </a:cubicBezTo>
                  <a:cubicBezTo>
                    <a:pt x="79" y="113"/>
                    <a:pt x="120" y="69"/>
                    <a:pt x="132" y="26"/>
                  </a:cubicBezTo>
                  <a:cubicBezTo>
                    <a:pt x="97" y="35"/>
                    <a:pt x="66" y="53"/>
                    <a:pt x="48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6" name="Freeform 111">
              <a:extLst>
                <a:ext uri="{FF2B5EF4-FFF2-40B4-BE49-F238E27FC236}">
                  <a16:creationId xmlns:a16="http://schemas.microsoft.com/office/drawing/2014/main" id="{7E233FDE-F6C8-E548-AAF5-E1AD948F6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5273676"/>
              <a:ext cx="233363" cy="176213"/>
            </a:xfrm>
            <a:custGeom>
              <a:avLst/>
              <a:gdLst>
                <a:gd name="T0" fmla="*/ 52 w 131"/>
                <a:gd name="T1" fmla="*/ 99 h 99"/>
                <a:gd name="T2" fmla="*/ 131 w 131"/>
                <a:gd name="T3" fmla="*/ 6 h 99"/>
                <a:gd name="T4" fmla="*/ 56 w 131"/>
                <a:gd name="T5" fmla="*/ 80 h 99"/>
                <a:gd name="T6" fmla="*/ 0 w 131"/>
                <a:gd name="T7" fmla="*/ 0 h 99"/>
                <a:gd name="T8" fmla="*/ 52 w 131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9">
                  <a:moveTo>
                    <a:pt x="52" y="99"/>
                  </a:moveTo>
                  <a:cubicBezTo>
                    <a:pt x="86" y="96"/>
                    <a:pt x="126" y="56"/>
                    <a:pt x="131" y="6"/>
                  </a:cubicBezTo>
                  <a:cubicBezTo>
                    <a:pt x="90" y="25"/>
                    <a:pt x="65" y="56"/>
                    <a:pt x="56" y="80"/>
                  </a:cubicBezTo>
                  <a:cubicBezTo>
                    <a:pt x="58" y="52"/>
                    <a:pt x="39" y="18"/>
                    <a:pt x="0" y="0"/>
                  </a:cubicBezTo>
                  <a:cubicBezTo>
                    <a:pt x="0" y="32"/>
                    <a:pt x="24" y="81"/>
                    <a:pt x="52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7" name="Freeform 112">
              <a:extLst>
                <a:ext uri="{FF2B5EF4-FFF2-40B4-BE49-F238E27FC236}">
                  <a16:creationId xmlns:a16="http://schemas.microsoft.com/office/drawing/2014/main" id="{A886AB4C-5F50-584C-A029-E7B5C568A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938" y="5148264"/>
              <a:ext cx="222250" cy="163513"/>
            </a:xfrm>
            <a:custGeom>
              <a:avLst/>
              <a:gdLst>
                <a:gd name="T0" fmla="*/ 61 w 125"/>
                <a:gd name="T1" fmla="*/ 92 h 92"/>
                <a:gd name="T2" fmla="*/ 125 w 125"/>
                <a:gd name="T3" fmla="*/ 0 h 92"/>
                <a:gd name="T4" fmla="*/ 62 w 125"/>
                <a:gd name="T5" fmla="*/ 75 h 92"/>
                <a:gd name="T6" fmla="*/ 0 w 125"/>
                <a:gd name="T7" fmla="*/ 0 h 92"/>
                <a:gd name="T8" fmla="*/ 61 w 125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2">
                  <a:moveTo>
                    <a:pt x="61" y="92"/>
                  </a:moveTo>
                  <a:cubicBezTo>
                    <a:pt x="96" y="83"/>
                    <a:pt x="124" y="35"/>
                    <a:pt x="125" y="0"/>
                  </a:cubicBezTo>
                  <a:cubicBezTo>
                    <a:pt x="81" y="20"/>
                    <a:pt x="66" y="54"/>
                    <a:pt x="62" y="75"/>
                  </a:cubicBezTo>
                  <a:cubicBezTo>
                    <a:pt x="60" y="52"/>
                    <a:pt x="43" y="20"/>
                    <a:pt x="0" y="0"/>
                  </a:cubicBezTo>
                  <a:cubicBezTo>
                    <a:pt x="2" y="45"/>
                    <a:pt x="39" y="82"/>
                    <a:pt x="61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8" name="Freeform 113">
              <a:extLst>
                <a:ext uri="{FF2B5EF4-FFF2-40B4-BE49-F238E27FC236}">
                  <a16:creationId xmlns:a16="http://schemas.microsoft.com/office/drawing/2014/main" id="{036BCB74-B47E-B140-A8B9-FF2F016E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588" y="5014914"/>
              <a:ext cx="209550" cy="155575"/>
            </a:xfrm>
            <a:custGeom>
              <a:avLst/>
              <a:gdLst>
                <a:gd name="T0" fmla="*/ 59 w 118"/>
                <a:gd name="T1" fmla="*/ 88 h 88"/>
                <a:gd name="T2" fmla="*/ 118 w 118"/>
                <a:gd name="T3" fmla="*/ 0 h 88"/>
                <a:gd name="T4" fmla="*/ 59 w 118"/>
                <a:gd name="T5" fmla="*/ 75 h 88"/>
                <a:gd name="T6" fmla="*/ 49 w 118"/>
                <a:gd name="T7" fmla="*/ 45 h 88"/>
                <a:gd name="T8" fmla="*/ 0 w 118"/>
                <a:gd name="T9" fmla="*/ 0 h 88"/>
                <a:gd name="T10" fmla="*/ 59 w 11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8">
                  <a:moveTo>
                    <a:pt x="59" y="88"/>
                  </a:moveTo>
                  <a:cubicBezTo>
                    <a:pt x="82" y="80"/>
                    <a:pt x="117" y="43"/>
                    <a:pt x="118" y="0"/>
                  </a:cubicBezTo>
                  <a:cubicBezTo>
                    <a:pt x="72" y="22"/>
                    <a:pt x="61" y="56"/>
                    <a:pt x="59" y="75"/>
                  </a:cubicBezTo>
                  <a:cubicBezTo>
                    <a:pt x="57" y="66"/>
                    <a:pt x="54" y="55"/>
                    <a:pt x="49" y="45"/>
                  </a:cubicBezTo>
                  <a:cubicBezTo>
                    <a:pt x="41" y="26"/>
                    <a:pt x="20" y="10"/>
                    <a:pt x="0" y="0"/>
                  </a:cubicBezTo>
                  <a:cubicBezTo>
                    <a:pt x="0" y="43"/>
                    <a:pt x="35" y="80"/>
                    <a:pt x="59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9" name="Freeform 114">
              <a:extLst>
                <a:ext uri="{FF2B5EF4-FFF2-40B4-BE49-F238E27FC236}">
                  <a16:creationId xmlns:a16="http://schemas.microsoft.com/office/drawing/2014/main" id="{CD620C9A-81AA-E14A-ABC5-539D4A21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4883151"/>
              <a:ext cx="198438" cy="147638"/>
            </a:xfrm>
            <a:custGeom>
              <a:avLst/>
              <a:gdLst>
                <a:gd name="T0" fmla="*/ 56 w 112"/>
                <a:gd name="T1" fmla="*/ 83 h 83"/>
                <a:gd name="T2" fmla="*/ 112 w 112"/>
                <a:gd name="T3" fmla="*/ 0 h 83"/>
                <a:gd name="T4" fmla="*/ 56 w 112"/>
                <a:gd name="T5" fmla="*/ 71 h 83"/>
                <a:gd name="T6" fmla="*/ 0 w 112"/>
                <a:gd name="T7" fmla="*/ 0 h 83"/>
                <a:gd name="T8" fmla="*/ 56 w 11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3">
                  <a:moveTo>
                    <a:pt x="56" y="83"/>
                  </a:moveTo>
                  <a:cubicBezTo>
                    <a:pt x="75" y="76"/>
                    <a:pt x="112" y="43"/>
                    <a:pt x="112" y="0"/>
                  </a:cubicBezTo>
                  <a:cubicBezTo>
                    <a:pt x="69" y="21"/>
                    <a:pt x="58" y="54"/>
                    <a:pt x="56" y="71"/>
                  </a:cubicBezTo>
                  <a:cubicBezTo>
                    <a:pt x="54" y="54"/>
                    <a:pt x="43" y="21"/>
                    <a:pt x="0" y="0"/>
                  </a:cubicBezTo>
                  <a:cubicBezTo>
                    <a:pt x="0" y="43"/>
                    <a:pt x="36" y="76"/>
                    <a:pt x="56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0" name="Freeform 115">
              <a:extLst>
                <a:ext uri="{FF2B5EF4-FFF2-40B4-BE49-F238E27FC236}">
                  <a16:creationId xmlns:a16="http://schemas.microsoft.com/office/drawing/2014/main" id="{4C7C18EF-A786-DB41-8124-53F4EC7B9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0288" y="5805489"/>
              <a:ext cx="279400" cy="301625"/>
            </a:xfrm>
            <a:custGeom>
              <a:avLst/>
              <a:gdLst>
                <a:gd name="T0" fmla="*/ 30 w 157"/>
                <a:gd name="T1" fmla="*/ 120 h 170"/>
                <a:gd name="T2" fmla="*/ 81 w 157"/>
                <a:gd name="T3" fmla="*/ 0 h 170"/>
                <a:gd name="T4" fmla="*/ 7 w 157"/>
                <a:gd name="T5" fmla="*/ 132 h 170"/>
                <a:gd name="T6" fmla="*/ 157 w 157"/>
                <a:gd name="T7" fmla="*/ 151 h 170"/>
                <a:gd name="T8" fmla="*/ 30 w 157"/>
                <a:gd name="T9" fmla="*/ 1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70">
                  <a:moveTo>
                    <a:pt x="30" y="120"/>
                  </a:moveTo>
                  <a:cubicBezTo>
                    <a:pt x="81" y="86"/>
                    <a:pt x="83" y="16"/>
                    <a:pt x="81" y="0"/>
                  </a:cubicBezTo>
                  <a:cubicBezTo>
                    <a:pt x="43" y="26"/>
                    <a:pt x="0" y="77"/>
                    <a:pt x="7" y="132"/>
                  </a:cubicBezTo>
                  <a:cubicBezTo>
                    <a:pt x="47" y="170"/>
                    <a:pt x="114" y="166"/>
                    <a:pt x="157" y="151"/>
                  </a:cubicBezTo>
                  <a:cubicBezTo>
                    <a:pt x="145" y="140"/>
                    <a:pt x="88" y="100"/>
                    <a:pt x="3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1" name="Freeform 116">
              <a:extLst>
                <a:ext uri="{FF2B5EF4-FFF2-40B4-BE49-F238E27FC236}">
                  <a16:creationId xmlns:a16="http://schemas.microsoft.com/office/drawing/2014/main" id="{9608940C-F64E-7E41-8885-1189B2776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3763" y="5749926"/>
              <a:ext cx="284163" cy="293688"/>
            </a:xfrm>
            <a:custGeom>
              <a:avLst/>
              <a:gdLst>
                <a:gd name="T0" fmla="*/ 28 w 160"/>
                <a:gd name="T1" fmla="*/ 114 h 165"/>
                <a:gd name="T2" fmla="*/ 62 w 160"/>
                <a:gd name="T3" fmla="*/ 0 h 165"/>
                <a:gd name="T4" fmla="*/ 6 w 160"/>
                <a:gd name="T5" fmla="*/ 125 h 165"/>
                <a:gd name="T6" fmla="*/ 160 w 160"/>
                <a:gd name="T7" fmla="*/ 131 h 165"/>
                <a:gd name="T8" fmla="*/ 28 w 160"/>
                <a:gd name="T9" fmla="*/ 1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5">
                  <a:moveTo>
                    <a:pt x="28" y="114"/>
                  </a:moveTo>
                  <a:cubicBezTo>
                    <a:pt x="68" y="89"/>
                    <a:pt x="78" y="42"/>
                    <a:pt x="62" y="0"/>
                  </a:cubicBezTo>
                  <a:cubicBezTo>
                    <a:pt x="41" y="23"/>
                    <a:pt x="0" y="77"/>
                    <a:pt x="6" y="125"/>
                  </a:cubicBezTo>
                  <a:cubicBezTo>
                    <a:pt x="40" y="157"/>
                    <a:pt x="104" y="165"/>
                    <a:pt x="160" y="131"/>
                  </a:cubicBezTo>
                  <a:cubicBezTo>
                    <a:pt x="154" y="128"/>
                    <a:pt x="82" y="97"/>
                    <a:pt x="2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2" name="Freeform 117">
              <a:extLst>
                <a:ext uri="{FF2B5EF4-FFF2-40B4-BE49-F238E27FC236}">
                  <a16:creationId xmlns:a16="http://schemas.microsoft.com/office/drawing/2014/main" id="{933CF0F8-1469-6644-AE24-ABF5439CD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1963" y="4749801"/>
              <a:ext cx="107950" cy="165100"/>
            </a:xfrm>
            <a:custGeom>
              <a:avLst/>
              <a:gdLst>
                <a:gd name="T0" fmla="*/ 30 w 60"/>
                <a:gd name="T1" fmla="*/ 93 h 93"/>
                <a:gd name="T2" fmla="*/ 30 w 60"/>
                <a:gd name="T3" fmla="*/ 0 h 93"/>
                <a:gd name="T4" fmla="*/ 30 w 60"/>
                <a:gd name="T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93">
                  <a:moveTo>
                    <a:pt x="30" y="93"/>
                  </a:moveTo>
                  <a:cubicBezTo>
                    <a:pt x="60" y="72"/>
                    <a:pt x="54" y="30"/>
                    <a:pt x="30" y="0"/>
                  </a:cubicBezTo>
                  <a:cubicBezTo>
                    <a:pt x="7" y="29"/>
                    <a:pt x="0" y="72"/>
                    <a:pt x="3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524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73" name="文本框 172">
            <a:extLst>
              <a:ext uri="{FF2B5EF4-FFF2-40B4-BE49-F238E27FC236}">
                <a16:creationId xmlns:a16="http://schemas.microsoft.com/office/drawing/2014/main" id="{2F418364-FF74-D34E-96D4-45191376D6B6}"/>
              </a:ext>
            </a:extLst>
          </p:cNvPr>
          <p:cNvSpPr txBox="1"/>
          <p:nvPr/>
        </p:nvSpPr>
        <p:spPr>
          <a:xfrm>
            <a:off x="8908292" y="4744302"/>
            <a:ext cx="1813799" cy="82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5" dirty="0">
                <a:solidFill>
                  <a:schemeClr val="bg1"/>
                </a:solidFill>
                <a:latin typeface="+mn-ea"/>
              </a:rPr>
              <a:t>2017</a:t>
            </a:r>
            <a:r>
              <a:rPr lang="zh-CN" altLang="en-US" sz="1355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355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中国优秀</a:t>
            </a:r>
            <a:endParaRPr lang="en-US" altLang="zh-CN" sz="1693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企业公民</a:t>
            </a: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7265C8D5-6334-D543-BC99-D5CD756B973B}"/>
              </a:ext>
            </a:extLst>
          </p:cNvPr>
          <p:cNvSpPr txBox="1"/>
          <p:nvPr/>
        </p:nvSpPr>
        <p:spPr>
          <a:xfrm>
            <a:off x="5172967" y="4744302"/>
            <a:ext cx="1854140" cy="82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5" dirty="0">
                <a:solidFill>
                  <a:schemeClr val="bg1"/>
                </a:solidFill>
                <a:latin typeface="+mn-ea"/>
              </a:rPr>
              <a:t>2016</a:t>
            </a:r>
            <a:r>
              <a:rPr lang="zh-CN" altLang="en-US" sz="1355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355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亚洲最具潜力</a:t>
            </a:r>
            <a:endParaRPr lang="en-US" altLang="zh-CN" sz="1693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企业管治奖</a:t>
            </a: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CA79EA3F-5FCF-784F-BAFA-1EF1BCCE9809}"/>
              </a:ext>
            </a:extLst>
          </p:cNvPr>
          <p:cNvSpPr txBox="1"/>
          <p:nvPr/>
        </p:nvSpPr>
        <p:spPr>
          <a:xfrm>
            <a:off x="1369263" y="4724837"/>
            <a:ext cx="2053328" cy="561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5" dirty="0">
                <a:solidFill>
                  <a:schemeClr val="bg1"/>
                </a:solidFill>
                <a:latin typeface="+mn-ea"/>
              </a:rPr>
              <a:t>2015</a:t>
            </a:r>
            <a:r>
              <a:rPr lang="zh-CN" altLang="en-US" sz="1355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355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“全球乳业</a:t>
            </a:r>
            <a:r>
              <a:rPr lang="en-US" altLang="zh-CN" sz="1693" dirty="0">
                <a:solidFill>
                  <a:schemeClr val="bg1"/>
                </a:solidFill>
                <a:latin typeface="+mn-ea"/>
              </a:rPr>
              <a:t>20</a:t>
            </a:r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强”</a:t>
            </a: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602432F3-603E-1042-AF8A-AA4ABB859700}"/>
              </a:ext>
            </a:extLst>
          </p:cNvPr>
          <p:cNvSpPr txBox="1"/>
          <p:nvPr/>
        </p:nvSpPr>
        <p:spPr>
          <a:xfrm>
            <a:off x="8910586" y="2768099"/>
            <a:ext cx="1773856" cy="82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5" dirty="0">
                <a:solidFill>
                  <a:schemeClr val="bg1"/>
                </a:solidFill>
                <a:latin typeface="+mn-ea"/>
              </a:rPr>
              <a:t>2013</a:t>
            </a:r>
            <a:r>
              <a:rPr lang="zh-CN" altLang="en-US" sz="1355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355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最佳公司治理</a:t>
            </a:r>
            <a:endParaRPr lang="en-US" altLang="zh-CN" sz="1693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钛金奖</a:t>
            </a: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341689F2-EE6F-1F43-887F-BC1702994604}"/>
              </a:ext>
            </a:extLst>
          </p:cNvPr>
          <p:cNvSpPr txBox="1"/>
          <p:nvPr/>
        </p:nvSpPr>
        <p:spPr>
          <a:xfrm>
            <a:off x="5099570" y="2768099"/>
            <a:ext cx="2071329" cy="82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5" dirty="0">
                <a:solidFill>
                  <a:schemeClr val="bg1"/>
                </a:solidFill>
                <a:latin typeface="+mn-ea"/>
              </a:rPr>
              <a:t>2012</a:t>
            </a: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中国国际食品展</a:t>
            </a:r>
            <a:endParaRPr lang="en-US" altLang="zh-CN" sz="1693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创新大奖</a:t>
            </a: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9AA2B444-8EA2-C346-9A87-3BAA00E828B6}"/>
              </a:ext>
            </a:extLst>
          </p:cNvPr>
          <p:cNvSpPr txBox="1"/>
          <p:nvPr/>
        </p:nvSpPr>
        <p:spPr>
          <a:xfrm>
            <a:off x="1434334" y="2768099"/>
            <a:ext cx="1868053" cy="82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5" dirty="0">
                <a:solidFill>
                  <a:schemeClr val="bg1"/>
                </a:solidFill>
                <a:latin typeface="+mn-ea"/>
              </a:rPr>
              <a:t>2011</a:t>
            </a:r>
            <a:r>
              <a:rPr lang="zh-CN" altLang="en-US" sz="1355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355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全国服务质量</a:t>
            </a:r>
            <a:endParaRPr lang="en-US" altLang="zh-CN" sz="1693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693" dirty="0">
                <a:solidFill>
                  <a:schemeClr val="bg1"/>
                </a:solidFill>
                <a:latin typeface="+mn-ea"/>
              </a:rPr>
              <a:t>先进单位</a:t>
            </a:r>
          </a:p>
        </p:txBody>
      </p:sp>
      <p:sp>
        <p:nvSpPr>
          <p:cNvPr id="179" name="矩形 178">
            <a:extLst>
              <a:ext uri="{FF2B5EF4-FFF2-40B4-BE49-F238E27FC236}">
                <a16:creationId xmlns:a16="http://schemas.microsoft.com/office/drawing/2014/main" id="{58D631EA-33A6-C74F-906B-3F240D9B21FF}"/>
              </a:ext>
            </a:extLst>
          </p:cNvPr>
          <p:cNvSpPr/>
          <p:nvPr/>
        </p:nvSpPr>
        <p:spPr>
          <a:xfrm>
            <a:off x="1784564" y="1602475"/>
            <a:ext cx="8622873" cy="587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建立核心竞争力、不断巩固市场优势，形成具有长久生命力的商业模式，最终要建立良好的内部运行机制和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外部生态环境，支持可持续发展的长远目标的实现</a:t>
            </a:r>
          </a:p>
        </p:txBody>
      </p:sp>
    </p:spTree>
    <p:extLst>
      <p:ext uri="{BB962C8B-B14F-4D97-AF65-F5344CB8AC3E}">
        <p14:creationId xmlns:p14="http://schemas.microsoft.com/office/powerpoint/2010/main" val="4061726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室内, 建筑, 窗户, 大&#10;&#10;描述已自动生成">
            <a:extLst>
              <a:ext uri="{FF2B5EF4-FFF2-40B4-BE49-F238E27FC236}">
                <a16:creationId xmlns:a16="http://schemas.microsoft.com/office/drawing/2014/main" id="{25355185-ED00-402C-9D8E-975D30A7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11091" r="13259" b="2849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785BAC-D91B-4241-9F19-F57ED406BF1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1000"/>
                </a:schemeClr>
              </a:gs>
              <a:gs pos="100000">
                <a:schemeClr val="accent3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88B005C0-EB14-4ECC-9AC7-A651971EE56A}"/>
              </a:ext>
            </a:extLst>
          </p:cNvPr>
          <p:cNvSpPr/>
          <p:nvPr/>
        </p:nvSpPr>
        <p:spPr>
          <a:xfrm>
            <a:off x="1857725" y="-853472"/>
            <a:ext cx="8471030" cy="8471030"/>
          </a:xfrm>
          <a:prstGeom prst="arc">
            <a:avLst>
              <a:gd name="adj1" fmla="val 20191949"/>
              <a:gd name="adj2" fmla="val 2772150"/>
            </a:avLst>
          </a:prstGeom>
          <a:noFill/>
          <a:ln w="15875" cap="rnd">
            <a:gradFill flip="none" rotWithShape="1">
              <a:gsLst>
                <a:gs pos="18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4" name="Arc 32+">
            <a:extLst>
              <a:ext uri="{FF2B5EF4-FFF2-40B4-BE49-F238E27FC236}">
                <a16:creationId xmlns:a16="http://schemas.microsoft.com/office/drawing/2014/main" id="{12CD28F2-A295-41BC-A643-EA4979790ACC}"/>
              </a:ext>
            </a:extLst>
          </p:cNvPr>
          <p:cNvSpPr/>
          <p:nvPr/>
        </p:nvSpPr>
        <p:spPr>
          <a:xfrm>
            <a:off x="1737555" y="-973642"/>
            <a:ext cx="8711370" cy="8711370"/>
          </a:xfrm>
          <a:prstGeom prst="arc">
            <a:avLst>
              <a:gd name="adj1" fmla="val 19692745"/>
              <a:gd name="adj2" fmla="val 1016011"/>
            </a:avLst>
          </a:prstGeom>
          <a:noFill/>
          <a:ln w="12700" cap="rnd">
            <a:gradFill flip="none" rotWithShape="1">
              <a:gsLst>
                <a:gs pos="100000">
                  <a:schemeClr val="bg1"/>
                </a:gs>
                <a:gs pos="17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6" name="Arc 32+">
            <a:extLst>
              <a:ext uri="{FF2B5EF4-FFF2-40B4-BE49-F238E27FC236}">
                <a16:creationId xmlns:a16="http://schemas.microsoft.com/office/drawing/2014/main" id="{AB8341E0-BF0A-490A-9784-0C74B3BF3D38}"/>
              </a:ext>
            </a:extLst>
          </p:cNvPr>
          <p:cNvSpPr/>
          <p:nvPr/>
        </p:nvSpPr>
        <p:spPr>
          <a:xfrm flipH="1">
            <a:off x="1857725" y="-853472"/>
            <a:ext cx="8471030" cy="8471030"/>
          </a:xfrm>
          <a:prstGeom prst="arc">
            <a:avLst>
              <a:gd name="adj1" fmla="val 19819905"/>
              <a:gd name="adj2" fmla="val 1351717"/>
            </a:avLst>
          </a:prstGeom>
          <a:noFill/>
          <a:ln w="15875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7" name="Arc 32++">
            <a:extLst>
              <a:ext uri="{FF2B5EF4-FFF2-40B4-BE49-F238E27FC236}">
                <a16:creationId xmlns:a16="http://schemas.microsoft.com/office/drawing/2014/main" id="{DB62DC69-CE14-4665-B7C9-8A5ACE83CBB7}"/>
              </a:ext>
            </a:extLst>
          </p:cNvPr>
          <p:cNvSpPr/>
          <p:nvPr/>
        </p:nvSpPr>
        <p:spPr>
          <a:xfrm flipH="1">
            <a:off x="1737555" y="-973642"/>
            <a:ext cx="8711370" cy="8711370"/>
          </a:xfrm>
          <a:prstGeom prst="arc">
            <a:avLst>
              <a:gd name="adj1" fmla="val 20351932"/>
              <a:gd name="adj2" fmla="val 1707582"/>
            </a:avLst>
          </a:prstGeom>
          <a:noFill/>
          <a:ln w="15875" cap="rnd">
            <a:gradFill flip="none" rotWithShape="1">
              <a:gsLst>
                <a:gs pos="3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9" name="文本框-5" hidden="1">
            <a:extLst>
              <a:ext uri="{FF2B5EF4-FFF2-40B4-BE49-F238E27FC236}">
                <a16:creationId xmlns:a16="http://schemas.microsoft.com/office/drawing/2014/main" id="{B793BDBC-FC5F-42FA-973F-F6BC9201C57F}"/>
              </a:ext>
            </a:extLst>
          </p:cNvPr>
          <p:cNvSpPr txBox="1"/>
          <p:nvPr/>
        </p:nvSpPr>
        <p:spPr>
          <a:xfrm>
            <a:off x="4315926" y="1521097"/>
            <a:ext cx="31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i="1" spc="600" dirty="0">
                <a:ln w="12700">
                  <a:gradFill>
                    <a:gsLst>
                      <a:gs pos="22000">
                        <a:schemeClr val="bg1"/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9600" b="1" i="1" spc="600" dirty="0">
              <a:ln w="12700">
                <a:gradFill>
                  <a:gsLst>
                    <a:gs pos="22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02F4DC34-E06F-4D3B-B1B5-D705CC2E12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5662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566233 w 12192000"/>
              <a:gd name="connsiteY3" fmla="*/ 6858000 h 6858000"/>
              <a:gd name="connsiteX4" fmla="*/ 10611453 w 12192000"/>
              <a:gd name="connsiteY4" fmla="*/ 6800457 h 6858000"/>
              <a:gd name="connsiteX5" fmla="*/ 11730910 w 12192000"/>
              <a:gd name="connsiteY5" fmla="*/ 3429000 h 6858000"/>
              <a:gd name="connsiteX6" fmla="*/ 10611453 w 12192000"/>
              <a:gd name="connsiteY6" fmla="*/ 57544 h 6858000"/>
              <a:gd name="connsiteX7" fmla="*/ 0 w 12192000"/>
              <a:gd name="connsiteY7" fmla="*/ 0 h 6858000"/>
              <a:gd name="connsiteX8" fmla="*/ 1625767 w 12192000"/>
              <a:gd name="connsiteY8" fmla="*/ 0 h 6858000"/>
              <a:gd name="connsiteX9" fmla="*/ 1580547 w 12192000"/>
              <a:gd name="connsiteY9" fmla="*/ 57544 h 6858000"/>
              <a:gd name="connsiteX10" fmla="*/ 461090 w 12192000"/>
              <a:gd name="connsiteY10" fmla="*/ 3429000 h 6858000"/>
              <a:gd name="connsiteX11" fmla="*/ 1580547 w 12192000"/>
              <a:gd name="connsiteY11" fmla="*/ 6800457 h 6858000"/>
              <a:gd name="connsiteX12" fmla="*/ 1625767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56623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566233" y="6858000"/>
                </a:lnTo>
                <a:lnTo>
                  <a:pt x="10611453" y="6800457"/>
                </a:lnTo>
                <a:cubicBezTo>
                  <a:pt x="11314544" y="5860314"/>
                  <a:pt x="11730910" y="4693281"/>
                  <a:pt x="11730910" y="3429000"/>
                </a:cubicBezTo>
                <a:cubicBezTo>
                  <a:pt x="11730910" y="2164720"/>
                  <a:pt x="11314544" y="997687"/>
                  <a:pt x="10611453" y="57544"/>
                </a:cubicBezTo>
                <a:close/>
                <a:moveTo>
                  <a:pt x="0" y="0"/>
                </a:moveTo>
                <a:lnTo>
                  <a:pt x="1625767" y="0"/>
                </a:lnTo>
                <a:lnTo>
                  <a:pt x="1580547" y="57544"/>
                </a:lnTo>
                <a:cubicBezTo>
                  <a:pt x="877456" y="997687"/>
                  <a:pt x="461090" y="2164720"/>
                  <a:pt x="461090" y="3429000"/>
                </a:cubicBezTo>
                <a:cubicBezTo>
                  <a:pt x="461090" y="4693281"/>
                  <a:pt x="877456" y="5860314"/>
                  <a:pt x="1580547" y="6800457"/>
                </a:cubicBezTo>
                <a:lnTo>
                  <a:pt x="16257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C36FC75-645E-483D-B81E-5C7659355D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3508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50855 w 12192000"/>
              <a:gd name="connsiteY3" fmla="*/ 6858000 h 6858000"/>
              <a:gd name="connsiteX4" fmla="*/ 10475718 w 12192000"/>
              <a:gd name="connsiteY4" fmla="*/ 6699111 h 6858000"/>
              <a:gd name="connsiteX5" fmla="*/ 11561524 w 12192000"/>
              <a:gd name="connsiteY5" fmla="*/ 3429000 h 6858000"/>
              <a:gd name="connsiteX6" fmla="*/ 10475718 w 12192000"/>
              <a:gd name="connsiteY6" fmla="*/ 158890 h 6858000"/>
              <a:gd name="connsiteX7" fmla="*/ 0 w 12192000"/>
              <a:gd name="connsiteY7" fmla="*/ 0 h 6858000"/>
              <a:gd name="connsiteX8" fmla="*/ 1841145 w 12192000"/>
              <a:gd name="connsiteY8" fmla="*/ 0 h 6858000"/>
              <a:gd name="connsiteX9" fmla="*/ 1716282 w 12192000"/>
              <a:gd name="connsiteY9" fmla="*/ 158890 h 6858000"/>
              <a:gd name="connsiteX10" fmla="*/ 630476 w 12192000"/>
              <a:gd name="connsiteY10" fmla="*/ 3429000 h 6858000"/>
              <a:gd name="connsiteX11" fmla="*/ 1716282 w 12192000"/>
              <a:gd name="connsiteY11" fmla="*/ 6699111 h 6858000"/>
              <a:gd name="connsiteX12" fmla="*/ 18411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35085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50855" y="6858000"/>
                </a:lnTo>
                <a:lnTo>
                  <a:pt x="10475718" y="6699111"/>
                </a:lnTo>
                <a:cubicBezTo>
                  <a:pt x="11157674" y="5787228"/>
                  <a:pt x="11561524" y="4655276"/>
                  <a:pt x="11561524" y="3429000"/>
                </a:cubicBezTo>
                <a:cubicBezTo>
                  <a:pt x="11561524" y="2202724"/>
                  <a:pt x="11157674" y="1070772"/>
                  <a:pt x="10475718" y="158890"/>
                </a:cubicBezTo>
                <a:close/>
                <a:moveTo>
                  <a:pt x="0" y="0"/>
                </a:moveTo>
                <a:lnTo>
                  <a:pt x="1841145" y="0"/>
                </a:lnTo>
                <a:lnTo>
                  <a:pt x="1716282" y="158890"/>
                </a:lnTo>
                <a:cubicBezTo>
                  <a:pt x="1034326" y="1070772"/>
                  <a:pt x="630476" y="2202724"/>
                  <a:pt x="630476" y="3429000"/>
                </a:cubicBezTo>
                <a:cubicBezTo>
                  <a:pt x="630476" y="4655276"/>
                  <a:pt x="1034326" y="5787228"/>
                  <a:pt x="1716282" y="6699111"/>
                </a:cubicBezTo>
                <a:lnTo>
                  <a:pt x="18411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89C5775-1B64-44A0-A959-386F42DFB13D}"/>
              </a:ext>
            </a:extLst>
          </p:cNvPr>
          <p:cNvSpPr/>
          <p:nvPr/>
        </p:nvSpPr>
        <p:spPr>
          <a:xfrm>
            <a:off x="3736976" y="3518578"/>
            <a:ext cx="4419599" cy="220980"/>
          </a:xfrm>
          <a:prstGeom prst="parallelogram">
            <a:avLst>
              <a:gd name="adj" fmla="val 30747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3AAC3F-B463-41DE-B2BC-5B8586C6EFE7}"/>
              </a:ext>
            </a:extLst>
          </p:cNvPr>
          <p:cNvSpPr txBox="1"/>
          <p:nvPr/>
        </p:nvSpPr>
        <p:spPr>
          <a:xfrm>
            <a:off x="3181985" y="2466524"/>
            <a:ext cx="564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i="1" spc="600" dirty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n-ea"/>
              </a:rPr>
              <a:t>展望未来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76E79D1-B9BA-43EE-AE24-BE49389BA3C3}"/>
              </a:ext>
            </a:extLst>
          </p:cNvPr>
          <p:cNvSpPr txBox="1"/>
          <p:nvPr/>
        </p:nvSpPr>
        <p:spPr>
          <a:xfrm>
            <a:off x="4897845" y="1333975"/>
            <a:ext cx="2213429" cy="1707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9600" b="1" i="1" spc="80" dirty="0">
                <a:ln w="12700">
                  <a:gradFill>
                    <a:gsLst>
                      <a:gs pos="23000">
                        <a:schemeClr val="bg1"/>
                      </a:gs>
                      <a:gs pos="7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miter lim="800000"/>
                </a:ln>
                <a:noFill/>
                <a:latin typeface="+mn-ea"/>
              </a:rPr>
              <a:t>04</a:t>
            </a:r>
            <a:endParaRPr lang="zh-CN" altLang="en-US" sz="9600" b="1" i="1" spc="80" dirty="0">
              <a:ln w="12700">
                <a:gradFill>
                  <a:gsLst>
                    <a:gs pos="23000">
                      <a:schemeClr val="bg1"/>
                    </a:gs>
                    <a:gs pos="7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miter lim="800000"/>
              </a:ln>
              <a:noFill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1880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荣誉证书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5EBCB9D6-2691-BE48-99DB-AF4F16ABA4F3}"/>
              </a:ext>
            </a:extLst>
          </p:cNvPr>
          <p:cNvSpPr/>
          <p:nvPr/>
        </p:nvSpPr>
        <p:spPr>
          <a:xfrm>
            <a:off x="5056140" y="2923214"/>
            <a:ext cx="2061624" cy="3477591"/>
          </a:xfrm>
          <a:prstGeom prst="rect">
            <a:avLst/>
          </a:prstGeom>
          <a:gradFill flip="none" rotWithShape="1">
            <a:gsLst>
              <a:gs pos="53000">
                <a:srgbClr val="4347F6">
                  <a:alpha val="0"/>
                </a:srgbClr>
              </a:gs>
              <a:gs pos="100000">
                <a:srgbClr val="F2F7FC">
                  <a:alpha val="16000"/>
                </a:srgbClr>
              </a:gs>
            </a:gsLst>
            <a:lin ang="16200000" scaled="0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864D29-96D6-4048-8031-0B7A23CF96AA}"/>
              </a:ext>
            </a:extLst>
          </p:cNvPr>
          <p:cNvSpPr/>
          <p:nvPr/>
        </p:nvSpPr>
        <p:spPr>
          <a:xfrm>
            <a:off x="2515724" y="2761383"/>
            <a:ext cx="2193895" cy="2912735"/>
          </a:xfrm>
          <a:prstGeom prst="rect">
            <a:avLst/>
          </a:prstGeom>
          <a:gradFill flip="none" rotWithShape="1">
            <a:gsLst>
              <a:gs pos="53000">
                <a:srgbClr val="F2F7FC">
                  <a:alpha val="0"/>
                </a:srgbClr>
              </a:gs>
              <a:gs pos="100000">
                <a:srgbClr val="F2F7FC">
                  <a:alpha val="50000"/>
                </a:srgbClr>
              </a:gs>
            </a:gsLst>
            <a:lin ang="13500000" scaled="1"/>
            <a:tileRect/>
          </a:gradFill>
          <a:ln w="12700">
            <a:noFill/>
          </a:ln>
          <a:scene3d>
            <a:camera prst="perspectiveRight">
              <a:rot lat="0" lon="191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1B15C65-6713-8646-BBA1-0FE4567DC3B5}"/>
              </a:ext>
            </a:extLst>
          </p:cNvPr>
          <p:cNvSpPr/>
          <p:nvPr/>
        </p:nvSpPr>
        <p:spPr>
          <a:xfrm flipH="1">
            <a:off x="7210205" y="2750783"/>
            <a:ext cx="2193895" cy="2912735"/>
          </a:xfrm>
          <a:prstGeom prst="rect">
            <a:avLst/>
          </a:prstGeom>
          <a:gradFill>
            <a:gsLst>
              <a:gs pos="57000">
                <a:srgbClr val="F2F7FC">
                  <a:alpha val="0"/>
                </a:srgbClr>
              </a:gs>
              <a:gs pos="89000">
                <a:srgbClr val="F2F7FC">
                  <a:alpha val="50000"/>
                </a:srgbClr>
              </a:gs>
            </a:gsLst>
            <a:lin ang="13500000" scaled="1"/>
          </a:gradFill>
          <a:ln w="12700">
            <a:noFill/>
          </a:ln>
          <a:scene3d>
            <a:camera prst="perspectiveLeft">
              <a:rot lat="0" lon="2100000" rev="0"/>
            </a:camera>
            <a:lightRig rig="glow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5B23B64-E346-1B4D-B870-D5827F10F23B}"/>
              </a:ext>
            </a:extLst>
          </p:cNvPr>
          <p:cNvSpPr/>
          <p:nvPr/>
        </p:nvSpPr>
        <p:spPr>
          <a:xfrm flipH="1">
            <a:off x="9334006" y="3260403"/>
            <a:ext cx="2193895" cy="2912735"/>
          </a:xfrm>
          <a:prstGeom prst="rect">
            <a:avLst/>
          </a:prstGeom>
          <a:gradFill flip="none" rotWithShape="1">
            <a:gsLst>
              <a:gs pos="46000">
                <a:srgbClr val="F2F7FC">
                  <a:alpha val="0"/>
                </a:srgbClr>
              </a:gs>
              <a:gs pos="77000">
                <a:srgbClr val="F2F7FC">
                  <a:alpha val="20000"/>
                </a:srgbClr>
              </a:gs>
            </a:gsLst>
            <a:lin ang="13500000" scaled="1"/>
            <a:tileRect/>
          </a:gradFill>
          <a:ln w="19050">
            <a:gradFill flip="none" rotWithShape="1">
              <a:gsLst>
                <a:gs pos="57000">
                  <a:srgbClr val="4347F6">
                    <a:alpha val="0"/>
                  </a:srgbClr>
                </a:gs>
                <a:gs pos="90000">
                  <a:srgbClr val="F2F7FC"/>
                </a:gs>
              </a:gsLst>
              <a:lin ang="13500000" scaled="1"/>
              <a:tileRect/>
            </a:gradFill>
          </a:ln>
          <a:scene3d>
            <a:camera prst="perspectiveLeft">
              <a:rot lat="0" lon="2100000" rev="0"/>
            </a:camera>
            <a:lightRig rig="glow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234B7BA-2B5B-EA4A-9CC2-C1B44809B940}"/>
              </a:ext>
            </a:extLst>
          </p:cNvPr>
          <p:cNvSpPr/>
          <p:nvPr/>
        </p:nvSpPr>
        <p:spPr>
          <a:xfrm>
            <a:off x="664100" y="3289049"/>
            <a:ext cx="2193895" cy="2912735"/>
          </a:xfrm>
          <a:prstGeom prst="rect">
            <a:avLst/>
          </a:prstGeom>
          <a:gradFill flip="none" rotWithShape="1">
            <a:gsLst>
              <a:gs pos="52000">
                <a:srgbClr val="4347F6">
                  <a:alpha val="0"/>
                </a:srgbClr>
              </a:gs>
              <a:gs pos="100000">
                <a:srgbClr val="F2F7FC">
                  <a:alpha val="17000"/>
                </a:srgbClr>
              </a:gs>
            </a:gsLst>
            <a:lin ang="13500000" scaled="1"/>
            <a:tileRect/>
          </a:gradFill>
          <a:ln w="19050">
            <a:gradFill flip="none" rotWithShape="1">
              <a:gsLst>
                <a:gs pos="66000">
                  <a:srgbClr val="4347F6">
                    <a:alpha val="0"/>
                  </a:srgbClr>
                </a:gs>
                <a:gs pos="100000">
                  <a:srgbClr val="F2F7FC"/>
                </a:gs>
              </a:gsLst>
              <a:lin ang="13500000" scaled="1"/>
              <a:tileRect/>
            </a:gradFill>
          </a:ln>
          <a:scene3d>
            <a:camera prst="perspectiveRight">
              <a:rot lat="0" lon="191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34" name="直接连接符 41">
            <a:extLst>
              <a:ext uri="{FF2B5EF4-FFF2-40B4-BE49-F238E27FC236}">
                <a16:creationId xmlns:a16="http://schemas.microsoft.com/office/drawing/2014/main" id="{F05BC447-8C7D-914B-B885-F29637C81C3E}"/>
              </a:ext>
            </a:extLst>
          </p:cNvPr>
          <p:cNvCxnSpPr>
            <a:cxnSpLocks/>
          </p:cNvCxnSpPr>
          <p:nvPr/>
        </p:nvCxnSpPr>
        <p:spPr>
          <a:xfrm flipH="1">
            <a:off x="10198029" y="2683596"/>
            <a:ext cx="1108361" cy="134375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7">
            <a:extLst>
              <a:ext uri="{FF2B5EF4-FFF2-40B4-BE49-F238E27FC236}">
                <a16:creationId xmlns:a16="http://schemas.microsoft.com/office/drawing/2014/main" id="{DA98A562-5C57-6749-9414-21094CA092F3}"/>
              </a:ext>
            </a:extLst>
          </p:cNvPr>
          <p:cNvCxnSpPr>
            <a:cxnSpLocks/>
          </p:cNvCxnSpPr>
          <p:nvPr/>
        </p:nvCxnSpPr>
        <p:spPr>
          <a:xfrm>
            <a:off x="1014364" y="2694195"/>
            <a:ext cx="1108361" cy="134375"/>
          </a:xfrm>
          <a:prstGeom prst="line">
            <a:avLst/>
          </a:prstGeom>
          <a:ln w="19050">
            <a:gradFill>
              <a:gsLst>
                <a:gs pos="0">
                  <a:srgbClr val="F2F7FC"/>
                </a:gs>
                <a:gs pos="100000">
                  <a:srgbClr val="4347F6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74">
            <a:extLst>
              <a:ext uri="{FF2B5EF4-FFF2-40B4-BE49-F238E27FC236}">
                <a16:creationId xmlns:a16="http://schemas.microsoft.com/office/drawing/2014/main" id="{A5071F00-40AF-3C42-8E07-8DC37F43FBBE}"/>
              </a:ext>
            </a:extLst>
          </p:cNvPr>
          <p:cNvCxnSpPr>
            <a:cxnSpLocks/>
          </p:cNvCxnSpPr>
          <p:nvPr/>
        </p:nvCxnSpPr>
        <p:spPr>
          <a:xfrm flipH="1">
            <a:off x="10051178" y="2694195"/>
            <a:ext cx="1108361" cy="134375"/>
          </a:xfrm>
          <a:prstGeom prst="line">
            <a:avLst/>
          </a:prstGeom>
          <a:ln w="19050">
            <a:gradFill>
              <a:gsLst>
                <a:gs pos="0">
                  <a:srgbClr val="F2F7FC"/>
                </a:gs>
                <a:gs pos="100000">
                  <a:srgbClr val="4347F6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4C2FD89-45DB-6B47-8F82-03E1833E00D6}"/>
              </a:ext>
            </a:extLst>
          </p:cNvPr>
          <p:cNvSpPr/>
          <p:nvPr/>
        </p:nvSpPr>
        <p:spPr>
          <a:xfrm>
            <a:off x="1784564" y="1531035"/>
            <a:ext cx="8622873" cy="587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建立核心竞争力、不断巩固市场优势，形成具有长久生命力的商业模式，最终要建立良好的内部运行机制和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外部生态环境，支持可持续发展的长远目标的实现</a:t>
            </a:r>
          </a:p>
        </p:txBody>
      </p:sp>
      <p:pic>
        <p:nvPicPr>
          <p:cNvPr id="39" name="Picture 10">
            <a:extLst>
              <a:ext uri="{FF2B5EF4-FFF2-40B4-BE49-F238E27FC236}">
                <a16:creationId xmlns:a16="http://schemas.microsoft.com/office/drawing/2014/main" id="{8E8C86EF-FB5B-A547-B180-73ADBC6D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16" y="2393271"/>
            <a:ext cx="1897911" cy="27589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0" dist="38100" dir="2400000" sx="102000" sy="102000" algn="t" rotWithShape="0">
              <a:prstClr val="black">
                <a:alpha val="10000"/>
              </a:prstClr>
            </a:outerShdw>
          </a:effectLst>
          <a:scene3d>
            <a:camera prst="perspectiveLeft">
              <a:rot lat="0" lon="20100000" rev="0"/>
            </a:camera>
            <a:lightRig rig="glow" dir="t"/>
          </a:scene3d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C66FBF56-70CA-4F46-A019-1DC6F97B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26" y="2393271"/>
            <a:ext cx="1897911" cy="263378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0" dist="38100" dir="5400000" sx="102000" sy="102000" algn="t" rotWithShape="0">
              <a:prstClr val="black">
                <a:alpha val="10000"/>
              </a:prstClr>
            </a:outerShdw>
          </a:effectLst>
          <a:scene3d>
            <a:camera prst="perspectiveLeft">
              <a:rot lat="0" lon="1500000" rev="0"/>
            </a:camera>
            <a:lightRig rig="glow" dir="t"/>
          </a:scene3d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7A70304F-33C4-AA42-9683-A421C9CF3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667"/>
          <a:stretch/>
        </p:blipFill>
        <p:spPr bwMode="auto">
          <a:xfrm>
            <a:off x="2370775" y="3006945"/>
            <a:ext cx="1897911" cy="265442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0" dist="38100" dir="2400000" sx="102000" sy="102000" algn="t" rotWithShape="0">
              <a:prstClr val="black">
                <a:alpha val="10000"/>
              </a:prstClr>
            </a:outerShdw>
          </a:effectLst>
          <a:scene3d>
            <a:camera prst="perspectiveLeft">
              <a:rot lat="0" lon="20100000" rev="0"/>
            </a:camera>
            <a:lightRig rig="glow" dir="t"/>
          </a:scene3d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04B9FFF2-C26A-444E-A914-1E18A881B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909" r="2187" b="380"/>
          <a:stretch/>
        </p:blipFill>
        <p:spPr bwMode="auto">
          <a:xfrm>
            <a:off x="1068534" y="3516116"/>
            <a:ext cx="1897911" cy="26289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0" dist="38100" dir="2400000" sx="102000" sy="102000" algn="t" rotWithShape="0">
              <a:prstClr val="black">
                <a:alpha val="10000"/>
              </a:prstClr>
            </a:outerShdw>
          </a:effectLst>
          <a:scene3d>
            <a:camera prst="perspectiveLeft">
              <a:rot lat="0" lon="20100000" rev="0"/>
            </a:camera>
            <a:lightRig rig="glow" dir="t"/>
          </a:scene3d>
        </p:spPr>
      </p:pic>
      <p:pic>
        <p:nvPicPr>
          <p:cNvPr id="43" name="Picture 14">
            <a:extLst>
              <a:ext uri="{FF2B5EF4-FFF2-40B4-BE49-F238E27FC236}">
                <a16:creationId xmlns:a16="http://schemas.microsoft.com/office/drawing/2014/main" id="{2C444A01-DB8A-0743-A550-5A3E24725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1296" r="2581"/>
          <a:stretch/>
        </p:blipFill>
        <p:spPr bwMode="auto">
          <a:xfrm>
            <a:off x="7889867" y="2939935"/>
            <a:ext cx="1897911" cy="26378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0" dist="38100" dir="5400000" sx="102000" sy="102000" algn="t" rotWithShape="0">
              <a:prstClr val="black">
                <a:alpha val="10000"/>
              </a:prstClr>
            </a:outerShdw>
          </a:effectLst>
          <a:scene3d>
            <a:camera prst="perspectiveLeft">
              <a:rot lat="0" lon="1500000" rev="0"/>
            </a:camera>
            <a:lightRig rig="glow" dir="t"/>
          </a:scene3d>
        </p:spPr>
      </p:pic>
      <p:pic>
        <p:nvPicPr>
          <p:cNvPr id="44" name="Picture 12">
            <a:extLst>
              <a:ext uri="{FF2B5EF4-FFF2-40B4-BE49-F238E27FC236}">
                <a16:creationId xmlns:a16="http://schemas.microsoft.com/office/drawing/2014/main" id="{3772A2BE-DFAB-B84D-ADC8-AA7A0F8A6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667"/>
          <a:stretch/>
        </p:blipFill>
        <p:spPr bwMode="auto">
          <a:xfrm>
            <a:off x="9192108" y="3490625"/>
            <a:ext cx="1897911" cy="265442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381000" dist="38100" dir="5400000" sx="102000" sy="102000" algn="t" rotWithShape="0">
              <a:prstClr val="black">
                <a:alpha val="10000"/>
              </a:prstClr>
            </a:outerShdw>
          </a:effectLst>
          <a:scene3d>
            <a:camera prst="perspectiveLeft">
              <a:rot lat="0" lon="1500000" rev="0"/>
            </a:camera>
            <a:lightRig rig="glow" dir="t"/>
          </a:scene3d>
        </p:spPr>
      </p:pic>
    </p:spTree>
    <p:extLst>
      <p:ext uri="{BB962C8B-B14F-4D97-AF65-F5344CB8AC3E}">
        <p14:creationId xmlns:p14="http://schemas.microsoft.com/office/powerpoint/2010/main" val="388375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合作企业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对角圆角 5">
            <a:extLst>
              <a:ext uri="{FF2B5EF4-FFF2-40B4-BE49-F238E27FC236}">
                <a16:creationId xmlns:a16="http://schemas.microsoft.com/office/drawing/2014/main" id="{57B6E509-56F8-A547-A490-68B02A209785}"/>
              </a:ext>
            </a:extLst>
          </p:cNvPr>
          <p:cNvSpPr/>
          <p:nvPr/>
        </p:nvSpPr>
        <p:spPr>
          <a:xfrm>
            <a:off x="1409679" y="2207840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7" name="矩形: 对角圆角 6">
            <a:extLst>
              <a:ext uri="{FF2B5EF4-FFF2-40B4-BE49-F238E27FC236}">
                <a16:creationId xmlns:a16="http://schemas.microsoft.com/office/drawing/2014/main" id="{2F109DF5-C852-FA43-93F5-D00C0BF1AB0C}"/>
              </a:ext>
            </a:extLst>
          </p:cNvPr>
          <p:cNvSpPr/>
          <p:nvPr/>
        </p:nvSpPr>
        <p:spPr>
          <a:xfrm>
            <a:off x="3810180" y="2207840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8" name="矩形: 对角圆角 7">
            <a:extLst>
              <a:ext uri="{FF2B5EF4-FFF2-40B4-BE49-F238E27FC236}">
                <a16:creationId xmlns:a16="http://schemas.microsoft.com/office/drawing/2014/main" id="{27F7D2EB-2C69-1547-9ACF-55392D5756E0}"/>
              </a:ext>
            </a:extLst>
          </p:cNvPr>
          <p:cNvSpPr/>
          <p:nvPr/>
        </p:nvSpPr>
        <p:spPr>
          <a:xfrm>
            <a:off x="6204849" y="2207840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9" name="矩形: 对角圆角 8">
            <a:extLst>
              <a:ext uri="{FF2B5EF4-FFF2-40B4-BE49-F238E27FC236}">
                <a16:creationId xmlns:a16="http://schemas.microsoft.com/office/drawing/2014/main" id="{78AF3890-182E-A745-8D11-3BAD7A08B905}"/>
              </a:ext>
            </a:extLst>
          </p:cNvPr>
          <p:cNvSpPr/>
          <p:nvPr/>
        </p:nvSpPr>
        <p:spPr>
          <a:xfrm>
            <a:off x="8599517" y="2207840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2" name="矩形: 对角圆角 9">
            <a:extLst>
              <a:ext uri="{FF2B5EF4-FFF2-40B4-BE49-F238E27FC236}">
                <a16:creationId xmlns:a16="http://schemas.microsoft.com/office/drawing/2014/main" id="{7CA58FB2-52BC-0C4A-A2FF-8BC307958CED}"/>
              </a:ext>
            </a:extLst>
          </p:cNvPr>
          <p:cNvSpPr/>
          <p:nvPr/>
        </p:nvSpPr>
        <p:spPr>
          <a:xfrm>
            <a:off x="1415513" y="3571935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4" name="矩形: 对角圆角 10">
            <a:extLst>
              <a:ext uri="{FF2B5EF4-FFF2-40B4-BE49-F238E27FC236}">
                <a16:creationId xmlns:a16="http://schemas.microsoft.com/office/drawing/2014/main" id="{7B5B2289-53B2-C844-9B30-588D913EE4C0}"/>
              </a:ext>
            </a:extLst>
          </p:cNvPr>
          <p:cNvSpPr/>
          <p:nvPr/>
        </p:nvSpPr>
        <p:spPr>
          <a:xfrm>
            <a:off x="3810180" y="3571935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5" name="矩形: 对角圆角 11">
            <a:extLst>
              <a:ext uri="{FF2B5EF4-FFF2-40B4-BE49-F238E27FC236}">
                <a16:creationId xmlns:a16="http://schemas.microsoft.com/office/drawing/2014/main" id="{16D06968-B514-8744-AE9C-5164AB63DFBC}"/>
              </a:ext>
            </a:extLst>
          </p:cNvPr>
          <p:cNvSpPr/>
          <p:nvPr/>
        </p:nvSpPr>
        <p:spPr>
          <a:xfrm>
            <a:off x="6204849" y="3571935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n-ea"/>
              </a:rPr>
              <a:t>1</a:t>
            </a:r>
            <a:endParaRPr lang="zh-CN" altLang="en-US">
              <a:latin typeface="+mn-ea"/>
            </a:endParaRPr>
          </a:p>
        </p:txBody>
      </p:sp>
      <p:sp>
        <p:nvSpPr>
          <p:cNvPr id="36" name="矩形: 对角圆角 12">
            <a:extLst>
              <a:ext uri="{FF2B5EF4-FFF2-40B4-BE49-F238E27FC236}">
                <a16:creationId xmlns:a16="http://schemas.microsoft.com/office/drawing/2014/main" id="{305BBC9E-449F-0F4F-970D-05F10568A0D8}"/>
              </a:ext>
            </a:extLst>
          </p:cNvPr>
          <p:cNvSpPr/>
          <p:nvPr/>
        </p:nvSpPr>
        <p:spPr>
          <a:xfrm>
            <a:off x="8599517" y="3571935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7" name="矩形: 对角圆角 13">
            <a:extLst>
              <a:ext uri="{FF2B5EF4-FFF2-40B4-BE49-F238E27FC236}">
                <a16:creationId xmlns:a16="http://schemas.microsoft.com/office/drawing/2014/main" id="{47522124-851E-5147-9EBE-4BC3A1D8A20D}"/>
              </a:ext>
            </a:extLst>
          </p:cNvPr>
          <p:cNvSpPr/>
          <p:nvPr/>
        </p:nvSpPr>
        <p:spPr>
          <a:xfrm>
            <a:off x="1415513" y="4936031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8" name="矩形: 对角圆角 14">
            <a:extLst>
              <a:ext uri="{FF2B5EF4-FFF2-40B4-BE49-F238E27FC236}">
                <a16:creationId xmlns:a16="http://schemas.microsoft.com/office/drawing/2014/main" id="{84370553-CAE4-2D45-A3A5-5B32F9EA06CC}"/>
              </a:ext>
            </a:extLst>
          </p:cNvPr>
          <p:cNvSpPr/>
          <p:nvPr/>
        </p:nvSpPr>
        <p:spPr>
          <a:xfrm>
            <a:off x="3810180" y="4936031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9" name="矩形: 对角圆角 15">
            <a:extLst>
              <a:ext uri="{FF2B5EF4-FFF2-40B4-BE49-F238E27FC236}">
                <a16:creationId xmlns:a16="http://schemas.microsoft.com/office/drawing/2014/main" id="{BD893ACA-E38C-AD43-9509-60427AA91E5B}"/>
              </a:ext>
            </a:extLst>
          </p:cNvPr>
          <p:cNvSpPr/>
          <p:nvPr/>
        </p:nvSpPr>
        <p:spPr>
          <a:xfrm>
            <a:off x="6204849" y="4936031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0" name="矩形: 对角圆角 16">
            <a:extLst>
              <a:ext uri="{FF2B5EF4-FFF2-40B4-BE49-F238E27FC236}">
                <a16:creationId xmlns:a16="http://schemas.microsoft.com/office/drawing/2014/main" id="{51132F45-10BE-334B-AA8A-94A22E918971}"/>
              </a:ext>
            </a:extLst>
          </p:cNvPr>
          <p:cNvSpPr/>
          <p:nvPr/>
        </p:nvSpPr>
        <p:spPr>
          <a:xfrm>
            <a:off x="8599517" y="4936031"/>
            <a:ext cx="2176971" cy="118617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innerShdw blurRad="152400">
              <a:schemeClr val="accent4">
                <a:alpha val="9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054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群体分析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www.koppt.cn">
            <a:extLst>
              <a:ext uri="{FF2B5EF4-FFF2-40B4-BE49-F238E27FC236}">
                <a16:creationId xmlns:a16="http://schemas.microsoft.com/office/drawing/2014/main" id="{624F44FC-3FD7-6A4A-95A5-FC4D90A7DD55}"/>
              </a:ext>
            </a:extLst>
          </p:cNvPr>
          <p:cNvSpPr>
            <a:spLocks/>
          </p:cNvSpPr>
          <p:nvPr/>
        </p:nvSpPr>
        <p:spPr bwMode="auto">
          <a:xfrm flipH="1" flipV="1">
            <a:off x="5034977" y="2986604"/>
            <a:ext cx="2122048" cy="2098102"/>
          </a:xfrm>
          <a:custGeom>
            <a:avLst/>
            <a:gdLst>
              <a:gd name="connsiteX0" fmla="*/ 2722563 w 3657600"/>
              <a:gd name="connsiteY0" fmla="*/ 3614738 h 3616326"/>
              <a:gd name="connsiteX1" fmla="*/ 2724151 w 3657600"/>
              <a:gd name="connsiteY1" fmla="*/ 3614738 h 3616326"/>
              <a:gd name="connsiteX2" fmla="*/ 2724151 w 3657600"/>
              <a:gd name="connsiteY2" fmla="*/ 3616326 h 3616326"/>
              <a:gd name="connsiteX3" fmla="*/ 2722563 w 3657600"/>
              <a:gd name="connsiteY3" fmla="*/ 3616326 h 3616326"/>
              <a:gd name="connsiteX4" fmla="*/ 1831976 w 3657600"/>
              <a:gd name="connsiteY4" fmla="*/ 3602038 h 3616326"/>
              <a:gd name="connsiteX5" fmla="*/ 1835151 w 3657600"/>
              <a:gd name="connsiteY5" fmla="*/ 3602038 h 3616326"/>
              <a:gd name="connsiteX6" fmla="*/ 1838326 w 3657600"/>
              <a:gd name="connsiteY6" fmla="*/ 3602038 h 3616326"/>
              <a:gd name="connsiteX7" fmla="*/ 1835151 w 3657600"/>
              <a:gd name="connsiteY7" fmla="*/ 3606801 h 3616326"/>
              <a:gd name="connsiteX8" fmla="*/ 1831976 w 3657600"/>
              <a:gd name="connsiteY8" fmla="*/ 3602038 h 3616326"/>
              <a:gd name="connsiteX9" fmla="*/ 1936750 w 3657600"/>
              <a:gd name="connsiteY9" fmla="*/ 3598863 h 3616326"/>
              <a:gd name="connsiteX10" fmla="*/ 1941513 w 3657600"/>
              <a:gd name="connsiteY10" fmla="*/ 3602038 h 3616326"/>
              <a:gd name="connsiteX11" fmla="*/ 1936750 w 3657600"/>
              <a:gd name="connsiteY11" fmla="*/ 3602038 h 3616326"/>
              <a:gd name="connsiteX12" fmla="*/ 1933575 w 3657600"/>
              <a:gd name="connsiteY12" fmla="*/ 3602038 h 3616326"/>
              <a:gd name="connsiteX13" fmla="*/ 1732757 w 3657600"/>
              <a:gd name="connsiteY13" fmla="*/ 3598863 h 3616326"/>
              <a:gd name="connsiteX14" fmla="*/ 1736726 w 3657600"/>
              <a:gd name="connsiteY14" fmla="*/ 3602038 h 3616326"/>
              <a:gd name="connsiteX15" fmla="*/ 1728788 w 3657600"/>
              <a:gd name="connsiteY15" fmla="*/ 3602038 h 3616326"/>
              <a:gd name="connsiteX16" fmla="*/ 1732757 w 3657600"/>
              <a:gd name="connsiteY16" fmla="*/ 3598863 h 3616326"/>
              <a:gd name="connsiteX17" fmla="*/ 2038350 w 3657600"/>
              <a:gd name="connsiteY17" fmla="*/ 3590925 h 3616326"/>
              <a:gd name="connsiteX18" fmla="*/ 2043113 w 3657600"/>
              <a:gd name="connsiteY18" fmla="*/ 3590925 h 3616326"/>
              <a:gd name="connsiteX19" fmla="*/ 2038350 w 3657600"/>
              <a:gd name="connsiteY19" fmla="*/ 3595688 h 3616326"/>
              <a:gd name="connsiteX20" fmla="*/ 2533650 w 3657600"/>
              <a:gd name="connsiteY20" fmla="*/ 3576638 h 3616326"/>
              <a:gd name="connsiteX21" fmla="*/ 2535238 w 3657600"/>
              <a:gd name="connsiteY21" fmla="*/ 3576638 h 3616326"/>
              <a:gd name="connsiteX22" fmla="*/ 2535238 w 3657600"/>
              <a:gd name="connsiteY22" fmla="*/ 3578226 h 3616326"/>
              <a:gd name="connsiteX23" fmla="*/ 2533650 w 3657600"/>
              <a:gd name="connsiteY23" fmla="*/ 3578226 h 3616326"/>
              <a:gd name="connsiteX24" fmla="*/ 2141538 w 3657600"/>
              <a:gd name="connsiteY24" fmla="*/ 3571875 h 3616326"/>
              <a:gd name="connsiteX25" fmla="*/ 2141538 w 3657600"/>
              <a:gd name="connsiteY25" fmla="*/ 3576638 h 3616326"/>
              <a:gd name="connsiteX26" fmla="*/ 2136775 w 3657600"/>
              <a:gd name="connsiteY26" fmla="*/ 3576638 h 3616326"/>
              <a:gd name="connsiteX27" fmla="*/ 2813050 w 3657600"/>
              <a:gd name="connsiteY27" fmla="*/ 3565525 h 3616326"/>
              <a:gd name="connsiteX28" fmla="*/ 2814638 w 3657600"/>
              <a:gd name="connsiteY28" fmla="*/ 3565525 h 3616326"/>
              <a:gd name="connsiteX29" fmla="*/ 2814638 w 3657600"/>
              <a:gd name="connsiteY29" fmla="*/ 3567113 h 3616326"/>
              <a:gd name="connsiteX30" fmla="*/ 2813050 w 3657600"/>
              <a:gd name="connsiteY30" fmla="*/ 3567113 h 3616326"/>
              <a:gd name="connsiteX31" fmla="*/ 2238375 w 3657600"/>
              <a:gd name="connsiteY31" fmla="*/ 3552825 h 3616326"/>
              <a:gd name="connsiteX32" fmla="*/ 2243138 w 3657600"/>
              <a:gd name="connsiteY32" fmla="*/ 3552825 h 3616326"/>
              <a:gd name="connsiteX33" fmla="*/ 2238375 w 3657600"/>
              <a:gd name="connsiteY33" fmla="*/ 3557588 h 3616326"/>
              <a:gd name="connsiteX34" fmla="*/ 2627313 w 3657600"/>
              <a:gd name="connsiteY34" fmla="*/ 3535363 h 3616326"/>
              <a:gd name="connsiteX35" fmla="*/ 2628901 w 3657600"/>
              <a:gd name="connsiteY35" fmla="*/ 3535363 h 3616326"/>
              <a:gd name="connsiteX36" fmla="*/ 2628901 w 3657600"/>
              <a:gd name="connsiteY36" fmla="*/ 3536951 h 3616326"/>
              <a:gd name="connsiteX37" fmla="*/ 2627313 w 3657600"/>
              <a:gd name="connsiteY37" fmla="*/ 3536951 h 3616326"/>
              <a:gd name="connsiteX38" fmla="*/ 2341563 w 3657600"/>
              <a:gd name="connsiteY38" fmla="*/ 3522663 h 3616326"/>
              <a:gd name="connsiteX39" fmla="*/ 2341563 w 3657600"/>
              <a:gd name="connsiteY39" fmla="*/ 3522664 h 3616326"/>
              <a:gd name="connsiteX40" fmla="*/ 2341564 w 3657600"/>
              <a:gd name="connsiteY40" fmla="*/ 3522663 h 3616326"/>
              <a:gd name="connsiteX41" fmla="*/ 2341564 w 3657600"/>
              <a:gd name="connsiteY41" fmla="*/ 3527426 h 3616326"/>
              <a:gd name="connsiteX42" fmla="*/ 2341563 w 3657600"/>
              <a:gd name="connsiteY42" fmla="*/ 3527426 h 3616326"/>
              <a:gd name="connsiteX43" fmla="*/ 2336801 w 3657600"/>
              <a:gd name="connsiteY43" fmla="*/ 3527426 h 3616326"/>
              <a:gd name="connsiteX44" fmla="*/ 2336800 w 3657600"/>
              <a:gd name="connsiteY44" fmla="*/ 3527426 h 3616326"/>
              <a:gd name="connsiteX45" fmla="*/ 2435226 w 3657600"/>
              <a:gd name="connsiteY45" fmla="*/ 3489326 h 3616326"/>
              <a:gd name="connsiteX46" fmla="*/ 2438401 w 3657600"/>
              <a:gd name="connsiteY46" fmla="*/ 3493295 h 3616326"/>
              <a:gd name="connsiteX47" fmla="*/ 2435226 w 3657600"/>
              <a:gd name="connsiteY47" fmla="*/ 3497264 h 3616326"/>
              <a:gd name="connsiteX48" fmla="*/ 2432051 w 3657600"/>
              <a:gd name="connsiteY48" fmla="*/ 3493295 h 3616326"/>
              <a:gd name="connsiteX49" fmla="*/ 2435226 w 3657600"/>
              <a:gd name="connsiteY49" fmla="*/ 3489326 h 3616326"/>
              <a:gd name="connsiteX50" fmla="*/ 1936751 w 3657600"/>
              <a:gd name="connsiteY50" fmla="*/ 3481388 h 3616326"/>
              <a:gd name="connsiteX51" fmla="*/ 1944688 w 3657600"/>
              <a:gd name="connsiteY51" fmla="*/ 3485093 h 3616326"/>
              <a:gd name="connsiteX52" fmla="*/ 1936751 w 3657600"/>
              <a:gd name="connsiteY52" fmla="*/ 3492501 h 3616326"/>
              <a:gd name="connsiteX53" fmla="*/ 1928813 w 3657600"/>
              <a:gd name="connsiteY53" fmla="*/ 3485093 h 3616326"/>
              <a:gd name="connsiteX54" fmla="*/ 1936751 w 3657600"/>
              <a:gd name="connsiteY54" fmla="*/ 3481388 h 3616326"/>
              <a:gd name="connsiteX55" fmla="*/ 1835151 w 3657600"/>
              <a:gd name="connsiteY55" fmla="*/ 3481388 h 3616326"/>
              <a:gd name="connsiteX56" fmla="*/ 1843089 w 3657600"/>
              <a:gd name="connsiteY56" fmla="*/ 3489326 h 3616326"/>
              <a:gd name="connsiteX57" fmla="*/ 1835151 w 3657600"/>
              <a:gd name="connsiteY57" fmla="*/ 3497264 h 3616326"/>
              <a:gd name="connsiteX58" fmla="*/ 1827213 w 3657600"/>
              <a:gd name="connsiteY58" fmla="*/ 3489326 h 3616326"/>
              <a:gd name="connsiteX59" fmla="*/ 1835151 w 3657600"/>
              <a:gd name="connsiteY59" fmla="*/ 3481388 h 3616326"/>
              <a:gd name="connsiteX60" fmla="*/ 1733868 w 3657600"/>
              <a:gd name="connsiteY60" fmla="*/ 3478213 h 3616326"/>
              <a:gd name="connsiteX61" fmla="*/ 1741488 w 3657600"/>
              <a:gd name="connsiteY61" fmla="*/ 3485833 h 3616326"/>
              <a:gd name="connsiteX62" fmla="*/ 1733868 w 3657600"/>
              <a:gd name="connsiteY62" fmla="*/ 3497263 h 3616326"/>
              <a:gd name="connsiteX63" fmla="*/ 1722438 w 3657600"/>
              <a:gd name="connsiteY63" fmla="*/ 3485833 h 3616326"/>
              <a:gd name="connsiteX64" fmla="*/ 1733868 w 3657600"/>
              <a:gd name="connsiteY64" fmla="*/ 3478213 h 3616326"/>
              <a:gd name="connsiteX65" fmla="*/ 2039145 w 3657600"/>
              <a:gd name="connsiteY65" fmla="*/ 3470276 h 3616326"/>
              <a:gd name="connsiteX66" fmla="*/ 2043114 w 3657600"/>
              <a:gd name="connsiteY66" fmla="*/ 3477685 h 3616326"/>
              <a:gd name="connsiteX67" fmla="*/ 2039145 w 3657600"/>
              <a:gd name="connsiteY67" fmla="*/ 3481389 h 3616326"/>
              <a:gd name="connsiteX68" fmla="*/ 2035176 w 3657600"/>
              <a:gd name="connsiteY68" fmla="*/ 3477685 h 3616326"/>
              <a:gd name="connsiteX69" fmla="*/ 2039145 w 3657600"/>
              <a:gd name="connsiteY69" fmla="*/ 3470276 h 3616326"/>
              <a:gd name="connsiteX70" fmla="*/ 1628776 w 3657600"/>
              <a:gd name="connsiteY70" fmla="*/ 3470275 h 3616326"/>
              <a:gd name="connsiteX71" fmla="*/ 1638301 w 3657600"/>
              <a:gd name="connsiteY71" fmla="*/ 3478213 h 3616326"/>
              <a:gd name="connsiteX72" fmla="*/ 1628776 w 3657600"/>
              <a:gd name="connsiteY72" fmla="*/ 3486151 h 3616326"/>
              <a:gd name="connsiteX73" fmla="*/ 1619251 w 3657600"/>
              <a:gd name="connsiteY73" fmla="*/ 3478213 h 3616326"/>
              <a:gd name="connsiteX74" fmla="*/ 1628776 w 3657600"/>
              <a:gd name="connsiteY74" fmla="*/ 3470275 h 3616326"/>
              <a:gd name="connsiteX75" fmla="*/ 2140745 w 3657600"/>
              <a:gd name="connsiteY75" fmla="*/ 3455988 h 3616326"/>
              <a:gd name="connsiteX76" fmla="*/ 2144714 w 3657600"/>
              <a:gd name="connsiteY76" fmla="*/ 3459163 h 3616326"/>
              <a:gd name="connsiteX77" fmla="*/ 2140745 w 3657600"/>
              <a:gd name="connsiteY77" fmla="*/ 3462338 h 3616326"/>
              <a:gd name="connsiteX78" fmla="*/ 2136776 w 3657600"/>
              <a:gd name="connsiteY78" fmla="*/ 3459163 h 3616326"/>
              <a:gd name="connsiteX79" fmla="*/ 2140745 w 3657600"/>
              <a:gd name="connsiteY79" fmla="*/ 3455988 h 3616326"/>
              <a:gd name="connsiteX80" fmla="*/ 2528888 w 3657600"/>
              <a:gd name="connsiteY80" fmla="*/ 3451226 h 3616326"/>
              <a:gd name="connsiteX81" fmla="*/ 2533651 w 3657600"/>
              <a:gd name="connsiteY81" fmla="*/ 3455989 h 3616326"/>
              <a:gd name="connsiteX82" fmla="*/ 2528888 w 3657600"/>
              <a:gd name="connsiteY82" fmla="*/ 3455989 h 3616326"/>
              <a:gd name="connsiteX83" fmla="*/ 2982913 w 3657600"/>
              <a:gd name="connsiteY83" fmla="*/ 3451225 h 3616326"/>
              <a:gd name="connsiteX84" fmla="*/ 2984501 w 3657600"/>
              <a:gd name="connsiteY84" fmla="*/ 3451225 h 3616326"/>
              <a:gd name="connsiteX85" fmla="*/ 2984501 w 3657600"/>
              <a:gd name="connsiteY85" fmla="*/ 3452813 h 3616326"/>
              <a:gd name="connsiteX86" fmla="*/ 2982913 w 3657600"/>
              <a:gd name="connsiteY86" fmla="*/ 3452813 h 3616326"/>
              <a:gd name="connsiteX87" fmla="*/ 1529557 w 3657600"/>
              <a:gd name="connsiteY87" fmla="*/ 3451225 h 3616326"/>
              <a:gd name="connsiteX88" fmla="*/ 1536701 w 3657600"/>
              <a:gd name="connsiteY88" fmla="*/ 3462655 h 3616326"/>
              <a:gd name="connsiteX89" fmla="*/ 1529557 w 3657600"/>
              <a:gd name="connsiteY89" fmla="*/ 3470275 h 3616326"/>
              <a:gd name="connsiteX90" fmla="*/ 1522413 w 3657600"/>
              <a:gd name="connsiteY90" fmla="*/ 3462655 h 3616326"/>
              <a:gd name="connsiteX91" fmla="*/ 1529557 w 3657600"/>
              <a:gd name="connsiteY91" fmla="*/ 3451225 h 3616326"/>
              <a:gd name="connsiteX92" fmla="*/ 2239170 w 3657600"/>
              <a:gd name="connsiteY92" fmla="*/ 3432176 h 3616326"/>
              <a:gd name="connsiteX93" fmla="*/ 2243139 w 3657600"/>
              <a:gd name="connsiteY93" fmla="*/ 3436145 h 3616326"/>
              <a:gd name="connsiteX94" fmla="*/ 2239170 w 3657600"/>
              <a:gd name="connsiteY94" fmla="*/ 3440114 h 3616326"/>
              <a:gd name="connsiteX95" fmla="*/ 2235201 w 3657600"/>
              <a:gd name="connsiteY95" fmla="*/ 3436145 h 3616326"/>
              <a:gd name="connsiteX96" fmla="*/ 2239170 w 3657600"/>
              <a:gd name="connsiteY96" fmla="*/ 3432176 h 3616326"/>
              <a:gd name="connsiteX97" fmla="*/ 1427164 w 3657600"/>
              <a:gd name="connsiteY97" fmla="*/ 3432175 h 3616326"/>
              <a:gd name="connsiteX98" fmla="*/ 1435101 w 3657600"/>
              <a:gd name="connsiteY98" fmla="*/ 3440113 h 3616326"/>
              <a:gd name="connsiteX99" fmla="*/ 1427164 w 3657600"/>
              <a:gd name="connsiteY99" fmla="*/ 3448050 h 3616326"/>
              <a:gd name="connsiteX100" fmla="*/ 1419226 w 3657600"/>
              <a:gd name="connsiteY100" fmla="*/ 3440113 h 3616326"/>
              <a:gd name="connsiteX101" fmla="*/ 1427164 w 3657600"/>
              <a:gd name="connsiteY101" fmla="*/ 3432175 h 3616326"/>
              <a:gd name="connsiteX102" fmla="*/ 2624138 w 3657600"/>
              <a:gd name="connsiteY102" fmla="*/ 3406776 h 3616326"/>
              <a:gd name="connsiteX103" fmla="*/ 2627313 w 3657600"/>
              <a:gd name="connsiteY103" fmla="*/ 3409951 h 3616326"/>
              <a:gd name="connsiteX104" fmla="*/ 2624138 w 3657600"/>
              <a:gd name="connsiteY104" fmla="*/ 3409951 h 3616326"/>
              <a:gd name="connsiteX105" fmla="*/ 2620963 w 3657600"/>
              <a:gd name="connsiteY105" fmla="*/ 3409951 h 3616326"/>
              <a:gd name="connsiteX106" fmla="*/ 2624138 w 3657600"/>
              <a:gd name="connsiteY106" fmla="*/ 3406776 h 3616326"/>
              <a:gd name="connsiteX107" fmla="*/ 1330008 w 3657600"/>
              <a:gd name="connsiteY107" fmla="*/ 3402013 h 3616326"/>
              <a:gd name="connsiteX108" fmla="*/ 1341438 w 3657600"/>
              <a:gd name="connsiteY108" fmla="*/ 3409633 h 3616326"/>
              <a:gd name="connsiteX109" fmla="*/ 1330008 w 3657600"/>
              <a:gd name="connsiteY109" fmla="*/ 3421063 h 3616326"/>
              <a:gd name="connsiteX110" fmla="*/ 1322388 w 3657600"/>
              <a:gd name="connsiteY110" fmla="*/ 3409633 h 3616326"/>
              <a:gd name="connsiteX111" fmla="*/ 1330008 w 3657600"/>
              <a:gd name="connsiteY111" fmla="*/ 3402013 h 3616326"/>
              <a:gd name="connsiteX112" fmla="*/ 2336801 w 3657600"/>
              <a:gd name="connsiteY112" fmla="*/ 3398838 h 3616326"/>
              <a:gd name="connsiteX113" fmla="*/ 2344738 w 3657600"/>
              <a:gd name="connsiteY113" fmla="*/ 3405982 h 3616326"/>
              <a:gd name="connsiteX114" fmla="*/ 2336801 w 3657600"/>
              <a:gd name="connsiteY114" fmla="*/ 3413126 h 3616326"/>
              <a:gd name="connsiteX115" fmla="*/ 2328863 w 3657600"/>
              <a:gd name="connsiteY115" fmla="*/ 3405982 h 3616326"/>
              <a:gd name="connsiteX116" fmla="*/ 2336801 w 3657600"/>
              <a:gd name="connsiteY116" fmla="*/ 3398838 h 3616326"/>
              <a:gd name="connsiteX117" fmla="*/ 3062288 w 3657600"/>
              <a:gd name="connsiteY117" fmla="*/ 3387725 h 3616326"/>
              <a:gd name="connsiteX118" fmla="*/ 3065463 w 3657600"/>
              <a:gd name="connsiteY118" fmla="*/ 3387725 h 3616326"/>
              <a:gd name="connsiteX119" fmla="*/ 3065463 w 3657600"/>
              <a:gd name="connsiteY119" fmla="*/ 3390900 h 3616326"/>
              <a:gd name="connsiteX120" fmla="*/ 2432845 w 3657600"/>
              <a:gd name="connsiteY120" fmla="*/ 3365501 h 3616326"/>
              <a:gd name="connsiteX121" fmla="*/ 2438402 w 3657600"/>
              <a:gd name="connsiteY121" fmla="*/ 3371058 h 3616326"/>
              <a:gd name="connsiteX122" fmla="*/ 2432845 w 3657600"/>
              <a:gd name="connsiteY122" fmla="*/ 3376615 h 3616326"/>
              <a:gd name="connsiteX123" fmla="*/ 2427288 w 3657600"/>
              <a:gd name="connsiteY123" fmla="*/ 3371058 h 3616326"/>
              <a:gd name="connsiteX124" fmla="*/ 2432845 w 3657600"/>
              <a:gd name="connsiteY124" fmla="*/ 3365501 h 3616326"/>
              <a:gd name="connsiteX125" fmla="*/ 1835468 w 3657600"/>
              <a:gd name="connsiteY125" fmla="*/ 3365500 h 3616326"/>
              <a:gd name="connsiteX126" fmla="*/ 1843088 w 3657600"/>
              <a:gd name="connsiteY126" fmla="*/ 3376613 h 3616326"/>
              <a:gd name="connsiteX127" fmla="*/ 1835468 w 3657600"/>
              <a:gd name="connsiteY127" fmla="*/ 3387725 h 3616326"/>
              <a:gd name="connsiteX128" fmla="*/ 1824038 w 3657600"/>
              <a:gd name="connsiteY128" fmla="*/ 3376613 h 3616326"/>
              <a:gd name="connsiteX129" fmla="*/ 1835468 w 3657600"/>
              <a:gd name="connsiteY129" fmla="*/ 3365500 h 3616326"/>
              <a:gd name="connsiteX130" fmla="*/ 1235393 w 3657600"/>
              <a:gd name="connsiteY130" fmla="*/ 3365500 h 3616326"/>
              <a:gd name="connsiteX131" fmla="*/ 1243013 w 3657600"/>
              <a:gd name="connsiteY131" fmla="*/ 3375978 h 3616326"/>
              <a:gd name="connsiteX132" fmla="*/ 1235393 w 3657600"/>
              <a:gd name="connsiteY132" fmla="*/ 3382963 h 3616326"/>
              <a:gd name="connsiteX133" fmla="*/ 1223963 w 3657600"/>
              <a:gd name="connsiteY133" fmla="*/ 3375978 h 3616326"/>
              <a:gd name="connsiteX134" fmla="*/ 1235393 w 3657600"/>
              <a:gd name="connsiteY134" fmla="*/ 3365500 h 3616326"/>
              <a:gd name="connsiteX135" fmla="*/ 1937068 w 3657600"/>
              <a:gd name="connsiteY135" fmla="*/ 3360738 h 3616326"/>
              <a:gd name="connsiteX136" fmla="*/ 1944688 w 3657600"/>
              <a:gd name="connsiteY136" fmla="*/ 3371851 h 3616326"/>
              <a:gd name="connsiteX137" fmla="*/ 1937068 w 3657600"/>
              <a:gd name="connsiteY137" fmla="*/ 3382963 h 3616326"/>
              <a:gd name="connsiteX138" fmla="*/ 1925638 w 3657600"/>
              <a:gd name="connsiteY138" fmla="*/ 3371851 h 3616326"/>
              <a:gd name="connsiteX139" fmla="*/ 1937068 w 3657600"/>
              <a:gd name="connsiteY139" fmla="*/ 3360738 h 3616326"/>
              <a:gd name="connsiteX140" fmla="*/ 1733098 w 3657600"/>
              <a:gd name="connsiteY140" fmla="*/ 3360738 h 3616326"/>
              <a:gd name="connsiteX141" fmla="*/ 1744664 w 3657600"/>
              <a:gd name="connsiteY141" fmla="*/ 3371851 h 3616326"/>
              <a:gd name="connsiteX142" fmla="*/ 1733098 w 3657600"/>
              <a:gd name="connsiteY142" fmla="*/ 3382963 h 3616326"/>
              <a:gd name="connsiteX143" fmla="*/ 1717676 w 3657600"/>
              <a:gd name="connsiteY143" fmla="*/ 3371851 h 3616326"/>
              <a:gd name="connsiteX144" fmla="*/ 1733098 w 3657600"/>
              <a:gd name="connsiteY144" fmla="*/ 3360738 h 3616326"/>
              <a:gd name="connsiteX145" fmla="*/ 2711451 w 3657600"/>
              <a:gd name="connsiteY145" fmla="*/ 3357563 h 3616326"/>
              <a:gd name="connsiteX146" fmla="*/ 2714626 w 3657600"/>
              <a:gd name="connsiteY146" fmla="*/ 3357563 h 3616326"/>
              <a:gd name="connsiteX147" fmla="*/ 2711451 w 3657600"/>
              <a:gd name="connsiteY147" fmla="*/ 3360738 h 3616326"/>
              <a:gd name="connsiteX148" fmla="*/ 2038668 w 3657600"/>
              <a:gd name="connsiteY148" fmla="*/ 3352800 h 3616326"/>
              <a:gd name="connsiteX149" fmla="*/ 2046288 w 3657600"/>
              <a:gd name="connsiteY149" fmla="*/ 3360738 h 3616326"/>
              <a:gd name="connsiteX150" fmla="*/ 2038668 w 3657600"/>
              <a:gd name="connsiteY150" fmla="*/ 3368675 h 3616326"/>
              <a:gd name="connsiteX151" fmla="*/ 2027238 w 3657600"/>
              <a:gd name="connsiteY151" fmla="*/ 3360738 h 3616326"/>
              <a:gd name="connsiteX152" fmla="*/ 2038668 w 3657600"/>
              <a:gd name="connsiteY152" fmla="*/ 3352800 h 3616326"/>
              <a:gd name="connsiteX153" fmla="*/ 1627642 w 3657600"/>
              <a:gd name="connsiteY153" fmla="*/ 3349625 h 3616326"/>
              <a:gd name="connsiteX154" fmla="*/ 1643064 w 3657600"/>
              <a:gd name="connsiteY154" fmla="*/ 3360738 h 3616326"/>
              <a:gd name="connsiteX155" fmla="*/ 1631498 w 3657600"/>
              <a:gd name="connsiteY155" fmla="*/ 3371850 h 3616326"/>
              <a:gd name="connsiteX156" fmla="*/ 1616076 w 3657600"/>
              <a:gd name="connsiteY156" fmla="*/ 3360738 h 3616326"/>
              <a:gd name="connsiteX157" fmla="*/ 1627642 w 3657600"/>
              <a:gd name="connsiteY157" fmla="*/ 3349625 h 3616326"/>
              <a:gd name="connsiteX158" fmla="*/ 2140268 w 3657600"/>
              <a:gd name="connsiteY158" fmla="*/ 3333750 h 3616326"/>
              <a:gd name="connsiteX159" fmla="*/ 2147888 w 3657600"/>
              <a:gd name="connsiteY159" fmla="*/ 3341370 h 3616326"/>
              <a:gd name="connsiteX160" fmla="*/ 2140268 w 3657600"/>
              <a:gd name="connsiteY160" fmla="*/ 3352800 h 3616326"/>
              <a:gd name="connsiteX161" fmla="*/ 2128838 w 3657600"/>
              <a:gd name="connsiteY161" fmla="*/ 3341370 h 3616326"/>
              <a:gd name="connsiteX162" fmla="*/ 2140268 w 3657600"/>
              <a:gd name="connsiteY162" fmla="*/ 3333750 h 3616326"/>
              <a:gd name="connsiteX163" fmla="*/ 1529558 w 3657600"/>
              <a:gd name="connsiteY163" fmla="*/ 3333750 h 3616326"/>
              <a:gd name="connsiteX164" fmla="*/ 1541464 w 3657600"/>
              <a:gd name="connsiteY164" fmla="*/ 3345657 h 3616326"/>
              <a:gd name="connsiteX165" fmla="*/ 1529558 w 3657600"/>
              <a:gd name="connsiteY165" fmla="*/ 3357563 h 3616326"/>
              <a:gd name="connsiteX166" fmla="*/ 1517651 w 3657600"/>
              <a:gd name="connsiteY166" fmla="*/ 3345657 h 3616326"/>
              <a:gd name="connsiteX167" fmla="*/ 1529558 w 3657600"/>
              <a:gd name="connsiteY167" fmla="*/ 3333750 h 3616326"/>
              <a:gd name="connsiteX168" fmla="*/ 1140620 w 3657600"/>
              <a:gd name="connsiteY168" fmla="*/ 3327401 h 3616326"/>
              <a:gd name="connsiteX169" fmla="*/ 1147764 w 3657600"/>
              <a:gd name="connsiteY169" fmla="*/ 3334545 h 3616326"/>
              <a:gd name="connsiteX170" fmla="*/ 1140620 w 3657600"/>
              <a:gd name="connsiteY170" fmla="*/ 3341689 h 3616326"/>
              <a:gd name="connsiteX171" fmla="*/ 1133476 w 3657600"/>
              <a:gd name="connsiteY171" fmla="*/ 3334545 h 3616326"/>
              <a:gd name="connsiteX172" fmla="*/ 1140620 w 3657600"/>
              <a:gd name="connsiteY172" fmla="*/ 3327401 h 3616326"/>
              <a:gd name="connsiteX173" fmla="*/ 2526243 w 3657600"/>
              <a:gd name="connsiteY173" fmla="*/ 3322638 h 3616326"/>
              <a:gd name="connsiteX174" fmla="*/ 2533651 w 3657600"/>
              <a:gd name="connsiteY174" fmla="*/ 3330047 h 3616326"/>
              <a:gd name="connsiteX175" fmla="*/ 2526243 w 3657600"/>
              <a:gd name="connsiteY175" fmla="*/ 3333751 h 3616326"/>
              <a:gd name="connsiteX176" fmla="*/ 2522538 w 3657600"/>
              <a:gd name="connsiteY176" fmla="*/ 3330047 h 3616326"/>
              <a:gd name="connsiteX177" fmla="*/ 2526243 w 3657600"/>
              <a:gd name="connsiteY177" fmla="*/ 3322638 h 3616326"/>
              <a:gd name="connsiteX178" fmla="*/ 1427164 w 3657600"/>
              <a:gd name="connsiteY178" fmla="*/ 3311525 h 3616326"/>
              <a:gd name="connsiteX179" fmla="*/ 1438276 w 3657600"/>
              <a:gd name="connsiteY179" fmla="*/ 3319145 h 3616326"/>
              <a:gd name="connsiteX180" fmla="*/ 1427164 w 3657600"/>
              <a:gd name="connsiteY180" fmla="*/ 3330575 h 3616326"/>
              <a:gd name="connsiteX181" fmla="*/ 1416051 w 3657600"/>
              <a:gd name="connsiteY181" fmla="*/ 3319145 h 3616326"/>
              <a:gd name="connsiteX182" fmla="*/ 1427164 w 3657600"/>
              <a:gd name="connsiteY182" fmla="*/ 3311525 h 3616326"/>
              <a:gd name="connsiteX183" fmla="*/ 2238693 w 3657600"/>
              <a:gd name="connsiteY183" fmla="*/ 3308350 h 3616326"/>
              <a:gd name="connsiteX184" fmla="*/ 2246313 w 3657600"/>
              <a:gd name="connsiteY184" fmla="*/ 3319780 h 3616326"/>
              <a:gd name="connsiteX185" fmla="*/ 2238693 w 3657600"/>
              <a:gd name="connsiteY185" fmla="*/ 3327400 h 3616326"/>
              <a:gd name="connsiteX186" fmla="*/ 2227263 w 3657600"/>
              <a:gd name="connsiteY186" fmla="*/ 3319780 h 3616326"/>
              <a:gd name="connsiteX187" fmla="*/ 2238693 w 3657600"/>
              <a:gd name="connsiteY187" fmla="*/ 3308350 h 3616326"/>
              <a:gd name="connsiteX188" fmla="*/ 2797176 w 3657600"/>
              <a:gd name="connsiteY188" fmla="*/ 3300413 h 3616326"/>
              <a:gd name="connsiteX189" fmla="*/ 2801939 w 3657600"/>
              <a:gd name="connsiteY189" fmla="*/ 3303588 h 3616326"/>
              <a:gd name="connsiteX190" fmla="*/ 2797176 w 3657600"/>
              <a:gd name="connsiteY190" fmla="*/ 3303588 h 3616326"/>
              <a:gd name="connsiteX191" fmla="*/ 1050397 w 3657600"/>
              <a:gd name="connsiteY191" fmla="*/ 3281363 h 3616326"/>
              <a:gd name="connsiteX192" fmla="*/ 1054101 w 3657600"/>
              <a:gd name="connsiteY192" fmla="*/ 3285068 h 3616326"/>
              <a:gd name="connsiteX193" fmla="*/ 1050397 w 3657600"/>
              <a:gd name="connsiteY193" fmla="*/ 3292476 h 3616326"/>
              <a:gd name="connsiteX194" fmla="*/ 1042988 w 3657600"/>
              <a:gd name="connsiteY194" fmla="*/ 3285068 h 3616326"/>
              <a:gd name="connsiteX195" fmla="*/ 1050397 w 3657600"/>
              <a:gd name="connsiteY195" fmla="*/ 3281363 h 3616326"/>
              <a:gd name="connsiteX196" fmla="*/ 1330008 w 3657600"/>
              <a:gd name="connsiteY196" fmla="*/ 3278188 h 3616326"/>
              <a:gd name="connsiteX197" fmla="*/ 1341438 w 3657600"/>
              <a:gd name="connsiteY197" fmla="*/ 3289301 h 3616326"/>
              <a:gd name="connsiteX198" fmla="*/ 1330008 w 3657600"/>
              <a:gd name="connsiteY198" fmla="*/ 3300413 h 3616326"/>
              <a:gd name="connsiteX199" fmla="*/ 1322388 w 3657600"/>
              <a:gd name="connsiteY199" fmla="*/ 3289301 h 3616326"/>
              <a:gd name="connsiteX200" fmla="*/ 1330008 w 3657600"/>
              <a:gd name="connsiteY200" fmla="*/ 3278188 h 3616326"/>
              <a:gd name="connsiteX201" fmla="*/ 2616731 w 3657600"/>
              <a:gd name="connsiteY201" fmla="*/ 3273426 h 3616326"/>
              <a:gd name="connsiteX202" fmla="*/ 2624139 w 3657600"/>
              <a:gd name="connsiteY202" fmla="*/ 3281364 h 3616326"/>
              <a:gd name="connsiteX203" fmla="*/ 2616731 w 3657600"/>
              <a:gd name="connsiteY203" fmla="*/ 3289301 h 3616326"/>
              <a:gd name="connsiteX204" fmla="*/ 2613026 w 3657600"/>
              <a:gd name="connsiteY204" fmla="*/ 3281364 h 3616326"/>
              <a:gd name="connsiteX205" fmla="*/ 2616731 w 3657600"/>
              <a:gd name="connsiteY205" fmla="*/ 3273426 h 3616326"/>
              <a:gd name="connsiteX206" fmla="*/ 2337028 w 3657600"/>
              <a:gd name="connsiteY206" fmla="*/ 3273425 h 3616326"/>
              <a:gd name="connsiteX207" fmla="*/ 2347913 w 3657600"/>
              <a:gd name="connsiteY207" fmla="*/ 3284992 h 3616326"/>
              <a:gd name="connsiteX208" fmla="*/ 2337028 w 3657600"/>
              <a:gd name="connsiteY208" fmla="*/ 3300413 h 3616326"/>
              <a:gd name="connsiteX209" fmla="*/ 2322513 w 3657600"/>
              <a:gd name="connsiteY209" fmla="*/ 3284992 h 3616326"/>
              <a:gd name="connsiteX210" fmla="*/ 2337028 w 3657600"/>
              <a:gd name="connsiteY210" fmla="*/ 3273425 h 3616326"/>
              <a:gd name="connsiteX211" fmla="*/ 1834698 w 3657600"/>
              <a:gd name="connsiteY211" fmla="*/ 3248025 h 3616326"/>
              <a:gd name="connsiteX212" fmla="*/ 1846264 w 3657600"/>
              <a:gd name="connsiteY212" fmla="*/ 3262540 h 3616326"/>
              <a:gd name="connsiteX213" fmla="*/ 1834698 w 3657600"/>
              <a:gd name="connsiteY213" fmla="*/ 3273425 h 3616326"/>
              <a:gd name="connsiteX214" fmla="*/ 1819276 w 3657600"/>
              <a:gd name="connsiteY214" fmla="*/ 3262540 h 3616326"/>
              <a:gd name="connsiteX215" fmla="*/ 1834698 w 3657600"/>
              <a:gd name="connsiteY215" fmla="*/ 3248025 h 3616326"/>
              <a:gd name="connsiteX216" fmla="*/ 1936977 w 3657600"/>
              <a:gd name="connsiteY216" fmla="*/ 3243263 h 3616326"/>
              <a:gd name="connsiteX217" fmla="*/ 1947863 w 3657600"/>
              <a:gd name="connsiteY217" fmla="*/ 3258685 h 3616326"/>
              <a:gd name="connsiteX218" fmla="*/ 1936977 w 3657600"/>
              <a:gd name="connsiteY218" fmla="*/ 3270251 h 3616326"/>
              <a:gd name="connsiteX219" fmla="*/ 1922463 w 3657600"/>
              <a:gd name="connsiteY219" fmla="*/ 3258685 h 3616326"/>
              <a:gd name="connsiteX220" fmla="*/ 1936977 w 3657600"/>
              <a:gd name="connsiteY220" fmla="*/ 3243263 h 3616326"/>
              <a:gd name="connsiteX221" fmla="*/ 1729242 w 3657600"/>
              <a:gd name="connsiteY221" fmla="*/ 3243263 h 3616326"/>
              <a:gd name="connsiteX222" fmla="*/ 1744664 w 3657600"/>
              <a:gd name="connsiteY222" fmla="*/ 3258345 h 3616326"/>
              <a:gd name="connsiteX223" fmla="*/ 1729242 w 3657600"/>
              <a:gd name="connsiteY223" fmla="*/ 3273426 h 3616326"/>
              <a:gd name="connsiteX224" fmla="*/ 1717676 w 3657600"/>
              <a:gd name="connsiteY224" fmla="*/ 3258345 h 3616326"/>
              <a:gd name="connsiteX225" fmla="*/ 1729242 w 3657600"/>
              <a:gd name="connsiteY225" fmla="*/ 3243263 h 3616326"/>
              <a:gd name="connsiteX226" fmla="*/ 2881313 w 3657600"/>
              <a:gd name="connsiteY226" fmla="*/ 3240088 h 3616326"/>
              <a:gd name="connsiteX227" fmla="*/ 2884488 w 3657600"/>
              <a:gd name="connsiteY227" fmla="*/ 3243263 h 3616326"/>
              <a:gd name="connsiteX228" fmla="*/ 2881313 w 3657600"/>
              <a:gd name="connsiteY228" fmla="*/ 3243263 h 3616326"/>
              <a:gd name="connsiteX229" fmla="*/ 1235075 w 3657600"/>
              <a:gd name="connsiteY229" fmla="*/ 3240088 h 3616326"/>
              <a:gd name="connsiteX230" fmla="*/ 1246188 w 3657600"/>
              <a:gd name="connsiteY230" fmla="*/ 3251201 h 3616326"/>
              <a:gd name="connsiteX231" fmla="*/ 1235075 w 3657600"/>
              <a:gd name="connsiteY231" fmla="*/ 3262313 h 3616326"/>
              <a:gd name="connsiteX232" fmla="*/ 1223963 w 3657600"/>
              <a:gd name="connsiteY232" fmla="*/ 3251201 h 3616326"/>
              <a:gd name="connsiteX233" fmla="*/ 1235075 w 3657600"/>
              <a:gd name="connsiteY233" fmla="*/ 3240088 h 3616326"/>
              <a:gd name="connsiteX234" fmla="*/ 2432051 w 3657600"/>
              <a:gd name="connsiteY234" fmla="*/ 3236913 h 3616326"/>
              <a:gd name="connsiteX235" fmla="*/ 2443163 w 3657600"/>
              <a:gd name="connsiteY235" fmla="*/ 3248026 h 3616326"/>
              <a:gd name="connsiteX236" fmla="*/ 2432051 w 3657600"/>
              <a:gd name="connsiteY236" fmla="*/ 3259138 h 3616326"/>
              <a:gd name="connsiteX237" fmla="*/ 2420938 w 3657600"/>
              <a:gd name="connsiteY237" fmla="*/ 3248026 h 3616326"/>
              <a:gd name="connsiteX238" fmla="*/ 2432051 w 3657600"/>
              <a:gd name="connsiteY238" fmla="*/ 3236913 h 3616326"/>
              <a:gd name="connsiteX239" fmla="*/ 2039485 w 3657600"/>
              <a:gd name="connsiteY239" fmla="*/ 3232150 h 3616326"/>
              <a:gd name="connsiteX240" fmla="*/ 2051051 w 3657600"/>
              <a:gd name="connsiteY240" fmla="*/ 3243717 h 3616326"/>
              <a:gd name="connsiteX241" fmla="*/ 2039485 w 3657600"/>
              <a:gd name="connsiteY241" fmla="*/ 3259138 h 3616326"/>
              <a:gd name="connsiteX242" fmla="*/ 2024063 w 3657600"/>
              <a:gd name="connsiteY242" fmla="*/ 3243717 h 3616326"/>
              <a:gd name="connsiteX243" fmla="*/ 2039485 w 3657600"/>
              <a:gd name="connsiteY243" fmla="*/ 3232150 h 3616326"/>
              <a:gd name="connsiteX244" fmla="*/ 1627642 w 3657600"/>
              <a:gd name="connsiteY244" fmla="*/ 3232150 h 3616326"/>
              <a:gd name="connsiteX245" fmla="*/ 1643064 w 3657600"/>
              <a:gd name="connsiteY245" fmla="*/ 3247232 h 3616326"/>
              <a:gd name="connsiteX246" fmla="*/ 1627642 w 3657600"/>
              <a:gd name="connsiteY246" fmla="*/ 3262313 h 3616326"/>
              <a:gd name="connsiteX247" fmla="*/ 1616076 w 3657600"/>
              <a:gd name="connsiteY247" fmla="*/ 3247232 h 3616326"/>
              <a:gd name="connsiteX248" fmla="*/ 1627642 w 3657600"/>
              <a:gd name="connsiteY248" fmla="*/ 3232150 h 3616326"/>
              <a:gd name="connsiteX249" fmla="*/ 961233 w 3657600"/>
              <a:gd name="connsiteY249" fmla="*/ 3228976 h 3616326"/>
              <a:gd name="connsiteX250" fmla="*/ 966790 w 3657600"/>
              <a:gd name="connsiteY250" fmla="*/ 3234533 h 3616326"/>
              <a:gd name="connsiteX251" fmla="*/ 961233 w 3657600"/>
              <a:gd name="connsiteY251" fmla="*/ 3240090 h 3616326"/>
              <a:gd name="connsiteX252" fmla="*/ 955676 w 3657600"/>
              <a:gd name="connsiteY252" fmla="*/ 3234533 h 3616326"/>
              <a:gd name="connsiteX253" fmla="*/ 961233 w 3657600"/>
              <a:gd name="connsiteY253" fmla="*/ 3228976 h 3616326"/>
              <a:gd name="connsiteX254" fmla="*/ 2707218 w 3657600"/>
              <a:gd name="connsiteY254" fmla="*/ 3225801 h 3616326"/>
              <a:gd name="connsiteX255" fmla="*/ 2711451 w 3657600"/>
              <a:gd name="connsiteY255" fmla="*/ 3228976 h 3616326"/>
              <a:gd name="connsiteX256" fmla="*/ 2707218 w 3657600"/>
              <a:gd name="connsiteY256" fmla="*/ 3232151 h 3616326"/>
              <a:gd name="connsiteX257" fmla="*/ 2698751 w 3657600"/>
              <a:gd name="connsiteY257" fmla="*/ 3228976 h 3616326"/>
              <a:gd name="connsiteX258" fmla="*/ 2707218 w 3657600"/>
              <a:gd name="connsiteY258" fmla="*/ 3225801 h 3616326"/>
              <a:gd name="connsiteX259" fmla="*/ 2137230 w 3657600"/>
              <a:gd name="connsiteY259" fmla="*/ 3213100 h 3616326"/>
              <a:gd name="connsiteX260" fmla="*/ 2152651 w 3657600"/>
              <a:gd name="connsiteY260" fmla="*/ 3224667 h 3616326"/>
              <a:gd name="connsiteX261" fmla="*/ 2137230 w 3657600"/>
              <a:gd name="connsiteY261" fmla="*/ 3240088 h 3616326"/>
              <a:gd name="connsiteX262" fmla="*/ 2125663 w 3657600"/>
              <a:gd name="connsiteY262" fmla="*/ 3224667 h 3616326"/>
              <a:gd name="connsiteX263" fmla="*/ 2137230 w 3657600"/>
              <a:gd name="connsiteY263" fmla="*/ 3213100 h 3616326"/>
              <a:gd name="connsiteX264" fmla="*/ 1529898 w 3657600"/>
              <a:gd name="connsiteY264" fmla="*/ 3213100 h 3616326"/>
              <a:gd name="connsiteX265" fmla="*/ 1541464 w 3657600"/>
              <a:gd name="connsiteY265" fmla="*/ 3228182 h 3616326"/>
              <a:gd name="connsiteX266" fmla="*/ 1529898 w 3657600"/>
              <a:gd name="connsiteY266" fmla="*/ 3243263 h 3616326"/>
              <a:gd name="connsiteX267" fmla="*/ 1514476 w 3657600"/>
              <a:gd name="connsiteY267" fmla="*/ 3228182 h 3616326"/>
              <a:gd name="connsiteX268" fmla="*/ 1529898 w 3657600"/>
              <a:gd name="connsiteY268" fmla="*/ 3213100 h 3616326"/>
              <a:gd name="connsiteX269" fmla="*/ 1144588 w 3657600"/>
              <a:gd name="connsiteY269" fmla="*/ 3198813 h 3616326"/>
              <a:gd name="connsiteX270" fmla="*/ 1152526 w 3657600"/>
              <a:gd name="connsiteY270" fmla="*/ 3210243 h 3616326"/>
              <a:gd name="connsiteX271" fmla="*/ 1144588 w 3657600"/>
              <a:gd name="connsiteY271" fmla="*/ 3217863 h 3616326"/>
              <a:gd name="connsiteX272" fmla="*/ 1136651 w 3657600"/>
              <a:gd name="connsiteY272" fmla="*/ 3210243 h 3616326"/>
              <a:gd name="connsiteX273" fmla="*/ 1144588 w 3657600"/>
              <a:gd name="connsiteY273" fmla="*/ 3198813 h 3616326"/>
              <a:gd name="connsiteX274" fmla="*/ 2522221 w 3657600"/>
              <a:gd name="connsiteY274" fmla="*/ 3194050 h 3616326"/>
              <a:gd name="connsiteX275" fmla="*/ 2533651 w 3657600"/>
              <a:gd name="connsiteY275" fmla="*/ 3201670 h 3616326"/>
              <a:gd name="connsiteX276" fmla="*/ 2522221 w 3657600"/>
              <a:gd name="connsiteY276" fmla="*/ 3213100 h 3616326"/>
              <a:gd name="connsiteX277" fmla="*/ 2514601 w 3657600"/>
              <a:gd name="connsiteY277" fmla="*/ 3201670 h 3616326"/>
              <a:gd name="connsiteX278" fmla="*/ 2522221 w 3657600"/>
              <a:gd name="connsiteY278" fmla="*/ 3194050 h 3616326"/>
              <a:gd name="connsiteX279" fmla="*/ 1427617 w 3657600"/>
              <a:gd name="connsiteY279" fmla="*/ 3190875 h 3616326"/>
              <a:gd name="connsiteX280" fmla="*/ 1443039 w 3657600"/>
              <a:gd name="connsiteY280" fmla="*/ 3201988 h 3616326"/>
              <a:gd name="connsiteX281" fmla="*/ 1427617 w 3657600"/>
              <a:gd name="connsiteY281" fmla="*/ 3213100 h 3616326"/>
              <a:gd name="connsiteX282" fmla="*/ 1416051 w 3657600"/>
              <a:gd name="connsiteY282" fmla="*/ 3201988 h 3616326"/>
              <a:gd name="connsiteX283" fmla="*/ 1427617 w 3657600"/>
              <a:gd name="connsiteY283" fmla="*/ 3190875 h 3616326"/>
              <a:gd name="connsiteX284" fmla="*/ 2235655 w 3657600"/>
              <a:gd name="connsiteY284" fmla="*/ 3187700 h 3616326"/>
              <a:gd name="connsiteX285" fmla="*/ 2239510 w 3657600"/>
              <a:gd name="connsiteY285" fmla="*/ 3187700 h 3616326"/>
              <a:gd name="connsiteX286" fmla="*/ 2251076 w 3657600"/>
              <a:gd name="connsiteY286" fmla="*/ 3198586 h 3616326"/>
              <a:gd name="connsiteX287" fmla="*/ 2239510 w 3657600"/>
              <a:gd name="connsiteY287" fmla="*/ 3213100 h 3616326"/>
              <a:gd name="connsiteX288" fmla="*/ 2224088 w 3657600"/>
              <a:gd name="connsiteY288" fmla="*/ 3198586 h 3616326"/>
              <a:gd name="connsiteX289" fmla="*/ 2235655 w 3657600"/>
              <a:gd name="connsiteY289" fmla="*/ 3187700 h 3616326"/>
              <a:gd name="connsiteX290" fmla="*/ 703263 w 3657600"/>
              <a:gd name="connsiteY290" fmla="*/ 3182938 h 3616326"/>
              <a:gd name="connsiteX291" fmla="*/ 706438 w 3657600"/>
              <a:gd name="connsiteY291" fmla="*/ 3182938 h 3616326"/>
              <a:gd name="connsiteX292" fmla="*/ 709613 w 3657600"/>
              <a:gd name="connsiteY292" fmla="*/ 3182938 h 3616326"/>
              <a:gd name="connsiteX293" fmla="*/ 706438 w 3657600"/>
              <a:gd name="connsiteY293" fmla="*/ 3187701 h 3616326"/>
              <a:gd name="connsiteX294" fmla="*/ 703263 w 3657600"/>
              <a:gd name="connsiteY294" fmla="*/ 3182938 h 3616326"/>
              <a:gd name="connsiteX295" fmla="*/ 3125788 w 3657600"/>
              <a:gd name="connsiteY295" fmla="*/ 3176588 h 3616326"/>
              <a:gd name="connsiteX296" fmla="*/ 3125788 w 3657600"/>
              <a:gd name="connsiteY296" fmla="*/ 3179763 h 3616326"/>
              <a:gd name="connsiteX297" fmla="*/ 3122613 w 3657600"/>
              <a:gd name="connsiteY297" fmla="*/ 3179763 h 3616326"/>
              <a:gd name="connsiteX298" fmla="*/ 2955926 w 3657600"/>
              <a:gd name="connsiteY298" fmla="*/ 3176588 h 3616326"/>
              <a:gd name="connsiteX299" fmla="*/ 2959895 w 3657600"/>
              <a:gd name="connsiteY299" fmla="*/ 3176588 h 3616326"/>
              <a:gd name="connsiteX300" fmla="*/ 2963864 w 3657600"/>
              <a:gd name="connsiteY300" fmla="*/ 3176588 h 3616326"/>
              <a:gd name="connsiteX301" fmla="*/ 2959895 w 3657600"/>
              <a:gd name="connsiteY301" fmla="*/ 3179763 h 3616326"/>
              <a:gd name="connsiteX302" fmla="*/ 2955926 w 3657600"/>
              <a:gd name="connsiteY302" fmla="*/ 3176588 h 3616326"/>
              <a:gd name="connsiteX303" fmla="*/ 876830 w 3657600"/>
              <a:gd name="connsiteY303" fmla="*/ 3171826 h 3616326"/>
              <a:gd name="connsiteX304" fmla="*/ 884239 w 3657600"/>
              <a:gd name="connsiteY304" fmla="*/ 3175795 h 3616326"/>
              <a:gd name="connsiteX305" fmla="*/ 876830 w 3657600"/>
              <a:gd name="connsiteY305" fmla="*/ 3179764 h 3616326"/>
              <a:gd name="connsiteX306" fmla="*/ 873126 w 3657600"/>
              <a:gd name="connsiteY306" fmla="*/ 3175795 h 3616326"/>
              <a:gd name="connsiteX307" fmla="*/ 876830 w 3657600"/>
              <a:gd name="connsiteY307" fmla="*/ 3171826 h 3616326"/>
              <a:gd name="connsiteX308" fmla="*/ 2790032 w 3657600"/>
              <a:gd name="connsiteY308" fmla="*/ 3160713 h 3616326"/>
              <a:gd name="connsiteX309" fmla="*/ 2797176 w 3657600"/>
              <a:gd name="connsiteY309" fmla="*/ 3168651 h 3616326"/>
              <a:gd name="connsiteX310" fmla="*/ 2790032 w 3657600"/>
              <a:gd name="connsiteY310" fmla="*/ 3176588 h 3616326"/>
              <a:gd name="connsiteX311" fmla="*/ 2782888 w 3657600"/>
              <a:gd name="connsiteY311" fmla="*/ 3168651 h 3616326"/>
              <a:gd name="connsiteX312" fmla="*/ 2790032 w 3657600"/>
              <a:gd name="connsiteY312" fmla="*/ 3160713 h 3616326"/>
              <a:gd name="connsiteX313" fmla="*/ 1333048 w 3657600"/>
              <a:gd name="connsiteY313" fmla="*/ 3152775 h 3616326"/>
              <a:gd name="connsiteX314" fmla="*/ 1344614 w 3657600"/>
              <a:gd name="connsiteY314" fmla="*/ 3167857 h 3616326"/>
              <a:gd name="connsiteX315" fmla="*/ 1333048 w 3657600"/>
              <a:gd name="connsiteY315" fmla="*/ 3182938 h 3616326"/>
              <a:gd name="connsiteX316" fmla="*/ 1317626 w 3657600"/>
              <a:gd name="connsiteY316" fmla="*/ 3167857 h 3616326"/>
              <a:gd name="connsiteX317" fmla="*/ 1333048 w 3657600"/>
              <a:gd name="connsiteY317" fmla="*/ 3152775 h 3616326"/>
              <a:gd name="connsiteX318" fmla="*/ 2332833 w 3657600"/>
              <a:gd name="connsiteY318" fmla="*/ 3149600 h 3616326"/>
              <a:gd name="connsiteX319" fmla="*/ 2347914 w 3657600"/>
              <a:gd name="connsiteY319" fmla="*/ 3164682 h 3616326"/>
              <a:gd name="connsiteX320" fmla="*/ 2332833 w 3657600"/>
              <a:gd name="connsiteY320" fmla="*/ 3179763 h 3616326"/>
              <a:gd name="connsiteX321" fmla="*/ 2317751 w 3657600"/>
              <a:gd name="connsiteY321" fmla="*/ 3164682 h 3616326"/>
              <a:gd name="connsiteX322" fmla="*/ 2332833 w 3657600"/>
              <a:gd name="connsiteY322" fmla="*/ 3149600 h 3616326"/>
              <a:gd name="connsiteX323" fmla="*/ 1054100 w 3657600"/>
              <a:gd name="connsiteY323" fmla="*/ 3149600 h 3616326"/>
              <a:gd name="connsiteX324" fmla="*/ 1062038 w 3657600"/>
              <a:gd name="connsiteY324" fmla="*/ 3156744 h 3616326"/>
              <a:gd name="connsiteX325" fmla="*/ 1054100 w 3657600"/>
              <a:gd name="connsiteY325" fmla="*/ 3163888 h 3616326"/>
              <a:gd name="connsiteX326" fmla="*/ 1046163 w 3657600"/>
              <a:gd name="connsiteY326" fmla="*/ 3156744 h 3616326"/>
              <a:gd name="connsiteX327" fmla="*/ 1054100 w 3657600"/>
              <a:gd name="connsiteY327" fmla="*/ 3149600 h 3616326"/>
              <a:gd name="connsiteX328" fmla="*/ 2613026 w 3657600"/>
              <a:gd name="connsiteY328" fmla="*/ 3141663 h 3616326"/>
              <a:gd name="connsiteX329" fmla="*/ 2624138 w 3657600"/>
              <a:gd name="connsiteY329" fmla="*/ 3152776 h 3616326"/>
              <a:gd name="connsiteX330" fmla="*/ 2613026 w 3657600"/>
              <a:gd name="connsiteY330" fmla="*/ 3163888 h 3616326"/>
              <a:gd name="connsiteX331" fmla="*/ 2601913 w 3657600"/>
              <a:gd name="connsiteY331" fmla="*/ 3152776 h 3616326"/>
              <a:gd name="connsiteX332" fmla="*/ 2613026 w 3657600"/>
              <a:gd name="connsiteY332" fmla="*/ 3141663 h 3616326"/>
              <a:gd name="connsiteX333" fmla="*/ 1831623 w 3657600"/>
              <a:gd name="connsiteY333" fmla="*/ 3130551 h 3616326"/>
              <a:gd name="connsiteX334" fmla="*/ 1851026 w 3657600"/>
              <a:gd name="connsiteY334" fmla="*/ 3145368 h 3616326"/>
              <a:gd name="connsiteX335" fmla="*/ 1831623 w 3657600"/>
              <a:gd name="connsiteY335" fmla="*/ 3163889 h 3616326"/>
              <a:gd name="connsiteX336" fmla="*/ 1816101 w 3657600"/>
              <a:gd name="connsiteY336" fmla="*/ 3145368 h 3616326"/>
              <a:gd name="connsiteX337" fmla="*/ 1831623 w 3657600"/>
              <a:gd name="connsiteY337" fmla="*/ 3130551 h 3616326"/>
              <a:gd name="connsiteX338" fmla="*/ 1729318 w 3657600"/>
              <a:gd name="connsiteY338" fmla="*/ 3127376 h 3616326"/>
              <a:gd name="connsiteX339" fmla="*/ 1747839 w 3657600"/>
              <a:gd name="connsiteY339" fmla="*/ 3142193 h 3616326"/>
              <a:gd name="connsiteX340" fmla="*/ 1729318 w 3657600"/>
              <a:gd name="connsiteY340" fmla="*/ 3160714 h 3616326"/>
              <a:gd name="connsiteX341" fmla="*/ 1714501 w 3657600"/>
              <a:gd name="connsiteY341" fmla="*/ 3142193 h 3616326"/>
              <a:gd name="connsiteX342" fmla="*/ 1729318 w 3657600"/>
              <a:gd name="connsiteY342" fmla="*/ 3127376 h 3616326"/>
              <a:gd name="connsiteX343" fmla="*/ 1937104 w 3657600"/>
              <a:gd name="connsiteY343" fmla="*/ 3127375 h 3616326"/>
              <a:gd name="connsiteX344" fmla="*/ 1952626 w 3657600"/>
              <a:gd name="connsiteY344" fmla="*/ 3142192 h 3616326"/>
              <a:gd name="connsiteX345" fmla="*/ 1937104 w 3657600"/>
              <a:gd name="connsiteY345" fmla="*/ 3160713 h 3616326"/>
              <a:gd name="connsiteX346" fmla="*/ 1917701 w 3657600"/>
              <a:gd name="connsiteY346" fmla="*/ 3142192 h 3616326"/>
              <a:gd name="connsiteX347" fmla="*/ 1937104 w 3657600"/>
              <a:gd name="connsiteY347" fmla="*/ 3127375 h 3616326"/>
              <a:gd name="connsiteX348" fmla="*/ 1627718 w 3657600"/>
              <a:gd name="connsiteY348" fmla="*/ 3116263 h 3616326"/>
              <a:gd name="connsiteX349" fmla="*/ 1646239 w 3657600"/>
              <a:gd name="connsiteY349" fmla="*/ 3131345 h 3616326"/>
              <a:gd name="connsiteX350" fmla="*/ 1627718 w 3657600"/>
              <a:gd name="connsiteY350" fmla="*/ 3146426 h 3616326"/>
              <a:gd name="connsiteX351" fmla="*/ 1612901 w 3657600"/>
              <a:gd name="connsiteY351" fmla="*/ 3131345 h 3616326"/>
              <a:gd name="connsiteX352" fmla="*/ 1627718 w 3657600"/>
              <a:gd name="connsiteY352" fmla="*/ 3116263 h 3616326"/>
              <a:gd name="connsiteX353" fmla="*/ 1238251 w 3657600"/>
              <a:gd name="connsiteY353" fmla="*/ 3116263 h 3616326"/>
              <a:gd name="connsiteX354" fmla="*/ 1249364 w 3657600"/>
              <a:gd name="connsiteY354" fmla="*/ 3127376 h 3616326"/>
              <a:gd name="connsiteX355" fmla="*/ 1238251 w 3657600"/>
              <a:gd name="connsiteY355" fmla="*/ 3138489 h 3616326"/>
              <a:gd name="connsiteX356" fmla="*/ 1227138 w 3657600"/>
              <a:gd name="connsiteY356" fmla="*/ 3127376 h 3616326"/>
              <a:gd name="connsiteX357" fmla="*/ 1238251 w 3657600"/>
              <a:gd name="connsiteY357" fmla="*/ 3116263 h 3616326"/>
              <a:gd name="connsiteX358" fmla="*/ 627063 w 3657600"/>
              <a:gd name="connsiteY358" fmla="*/ 3116263 h 3616326"/>
              <a:gd name="connsiteX359" fmla="*/ 631826 w 3657600"/>
              <a:gd name="connsiteY359" fmla="*/ 3116263 h 3616326"/>
              <a:gd name="connsiteX360" fmla="*/ 631826 w 3657600"/>
              <a:gd name="connsiteY360" fmla="*/ 3119438 h 3616326"/>
              <a:gd name="connsiteX361" fmla="*/ 2035705 w 3657600"/>
              <a:gd name="connsiteY361" fmla="*/ 3111500 h 3616326"/>
              <a:gd name="connsiteX362" fmla="*/ 2039409 w 3657600"/>
              <a:gd name="connsiteY362" fmla="*/ 3111500 h 3616326"/>
              <a:gd name="connsiteX363" fmla="*/ 2054226 w 3657600"/>
              <a:gd name="connsiteY363" fmla="*/ 3130903 h 3616326"/>
              <a:gd name="connsiteX364" fmla="*/ 2039409 w 3657600"/>
              <a:gd name="connsiteY364" fmla="*/ 3146425 h 3616326"/>
              <a:gd name="connsiteX365" fmla="*/ 2020888 w 3657600"/>
              <a:gd name="connsiteY365" fmla="*/ 3130903 h 3616326"/>
              <a:gd name="connsiteX366" fmla="*/ 2035705 w 3657600"/>
              <a:gd name="connsiteY366" fmla="*/ 3111500 h 3616326"/>
              <a:gd name="connsiteX367" fmla="*/ 797720 w 3657600"/>
              <a:gd name="connsiteY367" fmla="*/ 3108326 h 3616326"/>
              <a:gd name="connsiteX368" fmla="*/ 801689 w 3657600"/>
              <a:gd name="connsiteY368" fmla="*/ 3112295 h 3616326"/>
              <a:gd name="connsiteX369" fmla="*/ 797720 w 3657600"/>
              <a:gd name="connsiteY369" fmla="*/ 3116264 h 3616326"/>
              <a:gd name="connsiteX370" fmla="*/ 793751 w 3657600"/>
              <a:gd name="connsiteY370" fmla="*/ 3112295 h 3616326"/>
              <a:gd name="connsiteX371" fmla="*/ 797720 w 3657600"/>
              <a:gd name="connsiteY371" fmla="*/ 3108326 h 3616326"/>
              <a:gd name="connsiteX372" fmla="*/ 2428083 w 3657600"/>
              <a:gd name="connsiteY372" fmla="*/ 3108325 h 3616326"/>
              <a:gd name="connsiteX373" fmla="*/ 2443164 w 3657600"/>
              <a:gd name="connsiteY373" fmla="*/ 3123407 h 3616326"/>
              <a:gd name="connsiteX374" fmla="*/ 2428083 w 3657600"/>
              <a:gd name="connsiteY374" fmla="*/ 3138488 h 3616326"/>
              <a:gd name="connsiteX375" fmla="*/ 2413001 w 3657600"/>
              <a:gd name="connsiteY375" fmla="*/ 3123407 h 3616326"/>
              <a:gd name="connsiteX376" fmla="*/ 2428083 w 3657600"/>
              <a:gd name="connsiteY376" fmla="*/ 3108325 h 3616326"/>
              <a:gd name="connsiteX377" fmla="*/ 3035301 w 3657600"/>
              <a:gd name="connsiteY377" fmla="*/ 3103563 h 3616326"/>
              <a:gd name="connsiteX378" fmla="*/ 3038476 w 3657600"/>
              <a:gd name="connsiteY378" fmla="*/ 3105945 h 3616326"/>
              <a:gd name="connsiteX379" fmla="*/ 3035301 w 3657600"/>
              <a:gd name="connsiteY379" fmla="*/ 3108327 h 3616326"/>
              <a:gd name="connsiteX380" fmla="*/ 3032126 w 3657600"/>
              <a:gd name="connsiteY380" fmla="*/ 3105945 h 3616326"/>
              <a:gd name="connsiteX381" fmla="*/ 3035301 w 3657600"/>
              <a:gd name="connsiteY381" fmla="*/ 3103563 h 3616326"/>
              <a:gd name="connsiteX382" fmla="*/ 2869407 w 3657600"/>
              <a:gd name="connsiteY382" fmla="*/ 3100388 h 3616326"/>
              <a:gd name="connsiteX383" fmla="*/ 2873376 w 3657600"/>
              <a:gd name="connsiteY383" fmla="*/ 3104357 h 3616326"/>
              <a:gd name="connsiteX384" fmla="*/ 2869407 w 3657600"/>
              <a:gd name="connsiteY384" fmla="*/ 3108326 h 3616326"/>
              <a:gd name="connsiteX385" fmla="*/ 2865438 w 3657600"/>
              <a:gd name="connsiteY385" fmla="*/ 3104357 h 3616326"/>
              <a:gd name="connsiteX386" fmla="*/ 2869407 w 3657600"/>
              <a:gd name="connsiteY386" fmla="*/ 3100388 h 3616326"/>
              <a:gd name="connsiteX387" fmla="*/ 1529558 w 3657600"/>
              <a:gd name="connsiteY387" fmla="*/ 3097213 h 3616326"/>
              <a:gd name="connsiteX388" fmla="*/ 1544639 w 3657600"/>
              <a:gd name="connsiteY388" fmla="*/ 3112295 h 3616326"/>
              <a:gd name="connsiteX389" fmla="*/ 1529558 w 3657600"/>
              <a:gd name="connsiteY389" fmla="*/ 3127376 h 3616326"/>
              <a:gd name="connsiteX390" fmla="*/ 1514476 w 3657600"/>
              <a:gd name="connsiteY390" fmla="*/ 3112295 h 3616326"/>
              <a:gd name="connsiteX391" fmla="*/ 1529558 w 3657600"/>
              <a:gd name="connsiteY391" fmla="*/ 3097213 h 3616326"/>
              <a:gd name="connsiteX392" fmla="*/ 967317 w 3657600"/>
              <a:gd name="connsiteY392" fmla="*/ 3097213 h 3616326"/>
              <a:gd name="connsiteX393" fmla="*/ 974726 w 3657600"/>
              <a:gd name="connsiteY393" fmla="*/ 3100918 h 3616326"/>
              <a:gd name="connsiteX394" fmla="*/ 967317 w 3657600"/>
              <a:gd name="connsiteY394" fmla="*/ 3108326 h 3616326"/>
              <a:gd name="connsiteX395" fmla="*/ 963613 w 3657600"/>
              <a:gd name="connsiteY395" fmla="*/ 3100918 h 3616326"/>
              <a:gd name="connsiteX396" fmla="*/ 967317 w 3657600"/>
              <a:gd name="connsiteY396" fmla="*/ 3097213 h 3616326"/>
              <a:gd name="connsiteX397" fmla="*/ 2137305 w 3657600"/>
              <a:gd name="connsiteY397" fmla="*/ 3092450 h 3616326"/>
              <a:gd name="connsiteX398" fmla="*/ 2155826 w 3657600"/>
              <a:gd name="connsiteY398" fmla="*/ 3107972 h 3616326"/>
              <a:gd name="connsiteX399" fmla="*/ 2137305 w 3657600"/>
              <a:gd name="connsiteY399" fmla="*/ 3127375 h 3616326"/>
              <a:gd name="connsiteX400" fmla="*/ 2122488 w 3657600"/>
              <a:gd name="connsiteY400" fmla="*/ 3107972 h 3616326"/>
              <a:gd name="connsiteX401" fmla="*/ 2137305 w 3657600"/>
              <a:gd name="connsiteY401" fmla="*/ 3092450 h 3616326"/>
              <a:gd name="connsiteX402" fmla="*/ 2695576 w 3657600"/>
              <a:gd name="connsiteY402" fmla="*/ 3081338 h 3616326"/>
              <a:gd name="connsiteX403" fmla="*/ 2706688 w 3657600"/>
              <a:gd name="connsiteY403" fmla="*/ 3096760 h 3616326"/>
              <a:gd name="connsiteX404" fmla="*/ 2695576 w 3657600"/>
              <a:gd name="connsiteY404" fmla="*/ 3108326 h 3616326"/>
              <a:gd name="connsiteX405" fmla="*/ 2684463 w 3657600"/>
              <a:gd name="connsiteY405" fmla="*/ 3096760 h 3616326"/>
              <a:gd name="connsiteX406" fmla="*/ 2695576 w 3657600"/>
              <a:gd name="connsiteY406" fmla="*/ 3081338 h 3616326"/>
              <a:gd name="connsiteX407" fmla="*/ 1431473 w 3657600"/>
              <a:gd name="connsiteY407" fmla="*/ 3070226 h 3616326"/>
              <a:gd name="connsiteX408" fmla="*/ 1443039 w 3657600"/>
              <a:gd name="connsiteY408" fmla="*/ 3081793 h 3616326"/>
              <a:gd name="connsiteX409" fmla="*/ 1431473 w 3657600"/>
              <a:gd name="connsiteY409" fmla="*/ 3097214 h 3616326"/>
              <a:gd name="connsiteX410" fmla="*/ 1416051 w 3657600"/>
              <a:gd name="connsiteY410" fmla="*/ 3081793 h 3616326"/>
              <a:gd name="connsiteX411" fmla="*/ 1431473 w 3657600"/>
              <a:gd name="connsiteY411" fmla="*/ 3070226 h 3616326"/>
              <a:gd name="connsiteX412" fmla="*/ 1148081 w 3657600"/>
              <a:gd name="connsiteY412" fmla="*/ 3070225 h 3616326"/>
              <a:gd name="connsiteX413" fmla="*/ 1155701 w 3657600"/>
              <a:gd name="connsiteY413" fmla="*/ 3081655 h 3616326"/>
              <a:gd name="connsiteX414" fmla="*/ 1148081 w 3657600"/>
              <a:gd name="connsiteY414" fmla="*/ 3089275 h 3616326"/>
              <a:gd name="connsiteX415" fmla="*/ 1136651 w 3657600"/>
              <a:gd name="connsiteY415" fmla="*/ 3081655 h 3616326"/>
              <a:gd name="connsiteX416" fmla="*/ 1148081 w 3657600"/>
              <a:gd name="connsiteY416" fmla="*/ 3070225 h 3616326"/>
              <a:gd name="connsiteX417" fmla="*/ 2518570 w 3657600"/>
              <a:gd name="connsiteY417" fmla="*/ 3062288 h 3616326"/>
              <a:gd name="connsiteX418" fmla="*/ 2533651 w 3657600"/>
              <a:gd name="connsiteY418" fmla="*/ 3073855 h 3616326"/>
              <a:gd name="connsiteX419" fmla="*/ 2518570 w 3657600"/>
              <a:gd name="connsiteY419" fmla="*/ 3089276 h 3616326"/>
              <a:gd name="connsiteX420" fmla="*/ 2503488 w 3657600"/>
              <a:gd name="connsiteY420" fmla="*/ 3073855 h 3616326"/>
              <a:gd name="connsiteX421" fmla="*/ 2518570 w 3657600"/>
              <a:gd name="connsiteY421" fmla="*/ 3062288 h 3616326"/>
              <a:gd name="connsiteX422" fmla="*/ 2235730 w 3657600"/>
              <a:gd name="connsiteY422" fmla="*/ 3062288 h 3616326"/>
              <a:gd name="connsiteX423" fmla="*/ 2254251 w 3657600"/>
              <a:gd name="connsiteY423" fmla="*/ 3077810 h 3616326"/>
              <a:gd name="connsiteX424" fmla="*/ 2235730 w 3657600"/>
              <a:gd name="connsiteY424" fmla="*/ 3097213 h 3616326"/>
              <a:gd name="connsiteX425" fmla="*/ 2220913 w 3657600"/>
              <a:gd name="connsiteY425" fmla="*/ 3077810 h 3616326"/>
              <a:gd name="connsiteX426" fmla="*/ 2235730 w 3657600"/>
              <a:gd name="connsiteY426" fmla="*/ 3062288 h 3616326"/>
              <a:gd name="connsiteX427" fmla="*/ 719932 w 3657600"/>
              <a:gd name="connsiteY427" fmla="*/ 3040063 h 3616326"/>
              <a:gd name="connsiteX428" fmla="*/ 725489 w 3657600"/>
              <a:gd name="connsiteY428" fmla="*/ 3044032 h 3616326"/>
              <a:gd name="connsiteX429" fmla="*/ 719932 w 3657600"/>
              <a:gd name="connsiteY429" fmla="*/ 3048001 h 3616326"/>
              <a:gd name="connsiteX430" fmla="*/ 714376 w 3657600"/>
              <a:gd name="connsiteY430" fmla="*/ 3044032 h 3616326"/>
              <a:gd name="connsiteX431" fmla="*/ 719932 w 3657600"/>
              <a:gd name="connsiteY431" fmla="*/ 3040063 h 3616326"/>
              <a:gd name="connsiteX432" fmla="*/ 559595 w 3657600"/>
              <a:gd name="connsiteY432" fmla="*/ 3040063 h 3616326"/>
              <a:gd name="connsiteX433" fmla="*/ 563564 w 3657600"/>
              <a:gd name="connsiteY433" fmla="*/ 3044032 h 3616326"/>
              <a:gd name="connsiteX434" fmla="*/ 559595 w 3657600"/>
              <a:gd name="connsiteY434" fmla="*/ 3048001 h 3616326"/>
              <a:gd name="connsiteX435" fmla="*/ 555626 w 3657600"/>
              <a:gd name="connsiteY435" fmla="*/ 3044032 h 3616326"/>
              <a:gd name="connsiteX436" fmla="*/ 559595 w 3657600"/>
              <a:gd name="connsiteY436" fmla="*/ 3040063 h 3616326"/>
              <a:gd name="connsiteX437" fmla="*/ 887413 w 3657600"/>
              <a:gd name="connsiteY437" fmla="*/ 3032125 h 3616326"/>
              <a:gd name="connsiteX438" fmla="*/ 895351 w 3657600"/>
              <a:gd name="connsiteY438" fmla="*/ 3040063 h 3616326"/>
              <a:gd name="connsiteX439" fmla="*/ 887413 w 3657600"/>
              <a:gd name="connsiteY439" fmla="*/ 3048000 h 3616326"/>
              <a:gd name="connsiteX440" fmla="*/ 879476 w 3657600"/>
              <a:gd name="connsiteY440" fmla="*/ 3040063 h 3616326"/>
              <a:gd name="connsiteX441" fmla="*/ 887413 w 3657600"/>
              <a:gd name="connsiteY441" fmla="*/ 3032125 h 3616326"/>
              <a:gd name="connsiteX442" fmla="*/ 3105151 w 3657600"/>
              <a:gd name="connsiteY442" fmla="*/ 3028951 h 3616326"/>
              <a:gd name="connsiteX443" fmla="*/ 3106740 w 3657600"/>
              <a:gd name="connsiteY443" fmla="*/ 3032920 h 3616326"/>
              <a:gd name="connsiteX444" fmla="*/ 3105151 w 3657600"/>
              <a:gd name="connsiteY444" fmla="*/ 3036889 h 3616326"/>
              <a:gd name="connsiteX445" fmla="*/ 3103563 w 3657600"/>
              <a:gd name="connsiteY445" fmla="*/ 3032920 h 3616326"/>
              <a:gd name="connsiteX446" fmla="*/ 3105151 w 3657600"/>
              <a:gd name="connsiteY446" fmla="*/ 3028951 h 3616326"/>
              <a:gd name="connsiteX447" fmla="*/ 2944814 w 3657600"/>
              <a:gd name="connsiteY447" fmla="*/ 3028951 h 3616326"/>
              <a:gd name="connsiteX448" fmla="*/ 2952751 w 3657600"/>
              <a:gd name="connsiteY448" fmla="*/ 3036360 h 3616326"/>
              <a:gd name="connsiteX449" fmla="*/ 2944814 w 3657600"/>
              <a:gd name="connsiteY449" fmla="*/ 3040064 h 3616326"/>
              <a:gd name="connsiteX450" fmla="*/ 2936876 w 3657600"/>
              <a:gd name="connsiteY450" fmla="*/ 3036360 h 3616326"/>
              <a:gd name="connsiteX451" fmla="*/ 2944814 w 3657600"/>
              <a:gd name="connsiteY451" fmla="*/ 3028951 h 3616326"/>
              <a:gd name="connsiteX452" fmla="*/ 1333148 w 3657600"/>
              <a:gd name="connsiteY452" fmla="*/ 3028951 h 3616326"/>
              <a:gd name="connsiteX453" fmla="*/ 1352551 w 3657600"/>
              <a:gd name="connsiteY453" fmla="*/ 3047472 h 3616326"/>
              <a:gd name="connsiteX454" fmla="*/ 1333148 w 3657600"/>
              <a:gd name="connsiteY454" fmla="*/ 3062289 h 3616326"/>
              <a:gd name="connsiteX455" fmla="*/ 1317626 w 3657600"/>
              <a:gd name="connsiteY455" fmla="*/ 3047472 h 3616326"/>
              <a:gd name="connsiteX456" fmla="*/ 1333148 w 3657600"/>
              <a:gd name="connsiteY456" fmla="*/ 3028951 h 3616326"/>
              <a:gd name="connsiteX457" fmla="*/ 2330163 w 3657600"/>
              <a:gd name="connsiteY457" fmla="*/ 3021013 h 3616326"/>
              <a:gd name="connsiteX458" fmla="*/ 2352676 w 3657600"/>
              <a:gd name="connsiteY458" fmla="*/ 3043527 h 3616326"/>
              <a:gd name="connsiteX459" fmla="*/ 2330163 w 3657600"/>
              <a:gd name="connsiteY459" fmla="*/ 3062288 h 3616326"/>
              <a:gd name="connsiteX460" fmla="*/ 2311401 w 3657600"/>
              <a:gd name="connsiteY460" fmla="*/ 3043527 h 3616326"/>
              <a:gd name="connsiteX461" fmla="*/ 2330163 w 3657600"/>
              <a:gd name="connsiteY461" fmla="*/ 3021013 h 3616326"/>
              <a:gd name="connsiteX462" fmla="*/ 2778920 w 3657600"/>
              <a:gd name="connsiteY462" fmla="*/ 3017838 h 3616326"/>
              <a:gd name="connsiteX463" fmla="*/ 2794001 w 3657600"/>
              <a:gd name="connsiteY463" fmla="*/ 3032920 h 3616326"/>
              <a:gd name="connsiteX464" fmla="*/ 2778920 w 3657600"/>
              <a:gd name="connsiteY464" fmla="*/ 3048001 h 3616326"/>
              <a:gd name="connsiteX465" fmla="*/ 2763838 w 3657600"/>
              <a:gd name="connsiteY465" fmla="*/ 3032920 h 3616326"/>
              <a:gd name="connsiteX466" fmla="*/ 2778920 w 3657600"/>
              <a:gd name="connsiteY466" fmla="*/ 3017838 h 3616326"/>
              <a:gd name="connsiteX467" fmla="*/ 1060768 w 3657600"/>
              <a:gd name="connsiteY467" fmla="*/ 3017838 h 3616326"/>
              <a:gd name="connsiteX468" fmla="*/ 1068388 w 3657600"/>
              <a:gd name="connsiteY468" fmla="*/ 3025458 h 3616326"/>
              <a:gd name="connsiteX469" fmla="*/ 1060768 w 3657600"/>
              <a:gd name="connsiteY469" fmla="*/ 3036888 h 3616326"/>
              <a:gd name="connsiteX470" fmla="*/ 1049338 w 3657600"/>
              <a:gd name="connsiteY470" fmla="*/ 3025458 h 3616326"/>
              <a:gd name="connsiteX471" fmla="*/ 1060768 w 3657600"/>
              <a:gd name="connsiteY471" fmla="*/ 3017838 h 3616326"/>
              <a:gd name="connsiteX472" fmla="*/ 1831182 w 3657600"/>
              <a:gd name="connsiteY472" fmla="*/ 3009901 h 3616326"/>
              <a:gd name="connsiteX473" fmla="*/ 1854201 w 3657600"/>
              <a:gd name="connsiteY473" fmla="*/ 3032126 h 3616326"/>
              <a:gd name="connsiteX474" fmla="*/ 1831182 w 3657600"/>
              <a:gd name="connsiteY474" fmla="*/ 3054351 h 3616326"/>
              <a:gd name="connsiteX475" fmla="*/ 1808163 w 3657600"/>
              <a:gd name="connsiteY475" fmla="*/ 3032126 h 3616326"/>
              <a:gd name="connsiteX476" fmla="*/ 1831182 w 3657600"/>
              <a:gd name="connsiteY476" fmla="*/ 3009901 h 3616326"/>
              <a:gd name="connsiteX477" fmla="*/ 1933287 w 3657600"/>
              <a:gd name="connsiteY477" fmla="*/ 3006726 h 3616326"/>
              <a:gd name="connsiteX478" fmla="*/ 1955801 w 3657600"/>
              <a:gd name="connsiteY478" fmla="*/ 3028951 h 3616326"/>
              <a:gd name="connsiteX479" fmla="*/ 1933287 w 3657600"/>
              <a:gd name="connsiteY479" fmla="*/ 3051176 h 3616326"/>
              <a:gd name="connsiteX480" fmla="*/ 1914526 w 3657600"/>
              <a:gd name="connsiteY480" fmla="*/ 3028951 h 3616326"/>
              <a:gd name="connsiteX481" fmla="*/ 1933287 w 3657600"/>
              <a:gd name="connsiteY481" fmla="*/ 3006726 h 3616326"/>
              <a:gd name="connsiteX482" fmla="*/ 1729582 w 3657600"/>
              <a:gd name="connsiteY482" fmla="*/ 3006726 h 3616326"/>
              <a:gd name="connsiteX483" fmla="*/ 1752601 w 3657600"/>
              <a:gd name="connsiteY483" fmla="*/ 3028951 h 3616326"/>
              <a:gd name="connsiteX484" fmla="*/ 1729582 w 3657600"/>
              <a:gd name="connsiteY484" fmla="*/ 3051176 h 3616326"/>
              <a:gd name="connsiteX485" fmla="*/ 1710400 w 3657600"/>
              <a:gd name="connsiteY485" fmla="*/ 3028951 h 3616326"/>
              <a:gd name="connsiteX486" fmla="*/ 1729582 w 3657600"/>
              <a:gd name="connsiteY486" fmla="*/ 3006726 h 3616326"/>
              <a:gd name="connsiteX487" fmla="*/ 2605441 w 3657600"/>
              <a:gd name="connsiteY487" fmla="*/ 3001963 h 3616326"/>
              <a:gd name="connsiteX488" fmla="*/ 2620963 w 3657600"/>
              <a:gd name="connsiteY488" fmla="*/ 3021366 h 3616326"/>
              <a:gd name="connsiteX489" fmla="*/ 2605441 w 3657600"/>
              <a:gd name="connsiteY489" fmla="*/ 3036888 h 3616326"/>
              <a:gd name="connsiteX490" fmla="*/ 2586038 w 3657600"/>
              <a:gd name="connsiteY490" fmla="*/ 3021366 h 3616326"/>
              <a:gd name="connsiteX491" fmla="*/ 2605441 w 3657600"/>
              <a:gd name="connsiteY491" fmla="*/ 3001963 h 3616326"/>
              <a:gd name="connsiteX492" fmla="*/ 1627621 w 3657600"/>
              <a:gd name="connsiteY492" fmla="*/ 2994026 h 3616326"/>
              <a:gd name="connsiteX493" fmla="*/ 1651001 w 3657600"/>
              <a:gd name="connsiteY493" fmla="*/ 3013509 h 3616326"/>
              <a:gd name="connsiteX494" fmla="*/ 1627621 w 3657600"/>
              <a:gd name="connsiteY494" fmla="*/ 3036889 h 3616326"/>
              <a:gd name="connsiteX495" fmla="*/ 1608138 w 3657600"/>
              <a:gd name="connsiteY495" fmla="*/ 3017406 h 3616326"/>
              <a:gd name="connsiteX496" fmla="*/ 1627621 w 3657600"/>
              <a:gd name="connsiteY496" fmla="*/ 2994026 h 3616326"/>
              <a:gd name="connsiteX497" fmla="*/ 2034887 w 3657600"/>
              <a:gd name="connsiteY497" fmla="*/ 2990851 h 3616326"/>
              <a:gd name="connsiteX498" fmla="*/ 2057401 w 3657600"/>
              <a:gd name="connsiteY498" fmla="*/ 3013870 h 3616326"/>
              <a:gd name="connsiteX499" fmla="*/ 2034887 w 3657600"/>
              <a:gd name="connsiteY499" fmla="*/ 3036889 h 3616326"/>
              <a:gd name="connsiteX500" fmla="*/ 2016126 w 3657600"/>
              <a:gd name="connsiteY500" fmla="*/ 3013870 h 3616326"/>
              <a:gd name="connsiteX501" fmla="*/ 2034887 w 3657600"/>
              <a:gd name="connsiteY501" fmla="*/ 2990851 h 3616326"/>
              <a:gd name="connsiteX502" fmla="*/ 1242219 w 3657600"/>
              <a:gd name="connsiteY502" fmla="*/ 2987676 h 3616326"/>
              <a:gd name="connsiteX503" fmla="*/ 1257301 w 3657600"/>
              <a:gd name="connsiteY503" fmla="*/ 3002758 h 3616326"/>
              <a:gd name="connsiteX504" fmla="*/ 1242219 w 3657600"/>
              <a:gd name="connsiteY504" fmla="*/ 3017839 h 3616326"/>
              <a:gd name="connsiteX505" fmla="*/ 1227138 w 3657600"/>
              <a:gd name="connsiteY505" fmla="*/ 3002758 h 3616326"/>
              <a:gd name="connsiteX506" fmla="*/ 1242219 w 3657600"/>
              <a:gd name="connsiteY506" fmla="*/ 2987676 h 3616326"/>
              <a:gd name="connsiteX507" fmla="*/ 2424402 w 3657600"/>
              <a:gd name="connsiteY507" fmla="*/ 2976563 h 3616326"/>
              <a:gd name="connsiteX508" fmla="*/ 2443163 w 3657600"/>
              <a:gd name="connsiteY508" fmla="*/ 2999077 h 3616326"/>
              <a:gd name="connsiteX509" fmla="*/ 2424402 w 3657600"/>
              <a:gd name="connsiteY509" fmla="*/ 3017838 h 3616326"/>
              <a:gd name="connsiteX510" fmla="*/ 2401888 w 3657600"/>
              <a:gd name="connsiteY510" fmla="*/ 2999077 h 3616326"/>
              <a:gd name="connsiteX511" fmla="*/ 2424402 w 3657600"/>
              <a:gd name="connsiteY511" fmla="*/ 2976563 h 3616326"/>
              <a:gd name="connsiteX512" fmla="*/ 1529558 w 3657600"/>
              <a:gd name="connsiteY512" fmla="*/ 2976563 h 3616326"/>
              <a:gd name="connsiteX513" fmla="*/ 1547814 w 3657600"/>
              <a:gd name="connsiteY513" fmla="*/ 2994820 h 3616326"/>
              <a:gd name="connsiteX514" fmla="*/ 1529558 w 3657600"/>
              <a:gd name="connsiteY514" fmla="*/ 3013076 h 3616326"/>
              <a:gd name="connsiteX515" fmla="*/ 1511301 w 3657600"/>
              <a:gd name="connsiteY515" fmla="*/ 2994820 h 3616326"/>
              <a:gd name="connsiteX516" fmla="*/ 1529558 w 3657600"/>
              <a:gd name="connsiteY516" fmla="*/ 2976563 h 3616326"/>
              <a:gd name="connsiteX517" fmla="*/ 2136776 w 3657600"/>
              <a:gd name="connsiteY517" fmla="*/ 2968626 h 3616326"/>
              <a:gd name="connsiteX518" fmla="*/ 2155297 w 3657600"/>
              <a:gd name="connsiteY518" fmla="*/ 2990851 h 3616326"/>
              <a:gd name="connsiteX519" fmla="*/ 2136776 w 3657600"/>
              <a:gd name="connsiteY519" fmla="*/ 3013076 h 3616326"/>
              <a:gd name="connsiteX520" fmla="*/ 2114551 w 3657600"/>
              <a:gd name="connsiteY520" fmla="*/ 2990851 h 3616326"/>
              <a:gd name="connsiteX521" fmla="*/ 2136776 w 3657600"/>
              <a:gd name="connsiteY521" fmla="*/ 2968626 h 3616326"/>
              <a:gd name="connsiteX522" fmla="*/ 808567 w 3657600"/>
              <a:gd name="connsiteY522" fmla="*/ 2963863 h 3616326"/>
              <a:gd name="connsiteX523" fmla="*/ 815976 w 3657600"/>
              <a:gd name="connsiteY523" fmla="*/ 2972330 h 3616326"/>
              <a:gd name="connsiteX524" fmla="*/ 808567 w 3657600"/>
              <a:gd name="connsiteY524" fmla="*/ 2976563 h 3616326"/>
              <a:gd name="connsiteX525" fmla="*/ 804863 w 3657600"/>
              <a:gd name="connsiteY525" fmla="*/ 2972330 h 3616326"/>
              <a:gd name="connsiteX526" fmla="*/ 808567 w 3657600"/>
              <a:gd name="connsiteY526" fmla="*/ 2963863 h 3616326"/>
              <a:gd name="connsiteX527" fmla="*/ 650347 w 3657600"/>
              <a:gd name="connsiteY527" fmla="*/ 2963863 h 3616326"/>
              <a:gd name="connsiteX528" fmla="*/ 654051 w 3657600"/>
              <a:gd name="connsiteY528" fmla="*/ 2972330 h 3616326"/>
              <a:gd name="connsiteX529" fmla="*/ 650347 w 3657600"/>
              <a:gd name="connsiteY529" fmla="*/ 2976563 h 3616326"/>
              <a:gd name="connsiteX530" fmla="*/ 642938 w 3657600"/>
              <a:gd name="connsiteY530" fmla="*/ 2972330 h 3616326"/>
              <a:gd name="connsiteX531" fmla="*/ 650347 w 3657600"/>
              <a:gd name="connsiteY531" fmla="*/ 2963863 h 3616326"/>
              <a:gd name="connsiteX532" fmla="*/ 493714 w 3657600"/>
              <a:gd name="connsiteY532" fmla="*/ 2960688 h 3616326"/>
              <a:gd name="connsiteX533" fmla="*/ 495302 w 3657600"/>
              <a:gd name="connsiteY533" fmla="*/ 2964657 h 3616326"/>
              <a:gd name="connsiteX534" fmla="*/ 493714 w 3657600"/>
              <a:gd name="connsiteY534" fmla="*/ 2968626 h 3616326"/>
              <a:gd name="connsiteX535" fmla="*/ 492126 w 3657600"/>
              <a:gd name="connsiteY535" fmla="*/ 2964657 h 3616326"/>
              <a:gd name="connsiteX536" fmla="*/ 493714 w 3657600"/>
              <a:gd name="connsiteY536" fmla="*/ 2960688 h 3616326"/>
              <a:gd name="connsiteX537" fmla="*/ 3016780 w 3657600"/>
              <a:gd name="connsiteY537" fmla="*/ 2957513 h 3616326"/>
              <a:gd name="connsiteX538" fmla="*/ 3021013 w 3657600"/>
              <a:gd name="connsiteY538" fmla="*/ 2961218 h 3616326"/>
              <a:gd name="connsiteX539" fmla="*/ 3016780 w 3657600"/>
              <a:gd name="connsiteY539" fmla="*/ 2968626 h 3616326"/>
              <a:gd name="connsiteX540" fmla="*/ 3008313 w 3657600"/>
              <a:gd name="connsiteY540" fmla="*/ 2961218 h 3616326"/>
              <a:gd name="connsiteX541" fmla="*/ 3016780 w 3657600"/>
              <a:gd name="connsiteY541" fmla="*/ 2957513 h 3616326"/>
              <a:gd name="connsiteX542" fmla="*/ 978695 w 3657600"/>
              <a:gd name="connsiteY542" fmla="*/ 2957513 h 3616326"/>
              <a:gd name="connsiteX543" fmla="*/ 985839 w 3657600"/>
              <a:gd name="connsiteY543" fmla="*/ 2964657 h 3616326"/>
              <a:gd name="connsiteX544" fmla="*/ 978695 w 3657600"/>
              <a:gd name="connsiteY544" fmla="*/ 2971801 h 3616326"/>
              <a:gd name="connsiteX545" fmla="*/ 971551 w 3657600"/>
              <a:gd name="connsiteY545" fmla="*/ 2964657 h 3616326"/>
              <a:gd name="connsiteX546" fmla="*/ 978695 w 3657600"/>
              <a:gd name="connsiteY546" fmla="*/ 2957513 h 3616326"/>
              <a:gd name="connsiteX547" fmla="*/ 2854008 w 3657600"/>
              <a:gd name="connsiteY547" fmla="*/ 2952750 h 3616326"/>
              <a:gd name="connsiteX548" fmla="*/ 2865438 w 3657600"/>
              <a:gd name="connsiteY548" fmla="*/ 2964180 h 3616326"/>
              <a:gd name="connsiteX549" fmla="*/ 2854008 w 3657600"/>
              <a:gd name="connsiteY549" fmla="*/ 2971800 h 3616326"/>
              <a:gd name="connsiteX550" fmla="*/ 2846388 w 3657600"/>
              <a:gd name="connsiteY550" fmla="*/ 2964180 h 3616326"/>
              <a:gd name="connsiteX551" fmla="*/ 2854008 w 3657600"/>
              <a:gd name="connsiteY551" fmla="*/ 2952750 h 3616326"/>
              <a:gd name="connsiteX552" fmla="*/ 1431397 w 3657600"/>
              <a:gd name="connsiteY552" fmla="*/ 2944813 h 3616326"/>
              <a:gd name="connsiteX553" fmla="*/ 1446214 w 3657600"/>
              <a:gd name="connsiteY553" fmla="*/ 2960335 h 3616326"/>
              <a:gd name="connsiteX554" fmla="*/ 1431397 w 3657600"/>
              <a:gd name="connsiteY554" fmla="*/ 2979738 h 3616326"/>
              <a:gd name="connsiteX555" fmla="*/ 1412876 w 3657600"/>
              <a:gd name="connsiteY555" fmla="*/ 2960335 h 3616326"/>
              <a:gd name="connsiteX556" fmla="*/ 1431397 w 3657600"/>
              <a:gd name="connsiteY556" fmla="*/ 2944813 h 3616326"/>
              <a:gd name="connsiteX557" fmla="*/ 2687991 w 3657600"/>
              <a:gd name="connsiteY557" fmla="*/ 2941638 h 3616326"/>
              <a:gd name="connsiteX558" fmla="*/ 2703513 w 3657600"/>
              <a:gd name="connsiteY558" fmla="*/ 2961041 h 3616326"/>
              <a:gd name="connsiteX559" fmla="*/ 2687991 w 3657600"/>
              <a:gd name="connsiteY559" fmla="*/ 2976563 h 3616326"/>
              <a:gd name="connsiteX560" fmla="*/ 2668588 w 3657600"/>
              <a:gd name="connsiteY560" fmla="*/ 2961041 h 3616326"/>
              <a:gd name="connsiteX561" fmla="*/ 2687991 w 3657600"/>
              <a:gd name="connsiteY561" fmla="*/ 2941638 h 3616326"/>
              <a:gd name="connsiteX562" fmla="*/ 2235490 w 3657600"/>
              <a:gd name="connsiteY562" fmla="*/ 2938463 h 3616326"/>
              <a:gd name="connsiteX563" fmla="*/ 2254251 w 3657600"/>
              <a:gd name="connsiteY563" fmla="*/ 2957225 h 3616326"/>
              <a:gd name="connsiteX564" fmla="*/ 2235490 w 3657600"/>
              <a:gd name="connsiteY564" fmla="*/ 2979738 h 3616326"/>
              <a:gd name="connsiteX565" fmla="*/ 2212976 w 3657600"/>
              <a:gd name="connsiteY565" fmla="*/ 2960977 h 3616326"/>
              <a:gd name="connsiteX566" fmla="*/ 2235490 w 3657600"/>
              <a:gd name="connsiteY566" fmla="*/ 2938463 h 3616326"/>
              <a:gd name="connsiteX567" fmla="*/ 1152173 w 3657600"/>
              <a:gd name="connsiteY567" fmla="*/ 2933701 h 3616326"/>
              <a:gd name="connsiteX568" fmla="*/ 1171576 w 3657600"/>
              <a:gd name="connsiteY568" fmla="*/ 2949223 h 3616326"/>
              <a:gd name="connsiteX569" fmla="*/ 1152173 w 3657600"/>
              <a:gd name="connsiteY569" fmla="*/ 2968626 h 3616326"/>
              <a:gd name="connsiteX570" fmla="*/ 1136651 w 3657600"/>
              <a:gd name="connsiteY570" fmla="*/ 2949223 h 3616326"/>
              <a:gd name="connsiteX571" fmla="*/ 1152173 w 3657600"/>
              <a:gd name="connsiteY571" fmla="*/ 2933701 h 3616326"/>
              <a:gd name="connsiteX572" fmla="*/ 2510632 w 3657600"/>
              <a:gd name="connsiteY572" fmla="*/ 2922588 h 3616326"/>
              <a:gd name="connsiteX573" fmla="*/ 2533651 w 3657600"/>
              <a:gd name="connsiteY573" fmla="*/ 2945607 h 3616326"/>
              <a:gd name="connsiteX574" fmla="*/ 2510632 w 3657600"/>
              <a:gd name="connsiteY574" fmla="*/ 2968626 h 3616326"/>
              <a:gd name="connsiteX575" fmla="*/ 2487613 w 3657600"/>
              <a:gd name="connsiteY575" fmla="*/ 2945607 h 3616326"/>
              <a:gd name="connsiteX576" fmla="*/ 2510632 w 3657600"/>
              <a:gd name="connsiteY576" fmla="*/ 2922588 h 3616326"/>
              <a:gd name="connsiteX577" fmla="*/ 1336676 w 3657600"/>
              <a:gd name="connsiteY577" fmla="*/ 2900363 h 3616326"/>
              <a:gd name="connsiteX578" fmla="*/ 1358901 w 3657600"/>
              <a:gd name="connsiteY578" fmla="*/ 2922588 h 3616326"/>
              <a:gd name="connsiteX579" fmla="*/ 1336676 w 3657600"/>
              <a:gd name="connsiteY579" fmla="*/ 2944813 h 3616326"/>
              <a:gd name="connsiteX580" fmla="*/ 1314451 w 3657600"/>
              <a:gd name="connsiteY580" fmla="*/ 2922588 h 3616326"/>
              <a:gd name="connsiteX581" fmla="*/ 1336676 w 3657600"/>
              <a:gd name="connsiteY581" fmla="*/ 2900363 h 3616326"/>
              <a:gd name="connsiteX582" fmla="*/ 2326177 w 3657600"/>
              <a:gd name="connsiteY582" fmla="*/ 2892426 h 3616326"/>
              <a:gd name="connsiteX583" fmla="*/ 2352676 w 3657600"/>
              <a:gd name="connsiteY583" fmla="*/ 2918620 h 3616326"/>
              <a:gd name="connsiteX584" fmla="*/ 2329963 w 3657600"/>
              <a:gd name="connsiteY584" fmla="*/ 2944814 h 3616326"/>
              <a:gd name="connsiteX585" fmla="*/ 2326177 w 3657600"/>
              <a:gd name="connsiteY585" fmla="*/ 2944814 h 3616326"/>
              <a:gd name="connsiteX586" fmla="*/ 2303463 w 3657600"/>
              <a:gd name="connsiteY586" fmla="*/ 2918620 h 3616326"/>
              <a:gd name="connsiteX587" fmla="*/ 2326177 w 3657600"/>
              <a:gd name="connsiteY587" fmla="*/ 2892426 h 3616326"/>
              <a:gd name="connsiteX588" fmla="*/ 1831182 w 3657600"/>
              <a:gd name="connsiteY588" fmla="*/ 2892426 h 3616326"/>
              <a:gd name="connsiteX589" fmla="*/ 1857376 w 3657600"/>
              <a:gd name="connsiteY589" fmla="*/ 2918620 h 3616326"/>
              <a:gd name="connsiteX590" fmla="*/ 1831182 w 3657600"/>
              <a:gd name="connsiteY590" fmla="*/ 2944814 h 3616326"/>
              <a:gd name="connsiteX591" fmla="*/ 1804988 w 3657600"/>
              <a:gd name="connsiteY591" fmla="*/ 2918620 h 3616326"/>
              <a:gd name="connsiteX592" fmla="*/ 1831182 w 3657600"/>
              <a:gd name="connsiteY592" fmla="*/ 2892426 h 3616326"/>
              <a:gd name="connsiteX593" fmla="*/ 737130 w 3657600"/>
              <a:gd name="connsiteY593" fmla="*/ 2892425 h 3616326"/>
              <a:gd name="connsiteX594" fmla="*/ 744539 w 3657600"/>
              <a:gd name="connsiteY594" fmla="*/ 2899834 h 3616326"/>
              <a:gd name="connsiteX595" fmla="*/ 737130 w 3657600"/>
              <a:gd name="connsiteY595" fmla="*/ 2903538 h 3616326"/>
              <a:gd name="connsiteX596" fmla="*/ 733426 w 3657600"/>
              <a:gd name="connsiteY596" fmla="*/ 2899834 h 3616326"/>
              <a:gd name="connsiteX597" fmla="*/ 737130 w 3657600"/>
              <a:gd name="connsiteY597" fmla="*/ 2892425 h 3616326"/>
              <a:gd name="connsiteX598" fmla="*/ 1729582 w 3657600"/>
              <a:gd name="connsiteY598" fmla="*/ 2889251 h 3616326"/>
              <a:gd name="connsiteX599" fmla="*/ 1755776 w 3657600"/>
              <a:gd name="connsiteY599" fmla="*/ 2915445 h 3616326"/>
              <a:gd name="connsiteX600" fmla="*/ 1729582 w 3657600"/>
              <a:gd name="connsiteY600" fmla="*/ 2941639 h 3616326"/>
              <a:gd name="connsiteX601" fmla="*/ 1703388 w 3657600"/>
              <a:gd name="connsiteY601" fmla="*/ 2915445 h 3616326"/>
              <a:gd name="connsiteX602" fmla="*/ 1729582 w 3657600"/>
              <a:gd name="connsiteY602" fmla="*/ 2889251 h 3616326"/>
              <a:gd name="connsiteX603" fmla="*/ 581820 w 3657600"/>
              <a:gd name="connsiteY603" fmla="*/ 2889251 h 3616326"/>
              <a:gd name="connsiteX604" fmla="*/ 585789 w 3657600"/>
              <a:gd name="connsiteY604" fmla="*/ 2893220 h 3616326"/>
              <a:gd name="connsiteX605" fmla="*/ 581820 w 3657600"/>
              <a:gd name="connsiteY605" fmla="*/ 2897189 h 3616326"/>
              <a:gd name="connsiteX606" fmla="*/ 577851 w 3657600"/>
              <a:gd name="connsiteY606" fmla="*/ 2893220 h 3616326"/>
              <a:gd name="connsiteX607" fmla="*/ 581820 w 3657600"/>
              <a:gd name="connsiteY607" fmla="*/ 2889251 h 3616326"/>
              <a:gd name="connsiteX608" fmla="*/ 898525 w 3657600"/>
              <a:gd name="connsiteY608" fmla="*/ 2889250 h 3616326"/>
              <a:gd name="connsiteX609" fmla="*/ 909638 w 3657600"/>
              <a:gd name="connsiteY609" fmla="*/ 2900680 h 3616326"/>
              <a:gd name="connsiteX610" fmla="*/ 898525 w 3657600"/>
              <a:gd name="connsiteY610" fmla="*/ 2908300 h 3616326"/>
              <a:gd name="connsiteX611" fmla="*/ 887413 w 3657600"/>
              <a:gd name="connsiteY611" fmla="*/ 2900680 h 3616326"/>
              <a:gd name="connsiteX612" fmla="*/ 898525 w 3657600"/>
              <a:gd name="connsiteY612" fmla="*/ 2889250 h 3616326"/>
              <a:gd name="connsiteX613" fmla="*/ 1932782 w 3657600"/>
              <a:gd name="connsiteY613" fmla="*/ 2884488 h 3616326"/>
              <a:gd name="connsiteX614" fmla="*/ 1958976 w 3657600"/>
              <a:gd name="connsiteY614" fmla="*/ 2911476 h 3616326"/>
              <a:gd name="connsiteX615" fmla="*/ 1932782 w 3657600"/>
              <a:gd name="connsiteY615" fmla="*/ 2938463 h 3616326"/>
              <a:gd name="connsiteX616" fmla="*/ 1906588 w 3657600"/>
              <a:gd name="connsiteY616" fmla="*/ 2911476 h 3616326"/>
              <a:gd name="connsiteX617" fmla="*/ 1932782 w 3657600"/>
              <a:gd name="connsiteY617" fmla="*/ 2884488 h 3616326"/>
              <a:gd name="connsiteX618" fmla="*/ 3080281 w 3657600"/>
              <a:gd name="connsiteY618" fmla="*/ 2878138 h 3616326"/>
              <a:gd name="connsiteX619" fmla="*/ 3087689 w 3657600"/>
              <a:gd name="connsiteY619" fmla="*/ 2885547 h 3616326"/>
              <a:gd name="connsiteX620" fmla="*/ 3080281 w 3657600"/>
              <a:gd name="connsiteY620" fmla="*/ 2889251 h 3616326"/>
              <a:gd name="connsiteX621" fmla="*/ 3076576 w 3657600"/>
              <a:gd name="connsiteY621" fmla="*/ 2885547 h 3616326"/>
              <a:gd name="connsiteX622" fmla="*/ 3080281 w 3657600"/>
              <a:gd name="connsiteY622" fmla="*/ 2878138 h 3616326"/>
              <a:gd name="connsiteX623" fmla="*/ 2926558 w 3657600"/>
              <a:gd name="connsiteY623" fmla="*/ 2878138 h 3616326"/>
              <a:gd name="connsiteX624" fmla="*/ 2941639 w 3657600"/>
              <a:gd name="connsiteY624" fmla="*/ 2889024 h 3616326"/>
              <a:gd name="connsiteX625" fmla="*/ 2926558 w 3657600"/>
              <a:gd name="connsiteY625" fmla="*/ 2903538 h 3616326"/>
              <a:gd name="connsiteX626" fmla="*/ 2911476 w 3657600"/>
              <a:gd name="connsiteY626" fmla="*/ 2889024 h 3616326"/>
              <a:gd name="connsiteX627" fmla="*/ 2926558 w 3657600"/>
              <a:gd name="connsiteY627" fmla="*/ 2878138 h 3616326"/>
              <a:gd name="connsiteX628" fmla="*/ 1069182 w 3657600"/>
              <a:gd name="connsiteY628" fmla="*/ 2878138 h 3616326"/>
              <a:gd name="connsiteX629" fmla="*/ 1084264 w 3657600"/>
              <a:gd name="connsiteY629" fmla="*/ 2892653 h 3616326"/>
              <a:gd name="connsiteX630" fmla="*/ 1069182 w 3657600"/>
              <a:gd name="connsiteY630" fmla="*/ 2903538 h 3616326"/>
              <a:gd name="connsiteX631" fmla="*/ 1054101 w 3657600"/>
              <a:gd name="connsiteY631" fmla="*/ 2892653 h 3616326"/>
              <a:gd name="connsiteX632" fmla="*/ 1069182 w 3657600"/>
              <a:gd name="connsiteY632" fmla="*/ 2878138 h 3616326"/>
              <a:gd name="connsiteX633" fmla="*/ 431007 w 3657600"/>
              <a:gd name="connsiteY633" fmla="*/ 2878138 h 3616326"/>
              <a:gd name="connsiteX634" fmla="*/ 434976 w 3657600"/>
              <a:gd name="connsiteY634" fmla="*/ 2881313 h 3616326"/>
              <a:gd name="connsiteX635" fmla="*/ 431007 w 3657600"/>
              <a:gd name="connsiteY635" fmla="*/ 2884488 h 3616326"/>
              <a:gd name="connsiteX636" fmla="*/ 427038 w 3657600"/>
              <a:gd name="connsiteY636" fmla="*/ 2881313 h 3616326"/>
              <a:gd name="connsiteX637" fmla="*/ 431007 w 3657600"/>
              <a:gd name="connsiteY637" fmla="*/ 2878138 h 3616326"/>
              <a:gd name="connsiteX638" fmla="*/ 1627677 w 3657600"/>
              <a:gd name="connsiteY638" fmla="*/ 2873376 h 3616326"/>
              <a:gd name="connsiteX639" fmla="*/ 1654176 w 3657600"/>
              <a:gd name="connsiteY639" fmla="*/ 2899876 h 3616326"/>
              <a:gd name="connsiteX640" fmla="*/ 1627677 w 3657600"/>
              <a:gd name="connsiteY640" fmla="*/ 2922589 h 3616326"/>
              <a:gd name="connsiteX641" fmla="*/ 1604963 w 3657600"/>
              <a:gd name="connsiteY641" fmla="*/ 2899876 h 3616326"/>
              <a:gd name="connsiteX642" fmla="*/ 1627677 w 3657600"/>
              <a:gd name="connsiteY642" fmla="*/ 2873376 h 3616326"/>
              <a:gd name="connsiteX643" fmla="*/ 2763838 w 3657600"/>
              <a:gd name="connsiteY643" fmla="*/ 2873375 h 3616326"/>
              <a:gd name="connsiteX644" fmla="*/ 2782888 w 3657600"/>
              <a:gd name="connsiteY644" fmla="*/ 2892425 h 3616326"/>
              <a:gd name="connsiteX645" fmla="*/ 2763838 w 3657600"/>
              <a:gd name="connsiteY645" fmla="*/ 2911475 h 3616326"/>
              <a:gd name="connsiteX646" fmla="*/ 2744788 w 3657600"/>
              <a:gd name="connsiteY646" fmla="*/ 2892425 h 3616326"/>
              <a:gd name="connsiteX647" fmla="*/ 2763838 w 3657600"/>
              <a:gd name="connsiteY647" fmla="*/ 2873375 h 3616326"/>
              <a:gd name="connsiteX648" fmla="*/ 3231357 w 3657600"/>
              <a:gd name="connsiteY648" fmla="*/ 2870201 h 3616326"/>
              <a:gd name="connsiteX649" fmla="*/ 3235326 w 3657600"/>
              <a:gd name="connsiteY649" fmla="*/ 2873376 h 3616326"/>
              <a:gd name="connsiteX650" fmla="*/ 3231357 w 3657600"/>
              <a:gd name="connsiteY650" fmla="*/ 2873376 h 3616326"/>
              <a:gd name="connsiteX651" fmla="*/ 3227388 w 3657600"/>
              <a:gd name="connsiteY651" fmla="*/ 2873376 h 3616326"/>
              <a:gd name="connsiteX652" fmla="*/ 3231357 w 3657600"/>
              <a:gd name="connsiteY652" fmla="*/ 2870201 h 3616326"/>
              <a:gd name="connsiteX653" fmla="*/ 2035176 w 3657600"/>
              <a:gd name="connsiteY653" fmla="*/ 2870201 h 3616326"/>
              <a:gd name="connsiteX654" fmla="*/ 2062163 w 3657600"/>
              <a:gd name="connsiteY654" fmla="*/ 2896395 h 3616326"/>
              <a:gd name="connsiteX655" fmla="*/ 2035176 w 3657600"/>
              <a:gd name="connsiteY655" fmla="*/ 2922589 h 3616326"/>
              <a:gd name="connsiteX656" fmla="*/ 2008188 w 3657600"/>
              <a:gd name="connsiteY656" fmla="*/ 2896395 h 3616326"/>
              <a:gd name="connsiteX657" fmla="*/ 2035176 w 3657600"/>
              <a:gd name="connsiteY657" fmla="*/ 2870201 h 3616326"/>
              <a:gd name="connsiteX658" fmla="*/ 2593688 w 3657600"/>
              <a:gd name="connsiteY658" fmla="*/ 2867025 h 3616326"/>
              <a:gd name="connsiteX659" fmla="*/ 2616201 w 3657600"/>
              <a:gd name="connsiteY659" fmla="*/ 2885787 h 3616326"/>
              <a:gd name="connsiteX660" fmla="*/ 2593688 w 3657600"/>
              <a:gd name="connsiteY660" fmla="*/ 2908300 h 3616326"/>
              <a:gd name="connsiteX661" fmla="*/ 2574926 w 3657600"/>
              <a:gd name="connsiteY661" fmla="*/ 2885787 h 3616326"/>
              <a:gd name="connsiteX662" fmla="*/ 2593688 w 3657600"/>
              <a:gd name="connsiteY662" fmla="*/ 2867025 h 3616326"/>
              <a:gd name="connsiteX663" fmla="*/ 1246188 w 3657600"/>
              <a:gd name="connsiteY663" fmla="*/ 2854326 h 3616326"/>
              <a:gd name="connsiteX664" fmla="*/ 1265238 w 3657600"/>
              <a:gd name="connsiteY664" fmla="*/ 2873376 h 3616326"/>
              <a:gd name="connsiteX665" fmla="*/ 1246188 w 3657600"/>
              <a:gd name="connsiteY665" fmla="*/ 2892426 h 3616326"/>
              <a:gd name="connsiteX666" fmla="*/ 1227138 w 3657600"/>
              <a:gd name="connsiteY666" fmla="*/ 2873376 h 3616326"/>
              <a:gd name="connsiteX667" fmla="*/ 1246188 w 3657600"/>
              <a:gd name="connsiteY667" fmla="*/ 2854326 h 3616326"/>
              <a:gd name="connsiteX668" fmla="*/ 1529557 w 3657600"/>
              <a:gd name="connsiteY668" fmla="*/ 2851151 h 3616326"/>
              <a:gd name="connsiteX669" fmla="*/ 1552576 w 3657600"/>
              <a:gd name="connsiteY669" fmla="*/ 2874170 h 3616326"/>
              <a:gd name="connsiteX670" fmla="*/ 1529557 w 3657600"/>
              <a:gd name="connsiteY670" fmla="*/ 2897189 h 3616326"/>
              <a:gd name="connsiteX671" fmla="*/ 1506538 w 3657600"/>
              <a:gd name="connsiteY671" fmla="*/ 2874170 h 3616326"/>
              <a:gd name="connsiteX672" fmla="*/ 1529557 w 3657600"/>
              <a:gd name="connsiteY672" fmla="*/ 2851151 h 3616326"/>
              <a:gd name="connsiteX673" fmla="*/ 2132807 w 3657600"/>
              <a:gd name="connsiteY673" fmla="*/ 2847976 h 3616326"/>
              <a:gd name="connsiteX674" fmla="*/ 2159001 w 3657600"/>
              <a:gd name="connsiteY674" fmla="*/ 2874170 h 3616326"/>
              <a:gd name="connsiteX675" fmla="*/ 2132807 w 3657600"/>
              <a:gd name="connsiteY675" fmla="*/ 2900364 h 3616326"/>
              <a:gd name="connsiteX676" fmla="*/ 2106613 w 3657600"/>
              <a:gd name="connsiteY676" fmla="*/ 2874170 h 3616326"/>
              <a:gd name="connsiteX677" fmla="*/ 2132807 w 3657600"/>
              <a:gd name="connsiteY677" fmla="*/ 2847976 h 3616326"/>
              <a:gd name="connsiteX678" fmla="*/ 2416665 w 3657600"/>
              <a:gd name="connsiteY678" fmla="*/ 2843213 h 3616326"/>
              <a:gd name="connsiteX679" fmla="*/ 2443164 w 3657600"/>
              <a:gd name="connsiteY679" fmla="*/ 2869713 h 3616326"/>
              <a:gd name="connsiteX680" fmla="*/ 2416665 w 3657600"/>
              <a:gd name="connsiteY680" fmla="*/ 2892426 h 3616326"/>
              <a:gd name="connsiteX681" fmla="*/ 2393951 w 3657600"/>
              <a:gd name="connsiteY681" fmla="*/ 2869713 h 3616326"/>
              <a:gd name="connsiteX682" fmla="*/ 2416665 w 3657600"/>
              <a:gd name="connsiteY682" fmla="*/ 2843213 h 3616326"/>
              <a:gd name="connsiteX683" fmla="*/ 1431132 w 3657600"/>
              <a:gd name="connsiteY683" fmla="*/ 2813051 h 3616326"/>
              <a:gd name="connsiteX684" fmla="*/ 1457326 w 3657600"/>
              <a:gd name="connsiteY684" fmla="*/ 2840039 h 3616326"/>
              <a:gd name="connsiteX685" fmla="*/ 1431132 w 3657600"/>
              <a:gd name="connsiteY685" fmla="*/ 2867026 h 3616326"/>
              <a:gd name="connsiteX686" fmla="*/ 1404938 w 3657600"/>
              <a:gd name="connsiteY686" fmla="*/ 2840039 h 3616326"/>
              <a:gd name="connsiteX687" fmla="*/ 1431132 w 3657600"/>
              <a:gd name="connsiteY687" fmla="*/ 2813051 h 3616326"/>
              <a:gd name="connsiteX688" fmla="*/ 827088 w 3657600"/>
              <a:gd name="connsiteY688" fmla="*/ 2813050 h 3616326"/>
              <a:gd name="connsiteX689" fmla="*/ 838201 w 3657600"/>
              <a:gd name="connsiteY689" fmla="*/ 2828472 h 3616326"/>
              <a:gd name="connsiteX690" fmla="*/ 827088 w 3657600"/>
              <a:gd name="connsiteY690" fmla="*/ 2840038 h 3616326"/>
              <a:gd name="connsiteX691" fmla="*/ 815976 w 3657600"/>
              <a:gd name="connsiteY691" fmla="*/ 2828472 h 3616326"/>
              <a:gd name="connsiteX692" fmla="*/ 827088 w 3657600"/>
              <a:gd name="connsiteY692" fmla="*/ 2813050 h 3616326"/>
              <a:gd name="connsiteX693" fmla="*/ 2231232 w 3657600"/>
              <a:gd name="connsiteY693" fmla="*/ 2809876 h 3616326"/>
              <a:gd name="connsiteX694" fmla="*/ 2257426 w 3657600"/>
              <a:gd name="connsiteY694" fmla="*/ 2836070 h 3616326"/>
              <a:gd name="connsiteX695" fmla="*/ 2231232 w 3657600"/>
              <a:gd name="connsiteY695" fmla="*/ 2862264 h 3616326"/>
              <a:gd name="connsiteX696" fmla="*/ 2205038 w 3657600"/>
              <a:gd name="connsiteY696" fmla="*/ 2836070 h 3616326"/>
              <a:gd name="connsiteX697" fmla="*/ 2231232 w 3657600"/>
              <a:gd name="connsiteY697" fmla="*/ 2809876 h 3616326"/>
              <a:gd name="connsiteX698" fmla="*/ 672466 w 3657600"/>
              <a:gd name="connsiteY698" fmla="*/ 2809875 h 3616326"/>
              <a:gd name="connsiteX699" fmla="*/ 679451 w 3657600"/>
              <a:gd name="connsiteY699" fmla="*/ 2820988 h 3616326"/>
              <a:gd name="connsiteX700" fmla="*/ 672466 w 3657600"/>
              <a:gd name="connsiteY700" fmla="*/ 2832100 h 3616326"/>
              <a:gd name="connsiteX701" fmla="*/ 661988 w 3657600"/>
              <a:gd name="connsiteY701" fmla="*/ 2820988 h 3616326"/>
              <a:gd name="connsiteX702" fmla="*/ 672466 w 3657600"/>
              <a:gd name="connsiteY702" fmla="*/ 2809875 h 3616326"/>
              <a:gd name="connsiteX703" fmla="*/ 989807 w 3657600"/>
              <a:gd name="connsiteY703" fmla="*/ 2805113 h 3616326"/>
              <a:gd name="connsiteX704" fmla="*/ 1008064 w 3657600"/>
              <a:gd name="connsiteY704" fmla="*/ 2824163 h 3616326"/>
              <a:gd name="connsiteX705" fmla="*/ 989807 w 3657600"/>
              <a:gd name="connsiteY705" fmla="*/ 2843213 h 3616326"/>
              <a:gd name="connsiteX706" fmla="*/ 971551 w 3657600"/>
              <a:gd name="connsiteY706" fmla="*/ 2824163 h 3616326"/>
              <a:gd name="connsiteX707" fmla="*/ 989807 w 3657600"/>
              <a:gd name="connsiteY707" fmla="*/ 2805113 h 3616326"/>
              <a:gd name="connsiteX708" fmla="*/ 2835276 w 3657600"/>
              <a:gd name="connsiteY708" fmla="*/ 2801938 h 3616326"/>
              <a:gd name="connsiteX709" fmla="*/ 2854326 w 3657600"/>
              <a:gd name="connsiteY709" fmla="*/ 2821341 h 3616326"/>
              <a:gd name="connsiteX710" fmla="*/ 2835276 w 3657600"/>
              <a:gd name="connsiteY710" fmla="*/ 2836863 h 3616326"/>
              <a:gd name="connsiteX711" fmla="*/ 2816226 w 3657600"/>
              <a:gd name="connsiteY711" fmla="*/ 2821341 h 3616326"/>
              <a:gd name="connsiteX712" fmla="*/ 2835276 w 3657600"/>
              <a:gd name="connsiteY712" fmla="*/ 2801938 h 3616326"/>
              <a:gd name="connsiteX713" fmla="*/ 521495 w 3657600"/>
              <a:gd name="connsiteY713" fmla="*/ 2801938 h 3616326"/>
              <a:gd name="connsiteX714" fmla="*/ 528639 w 3657600"/>
              <a:gd name="connsiteY714" fmla="*/ 2809876 h 3616326"/>
              <a:gd name="connsiteX715" fmla="*/ 521495 w 3657600"/>
              <a:gd name="connsiteY715" fmla="*/ 2817813 h 3616326"/>
              <a:gd name="connsiteX716" fmla="*/ 514351 w 3657600"/>
              <a:gd name="connsiteY716" fmla="*/ 2809876 h 3616326"/>
              <a:gd name="connsiteX717" fmla="*/ 521495 w 3657600"/>
              <a:gd name="connsiteY717" fmla="*/ 2801938 h 3616326"/>
              <a:gd name="connsiteX718" fmla="*/ 2993233 w 3657600"/>
              <a:gd name="connsiteY718" fmla="*/ 2798763 h 3616326"/>
              <a:gd name="connsiteX719" fmla="*/ 3008314 w 3657600"/>
              <a:gd name="connsiteY719" fmla="*/ 2813845 h 3616326"/>
              <a:gd name="connsiteX720" fmla="*/ 2993233 w 3657600"/>
              <a:gd name="connsiteY720" fmla="*/ 2828926 h 3616326"/>
              <a:gd name="connsiteX721" fmla="*/ 2978151 w 3657600"/>
              <a:gd name="connsiteY721" fmla="*/ 2813845 h 3616326"/>
              <a:gd name="connsiteX722" fmla="*/ 2993233 w 3657600"/>
              <a:gd name="connsiteY722" fmla="*/ 2798763 h 3616326"/>
              <a:gd name="connsiteX723" fmla="*/ 1159670 w 3657600"/>
              <a:gd name="connsiteY723" fmla="*/ 2794001 h 3616326"/>
              <a:gd name="connsiteX724" fmla="*/ 1182689 w 3657600"/>
              <a:gd name="connsiteY724" fmla="*/ 2817020 h 3616326"/>
              <a:gd name="connsiteX725" fmla="*/ 1159670 w 3657600"/>
              <a:gd name="connsiteY725" fmla="*/ 2840039 h 3616326"/>
              <a:gd name="connsiteX726" fmla="*/ 1136651 w 3657600"/>
              <a:gd name="connsiteY726" fmla="*/ 2817020 h 3616326"/>
              <a:gd name="connsiteX727" fmla="*/ 1159670 w 3657600"/>
              <a:gd name="connsiteY727" fmla="*/ 2794001 h 3616326"/>
              <a:gd name="connsiteX728" fmla="*/ 2672557 w 3657600"/>
              <a:gd name="connsiteY728" fmla="*/ 2794000 h 3616326"/>
              <a:gd name="connsiteX729" fmla="*/ 2698751 w 3657600"/>
              <a:gd name="connsiteY729" fmla="*/ 2820988 h 3616326"/>
              <a:gd name="connsiteX730" fmla="*/ 2672557 w 3657600"/>
              <a:gd name="connsiteY730" fmla="*/ 2847975 h 3616326"/>
              <a:gd name="connsiteX731" fmla="*/ 2646363 w 3657600"/>
              <a:gd name="connsiteY731" fmla="*/ 2820988 h 3616326"/>
              <a:gd name="connsiteX732" fmla="*/ 2672557 w 3657600"/>
              <a:gd name="connsiteY732" fmla="*/ 2794000 h 3616326"/>
              <a:gd name="connsiteX733" fmla="*/ 3145156 w 3657600"/>
              <a:gd name="connsiteY733" fmla="*/ 2790826 h 3616326"/>
              <a:gd name="connsiteX734" fmla="*/ 3152776 w 3657600"/>
              <a:gd name="connsiteY734" fmla="*/ 2801939 h 3616326"/>
              <a:gd name="connsiteX735" fmla="*/ 3145156 w 3657600"/>
              <a:gd name="connsiteY735" fmla="*/ 2813051 h 3616326"/>
              <a:gd name="connsiteX736" fmla="*/ 3133726 w 3657600"/>
              <a:gd name="connsiteY736" fmla="*/ 2801939 h 3616326"/>
              <a:gd name="connsiteX737" fmla="*/ 3145156 w 3657600"/>
              <a:gd name="connsiteY737" fmla="*/ 2790826 h 3616326"/>
              <a:gd name="connsiteX738" fmla="*/ 373857 w 3657600"/>
              <a:gd name="connsiteY738" fmla="*/ 2790826 h 3616326"/>
              <a:gd name="connsiteX739" fmla="*/ 377826 w 3657600"/>
              <a:gd name="connsiteY739" fmla="*/ 2798235 h 3616326"/>
              <a:gd name="connsiteX740" fmla="*/ 373857 w 3657600"/>
              <a:gd name="connsiteY740" fmla="*/ 2801939 h 3616326"/>
              <a:gd name="connsiteX741" fmla="*/ 369888 w 3657600"/>
              <a:gd name="connsiteY741" fmla="*/ 2798235 h 3616326"/>
              <a:gd name="connsiteX742" fmla="*/ 373857 w 3657600"/>
              <a:gd name="connsiteY742" fmla="*/ 2790826 h 3616326"/>
              <a:gd name="connsiteX743" fmla="*/ 3288507 w 3657600"/>
              <a:gd name="connsiteY743" fmla="*/ 2782888 h 3616326"/>
              <a:gd name="connsiteX744" fmla="*/ 3292476 w 3657600"/>
              <a:gd name="connsiteY744" fmla="*/ 2786857 h 3616326"/>
              <a:gd name="connsiteX745" fmla="*/ 3288507 w 3657600"/>
              <a:gd name="connsiteY745" fmla="*/ 2790826 h 3616326"/>
              <a:gd name="connsiteX746" fmla="*/ 3284538 w 3657600"/>
              <a:gd name="connsiteY746" fmla="*/ 2786857 h 3616326"/>
              <a:gd name="connsiteX747" fmla="*/ 3288507 w 3657600"/>
              <a:gd name="connsiteY747" fmla="*/ 2782888 h 3616326"/>
              <a:gd name="connsiteX748" fmla="*/ 2502695 w 3657600"/>
              <a:gd name="connsiteY748" fmla="*/ 2782888 h 3616326"/>
              <a:gd name="connsiteX749" fmla="*/ 2528889 w 3657600"/>
              <a:gd name="connsiteY749" fmla="*/ 2813368 h 3616326"/>
              <a:gd name="connsiteX750" fmla="*/ 2502695 w 3657600"/>
              <a:gd name="connsiteY750" fmla="*/ 2840038 h 3616326"/>
              <a:gd name="connsiteX751" fmla="*/ 2476501 w 3657600"/>
              <a:gd name="connsiteY751" fmla="*/ 2813368 h 3616326"/>
              <a:gd name="connsiteX752" fmla="*/ 2502695 w 3657600"/>
              <a:gd name="connsiteY752" fmla="*/ 2782888 h 3616326"/>
              <a:gd name="connsiteX753" fmla="*/ 1831182 w 3657600"/>
              <a:gd name="connsiteY753" fmla="*/ 2779713 h 3616326"/>
              <a:gd name="connsiteX754" fmla="*/ 1854201 w 3657600"/>
              <a:gd name="connsiteY754" fmla="*/ 2806213 h 3616326"/>
              <a:gd name="connsiteX755" fmla="*/ 1831182 w 3657600"/>
              <a:gd name="connsiteY755" fmla="*/ 2828926 h 3616326"/>
              <a:gd name="connsiteX756" fmla="*/ 1808163 w 3657600"/>
              <a:gd name="connsiteY756" fmla="*/ 2806213 h 3616326"/>
              <a:gd name="connsiteX757" fmla="*/ 1831182 w 3657600"/>
              <a:gd name="connsiteY757" fmla="*/ 2779713 h 3616326"/>
              <a:gd name="connsiteX758" fmla="*/ 1933332 w 3657600"/>
              <a:gd name="connsiteY758" fmla="*/ 2774951 h 3616326"/>
              <a:gd name="connsiteX759" fmla="*/ 1958976 w 3657600"/>
              <a:gd name="connsiteY759" fmla="*/ 2797970 h 3616326"/>
              <a:gd name="connsiteX760" fmla="*/ 1933332 w 3657600"/>
              <a:gd name="connsiteY760" fmla="*/ 2820989 h 3616326"/>
              <a:gd name="connsiteX761" fmla="*/ 1911351 w 3657600"/>
              <a:gd name="connsiteY761" fmla="*/ 2797970 h 3616326"/>
              <a:gd name="connsiteX762" fmla="*/ 1933332 w 3657600"/>
              <a:gd name="connsiteY762" fmla="*/ 2774951 h 3616326"/>
              <a:gd name="connsiteX763" fmla="*/ 1729582 w 3657600"/>
              <a:gd name="connsiteY763" fmla="*/ 2774950 h 3616326"/>
              <a:gd name="connsiteX764" fmla="*/ 1752601 w 3657600"/>
              <a:gd name="connsiteY764" fmla="*/ 2797664 h 3616326"/>
              <a:gd name="connsiteX765" fmla="*/ 1729582 w 3657600"/>
              <a:gd name="connsiteY765" fmla="*/ 2824163 h 3616326"/>
              <a:gd name="connsiteX766" fmla="*/ 1706563 w 3657600"/>
              <a:gd name="connsiteY766" fmla="*/ 2797664 h 3616326"/>
              <a:gd name="connsiteX767" fmla="*/ 1729582 w 3657600"/>
              <a:gd name="connsiteY767" fmla="*/ 2774950 h 3616326"/>
              <a:gd name="connsiteX768" fmla="*/ 1340645 w 3657600"/>
              <a:gd name="connsiteY768" fmla="*/ 2768601 h 3616326"/>
              <a:gd name="connsiteX769" fmla="*/ 1366839 w 3657600"/>
              <a:gd name="connsiteY769" fmla="*/ 2794795 h 3616326"/>
              <a:gd name="connsiteX770" fmla="*/ 1340645 w 3657600"/>
              <a:gd name="connsiteY770" fmla="*/ 2820989 h 3616326"/>
              <a:gd name="connsiteX771" fmla="*/ 1314451 w 3657600"/>
              <a:gd name="connsiteY771" fmla="*/ 2794795 h 3616326"/>
              <a:gd name="connsiteX772" fmla="*/ 1340645 w 3657600"/>
              <a:gd name="connsiteY772" fmla="*/ 2768601 h 3616326"/>
              <a:gd name="connsiteX773" fmla="*/ 3427413 w 3657600"/>
              <a:gd name="connsiteY773" fmla="*/ 2768600 h 3616326"/>
              <a:gd name="connsiteX774" fmla="*/ 3432176 w 3657600"/>
              <a:gd name="connsiteY774" fmla="*/ 2768600 h 3616326"/>
              <a:gd name="connsiteX775" fmla="*/ 3432176 w 3657600"/>
              <a:gd name="connsiteY775" fmla="*/ 2771775 h 3616326"/>
              <a:gd name="connsiteX776" fmla="*/ 2322196 w 3657600"/>
              <a:gd name="connsiteY776" fmla="*/ 2763838 h 3616326"/>
              <a:gd name="connsiteX777" fmla="*/ 2352676 w 3657600"/>
              <a:gd name="connsiteY777" fmla="*/ 2790508 h 3616326"/>
              <a:gd name="connsiteX778" fmla="*/ 2322196 w 3657600"/>
              <a:gd name="connsiteY778" fmla="*/ 2820988 h 3616326"/>
              <a:gd name="connsiteX779" fmla="*/ 2295526 w 3657600"/>
              <a:gd name="connsiteY779" fmla="*/ 2790508 h 3616326"/>
              <a:gd name="connsiteX780" fmla="*/ 2322196 w 3657600"/>
              <a:gd name="connsiteY780" fmla="*/ 2763838 h 3616326"/>
              <a:gd name="connsiteX781" fmla="*/ 2035176 w 3657600"/>
              <a:gd name="connsiteY781" fmla="*/ 2757488 h 3616326"/>
              <a:gd name="connsiteX782" fmla="*/ 2062163 w 3657600"/>
              <a:gd name="connsiteY782" fmla="*/ 2779469 h 3616326"/>
              <a:gd name="connsiteX783" fmla="*/ 2035176 w 3657600"/>
              <a:gd name="connsiteY783" fmla="*/ 2805113 h 3616326"/>
              <a:gd name="connsiteX784" fmla="*/ 2008188 w 3657600"/>
              <a:gd name="connsiteY784" fmla="*/ 2779469 h 3616326"/>
              <a:gd name="connsiteX785" fmla="*/ 2035176 w 3657600"/>
              <a:gd name="connsiteY785" fmla="*/ 2757488 h 3616326"/>
              <a:gd name="connsiteX786" fmla="*/ 1627677 w 3657600"/>
              <a:gd name="connsiteY786" fmla="*/ 2757488 h 3616326"/>
              <a:gd name="connsiteX787" fmla="*/ 1654176 w 3657600"/>
              <a:gd name="connsiteY787" fmla="*/ 2783132 h 3616326"/>
              <a:gd name="connsiteX788" fmla="*/ 1627677 w 3657600"/>
              <a:gd name="connsiteY788" fmla="*/ 2805113 h 3616326"/>
              <a:gd name="connsiteX789" fmla="*/ 1604963 w 3657600"/>
              <a:gd name="connsiteY789" fmla="*/ 2783132 h 3616326"/>
              <a:gd name="connsiteX790" fmla="*/ 1627677 w 3657600"/>
              <a:gd name="connsiteY790" fmla="*/ 2757488 h 3616326"/>
              <a:gd name="connsiteX791" fmla="*/ 918369 w 3657600"/>
              <a:gd name="connsiteY791" fmla="*/ 2738438 h 3616326"/>
              <a:gd name="connsiteX792" fmla="*/ 933451 w 3657600"/>
              <a:gd name="connsiteY792" fmla="*/ 2756959 h 3616326"/>
              <a:gd name="connsiteX793" fmla="*/ 918369 w 3657600"/>
              <a:gd name="connsiteY793" fmla="*/ 2771776 h 3616326"/>
              <a:gd name="connsiteX794" fmla="*/ 903288 w 3657600"/>
              <a:gd name="connsiteY794" fmla="*/ 2756959 h 3616326"/>
              <a:gd name="connsiteX795" fmla="*/ 918369 w 3657600"/>
              <a:gd name="connsiteY795" fmla="*/ 2738438 h 3616326"/>
              <a:gd name="connsiteX796" fmla="*/ 759279 w 3657600"/>
              <a:gd name="connsiteY796" fmla="*/ 2738438 h 3616326"/>
              <a:gd name="connsiteX797" fmla="*/ 774701 w 3657600"/>
              <a:gd name="connsiteY797" fmla="*/ 2749551 h 3616326"/>
              <a:gd name="connsiteX798" fmla="*/ 759279 w 3657600"/>
              <a:gd name="connsiteY798" fmla="*/ 2760663 h 3616326"/>
              <a:gd name="connsiteX799" fmla="*/ 747713 w 3657600"/>
              <a:gd name="connsiteY799" fmla="*/ 2749551 h 3616326"/>
              <a:gd name="connsiteX800" fmla="*/ 759279 w 3657600"/>
              <a:gd name="connsiteY800" fmla="*/ 2738438 h 3616326"/>
              <a:gd name="connsiteX801" fmla="*/ 1080294 w 3657600"/>
              <a:gd name="connsiteY801" fmla="*/ 2733676 h 3616326"/>
              <a:gd name="connsiteX802" fmla="*/ 1098551 w 3657600"/>
              <a:gd name="connsiteY802" fmla="*/ 2752726 h 3616326"/>
              <a:gd name="connsiteX803" fmla="*/ 1080294 w 3657600"/>
              <a:gd name="connsiteY803" fmla="*/ 2771776 h 3616326"/>
              <a:gd name="connsiteX804" fmla="*/ 1062038 w 3657600"/>
              <a:gd name="connsiteY804" fmla="*/ 2752726 h 3616326"/>
              <a:gd name="connsiteX805" fmla="*/ 1080294 w 3657600"/>
              <a:gd name="connsiteY805" fmla="*/ 2733676 h 3616326"/>
              <a:gd name="connsiteX806" fmla="*/ 610395 w 3657600"/>
              <a:gd name="connsiteY806" fmla="*/ 2730500 h 3616326"/>
              <a:gd name="connsiteX807" fmla="*/ 619127 w 3657600"/>
              <a:gd name="connsiteY807" fmla="*/ 2737644 h 3616326"/>
              <a:gd name="connsiteX808" fmla="*/ 610395 w 3657600"/>
              <a:gd name="connsiteY808" fmla="*/ 2744788 h 3616326"/>
              <a:gd name="connsiteX809" fmla="*/ 601663 w 3657600"/>
              <a:gd name="connsiteY809" fmla="*/ 2737644 h 3616326"/>
              <a:gd name="connsiteX810" fmla="*/ 610395 w 3657600"/>
              <a:gd name="connsiteY810" fmla="*/ 2730500 h 3616326"/>
              <a:gd name="connsiteX811" fmla="*/ 2132807 w 3657600"/>
              <a:gd name="connsiteY811" fmla="*/ 2727326 h 3616326"/>
              <a:gd name="connsiteX812" fmla="*/ 2159001 w 3657600"/>
              <a:gd name="connsiteY812" fmla="*/ 2753520 h 3616326"/>
              <a:gd name="connsiteX813" fmla="*/ 2132807 w 3657600"/>
              <a:gd name="connsiteY813" fmla="*/ 2779714 h 3616326"/>
              <a:gd name="connsiteX814" fmla="*/ 2106613 w 3657600"/>
              <a:gd name="connsiteY814" fmla="*/ 2753520 h 3616326"/>
              <a:gd name="connsiteX815" fmla="*/ 2132807 w 3657600"/>
              <a:gd name="connsiteY815" fmla="*/ 2727326 h 3616326"/>
              <a:gd name="connsiteX816" fmla="*/ 2744500 w 3657600"/>
              <a:gd name="connsiteY816" fmla="*/ 2727325 h 3616326"/>
              <a:gd name="connsiteX817" fmla="*/ 2767013 w 3657600"/>
              <a:gd name="connsiteY817" fmla="*/ 2749550 h 3616326"/>
              <a:gd name="connsiteX818" fmla="*/ 2748252 w 3657600"/>
              <a:gd name="connsiteY818" fmla="*/ 2771775 h 3616326"/>
              <a:gd name="connsiteX819" fmla="*/ 2744500 w 3657600"/>
              <a:gd name="connsiteY819" fmla="*/ 2771775 h 3616326"/>
              <a:gd name="connsiteX820" fmla="*/ 2725738 w 3657600"/>
              <a:gd name="connsiteY820" fmla="*/ 2749550 h 3616326"/>
              <a:gd name="connsiteX821" fmla="*/ 2744500 w 3657600"/>
              <a:gd name="connsiteY821" fmla="*/ 2727325 h 3616326"/>
              <a:gd name="connsiteX822" fmla="*/ 1529557 w 3657600"/>
              <a:gd name="connsiteY822" fmla="*/ 2727325 h 3616326"/>
              <a:gd name="connsiteX823" fmla="*/ 1555751 w 3657600"/>
              <a:gd name="connsiteY823" fmla="*/ 2753519 h 3616326"/>
              <a:gd name="connsiteX824" fmla="*/ 1529557 w 3657600"/>
              <a:gd name="connsiteY824" fmla="*/ 2779713 h 3616326"/>
              <a:gd name="connsiteX825" fmla="*/ 1503363 w 3657600"/>
              <a:gd name="connsiteY825" fmla="*/ 2753519 h 3616326"/>
              <a:gd name="connsiteX826" fmla="*/ 1529557 w 3657600"/>
              <a:gd name="connsiteY826" fmla="*/ 2727325 h 3616326"/>
              <a:gd name="connsiteX827" fmla="*/ 2903538 w 3657600"/>
              <a:gd name="connsiteY827" fmla="*/ 2722563 h 3616326"/>
              <a:gd name="connsiteX828" fmla="*/ 2922588 w 3657600"/>
              <a:gd name="connsiteY828" fmla="*/ 2741613 h 3616326"/>
              <a:gd name="connsiteX829" fmla="*/ 2903538 w 3657600"/>
              <a:gd name="connsiteY829" fmla="*/ 2760663 h 3616326"/>
              <a:gd name="connsiteX830" fmla="*/ 2884488 w 3657600"/>
              <a:gd name="connsiteY830" fmla="*/ 2741613 h 3616326"/>
              <a:gd name="connsiteX831" fmla="*/ 2903538 w 3657600"/>
              <a:gd name="connsiteY831" fmla="*/ 2722563 h 3616326"/>
              <a:gd name="connsiteX832" fmla="*/ 3054351 w 3657600"/>
              <a:gd name="connsiteY832" fmla="*/ 2719388 h 3616326"/>
              <a:gd name="connsiteX833" fmla="*/ 3065463 w 3657600"/>
              <a:gd name="connsiteY833" fmla="*/ 2730501 h 3616326"/>
              <a:gd name="connsiteX834" fmla="*/ 3054351 w 3657600"/>
              <a:gd name="connsiteY834" fmla="*/ 2741613 h 3616326"/>
              <a:gd name="connsiteX835" fmla="*/ 3043238 w 3657600"/>
              <a:gd name="connsiteY835" fmla="*/ 2730501 h 3616326"/>
              <a:gd name="connsiteX836" fmla="*/ 3054351 w 3657600"/>
              <a:gd name="connsiteY836" fmla="*/ 2719388 h 3616326"/>
              <a:gd name="connsiteX837" fmla="*/ 2582070 w 3657600"/>
              <a:gd name="connsiteY837" fmla="*/ 2719388 h 3616326"/>
              <a:gd name="connsiteX838" fmla="*/ 2608264 w 3657600"/>
              <a:gd name="connsiteY838" fmla="*/ 2749022 h 3616326"/>
              <a:gd name="connsiteX839" fmla="*/ 2582070 w 3657600"/>
              <a:gd name="connsiteY839" fmla="*/ 2774951 h 3616326"/>
              <a:gd name="connsiteX840" fmla="*/ 2555876 w 3657600"/>
              <a:gd name="connsiteY840" fmla="*/ 2749022 h 3616326"/>
              <a:gd name="connsiteX841" fmla="*/ 2582070 w 3657600"/>
              <a:gd name="connsiteY841" fmla="*/ 2719388 h 3616326"/>
              <a:gd name="connsiteX842" fmla="*/ 1253637 w 3657600"/>
              <a:gd name="connsiteY842" fmla="*/ 2719388 h 3616326"/>
              <a:gd name="connsiteX843" fmla="*/ 1276351 w 3657600"/>
              <a:gd name="connsiteY843" fmla="*/ 2742102 h 3616326"/>
              <a:gd name="connsiteX844" fmla="*/ 1253637 w 3657600"/>
              <a:gd name="connsiteY844" fmla="*/ 2768601 h 3616326"/>
              <a:gd name="connsiteX845" fmla="*/ 1227138 w 3657600"/>
              <a:gd name="connsiteY845" fmla="*/ 2742102 h 3616326"/>
              <a:gd name="connsiteX846" fmla="*/ 1253637 w 3657600"/>
              <a:gd name="connsiteY846" fmla="*/ 2719388 h 3616326"/>
              <a:gd name="connsiteX847" fmla="*/ 465138 w 3657600"/>
              <a:gd name="connsiteY847" fmla="*/ 2714626 h 3616326"/>
              <a:gd name="connsiteX848" fmla="*/ 473076 w 3657600"/>
              <a:gd name="connsiteY848" fmla="*/ 2726056 h 3616326"/>
              <a:gd name="connsiteX849" fmla="*/ 465138 w 3657600"/>
              <a:gd name="connsiteY849" fmla="*/ 2733676 h 3616326"/>
              <a:gd name="connsiteX850" fmla="*/ 457201 w 3657600"/>
              <a:gd name="connsiteY850" fmla="*/ 2726056 h 3616326"/>
              <a:gd name="connsiteX851" fmla="*/ 465138 w 3657600"/>
              <a:gd name="connsiteY851" fmla="*/ 2714626 h 3616326"/>
              <a:gd name="connsiteX852" fmla="*/ 2408768 w 3657600"/>
              <a:gd name="connsiteY852" fmla="*/ 2708276 h 3616326"/>
              <a:gd name="connsiteX853" fmla="*/ 2438401 w 3657600"/>
              <a:gd name="connsiteY853" fmla="*/ 2738439 h 3616326"/>
              <a:gd name="connsiteX854" fmla="*/ 2408768 w 3657600"/>
              <a:gd name="connsiteY854" fmla="*/ 2768601 h 3616326"/>
              <a:gd name="connsiteX855" fmla="*/ 2382838 w 3657600"/>
              <a:gd name="connsiteY855" fmla="*/ 2738439 h 3616326"/>
              <a:gd name="connsiteX856" fmla="*/ 2408768 w 3657600"/>
              <a:gd name="connsiteY856" fmla="*/ 2708276 h 3616326"/>
              <a:gd name="connsiteX857" fmla="*/ 3197226 w 3657600"/>
              <a:gd name="connsiteY857" fmla="*/ 2703513 h 3616326"/>
              <a:gd name="connsiteX858" fmla="*/ 3208338 w 3657600"/>
              <a:gd name="connsiteY858" fmla="*/ 2715420 h 3616326"/>
              <a:gd name="connsiteX859" fmla="*/ 3197226 w 3657600"/>
              <a:gd name="connsiteY859" fmla="*/ 2727326 h 3616326"/>
              <a:gd name="connsiteX860" fmla="*/ 3186113 w 3657600"/>
              <a:gd name="connsiteY860" fmla="*/ 2715420 h 3616326"/>
              <a:gd name="connsiteX861" fmla="*/ 3197226 w 3657600"/>
              <a:gd name="connsiteY861" fmla="*/ 2703513 h 3616326"/>
              <a:gd name="connsiteX862" fmla="*/ 323058 w 3657600"/>
              <a:gd name="connsiteY862" fmla="*/ 2703513 h 3616326"/>
              <a:gd name="connsiteX863" fmla="*/ 328615 w 3657600"/>
              <a:gd name="connsiteY863" fmla="*/ 2709070 h 3616326"/>
              <a:gd name="connsiteX864" fmla="*/ 323058 w 3657600"/>
              <a:gd name="connsiteY864" fmla="*/ 2714627 h 3616326"/>
              <a:gd name="connsiteX865" fmla="*/ 317501 w 3657600"/>
              <a:gd name="connsiteY865" fmla="*/ 2709070 h 3616326"/>
              <a:gd name="connsiteX866" fmla="*/ 323058 w 3657600"/>
              <a:gd name="connsiteY866" fmla="*/ 2703513 h 3616326"/>
              <a:gd name="connsiteX867" fmla="*/ 3339308 w 3657600"/>
              <a:gd name="connsiteY867" fmla="*/ 2692401 h 3616326"/>
              <a:gd name="connsiteX868" fmla="*/ 3344865 w 3657600"/>
              <a:gd name="connsiteY868" fmla="*/ 2697958 h 3616326"/>
              <a:gd name="connsiteX869" fmla="*/ 3339308 w 3657600"/>
              <a:gd name="connsiteY869" fmla="*/ 2703515 h 3616326"/>
              <a:gd name="connsiteX870" fmla="*/ 3333751 w 3657600"/>
              <a:gd name="connsiteY870" fmla="*/ 2697958 h 3616326"/>
              <a:gd name="connsiteX871" fmla="*/ 3339308 w 3657600"/>
              <a:gd name="connsiteY871" fmla="*/ 2692401 h 3616326"/>
              <a:gd name="connsiteX872" fmla="*/ 2227696 w 3657600"/>
              <a:gd name="connsiteY872" fmla="*/ 2692401 h 3616326"/>
              <a:gd name="connsiteX873" fmla="*/ 2251076 w 3657600"/>
              <a:gd name="connsiteY873" fmla="*/ 2711163 h 3616326"/>
              <a:gd name="connsiteX874" fmla="*/ 2227696 w 3657600"/>
              <a:gd name="connsiteY874" fmla="*/ 2733676 h 3616326"/>
              <a:gd name="connsiteX875" fmla="*/ 2208213 w 3657600"/>
              <a:gd name="connsiteY875" fmla="*/ 2711163 h 3616326"/>
              <a:gd name="connsiteX876" fmla="*/ 2227696 w 3657600"/>
              <a:gd name="connsiteY876" fmla="*/ 2692401 h 3616326"/>
              <a:gd name="connsiteX877" fmla="*/ 1435101 w 3657600"/>
              <a:gd name="connsiteY877" fmla="*/ 2692400 h 3616326"/>
              <a:gd name="connsiteX878" fmla="*/ 1457326 w 3657600"/>
              <a:gd name="connsiteY878" fmla="*/ 2715419 h 3616326"/>
              <a:gd name="connsiteX879" fmla="*/ 1435101 w 3657600"/>
              <a:gd name="connsiteY879" fmla="*/ 2738438 h 3616326"/>
              <a:gd name="connsiteX880" fmla="*/ 1412876 w 3657600"/>
              <a:gd name="connsiteY880" fmla="*/ 2715419 h 3616326"/>
              <a:gd name="connsiteX881" fmla="*/ 1435101 w 3657600"/>
              <a:gd name="connsiteY881" fmla="*/ 2692400 h 3616326"/>
              <a:gd name="connsiteX882" fmla="*/ 1831183 w 3657600"/>
              <a:gd name="connsiteY882" fmla="*/ 2678113 h 3616326"/>
              <a:gd name="connsiteX883" fmla="*/ 1846264 w 3657600"/>
              <a:gd name="connsiteY883" fmla="*/ 2688999 h 3616326"/>
              <a:gd name="connsiteX884" fmla="*/ 1831183 w 3657600"/>
              <a:gd name="connsiteY884" fmla="*/ 2703513 h 3616326"/>
              <a:gd name="connsiteX885" fmla="*/ 1816101 w 3657600"/>
              <a:gd name="connsiteY885" fmla="*/ 2688999 h 3616326"/>
              <a:gd name="connsiteX886" fmla="*/ 1831183 w 3657600"/>
              <a:gd name="connsiteY886" fmla="*/ 2678113 h 3616326"/>
              <a:gd name="connsiteX887" fmla="*/ 3476625 w 3657600"/>
              <a:gd name="connsiteY887" fmla="*/ 2673350 h 3616326"/>
              <a:gd name="connsiteX888" fmla="*/ 3481388 w 3657600"/>
              <a:gd name="connsiteY888" fmla="*/ 2678113 h 3616326"/>
              <a:gd name="connsiteX889" fmla="*/ 3476625 w 3657600"/>
              <a:gd name="connsiteY889" fmla="*/ 2681288 h 3616326"/>
              <a:gd name="connsiteX890" fmla="*/ 3476625 w 3657600"/>
              <a:gd name="connsiteY890" fmla="*/ 2678113 h 3616326"/>
              <a:gd name="connsiteX891" fmla="*/ 1932783 w 3657600"/>
              <a:gd name="connsiteY891" fmla="*/ 2670175 h 3616326"/>
              <a:gd name="connsiteX892" fmla="*/ 1947864 w 3657600"/>
              <a:gd name="connsiteY892" fmla="*/ 2685597 h 3616326"/>
              <a:gd name="connsiteX893" fmla="*/ 1932783 w 3657600"/>
              <a:gd name="connsiteY893" fmla="*/ 2697163 h 3616326"/>
              <a:gd name="connsiteX894" fmla="*/ 1917701 w 3657600"/>
              <a:gd name="connsiteY894" fmla="*/ 2685597 h 3616326"/>
              <a:gd name="connsiteX895" fmla="*/ 1932783 w 3657600"/>
              <a:gd name="connsiteY895" fmla="*/ 2670175 h 3616326"/>
              <a:gd name="connsiteX896" fmla="*/ 1729583 w 3657600"/>
              <a:gd name="connsiteY896" fmla="*/ 2670175 h 3616326"/>
              <a:gd name="connsiteX897" fmla="*/ 1744664 w 3657600"/>
              <a:gd name="connsiteY897" fmla="*/ 2685257 h 3616326"/>
              <a:gd name="connsiteX898" fmla="*/ 1729583 w 3657600"/>
              <a:gd name="connsiteY898" fmla="*/ 2700338 h 3616326"/>
              <a:gd name="connsiteX899" fmla="*/ 1714501 w 3657600"/>
              <a:gd name="connsiteY899" fmla="*/ 2685257 h 3616326"/>
              <a:gd name="connsiteX900" fmla="*/ 1729583 w 3657600"/>
              <a:gd name="connsiteY900" fmla="*/ 2670175 h 3616326"/>
              <a:gd name="connsiteX901" fmla="*/ 1004599 w 3657600"/>
              <a:gd name="connsiteY901" fmla="*/ 2662238 h 3616326"/>
              <a:gd name="connsiteX902" fmla="*/ 1027113 w 3657600"/>
              <a:gd name="connsiteY902" fmla="*/ 2681000 h 3616326"/>
              <a:gd name="connsiteX903" fmla="*/ 1004599 w 3657600"/>
              <a:gd name="connsiteY903" fmla="*/ 2703513 h 3616326"/>
              <a:gd name="connsiteX904" fmla="*/ 985838 w 3657600"/>
              <a:gd name="connsiteY904" fmla="*/ 2684752 h 3616326"/>
              <a:gd name="connsiteX905" fmla="*/ 1004599 w 3657600"/>
              <a:gd name="connsiteY905" fmla="*/ 2662238 h 3616326"/>
              <a:gd name="connsiteX906" fmla="*/ 850107 w 3657600"/>
              <a:gd name="connsiteY906" fmla="*/ 2662238 h 3616326"/>
              <a:gd name="connsiteX907" fmla="*/ 865189 w 3657600"/>
              <a:gd name="connsiteY907" fmla="*/ 2677320 h 3616326"/>
              <a:gd name="connsiteX908" fmla="*/ 850107 w 3657600"/>
              <a:gd name="connsiteY908" fmla="*/ 2692401 h 3616326"/>
              <a:gd name="connsiteX909" fmla="*/ 835026 w 3657600"/>
              <a:gd name="connsiteY909" fmla="*/ 2677320 h 3616326"/>
              <a:gd name="connsiteX910" fmla="*/ 850107 w 3657600"/>
              <a:gd name="connsiteY910" fmla="*/ 2662238 h 3616326"/>
              <a:gd name="connsiteX911" fmla="*/ 1170782 w 3657600"/>
              <a:gd name="connsiteY911" fmla="*/ 2654301 h 3616326"/>
              <a:gd name="connsiteX912" fmla="*/ 1193801 w 3657600"/>
              <a:gd name="connsiteY912" fmla="*/ 2680801 h 3616326"/>
              <a:gd name="connsiteX913" fmla="*/ 1170782 w 3657600"/>
              <a:gd name="connsiteY913" fmla="*/ 2703514 h 3616326"/>
              <a:gd name="connsiteX914" fmla="*/ 1147763 w 3657600"/>
              <a:gd name="connsiteY914" fmla="*/ 2680801 h 3616326"/>
              <a:gd name="connsiteX915" fmla="*/ 1170782 w 3657600"/>
              <a:gd name="connsiteY915" fmla="*/ 2654301 h 3616326"/>
              <a:gd name="connsiteX916" fmla="*/ 698500 w 3657600"/>
              <a:gd name="connsiteY916" fmla="*/ 2654300 h 3616326"/>
              <a:gd name="connsiteX917" fmla="*/ 709613 w 3657600"/>
              <a:gd name="connsiteY917" fmla="*/ 2665867 h 3616326"/>
              <a:gd name="connsiteX918" fmla="*/ 698500 w 3657600"/>
              <a:gd name="connsiteY918" fmla="*/ 2681288 h 3616326"/>
              <a:gd name="connsiteX919" fmla="*/ 687388 w 3657600"/>
              <a:gd name="connsiteY919" fmla="*/ 2665867 h 3616326"/>
              <a:gd name="connsiteX920" fmla="*/ 698500 w 3657600"/>
              <a:gd name="connsiteY920" fmla="*/ 2654300 h 3616326"/>
              <a:gd name="connsiteX921" fmla="*/ 2657793 w 3657600"/>
              <a:gd name="connsiteY921" fmla="*/ 2647951 h 3616326"/>
              <a:gd name="connsiteX922" fmla="*/ 2684463 w 3657600"/>
              <a:gd name="connsiteY922" fmla="*/ 2678114 h 3616326"/>
              <a:gd name="connsiteX923" fmla="*/ 2657793 w 3657600"/>
              <a:gd name="connsiteY923" fmla="*/ 2708276 h 3616326"/>
              <a:gd name="connsiteX924" fmla="*/ 2627313 w 3657600"/>
              <a:gd name="connsiteY924" fmla="*/ 2678114 h 3616326"/>
              <a:gd name="connsiteX925" fmla="*/ 2657793 w 3657600"/>
              <a:gd name="connsiteY925" fmla="*/ 2647951 h 3616326"/>
              <a:gd name="connsiteX926" fmla="*/ 2492376 w 3657600"/>
              <a:gd name="connsiteY926" fmla="*/ 2647951 h 3616326"/>
              <a:gd name="connsiteX927" fmla="*/ 2522538 w 3657600"/>
              <a:gd name="connsiteY927" fmla="*/ 2678114 h 3616326"/>
              <a:gd name="connsiteX928" fmla="*/ 2492376 w 3657600"/>
              <a:gd name="connsiteY928" fmla="*/ 2708276 h 3616326"/>
              <a:gd name="connsiteX929" fmla="*/ 2462213 w 3657600"/>
              <a:gd name="connsiteY929" fmla="*/ 2678114 h 3616326"/>
              <a:gd name="connsiteX930" fmla="*/ 2492376 w 3657600"/>
              <a:gd name="connsiteY930" fmla="*/ 2647951 h 3616326"/>
              <a:gd name="connsiteX931" fmla="*/ 2035529 w 3657600"/>
              <a:gd name="connsiteY931" fmla="*/ 2647950 h 3616326"/>
              <a:gd name="connsiteX932" fmla="*/ 2051051 w 3657600"/>
              <a:gd name="connsiteY932" fmla="*/ 2662767 h 3616326"/>
              <a:gd name="connsiteX933" fmla="*/ 2035529 w 3657600"/>
              <a:gd name="connsiteY933" fmla="*/ 2681288 h 3616326"/>
              <a:gd name="connsiteX934" fmla="*/ 2016126 w 3657600"/>
              <a:gd name="connsiteY934" fmla="*/ 2662767 h 3616326"/>
              <a:gd name="connsiteX935" fmla="*/ 2035529 w 3657600"/>
              <a:gd name="connsiteY935" fmla="*/ 2647950 h 3616326"/>
              <a:gd name="connsiteX936" fmla="*/ 1627718 w 3657600"/>
              <a:gd name="connsiteY936" fmla="*/ 2647950 h 3616326"/>
              <a:gd name="connsiteX937" fmla="*/ 1646239 w 3657600"/>
              <a:gd name="connsiteY937" fmla="*/ 2666471 h 3616326"/>
              <a:gd name="connsiteX938" fmla="*/ 1627718 w 3657600"/>
              <a:gd name="connsiteY938" fmla="*/ 2681288 h 3616326"/>
              <a:gd name="connsiteX939" fmla="*/ 1612901 w 3657600"/>
              <a:gd name="connsiteY939" fmla="*/ 2666471 h 3616326"/>
              <a:gd name="connsiteX940" fmla="*/ 1627718 w 3657600"/>
              <a:gd name="connsiteY940" fmla="*/ 2647950 h 3616326"/>
              <a:gd name="connsiteX941" fmla="*/ 2812257 w 3657600"/>
              <a:gd name="connsiteY941" fmla="*/ 2643188 h 3616326"/>
              <a:gd name="connsiteX942" fmla="*/ 2838451 w 3657600"/>
              <a:gd name="connsiteY942" fmla="*/ 2670176 h 3616326"/>
              <a:gd name="connsiteX943" fmla="*/ 2812257 w 3657600"/>
              <a:gd name="connsiteY943" fmla="*/ 2697163 h 3616326"/>
              <a:gd name="connsiteX944" fmla="*/ 2786063 w 3657600"/>
              <a:gd name="connsiteY944" fmla="*/ 2670176 h 3616326"/>
              <a:gd name="connsiteX945" fmla="*/ 2812257 w 3657600"/>
              <a:gd name="connsiteY945" fmla="*/ 2643188 h 3616326"/>
              <a:gd name="connsiteX946" fmla="*/ 1345102 w 3657600"/>
              <a:gd name="connsiteY946" fmla="*/ 2643188 h 3616326"/>
              <a:gd name="connsiteX947" fmla="*/ 1371601 w 3657600"/>
              <a:gd name="connsiteY947" fmla="*/ 2666207 h 3616326"/>
              <a:gd name="connsiteX948" fmla="*/ 1345102 w 3657600"/>
              <a:gd name="connsiteY948" fmla="*/ 2689226 h 3616326"/>
              <a:gd name="connsiteX949" fmla="*/ 1322388 w 3657600"/>
              <a:gd name="connsiteY949" fmla="*/ 2666207 h 3616326"/>
              <a:gd name="connsiteX950" fmla="*/ 1345102 w 3657600"/>
              <a:gd name="connsiteY950" fmla="*/ 2643188 h 3616326"/>
              <a:gd name="connsiteX951" fmla="*/ 555943 w 3657600"/>
              <a:gd name="connsiteY951" fmla="*/ 2643188 h 3616326"/>
              <a:gd name="connsiteX952" fmla="*/ 563563 w 3657600"/>
              <a:gd name="connsiteY952" fmla="*/ 2650808 h 3616326"/>
              <a:gd name="connsiteX953" fmla="*/ 555943 w 3657600"/>
              <a:gd name="connsiteY953" fmla="*/ 2662238 h 3616326"/>
              <a:gd name="connsiteX954" fmla="*/ 544513 w 3657600"/>
              <a:gd name="connsiteY954" fmla="*/ 2650808 h 3616326"/>
              <a:gd name="connsiteX955" fmla="*/ 555943 w 3657600"/>
              <a:gd name="connsiteY955" fmla="*/ 2643188 h 3616326"/>
              <a:gd name="connsiteX956" fmla="*/ 2963863 w 3657600"/>
              <a:gd name="connsiteY956" fmla="*/ 2640013 h 3616326"/>
              <a:gd name="connsiteX957" fmla="*/ 2982913 w 3657600"/>
              <a:gd name="connsiteY957" fmla="*/ 2659063 h 3616326"/>
              <a:gd name="connsiteX958" fmla="*/ 2963863 w 3657600"/>
              <a:gd name="connsiteY958" fmla="*/ 2678113 h 3616326"/>
              <a:gd name="connsiteX959" fmla="*/ 2944813 w 3657600"/>
              <a:gd name="connsiteY959" fmla="*/ 2659063 h 3616326"/>
              <a:gd name="connsiteX960" fmla="*/ 2963863 w 3657600"/>
              <a:gd name="connsiteY960" fmla="*/ 2640013 h 3616326"/>
              <a:gd name="connsiteX961" fmla="*/ 2318545 w 3657600"/>
              <a:gd name="connsiteY961" fmla="*/ 2635251 h 3616326"/>
              <a:gd name="connsiteX962" fmla="*/ 2344739 w 3657600"/>
              <a:gd name="connsiteY962" fmla="*/ 2662239 h 3616326"/>
              <a:gd name="connsiteX963" fmla="*/ 2318545 w 3657600"/>
              <a:gd name="connsiteY963" fmla="*/ 2689226 h 3616326"/>
              <a:gd name="connsiteX964" fmla="*/ 2292351 w 3657600"/>
              <a:gd name="connsiteY964" fmla="*/ 2662239 h 3616326"/>
              <a:gd name="connsiteX965" fmla="*/ 2318545 w 3657600"/>
              <a:gd name="connsiteY965" fmla="*/ 2635251 h 3616326"/>
              <a:gd name="connsiteX966" fmla="*/ 413545 w 3657600"/>
              <a:gd name="connsiteY966" fmla="*/ 2628901 h 3616326"/>
              <a:gd name="connsiteX967" fmla="*/ 419102 w 3657600"/>
              <a:gd name="connsiteY967" fmla="*/ 2634458 h 3616326"/>
              <a:gd name="connsiteX968" fmla="*/ 413545 w 3657600"/>
              <a:gd name="connsiteY968" fmla="*/ 2640015 h 3616326"/>
              <a:gd name="connsiteX969" fmla="*/ 407988 w 3657600"/>
              <a:gd name="connsiteY969" fmla="*/ 2634458 h 3616326"/>
              <a:gd name="connsiteX970" fmla="*/ 413545 w 3657600"/>
              <a:gd name="connsiteY970" fmla="*/ 2628901 h 3616326"/>
              <a:gd name="connsiteX971" fmla="*/ 3107533 w 3657600"/>
              <a:gd name="connsiteY971" fmla="*/ 2628900 h 3616326"/>
              <a:gd name="connsiteX972" fmla="*/ 3122614 w 3657600"/>
              <a:gd name="connsiteY972" fmla="*/ 2643982 h 3616326"/>
              <a:gd name="connsiteX973" fmla="*/ 3107533 w 3657600"/>
              <a:gd name="connsiteY973" fmla="*/ 2659063 h 3616326"/>
              <a:gd name="connsiteX974" fmla="*/ 3092451 w 3657600"/>
              <a:gd name="connsiteY974" fmla="*/ 2643982 h 3616326"/>
              <a:gd name="connsiteX975" fmla="*/ 3107533 w 3657600"/>
              <a:gd name="connsiteY975" fmla="*/ 2628900 h 3616326"/>
              <a:gd name="connsiteX976" fmla="*/ 3246893 w 3657600"/>
              <a:gd name="connsiteY976" fmla="*/ 2613026 h 3616326"/>
              <a:gd name="connsiteX977" fmla="*/ 3262314 w 3657600"/>
              <a:gd name="connsiteY977" fmla="*/ 2624139 h 3616326"/>
              <a:gd name="connsiteX978" fmla="*/ 3250748 w 3657600"/>
              <a:gd name="connsiteY978" fmla="*/ 2635251 h 3616326"/>
              <a:gd name="connsiteX979" fmla="*/ 3246893 w 3657600"/>
              <a:gd name="connsiteY979" fmla="*/ 2635251 h 3616326"/>
              <a:gd name="connsiteX980" fmla="*/ 3235326 w 3657600"/>
              <a:gd name="connsiteY980" fmla="*/ 2624139 h 3616326"/>
              <a:gd name="connsiteX981" fmla="*/ 3246893 w 3657600"/>
              <a:gd name="connsiteY981" fmla="*/ 2613026 h 3616326"/>
              <a:gd name="connsiteX982" fmla="*/ 276226 w 3657600"/>
              <a:gd name="connsiteY982" fmla="*/ 2613026 h 3616326"/>
              <a:gd name="connsiteX983" fmla="*/ 279401 w 3657600"/>
              <a:gd name="connsiteY983" fmla="*/ 2617789 h 3616326"/>
              <a:gd name="connsiteX984" fmla="*/ 276226 w 3657600"/>
              <a:gd name="connsiteY984" fmla="*/ 2617789 h 3616326"/>
              <a:gd name="connsiteX985" fmla="*/ 1530062 w 3657600"/>
              <a:gd name="connsiteY985" fmla="*/ 2613025 h 3616326"/>
              <a:gd name="connsiteX986" fmla="*/ 1552576 w 3657600"/>
              <a:gd name="connsiteY986" fmla="*/ 2631787 h 3616326"/>
              <a:gd name="connsiteX987" fmla="*/ 1530062 w 3657600"/>
              <a:gd name="connsiteY987" fmla="*/ 2654300 h 3616326"/>
              <a:gd name="connsiteX988" fmla="*/ 1511301 w 3657600"/>
              <a:gd name="connsiteY988" fmla="*/ 2631787 h 3616326"/>
              <a:gd name="connsiteX989" fmla="*/ 1530062 w 3657600"/>
              <a:gd name="connsiteY989" fmla="*/ 2613025 h 3616326"/>
              <a:gd name="connsiteX990" fmla="*/ 2130138 w 3657600"/>
              <a:gd name="connsiteY990" fmla="*/ 2609850 h 3616326"/>
              <a:gd name="connsiteX991" fmla="*/ 2152651 w 3657600"/>
              <a:gd name="connsiteY991" fmla="*/ 2632364 h 3616326"/>
              <a:gd name="connsiteX992" fmla="*/ 2130138 w 3657600"/>
              <a:gd name="connsiteY992" fmla="*/ 2651125 h 3616326"/>
              <a:gd name="connsiteX993" fmla="*/ 2111376 w 3657600"/>
              <a:gd name="connsiteY993" fmla="*/ 2632364 h 3616326"/>
              <a:gd name="connsiteX994" fmla="*/ 2130138 w 3657600"/>
              <a:gd name="connsiteY994" fmla="*/ 2609850 h 3616326"/>
              <a:gd name="connsiteX995" fmla="*/ 3386932 w 3657600"/>
              <a:gd name="connsiteY995" fmla="*/ 2601913 h 3616326"/>
              <a:gd name="connsiteX996" fmla="*/ 3390901 w 3657600"/>
              <a:gd name="connsiteY996" fmla="*/ 2605882 h 3616326"/>
              <a:gd name="connsiteX997" fmla="*/ 3386932 w 3657600"/>
              <a:gd name="connsiteY997" fmla="*/ 2609851 h 3616326"/>
              <a:gd name="connsiteX998" fmla="*/ 3382963 w 3657600"/>
              <a:gd name="connsiteY998" fmla="*/ 2605882 h 3616326"/>
              <a:gd name="connsiteX999" fmla="*/ 3386932 w 3657600"/>
              <a:gd name="connsiteY999" fmla="*/ 2601913 h 3616326"/>
              <a:gd name="connsiteX1000" fmla="*/ 1095376 w 3657600"/>
              <a:gd name="connsiteY1000" fmla="*/ 2587626 h 3616326"/>
              <a:gd name="connsiteX1001" fmla="*/ 1117601 w 3657600"/>
              <a:gd name="connsiteY1001" fmla="*/ 2609851 h 3616326"/>
              <a:gd name="connsiteX1002" fmla="*/ 1095376 w 3657600"/>
              <a:gd name="connsiteY1002" fmla="*/ 2632076 h 3616326"/>
              <a:gd name="connsiteX1003" fmla="*/ 1073151 w 3657600"/>
              <a:gd name="connsiteY1003" fmla="*/ 2609851 h 3616326"/>
              <a:gd name="connsiteX1004" fmla="*/ 1095376 w 3657600"/>
              <a:gd name="connsiteY1004" fmla="*/ 2587626 h 3616326"/>
              <a:gd name="connsiteX1005" fmla="*/ 936337 w 3657600"/>
              <a:gd name="connsiteY1005" fmla="*/ 2587626 h 3616326"/>
              <a:gd name="connsiteX1006" fmla="*/ 958851 w 3657600"/>
              <a:gd name="connsiteY1006" fmla="*/ 2606388 h 3616326"/>
              <a:gd name="connsiteX1007" fmla="*/ 936337 w 3657600"/>
              <a:gd name="connsiteY1007" fmla="*/ 2628901 h 3616326"/>
              <a:gd name="connsiteX1008" fmla="*/ 917576 w 3657600"/>
              <a:gd name="connsiteY1008" fmla="*/ 2606388 h 3616326"/>
              <a:gd name="connsiteX1009" fmla="*/ 936337 w 3657600"/>
              <a:gd name="connsiteY1009" fmla="*/ 2587626 h 3616326"/>
              <a:gd name="connsiteX1010" fmla="*/ 1261269 w 3657600"/>
              <a:gd name="connsiteY1010" fmla="*/ 2587625 h 3616326"/>
              <a:gd name="connsiteX1011" fmla="*/ 1279526 w 3657600"/>
              <a:gd name="connsiteY1011" fmla="*/ 2606387 h 3616326"/>
              <a:gd name="connsiteX1012" fmla="*/ 1261269 w 3657600"/>
              <a:gd name="connsiteY1012" fmla="*/ 2628900 h 3616326"/>
              <a:gd name="connsiteX1013" fmla="*/ 1243013 w 3657600"/>
              <a:gd name="connsiteY1013" fmla="*/ 2606387 h 3616326"/>
              <a:gd name="connsiteX1014" fmla="*/ 1261269 w 3657600"/>
              <a:gd name="connsiteY1014" fmla="*/ 2587625 h 3616326"/>
              <a:gd name="connsiteX1015" fmla="*/ 3517900 w 3657600"/>
              <a:gd name="connsiteY1015" fmla="*/ 2582863 h 3616326"/>
              <a:gd name="connsiteX1016" fmla="*/ 3522663 w 3657600"/>
              <a:gd name="connsiteY1016" fmla="*/ 2582863 h 3616326"/>
              <a:gd name="connsiteX1017" fmla="*/ 3517900 w 3657600"/>
              <a:gd name="connsiteY1017" fmla="*/ 2587626 h 3616326"/>
              <a:gd name="connsiteX1018" fmla="*/ 2401095 w 3657600"/>
              <a:gd name="connsiteY1018" fmla="*/ 2579688 h 3616326"/>
              <a:gd name="connsiteX1019" fmla="*/ 2424114 w 3657600"/>
              <a:gd name="connsiteY1019" fmla="*/ 2601913 h 3616326"/>
              <a:gd name="connsiteX1020" fmla="*/ 2401095 w 3657600"/>
              <a:gd name="connsiteY1020" fmla="*/ 2624138 h 3616326"/>
              <a:gd name="connsiteX1021" fmla="*/ 2378076 w 3657600"/>
              <a:gd name="connsiteY1021" fmla="*/ 2601913 h 3616326"/>
              <a:gd name="connsiteX1022" fmla="*/ 2401095 w 3657600"/>
              <a:gd name="connsiteY1022" fmla="*/ 2579688 h 3616326"/>
              <a:gd name="connsiteX1023" fmla="*/ 2566989 w 3657600"/>
              <a:gd name="connsiteY1023" fmla="*/ 2574926 h 3616326"/>
              <a:gd name="connsiteX1024" fmla="*/ 2597151 w 3657600"/>
              <a:gd name="connsiteY1024" fmla="*/ 2605089 h 3616326"/>
              <a:gd name="connsiteX1025" fmla="*/ 2566989 w 3657600"/>
              <a:gd name="connsiteY1025" fmla="*/ 2635251 h 3616326"/>
              <a:gd name="connsiteX1026" fmla="*/ 2536826 w 3657600"/>
              <a:gd name="connsiteY1026" fmla="*/ 2605089 h 3616326"/>
              <a:gd name="connsiteX1027" fmla="*/ 2566989 w 3657600"/>
              <a:gd name="connsiteY1027" fmla="*/ 2574926 h 3616326"/>
              <a:gd name="connsiteX1028" fmla="*/ 789782 w 3657600"/>
              <a:gd name="connsiteY1028" fmla="*/ 2574926 h 3616326"/>
              <a:gd name="connsiteX1029" fmla="*/ 808039 w 3657600"/>
              <a:gd name="connsiteY1029" fmla="*/ 2593976 h 3616326"/>
              <a:gd name="connsiteX1030" fmla="*/ 789782 w 3657600"/>
              <a:gd name="connsiteY1030" fmla="*/ 2613026 h 3616326"/>
              <a:gd name="connsiteX1031" fmla="*/ 771526 w 3657600"/>
              <a:gd name="connsiteY1031" fmla="*/ 2593976 h 3616326"/>
              <a:gd name="connsiteX1032" fmla="*/ 789782 w 3657600"/>
              <a:gd name="connsiteY1032" fmla="*/ 2574926 h 3616326"/>
              <a:gd name="connsiteX1033" fmla="*/ 2224406 w 3657600"/>
              <a:gd name="connsiteY1033" fmla="*/ 2574925 h 3616326"/>
              <a:gd name="connsiteX1034" fmla="*/ 2232026 w 3657600"/>
              <a:gd name="connsiteY1034" fmla="*/ 2586355 h 3616326"/>
              <a:gd name="connsiteX1035" fmla="*/ 2224406 w 3657600"/>
              <a:gd name="connsiteY1035" fmla="*/ 2593975 h 3616326"/>
              <a:gd name="connsiteX1036" fmla="*/ 2212976 w 3657600"/>
              <a:gd name="connsiteY1036" fmla="*/ 2586355 h 3616326"/>
              <a:gd name="connsiteX1037" fmla="*/ 2224406 w 3657600"/>
              <a:gd name="connsiteY1037" fmla="*/ 2574925 h 3616326"/>
              <a:gd name="connsiteX1038" fmla="*/ 1439070 w 3657600"/>
              <a:gd name="connsiteY1038" fmla="*/ 2574925 h 3616326"/>
              <a:gd name="connsiteX1039" fmla="*/ 1454151 w 3657600"/>
              <a:gd name="connsiteY1039" fmla="*/ 2590347 h 3616326"/>
              <a:gd name="connsiteX1040" fmla="*/ 1439070 w 3657600"/>
              <a:gd name="connsiteY1040" fmla="*/ 2601913 h 3616326"/>
              <a:gd name="connsiteX1041" fmla="*/ 1423988 w 3657600"/>
              <a:gd name="connsiteY1041" fmla="*/ 2590347 h 3616326"/>
              <a:gd name="connsiteX1042" fmla="*/ 1439070 w 3657600"/>
              <a:gd name="connsiteY1042" fmla="*/ 2574925 h 3616326"/>
              <a:gd name="connsiteX1043" fmla="*/ 2722246 w 3657600"/>
              <a:gd name="connsiteY1043" fmla="*/ 2571751 h 3616326"/>
              <a:gd name="connsiteX1044" fmla="*/ 2752726 w 3657600"/>
              <a:gd name="connsiteY1044" fmla="*/ 2598421 h 3616326"/>
              <a:gd name="connsiteX1045" fmla="*/ 2722246 w 3657600"/>
              <a:gd name="connsiteY1045" fmla="*/ 2628901 h 3616326"/>
              <a:gd name="connsiteX1046" fmla="*/ 2695576 w 3657600"/>
              <a:gd name="connsiteY1046" fmla="*/ 2598421 h 3616326"/>
              <a:gd name="connsiteX1047" fmla="*/ 2722246 w 3657600"/>
              <a:gd name="connsiteY1047" fmla="*/ 2571751 h 3616326"/>
              <a:gd name="connsiteX1048" fmla="*/ 1831182 w 3657600"/>
              <a:gd name="connsiteY1048" fmla="*/ 2571750 h 3616326"/>
              <a:gd name="connsiteX1049" fmla="*/ 1835151 w 3657600"/>
              <a:gd name="connsiteY1049" fmla="*/ 2575719 h 3616326"/>
              <a:gd name="connsiteX1050" fmla="*/ 1831182 w 3657600"/>
              <a:gd name="connsiteY1050" fmla="*/ 2579688 h 3616326"/>
              <a:gd name="connsiteX1051" fmla="*/ 1827213 w 3657600"/>
              <a:gd name="connsiteY1051" fmla="*/ 2575719 h 3616326"/>
              <a:gd name="connsiteX1052" fmla="*/ 1831182 w 3657600"/>
              <a:gd name="connsiteY1052" fmla="*/ 2571750 h 3616326"/>
              <a:gd name="connsiteX1053" fmla="*/ 642621 w 3657600"/>
              <a:gd name="connsiteY1053" fmla="*/ 2568575 h 3616326"/>
              <a:gd name="connsiteX1054" fmla="*/ 654051 w 3657600"/>
              <a:gd name="connsiteY1054" fmla="*/ 2579688 h 3616326"/>
              <a:gd name="connsiteX1055" fmla="*/ 642621 w 3657600"/>
              <a:gd name="connsiteY1055" fmla="*/ 2590800 h 3616326"/>
              <a:gd name="connsiteX1056" fmla="*/ 635001 w 3657600"/>
              <a:gd name="connsiteY1056" fmla="*/ 2579688 h 3616326"/>
              <a:gd name="connsiteX1057" fmla="*/ 642621 w 3657600"/>
              <a:gd name="connsiteY1057" fmla="*/ 2568575 h 3616326"/>
              <a:gd name="connsiteX1058" fmla="*/ 2873376 w 3657600"/>
              <a:gd name="connsiteY1058" fmla="*/ 2563813 h 3616326"/>
              <a:gd name="connsiteX1059" fmla="*/ 2900363 w 3657600"/>
              <a:gd name="connsiteY1059" fmla="*/ 2586527 h 3616326"/>
              <a:gd name="connsiteX1060" fmla="*/ 2873376 w 3657600"/>
              <a:gd name="connsiteY1060" fmla="*/ 2613026 h 3616326"/>
              <a:gd name="connsiteX1061" fmla="*/ 2846388 w 3657600"/>
              <a:gd name="connsiteY1061" fmla="*/ 2586527 h 3616326"/>
              <a:gd name="connsiteX1062" fmla="*/ 2873376 w 3657600"/>
              <a:gd name="connsiteY1062" fmla="*/ 2563813 h 3616326"/>
              <a:gd name="connsiteX1063" fmla="*/ 1932782 w 3657600"/>
              <a:gd name="connsiteY1063" fmla="*/ 2563813 h 3616326"/>
              <a:gd name="connsiteX1064" fmla="*/ 1936751 w 3657600"/>
              <a:gd name="connsiteY1064" fmla="*/ 2567782 h 3616326"/>
              <a:gd name="connsiteX1065" fmla="*/ 1932782 w 3657600"/>
              <a:gd name="connsiteY1065" fmla="*/ 2571751 h 3616326"/>
              <a:gd name="connsiteX1066" fmla="*/ 1928813 w 3657600"/>
              <a:gd name="connsiteY1066" fmla="*/ 2567782 h 3616326"/>
              <a:gd name="connsiteX1067" fmla="*/ 1932782 w 3657600"/>
              <a:gd name="connsiteY1067" fmla="*/ 2563813 h 3616326"/>
              <a:gd name="connsiteX1068" fmla="*/ 1729582 w 3657600"/>
              <a:gd name="connsiteY1068" fmla="*/ 2563813 h 3616326"/>
              <a:gd name="connsiteX1069" fmla="*/ 1733551 w 3657600"/>
              <a:gd name="connsiteY1069" fmla="*/ 2567782 h 3616326"/>
              <a:gd name="connsiteX1070" fmla="*/ 1729582 w 3657600"/>
              <a:gd name="connsiteY1070" fmla="*/ 2571751 h 3616326"/>
              <a:gd name="connsiteX1071" fmla="*/ 1725613 w 3657600"/>
              <a:gd name="connsiteY1071" fmla="*/ 2567782 h 3616326"/>
              <a:gd name="connsiteX1072" fmla="*/ 1729582 w 3657600"/>
              <a:gd name="connsiteY1072" fmla="*/ 2563813 h 3616326"/>
              <a:gd name="connsiteX1073" fmla="*/ 502180 w 3657600"/>
              <a:gd name="connsiteY1073" fmla="*/ 2555875 h 3616326"/>
              <a:gd name="connsiteX1074" fmla="*/ 509589 w 3657600"/>
              <a:gd name="connsiteY1074" fmla="*/ 2564342 h 3616326"/>
              <a:gd name="connsiteX1075" fmla="*/ 505885 w 3657600"/>
              <a:gd name="connsiteY1075" fmla="*/ 2568575 h 3616326"/>
              <a:gd name="connsiteX1076" fmla="*/ 498476 w 3657600"/>
              <a:gd name="connsiteY1076" fmla="*/ 2564342 h 3616326"/>
              <a:gd name="connsiteX1077" fmla="*/ 502180 w 3657600"/>
              <a:gd name="connsiteY1077" fmla="*/ 2555875 h 3616326"/>
              <a:gd name="connsiteX1078" fmla="*/ 3016251 w 3657600"/>
              <a:gd name="connsiteY1078" fmla="*/ 2549525 h 3616326"/>
              <a:gd name="connsiteX1079" fmla="*/ 3038476 w 3657600"/>
              <a:gd name="connsiteY1079" fmla="*/ 2571750 h 3616326"/>
              <a:gd name="connsiteX1080" fmla="*/ 3016251 w 3657600"/>
              <a:gd name="connsiteY1080" fmla="*/ 2593975 h 3616326"/>
              <a:gd name="connsiteX1081" fmla="*/ 2994026 w 3657600"/>
              <a:gd name="connsiteY1081" fmla="*/ 2571750 h 3616326"/>
              <a:gd name="connsiteX1082" fmla="*/ 3016251 w 3657600"/>
              <a:gd name="connsiteY1082" fmla="*/ 2549525 h 3616326"/>
              <a:gd name="connsiteX1083" fmla="*/ 1627717 w 3657600"/>
              <a:gd name="connsiteY1083" fmla="*/ 2541588 h 3616326"/>
              <a:gd name="connsiteX1084" fmla="*/ 1635126 w 3657600"/>
              <a:gd name="connsiteY1084" fmla="*/ 2545292 h 3616326"/>
              <a:gd name="connsiteX1085" fmla="*/ 1627717 w 3657600"/>
              <a:gd name="connsiteY1085" fmla="*/ 2552701 h 3616326"/>
              <a:gd name="connsiteX1086" fmla="*/ 1624013 w 3657600"/>
              <a:gd name="connsiteY1086" fmla="*/ 2545292 h 3616326"/>
              <a:gd name="connsiteX1087" fmla="*/ 1627717 w 3657600"/>
              <a:gd name="connsiteY1087" fmla="*/ 2541588 h 3616326"/>
              <a:gd name="connsiteX1088" fmla="*/ 3156480 w 3657600"/>
              <a:gd name="connsiteY1088" fmla="*/ 2538413 h 3616326"/>
              <a:gd name="connsiteX1089" fmla="*/ 3175001 w 3657600"/>
              <a:gd name="connsiteY1089" fmla="*/ 2553495 h 3616326"/>
              <a:gd name="connsiteX1090" fmla="*/ 3156480 w 3657600"/>
              <a:gd name="connsiteY1090" fmla="*/ 2568576 h 3616326"/>
              <a:gd name="connsiteX1091" fmla="*/ 3141663 w 3657600"/>
              <a:gd name="connsiteY1091" fmla="*/ 2553495 h 3616326"/>
              <a:gd name="connsiteX1092" fmla="*/ 3156480 w 3657600"/>
              <a:gd name="connsiteY1092" fmla="*/ 2538413 h 3616326"/>
              <a:gd name="connsiteX1093" fmla="*/ 2030942 w 3657600"/>
              <a:gd name="connsiteY1093" fmla="*/ 2538413 h 3616326"/>
              <a:gd name="connsiteX1094" fmla="*/ 2038351 w 3657600"/>
              <a:gd name="connsiteY1094" fmla="*/ 2545822 h 3616326"/>
              <a:gd name="connsiteX1095" fmla="*/ 2030942 w 3657600"/>
              <a:gd name="connsiteY1095" fmla="*/ 2549526 h 3616326"/>
              <a:gd name="connsiteX1096" fmla="*/ 2027238 w 3657600"/>
              <a:gd name="connsiteY1096" fmla="*/ 2545822 h 3616326"/>
              <a:gd name="connsiteX1097" fmla="*/ 2030942 w 3657600"/>
              <a:gd name="connsiteY1097" fmla="*/ 2538413 h 3616326"/>
              <a:gd name="connsiteX1098" fmla="*/ 370947 w 3657600"/>
              <a:gd name="connsiteY1098" fmla="*/ 2538413 h 3616326"/>
              <a:gd name="connsiteX1099" fmla="*/ 374651 w 3657600"/>
              <a:gd name="connsiteY1099" fmla="*/ 2542117 h 3616326"/>
              <a:gd name="connsiteX1100" fmla="*/ 370947 w 3657600"/>
              <a:gd name="connsiteY1100" fmla="*/ 2549526 h 3616326"/>
              <a:gd name="connsiteX1101" fmla="*/ 363538 w 3657600"/>
              <a:gd name="connsiteY1101" fmla="*/ 2542117 h 3616326"/>
              <a:gd name="connsiteX1102" fmla="*/ 370947 w 3657600"/>
              <a:gd name="connsiteY1102" fmla="*/ 2538413 h 3616326"/>
              <a:gd name="connsiteX1103" fmla="*/ 3292476 w 3657600"/>
              <a:gd name="connsiteY1103" fmla="*/ 2522538 h 3616326"/>
              <a:gd name="connsiteX1104" fmla="*/ 3303588 w 3657600"/>
              <a:gd name="connsiteY1104" fmla="*/ 2533968 h 3616326"/>
              <a:gd name="connsiteX1105" fmla="*/ 3292476 w 3657600"/>
              <a:gd name="connsiteY1105" fmla="*/ 2541588 h 3616326"/>
              <a:gd name="connsiteX1106" fmla="*/ 3281363 w 3657600"/>
              <a:gd name="connsiteY1106" fmla="*/ 2533968 h 3616326"/>
              <a:gd name="connsiteX1107" fmla="*/ 3292476 w 3657600"/>
              <a:gd name="connsiteY1107" fmla="*/ 2522538 h 3616326"/>
              <a:gd name="connsiteX1108" fmla="*/ 1351757 w 3657600"/>
              <a:gd name="connsiteY1108" fmla="*/ 2519363 h 3616326"/>
              <a:gd name="connsiteX1109" fmla="*/ 1366839 w 3657600"/>
              <a:gd name="connsiteY1109" fmla="*/ 2534445 h 3616326"/>
              <a:gd name="connsiteX1110" fmla="*/ 1351757 w 3657600"/>
              <a:gd name="connsiteY1110" fmla="*/ 2549526 h 3616326"/>
              <a:gd name="connsiteX1111" fmla="*/ 1336676 w 3657600"/>
              <a:gd name="connsiteY1111" fmla="*/ 2534445 h 3616326"/>
              <a:gd name="connsiteX1112" fmla="*/ 1351757 w 3657600"/>
              <a:gd name="connsiteY1112" fmla="*/ 2519363 h 3616326"/>
              <a:gd name="connsiteX1113" fmla="*/ 2310872 w 3657600"/>
              <a:gd name="connsiteY1113" fmla="*/ 2514600 h 3616326"/>
              <a:gd name="connsiteX1114" fmla="*/ 2325689 w 3657600"/>
              <a:gd name="connsiteY1114" fmla="*/ 2529682 h 3616326"/>
              <a:gd name="connsiteX1115" fmla="*/ 2310872 w 3657600"/>
              <a:gd name="connsiteY1115" fmla="*/ 2544763 h 3616326"/>
              <a:gd name="connsiteX1116" fmla="*/ 2292351 w 3657600"/>
              <a:gd name="connsiteY1116" fmla="*/ 2529682 h 3616326"/>
              <a:gd name="connsiteX1117" fmla="*/ 2310872 w 3657600"/>
              <a:gd name="connsiteY1117" fmla="*/ 2514600 h 3616326"/>
              <a:gd name="connsiteX1118" fmla="*/ 1185863 w 3657600"/>
              <a:gd name="connsiteY1118" fmla="*/ 2514600 h 3616326"/>
              <a:gd name="connsiteX1119" fmla="*/ 1208088 w 3657600"/>
              <a:gd name="connsiteY1119" fmla="*/ 2537619 h 3616326"/>
              <a:gd name="connsiteX1120" fmla="*/ 1185863 w 3657600"/>
              <a:gd name="connsiteY1120" fmla="*/ 2560638 h 3616326"/>
              <a:gd name="connsiteX1121" fmla="*/ 1163638 w 3657600"/>
              <a:gd name="connsiteY1121" fmla="*/ 2537619 h 3616326"/>
              <a:gd name="connsiteX1122" fmla="*/ 1185863 w 3657600"/>
              <a:gd name="connsiteY1122" fmla="*/ 2514600 h 3616326"/>
              <a:gd name="connsiteX1123" fmla="*/ 1027113 w 3657600"/>
              <a:gd name="connsiteY1123" fmla="*/ 2511426 h 3616326"/>
              <a:gd name="connsiteX1124" fmla="*/ 1049338 w 3657600"/>
              <a:gd name="connsiteY1124" fmla="*/ 2533651 h 3616326"/>
              <a:gd name="connsiteX1125" fmla="*/ 1027113 w 3657600"/>
              <a:gd name="connsiteY1125" fmla="*/ 2555876 h 3616326"/>
              <a:gd name="connsiteX1126" fmla="*/ 1004888 w 3657600"/>
              <a:gd name="connsiteY1126" fmla="*/ 2533651 h 3616326"/>
              <a:gd name="connsiteX1127" fmla="*/ 1027113 w 3657600"/>
              <a:gd name="connsiteY1127" fmla="*/ 2511426 h 3616326"/>
              <a:gd name="connsiteX1128" fmla="*/ 3424768 w 3657600"/>
              <a:gd name="connsiteY1128" fmla="*/ 2508251 h 3616326"/>
              <a:gd name="connsiteX1129" fmla="*/ 3432176 w 3657600"/>
              <a:gd name="connsiteY1129" fmla="*/ 2511426 h 3616326"/>
              <a:gd name="connsiteX1130" fmla="*/ 3424768 w 3657600"/>
              <a:gd name="connsiteY1130" fmla="*/ 2514601 h 3616326"/>
              <a:gd name="connsiteX1131" fmla="*/ 3421063 w 3657600"/>
              <a:gd name="connsiteY1131" fmla="*/ 2511426 h 3616326"/>
              <a:gd name="connsiteX1132" fmla="*/ 3424768 w 3657600"/>
              <a:gd name="connsiteY1132" fmla="*/ 2508251 h 3616326"/>
              <a:gd name="connsiteX1133" fmla="*/ 2476501 w 3657600"/>
              <a:gd name="connsiteY1133" fmla="*/ 2503488 h 3616326"/>
              <a:gd name="connsiteX1134" fmla="*/ 2506663 w 3657600"/>
              <a:gd name="connsiteY1134" fmla="*/ 2533651 h 3616326"/>
              <a:gd name="connsiteX1135" fmla="*/ 2476501 w 3657600"/>
              <a:gd name="connsiteY1135" fmla="*/ 2563813 h 3616326"/>
              <a:gd name="connsiteX1136" fmla="*/ 2446338 w 3657600"/>
              <a:gd name="connsiteY1136" fmla="*/ 2533651 h 3616326"/>
              <a:gd name="connsiteX1137" fmla="*/ 2476501 w 3657600"/>
              <a:gd name="connsiteY1137" fmla="*/ 2503488 h 3616326"/>
              <a:gd name="connsiteX1138" fmla="*/ 876012 w 3657600"/>
              <a:gd name="connsiteY1138" fmla="*/ 2503488 h 3616326"/>
              <a:gd name="connsiteX1139" fmla="*/ 898526 w 3657600"/>
              <a:gd name="connsiteY1139" fmla="*/ 2522249 h 3616326"/>
              <a:gd name="connsiteX1140" fmla="*/ 876012 w 3657600"/>
              <a:gd name="connsiteY1140" fmla="*/ 2544763 h 3616326"/>
              <a:gd name="connsiteX1141" fmla="*/ 857251 w 3657600"/>
              <a:gd name="connsiteY1141" fmla="*/ 2522249 h 3616326"/>
              <a:gd name="connsiteX1142" fmla="*/ 876012 w 3657600"/>
              <a:gd name="connsiteY1142" fmla="*/ 2503488 h 3616326"/>
              <a:gd name="connsiteX1143" fmla="*/ 2129897 w 3657600"/>
              <a:gd name="connsiteY1143" fmla="*/ 2500313 h 3616326"/>
              <a:gd name="connsiteX1144" fmla="*/ 2133601 w 3657600"/>
              <a:gd name="connsiteY1144" fmla="*/ 2507722 h 3616326"/>
              <a:gd name="connsiteX1145" fmla="*/ 2129897 w 3657600"/>
              <a:gd name="connsiteY1145" fmla="*/ 2511426 h 3616326"/>
              <a:gd name="connsiteX1146" fmla="*/ 2122488 w 3657600"/>
              <a:gd name="connsiteY1146" fmla="*/ 2507722 h 3616326"/>
              <a:gd name="connsiteX1147" fmla="*/ 2129897 w 3657600"/>
              <a:gd name="connsiteY1147" fmla="*/ 2500313 h 3616326"/>
              <a:gd name="connsiteX1148" fmla="*/ 1533526 w 3657600"/>
              <a:gd name="connsiteY1148" fmla="*/ 2500313 h 3616326"/>
              <a:gd name="connsiteX1149" fmla="*/ 1541463 w 3657600"/>
              <a:gd name="connsiteY1149" fmla="*/ 2507933 h 3616326"/>
              <a:gd name="connsiteX1150" fmla="*/ 1533526 w 3657600"/>
              <a:gd name="connsiteY1150" fmla="*/ 2519363 h 3616326"/>
              <a:gd name="connsiteX1151" fmla="*/ 1525588 w 3657600"/>
              <a:gd name="connsiteY1151" fmla="*/ 2507933 h 3616326"/>
              <a:gd name="connsiteX1152" fmla="*/ 1533526 w 3657600"/>
              <a:gd name="connsiteY1152" fmla="*/ 2500313 h 3616326"/>
              <a:gd name="connsiteX1153" fmla="*/ 2635531 w 3657600"/>
              <a:gd name="connsiteY1153" fmla="*/ 2495551 h 3616326"/>
              <a:gd name="connsiteX1154" fmla="*/ 2665413 w 3657600"/>
              <a:gd name="connsiteY1154" fmla="*/ 2530009 h 3616326"/>
              <a:gd name="connsiteX1155" fmla="*/ 2635531 w 3657600"/>
              <a:gd name="connsiteY1155" fmla="*/ 2560639 h 3616326"/>
              <a:gd name="connsiteX1156" fmla="*/ 2601913 w 3657600"/>
              <a:gd name="connsiteY1156" fmla="*/ 2530009 h 3616326"/>
              <a:gd name="connsiteX1157" fmla="*/ 2635531 w 3657600"/>
              <a:gd name="connsiteY1157" fmla="*/ 2495551 h 3616326"/>
              <a:gd name="connsiteX1158" fmla="*/ 733199 w 3657600"/>
              <a:gd name="connsiteY1158" fmla="*/ 2492376 h 3616326"/>
              <a:gd name="connsiteX1159" fmla="*/ 747713 w 3657600"/>
              <a:gd name="connsiteY1159" fmla="*/ 2507458 h 3616326"/>
              <a:gd name="connsiteX1160" fmla="*/ 733199 w 3657600"/>
              <a:gd name="connsiteY1160" fmla="*/ 2522539 h 3616326"/>
              <a:gd name="connsiteX1161" fmla="*/ 722313 w 3657600"/>
              <a:gd name="connsiteY1161" fmla="*/ 2507458 h 3616326"/>
              <a:gd name="connsiteX1162" fmla="*/ 733199 w 3657600"/>
              <a:gd name="connsiteY1162" fmla="*/ 2492376 h 3616326"/>
              <a:gd name="connsiteX1163" fmla="*/ 2782571 w 3657600"/>
              <a:gd name="connsiteY1163" fmla="*/ 2489201 h 3616326"/>
              <a:gd name="connsiteX1164" fmla="*/ 2813051 w 3657600"/>
              <a:gd name="connsiteY1164" fmla="*/ 2515131 h 3616326"/>
              <a:gd name="connsiteX1165" fmla="*/ 2782571 w 3657600"/>
              <a:gd name="connsiteY1165" fmla="*/ 2544764 h 3616326"/>
              <a:gd name="connsiteX1166" fmla="*/ 2755901 w 3657600"/>
              <a:gd name="connsiteY1166" fmla="*/ 2515131 h 3616326"/>
              <a:gd name="connsiteX1167" fmla="*/ 2782571 w 3657600"/>
              <a:gd name="connsiteY1167" fmla="*/ 2489201 h 3616326"/>
              <a:gd name="connsiteX1168" fmla="*/ 3554413 w 3657600"/>
              <a:gd name="connsiteY1168" fmla="*/ 2484438 h 3616326"/>
              <a:gd name="connsiteX1169" fmla="*/ 3556002 w 3657600"/>
              <a:gd name="connsiteY1169" fmla="*/ 2488407 h 3616326"/>
              <a:gd name="connsiteX1170" fmla="*/ 3554413 w 3657600"/>
              <a:gd name="connsiteY1170" fmla="*/ 2492376 h 3616326"/>
              <a:gd name="connsiteX1171" fmla="*/ 3552825 w 3657600"/>
              <a:gd name="connsiteY1171" fmla="*/ 2488407 h 3616326"/>
              <a:gd name="connsiteX1172" fmla="*/ 3554413 w 3657600"/>
              <a:gd name="connsiteY1172" fmla="*/ 2484438 h 3616326"/>
              <a:gd name="connsiteX1173" fmla="*/ 596900 w 3657600"/>
              <a:gd name="connsiteY1173" fmla="*/ 2478088 h 3616326"/>
              <a:gd name="connsiteX1174" fmla="*/ 608013 w 3657600"/>
              <a:gd name="connsiteY1174" fmla="*/ 2489201 h 3616326"/>
              <a:gd name="connsiteX1175" fmla="*/ 596900 w 3657600"/>
              <a:gd name="connsiteY1175" fmla="*/ 2500313 h 3616326"/>
              <a:gd name="connsiteX1176" fmla="*/ 585788 w 3657600"/>
              <a:gd name="connsiteY1176" fmla="*/ 2489201 h 3616326"/>
              <a:gd name="connsiteX1177" fmla="*/ 596900 w 3657600"/>
              <a:gd name="connsiteY1177" fmla="*/ 2478088 h 3616326"/>
              <a:gd name="connsiteX1178" fmla="*/ 2926252 w 3657600"/>
              <a:gd name="connsiteY1178" fmla="*/ 2473325 h 3616326"/>
              <a:gd name="connsiteX1179" fmla="*/ 2952751 w 3657600"/>
              <a:gd name="connsiteY1179" fmla="*/ 2499519 h 3616326"/>
              <a:gd name="connsiteX1180" fmla="*/ 2926252 w 3657600"/>
              <a:gd name="connsiteY1180" fmla="*/ 2525713 h 3616326"/>
              <a:gd name="connsiteX1181" fmla="*/ 2903538 w 3657600"/>
              <a:gd name="connsiteY1181" fmla="*/ 2499519 h 3616326"/>
              <a:gd name="connsiteX1182" fmla="*/ 2926252 w 3657600"/>
              <a:gd name="connsiteY1182" fmla="*/ 2473325 h 3616326"/>
              <a:gd name="connsiteX1183" fmla="*/ 461170 w 3657600"/>
              <a:gd name="connsiteY1183" fmla="*/ 2462213 h 3616326"/>
              <a:gd name="connsiteX1184" fmla="*/ 468314 w 3657600"/>
              <a:gd name="connsiteY1184" fmla="*/ 2470151 h 3616326"/>
              <a:gd name="connsiteX1185" fmla="*/ 461170 w 3657600"/>
              <a:gd name="connsiteY1185" fmla="*/ 2478088 h 3616326"/>
              <a:gd name="connsiteX1186" fmla="*/ 454026 w 3657600"/>
              <a:gd name="connsiteY1186" fmla="*/ 2470151 h 3616326"/>
              <a:gd name="connsiteX1187" fmla="*/ 461170 w 3657600"/>
              <a:gd name="connsiteY1187" fmla="*/ 2462213 h 3616326"/>
              <a:gd name="connsiteX1188" fmla="*/ 3065463 w 3657600"/>
              <a:gd name="connsiteY1188" fmla="*/ 2459038 h 3616326"/>
              <a:gd name="connsiteX1189" fmla="*/ 3087688 w 3657600"/>
              <a:gd name="connsiteY1189" fmla="*/ 2481263 h 3616326"/>
              <a:gd name="connsiteX1190" fmla="*/ 3065463 w 3657600"/>
              <a:gd name="connsiteY1190" fmla="*/ 2503488 h 3616326"/>
              <a:gd name="connsiteX1191" fmla="*/ 3043238 w 3657600"/>
              <a:gd name="connsiteY1191" fmla="*/ 2481263 h 3616326"/>
              <a:gd name="connsiteX1192" fmla="*/ 3065463 w 3657600"/>
              <a:gd name="connsiteY1192" fmla="*/ 2459038 h 3616326"/>
              <a:gd name="connsiteX1193" fmla="*/ 2216151 w 3657600"/>
              <a:gd name="connsiteY1193" fmla="*/ 2454275 h 3616326"/>
              <a:gd name="connsiteX1194" fmla="*/ 2220914 w 3657600"/>
              <a:gd name="connsiteY1194" fmla="*/ 2454275 h 3616326"/>
              <a:gd name="connsiteX1195" fmla="*/ 2216151 w 3657600"/>
              <a:gd name="connsiteY1195" fmla="*/ 2459038 h 3616326"/>
              <a:gd name="connsiteX1196" fmla="*/ 1272949 w 3657600"/>
              <a:gd name="connsiteY1196" fmla="*/ 2454275 h 3616326"/>
              <a:gd name="connsiteX1197" fmla="*/ 1287463 w 3657600"/>
              <a:gd name="connsiteY1197" fmla="*/ 2466182 h 3616326"/>
              <a:gd name="connsiteX1198" fmla="*/ 1272949 w 3657600"/>
              <a:gd name="connsiteY1198" fmla="*/ 2478088 h 3616326"/>
              <a:gd name="connsiteX1199" fmla="*/ 1262063 w 3657600"/>
              <a:gd name="connsiteY1199" fmla="*/ 2466182 h 3616326"/>
              <a:gd name="connsiteX1200" fmla="*/ 1272949 w 3657600"/>
              <a:gd name="connsiteY1200" fmla="*/ 2454275 h 3616326"/>
              <a:gd name="connsiteX1201" fmla="*/ 2386468 w 3657600"/>
              <a:gd name="connsiteY1201" fmla="*/ 2451100 h 3616326"/>
              <a:gd name="connsiteX1202" fmla="*/ 2401889 w 3657600"/>
              <a:gd name="connsiteY1202" fmla="*/ 2462666 h 3616326"/>
              <a:gd name="connsiteX1203" fmla="*/ 2386468 w 3657600"/>
              <a:gd name="connsiteY1203" fmla="*/ 2478088 h 3616326"/>
              <a:gd name="connsiteX1204" fmla="*/ 2374901 w 3657600"/>
              <a:gd name="connsiteY1204" fmla="*/ 2462666 h 3616326"/>
              <a:gd name="connsiteX1205" fmla="*/ 2386468 w 3657600"/>
              <a:gd name="connsiteY1205" fmla="*/ 2451100 h 3616326"/>
              <a:gd name="connsiteX1206" fmla="*/ 1933576 w 3657600"/>
              <a:gd name="connsiteY1206" fmla="*/ 2451100 h 3616326"/>
              <a:gd name="connsiteX1207" fmla="*/ 1935164 w 3657600"/>
              <a:gd name="connsiteY1207" fmla="*/ 2451100 h 3616326"/>
              <a:gd name="connsiteX1208" fmla="*/ 1935164 w 3657600"/>
              <a:gd name="connsiteY1208" fmla="*/ 2452688 h 3616326"/>
              <a:gd name="connsiteX1209" fmla="*/ 1933576 w 3657600"/>
              <a:gd name="connsiteY1209" fmla="*/ 2452688 h 3616326"/>
              <a:gd name="connsiteX1210" fmla="*/ 1117601 w 3657600"/>
              <a:gd name="connsiteY1210" fmla="*/ 2443163 h 3616326"/>
              <a:gd name="connsiteX1211" fmla="*/ 1136651 w 3657600"/>
              <a:gd name="connsiteY1211" fmla="*/ 2462213 h 3616326"/>
              <a:gd name="connsiteX1212" fmla="*/ 1117601 w 3657600"/>
              <a:gd name="connsiteY1212" fmla="*/ 2481263 h 3616326"/>
              <a:gd name="connsiteX1213" fmla="*/ 1098551 w 3657600"/>
              <a:gd name="connsiteY1213" fmla="*/ 2462213 h 3616326"/>
              <a:gd name="connsiteX1214" fmla="*/ 1117601 w 3657600"/>
              <a:gd name="connsiteY1214" fmla="*/ 2443163 h 3616326"/>
              <a:gd name="connsiteX1215" fmla="*/ 329407 w 3657600"/>
              <a:gd name="connsiteY1215" fmla="*/ 2443163 h 3616326"/>
              <a:gd name="connsiteX1216" fmla="*/ 333376 w 3657600"/>
              <a:gd name="connsiteY1216" fmla="*/ 2447132 h 3616326"/>
              <a:gd name="connsiteX1217" fmla="*/ 329407 w 3657600"/>
              <a:gd name="connsiteY1217" fmla="*/ 2451101 h 3616326"/>
              <a:gd name="connsiteX1218" fmla="*/ 325438 w 3657600"/>
              <a:gd name="connsiteY1218" fmla="*/ 2447132 h 3616326"/>
              <a:gd name="connsiteX1219" fmla="*/ 329407 w 3657600"/>
              <a:gd name="connsiteY1219" fmla="*/ 2443163 h 3616326"/>
              <a:gd name="connsiteX1220" fmla="*/ 3197659 w 3657600"/>
              <a:gd name="connsiteY1220" fmla="*/ 2439988 h 3616326"/>
              <a:gd name="connsiteX1221" fmla="*/ 3201556 w 3657600"/>
              <a:gd name="connsiteY1221" fmla="*/ 2439988 h 3616326"/>
              <a:gd name="connsiteX1222" fmla="*/ 3221039 w 3657600"/>
              <a:gd name="connsiteY1222" fmla="*/ 2458749 h 3616326"/>
              <a:gd name="connsiteX1223" fmla="*/ 3201556 w 3657600"/>
              <a:gd name="connsiteY1223" fmla="*/ 2481263 h 3616326"/>
              <a:gd name="connsiteX1224" fmla="*/ 3178176 w 3657600"/>
              <a:gd name="connsiteY1224" fmla="*/ 2458749 h 3616326"/>
              <a:gd name="connsiteX1225" fmla="*/ 3197659 w 3657600"/>
              <a:gd name="connsiteY1225" fmla="*/ 2439988 h 3616326"/>
              <a:gd name="connsiteX1226" fmla="*/ 2544763 w 3657600"/>
              <a:gd name="connsiteY1226" fmla="*/ 2435226 h 3616326"/>
              <a:gd name="connsiteX1227" fmla="*/ 2566988 w 3657600"/>
              <a:gd name="connsiteY1227" fmla="*/ 2458245 h 3616326"/>
              <a:gd name="connsiteX1228" fmla="*/ 2544763 w 3657600"/>
              <a:gd name="connsiteY1228" fmla="*/ 2481264 h 3616326"/>
              <a:gd name="connsiteX1229" fmla="*/ 2522538 w 3657600"/>
              <a:gd name="connsiteY1229" fmla="*/ 2458245 h 3616326"/>
              <a:gd name="connsiteX1230" fmla="*/ 2544763 w 3657600"/>
              <a:gd name="connsiteY1230" fmla="*/ 2435226 h 3616326"/>
              <a:gd name="connsiteX1231" fmla="*/ 966788 w 3657600"/>
              <a:gd name="connsiteY1231" fmla="*/ 2428876 h 3616326"/>
              <a:gd name="connsiteX1232" fmla="*/ 989013 w 3657600"/>
              <a:gd name="connsiteY1232" fmla="*/ 2451590 h 3616326"/>
              <a:gd name="connsiteX1233" fmla="*/ 966788 w 3657600"/>
              <a:gd name="connsiteY1233" fmla="*/ 2478089 h 3616326"/>
              <a:gd name="connsiteX1234" fmla="*/ 944563 w 3657600"/>
              <a:gd name="connsiteY1234" fmla="*/ 2451590 h 3616326"/>
              <a:gd name="connsiteX1235" fmla="*/ 966788 w 3657600"/>
              <a:gd name="connsiteY1235" fmla="*/ 2428876 h 3616326"/>
              <a:gd name="connsiteX1236" fmla="*/ 2032001 w 3657600"/>
              <a:gd name="connsiteY1236" fmla="*/ 2424113 h 3616326"/>
              <a:gd name="connsiteX1237" fmla="*/ 2033589 w 3657600"/>
              <a:gd name="connsiteY1237" fmla="*/ 2424113 h 3616326"/>
              <a:gd name="connsiteX1238" fmla="*/ 2033589 w 3657600"/>
              <a:gd name="connsiteY1238" fmla="*/ 2425701 h 3616326"/>
              <a:gd name="connsiteX1239" fmla="*/ 2032001 w 3657600"/>
              <a:gd name="connsiteY1239" fmla="*/ 2425701 h 3616326"/>
              <a:gd name="connsiteX1240" fmla="*/ 1627188 w 3657600"/>
              <a:gd name="connsiteY1240" fmla="*/ 2424113 h 3616326"/>
              <a:gd name="connsiteX1241" fmla="*/ 1631951 w 3657600"/>
              <a:gd name="connsiteY1241" fmla="*/ 2424113 h 3616326"/>
              <a:gd name="connsiteX1242" fmla="*/ 1631951 w 3657600"/>
              <a:gd name="connsiteY1242" fmla="*/ 2428876 h 3616326"/>
              <a:gd name="connsiteX1243" fmla="*/ 200026 w 3657600"/>
              <a:gd name="connsiteY1243" fmla="*/ 2424113 h 3616326"/>
              <a:gd name="connsiteX1244" fmla="*/ 204789 w 3657600"/>
              <a:gd name="connsiteY1244" fmla="*/ 2424113 h 3616326"/>
              <a:gd name="connsiteX1245" fmla="*/ 200026 w 3657600"/>
              <a:gd name="connsiteY1245" fmla="*/ 2428876 h 3616326"/>
              <a:gd name="connsiteX1246" fmla="*/ 3329783 w 3657600"/>
              <a:gd name="connsiteY1246" fmla="*/ 2420938 h 3616326"/>
              <a:gd name="connsiteX1247" fmla="*/ 3344864 w 3657600"/>
              <a:gd name="connsiteY1247" fmla="*/ 2435755 h 3616326"/>
              <a:gd name="connsiteX1248" fmla="*/ 3329783 w 3657600"/>
              <a:gd name="connsiteY1248" fmla="*/ 2454276 h 3616326"/>
              <a:gd name="connsiteX1249" fmla="*/ 3314701 w 3657600"/>
              <a:gd name="connsiteY1249" fmla="*/ 2435755 h 3616326"/>
              <a:gd name="connsiteX1250" fmla="*/ 3329783 w 3657600"/>
              <a:gd name="connsiteY1250" fmla="*/ 2420938 h 3616326"/>
              <a:gd name="connsiteX1251" fmla="*/ 2692083 w 3657600"/>
              <a:gd name="connsiteY1251" fmla="*/ 2416176 h 3616326"/>
              <a:gd name="connsiteX1252" fmla="*/ 2695893 w 3657600"/>
              <a:gd name="connsiteY1252" fmla="*/ 2416176 h 3616326"/>
              <a:gd name="connsiteX1253" fmla="*/ 2722563 w 3657600"/>
              <a:gd name="connsiteY1253" fmla="*/ 2442846 h 3616326"/>
              <a:gd name="connsiteX1254" fmla="*/ 2695893 w 3657600"/>
              <a:gd name="connsiteY1254" fmla="*/ 2473326 h 3616326"/>
              <a:gd name="connsiteX1255" fmla="*/ 2665413 w 3657600"/>
              <a:gd name="connsiteY1255" fmla="*/ 2446656 h 3616326"/>
              <a:gd name="connsiteX1256" fmla="*/ 2692083 w 3657600"/>
              <a:gd name="connsiteY1256" fmla="*/ 2416176 h 3616326"/>
              <a:gd name="connsiteX1257" fmla="*/ 823624 w 3657600"/>
              <a:gd name="connsiteY1257" fmla="*/ 2413001 h 3616326"/>
              <a:gd name="connsiteX1258" fmla="*/ 846138 w 3657600"/>
              <a:gd name="connsiteY1258" fmla="*/ 2436020 h 3616326"/>
              <a:gd name="connsiteX1259" fmla="*/ 823624 w 3657600"/>
              <a:gd name="connsiteY1259" fmla="*/ 2459039 h 3616326"/>
              <a:gd name="connsiteX1260" fmla="*/ 804863 w 3657600"/>
              <a:gd name="connsiteY1260" fmla="*/ 2436020 h 3616326"/>
              <a:gd name="connsiteX1261" fmla="*/ 823624 w 3657600"/>
              <a:gd name="connsiteY1261" fmla="*/ 2413001 h 3616326"/>
              <a:gd name="connsiteX1262" fmla="*/ 3458846 w 3657600"/>
              <a:gd name="connsiteY1262" fmla="*/ 2405063 h 3616326"/>
              <a:gd name="connsiteX1263" fmla="*/ 3470276 w 3657600"/>
              <a:gd name="connsiteY1263" fmla="*/ 2412683 h 3616326"/>
              <a:gd name="connsiteX1264" fmla="*/ 3458846 w 3657600"/>
              <a:gd name="connsiteY1264" fmla="*/ 2424113 h 3616326"/>
              <a:gd name="connsiteX1265" fmla="*/ 3451226 w 3657600"/>
              <a:gd name="connsiteY1265" fmla="*/ 2412683 h 3616326"/>
              <a:gd name="connsiteX1266" fmla="*/ 3458846 w 3657600"/>
              <a:gd name="connsiteY1266" fmla="*/ 2405063 h 3616326"/>
              <a:gd name="connsiteX1267" fmla="*/ 688182 w 3657600"/>
              <a:gd name="connsiteY1267" fmla="*/ 2401888 h 3616326"/>
              <a:gd name="connsiteX1268" fmla="*/ 703264 w 3657600"/>
              <a:gd name="connsiteY1268" fmla="*/ 2416970 h 3616326"/>
              <a:gd name="connsiteX1269" fmla="*/ 688182 w 3657600"/>
              <a:gd name="connsiteY1269" fmla="*/ 2432051 h 3616326"/>
              <a:gd name="connsiteX1270" fmla="*/ 673101 w 3657600"/>
              <a:gd name="connsiteY1270" fmla="*/ 2416970 h 3616326"/>
              <a:gd name="connsiteX1271" fmla="*/ 688182 w 3657600"/>
              <a:gd name="connsiteY1271" fmla="*/ 2401888 h 3616326"/>
              <a:gd name="connsiteX1272" fmla="*/ 2835276 w 3657600"/>
              <a:gd name="connsiteY1272" fmla="*/ 2398713 h 3616326"/>
              <a:gd name="connsiteX1273" fmla="*/ 2865438 w 3657600"/>
              <a:gd name="connsiteY1273" fmla="*/ 2428876 h 3616326"/>
              <a:gd name="connsiteX1274" fmla="*/ 2835276 w 3657600"/>
              <a:gd name="connsiteY1274" fmla="*/ 2459038 h 3616326"/>
              <a:gd name="connsiteX1275" fmla="*/ 2805113 w 3657600"/>
              <a:gd name="connsiteY1275" fmla="*/ 2428876 h 3616326"/>
              <a:gd name="connsiteX1276" fmla="*/ 2835276 w 3657600"/>
              <a:gd name="connsiteY1276" fmla="*/ 2398713 h 3616326"/>
              <a:gd name="connsiteX1277" fmla="*/ 1362870 w 3657600"/>
              <a:gd name="connsiteY1277" fmla="*/ 2390775 h 3616326"/>
              <a:gd name="connsiteX1278" fmla="*/ 1366839 w 3657600"/>
              <a:gd name="connsiteY1278" fmla="*/ 2394744 h 3616326"/>
              <a:gd name="connsiteX1279" fmla="*/ 1362870 w 3657600"/>
              <a:gd name="connsiteY1279" fmla="*/ 2398713 h 3616326"/>
              <a:gd name="connsiteX1280" fmla="*/ 1358901 w 3657600"/>
              <a:gd name="connsiteY1280" fmla="*/ 2394744 h 3616326"/>
              <a:gd name="connsiteX1281" fmla="*/ 1362870 w 3657600"/>
              <a:gd name="connsiteY1281" fmla="*/ 2390775 h 3616326"/>
              <a:gd name="connsiteX1282" fmla="*/ 3586957 w 3657600"/>
              <a:gd name="connsiteY1282" fmla="*/ 2386013 h 3616326"/>
              <a:gd name="connsiteX1283" fmla="*/ 3590926 w 3657600"/>
              <a:gd name="connsiteY1283" fmla="*/ 2389982 h 3616326"/>
              <a:gd name="connsiteX1284" fmla="*/ 3586957 w 3657600"/>
              <a:gd name="connsiteY1284" fmla="*/ 2393951 h 3616326"/>
              <a:gd name="connsiteX1285" fmla="*/ 3582988 w 3657600"/>
              <a:gd name="connsiteY1285" fmla="*/ 2389982 h 3616326"/>
              <a:gd name="connsiteX1286" fmla="*/ 3586957 w 3657600"/>
              <a:gd name="connsiteY1286" fmla="*/ 2386013 h 3616326"/>
              <a:gd name="connsiteX1287" fmla="*/ 2296056 w 3657600"/>
              <a:gd name="connsiteY1287" fmla="*/ 2386013 h 3616326"/>
              <a:gd name="connsiteX1288" fmla="*/ 2303464 w 3657600"/>
              <a:gd name="connsiteY1288" fmla="*/ 2390246 h 3616326"/>
              <a:gd name="connsiteX1289" fmla="*/ 2296056 w 3657600"/>
              <a:gd name="connsiteY1289" fmla="*/ 2398713 h 3616326"/>
              <a:gd name="connsiteX1290" fmla="*/ 2292351 w 3657600"/>
              <a:gd name="connsiteY1290" fmla="*/ 2390246 h 3616326"/>
              <a:gd name="connsiteX1291" fmla="*/ 2296056 w 3657600"/>
              <a:gd name="connsiteY1291" fmla="*/ 2386013 h 3616326"/>
              <a:gd name="connsiteX1292" fmla="*/ 2970702 w 3657600"/>
              <a:gd name="connsiteY1292" fmla="*/ 2382838 h 3616326"/>
              <a:gd name="connsiteX1293" fmla="*/ 2997201 w 3657600"/>
              <a:gd name="connsiteY1293" fmla="*/ 2409032 h 3616326"/>
              <a:gd name="connsiteX1294" fmla="*/ 2970702 w 3657600"/>
              <a:gd name="connsiteY1294" fmla="*/ 2435226 h 3616326"/>
              <a:gd name="connsiteX1295" fmla="*/ 2947988 w 3657600"/>
              <a:gd name="connsiteY1295" fmla="*/ 2409032 h 3616326"/>
              <a:gd name="connsiteX1296" fmla="*/ 2970702 w 3657600"/>
              <a:gd name="connsiteY1296" fmla="*/ 2382838 h 3616326"/>
              <a:gd name="connsiteX1297" fmla="*/ 1536701 w 3657600"/>
              <a:gd name="connsiteY1297" fmla="*/ 2382838 h 3616326"/>
              <a:gd name="connsiteX1298" fmla="*/ 1538289 w 3657600"/>
              <a:gd name="connsiteY1298" fmla="*/ 2382838 h 3616326"/>
              <a:gd name="connsiteX1299" fmla="*/ 1538289 w 3657600"/>
              <a:gd name="connsiteY1299" fmla="*/ 2384426 h 3616326"/>
              <a:gd name="connsiteX1300" fmla="*/ 1536701 w 3657600"/>
              <a:gd name="connsiteY1300" fmla="*/ 2384426 h 3616326"/>
              <a:gd name="connsiteX1301" fmla="*/ 555625 w 3657600"/>
              <a:gd name="connsiteY1301" fmla="*/ 2382838 h 3616326"/>
              <a:gd name="connsiteX1302" fmla="*/ 566738 w 3657600"/>
              <a:gd name="connsiteY1302" fmla="*/ 2394404 h 3616326"/>
              <a:gd name="connsiteX1303" fmla="*/ 555625 w 3657600"/>
              <a:gd name="connsiteY1303" fmla="*/ 2409826 h 3616326"/>
              <a:gd name="connsiteX1304" fmla="*/ 544513 w 3657600"/>
              <a:gd name="connsiteY1304" fmla="*/ 2398260 h 3616326"/>
              <a:gd name="connsiteX1305" fmla="*/ 555625 w 3657600"/>
              <a:gd name="connsiteY1305" fmla="*/ 2382838 h 3616326"/>
              <a:gd name="connsiteX1306" fmla="*/ 2454049 w 3657600"/>
              <a:gd name="connsiteY1306" fmla="*/ 2374900 h 3616326"/>
              <a:gd name="connsiteX1307" fmla="*/ 2468563 w 3657600"/>
              <a:gd name="connsiteY1307" fmla="*/ 2386466 h 3616326"/>
              <a:gd name="connsiteX1308" fmla="*/ 2454049 w 3657600"/>
              <a:gd name="connsiteY1308" fmla="*/ 2401888 h 3616326"/>
              <a:gd name="connsiteX1309" fmla="*/ 2443163 w 3657600"/>
              <a:gd name="connsiteY1309" fmla="*/ 2386466 h 3616326"/>
              <a:gd name="connsiteX1310" fmla="*/ 2454049 w 3657600"/>
              <a:gd name="connsiteY1310" fmla="*/ 2374900 h 3616326"/>
              <a:gd name="connsiteX1311" fmla="*/ 1204913 w 3657600"/>
              <a:gd name="connsiteY1311" fmla="*/ 2371725 h 3616326"/>
              <a:gd name="connsiteX1312" fmla="*/ 1223963 w 3657600"/>
              <a:gd name="connsiteY1312" fmla="*/ 2390775 h 3616326"/>
              <a:gd name="connsiteX1313" fmla="*/ 1204913 w 3657600"/>
              <a:gd name="connsiteY1313" fmla="*/ 2409825 h 3616326"/>
              <a:gd name="connsiteX1314" fmla="*/ 1185863 w 3657600"/>
              <a:gd name="connsiteY1314" fmla="*/ 2390775 h 3616326"/>
              <a:gd name="connsiteX1315" fmla="*/ 1204913 w 3657600"/>
              <a:gd name="connsiteY1315" fmla="*/ 2371725 h 3616326"/>
              <a:gd name="connsiteX1316" fmla="*/ 423863 w 3657600"/>
              <a:gd name="connsiteY1316" fmla="*/ 2368550 h 3616326"/>
              <a:gd name="connsiteX1317" fmla="*/ 431801 w 3657600"/>
              <a:gd name="connsiteY1317" fmla="*/ 2375694 h 3616326"/>
              <a:gd name="connsiteX1318" fmla="*/ 423863 w 3657600"/>
              <a:gd name="connsiteY1318" fmla="*/ 2382838 h 3616326"/>
              <a:gd name="connsiteX1319" fmla="*/ 415926 w 3657600"/>
              <a:gd name="connsiteY1319" fmla="*/ 2375694 h 3616326"/>
              <a:gd name="connsiteX1320" fmla="*/ 423863 w 3657600"/>
              <a:gd name="connsiteY1320" fmla="*/ 2368550 h 3616326"/>
              <a:gd name="connsiteX1321" fmla="*/ 3107532 w 3657600"/>
              <a:gd name="connsiteY1321" fmla="*/ 2363788 h 3616326"/>
              <a:gd name="connsiteX1322" fmla="*/ 3130551 w 3657600"/>
              <a:gd name="connsiteY1322" fmla="*/ 2386807 h 3616326"/>
              <a:gd name="connsiteX1323" fmla="*/ 3107532 w 3657600"/>
              <a:gd name="connsiteY1323" fmla="*/ 2409826 h 3616326"/>
              <a:gd name="connsiteX1324" fmla="*/ 3084513 w 3657600"/>
              <a:gd name="connsiteY1324" fmla="*/ 2386807 h 3616326"/>
              <a:gd name="connsiteX1325" fmla="*/ 3107532 w 3657600"/>
              <a:gd name="connsiteY1325" fmla="*/ 2363788 h 3616326"/>
              <a:gd name="connsiteX1326" fmla="*/ 1057520 w 3657600"/>
              <a:gd name="connsiteY1326" fmla="*/ 2355850 h 3616326"/>
              <a:gd name="connsiteX1327" fmla="*/ 1079501 w 3657600"/>
              <a:gd name="connsiteY1327" fmla="*/ 2378869 h 3616326"/>
              <a:gd name="connsiteX1328" fmla="*/ 1057520 w 3657600"/>
              <a:gd name="connsiteY1328" fmla="*/ 2401888 h 3616326"/>
              <a:gd name="connsiteX1329" fmla="*/ 1031876 w 3657600"/>
              <a:gd name="connsiteY1329" fmla="*/ 2378869 h 3616326"/>
              <a:gd name="connsiteX1330" fmla="*/ 1057520 w 3657600"/>
              <a:gd name="connsiteY1330" fmla="*/ 2355850 h 3616326"/>
              <a:gd name="connsiteX1331" fmla="*/ 298451 w 3657600"/>
              <a:gd name="connsiteY1331" fmla="*/ 2349501 h 3616326"/>
              <a:gd name="connsiteX1332" fmla="*/ 298451 w 3657600"/>
              <a:gd name="connsiteY1332" fmla="*/ 2352676 h 3616326"/>
              <a:gd name="connsiteX1333" fmla="*/ 295276 w 3657600"/>
              <a:gd name="connsiteY1333" fmla="*/ 2352676 h 3616326"/>
              <a:gd name="connsiteX1334" fmla="*/ 2605089 w 3657600"/>
              <a:gd name="connsiteY1334" fmla="*/ 2349500 h 3616326"/>
              <a:gd name="connsiteX1335" fmla="*/ 2632076 w 3657600"/>
              <a:gd name="connsiteY1335" fmla="*/ 2375694 h 3616326"/>
              <a:gd name="connsiteX1336" fmla="*/ 2605089 w 3657600"/>
              <a:gd name="connsiteY1336" fmla="*/ 2401888 h 3616326"/>
              <a:gd name="connsiteX1337" fmla="*/ 2578101 w 3657600"/>
              <a:gd name="connsiteY1337" fmla="*/ 2375694 h 3616326"/>
              <a:gd name="connsiteX1338" fmla="*/ 2605089 w 3657600"/>
              <a:gd name="connsiteY1338" fmla="*/ 2349500 h 3616326"/>
              <a:gd name="connsiteX1339" fmla="*/ 3235326 w 3657600"/>
              <a:gd name="connsiteY1339" fmla="*/ 2341563 h 3616326"/>
              <a:gd name="connsiteX1340" fmla="*/ 3257551 w 3657600"/>
              <a:gd name="connsiteY1340" fmla="*/ 2363788 h 3616326"/>
              <a:gd name="connsiteX1341" fmla="*/ 3235326 w 3657600"/>
              <a:gd name="connsiteY1341" fmla="*/ 2386013 h 3616326"/>
              <a:gd name="connsiteX1342" fmla="*/ 3213101 w 3657600"/>
              <a:gd name="connsiteY1342" fmla="*/ 2363788 h 3616326"/>
              <a:gd name="connsiteX1343" fmla="*/ 3235326 w 3657600"/>
              <a:gd name="connsiteY1343" fmla="*/ 2341563 h 3616326"/>
              <a:gd name="connsiteX1344" fmla="*/ 914083 w 3657600"/>
              <a:gd name="connsiteY1344" fmla="*/ 2333626 h 3616326"/>
              <a:gd name="connsiteX1345" fmla="*/ 944563 w 3657600"/>
              <a:gd name="connsiteY1345" fmla="*/ 2364106 h 3616326"/>
              <a:gd name="connsiteX1346" fmla="*/ 914083 w 3657600"/>
              <a:gd name="connsiteY1346" fmla="*/ 2390776 h 3616326"/>
              <a:gd name="connsiteX1347" fmla="*/ 887413 w 3657600"/>
              <a:gd name="connsiteY1347" fmla="*/ 2364106 h 3616326"/>
              <a:gd name="connsiteX1348" fmla="*/ 914083 w 3657600"/>
              <a:gd name="connsiteY1348" fmla="*/ 2333626 h 3616326"/>
              <a:gd name="connsiteX1349" fmla="*/ 169863 w 3657600"/>
              <a:gd name="connsiteY1349" fmla="*/ 2325688 h 3616326"/>
              <a:gd name="connsiteX1350" fmla="*/ 174626 w 3657600"/>
              <a:gd name="connsiteY1350" fmla="*/ 2325688 h 3616326"/>
              <a:gd name="connsiteX1351" fmla="*/ 169863 w 3657600"/>
              <a:gd name="connsiteY1351" fmla="*/ 2330451 h 3616326"/>
              <a:gd name="connsiteX1352" fmla="*/ 2744789 w 3657600"/>
              <a:gd name="connsiteY1352" fmla="*/ 2322513 h 3616326"/>
              <a:gd name="connsiteX1353" fmla="*/ 2778126 w 3657600"/>
              <a:gd name="connsiteY1353" fmla="*/ 2356645 h 3616326"/>
              <a:gd name="connsiteX1354" fmla="*/ 2744789 w 3657600"/>
              <a:gd name="connsiteY1354" fmla="*/ 2390776 h 3616326"/>
              <a:gd name="connsiteX1355" fmla="*/ 2711451 w 3657600"/>
              <a:gd name="connsiteY1355" fmla="*/ 2356645 h 3616326"/>
              <a:gd name="connsiteX1356" fmla="*/ 2744789 w 3657600"/>
              <a:gd name="connsiteY1356" fmla="*/ 2322513 h 3616326"/>
              <a:gd name="connsiteX1357" fmla="*/ 1454151 w 3657600"/>
              <a:gd name="connsiteY1357" fmla="*/ 2322513 h 3616326"/>
              <a:gd name="connsiteX1358" fmla="*/ 1455739 w 3657600"/>
              <a:gd name="connsiteY1358" fmla="*/ 2322513 h 3616326"/>
              <a:gd name="connsiteX1359" fmla="*/ 1455739 w 3657600"/>
              <a:gd name="connsiteY1359" fmla="*/ 2324101 h 3616326"/>
              <a:gd name="connsiteX1360" fmla="*/ 1454151 w 3657600"/>
              <a:gd name="connsiteY1360" fmla="*/ 2324101 h 3616326"/>
              <a:gd name="connsiteX1361" fmla="*/ 3364202 w 3657600"/>
              <a:gd name="connsiteY1361" fmla="*/ 2319338 h 3616326"/>
              <a:gd name="connsiteX1362" fmla="*/ 3382963 w 3657600"/>
              <a:gd name="connsiteY1362" fmla="*/ 2341852 h 3616326"/>
              <a:gd name="connsiteX1363" fmla="*/ 3364202 w 3657600"/>
              <a:gd name="connsiteY1363" fmla="*/ 2360613 h 3616326"/>
              <a:gd name="connsiteX1364" fmla="*/ 3341688 w 3657600"/>
              <a:gd name="connsiteY1364" fmla="*/ 2341852 h 3616326"/>
              <a:gd name="connsiteX1365" fmla="*/ 3364202 w 3657600"/>
              <a:gd name="connsiteY1365" fmla="*/ 2319338 h 3616326"/>
              <a:gd name="connsiteX1366" fmla="*/ 2205038 w 3657600"/>
              <a:gd name="connsiteY1366" fmla="*/ 2319338 h 3616326"/>
              <a:gd name="connsiteX1367" fmla="*/ 2206626 w 3657600"/>
              <a:gd name="connsiteY1367" fmla="*/ 2319338 h 3616326"/>
              <a:gd name="connsiteX1368" fmla="*/ 2206626 w 3657600"/>
              <a:gd name="connsiteY1368" fmla="*/ 2320926 h 3616326"/>
              <a:gd name="connsiteX1369" fmla="*/ 2205038 w 3657600"/>
              <a:gd name="connsiteY1369" fmla="*/ 2320926 h 3616326"/>
              <a:gd name="connsiteX1370" fmla="*/ 778365 w 3657600"/>
              <a:gd name="connsiteY1370" fmla="*/ 2319338 h 3616326"/>
              <a:gd name="connsiteX1371" fmla="*/ 804864 w 3657600"/>
              <a:gd name="connsiteY1371" fmla="*/ 2345837 h 3616326"/>
              <a:gd name="connsiteX1372" fmla="*/ 778365 w 3657600"/>
              <a:gd name="connsiteY1372" fmla="*/ 2368551 h 3616326"/>
              <a:gd name="connsiteX1373" fmla="*/ 755651 w 3657600"/>
              <a:gd name="connsiteY1373" fmla="*/ 2345837 h 3616326"/>
              <a:gd name="connsiteX1374" fmla="*/ 778365 w 3657600"/>
              <a:gd name="connsiteY1374" fmla="*/ 2319338 h 3616326"/>
              <a:gd name="connsiteX1375" fmla="*/ 1294872 w 3657600"/>
              <a:gd name="connsiteY1375" fmla="*/ 2314575 h 3616326"/>
              <a:gd name="connsiteX1376" fmla="*/ 1298576 w 3657600"/>
              <a:gd name="connsiteY1376" fmla="*/ 2318279 h 3616326"/>
              <a:gd name="connsiteX1377" fmla="*/ 1294872 w 3657600"/>
              <a:gd name="connsiteY1377" fmla="*/ 2325688 h 3616326"/>
              <a:gd name="connsiteX1378" fmla="*/ 1287463 w 3657600"/>
              <a:gd name="connsiteY1378" fmla="*/ 2318279 h 3616326"/>
              <a:gd name="connsiteX1379" fmla="*/ 1294872 w 3657600"/>
              <a:gd name="connsiteY1379" fmla="*/ 2314575 h 3616326"/>
              <a:gd name="connsiteX1380" fmla="*/ 2368022 w 3657600"/>
              <a:gd name="connsiteY1380" fmla="*/ 2311400 h 3616326"/>
              <a:gd name="connsiteX1381" fmla="*/ 2371726 w 3657600"/>
              <a:gd name="connsiteY1381" fmla="*/ 2315104 h 3616326"/>
              <a:gd name="connsiteX1382" fmla="*/ 2368022 w 3657600"/>
              <a:gd name="connsiteY1382" fmla="*/ 2322513 h 3616326"/>
              <a:gd name="connsiteX1383" fmla="*/ 2360613 w 3657600"/>
              <a:gd name="connsiteY1383" fmla="*/ 2315104 h 3616326"/>
              <a:gd name="connsiteX1384" fmla="*/ 2368022 w 3657600"/>
              <a:gd name="connsiteY1384" fmla="*/ 2311400 h 3616326"/>
              <a:gd name="connsiteX1385" fmla="*/ 3488533 w 3657600"/>
              <a:gd name="connsiteY1385" fmla="*/ 2303463 h 3616326"/>
              <a:gd name="connsiteX1386" fmla="*/ 3500439 w 3657600"/>
              <a:gd name="connsiteY1386" fmla="*/ 2315029 h 3616326"/>
              <a:gd name="connsiteX1387" fmla="*/ 3488533 w 3657600"/>
              <a:gd name="connsiteY1387" fmla="*/ 2330451 h 3616326"/>
              <a:gd name="connsiteX1388" fmla="*/ 3476626 w 3657600"/>
              <a:gd name="connsiteY1388" fmla="*/ 2315029 h 3616326"/>
              <a:gd name="connsiteX1389" fmla="*/ 3488533 w 3657600"/>
              <a:gd name="connsiteY1389" fmla="*/ 2303463 h 3616326"/>
              <a:gd name="connsiteX1390" fmla="*/ 2880847 w 3657600"/>
              <a:gd name="connsiteY1390" fmla="*/ 2303463 h 3616326"/>
              <a:gd name="connsiteX1391" fmla="*/ 2911476 w 3657600"/>
              <a:gd name="connsiteY1391" fmla="*/ 2334093 h 3616326"/>
              <a:gd name="connsiteX1392" fmla="*/ 2880847 w 3657600"/>
              <a:gd name="connsiteY1392" fmla="*/ 2368551 h 3616326"/>
              <a:gd name="connsiteX1393" fmla="*/ 2846388 w 3657600"/>
              <a:gd name="connsiteY1393" fmla="*/ 2337921 h 3616326"/>
              <a:gd name="connsiteX1394" fmla="*/ 2880847 w 3657600"/>
              <a:gd name="connsiteY1394" fmla="*/ 2303463 h 3616326"/>
              <a:gd name="connsiteX1395" fmla="*/ 650082 w 3657600"/>
              <a:gd name="connsiteY1395" fmla="*/ 2303463 h 3616326"/>
              <a:gd name="connsiteX1396" fmla="*/ 668339 w 3657600"/>
              <a:gd name="connsiteY1396" fmla="*/ 2322513 h 3616326"/>
              <a:gd name="connsiteX1397" fmla="*/ 650082 w 3657600"/>
              <a:gd name="connsiteY1397" fmla="*/ 2341563 h 3616326"/>
              <a:gd name="connsiteX1398" fmla="*/ 631826 w 3657600"/>
              <a:gd name="connsiteY1398" fmla="*/ 2322513 h 3616326"/>
              <a:gd name="connsiteX1399" fmla="*/ 650082 w 3657600"/>
              <a:gd name="connsiteY1399" fmla="*/ 2303463 h 3616326"/>
              <a:gd name="connsiteX1400" fmla="*/ 1147990 w 3657600"/>
              <a:gd name="connsiteY1400" fmla="*/ 2292350 h 3616326"/>
              <a:gd name="connsiteX1401" fmla="*/ 1158876 w 3657600"/>
              <a:gd name="connsiteY1401" fmla="*/ 2307432 h 3616326"/>
              <a:gd name="connsiteX1402" fmla="*/ 1147990 w 3657600"/>
              <a:gd name="connsiteY1402" fmla="*/ 2322513 h 3616326"/>
              <a:gd name="connsiteX1403" fmla="*/ 1133476 w 3657600"/>
              <a:gd name="connsiteY1403" fmla="*/ 2307432 h 3616326"/>
              <a:gd name="connsiteX1404" fmla="*/ 1147990 w 3657600"/>
              <a:gd name="connsiteY1404" fmla="*/ 2292350 h 3616326"/>
              <a:gd name="connsiteX1405" fmla="*/ 521495 w 3657600"/>
              <a:gd name="connsiteY1405" fmla="*/ 2292350 h 3616326"/>
              <a:gd name="connsiteX1406" fmla="*/ 528639 w 3657600"/>
              <a:gd name="connsiteY1406" fmla="*/ 2300288 h 3616326"/>
              <a:gd name="connsiteX1407" fmla="*/ 521495 w 3657600"/>
              <a:gd name="connsiteY1407" fmla="*/ 2308225 h 3616326"/>
              <a:gd name="connsiteX1408" fmla="*/ 514351 w 3657600"/>
              <a:gd name="connsiteY1408" fmla="*/ 2300288 h 3616326"/>
              <a:gd name="connsiteX1409" fmla="*/ 521495 w 3657600"/>
              <a:gd name="connsiteY1409" fmla="*/ 2292350 h 3616326"/>
              <a:gd name="connsiteX1410" fmla="*/ 3613150 w 3657600"/>
              <a:gd name="connsiteY1410" fmla="*/ 2289175 h 3616326"/>
              <a:gd name="connsiteX1411" fmla="*/ 3616325 w 3657600"/>
              <a:gd name="connsiteY1411" fmla="*/ 2292350 h 3616326"/>
              <a:gd name="connsiteX1412" fmla="*/ 3613150 w 3657600"/>
              <a:gd name="connsiteY1412" fmla="*/ 2295525 h 3616326"/>
              <a:gd name="connsiteX1413" fmla="*/ 3609975 w 3657600"/>
              <a:gd name="connsiteY1413" fmla="*/ 2292350 h 3616326"/>
              <a:gd name="connsiteX1414" fmla="*/ 3613150 w 3657600"/>
              <a:gd name="connsiteY1414" fmla="*/ 2289175 h 3616326"/>
              <a:gd name="connsiteX1415" fmla="*/ 3012547 w 3657600"/>
              <a:gd name="connsiteY1415" fmla="*/ 2284413 h 3616326"/>
              <a:gd name="connsiteX1416" fmla="*/ 3038476 w 3657600"/>
              <a:gd name="connsiteY1416" fmla="*/ 2314893 h 3616326"/>
              <a:gd name="connsiteX1417" fmla="*/ 3012547 w 3657600"/>
              <a:gd name="connsiteY1417" fmla="*/ 2341563 h 3616326"/>
              <a:gd name="connsiteX1418" fmla="*/ 2982913 w 3657600"/>
              <a:gd name="connsiteY1418" fmla="*/ 2314893 h 3616326"/>
              <a:gd name="connsiteX1419" fmla="*/ 3012547 w 3657600"/>
              <a:gd name="connsiteY1419" fmla="*/ 2284413 h 3616326"/>
              <a:gd name="connsiteX1420" fmla="*/ 2514072 w 3657600"/>
              <a:gd name="connsiteY1420" fmla="*/ 2284413 h 3616326"/>
              <a:gd name="connsiteX1421" fmla="*/ 2528889 w 3657600"/>
              <a:gd name="connsiteY1421" fmla="*/ 2303816 h 3616326"/>
              <a:gd name="connsiteX1422" fmla="*/ 2514072 w 3657600"/>
              <a:gd name="connsiteY1422" fmla="*/ 2319338 h 3616326"/>
              <a:gd name="connsiteX1423" fmla="*/ 2495551 w 3657600"/>
              <a:gd name="connsiteY1423" fmla="*/ 2303816 h 3616326"/>
              <a:gd name="connsiteX1424" fmla="*/ 2514072 w 3657600"/>
              <a:gd name="connsiteY1424" fmla="*/ 2284413 h 3616326"/>
              <a:gd name="connsiteX1425" fmla="*/ 393171 w 3657600"/>
              <a:gd name="connsiteY1425" fmla="*/ 2273300 h 3616326"/>
              <a:gd name="connsiteX1426" fmla="*/ 401638 w 3657600"/>
              <a:gd name="connsiteY1426" fmla="*/ 2277269 h 3616326"/>
              <a:gd name="connsiteX1427" fmla="*/ 393171 w 3657600"/>
              <a:gd name="connsiteY1427" fmla="*/ 2281238 h 3616326"/>
              <a:gd name="connsiteX1428" fmla="*/ 388938 w 3657600"/>
              <a:gd name="connsiteY1428" fmla="*/ 2277269 h 3616326"/>
              <a:gd name="connsiteX1429" fmla="*/ 393171 w 3657600"/>
              <a:gd name="connsiteY1429" fmla="*/ 2273300 h 3616326"/>
              <a:gd name="connsiteX1430" fmla="*/ 3141176 w 3657600"/>
              <a:gd name="connsiteY1430" fmla="*/ 2265363 h 3616326"/>
              <a:gd name="connsiteX1431" fmla="*/ 3163889 w 3657600"/>
              <a:gd name="connsiteY1431" fmla="*/ 2288077 h 3616326"/>
              <a:gd name="connsiteX1432" fmla="*/ 3141176 w 3657600"/>
              <a:gd name="connsiteY1432" fmla="*/ 2314576 h 3616326"/>
              <a:gd name="connsiteX1433" fmla="*/ 3114676 w 3657600"/>
              <a:gd name="connsiteY1433" fmla="*/ 2288077 h 3616326"/>
              <a:gd name="connsiteX1434" fmla="*/ 3141176 w 3657600"/>
              <a:gd name="connsiteY1434" fmla="*/ 2265363 h 3616326"/>
              <a:gd name="connsiteX1435" fmla="*/ 1009162 w 3657600"/>
              <a:gd name="connsiteY1435" fmla="*/ 2265363 h 3616326"/>
              <a:gd name="connsiteX1436" fmla="*/ 1031876 w 3657600"/>
              <a:gd name="connsiteY1436" fmla="*/ 2288077 h 3616326"/>
              <a:gd name="connsiteX1437" fmla="*/ 1009162 w 3657600"/>
              <a:gd name="connsiteY1437" fmla="*/ 2314576 h 3616326"/>
              <a:gd name="connsiteX1438" fmla="*/ 982663 w 3657600"/>
              <a:gd name="connsiteY1438" fmla="*/ 2288077 h 3616326"/>
              <a:gd name="connsiteX1439" fmla="*/ 1009162 w 3657600"/>
              <a:gd name="connsiteY1439" fmla="*/ 2265363 h 3616326"/>
              <a:gd name="connsiteX1440" fmla="*/ 2654301 w 3657600"/>
              <a:gd name="connsiteY1440" fmla="*/ 2259013 h 3616326"/>
              <a:gd name="connsiteX1441" fmla="*/ 2681288 w 3657600"/>
              <a:gd name="connsiteY1441" fmla="*/ 2285207 h 3616326"/>
              <a:gd name="connsiteX1442" fmla="*/ 2654301 w 3657600"/>
              <a:gd name="connsiteY1442" fmla="*/ 2311401 h 3616326"/>
              <a:gd name="connsiteX1443" fmla="*/ 2627313 w 3657600"/>
              <a:gd name="connsiteY1443" fmla="*/ 2285207 h 3616326"/>
              <a:gd name="connsiteX1444" fmla="*/ 2654301 w 3657600"/>
              <a:gd name="connsiteY1444" fmla="*/ 2259013 h 3616326"/>
              <a:gd name="connsiteX1445" fmla="*/ 1382713 w 3657600"/>
              <a:gd name="connsiteY1445" fmla="*/ 2246313 h 3616326"/>
              <a:gd name="connsiteX1446" fmla="*/ 1384301 w 3657600"/>
              <a:gd name="connsiteY1446" fmla="*/ 2246313 h 3616326"/>
              <a:gd name="connsiteX1447" fmla="*/ 1384301 w 3657600"/>
              <a:gd name="connsiteY1447" fmla="*/ 2247901 h 3616326"/>
              <a:gd name="connsiteX1448" fmla="*/ 1382713 w 3657600"/>
              <a:gd name="connsiteY1448" fmla="*/ 2247901 h 3616326"/>
              <a:gd name="connsiteX1449" fmla="*/ 272257 w 3657600"/>
              <a:gd name="connsiteY1449" fmla="*/ 2246313 h 3616326"/>
              <a:gd name="connsiteX1450" fmla="*/ 276226 w 3657600"/>
              <a:gd name="connsiteY1450" fmla="*/ 2250282 h 3616326"/>
              <a:gd name="connsiteX1451" fmla="*/ 272257 w 3657600"/>
              <a:gd name="connsiteY1451" fmla="*/ 2254251 h 3616326"/>
              <a:gd name="connsiteX1452" fmla="*/ 268288 w 3657600"/>
              <a:gd name="connsiteY1452" fmla="*/ 2250282 h 3616326"/>
              <a:gd name="connsiteX1453" fmla="*/ 272257 w 3657600"/>
              <a:gd name="connsiteY1453" fmla="*/ 2246313 h 3616326"/>
              <a:gd name="connsiteX1454" fmla="*/ 3265488 w 3657600"/>
              <a:gd name="connsiteY1454" fmla="*/ 2243138 h 3616326"/>
              <a:gd name="connsiteX1455" fmla="*/ 3287713 w 3657600"/>
              <a:gd name="connsiteY1455" fmla="*/ 2266157 h 3616326"/>
              <a:gd name="connsiteX1456" fmla="*/ 3265488 w 3657600"/>
              <a:gd name="connsiteY1456" fmla="*/ 2289176 h 3616326"/>
              <a:gd name="connsiteX1457" fmla="*/ 3243263 w 3657600"/>
              <a:gd name="connsiteY1457" fmla="*/ 2266157 h 3616326"/>
              <a:gd name="connsiteX1458" fmla="*/ 3265488 w 3657600"/>
              <a:gd name="connsiteY1458" fmla="*/ 2243138 h 3616326"/>
              <a:gd name="connsiteX1459" fmla="*/ 873125 w 3657600"/>
              <a:gd name="connsiteY1459" fmla="*/ 2239963 h 3616326"/>
              <a:gd name="connsiteX1460" fmla="*/ 903288 w 3657600"/>
              <a:gd name="connsiteY1460" fmla="*/ 2270126 h 3616326"/>
              <a:gd name="connsiteX1461" fmla="*/ 873125 w 3657600"/>
              <a:gd name="connsiteY1461" fmla="*/ 2300288 h 3616326"/>
              <a:gd name="connsiteX1462" fmla="*/ 842963 w 3657600"/>
              <a:gd name="connsiteY1462" fmla="*/ 2270126 h 3616326"/>
              <a:gd name="connsiteX1463" fmla="*/ 873125 w 3657600"/>
              <a:gd name="connsiteY1463" fmla="*/ 2239963 h 3616326"/>
              <a:gd name="connsiteX1464" fmla="*/ 2786064 w 3657600"/>
              <a:gd name="connsiteY1464" fmla="*/ 2232026 h 3616326"/>
              <a:gd name="connsiteX1465" fmla="*/ 2816226 w 3657600"/>
              <a:gd name="connsiteY1465" fmla="*/ 2262189 h 3616326"/>
              <a:gd name="connsiteX1466" fmla="*/ 2786064 w 3657600"/>
              <a:gd name="connsiteY1466" fmla="*/ 2292351 h 3616326"/>
              <a:gd name="connsiteX1467" fmla="*/ 2755901 w 3657600"/>
              <a:gd name="connsiteY1467" fmla="*/ 2262189 h 3616326"/>
              <a:gd name="connsiteX1468" fmla="*/ 2786064 w 3657600"/>
              <a:gd name="connsiteY1468" fmla="*/ 2232026 h 3616326"/>
              <a:gd name="connsiteX1469" fmla="*/ 1235076 w 3657600"/>
              <a:gd name="connsiteY1469" fmla="*/ 2232025 h 3616326"/>
              <a:gd name="connsiteX1470" fmla="*/ 1238251 w 3657600"/>
              <a:gd name="connsiteY1470" fmla="*/ 2235994 h 3616326"/>
              <a:gd name="connsiteX1471" fmla="*/ 1235076 w 3657600"/>
              <a:gd name="connsiteY1471" fmla="*/ 2239963 h 3616326"/>
              <a:gd name="connsiteX1472" fmla="*/ 1231901 w 3657600"/>
              <a:gd name="connsiteY1472" fmla="*/ 2235994 h 3616326"/>
              <a:gd name="connsiteX1473" fmla="*/ 1235076 w 3657600"/>
              <a:gd name="connsiteY1473" fmla="*/ 2232025 h 3616326"/>
              <a:gd name="connsiteX1474" fmla="*/ 2424113 w 3657600"/>
              <a:gd name="connsiteY1474" fmla="*/ 2228850 h 3616326"/>
              <a:gd name="connsiteX1475" fmla="*/ 2424113 w 3657600"/>
              <a:gd name="connsiteY1475" fmla="*/ 2232025 h 3616326"/>
              <a:gd name="connsiteX1476" fmla="*/ 2420938 w 3657600"/>
              <a:gd name="connsiteY1476" fmla="*/ 2232025 h 3616326"/>
              <a:gd name="connsiteX1477" fmla="*/ 3390372 w 3657600"/>
              <a:gd name="connsiteY1477" fmla="*/ 2224088 h 3616326"/>
              <a:gd name="connsiteX1478" fmla="*/ 3405189 w 3657600"/>
              <a:gd name="connsiteY1478" fmla="*/ 2239610 h 3616326"/>
              <a:gd name="connsiteX1479" fmla="*/ 3390372 w 3657600"/>
              <a:gd name="connsiteY1479" fmla="*/ 2259013 h 3616326"/>
              <a:gd name="connsiteX1480" fmla="*/ 3371851 w 3657600"/>
              <a:gd name="connsiteY1480" fmla="*/ 2239610 h 3616326"/>
              <a:gd name="connsiteX1481" fmla="*/ 3390372 w 3657600"/>
              <a:gd name="connsiteY1481" fmla="*/ 2224088 h 3616326"/>
              <a:gd name="connsiteX1482" fmla="*/ 744538 w 3657600"/>
              <a:gd name="connsiteY1482" fmla="*/ 2224088 h 3616326"/>
              <a:gd name="connsiteX1483" fmla="*/ 766763 w 3657600"/>
              <a:gd name="connsiteY1483" fmla="*/ 2247107 h 3616326"/>
              <a:gd name="connsiteX1484" fmla="*/ 744538 w 3657600"/>
              <a:gd name="connsiteY1484" fmla="*/ 2270126 h 3616326"/>
              <a:gd name="connsiteX1485" fmla="*/ 722313 w 3657600"/>
              <a:gd name="connsiteY1485" fmla="*/ 2247107 h 3616326"/>
              <a:gd name="connsiteX1486" fmla="*/ 744538 w 3657600"/>
              <a:gd name="connsiteY1486" fmla="*/ 2224088 h 3616326"/>
              <a:gd name="connsiteX1487" fmla="*/ 147638 w 3657600"/>
              <a:gd name="connsiteY1487" fmla="*/ 2224088 h 3616326"/>
              <a:gd name="connsiteX1488" fmla="*/ 152401 w 3657600"/>
              <a:gd name="connsiteY1488" fmla="*/ 2228851 h 3616326"/>
              <a:gd name="connsiteX1489" fmla="*/ 147638 w 3657600"/>
              <a:gd name="connsiteY1489" fmla="*/ 2232026 h 3616326"/>
              <a:gd name="connsiteX1490" fmla="*/ 147638 w 3657600"/>
              <a:gd name="connsiteY1490" fmla="*/ 2228851 h 3616326"/>
              <a:gd name="connsiteX1491" fmla="*/ 3511022 w 3657600"/>
              <a:gd name="connsiteY1491" fmla="*/ 2209801 h 3616326"/>
              <a:gd name="connsiteX1492" fmla="*/ 3514726 w 3657600"/>
              <a:gd name="connsiteY1492" fmla="*/ 2217210 h 3616326"/>
              <a:gd name="connsiteX1493" fmla="*/ 3511022 w 3657600"/>
              <a:gd name="connsiteY1493" fmla="*/ 2220914 h 3616326"/>
              <a:gd name="connsiteX1494" fmla="*/ 3503613 w 3657600"/>
              <a:gd name="connsiteY1494" fmla="*/ 2217210 h 3616326"/>
              <a:gd name="connsiteX1495" fmla="*/ 3511022 w 3657600"/>
              <a:gd name="connsiteY1495" fmla="*/ 2209801 h 3616326"/>
              <a:gd name="connsiteX1496" fmla="*/ 616480 w 3657600"/>
              <a:gd name="connsiteY1496" fmla="*/ 2209801 h 3616326"/>
              <a:gd name="connsiteX1497" fmla="*/ 635001 w 3657600"/>
              <a:gd name="connsiteY1497" fmla="*/ 2224883 h 3616326"/>
              <a:gd name="connsiteX1498" fmla="*/ 616480 w 3657600"/>
              <a:gd name="connsiteY1498" fmla="*/ 2239964 h 3616326"/>
              <a:gd name="connsiteX1499" fmla="*/ 601663 w 3657600"/>
              <a:gd name="connsiteY1499" fmla="*/ 2224883 h 3616326"/>
              <a:gd name="connsiteX1500" fmla="*/ 616480 w 3657600"/>
              <a:gd name="connsiteY1500" fmla="*/ 2209801 h 3616326"/>
              <a:gd name="connsiteX1501" fmla="*/ 2914651 w 3657600"/>
              <a:gd name="connsiteY1501" fmla="*/ 2205038 h 3616326"/>
              <a:gd name="connsiteX1502" fmla="*/ 2947988 w 3657600"/>
              <a:gd name="connsiteY1502" fmla="*/ 2239170 h 3616326"/>
              <a:gd name="connsiteX1503" fmla="*/ 2914651 w 3657600"/>
              <a:gd name="connsiteY1503" fmla="*/ 2273301 h 3616326"/>
              <a:gd name="connsiteX1504" fmla="*/ 2881313 w 3657600"/>
              <a:gd name="connsiteY1504" fmla="*/ 2239170 h 3616326"/>
              <a:gd name="connsiteX1505" fmla="*/ 2914651 w 3657600"/>
              <a:gd name="connsiteY1505" fmla="*/ 2205038 h 3616326"/>
              <a:gd name="connsiteX1506" fmla="*/ 2560321 w 3657600"/>
              <a:gd name="connsiteY1506" fmla="*/ 2201863 h 3616326"/>
              <a:gd name="connsiteX1507" fmla="*/ 2571751 w 3657600"/>
              <a:gd name="connsiteY1507" fmla="*/ 2213293 h 3616326"/>
              <a:gd name="connsiteX1508" fmla="*/ 2560321 w 3657600"/>
              <a:gd name="connsiteY1508" fmla="*/ 2220913 h 3616326"/>
              <a:gd name="connsiteX1509" fmla="*/ 2552701 w 3657600"/>
              <a:gd name="connsiteY1509" fmla="*/ 2213293 h 3616326"/>
              <a:gd name="connsiteX1510" fmla="*/ 2560321 w 3657600"/>
              <a:gd name="connsiteY1510" fmla="*/ 2201863 h 3616326"/>
              <a:gd name="connsiteX1511" fmla="*/ 26988 w 3657600"/>
              <a:gd name="connsiteY1511" fmla="*/ 2201863 h 3616326"/>
              <a:gd name="connsiteX1512" fmla="*/ 30163 w 3657600"/>
              <a:gd name="connsiteY1512" fmla="*/ 2201863 h 3616326"/>
              <a:gd name="connsiteX1513" fmla="*/ 26988 w 3657600"/>
              <a:gd name="connsiteY1513" fmla="*/ 2205038 h 3616326"/>
              <a:gd name="connsiteX1514" fmla="*/ 1099345 w 3657600"/>
              <a:gd name="connsiteY1514" fmla="*/ 2193925 h 3616326"/>
              <a:gd name="connsiteX1515" fmla="*/ 1122364 w 3657600"/>
              <a:gd name="connsiteY1515" fmla="*/ 2216944 h 3616326"/>
              <a:gd name="connsiteX1516" fmla="*/ 1099345 w 3657600"/>
              <a:gd name="connsiteY1516" fmla="*/ 2239963 h 3616326"/>
              <a:gd name="connsiteX1517" fmla="*/ 1076326 w 3657600"/>
              <a:gd name="connsiteY1517" fmla="*/ 2216944 h 3616326"/>
              <a:gd name="connsiteX1518" fmla="*/ 1099345 w 3657600"/>
              <a:gd name="connsiteY1518" fmla="*/ 2193925 h 3616326"/>
              <a:gd name="connsiteX1519" fmla="*/ 495618 w 3657600"/>
              <a:gd name="connsiteY1519" fmla="*/ 2190750 h 3616326"/>
              <a:gd name="connsiteX1520" fmla="*/ 503238 w 3657600"/>
              <a:gd name="connsiteY1520" fmla="*/ 2202180 h 3616326"/>
              <a:gd name="connsiteX1521" fmla="*/ 495618 w 3657600"/>
              <a:gd name="connsiteY1521" fmla="*/ 2209800 h 3616326"/>
              <a:gd name="connsiteX1522" fmla="*/ 484188 w 3657600"/>
              <a:gd name="connsiteY1522" fmla="*/ 2202180 h 3616326"/>
              <a:gd name="connsiteX1523" fmla="*/ 495618 w 3657600"/>
              <a:gd name="connsiteY1523" fmla="*/ 2190750 h 3616326"/>
              <a:gd name="connsiteX1524" fmla="*/ 3043556 w 3657600"/>
              <a:gd name="connsiteY1524" fmla="*/ 2185988 h 3616326"/>
              <a:gd name="connsiteX1525" fmla="*/ 3070226 w 3657600"/>
              <a:gd name="connsiteY1525" fmla="*/ 2216468 h 3616326"/>
              <a:gd name="connsiteX1526" fmla="*/ 3043556 w 3657600"/>
              <a:gd name="connsiteY1526" fmla="*/ 2243138 h 3616326"/>
              <a:gd name="connsiteX1527" fmla="*/ 3013076 w 3657600"/>
              <a:gd name="connsiteY1527" fmla="*/ 2216468 h 3616326"/>
              <a:gd name="connsiteX1528" fmla="*/ 3043556 w 3657600"/>
              <a:gd name="connsiteY1528" fmla="*/ 2185988 h 3616326"/>
              <a:gd name="connsiteX1529" fmla="*/ 2692401 w 3657600"/>
              <a:gd name="connsiteY1529" fmla="*/ 2168525 h 3616326"/>
              <a:gd name="connsiteX1530" fmla="*/ 2711451 w 3657600"/>
              <a:gd name="connsiteY1530" fmla="*/ 2191039 h 3616326"/>
              <a:gd name="connsiteX1531" fmla="*/ 2692401 w 3657600"/>
              <a:gd name="connsiteY1531" fmla="*/ 2209800 h 3616326"/>
              <a:gd name="connsiteX1532" fmla="*/ 2673351 w 3657600"/>
              <a:gd name="connsiteY1532" fmla="*/ 2191039 h 3616326"/>
              <a:gd name="connsiteX1533" fmla="*/ 2692401 w 3657600"/>
              <a:gd name="connsiteY1533" fmla="*/ 2168525 h 3616326"/>
              <a:gd name="connsiteX1534" fmla="*/ 370682 w 3657600"/>
              <a:gd name="connsiteY1534" fmla="*/ 2168525 h 3616326"/>
              <a:gd name="connsiteX1535" fmla="*/ 377826 w 3657600"/>
              <a:gd name="connsiteY1535" fmla="*/ 2175669 h 3616326"/>
              <a:gd name="connsiteX1536" fmla="*/ 370682 w 3657600"/>
              <a:gd name="connsiteY1536" fmla="*/ 2182813 h 3616326"/>
              <a:gd name="connsiteX1537" fmla="*/ 363538 w 3657600"/>
              <a:gd name="connsiteY1537" fmla="*/ 2175669 h 3616326"/>
              <a:gd name="connsiteX1538" fmla="*/ 370682 w 3657600"/>
              <a:gd name="connsiteY1538" fmla="*/ 2168525 h 3616326"/>
              <a:gd name="connsiteX1539" fmla="*/ 3164377 w 3657600"/>
              <a:gd name="connsiteY1539" fmla="*/ 2163763 h 3616326"/>
              <a:gd name="connsiteX1540" fmla="*/ 3190876 w 3657600"/>
              <a:gd name="connsiteY1540" fmla="*/ 2189957 h 3616326"/>
              <a:gd name="connsiteX1541" fmla="*/ 3168163 w 3657600"/>
              <a:gd name="connsiteY1541" fmla="*/ 2216151 h 3616326"/>
              <a:gd name="connsiteX1542" fmla="*/ 3164377 w 3657600"/>
              <a:gd name="connsiteY1542" fmla="*/ 2216151 h 3616326"/>
              <a:gd name="connsiteX1543" fmla="*/ 3141663 w 3657600"/>
              <a:gd name="connsiteY1543" fmla="*/ 2189957 h 3616326"/>
              <a:gd name="connsiteX1544" fmla="*/ 3164377 w 3657600"/>
              <a:gd name="connsiteY1544" fmla="*/ 2163763 h 3616326"/>
              <a:gd name="connsiteX1545" fmla="*/ 966788 w 3657600"/>
              <a:gd name="connsiteY1545" fmla="*/ 2163763 h 3616326"/>
              <a:gd name="connsiteX1546" fmla="*/ 996951 w 3657600"/>
              <a:gd name="connsiteY1546" fmla="*/ 2193926 h 3616326"/>
              <a:gd name="connsiteX1547" fmla="*/ 966788 w 3657600"/>
              <a:gd name="connsiteY1547" fmla="*/ 2224088 h 3616326"/>
              <a:gd name="connsiteX1548" fmla="*/ 936626 w 3657600"/>
              <a:gd name="connsiteY1548" fmla="*/ 2193926 h 3616326"/>
              <a:gd name="connsiteX1549" fmla="*/ 966788 w 3657600"/>
              <a:gd name="connsiteY1549" fmla="*/ 2163763 h 3616326"/>
              <a:gd name="connsiteX1550" fmla="*/ 2333626 w 3657600"/>
              <a:gd name="connsiteY1550" fmla="*/ 2160588 h 3616326"/>
              <a:gd name="connsiteX1551" fmla="*/ 2335214 w 3657600"/>
              <a:gd name="connsiteY1551" fmla="*/ 2160588 h 3616326"/>
              <a:gd name="connsiteX1552" fmla="*/ 2335214 w 3657600"/>
              <a:gd name="connsiteY1552" fmla="*/ 2162176 h 3616326"/>
              <a:gd name="connsiteX1553" fmla="*/ 2333626 w 3657600"/>
              <a:gd name="connsiteY1553" fmla="*/ 2162176 h 3616326"/>
              <a:gd name="connsiteX1554" fmla="*/ 1325563 w 3657600"/>
              <a:gd name="connsiteY1554" fmla="*/ 2160588 h 3616326"/>
              <a:gd name="connsiteX1555" fmla="*/ 1328738 w 3657600"/>
              <a:gd name="connsiteY1555" fmla="*/ 2164557 h 3616326"/>
              <a:gd name="connsiteX1556" fmla="*/ 1325563 w 3657600"/>
              <a:gd name="connsiteY1556" fmla="*/ 2168526 h 3616326"/>
              <a:gd name="connsiteX1557" fmla="*/ 1322388 w 3657600"/>
              <a:gd name="connsiteY1557" fmla="*/ 2164557 h 3616326"/>
              <a:gd name="connsiteX1558" fmla="*/ 1325563 w 3657600"/>
              <a:gd name="connsiteY1558" fmla="*/ 2160588 h 3616326"/>
              <a:gd name="connsiteX1559" fmla="*/ 838730 w 3657600"/>
              <a:gd name="connsiteY1559" fmla="*/ 2144713 h 3616326"/>
              <a:gd name="connsiteX1560" fmla="*/ 868364 w 3657600"/>
              <a:gd name="connsiteY1560" fmla="*/ 2171383 h 3616326"/>
              <a:gd name="connsiteX1561" fmla="*/ 838730 w 3657600"/>
              <a:gd name="connsiteY1561" fmla="*/ 2201863 h 3616326"/>
              <a:gd name="connsiteX1562" fmla="*/ 812801 w 3657600"/>
              <a:gd name="connsiteY1562" fmla="*/ 2171383 h 3616326"/>
              <a:gd name="connsiteX1563" fmla="*/ 838730 w 3657600"/>
              <a:gd name="connsiteY1563" fmla="*/ 2144713 h 3616326"/>
              <a:gd name="connsiteX1564" fmla="*/ 251620 w 3657600"/>
              <a:gd name="connsiteY1564" fmla="*/ 2144713 h 3616326"/>
              <a:gd name="connsiteX1565" fmla="*/ 257177 w 3657600"/>
              <a:gd name="connsiteY1565" fmla="*/ 2150270 h 3616326"/>
              <a:gd name="connsiteX1566" fmla="*/ 251620 w 3657600"/>
              <a:gd name="connsiteY1566" fmla="*/ 2155827 h 3616326"/>
              <a:gd name="connsiteX1567" fmla="*/ 246063 w 3657600"/>
              <a:gd name="connsiteY1567" fmla="*/ 2150270 h 3616326"/>
              <a:gd name="connsiteX1568" fmla="*/ 251620 w 3657600"/>
              <a:gd name="connsiteY1568" fmla="*/ 2144713 h 3616326"/>
              <a:gd name="connsiteX1569" fmla="*/ 3288813 w 3657600"/>
              <a:gd name="connsiteY1569" fmla="*/ 2141538 h 3616326"/>
              <a:gd name="connsiteX1570" fmla="*/ 3311526 w 3657600"/>
              <a:gd name="connsiteY1570" fmla="*/ 2164252 h 3616326"/>
              <a:gd name="connsiteX1571" fmla="*/ 3288813 w 3657600"/>
              <a:gd name="connsiteY1571" fmla="*/ 2190751 h 3616326"/>
              <a:gd name="connsiteX1572" fmla="*/ 3262313 w 3657600"/>
              <a:gd name="connsiteY1572" fmla="*/ 2164252 h 3616326"/>
              <a:gd name="connsiteX1573" fmla="*/ 3288813 w 3657600"/>
              <a:gd name="connsiteY1573" fmla="*/ 2141538 h 3616326"/>
              <a:gd name="connsiteX1574" fmla="*/ 2820195 w 3657600"/>
              <a:gd name="connsiteY1574" fmla="*/ 2130426 h 3616326"/>
              <a:gd name="connsiteX1575" fmla="*/ 2854326 w 3657600"/>
              <a:gd name="connsiteY1575" fmla="*/ 2164558 h 3616326"/>
              <a:gd name="connsiteX1576" fmla="*/ 2820195 w 3657600"/>
              <a:gd name="connsiteY1576" fmla="*/ 2198689 h 3616326"/>
              <a:gd name="connsiteX1577" fmla="*/ 2786063 w 3657600"/>
              <a:gd name="connsiteY1577" fmla="*/ 2164558 h 3616326"/>
              <a:gd name="connsiteX1578" fmla="*/ 2820195 w 3657600"/>
              <a:gd name="connsiteY1578" fmla="*/ 2130426 h 3616326"/>
              <a:gd name="connsiteX1579" fmla="*/ 1189492 w 3657600"/>
              <a:gd name="connsiteY1579" fmla="*/ 2130425 h 3616326"/>
              <a:gd name="connsiteX1580" fmla="*/ 1204914 w 3657600"/>
              <a:gd name="connsiteY1580" fmla="*/ 2144939 h 3616326"/>
              <a:gd name="connsiteX1581" fmla="*/ 1193348 w 3657600"/>
              <a:gd name="connsiteY1581" fmla="*/ 2155825 h 3616326"/>
              <a:gd name="connsiteX1582" fmla="*/ 1189492 w 3657600"/>
              <a:gd name="connsiteY1582" fmla="*/ 2155825 h 3616326"/>
              <a:gd name="connsiteX1583" fmla="*/ 1177926 w 3657600"/>
              <a:gd name="connsiteY1583" fmla="*/ 2144939 h 3616326"/>
              <a:gd name="connsiteX1584" fmla="*/ 1189492 w 3657600"/>
              <a:gd name="connsiteY1584" fmla="*/ 2130425 h 3616326"/>
              <a:gd name="connsiteX1585" fmla="*/ 714058 w 3657600"/>
              <a:gd name="connsiteY1585" fmla="*/ 2122488 h 3616326"/>
              <a:gd name="connsiteX1586" fmla="*/ 717868 w 3657600"/>
              <a:gd name="connsiteY1586" fmla="*/ 2122488 h 3616326"/>
              <a:gd name="connsiteX1587" fmla="*/ 744538 w 3657600"/>
              <a:gd name="connsiteY1587" fmla="*/ 2148682 h 3616326"/>
              <a:gd name="connsiteX1588" fmla="*/ 717868 w 3657600"/>
              <a:gd name="connsiteY1588" fmla="*/ 2174876 h 3616326"/>
              <a:gd name="connsiteX1589" fmla="*/ 687388 w 3657600"/>
              <a:gd name="connsiteY1589" fmla="*/ 2148682 h 3616326"/>
              <a:gd name="connsiteX1590" fmla="*/ 714058 w 3657600"/>
              <a:gd name="connsiteY1590" fmla="*/ 2122488 h 3616326"/>
              <a:gd name="connsiteX1591" fmla="*/ 132557 w 3657600"/>
              <a:gd name="connsiteY1591" fmla="*/ 2122488 h 3616326"/>
              <a:gd name="connsiteX1592" fmla="*/ 136526 w 3657600"/>
              <a:gd name="connsiteY1592" fmla="*/ 2126457 h 3616326"/>
              <a:gd name="connsiteX1593" fmla="*/ 132557 w 3657600"/>
              <a:gd name="connsiteY1593" fmla="*/ 2130426 h 3616326"/>
              <a:gd name="connsiteX1594" fmla="*/ 128588 w 3657600"/>
              <a:gd name="connsiteY1594" fmla="*/ 2126457 h 3616326"/>
              <a:gd name="connsiteX1595" fmla="*/ 132557 w 3657600"/>
              <a:gd name="connsiteY1595" fmla="*/ 2122488 h 3616326"/>
              <a:gd name="connsiteX1596" fmla="*/ 3408652 w 3657600"/>
              <a:gd name="connsiteY1596" fmla="*/ 2119313 h 3616326"/>
              <a:gd name="connsiteX1597" fmla="*/ 3427413 w 3657600"/>
              <a:gd name="connsiteY1597" fmla="*/ 2141827 h 3616326"/>
              <a:gd name="connsiteX1598" fmla="*/ 3408652 w 3657600"/>
              <a:gd name="connsiteY1598" fmla="*/ 2160588 h 3616326"/>
              <a:gd name="connsiteX1599" fmla="*/ 3386138 w 3657600"/>
              <a:gd name="connsiteY1599" fmla="*/ 2141827 h 3616326"/>
              <a:gd name="connsiteX1600" fmla="*/ 3408652 w 3657600"/>
              <a:gd name="connsiteY1600" fmla="*/ 2119313 h 3616326"/>
              <a:gd name="connsiteX1601" fmla="*/ 3525839 w 3657600"/>
              <a:gd name="connsiteY1601" fmla="*/ 2106613 h 3616326"/>
              <a:gd name="connsiteX1602" fmla="*/ 3533776 w 3657600"/>
              <a:gd name="connsiteY1602" fmla="*/ 2114551 h 3616326"/>
              <a:gd name="connsiteX1603" fmla="*/ 3525839 w 3657600"/>
              <a:gd name="connsiteY1603" fmla="*/ 2122488 h 3616326"/>
              <a:gd name="connsiteX1604" fmla="*/ 3517901 w 3657600"/>
              <a:gd name="connsiteY1604" fmla="*/ 2114551 h 3616326"/>
              <a:gd name="connsiteX1605" fmla="*/ 3525839 w 3657600"/>
              <a:gd name="connsiteY1605" fmla="*/ 2106613 h 3616326"/>
              <a:gd name="connsiteX1606" fmla="*/ 2941359 w 3657600"/>
              <a:gd name="connsiteY1606" fmla="*/ 2106613 h 3616326"/>
              <a:gd name="connsiteX1607" fmla="*/ 2974976 w 3657600"/>
              <a:gd name="connsiteY1607" fmla="*/ 2140745 h 3616326"/>
              <a:gd name="connsiteX1608" fmla="*/ 2941359 w 3657600"/>
              <a:gd name="connsiteY1608" fmla="*/ 2174876 h 3616326"/>
              <a:gd name="connsiteX1609" fmla="*/ 2911476 w 3657600"/>
              <a:gd name="connsiteY1609" fmla="*/ 2140745 h 3616326"/>
              <a:gd name="connsiteX1610" fmla="*/ 2941359 w 3657600"/>
              <a:gd name="connsiteY1610" fmla="*/ 2106613 h 3616326"/>
              <a:gd name="connsiteX1611" fmla="*/ 593437 w 3657600"/>
              <a:gd name="connsiteY1611" fmla="*/ 2103438 h 3616326"/>
              <a:gd name="connsiteX1612" fmla="*/ 615951 w 3657600"/>
              <a:gd name="connsiteY1612" fmla="*/ 2125952 h 3616326"/>
              <a:gd name="connsiteX1613" fmla="*/ 593437 w 3657600"/>
              <a:gd name="connsiteY1613" fmla="*/ 2144713 h 3616326"/>
              <a:gd name="connsiteX1614" fmla="*/ 574676 w 3657600"/>
              <a:gd name="connsiteY1614" fmla="*/ 2125952 h 3616326"/>
              <a:gd name="connsiteX1615" fmla="*/ 593437 w 3657600"/>
              <a:gd name="connsiteY1615" fmla="*/ 2103438 h 3616326"/>
              <a:gd name="connsiteX1616" fmla="*/ 2593623 w 3657600"/>
              <a:gd name="connsiteY1616" fmla="*/ 2100263 h 3616326"/>
              <a:gd name="connsiteX1617" fmla="*/ 2613026 w 3657600"/>
              <a:gd name="connsiteY1617" fmla="*/ 2115345 h 3616326"/>
              <a:gd name="connsiteX1618" fmla="*/ 2597504 w 3657600"/>
              <a:gd name="connsiteY1618" fmla="*/ 2130426 h 3616326"/>
              <a:gd name="connsiteX1619" fmla="*/ 2593623 w 3657600"/>
              <a:gd name="connsiteY1619" fmla="*/ 2130426 h 3616326"/>
              <a:gd name="connsiteX1620" fmla="*/ 2578101 w 3657600"/>
              <a:gd name="connsiteY1620" fmla="*/ 2115345 h 3616326"/>
              <a:gd name="connsiteX1621" fmla="*/ 2593623 w 3657600"/>
              <a:gd name="connsiteY1621" fmla="*/ 2100263 h 3616326"/>
              <a:gd name="connsiteX1622" fmla="*/ 12700 w 3657600"/>
              <a:gd name="connsiteY1622" fmla="*/ 2100263 h 3616326"/>
              <a:gd name="connsiteX1623" fmla="*/ 15875 w 3657600"/>
              <a:gd name="connsiteY1623" fmla="*/ 2103438 h 3616326"/>
              <a:gd name="connsiteX1624" fmla="*/ 12700 w 3657600"/>
              <a:gd name="connsiteY1624" fmla="*/ 2103438 h 3616326"/>
              <a:gd name="connsiteX1625" fmla="*/ 1060940 w 3657600"/>
              <a:gd name="connsiteY1625" fmla="*/ 2095500 h 3616326"/>
              <a:gd name="connsiteX1626" fmla="*/ 1087439 w 3657600"/>
              <a:gd name="connsiteY1626" fmla="*/ 2121999 h 3616326"/>
              <a:gd name="connsiteX1627" fmla="*/ 1060940 w 3657600"/>
              <a:gd name="connsiteY1627" fmla="*/ 2144713 h 3616326"/>
              <a:gd name="connsiteX1628" fmla="*/ 1038226 w 3657600"/>
              <a:gd name="connsiteY1628" fmla="*/ 2121999 h 3616326"/>
              <a:gd name="connsiteX1629" fmla="*/ 1060940 w 3657600"/>
              <a:gd name="connsiteY1629" fmla="*/ 2095500 h 3616326"/>
              <a:gd name="connsiteX1630" fmla="*/ 3065781 w 3657600"/>
              <a:gd name="connsiteY1630" fmla="*/ 2089150 h 3616326"/>
              <a:gd name="connsiteX1631" fmla="*/ 3092451 w 3657600"/>
              <a:gd name="connsiteY1631" fmla="*/ 2115080 h 3616326"/>
              <a:gd name="connsiteX1632" fmla="*/ 3065781 w 3657600"/>
              <a:gd name="connsiteY1632" fmla="*/ 2144713 h 3616326"/>
              <a:gd name="connsiteX1633" fmla="*/ 3035301 w 3657600"/>
              <a:gd name="connsiteY1633" fmla="*/ 2115080 h 3616326"/>
              <a:gd name="connsiteX1634" fmla="*/ 3065781 w 3657600"/>
              <a:gd name="connsiteY1634" fmla="*/ 2089150 h 3616326"/>
              <a:gd name="connsiteX1635" fmla="*/ 472849 w 3657600"/>
              <a:gd name="connsiteY1635" fmla="*/ 2089150 h 3616326"/>
              <a:gd name="connsiteX1636" fmla="*/ 487363 w 3657600"/>
              <a:gd name="connsiteY1636" fmla="*/ 2100036 h 3616326"/>
              <a:gd name="connsiteX1637" fmla="*/ 472849 w 3657600"/>
              <a:gd name="connsiteY1637" fmla="*/ 2114550 h 3616326"/>
              <a:gd name="connsiteX1638" fmla="*/ 461963 w 3657600"/>
              <a:gd name="connsiteY1638" fmla="*/ 2100036 h 3616326"/>
              <a:gd name="connsiteX1639" fmla="*/ 472849 w 3657600"/>
              <a:gd name="connsiteY1639" fmla="*/ 2089150 h 3616326"/>
              <a:gd name="connsiteX1640" fmla="*/ 3643313 w 3657600"/>
              <a:gd name="connsiteY1640" fmla="*/ 2084388 h 3616326"/>
              <a:gd name="connsiteX1641" fmla="*/ 3646488 w 3657600"/>
              <a:gd name="connsiteY1641" fmla="*/ 2089151 h 3616326"/>
              <a:gd name="connsiteX1642" fmla="*/ 3643313 w 3657600"/>
              <a:gd name="connsiteY1642" fmla="*/ 2092326 h 3616326"/>
              <a:gd name="connsiteX1643" fmla="*/ 3643313 w 3657600"/>
              <a:gd name="connsiteY1643" fmla="*/ 2089151 h 3616326"/>
              <a:gd name="connsiteX1644" fmla="*/ 2371726 w 3657600"/>
              <a:gd name="connsiteY1644" fmla="*/ 2065338 h 3616326"/>
              <a:gd name="connsiteX1645" fmla="*/ 2373314 w 3657600"/>
              <a:gd name="connsiteY1645" fmla="*/ 2065338 h 3616326"/>
              <a:gd name="connsiteX1646" fmla="*/ 2373314 w 3657600"/>
              <a:gd name="connsiteY1646" fmla="*/ 2066926 h 3616326"/>
              <a:gd name="connsiteX1647" fmla="*/ 2371726 w 3657600"/>
              <a:gd name="connsiteY1647" fmla="*/ 2066926 h 3616326"/>
              <a:gd name="connsiteX1648" fmla="*/ 1285876 w 3657600"/>
              <a:gd name="connsiteY1648" fmla="*/ 2065338 h 3616326"/>
              <a:gd name="connsiteX1649" fmla="*/ 1287464 w 3657600"/>
              <a:gd name="connsiteY1649" fmla="*/ 2069307 h 3616326"/>
              <a:gd name="connsiteX1650" fmla="*/ 1285876 w 3657600"/>
              <a:gd name="connsiteY1650" fmla="*/ 2073276 h 3616326"/>
              <a:gd name="connsiteX1651" fmla="*/ 1284288 w 3657600"/>
              <a:gd name="connsiteY1651" fmla="*/ 2069307 h 3616326"/>
              <a:gd name="connsiteX1652" fmla="*/ 1285876 w 3657600"/>
              <a:gd name="connsiteY1652" fmla="*/ 2065338 h 3616326"/>
              <a:gd name="connsiteX1653" fmla="*/ 937093 w 3657600"/>
              <a:gd name="connsiteY1653" fmla="*/ 2065338 h 3616326"/>
              <a:gd name="connsiteX1654" fmla="*/ 967722 w 3657600"/>
              <a:gd name="connsiteY1654" fmla="*/ 2095501 h 3616326"/>
              <a:gd name="connsiteX1655" fmla="*/ 937093 w 3657600"/>
              <a:gd name="connsiteY1655" fmla="*/ 2125663 h 3616326"/>
              <a:gd name="connsiteX1656" fmla="*/ 906463 w 3657600"/>
              <a:gd name="connsiteY1656" fmla="*/ 2095501 h 3616326"/>
              <a:gd name="connsiteX1657" fmla="*/ 937093 w 3657600"/>
              <a:gd name="connsiteY1657" fmla="*/ 2065338 h 3616326"/>
              <a:gd name="connsiteX1658" fmla="*/ 355918 w 3657600"/>
              <a:gd name="connsiteY1658" fmla="*/ 2065338 h 3616326"/>
              <a:gd name="connsiteX1659" fmla="*/ 363538 w 3657600"/>
              <a:gd name="connsiteY1659" fmla="*/ 2072958 h 3616326"/>
              <a:gd name="connsiteX1660" fmla="*/ 355918 w 3657600"/>
              <a:gd name="connsiteY1660" fmla="*/ 2084388 h 3616326"/>
              <a:gd name="connsiteX1661" fmla="*/ 344488 w 3657600"/>
              <a:gd name="connsiteY1661" fmla="*/ 2072958 h 3616326"/>
              <a:gd name="connsiteX1662" fmla="*/ 355918 w 3657600"/>
              <a:gd name="connsiteY1662" fmla="*/ 2065338 h 3616326"/>
              <a:gd name="connsiteX1663" fmla="*/ 3182621 w 3657600"/>
              <a:gd name="connsiteY1663" fmla="*/ 2062163 h 3616326"/>
              <a:gd name="connsiteX1664" fmla="*/ 3213101 w 3657600"/>
              <a:gd name="connsiteY1664" fmla="*/ 2088833 h 3616326"/>
              <a:gd name="connsiteX1665" fmla="*/ 3182621 w 3657600"/>
              <a:gd name="connsiteY1665" fmla="*/ 2119313 h 3616326"/>
              <a:gd name="connsiteX1666" fmla="*/ 3155951 w 3657600"/>
              <a:gd name="connsiteY1666" fmla="*/ 2088833 h 3616326"/>
              <a:gd name="connsiteX1667" fmla="*/ 3182621 w 3657600"/>
              <a:gd name="connsiteY1667" fmla="*/ 2062163 h 3616326"/>
              <a:gd name="connsiteX1668" fmla="*/ 2718331 w 3657600"/>
              <a:gd name="connsiteY1668" fmla="*/ 2062163 h 3616326"/>
              <a:gd name="connsiteX1669" fmla="*/ 2747964 w 3657600"/>
              <a:gd name="connsiteY1669" fmla="*/ 2092643 h 3616326"/>
              <a:gd name="connsiteX1670" fmla="*/ 2718331 w 3657600"/>
              <a:gd name="connsiteY1670" fmla="*/ 2119313 h 3616326"/>
              <a:gd name="connsiteX1671" fmla="*/ 2692401 w 3657600"/>
              <a:gd name="connsiteY1671" fmla="*/ 2092643 h 3616326"/>
              <a:gd name="connsiteX1672" fmla="*/ 2718331 w 3657600"/>
              <a:gd name="connsiteY1672" fmla="*/ 2062163 h 3616326"/>
              <a:gd name="connsiteX1673" fmla="*/ 815695 w 3657600"/>
              <a:gd name="connsiteY1673" fmla="*/ 2043113 h 3616326"/>
              <a:gd name="connsiteX1674" fmla="*/ 849313 w 3657600"/>
              <a:gd name="connsiteY1674" fmla="*/ 2073275 h 3616326"/>
              <a:gd name="connsiteX1675" fmla="*/ 815695 w 3657600"/>
              <a:gd name="connsiteY1675" fmla="*/ 2103438 h 3616326"/>
              <a:gd name="connsiteX1676" fmla="*/ 785813 w 3657600"/>
              <a:gd name="connsiteY1676" fmla="*/ 2073275 h 3616326"/>
              <a:gd name="connsiteX1677" fmla="*/ 815695 w 3657600"/>
              <a:gd name="connsiteY1677" fmla="*/ 2043113 h 3616326"/>
              <a:gd name="connsiteX1678" fmla="*/ 239185 w 3657600"/>
              <a:gd name="connsiteY1678" fmla="*/ 2043113 h 3616326"/>
              <a:gd name="connsiteX1679" fmla="*/ 242889 w 3657600"/>
              <a:gd name="connsiteY1679" fmla="*/ 2050522 h 3616326"/>
              <a:gd name="connsiteX1680" fmla="*/ 239185 w 3657600"/>
              <a:gd name="connsiteY1680" fmla="*/ 2054226 h 3616326"/>
              <a:gd name="connsiteX1681" fmla="*/ 231776 w 3657600"/>
              <a:gd name="connsiteY1681" fmla="*/ 2050522 h 3616326"/>
              <a:gd name="connsiteX1682" fmla="*/ 239185 w 3657600"/>
              <a:gd name="connsiteY1682" fmla="*/ 2043113 h 3616326"/>
              <a:gd name="connsiteX1683" fmla="*/ 3303589 w 3657600"/>
              <a:gd name="connsiteY1683" fmla="*/ 2039938 h 3616326"/>
              <a:gd name="connsiteX1684" fmla="*/ 3330576 w 3657600"/>
              <a:gd name="connsiteY1684" fmla="*/ 2066437 h 3616326"/>
              <a:gd name="connsiteX1685" fmla="*/ 3303589 w 3657600"/>
              <a:gd name="connsiteY1685" fmla="*/ 2089151 h 3616326"/>
              <a:gd name="connsiteX1686" fmla="*/ 3276601 w 3657600"/>
              <a:gd name="connsiteY1686" fmla="*/ 2066437 h 3616326"/>
              <a:gd name="connsiteX1687" fmla="*/ 3303589 w 3657600"/>
              <a:gd name="connsiteY1687" fmla="*/ 2039938 h 3616326"/>
              <a:gd name="connsiteX1688" fmla="*/ 2496081 w 3657600"/>
              <a:gd name="connsiteY1688" fmla="*/ 2035175 h 3616326"/>
              <a:gd name="connsiteX1689" fmla="*/ 2503489 w 3657600"/>
              <a:gd name="connsiteY1689" fmla="*/ 2038879 h 3616326"/>
              <a:gd name="connsiteX1690" fmla="*/ 2496081 w 3657600"/>
              <a:gd name="connsiteY1690" fmla="*/ 2046288 h 3616326"/>
              <a:gd name="connsiteX1691" fmla="*/ 2492376 w 3657600"/>
              <a:gd name="connsiteY1691" fmla="*/ 2038879 h 3616326"/>
              <a:gd name="connsiteX1692" fmla="*/ 2496081 w 3657600"/>
              <a:gd name="connsiteY1692" fmla="*/ 2035175 h 3616326"/>
              <a:gd name="connsiteX1693" fmla="*/ 1159329 w 3657600"/>
              <a:gd name="connsiteY1693" fmla="*/ 2035175 h 3616326"/>
              <a:gd name="connsiteX1694" fmla="*/ 1174751 w 3657600"/>
              <a:gd name="connsiteY1694" fmla="*/ 2047081 h 3616326"/>
              <a:gd name="connsiteX1695" fmla="*/ 1159329 w 3657600"/>
              <a:gd name="connsiteY1695" fmla="*/ 2058988 h 3616326"/>
              <a:gd name="connsiteX1696" fmla="*/ 1147763 w 3657600"/>
              <a:gd name="connsiteY1696" fmla="*/ 2047081 h 3616326"/>
              <a:gd name="connsiteX1697" fmla="*/ 1159329 w 3657600"/>
              <a:gd name="connsiteY1697" fmla="*/ 2035175 h 3616326"/>
              <a:gd name="connsiteX1698" fmla="*/ 2842712 w 3657600"/>
              <a:gd name="connsiteY1698" fmla="*/ 2032001 h 3616326"/>
              <a:gd name="connsiteX1699" fmla="*/ 2876551 w 3657600"/>
              <a:gd name="connsiteY1699" fmla="*/ 2066132 h 3616326"/>
              <a:gd name="connsiteX1700" fmla="*/ 2842712 w 3657600"/>
              <a:gd name="connsiteY1700" fmla="*/ 2100264 h 3616326"/>
              <a:gd name="connsiteX1701" fmla="*/ 2805113 w 3657600"/>
              <a:gd name="connsiteY1701" fmla="*/ 2066132 h 3616326"/>
              <a:gd name="connsiteX1702" fmla="*/ 2842712 w 3657600"/>
              <a:gd name="connsiteY1702" fmla="*/ 2032001 h 3616326"/>
              <a:gd name="connsiteX1703" fmla="*/ 699295 w 3657600"/>
              <a:gd name="connsiteY1703" fmla="*/ 2020888 h 3616326"/>
              <a:gd name="connsiteX1704" fmla="*/ 725489 w 3657600"/>
              <a:gd name="connsiteY1704" fmla="*/ 2047082 h 3616326"/>
              <a:gd name="connsiteX1705" fmla="*/ 699295 w 3657600"/>
              <a:gd name="connsiteY1705" fmla="*/ 2073276 h 3616326"/>
              <a:gd name="connsiteX1706" fmla="*/ 673101 w 3657600"/>
              <a:gd name="connsiteY1706" fmla="*/ 2047082 h 3616326"/>
              <a:gd name="connsiteX1707" fmla="*/ 699295 w 3657600"/>
              <a:gd name="connsiteY1707" fmla="*/ 2020888 h 3616326"/>
              <a:gd name="connsiteX1708" fmla="*/ 121445 w 3657600"/>
              <a:gd name="connsiteY1708" fmla="*/ 2020888 h 3616326"/>
              <a:gd name="connsiteX1709" fmla="*/ 125414 w 3657600"/>
              <a:gd name="connsiteY1709" fmla="*/ 2024063 h 3616326"/>
              <a:gd name="connsiteX1710" fmla="*/ 121445 w 3657600"/>
              <a:gd name="connsiteY1710" fmla="*/ 2027238 h 3616326"/>
              <a:gd name="connsiteX1711" fmla="*/ 117476 w 3657600"/>
              <a:gd name="connsiteY1711" fmla="*/ 2024063 h 3616326"/>
              <a:gd name="connsiteX1712" fmla="*/ 121445 w 3657600"/>
              <a:gd name="connsiteY1712" fmla="*/ 2020888 h 3616326"/>
              <a:gd name="connsiteX1713" fmla="*/ 3421063 w 3657600"/>
              <a:gd name="connsiteY1713" fmla="*/ 2016126 h 3616326"/>
              <a:gd name="connsiteX1714" fmla="*/ 3440113 w 3657600"/>
              <a:gd name="connsiteY1714" fmla="*/ 2039506 h 3616326"/>
              <a:gd name="connsiteX1715" fmla="*/ 3421063 w 3657600"/>
              <a:gd name="connsiteY1715" fmla="*/ 2058989 h 3616326"/>
              <a:gd name="connsiteX1716" fmla="*/ 3402013 w 3657600"/>
              <a:gd name="connsiteY1716" fmla="*/ 2039506 h 3616326"/>
              <a:gd name="connsiteX1717" fmla="*/ 3421063 w 3657600"/>
              <a:gd name="connsiteY1717" fmla="*/ 2016126 h 3616326"/>
              <a:gd name="connsiteX1718" fmla="*/ 2959895 w 3657600"/>
              <a:gd name="connsiteY1718" fmla="*/ 2005013 h 3616326"/>
              <a:gd name="connsiteX1719" fmla="*/ 2994026 w 3657600"/>
              <a:gd name="connsiteY1719" fmla="*/ 2039144 h 3616326"/>
              <a:gd name="connsiteX1720" fmla="*/ 2959895 w 3657600"/>
              <a:gd name="connsiteY1720" fmla="*/ 2073276 h 3616326"/>
              <a:gd name="connsiteX1721" fmla="*/ 2925763 w 3657600"/>
              <a:gd name="connsiteY1721" fmla="*/ 2039144 h 3616326"/>
              <a:gd name="connsiteX1722" fmla="*/ 2959895 w 3657600"/>
              <a:gd name="connsiteY1722" fmla="*/ 2005013 h 3616326"/>
              <a:gd name="connsiteX1723" fmla="*/ 3537268 w 3657600"/>
              <a:gd name="connsiteY1723" fmla="*/ 2001838 h 3616326"/>
              <a:gd name="connsiteX1724" fmla="*/ 3544888 w 3657600"/>
              <a:gd name="connsiteY1724" fmla="*/ 2013268 h 3616326"/>
              <a:gd name="connsiteX1725" fmla="*/ 3537268 w 3657600"/>
              <a:gd name="connsiteY1725" fmla="*/ 2020888 h 3616326"/>
              <a:gd name="connsiteX1726" fmla="*/ 3525838 w 3657600"/>
              <a:gd name="connsiteY1726" fmla="*/ 2013268 h 3616326"/>
              <a:gd name="connsiteX1727" fmla="*/ 3537268 w 3657600"/>
              <a:gd name="connsiteY1727" fmla="*/ 2001838 h 3616326"/>
              <a:gd name="connsiteX1728" fmla="*/ 2616655 w 3657600"/>
              <a:gd name="connsiteY1728" fmla="*/ 2001838 h 3616326"/>
              <a:gd name="connsiteX1729" fmla="*/ 2632076 w 3657600"/>
              <a:gd name="connsiteY1729" fmla="*/ 2016352 h 3616326"/>
              <a:gd name="connsiteX1730" fmla="*/ 2616655 w 3657600"/>
              <a:gd name="connsiteY1730" fmla="*/ 2027238 h 3616326"/>
              <a:gd name="connsiteX1731" fmla="*/ 2605088 w 3657600"/>
              <a:gd name="connsiteY1731" fmla="*/ 2016352 h 3616326"/>
              <a:gd name="connsiteX1732" fmla="*/ 2616655 w 3657600"/>
              <a:gd name="connsiteY1732" fmla="*/ 2001838 h 3616326"/>
              <a:gd name="connsiteX1733" fmla="*/ 578340 w 3657600"/>
              <a:gd name="connsiteY1733" fmla="*/ 1997076 h 3616326"/>
              <a:gd name="connsiteX1734" fmla="*/ 604839 w 3657600"/>
              <a:gd name="connsiteY1734" fmla="*/ 2023575 h 3616326"/>
              <a:gd name="connsiteX1735" fmla="*/ 578340 w 3657600"/>
              <a:gd name="connsiteY1735" fmla="*/ 2046289 h 3616326"/>
              <a:gd name="connsiteX1736" fmla="*/ 555626 w 3657600"/>
              <a:gd name="connsiteY1736" fmla="*/ 2023575 h 3616326"/>
              <a:gd name="connsiteX1737" fmla="*/ 578340 w 3657600"/>
              <a:gd name="connsiteY1737" fmla="*/ 1997076 h 3616326"/>
              <a:gd name="connsiteX1738" fmla="*/ 1039020 w 3657600"/>
              <a:gd name="connsiteY1738" fmla="*/ 1997075 h 3616326"/>
              <a:gd name="connsiteX1739" fmla="*/ 1062039 w 3657600"/>
              <a:gd name="connsiteY1739" fmla="*/ 2020094 h 3616326"/>
              <a:gd name="connsiteX1740" fmla="*/ 1039020 w 3657600"/>
              <a:gd name="connsiteY1740" fmla="*/ 2043113 h 3616326"/>
              <a:gd name="connsiteX1741" fmla="*/ 1016001 w 3657600"/>
              <a:gd name="connsiteY1741" fmla="*/ 2020094 h 3616326"/>
              <a:gd name="connsiteX1742" fmla="*/ 1039020 w 3657600"/>
              <a:gd name="connsiteY1742" fmla="*/ 1997075 h 3616326"/>
              <a:gd name="connsiteX1743" fmla="*/ 1382713 w 3657600"/>
              <a:gd name="connsiteY1743" fmla="*/ 1993900 h 3616326"/>
              <a:gd name="connsiteX1744" fmla="*/ 1384301 w 3657600"/>
              <a:gd name="connsiteY1744" fmla="*/ 1993900 h 3616326"/>
              <a:gd name="connsiteX1745" fmla="*/ 1384301 w 3657600"/>
              <a:gd name="connsiteY1745" fmla="*/ 1995488 h 3616326"/>
              <a:gd name="connsiteX1746" fmla="*/ 1382713 w 3657600"/>
              <a:gd name="connsiteY1746" fmla="*/ 1995488 h 3616326"/>
              <a:gd name="connsiteX1747" fmla="*/ 3654425 w 3657600"/>
              <a:gd name="connsiteY1747" fmla="*/ 1982788 h 3616326"/>
              <a:gd name="connsiteX1748" fmla="*/ 3654425 w 3657600"/>
              <a:gd name="connsiteY1748" fmla="*/ 1985963 h 3616326"/>
              <a:gd name="connsiteX1749" fmla="*/ 3654425 w 3657600"/>
              <a:gd name="connsiteY1749" fmla="*/ 1990726 h 3616326"/>
              <a:gd name="connsiteX1750" fmla="*/ 3651250 w 3657600"/>
              <a:gd name="connsiteY1750" fmla="*/ 1985963 h 3616326"/>
              <a:gd name="connsiteX1751" fmla="*/ 3077043 w 3657600"/>
              <a:gd name="connsiteY1751" fmla="*/ 1982788 h 3616326"/>
              <a:gd name="connsiteX1752" fmla="*/ 3111501 w 3657600"/>
              <a:gd name="connsiteY1752" fmla="*/ 2012950 h 3616326"/>
              <a:gd name="connsiteX1753" fmla="*/ 3077043 w 3657600"/>
              <a:gd name="connsiteY1753" fmla="*/ 2043113 h 3616326"/>
              <a:gd name="connsiteX1754" fmla="*/ 3046413 w 3657600"/>
              <a:gd name="connsiteY1754" fmla="*/ 2012950 h 3616326"/>
              <a:gd name="connsiteX1755" fmla="*/ 3077043 w 3657600"/>
              <a:gd name="connsiteY1755" fmla="*/ 1982788 h 3616326"/>
              <a:gd name="connsiteX1756" fmla="*/ 460905 w 3657600"/>
              <a:gd name="connsiteY1756" fmla="*/ 1982788 h 3616326"/>
              <a:gd name="connsiteX1757" fmla="*/ 479426 w 3657600"/>
              <a:gd name="connsiteY1757" fmla="*/ 1997605 h 3616326"/>
              <a:gd name="connsiteX1758" fmla="*/ 460905 w 3657600"/>
              <a:gd name="connsiteY1758" fmla="*/ 2016126 h 3616326"/>
              <a:gd name="connsiteX1759" fmla="*/ 446088 w 3657600"/>
              <a:gd name="connsiteY1759" fmla="*/ 1997605 h 3616326"/>
              <a:gd name="connsiteX1760" fmla="*/ 460905 w 3657600"/>
              <a:gd name="connsiteY1760" fmla="*/ 1982788 h 3616326"/>
              <a:gd name="connsiteX1761" fmla="*/ 1262063 w 3657600"/>
              <a:gd name="connsiteY1761" fmla="*/ 1966913 h 3616326"/>
              <a:gd name="connsiteX1762" fmla="*/ 1265238 w 3657600"/>
              <a:gd name="connsiteY1762" fmla="*/ 1966913 h 3616326"/>
              <a:gd name="connsiteX1763" fmla="*/ 1262063 w 3657600"/>
              <a:gd name="connsiteY1763" fmla="*/ 1971676 h 3616326"/>
              <a:gd name="connsiteX1764" fmla="*/ 1262063 w 3657600"/>
              <a:gd name="connsiteY1764" fmla="*/ 1966913 h 3616326"/>
              <a:gd name="connsiteX1765" fmla="*/ 922338 w 3657600"/>
              <a:gd name="connsiteY1765" fmla="*/ 1966913 h 3616326"/>
              <a:gd name="connsiteX1766" fmla="*/ 952501 w 3657600"/>
              <a:gd name="connsiteY1766" fmla="*/ 1997393 h 3616326"/>
              <a:gd name="connsiteX1767" fmla="*/ 922338 w 3657600"/>
              <a:gd name="connsiteY1767" fmla="*/ 2024063 h 3616326"/>
              <a:gd name="connsiteX1768" fmla="*/ 892176 w 3657600"/>
              <a:gd name="connsiteY1768" fmla="*/ 1997393 h 3616326"/>
              <a:gd name="connsiteX1769" fmla="*/ 922338 w 3657600"/>
              <a:gd name="connsiteY1769" fmla="*/ 1966913 h 3616326"/>
              <a:gd name="connsiteX1770" fmla="*/ 2737645 w 3657600"/>
              <a:gd name="connsiteY1770" fmla="*/ 1963738 h 3616326"/>
              <a:gd name="connsiteX1771" fmla="*/ 2763839 w 3657600"/>
              <a:gd name="connsiteY1771" fmla="*/ 1989932 h 3616326"/>
              <a:gd name="connsiteX1772" fmla="*/ 2737645 w 3657600"/>
              <a:gd name="connsiteY1772" fmla="*/ 2016126 h 3616326"/>
              <a:gd name="connsiteX1773" fmla="*/ 2711451 w 3657600"/>
              <a:gd name="connsiteY1773" fmla="*/ 1989932 h 3616326"/>
              <a:gd name="connsiteX1774" fmla="*/ 2737645 w 3657600"/>
              <a:gd name="connsiteY1774" fmla="*/ 1963738 h 3616326"/>
              <a:gd name="connsiteX1775" fmla="*/ 2393951 w 3657600"/>
              <a:gd name="connsiteY1775" fmla="*/ 1963738 h 3616326"/>
              <a:gd name="connsiteX1776" fmla="*/ 2395539 w 3657600"/>
              <a:gd name="connsiteY1776" fmla="*/ 1963738 h 3616326"/>
              <a:gd name="connsiteX1777" fmla="*/ 2395539 w 3657600"/>
              <a:gd name="connsiteY1777" fmla="*/ 1965326 h 3616326"/>
              <a:gd name="connsiteX1778" fmla="*/ 2393951 w 3657600"/>
              <a:gd name="connsiteY1778" fmla="*/ 1965326 h 3616326"/>
              <a:gd name="connsiteX1779" fmla="*/ 3193733 w 3657600"/>
              <a:gd name="connsiteY1779" fmla="*/ 1960563 h 3616326"/>
              <a:gd name="connsiteX1780" fmla="*/ 3224213 w 3657600"/>
              <a:gd name="connsiteY1780" fmla="*/ 1986492 h 3616326"/>
              <a:gd name="connsiteX1781" fmla="*/ 3193733 w 3657600"/>
              <a:gd name="connsiteY1781" fmla="*/ 2016126 h 3616326"/>
              <a:gd name="connsiteX1782" fmla="*/ 3167063 w 3657600"/>
              <a:gd name="connsiteY1782" fmla="*/ 1986492 h 3616326"/>
              <a:gd name="connsiteX1783" fmla="*/ 3193733 w 3657600"/>
              <a:gd name="connsiteY1783" fmla="*/ 1960563 h 3616326"/>
              <a:gd name="connsiteX1784" fmla="*/ 347890 w 3657600"/>
              <a:gd name="connsiteY1784" fmla="*/ 1960563 h 3616326"/>
              <a:gd name="connsiteX1785" fmla="*/ 358776 w 3657600"/>
              <a:gd name="connsiteY1785" fmla="*/ 1971449 h 3616326"/>
              <a:gd name="connsiteX1786" fmla="*/ 347890 w 3657600"/>
              <a:gd name="connsiteY1786" fmla="*/ 1985963 h 3616326"/>
              <a:gd name="connsiteX1787" fmla="*/ 333376 w 3657600"/>
              <a:gd name="connsiteY1787" fmla="*/ 1971449 h 3616326"/>
              <a:gd name="connsiteX1788" fmla="*/ 347890 w 3657600"/>
              <a:gd name="connsiteY1788" fmla="*/ 1960563 h 3616326"/>
              <a:gd name="connsiteX1789" fmla="*/ 805144 w 3657600"/>
              <a:gd name="connsiteY1789" fmla="*/ 1936751 h 3616326"/>
              <a:gd name="connsiteX1790" fmla="*/ 835026 w 3657600"/>
              <a:gd name="connsiteY1790" fmla="*/ 1970882 h 3616326"/>
              <a:gd name="connsiteX1791" fmla="*/ 805144 w 3657600"/>
              <a:gd name="connsiteY1791" fmla="*/ 2005014 h 3616326"/>
              <a:gd name="connsiteX1792" fmla="*/ 771526 w 3657600"/>
              <a:gd name="connsiteY1792" fmla="*/ 1970882 h 3616326"/>
              <a:gd name="connsiteX1793" fmla="*/ 805144 w 3657600"/>
              <a:gd name="connsiteY1793" fmla="*/ 1936751 h 3616326"/>
              <a:gd name="connsiteX1794" fmla="*/ 230982 w 3657600"/>
              <a:gd name="connsiteY1794" fmla="*/ 1936751 h 3616326"/>
              <a:gd name="connsiteX1795" fmla="*/ 238126 w 3657600"/>
              <a:gd name="connsiteY1795" fmla="*/ 1948181 h 3616326"/>
              <a:gd name="connsiteX1796" fmla="*/ 230982 w 3657600"/>
              <a:gd name="connsiteY1796" fmla="*/ 1955801 h 3616326"/>
              <a:gd name="connsiteX1797" fmla="*/ 223838 w 3657600"/>
              <a:gd name="connsiteY1797" fmla="*/ 1948181 h 3616326"/>
              <a:gd name="connsiteX1798" fmla="*/ 230982 w 3657600"/>
              <a:gd name="connsiteY1798" fmla="*/ 1936751 h 3616326"/>
              <a:gd name="connsiteX1799" fmla="*/ 2510632 w 3657600"/>
              <a:gd name="connsiteY1799" fmla="*/ 1936750 h 3616326"/>
              <a:gd name="connsiteX1800" fmla="*/ 2514601 w 3657600"/>
              <a:gd name="connsiteY1800" fmla="*/ 1941513 h 3616326"/>
              <a:gd name="connsiteX1801" fmla="*/ 2510632 w 3657600"/>
              <a:gd name="connsiteY1801" fmla="*/ 1941513 h 3616326"/>
              <a:gd name="connsiteX1802" fmla="*/ 2506663 w 3657600"/>
              <a:gd name="connsiteY1802" fmla="*/ 1941513 h 3616326"/>
              <a:gd name="connsiteX1803" fmla="*/ 2510632 w 3657600"/>
              <a:gd name="connsiteY1803" fmla="*/ 1936750 h 3616326"/>
              <a:gd name="connsiteX1804" fmla="*/ 3310732 w 3657600"/>
              <a:gd name="connsiteY1804" fmla="*/ 1933575 h 3616326"/>
              <a:gd name="connsiteX1805" fmla="*/ 3336926 w 3657600"/>
              <a:gd name="connsiteY1805" fmla="*/ 1964055 h 3616326"/>
              <a:gd name="connsiteX1806" fmla="*/ 3310732 w 3657600"/>
              <a:gd name="connsiteY1806" fmla="*/ 1990725 h 3616326"/>
              <a:gd name="connsiteX1807" fmla="*/ 3284538 w 3657600"/>
              <a:gd name="connsiteY1807" fmla="*/ 1964055 h 3616326"/>
              <a:gd name="connsiteX1808" fmla="*/ 3310732 w 3657600"/>
              <a:gd name="connsiteY1808" fmla="*/ 1933575 h 3616326"/>
              <a:gd name="connsiteX1809" fmla="*/ 1144271 w 3657600"/>
              <a:gd name="connsiteY1809" fmla="*/ 1933575 h 3616326"/>
              <a:gd name="connsiteX1810" fmla="*/ 1155701 w 3657600"/>
              <a:gd name="connsiteY1810" fmla="*/ 1944687 h 3616326"/>
              <a:gd name="connsiteX1811" fmla="*/ 1144271 w 3657600"/>
              <a:gd name="connsiteY1811" fmla="*/ 1955800 h 3616326"/>
              <a:gd name="connsiteX1812" fmla="*/ 1136651 w 3657600"/>
              <a:gd name="connsiteY1812" fmla="*/ 1944687 h 3616326"/>
              <a:gd name="connsiteX1813" fmla="*/ 1144271 w 3657600"/>
              <a:gd name="connsiteY1813" fmla="*/ 1933575 h 3616326"/>
              <a:gd name="connsiteX1814" fmla="*/ 2854326 w 3657600"/>
              <a:gd name="connsiteY1814" fmla="*/ 1930401 h 3616326"/>
              <a:gd name="connsiteX1815" fmla="*/ 2887663 w 3657600"/>
              <a:gd name="connsiteY1815" fmla="*/ 1963738 h 3616326"/>
              <a:gd name="connsiteX1816" fmla="*/ 2854326 w 3657600"/>
              <a:gd name="connsiteY1816" fmla="*/ 1997076 h 3616326"/>
              <a:gd name="connsiteX1817" fmla="*/ 2820988 w 3657600"/>
              <a:gd name="connsiteY1817" fmla="*/ 1963738 h 3616326"/>
              <a:gd name="connsiteX1818" fmla="*/ 2854326 w 3657600"/>
              <a:gd name="connsiteY1818" fmla="*/ 1930401 h 3616326"/>
              <a:gd name="connsiteX1819" fmla="*/ 113771 w 3657600"/>
              <a:gd name="connsiteY1819" fmla="*/ 1919288 h 3616326"/>
              <a:gd name="connsiteX1820" fmla="*/ 122238 w 3657600"/>
              <a:gd name="connsiteY1820" fmla="*/ 1922992 h 3616326"/>
              <a:gd name="connsiteX1821" fmla="*/ 113771 w 3657600"/>
              <a:gd name="connsiteY1821" fmla="*/ 1930401 h 3616326"/>
              <a:gd name="connsiteX1822" fmla="*/ 109538 w 3657600"/>
              <a:gd name="connsiteY1822" fmla="*/ 1922992 h 3616326"/>
              <a:gd name="connsiteX1823" fmla="*/ 113771 w 3657600"/>
              <a:gd name="connsiteY1823" fmla="*/ 1919288 h 3616326"/>
              <a:gd name="connsiteX1824" fmla="*/ 3427702 w 3657600"/>
              <a:gd name="connsiteY1824" fmla="*/ 1914526 h 3616326"/>
              <a:gd name="connsiteX1825" fmla="*/ 3446463 w 3657600"/>
              <a:gd name="connsiteY1825" fmla="*/ 1937040 h 3616326"/>
              <a:gd name="connsiteX1826" fmla="*/ 3427702 w 3657600"/>
              <a:gd name="connsiteY1826" fmla="*/ 1955801 h 3616326"/>
              <a:gd name="connsiteX1827" fmla="*/ 3405188 w 3657600"/>
              <a:gd name="connsiteY1827" fmla="*/ 1937040 h 3616326"/>
              <a:gd name="connsiteX1828" fmla="*/ 3427702 w 3657600"/>
              <a:gd name="connsiteY1828" fmla="*/ 1914526 h 3616326"/>
              <a:gd name="connsiteX1829" fmla="*/ 687388 w 3657600"/>
              <a:gd name="connsiteY1829" fmla="*/ 1914526 h 3616326"/>
              <a:gd name="connsiteX1830" fmla="*/ 717551 w 3657600"/>
              <a:gd name="connsiteY1830" fmla="*/ 1944688 h 3616326"/>
              <a:gd name="connsiteX1831" fmla="*/ 687388 w 3657600"/>
              <a:gd name="connsiteY1831" fmla="*/ 1974851 h 3616326"/>
              <a:gd name="connsiteX1832" fmla="*/ 657226 w 3657600"/>
              <a:gd name="connsiteY1832" fmla="*/ 1944688 h 3616326"/>
              <a:gd name="connsiteX1833" fmla="*/ 687388 w 3657600"/>
              <a:gd name="connsiteY1833" fmla="*/ 1914526 h 3616326"/>
              <a:gd name="connsiteX1834" fmla="*/ 2971300 w 3657600"/>
              <a:gd name="connsiteY1834" fmla="*/ 1903413 h 3616326"/>
              <a:gd name="connsiteX1835" fmla="*/ 3005139 w 3657600"/>
              <a:gd name="connsiteY1835" fmla="*/ 1937544 h 3616326"/>
              <a:gd name="connsiteX1836" fmla="*/ 2971300 w 3657600"/>
              <a:gd name="connsiteY1836" fmla="*/ 1971676 h 3616326"/>
              <a:gd name="connsiteX1837" fmla="*/ 2933701 w 3657600"/>
              <a:gd name="connsiteY1837" fmla="*/ 1937544 h 3616326"/>
              <a:gd name="connsiteX1838" fmla="*/ 2971300 w 3657600"/>
              <a:gd name="connsiteY1838" fmla="*/ 1903413 h 3616326"/>
              <a:gd name="connsiteX1839" fmla="*/ 2627314 w 3657600"/>
              <a:gd name="connsiteY1839" fmla="*/ 1903413 h 3616326"/>
              <a:gd name="connsiteX1840" fmla="*/ 2638426 w 3657600"/>
              <a:gd name="connsiteY1840" fmla="*/ 1914525 h 3616326"/>
              <a:gd name="connsiteX1841" fmla="*/ 2627314 w 3657600"/>
              <a:gd name="connsiteY1841" fmla="*/ 1925638 h 3616326"/>
              <a:gd name="connsiteX1842" fmla="*/ 2616201 w 3657600"/>
              <a:gd name="connsiteY1842" fmla="*/ 1914525 h 3616326"/>
              <a:gd name="connsiteX1843" fmla="*/ 2627314 w 3657600"/>
              <a:gd name="connsiteY1843" fmla="*/ 1903413 h 3616326"/>
              <a:gd name="connsiteX1844" fmla="*/ 3540920 w 3657600"/>
              <a:gd name="connsiteY1844" fmla="*/ 1900238 h 3616326"/>
              <a:gd name="connsiteX1845" fmla="*/ 3548064 w 3657600"/>
              <a:gd name="connsiteY1845" fmla="*/ 1911668 h 3616326"/>
              <a:gd name="connsiteX1846" fmla="*/ 3540920 w 3657600"/>
              <a:gd name="connsiteY1846" fmla="*/ 1919288 h 3616326"/>
              <a:gd name="connsiteX1847" fmla="*/ 3533776 w 3657600"/>
              <a:gd name="connsiteY1847" fmla="*/ 1911668 h 3616326"/>
              <a:gd name="connsiteX1848" fmla="*/ 3540920 w 3657600"/>
              <a:gd name="connsiteY1848" fmla="*/ 1900238 h 3616326"/>
              <a:gd name="connsiteX1849" fmla="*/ 1030577 w 3657600"/>
              <a:gd name="connsiteY1849" fmla="*/ 1900238 h 3616326"/>
              <a:gd name="connsiteX1850" fmla="*/ 1049338 w 3657600"/>
              <a:gd name="connsiteY1850" fmla="*/ 1918999 h 3616326"/>
              <a:gd name="connsiteX1851" fmla="*/ 1030577 w 3657600"/>
              <a:gd name="connsiteY1851" fmla="*/ 1941513 h 3616326"/>
              <a:gd name="connsiteX1852" fmla="*/ 1008063 w 3657600"/>
              <a:gd name="connsiteY1852" fmla="*/ 1918999 h 3616326"/>
              <a:gd name="connsiteX1853" fmla="*/ 1030577 w 3657600"/>
              <a:gd name="connsiteY1853" fmla="*/ 1900238 h 3616326"/>
              <a:gd name="connsiteX1854" fmla="*/ 570402 w 3657600"/>
              <a:gd name="connsiteY1854" fmla="*/ 1895476 h 3616326"/>
              <a:gd name="connsiteX1855" fmla="*/ 574187 w 3657600"/>
              <a:gd name="connsiteY1855" fmla="*/ 1895476 h 3616326"/>
              <a:gd name="connsiteX1856" fmla="*/ 596901 w 3657600"/>
              <a:gd name="connsiteY1856" fmla="*/ 1921975 h 3616326"/>
              <a:gd name="connsiteX1857" fmla="*/ 574187 w 3657600"/>
              <a:gd name="connsiteY1857" fmla="*/ 1944689 h 3616326"/>
              <a:gd name="connsiteX1858" fmla="*/ 547688 w 3657600"/>
              <a:gd name="connsiteY1858" fmla="*/ 1921975 h 3616326"/>
              <a:gd name="connsiteX1859" fmla="*/ 570402 w 3657600"/>
              <a:gd name="connsiteY1859" fmla="*/ 1895476 h 3616326"/>
              <a:gd name="connsiteX1860" fmla="*/ 0 w 3657600"/>
              <a:gd name="connsiteY1860" fmla="*/ 1895475 h 3616326"/>
              <a:gd name="connsiteX1861" fmla="*/ 4763 w 3657600"/>
              <a:gd name="connsiteY1861" fmla="*/ 1895475 h 3616326"/>
              <a:gd name="connsiteX1862" fmla="*/ 0 w 3657600"/>
              <a:gd name="connsiteY1862" fmla="*/ 1900238 h 3616326"/>
              <a:gd name="connsiteX1863" fmla="*/ 3654425 w 3657600"/>
              <a:gd name="connsiteY1863" fmla="*/ 1881188 h 3616326"/>
              <a:gd name="connsiteX1864" fmla="*/ 3657600 w 3657600"/>
              <a:gd name="connsiteY1864" fmla="*/ 1884363 h 3616326"/>
              <a:gd name="connsiteX1865" fmla="*/ 3654425 w 3657600"/>
              <a:gd name="connsiteY1865" fmla="*/ 1884363 h 3616326"/>
              <a:gd name="connsiteX1866" fmla="*/ 3084514 w 3657600"/>
              <a:gd name="connsiteY1866" fmla="*/ 1881188 h 3616326"/>
              <a:gd name="connsiteX1867" fmla="*/ 3114676 w 3657600"/>
              <a:gd name="connsiteY1867" fmla="*/ 1911070 h 3616326"/>
              <a:gd name="connsiteX1868" fmla="*/ 3084514 w 3657600"/>
              <a:gd name="connsiteY1868" fmla="*/ 1944688 h 3616326"/>
              <a:gd name="connsiteX1869" fmla="*/ 3054351 w 3657600"/>
              <a:gd name="connsiteY1869" fmla="*/ 1911070 h 3616326"/>
              <a:gd name="connsiteX1870" fmla="*/ 3084514 w 3657600"/>
              <a:gd name="connsiteY1870" fmla="*/ 1881188 h 3616326"/>
              <a:gd name="connsiteX1871" fmla="*/ 457201 w 3657600"/>
              <a:gd name="connsiteY1871" fmla="*/ 1876425 h 3616326"/>
              <a:gd name="connsiteX1872" fmla="*/ 476251 w 3657600"/>
              <a:gd name="connsiteY1872" fmla="*/ 1895475 h 3616326"/>
              <a:gd name="connsiteX1873" fmla="*/ 457201 w 3657600"/>
              <a:gd name="connsiteY1873" fmla="*/ 1914525 h 3616326"/>
              <a:gd name="connsiteX1874" fmla="*/ 438151 w 3657600"/>
              <a:gd name="connsiteY1874" fmla="*/ 1895475 h 3616326"/>
              <a:gd name="connsiteX1875" fmla="*/ 457201 w 3657600"/>
              <a:gd name="connsiteY1875" fmla="*/ 1876425 h 3616326"/>
              <a:gd name="connsiteX1876" fmla="*/ 1257301 w 3657600"/>
              <a:gd name="connsiteY1876" fmla="*/ 1865313 h 3616326"/>
              <a:gd name="connsiteX1877" fmla="*/ 1262064 w 3657600"/>
              <a:gd name="connsiteY1877" fmla="*/ 1865313 h 3616326"/>
              <a:gd name="connsiteX1878" fmla="*/ 1257301 w 3657600"/>
              <a:gd name="connsiteY1878" fmla="*/ 1870076 h 3616326"/>
              <a:gd name="connsiteX1879" fmla="*/ 914400 w 3657600"/>
              <a:gd name="connsiteY1879" fmla="*/ 1865313 h 3616326"/>
              <a:gd name="connsiteX1880" fmla="*/ 944563 w 3657600"/>
              <a:gd name="connsiteY1880" fmla="*/ 1891983 h 3616326"/>
              <a:gd name="connsiteX1881" fmla="*/ 914400 w 3657600"/>
              <a:gd name="connsiteY1881" fmla="*/ 1922463 h 3616326"/>
              <a:gd name="connsiteX1882" fmla="*/ 888008 w 3657600"/>
              <a:gd name="connsiteY1882" fmla="*/ 1895793 h 3616326"/>
              <a:gd name="connsiteX1883" fmla="*/ 914400 w 3657600"/>
              <a:gd name="connsiteY1883" fmla="*/ 1865313 h 3616326"/>
              <a:gd name="connsiteX1884" fmla="*/ 2740515 w 3657600"/>
              <a:gd name="connsiteY1884" fmla="*/ 1862138 h 3616326"/>
              <a:gd name="connsiteX1885" fmla="*/ 2767014 w 3657600"/>
              <a:gd name="connsiteY1885" fmla="*/ 1888637 h 3616326"/>
              <a:gd name="connsiteX1886" fmla="*/ 2740515 w 3657600"/>
              <a:gd name="connsiteY1886" fmla="*/ 1911351 h 3616326"/>
              <a:gd name="connsiteX1887" fmla="*/ 2717801 w 3657600"/>
              <a:gd name="connsiteY1887" fmla="*/ 1888637 h 3616326"/>
              <a:gd name="connsiteX1888" fmla="*/ 2740515 w 3657600"/>
              <a:gd name="connsiteY1888" fmla="*/ 1862138 h 3616326"/>
              <a:gd name="connsiteX1889" fmla="*/ 3197226 w 3657600"/>
              <a:gd name="connsiteY1889" fmla="*/ 1854200 h 3616326"/>
              <a:gd name="connsiteX1890" fmla="*/ 3227388 w 3657600"/>
              <a:gd name="connsiteY1890" fmla="*/ 1884362 h 3616326"/>
              <a:gd name="connsiteX1891" fmla="*/ 3197226 w 3657600"/>
              <a:gd name="connsiteY1891" fmla="*/ 1914525 h 3616326"/>
              <a:gd name="connsiteX1892" fmla="*/ 3167063 w 3657600"/>
              <a:gd name="connsiteY1892" fmla="*/ 1884362 h 3616326"/>
              <a:gd name="connsiteX1893" fmla="*/ 3197226 w 3657600"/>
              <a:gd name="connsiteY1893" fmla="*/ 1854200 h 3616326"/>
              <a:gd name="connsiteX1894" fmla="*/ 343694 w 3657600"/>
              <a:gd name="connsiteY1894" fmla="*/ 1854200 h 3616326"/>
              <a:gd name="connsiteX1895" fmla="*/ 358776 w 3657600"/>
              <a:gd name="connsiteY1895" fmla="*/ 1869281 h 3616326"/>
              <a:gd name="connsiteX1896" fmla="*/ 343694 w 3657600"/>
              <a:gd name="connsiteY1896" fmla="*/ 1884363 h 3616326"/>
              <a:gd name="connsiteX1897" fmla="*/ 328613 w 3657600"/>
              <a:gd name="connsiteY1897" fmla="*/ 1869281 h 3616326"/>
              <a:gd name="connsiteX1898" fmla="*/ 343694 w 3657600"/>
              <a:gd name="connsiteY1898" fmla="*/ 1854200 h 3616326"/>
              <a:gd name="connsiteX1899" fmla="*/ 800894 w 3657600"/>
              <a:gd name="connsiteY1899" fmla="*/ 1835151 h 3616326"/>
              <a:gd name="connsiteX1900" fmla="*/ 835026 w 3657600"/>
              <a:gd name="connsiteY1900" fmla="*/ 1869609 h 3616326"/>
              <a:gd name="connsiteX1901" fmla="*/ 800894 w 3657600"/>
              <a:gd name="connsiteY1901" fmla="*/ 1900239 h 3616326"/>
              <a:gd name="connsiteX1902" fmla="*/ 766763 w 3657600"/>
              <a:gd name="connsiteY1902" fmla="*/ 1869609 h 3616326"/>
              <a:gd name="connsiteX1903" fmla="*/ 800894 w 3657600"/>
              <a:gd name="connsiteY1903" fmla="*/ 1835151 h 3616326"/>
              <a:gd name="connsiteX1904" fmla="*/ 230506 w 3657600"/>
              <a:gd name="connsiteY1904" fmla="*/ 1835151 h 3616326"/>
              <a:gd name="connsiteX1905" fmla="*/ 238126 w 3657600"/>
              <a:gd name="connsiteY1905" fmla="*/ 1846581 h 3616326"/>
              <a:gd name="connsiteX1906" fmla="*/ 230506 w 3657600"/>
              <a:gd name="connsiteY1906" fmla="*/ 1854201 h 3616326"/>
              <a:gd name="connsiteX1907" fmla="*/ 219076 w 3657600"/>
              <a:gd name="connsiteY1907" fmla="*/ 1846581 h 3616326"/>
              <a:gd name="connsiteX1908" fmla="*/ 230506 w 3657600"/>
              <a:gd name="connsiteY1908" fmla="*/ 1835151 h 3616326"/>
              <a:gd name="connsiteX1909" fmla="*/ 2511426 w 3657600"/>
              <a:gd name="connsiteY1909" fmla="*/ 1835150 h 3616326"/>
              <a:gd name="connsiteX1910" fmla="*/ 2514601 w 3657600"/>
              <a:gd name="connsiteY1910" fmla="*/ 1835150 h 3616326"/>
              <a:gd name="connsiteX1911" fmla="*/ 2511426 w 3657600"/>
              <a:gd name="connsiteY1911" fmla="*/ 1839913 h 3616326"/>
              <a:gd name="connsiteX1912" fmla="*/ 2511426 w 3657600"/>
              <a:gd name="connsiteY1912" fmla="*/ 1835150 h 3616326"/>
              <a:gd name="connsiteX1913" fmla="*/ 3311208 w 3657600"/>
              <a:gd name="connsiteY1913" fmla="*/ 1831975 h 3616326"/>
              <a:gd name="connsiteX1914" fmla="*/ 3341688 w 3657600"/>
              <a:gd name="connsiteY1914" fmla="*/ 1857904 h 3616326"/>
              <a:gd name="connsiteX1915" fmla="*/ 3315018 w 3657600"/>
              <a:gd name="connsiteY1915" fmla="*/ 1887538 h 3616326"/>
              <a:gd name="connsiteX1916" fmla="*/ 3311208 w 3657600"/>
              <a:gd name="connsiteY1916" fmla="*/ 1887538 h 3616326"/>
              <a:gd name="connsiteX1917" fmla="*/ 3284538 w 3657600"/>
              <a:gd name="connsiteY1917" fmla="*/ 1857904 h 3616326"/>
              <a:gd name="connsiteX1918" fmla="*/ 3311208 w 3657600"/>
              <a:gd name="connsiteY1918" fmla="*/ 1831975 h 3616326"/>
              <a:gd name="connsiteX1919" fmla="*/ 1144588 w 3657600"/>
              <a:gd name="connsiteY1919" fmla="*/ 1831975 h 3616326"/>
              <a:gd name="connsiteX1920" fmla="*/ 1152526 w 3657600"/>
              <a:gd name="connsiteY1920" fmla="*/ 1843405 h 3616326"/>
              <a:gd name="connsiteX1921" fmla="*/ 1144588 w 3657600"/>
              <a:gd name="connsiteY1921" fmla="*/ 1851025 h 3616326"/>
              <a:gd name="connsiteX1922" fmla="*/ 1136651 w 3657600"/>
              <a:gd name="connsiteY1922" fmla="*/ 1843405 h 3616326"/>
              <a:gd name="connsiteX1923" fmla="*/ 1144588 w 3657600"/>
              <a:gd name="connsiteY1923" fmla="*/ 1831975 h 3616326"/>
              <a:gd name="connsiteX1924" fmla="*/ 2854827 w 3657600"/>
              <a:gd name="connsiteY1924" fmla="*/ 1827213 h 3616326"/>
              <a:gd name="connsiteX1925" fmla="*/ 2892426 w 3657600"/>
              <a:gd name="connsiteY1925" fmla="*/ 1861344 h 3616326"/>
              <a:gd name="connsiteX1926" fmla="*/ 2854827 w 3657600"/>
              <a:gd name="connsiteY1926" fmla="*/ 1895476 h 3616326"/>
              <a:gd name="connsiteX1927" fmla="*/ 2820988 w 3657600"/>
              <a:gd name="connsiteY1927" fmla="*/ 1861344 h 3616326"/>
              <a:gd name="connsiteX1928" fmla="*/ 2854827 w 3657600"/>
              <a:gd name="connsiteY1928" fmla="*/ 1827213 h 3616326"/>
              <a:gd name="connsiteX1929" fmla="*/ 3427702 w 3657600"/>
              <a:gd name="connsiteY1929" fmla="*/ 1812926 h 3616326"/>
              <a:gd name="connsiteX1930" fmla="*/ 3446463 w 3657600"/>
              <a:gd name="connsiteY1930" fmla="*/ 1831687 h 3616326"/>
              <a:gd name="connsiteX1931" fmla="*/ 3427702 w 3657600"/>
              <a:gd name="connsiteY1931" fmla="*/ 1854201 h 3616326"/>
              <a:gd name="connsiteX1932" fmla="*/ 3405188 w 3657600"/>
              <a:gd name="connsiteY1932" fmla="*/ 1835440 h 3616326"/>
              <a:gd name="connsiteX1933" fmla="*/ 3427702 w 3657600"/>
              <a:gd name="connsiteY1933" fmla="*/ 1812926 h 3616326"/>
              <a:gd name="connsiteX1934" fmla="*/ 687388 w 3657600"/>
              <a:gd name="connsiteY1934" fmla="*/ 1812926 h 3616326"/>
              <a:gd name="connsiteX1935" fmla="*/ 717551 w 3657600"/>
              <a:gd name="connsiteY1935" fmla="*/ 1843088 h 3616326"/>
              <a:gd name="connsiteX1936" fmla="*/ 687388 w 3657600"/>
              <a:gd name="connsiteY1936" fmla="*/ 1873251 h 3616326"/>
              <a:gd name="connsiteX1937" fmla="*/ 657226 w 3657600"/>
              <a:gd name="connsiteY1937" fmla="*/ 1843088 h 3616326"/>
              <a:gd name="connsiteX1938" fmla="*/ 687388 w 3657600"/>
              <a:gd name="connsiteY1938" fmla="*/ 1812926 h 3616326"/>
              <a:gd name="connsiteX1939" fmla="*/ 118005 w 3657600"/>
              <a:gd name="connsiteY1939" fmla="*/ 1812926 h 3616326"/>
              <a:gd name="connsiteX1940" fmla="*/ 122238 w 3657600"/>
              <a:gd name="connsiteY1940" fmla="*/ 1820335 h 3616326"/>
              <a:gd name="connsiteX1941" fmla="*/ 118005 w 3657600"/>
              <a:gd name="connsiteY1941" fmla="*/ 1824039 h 3616326"/>
              <a:gd name="connsiteX1942" fmla="*/ 109538 w 3657600"/>
              <a:gd name="connsiteY1942" fmla="*/ 1820335 h 3616326"/>
              <a:gd name="connsiteX1943" fmla="*/ 118005 w 3657600"/>
              <a:gd name="connsiteY1943" fmla="*/ 1812926 h 3616326"/>
              <a:gd name="connsiteX1944" fmla="*/ 2624139 w 3657600"/>
              <a:gd name="connsiteY1944" fmla="*/ 1801813 h 3616326"/>
              <a:gd name="connsiteX1945" fmla="*/ 2635251 w 3657600"/>
              <a:gd name="connsiteY1945" fmla="*/ 1813243 h 3616326"/>
              <a:gd name="connsiteX1946" fmla="*/ 2624139 w 3657600"/>
              <a:gd name="connsiteY1946" fmla="*/ 1820863 h 3616326"/>
              <a:gd name="connsiteX1947" fmla="*/ 2613026 w 3657600"/>
              <a:gd name="connsiteY1947" fmla="*/ 1813243 h 3616326"/>
              <a:gd name="connsiteX1948" fmla="*/ 2624139 w 3657600"/>
              <a:gd name="connsiteY1948" fmla="*/ 1801813 h 3616326"/>
              <a:gd name="connsiteX1949" fmla="*/ 3539333 w 3657600"/>
              <a:gd name="connsiteY1949" fmla="*/ 1797051 h 3616326"/>
              <a:gd name="connsiteX1950" fmla="*/ 3548065 w 3657600"/>
              <a:gd name="connsiteY1950" fmla="*/ 1806576 h 3616326"/>
              <a:gd name="connsiteX1951" fmla="*/ 3539333 w 3657600"/>
              <a:gd name="connsiteY1951" fmla="*/ 1816101 h 3616326"/>
              <a:gd name="connsiteX1952" fmla="*/ 3530601 w 3657600"/>
              <a:gd name="connsiteY1952" fmla="*/ 1806576 h 3616326"/>
              <a:gd name="connsiteX1953" fmla="*/ 3539333 w 3657600"/>
              <a:gd name="connsiteY1953" fmla="*/ 1797051 h 3616326"/>
              <a:gd name="connsiteX1954" fmla="*/ 2967540 w 3657600"/>
              <a:gd name="connsiteY1954" fmla="*/ 1797051 h 3616326"/>
              <a:gd name="connsiteX1955" fmla="*/ 3005139 w 3657600"/>
              <a:gd name="connsiteY1955" fmla="*/ 1835151 h 3616326"/>
              <a:gd name="connsiteX1956" fmla="*/ 2967540 w 3657600"/>
              <a:gd name="connsiteY1956" fmla="*/ 1873251 h 3616326"/>
              <a:gd name="connsiteX1957" fmla="*/ 2933701 w 3657600"/>
              <a:gd name="connsiteY1957" fmla="*/ 1835151 h 3616326"/>
              <a:gd name="connsiteX1958" fmla="*/ 2967540 w 3657600"/>
              <a:gd name="connsiteY1958" fmla="*/ 1797051 h 3616326"/>
              <a:gd name="connsiteX1959" fmla="*/ 1031587 w 3657600"/>
              <a:gd name="connsiteY1959" fmla="*/ 1797050 h 3616326"/>
              <a:gd name="connsiteX1960" fmla="*/ 1054101 w 3657600"/>
              <a:gd name="connsiteY1960" fmla="*/ 1816100 h 3616326"/>
              <a:gd name="connsiteX1961" fmla="*/ 1031587 w 3657600"/>
              <a:gd name="connsiteY1961" fmla="*/ 1835150 h 3616326"/>
              <a:gd name="connsiteX1962" fmla="*/ 1012826 w 3657600"/>
              <a:gd name="connsiteY1962" fmla="*/ 1816100 h 3616326"/>
              <a:gd name="connsiteX1963" fmla="*/ 1031587 w 3657600"/>
              <a:gd name="connsiteY1963" fmla="*/ 1797050 h 3616326"/>
              <a:gd name="connsiteX1964" fmla="*/ 574675 w 3657600"/>
              <a:gd name="connsiteY1964" fmla="*/ 1793876 h 3616326"/>
              <a:gd name="connsiteX1965" fmla="*/ 601663 w 3657600"/>
              <a:gd name="connsiteY1965" fmla="*/ 1816590 h 3616326"/>
              <a:gd name="connsiteX1966" fmla="*/ 574675 w 3657600"/>
              <a:gd name="connsiteY1966" fmla="*/ 1843089 h 3616326"/>
              <a:gd name="connsiteX1967" fmla="*/ 547688 w 3657600"/>
              <a:gd name="connsiteY1967" fmla="*/ 1816590 h 3616326"/>
              <a:gd name="connsiteX1968" fmla="*/ 574675 w 3657600"/>
              <a:gd name="connsiteY1968" fmla="*/ 1793876 h 3616326"/>
              <a:gd name="connsiteX1969" fmla="*/ 0 w 3657600"/>
              <a:gd name="connsiteY1969" fmla="*/ 1793875 h 3616326"/>
              <a:gd name="connsiteX1970" fmla="*/ 4763 w 3657600"/>
              <a:gd name="connsiteY1970" fmla="*/ 1793875 h 3616326"/>
              <a:gd name="connsiteX1971" fmla="*/ 4763 w 3657600"/>
              <a:gd name="connsiteY1971" fmla="*/ 1797050 h 3616326"/>
              <a:gd name="connsiteX1972" fmla="*/ 3651250 w 3657600"/>
              <a:gd name="connsiteY1972" fmla="*/ 1779588 h 3616326"/>
              <a:gd name="connsiteX1973" fmla="*/ 3654425 w 3657600"/>
              <a:gd name="connsiteY1973" fmla="*/ 1782763 h 3616326"/>
              <a:gd name="connsiteX1974" fmla="*/ 3651250 w 3657600"/>
              <a:gd name="connsiteY1974" fmla="*/ 1782763 h 3616326"/>
              <a:gd name="connsiteX1975" fmla="*/ 3081059 w 3657600"/>
              <a:gd name="connsiteY1975" fmla="*/ 1779588 h 3616326"/>
              <a:gd name="connsiteX1976" fmla="*/ 3114676 w 3657600"/>
              <a:gd name="connsiteY1976" fmla="*/ 1809470 h 3616326"/>
              <a:gd name="connsiteX1977" fmla="*/ 3081059 w 3657600"/>
              <a:gd name="connsiteY1977" fmla="*/ 1843088 h 3616326"/>
              <a:gd name="connsiteX1978" fmla="*/ 3051176 w 3657600"/>
              <a:gd name="connsiteY1978" fmla="*/ 1809470 h 3616326"/>
              <a:gd name="connsiteX1979" fmla="*/ 3081059 w 3657600"/>
              <a:gd name="connsiteY1979" fmla="*/ 1779588 h 3616326"/>
              <a:gd name="connsiteX1980" fmla="*/ 461169 w 3657600"/>
              <a:gd name="connsiteY1980" fmla="*/ 1774825 h 3616326"/>
              <a:gd name="connsiteX1981" fmla="*/ 479426 w 3657600"/>
              <a:gd name="connsiteY1981" fmla="*/ 1793875 h 3616326"/>
              <a:gd name="connsiteX1982" fmla="*/ 461169 w 3657600"/>
              <a:gd name="connsiteY1982" fmla="*/ 1812925 h 3616326"/>
              <a:gd name="connsiteX1983" fmla="*/ 442913 w 3657600"/>
              <a:gd name="connsiteY1983" fmla="*/ 1793875 h 3616326"/>
              <a:gd name="connsiteX1984" fmla="*/ 461169 w 3657600"/>
              <a:gd name="connsiteY1984" fmla="*/ 1774825 h 3616326"/>
              <a:gd name="connsiteX1985" fmla="*/ 1268413 w 3657600"/>
              <a:gd name="connsiteY1985" fmla="*/ 1763713 h 3616326"/>
              <a:gd name="connsiteX1986" fmla="*/ 1273176 w 3657600"/>
              <a:gd name="connsiteY1986" fmla="*/ 1763713 h 3616326"/>
              <a:gd name="connsiteX1987" fmla="*/ 1273176 w 3657600"/>
              <a:gd name="connsiteY1987" fmla="*/ 1766888 h 3616326"/>
              <a:gd name="connsiteX1988" fmla="*/ 921809 w 3657600"/>
              <a:gd name="connsiteY1988" fmla="*/ 1763713 h 3616326"/>
              <a:gd name="connsiteX1989" fmla="*/ 947739 w 3657600"/>
              <a:gd name="connsiteY1989" fmla="*/ 1790383 h 3616326"/>
              <a:gd name="connsiteX1990" fmla="*/ 921809 w 3657600"/>
              <a:gd name="connsiteY1990" fmla="*/ 1820863 h 3616326"/>
              <a:gd name="connsiteX1991" fmla="*/ 892176 w 3657600"/>
              <a:gd name="connsiteY1991" fmla="*/ 1790383 h 3616326"/>
              <a:gd name="connsiteX1992" fmla="*/ 921809 w 3657600"/>
              <a:gd name="connsiteY1992" fmla="*/ 1763713 h 3616326"/>
              <a:gd name="connsiteX1993" fmla="*/ 2737645 w 3657600"/>
              <a:gd name="connsiteY1993" fmla="*/ 1760538 h 3616326"/>
              <a:gd name="connsiteX1994" fmla="*/ 2760097 w 3657600"/>
              <a:gd name="connsiteY1994" fmla="*/ 1787037 h 3616326"/>
              <a:gd name="connsiteX1995" fmla="*/ 2737645 w 3657600"/>
              <a:gd name="connsiteY1995" fmla="*/ 1809751 h 3616326"/>
              <a:gd name="connsiteX1996" fmla="*/ 2711451 w 3657600"/>
              <a:gd name="connsiteY1996" fmla="*/ 1787037 h 3616326"/>
              <a:gd name="connsiteX1997" fmla="*/ 2737645 w 3657600"/>
              <a:gd name="connsiteY1997" fmla="*/ 1760538 h 3616326"/>
              <a:gd name="connsiteX1998" fmla="*/ 2386013 w 3657600"/>
              <a:gd name="connsiteY1998" fmla="*/ 1760538 h 3616326"/>
              <a:gd name="connsiteX1999" fmla="*/ 2387601 w 3657600"/>
              <a:gd name="connsiteY1999" fmla="*/ 1760538 h 3616326"/>
              <a:gd name="connsiteX2000" fmla="*/ 2387601 w 3657600"/>
              <a:gd name="connsiteY2000" fmla="*/ 1762126 h 3616326"/>
              <a:gd name="connsiteX2001" fmla="*/ 2386013 w 3657600"/>
              <a:gd name="connsiteY2001" fmla="*/ 1762126 h 3616326"/>
              <a:gd name="connsiteX2002" fmla="*/ 3194051 w 3657600"/>
              <a:gd name="connsiteY2002" fmla="*/ 1752600 h 3616326"/>
              <a:gd name="connsiteX2003" fmla="*/ 3224213 w 3657600"/>
              <a:gd name="connsiteY2003" fmla="*/ 1782762 h 3616326"/>
              <a:gd name="connsiteX2004" fmla="*/ 3194051 w 3657600"/>
              <a:gd name="connsiteY2004" fmla="*/ 1812925 h 3616326"/>
              <a:gd name="connsiteX2005" fmla="*/ 3163888 w 3657600"/>
              <a:gd name="connsiteY2005" fmla="*/ 1782762 h 3616326"/>
              <a:gd name="connsiteX2006" fmla="*/ 3194051 w 3657600"/>
              <a:gd name="connsiteY2006" fmla="*/ 1752600 h 3616326"/>
              <a:gd name="connsiteX2007" fmla="*/ 348457 w 3657600"/>
              <a:gd name="connsiteY2007" fmla="*/ 1752600 h 3616326"/>
              <a:gd name="connsiteX2008" fmla="*/ 363539 w 3657600"/>
              <a:gd name="connsiteY2008" fmla="*/ 1767681 h 3616326"/>
              <a:gd name="connsiteX2009" fmla="*/ 348457 w 3657600"/>
              <a:gd name="connsiteY2009" fmla="*/ 1782763 h 3616326"/>
              <a:gd name="connsiteX2010" fmla="*/ 333376 w 3657600"/>
              <a:gd name="connsiteY2010" fmla="*/ 1767681 h 3616326"/>
              <a:gd name="connsiteX2011" fmla="*/ 348457 w 3657600"/>
              <a:gd name="connsiteY2011" fmla="*/ 1752600 h 3616326"/>
              <a:gd name="connsiteX2012" fmla="*/ 808832 w 3657600"/>
              <a:gd name="connsiteY2012" fmla="*/ 1733551 h 3616326"/>
              <a:gd name="connsiteX2013" fmla="*/ 842964 w 3657600"/>
              <a:gd name="connsiteY2013" fmla="*/ 1767169 h 3616326"/>
              <a:gd name="connsiteX2014" fmla="*/ 808832 w 3657600"/>
              <a:gd name="connsiteY2014" fmla="*/ 1797051 h 3616326"/>
              <a:gd name="connsiteX2015" fmla="*/ 774701 w 3657600"/>
              <a:gd name="connsiteY2015" fmla="*/ 1767169 h 3616326"/>
              <a:gd name="connsiteX2016" fmla="*/ 808832 w 3657600"/>
              <a:gd name="connsiteY2016" fmla="*/ 1733551 h 3616326"/>
              <a:gd name="connsiteX2017" fmla="*/ 234633 w 3657600"/>
              <a:gd name="connsiteY2017" fmla="*/ 1733551 h 3616326"/>
              <a:gd name="connsiteX2018" fmla="*/ 246063 w 3657600"/>
              <a:gd name="connsiteY2018" fmla="*/ 1741171 h 3616326"/>
              <a:gd name="connsiteX2019" fmla="*/ 234633 w 3657600"/>
              <a:gd name="connsiteY2019" fmla="*/ 1752601 h 3616326"/>
              <a:gd name="connsiteX2020" fmla="*/ 227013 w 3657600"/>
              <a:gd name="connsiteY2020" fmla="*/ 1741171 h 3616326"/>
              <a:gd name="connsiteX2021" fmla="*/ 234633 w 3657600"/>
              <a:gd name="connsiteY2021" fmla="*/ 1733551 h 3616326"/>
              <a:gd name="connsiteX2022" fmla="*/ 2495551 w 3657600"/>
              <a:gd name="connsiteY2022" fmla="*/ 1733550 h 3616326"/>
              <a:gd name="connsiteX2023" fmla="*/ 2498726 w 3657600"/>
              <a:gd name="connsiteY2023" fmla="*/ 1735138 h 3616326"/>
              <a:gd name="connsiteX2024" fmla="*/ 2495551 w 3657600"/>
              <a:gd name="connsiteY2024" fmla="*/ 1736726 h 3616326"/>
              <a:gd name="connsiteX2025" fmla="*/ 2492376 w 3657600"/>
              <a:gd name="connsiteY2025" fmla="*/ 1735138 h 3616326"/>
              <a:gd name="connsiteX2026" fmla="*/ 2495551 w 3657600"/>
              <a:gd name="connsiteY2026" fmla="*/ 1733550 h 3616326"/>
              <a:gd name="connsiteX2027" fmla="*/ 1159670 w 3657600"/>
              <a:gd name="connsiteY2027" fmla="*/ 1733550 h 3616326"/>
              <a:gd name="connsiteX2028" fmla="*/ 1166814 w 3657600"/>
              <a:gd name="connsiteY2028" fmla="*/ 1740694 h 3616326"/>
              <a:gd name="connsiteX2029" fmla="*/ 1159670 w 3657600"/>
              <a:gd name="connsiteY2029" fmla="*/ 1747838 h 3616326"/>
              <a:gd name="connsiteX2030" fmla="*/ 1152526 w 3657600"/>
              <a:gd name="connsiteY2030" fmla="*/ 1740694 h 3616326"/>
              <a:gd name="connsiteX2031" fmla="*/ 1159670 w 3657600"/>
              <a:gd name="connsiteY2031" fmla="*/ 1733550 h 3616326"/>
              <a:gd name="connsiteX2032" fmla="*/ 3306764 w 3657600"/>
              <a:gd name="connsiteY2032" fmla="*/ 1730375 h 3616326"/>
              <a:gd name="connsiteX2033" fmla="*/ 3336926 w 3657600"/>
              <a:gd name="connsiteY2033" fmla="*/ 1756304 h 3616326"/>
              <a:gd name="connsiteX2034" fmla="*/ 3306764 w 3657600"/>
              <a:gd name="connsiteY2034" fmla="*/ 1785938 h 3616326"/>
              <a:gd name="connsiteX2035" fmla="*/ 3276601 w 3657600"/>
              <a:gd name="connsiteY2035" fmla="*/ 1756304 h 3616326"/>
              <a:gd name="connsiteX2036" fmla="*/ 3306764 w 3657600"/>
              <a:gd name="connsiteY2036" fmla="*/ 1730375 h 3616326"/>
              <a:gd name="connsiteX2037" fmla="*/ 2846890 w 3657600"/>
              <a:gd name="connsiteY2037" fmla="*/ 1722438 h 3616326"/>
              <a:gd name="connsiteX2038" fmla="*/ 2884489 w 3657600"/>
              <a:gd name="connsiteY2038" fmla="*/ 1760037 h 3616326"/>
              <a:gd name="connsiteX2039" fmla="*/ 2846890 w 3657600"/>
              <a:gd name="connsiteY2039" fmla="*/ 1793876 h 3616326"/>
              <a:gd name="connsiteX2040" fmla="*/ 2813051 w 3657600"/>
              <a:gd name="connsiteY2040" fmla="*/ 1760037 h 3616326"/>
              <a:gd name="connsiteX2041" fmla="*/ 2846890 w 3657600"/>
              <a:gd name="connsiteY2041" fmla="*/ 1722438 h 3616326"/>
              <a:gd name="connsiteX2042" fmla="*/ 3420631 w 3657600"/>
              <a:gd name="connsiteY2042" fmla="*/ 1711326 h 3616326"/>
              <a:gd name="connsiteX2043" fmla="*/ 3440114 w 3657600"/>
              <a:gd name="connsiteY2043" fmla="*/ 1730087 h 3616326"/>
              <a:gd name="connsiteX2044" fmla="*/ 3420631 w 3657600"/>
              <a:gd name="connsiteY2044" fmla="*/ 1752601 h 3616326"/>
              <a:gd name="connsiteX2045" fmla="*/ 3397251 w 3657600"/>
              <a:gd name="connsiteY2045" fmla="*/ 1730087 h 3616326"/>
              <a:gd name="connsiteX2046" fmla="*/ 3420631 w 3657600"/>
              <a:gd name="connsiteY2046" fmla="*/ 1711326 h 3616326"/>
              <a:gd name="connsiteX2047" fmla="*/ 695325 w 3657600"/>
              <a:gd name="connsiteY2047" fmla="*/ 1711326 h 3616326"/>
              <a:gd name="connsiteX2048" fmla="*/ 725488 w 3657600"/>
              <a:gd name="connsiteY2048" fmla="*/ 1741488 h 3616326"/>
              <a:gd name="connsiteX2049" fmla="*/ 695325 w 3657600"/>
              <a:gd name="connsiteY2049" fmla="*/ 1771651 h 3616326"/>
              <a:gd name="connsiteX2050" fmla="*/ 665163 w 3657600"/>
              <a:gd name="connsiteY2050" fmla="*/ 1741488 h 3616326"/>
              <a:gd name="connsiteX2051" fmla="*/ 695325 w 3657600"/>
              <a:gd name="connsiteY2051" fmla="*/ 1711326 h 3616326"/>
              <a:gd name="connsiteX2052" fmla="*/ 124885 w 3657600"/>
              <a:gd name="connsiteY2052" fmla="*/ 1711326 h 3616326"/>
              <a:gd name="connsiteX2053" fmla="*/ 128589 w 3657600"/>
              <a:gd name="connsiteY2053" fmla="*/ 1718735 h 3616326"/>
              <a:gd name="connsiteX2054" fmla="*/ 124885 w 3657600"/>
              <a:gd name="connsiteY2054" fmla="*/ 1722439 h 3616326"/>
              <a:gd name="connsiteX2055" fmla="*/ 117476 w 3657600"/>
              <a:gd name="connsiteY2055" fmla="*/ 1718735 h 3616326"/>
              <a:gd name="connsiteX2056" fmla="*/ 124885 w 3657600"/>
              <a:gd name="connsiteY2056" fmla="*/ 1711326 h 3616326"/>
              <a:gd name="connsiteX2057" fmla="*/ 2609398 w 3657600"/>
              <a:gd name="connsiteY2057" fmla="*/ 1700213 h 3616326"/>
              <a:gd name="connsiteX2058" fmla="*/ 2620964 w 3657600"/>
              <a:gd name="connsiteY2058" fmla="*/ 1711325 h 3616326"/>
              <a:gd name="connsiteX2059" fmla="*/ 2609398 w 3657600"/>
              <a:gd name="connsiteY2059" fmla="*/ 1722438 h 3616326"/>
              <a:gd name="connsiteX2060" fmla="*/ 2593976 w 3657600"/>
              <a:gd name="connsiteY2060" fmla="*/ 1711325 h 3616326"/>
              <a:gd name="connsiteX2061" fmla="*/ 2609398 w 3657600"/>
              <a:gd name="connsiteY2061" fmla="*/ 1700213 h 3616326"/>
              <a:gd name="connsiteX2062" fmla="*/ 3530283 w 3657600"/>
              <a:gd name="connsiteY2062" fmla="*/ 1695451 h 3616326"/>
              <a:gd name="connsiteX2063" fmla="*/ 3541713 w 3657600"/>
              <a:gd name="connsiteY2063" fmla="*/ 1706881 h 3616326"/>
              <a:gd name="connsiteX2064" fmla="*/ 3530283 w 3657600"/>
              <a:gd name="connsiteY2064" fmla="*/ 1714501 h 3616326"/>
              <a:gd name="connsiteX2065" fmla="*/ 3522663 w 3657600"/>
              <a:gd name="connsiteY2065" fmla="*/ 1706881 h 3616326"/>
              <a:gd name="connsiteX2066" fmla="*/ 3530283 w 3657600"/>
              <a:gd name="connsiteY2066" fmla="*/ 1695451 h 3616326"/>
              <a:gd name="connsiteX2067" fmla="*/ 2959895 w 3657600"/>
              <a:gd name="connsiteY2067" fmla="*/ 1695451 h 3616326"/>
              <a:gd name="connsiteX2068" fmla="*/ 2997201 w 3657600"/>
              <a:gd name="connsiteY2068" fmla="*/ 1733551 h 3616326"/>
              <a:gd name="connsiteX2069" fmla="*/ 2959895 w 3657600"/>
              <a:gd name="connsiteY2069" fmla="*/ 1771651 h 3616326"/>
              <a:gd name="connsiteX2070" fmla="*/ 2922588 w 3657600"/>
              <a:gd name="connsiteY2070" fmla="*/ 1733551 h 3616326"/>
              <a:gd name="connsiteX2071" fmla="*/ 2959895 w 3657600"/>
              <a:gd name="connsiteY2071" fmla="*/ 1695451 h 3616326"/>
              <a:gd name="connsiteX2072" fmla="*/ 1049627 w 3657600"/>
              <a:gd name="connsiteY2072" fmla="*/ 1695450 h 3616326"/>
              <a:gd name="connsiteX2073" fmla="*/ 1068388 w 3657600"/>
              <a:gd name="connsiteY2073" fmla="*/ 1714211 h 3616326"/>
              <a:gd name="connsiteX2074" fmla="*/ 1049627 w 3657600"/>
              <a:gd name="connsiteY2074" fmla="*/ 1736725 h 3616326"/>
              <a:gd name="connsiteX2075" fmla="*/ 1027113 w 3657600"/>
              <a:gd name="connsiteY2075" fmla="*/ 1714211 h 3616326"/>
              <a:gd name="connsiteX2076" fmla="*/ 1049627 w 3657600"/>
              <a:gd name="connsiteY2076" fmla="*/ 1695450 h 3616326"/>
              <a:gd name="connsiteX2077" fmla="*/ 585300 w 3657600"/>
              <a:gd name="connsiteY2077" fmla="*/ 1692276 h 3616326"/>
              <a:gd name="connsiteX2078" fmla="*/ 608014 w 3657600"/>
              <a:gd name="connsiteY2078" fmla="*/ 1714990 h 3616326"/>
              <a:gd name="connsiteX2079" fmla="*/ 585300 w 3657600"/>
              <a:gd name="connsiteY2079" fmla="*/ 1741489 h 3616326"/>
              <a:gd name="connsiteX2080" fmla="*/ 558801 w 3657600"/>
              <a:gd name="connsiteY2080" fmla="*/ 1714990 h 3616326"/>
              <a:gd name="connsiteX2081" fmla="*/ 585300 w 3657600"/>
              <a:gd name="connsiteY2081" fmla="*/ 1692276 h 3616326"/>
              <a:gd name="connsiteX2082" fmla="*/ 7938 w 3657600"/>
              <a:gd name="connsiteY2082" fmla="*/ 1692275 h 3616326"/>
              <a:gd name="connsiteX2083" fmla="*/ 12701 w 3657600"/>
              <a:gd name="connsiteY2083" fmla="*/ 1692275 h 3616326"/>
              <a:gd name="connsiteX2084" fmla="*/ 15876 w 3657600"/>
              <a:gd name="connsiteY2084" fmla="*/ 1692275 h 3616326"/>
              <a:gd name="connsiteX2085" fmla="*/ 12701 w 3657600"/>
              <a:gd name="connsiteY2085" fmla="*/ 1695450 h 3616326"/>
              <a:gd name="connsiteX2086" fmla="*/ 3643313 w 3657600"/>
              <a:gd name="connsiteY2086" fmla="*/ 1676400 h 3616326"/>
              <a:gd name="connsiteX2087" fmla="*/ 3646488 w 3657600"/>
              <a:gd name="connsiteY2087" fmla="*/ 1681163 h 3616326"/>
              <a:gd name="connsiteX2088" fmla="*/ 3643313 w 3657600"/>
              <a:gd name="connsiteY2088" fmla="*/ 1681163 h 3616326"/>
              <a:gd name="connsiteX2089" fmla="*/ 3640138 w 3657600"/>
              <a:gd name="connsiteY2089" fmla="*/ 1681163 h 3616326"/>
              <a:gd name="connsiteX2090" fmla="*/ 3069106 w 3657600"/>
              <a:gd name="connsiteY2090" fmla="*/ 1673226 h 3616326"/>
              <a:gd name="connsiteX2091" fmla="*/ 3103564 w 3657600"/>
              <a:gd name="connsiteY2091" fmla="*/ 1707357 h 3616326"/>
              <a:gd name="connsiteX2092" fmla="*/ 3072935 w 3657600"/>
              <a:gd name="connsiteY2092" fmla="*/ 1741489 h 3616326"/>
              <a:gd name="connsiteX2093" fmla="*/ 3069106 w 3657600"/>
              <a:gd name="connsiteY2093" fmla="*/ 1741489 h 3616326"/>
              <a:gd name="connsiteX2094" fmla="*/ 3038476 w 3657600"/>
              <a:gd name="connsiteY2094" fmla="*/ 1707357 h 3616326"/>
              <a:gd name="connsiteX2095" fmla="*/ 3069106 w 3657600"/>
              <a:gd name="connsiteY2095" fmla="*/ 1673226 h 3616326"/>
              <a:gd name="connsiteX2096" fmla="*/ 473076 w 3657600"/>
              <a:gd name="connsiteY2096" fmla="*/ 1673225 h 3616326"/>
              <a:gd name="connsiteX2097" fmla="*/ 492126 w 3657600"/>
              <a:gd name="connsiteY2097" fmla="*/ 1692275 h 3616326"/>
              <a:gd name="connsiteX2098" fmla="*/ 473076 w 3657600"/>
              <a:gd name="connsiteY2098" fmla="*/ 1711325 h 3616326"/>
              <a:gd name="connsiteX2099" fmla="*/ 454026 w 3657600"/>
              <a:gd name="connsiteY2099" fmla="*/ 1692275 h 3616326"/>
              <a:gd name="connsiteX2100" fmla="*/ 473076 w 3657600"/>
              <a:gd name="connsiteY2100" fmla="*/ 1673225 h 3616326"/>
              <a:gd name="connsiteX2101" fmla="*/ 936625 w 3657600"/>
              <a:gd name="connsiteY2101" fmla="*/ 1662113 h 3616326"/>
              <a:gd name="connsiteX2102" fmla="*/ 966788 w 3657600"/>
              <a:gd name="connsiteY2102" fmla="*/ 1692275 h 3616326"/>
              <a:gd name="connsiteX2103" fmla="*/ 936625 w 3657600"/>
              <a:gd name="connsiteY2103" fmla="*/ 1722438 h 3616326"/>
              <a:gd name="connsiteX2104" fmla="*/ 906463 w 3657600"/>
              <a:gd name="connsiteY2104" fmla="*/ 1692275 h 3616326"/>
              <a:gd name="connsiteX2105" fmla="*/ 936625 w 3657600"/>
              <a:gd name="connsiteY2105" fmla="*/ 1662113 h 3616326"/>
              <a:gd name="connsiteX2106" fmla="*/ 2718595 w 3657600"/>
              <a:gd name="connsiteY2106" fmla="*/ 1657350 h 3616326"/>
              <a:gd name="connsiteX2107" fmla="*/ 2744789 w 3657600"/>
              <a:gd name="connsiteY2107" fmla="*/ 1684337 h 3616326"/>
              <a:gd name="connsiteX2108" fmla="*/ 2718595 w 3657600"/>
              <a:gd name="connsiteY2108" fmla="*/ 1711325 h 3616326"/>
              <a:gd name="connsiteX2109" fmla="*/ 2692401 w 3657600"/>
              <a:gd name="connsiteY2109" fmla="*/ 1684337 h 3616326"/>
              <a:gd name="connsiteX2110" fmla="*/ 2718595 w 3657600"/>
              <a:gd name="connsiteY2110" fmla="*/ 1657350 h 3616326"/>
              <a:gd name="connsiteX2111" fmla="*/ 3182659 w 3657600"/>
              <a:gd name="connsiteY2111" fmla="*/ 1651000 h 3616326"/>
              <a:gd name="connsiteX2112" fmla="*/ 3216276 w 3657600"/>
              <a:gd name="connsiteY2112" fmla="*/ 1680882 h 3616326"/>
              <a:gd name="connsiteX2113" fmla="*/ 3182659 w 3657600"/>
              <a:gd name="connsiteY2113" fmla="*/ 1714500 h 3616326"/>
              <a:gd name="connsiteX2114" fmla="*/ 3152776 w 3657600"/>
              <a:gd name="connsiteY2114" fmla="*/ 1680882 h 3616326"/>
              <a:gd name="connsiteX2115" fmla="*/ 3182659 w 3657600"/>
              <a:gd name="connsiteY2115" fmla="*/ 1651000 h 3616326"/>
              <a:gd name="connsiteX2116" fmla="*/ 359569 w 3657600"/>
              <a:gd name="connsiteY2116" fmla="*/ 1651000 h 3616326"/>
              <a:gd name="connsiteX2117" fmla="*/ 374651 w 3657600"/>
              <a:gd name="connsiteY2117" fmla="*/ 1666081 h 3616326"/>
              <a:gd name="connsiteX2118" fmla="*/ 359569 w 3657600"/>
              <a:gd name="connsiteY2118" fmla="*/ 1681163 h 3616326"/>
              <a:gd name="connsiteX2119" fmla="*/ 344488 w 3657600"/>
              <a:gd name="connsiteY2119" fmla="*/ 1666081 h 3616326"/>
              <a:gd name="connsiteX2120" fmla="*/ 359569 w 3657600"/>
              <a:gd name="connsiteY2120" fmla="*/ 1651000 h 3616326"/>
              <a:gd name="connsiteX2121" fmla="*/ 2465388 w 3657600"/>
              <a:gd name="connsiteY2121" fmla="*/ 1638300 h 3616326"/>
              <a:gd name="connsiteX2122" fmla="*/ 2466976 w 3657600"/>
              <a:gd name="connsiteY2122" fmla="*/ 1638300 h 3616326"/>
              <a:gd name="connsiteX2123" fmla="*/ 2466976 w 3657600"/>
              <a:gd name="connsiteY2123" fmla="*/ 1639888 h 3616326"/>
              <a:gd name="connsiteX2124" fmla="*/ 2465388 w 3657600"/>
              <a:gd name="connsiteY2124" fmla="*/ 1639888 h 3616326"/>
              <a:gd name="connsiteX2125" fmla="*/ 1189832 w 3657600"/>
              <a:gd name="connsiteY2125" fmla="*/ 1635125 h 3616326"/>
              <a:gd name="connsiteX2126" fmla="*/ 1196976 w 3657600"/>
              <a:gd name="connsiteY2126" fmla="*/ 1643062 h 3616326"/>
              <a:gd name="connsiteX2127" fmla="*/ 1189832 w 3657600"/>
              <a:gd name="connsiteY2127" fmla="*/ 1651000 h 3616326"/>
              <a:gd name="connsiteX2128" fmla="*/ 1182688 w 3657600"/>
              <a:gd name="connsiteY2128" fmla="*/ 1643062 h 3616326"/>
              <a:gd name="connsiteX2129" fmla="*/ 1189832 w 3657600"/>
              <a:gd name="connsiteY2129" fmla="*/ 1635125 h 3616326"/>
              <a:gd name="connsiteX2130" fmla="*/ 827369 w 3657600"/>
              <a:gd name="connsiteY2130" fmla="*/ 1631951 h 3616326"/>
              <a:gd name="connsiteX2131" fmla="*/ 857251 w 3657600"/>
              <a:gd name="connsiteY2131" fmla="*/ 1666082 h 3616326"/>
              <a:gd name="connsiteX2132" fmla="*/ 827369 w 3657600"/>
              <a:gd name="connsiteY2132" fmla="*/ 1700214 h 3616326"/>
              <a:gd name="connsiteX2133" fmla="*/ 793751 w 3657600"/>
              <a:gd name="connsiteY2133" fmla="*/ 1666082 h 3616326"/>
              <a:gd name="connsiteX2134" fmla="*/ 827369 w 3657600"/>
              <a:gd name="connsiteY2134" fmla="*/ 1631951 h 3616326"/>
              <a:gd name="connsiteX2135" fmla="*/ 250032 w 3657600"/>
              <a:gd name="connsiteY2135" fmla="*/ 1631951 h 3616326"/>
              <a:gd name="connsiteX2136" fmla="*/ 261939 w 3657600"/>
              <a:gd name="connsiteY2136" fmla="*/ 1643381 h 3616326"/>
              <a:gd name="connsiteX2137" fmla="*/ 250032 w 3657600"/>
              <a:gd name="connsiteY2137" fmla="*/ 1651001 h 3616326"/>
              <a:gd name="connsiteX2138" fmla="*/ 238126 w 3657600"/>
              <a:gd name="connsiteY2138" fmla="*/ 1643381 h 3616326"/>
              <a:gd name="connsiteX2139" fmla="*/ 250032 w 3657600"/>
              <a:gd name="connsiteY2139" fmla="*/ 1631951 h 3616326"/>
              <a:gd name="connsiteX2140" fmla="*/ 3295968 w 3657600"/>
              <a:gd name="connsiteY2140" fmla="*/ 1627188 h 3616326"/>
              <a:gd name="connsiteX2141" fmla="*/ 3322638 w 3657600"/>
              <a:gd name="connsiteY2141" fmla="*/ 1653858 h 3616326"/>
              <a:gd name="connsiteX2142" fmla="*/ 3295968 w 3657600"/>
              <a:gd name="connsiteY2142" fmla="*/ 1684338 h 3616326"/>
              <a:gd name="connsiteX2143" fmla="*/ 3265488 w 3657600"/>
              <a:gd name="connsiteY2143" fmla="*/ 1653858 h 3616326"/>
              <a:gd name="connsiteX2144" fmla="*/ 3295968 w 3657600"/>
              <a:gd name="connsiteY2144" fmla="*/ 1627188 h 3616326"/>
              <a:gd name="connsiteX2145" fmla="*/ 2827840 w 3657600"/>
              <a:gd name="connsiteY2145" fmla="*/ 1620838 h 3616326"/>
              <a:gd name="connsiteX2146" fmla="*/ 2831600 w 3657600"/>
              <a:gd name="connsiteY2146" fmla="*/ 1620838 h 3616326"/>
              <a:gd name="connsiteX2147" fmla="*/ 2865439 w 3657600"/>
              <a:gd name="connsiteY2147" fmla="*/ 1658144 h 3616326"/>
              <a:gd name="connsiteX2148" fmla="*/ 2831600 w 3657600"/>
              <a:gd name="connsiteY2148" fmla="*/ 1695451 h 3616326"/>
              <a:gd name="connsiteX2149" fmla="*/ 2827840 w 3657600"/>
              <a:gd name="connsiteY2149" fmla="*/ 1695451 h 3616326"/>
              <a:gd name="connsiteX2150" fmla="*/ 2794001 w 3657600"/>
              <a:gd name="connsiteY2150" fmla="*/ 1658144 h 3616326"/>
              <a:gd name="connsiteX2151" fmla="*/ 2827840 w 3657600"/>
              <a:gd name="connsiteY2151" fmla="*/ 1620838 h 3616326"/>
              <a:gd name="connsiteX2152" fmla="*/ 3405188 w 3657600"/>
              <a:gd name="connsiteY2152" fmla="*/ 1608138 h 3616326"/>
              <a:gd name="connsiteX2153" fmla="*/ 3427413 w 3657600"/>
              <a:gd name="connsiteY2153" fmla="*/ 1627621 h 3616326"/>
              <a:gd name="connsiteX2154" fmla="*/ 3405188 w 3657600"/>
              <a:gd name="connsiteY2154" fmla="*/ 1651001 h 3616326"/>
              <a:gd name="connsiteX2155" fmla="*/ 3382963 w 3657600"/>
              <a:gd name="connsiteY2155" fmla="*/ 1631518 h 3616326"/>
              <a:gd name="connsiteX2156" fmla="*/ 3405188 w 3657600"/>
              <a:gd name="connsiteY2156" fmla="*/ 1608138 h 3616326"/>
              <a:gd name="connsiteX2157" fmla="*/ 2578895 w 3657600"/>
              <a:gd name="connsiteY2157" fmla="*/ 1608138 h 3616326"/>
              <a:gd name="connsiteX2158" fmla="*/ 2582864 w 3657600"/>
              <a:gd name="connsiteY2158" fmla="*/ 1612107 h 3616326"/>
              <a:gd name="connsiteX2159" fmla="*/ 2578895 w 3657600"/>
              <a:gd name="connsiteY2159" fmla="*/ 1616076 h 3616326"/>
              <a:gd name="connsiteX2160" fmla="*/ 2574926 w 3657600"/>
              <a:gd name="connsiteY2160" fmla="*/ 1612107 h 3616326"/>
              <a:gd name="connsiteX2161" fmla="*/ 2578895 w 3657600"/>
              <a:gd name="connsiteY2161" fmla="*/ 1608138 h 3616326"/>
              <a:gd name="connsiteX2162" fmla="*/ 714375 w 3657600"/>
              <a:gd name="connsiteY2162" fmla="*/ 1608138 h 3616326"/>
              <a:gd name="connsiteX2163" fmla="*/ 744538 w 3657600"/>
              <a:gd name="connsiteY2163" fmla="*/ 1639094 h 3616326"/>
              <a:gd name="connsiteX2164" fmla="*/ 714375 w 3657600"/>
              <a:gd name="connsiteY2164" fmla="*/ 1670051 h 3616326"/>
              <a:gd name="connsiteX2165" fmla="*/ 684213 w 3657600"/>
              <a:gd name="connsiteY2165" fmla="*/ 1639094 h 3616326"/>
              <a:gd name="connsiteX2166" fmla="*/ 714375 w 3657600"/>
              <a:gd name="connsiteY2166" fmla="*/ 1608138 h 3616326"/>
              <a:gd name="connsiteX2167" fmla="*/ 138908 w 3657600"/>
              <a:gd name="connsiteY2167" fmla="*/ 1608138 h 3616326"/>
              <a:gd name="connsiteX2168" fmla="*/ 144465 w 3657600"/>
              <a:gd name="connsiteY2168" fmla="*/ 1616076 h 3616326"/>
              <a:gd name="connsiteX2169" fmla="*/ 138908 w 3657600"/>
              <a:gd name="connsiteY2169" fmla="*/ 1624014 h 3616326"/>
              <a:gd name="connsiteX2170" fmla="*/ 133351 w 3657600"/>
              <a:gd name="connsiteY2170" fmla="*/ 1616076 h 3616326"/>
              <a:gd name="connsiteX2171" fmla="*/ 138908 w 3657600"/>
              <a:gd name="connsiteY2171" fmla="*/ 1608138 h 3616326"/>
              <a:gd name="connsiteX2172" fmla="*/ 2940845 w 3657600"/>
              <a:gd name="connsiteY2172" fmla="*/ 1597026 h 3616326"/>
              <a:gd name="connsiteX2173" fmla="*/ 2978151 w 3657600"/>
              <a:gd name="connsiteY2173" fmla="*/ 1631617 h 3616326"/>
              <a:gd name="connsiteX2174" fmla="*/ 2940845 w 3657600"/>
              <a:gd name="connsiteY2174" fmla="*/ 1670051 h 3616326"/>
              <a:gd name="connsiteX2175" fmla="*/ 2903538 w 3657600"/>
              <a:gd name="connsiteY2175" fmla="*/ 1631617 h 3616326"/>
              <a:gd name="connsiteX2176" fmla="*/ 2940845 w 3657600"/>
              <a:gd name="connsiteY2176" fmla="*/ 1597026 h 3616326"/>
              <a:gd name="connsiteX2177" fmla="*/ 1076037 w 3657600"/>
              <a:gd name="connsiteY2177" fmla="*/ 1597025 h 3616326"/>
              <a:gd name="connsiteX2178" fmla="*/ 1098551 w 3657600"/>
              <a:gd name="connsiteY2178" fmla="*/ 1615786 h 3616326"/>
              <a:gd name="connsiteX2179" fmla="*/ 1076037 w 3657600"/>
              <a:gd name="connsiteY2179" fmla="*/ 1638300 h 3616326"/>
              <a:gd name="connsiteX2180" fmla="*/ 1057276 w 3657600"/>
              <a:gd name="connsiteY2180" fmla="*/ 1615786 h 3616326"/>
              <a:gd name="connsiteX2181" fmla="*/ 1076037 w 3657600"/>
              <a:gd name="connsiteY2181" fmla="*/ 1597025 h 3616326"/>
              <a:gd name="connsiteX2182" fmla="*/ 3518218 w 3657600"/>
              <a:gd name="connsiteY2182" fmla="*/ 1593851 h 3616326"/>
              <a:gd name="connsiteX2183" fmla="*/ 3525838 w 3657600"/>
              <a:gd name="connsiteY2183" fmla="*/ 1605281 h 3616326"/>
              <a:gd name="connsiteX2184" fmla="*/ 3518218 w 3657600"/>
              <a:gd name="connsiteY2184" fmla="*/ 1612901 h 3616326"/>
              <a:gd name="connsiteX2185" fmla="*/ 3506788 w 3657600"/>
              <a:gd name="connsiteY2185" fmla="*/ 1605281 h 3616326"/>
              <a:gd name="connsiteX2186" fmla="*/ 3518218 w 3657600"/>
              <a:gd name="connsiteY2186" fmla="*/ 1593851 h 3616326"/>
              <a:gd name="connsiteX2187" fmla="*/ 600565 w 3657600"/>
              <a:gd name="connsiteY2187" fmla="*/ 1590676 h 3616326"/>
              <a:gd name="connsiteX2188" fmla="*/ 627064 w 3657600"/>
              <a:gd name="connsiteY2188" fmla="*/ 1616320 h 3616326"/>
              <a:gd name="connsiteX2189" fmla="*/ 604350 w 3657600"/>
              <a:gd name="connsiteY2189" fmla="*/ 1638301 h 3616326"/>
              <a:gd name="connsiteX2190" fmla="*/ 600565 w 3657600"/>
              <a:gd name="connsiteY2190" fmla="*/ 1638301 h 3616326"/>
              <a:gd name="connsiteX2191" fmla="*/ 577851 w 3657600"/>
              <a:gd name="connsiteY2191" fmla="*/ 1616320 h 3616326"/>
              <a:gd name="connsiteX2192" fmla="*/ 600565 w 3657600"/>
              <a:gd name="connsiteY2192" fmla="*/ 1590676 h 3616326"/>
              <a:gd name="connsiteX2193" fmla="*/ 23813 w 3657600"/>
              <a:gd name="connsiteY2193" fmla="*/ 1590675 h 3616326"/>
              <a:gd name="connsiteX2194" fmla="*/ 26988 w 3657600"/>
              <a:gd name="connsiteY2194" fmla="*/ 1590675 h 3616326"/>
              <a:gd name="connsiteX2195" fmla="*/ 26988 w 3657600"/>
              <a:gd name="connsiteY2195" fmla="*/ 1593850 h 3616326"/>
              <a:gd name="connsiteX2196" fmla="*/ 3050896 w 3657600"/>
              <a:gd name="connsiteY2196" fmla="*/ 1574801 h 3616326"/>
              <a:gd name="connsiteX2197" fmla="*/ 3084513 w 3657600"/>
              <a:gd name="connsiteY2197" fmla="*/ 1604683 h 3616326"/>
              <a:gd name="connsiteX2198" fmla="*/ 3050896 w 3657600"/>
              <a:gd name="connsiteY2198" fmla="*/ 1638301 h 3616326"/>
              <a:gd name="connsiteX2199" fmla="*/ 3021013 w 3657600"/>
              <a:gd name="connsiteY2199" fmla="*/ 1604683 h 3616326"/>
              <a:gd name="connsiteX2200" fmla="*/ 3050896 w 3657600"/>
              <a:gd name="connsiteY2200" fmla="*/ 1574801 h 3616326"/>
              <a:gd name="connsiteX2201" fmla="*/ 3627438 w 3657600"/>
              <a:gd name="connsiteY2201" fmla="*/ 1574800 h 3616326"/>
              <a:gd name="connsiteX2202" fmla="*/ 3632201 w 3657600"/>
              <a:gd name="connsiteY2202" fmla="*/ 1577975 h 3616326"/>
              <a:gd name="connsiteX2203" fmla="*/ 3627438 w 3657600"/>
              <a:gd name="connsiteY2203" fmla="*/ 1577975 h 3616326"/>
              <a:gd name="connsiteX2204" fmla="*/ 2303463 w 3657600"/>
              <a:gd name="connsiteY2204" fmla="*/ 1574800 h 3616326"/>
              <a:gd name="connsiteX2205" fmla="*/ 2305051 w 3657600"/>
              <a:gd name="connsiteY2205" fmla="*/ 1574800 h 3616326"/>
              <a:gd name="connsiteX2206" fmla="*/ 2305051 w 3657600"/>
              <a:gd name="connsiteY2206" fmla="*/ 1576388 h 3616326"/>
              <a:gd name="connsiteX2207" fmla="*/ 2303463 w 3657600"/>
              <a:gd name="connsiteY2207" fmla="*/ 1576388 h 3616326"/>
              <a:gd name="connsiteX2208" fmla="*/ 2688093 w 3657600"/>
              <a:gd name="connsiteY2208" fmla="*/ 1571625 h 3616326"/>
              <a:gd name="connsiteX2209" fmla="*/ 2703514 w 3657600"/>
              <a:gd name="connsiteY2209" fmla="*/ 1586706 h 3616326"/>
              <a:gd name="connsiteX2210" fmla="*/ 2688093 w 3657600"/>
              <a:gd name="connsiteY2210" fmla="*/ 1601788 h 3616326"/>
              <a:gd name="connsiteX2211" fmla="*/ 2676526 w 3657600"/>
              <a:gd name="connsiteY2211" fmla="*/ 1586706 h 3616326"/>
              <a:gd name="connsiteX2212" fmla="*/ 2688093 w 3657600"/>
              <a:gd name="connsiteY2212" fmla="*/ 1571625 h 3616326"/>
              <a:gd name="connsiteX2213" fmla="*/ 491332 w 3657600"/>
              <a:gd name="connsiteY2213" fmla="*/ 1571625 h 3616326"/>
              <a:gd name="connsiteX2214" fmla="*/ 509589 w 3657600"/>
              <a:gd name="connsiteY2214" fmla="*/ 1589881 h 3616326"/>
              <a:gd name="connsiteX2215" fmla="*/ 491332 w 3657600"/>
              <a:gd name="connsiteY2215" fmla="*/ 1608138 h 3616326"/>
              <a:gd name="connsiteX2216" fmla="*/ 473076 w 3657600"/>
              <a:gd name="connsiteY2216" fmla="*/ 1589881 h 3616326"/>
              <a:gd name="connsiteX2217" fmla="*/ 491332 w 3657600"/>
              <a:gd name="connsiteY2217" fmla="*/ 1571625 h 3616326"/>
              <a:gd name="connsiteX2218" fmla="*/ 963296 w 3657600"/>
              <a:gd name="connsiteY2218" fmla="*/ 1563688 h 3616326"/>
              <a:gd name="connsiteX2219" fmla="*/ 993776 w 3657600"/>
              <a:gd name="connsiteY2219" fmla="*/ 1590358 h 3616326"/>
              <a:gd name="connsiteX2220" fmla="*/ 967106 w 3657600"/>
              <a:gd name="connsiteY2220" fmla="*/ 1620838 h 3616326"/>
              <a:gd name="connsiteX2221" fmla="*/ 963296 w 3657600"/>
              <a:gd name="connsiteY2221" fmla="*/ 1620838 h 3616326"/>
              <a:gd name="connsiteX2222" fmla="*/ 936626 w 3657600"/>
              <a:gd name="connsiteY2222" fmla="*/ 1594168 h 3616326"/>
              <a:gd name="connsiteX2223" fmla="*/ 963296 w 3657600"/>
              <a:gd name="connsiteY2223" fmla="*/ 1563688 h 3616326"/>
              <a:gd name="connsiteX2224" fmla="*/ 3164169 w 3657600"/>
              <a:gd name="connsiteY2224" fmla="*/ 1547813 h 3616326"/>
              <a:gd name="connsiteX2225" fmla="*/ 3194051 w 3657600"/>
              <a:gd name="connsiteY2225" fmla="*/ 1582271 h 3616326"/>
              <a:gd name="connsiteX2226" fmla="*/ 3164169 w 3657600"/>
              <a:gd name="connsiteY2226" fmla="*/ 1612901 h 3616326"/>
              <a:gd name="connsiteX2227" fmla="*/ 3130551 w 3657600"/>
              <a:gd name="connsiteY2227" fmla="*/ 1582271 h 3616326"/>
              <a:gd name="connsiteX2228" fmla="*/ 3164169 w 3657600"/>
              <a:gd name="connsiteY2228" fmla="*/ 1547813 h 3616326"/>
              <a:gd name="connsiteX2229" fmla="*/ 1231901 w 3657600"/>
              <a:gd name="connsiteY2229" fmla="*/ 1547813 h 3616326"/>
              <a:gd name="connsiteX2230" fmla="*/ 1235076 w 3657600"/>
              <a:gd name="connsiteY2230" fmla="*/ 1547813 h 3616326"/>
              <a:gd name="connsiteX2231" fmla="*/ 1235076 w 3657600"/>
              <a:gd name="connsiteY2231" fmla="*/ 1552576 h 3616326"/>
              <a:gd name="connsiteX2232" fmla="*/ 378619 w 3657600"/>
              <a:gd name="connsiteY2232" fmla="*/ 1547813 h 3616326"/>
              <a:gd name="connsiteX2233" fmla="*/ 393701 w 3657600"/>
              <a:gd name="connsiteY2233" fmla="*/ 1563335 h 3616326"/>
              <a:gd name="connsiteX2234" fmla="*/ 378619 w 3657600"/>
              <a:gd name="connsiteY2234" fmla="*/ 1582738 h 3616326"/>
              <a:gd name="connsiteX2235" fmla="*/ 363538 w 3657600"/>
              <a:gd name="connsiteY2235" fmla="*/ 1563335 h 3616326"/>
              <a:gd name="connsiteX2236" fmla="*/ 378619 w 3657600"/>
              <a:gd name="connsiteY2236" fmla="*/ 1547813 h 3616326"/>
              <a:gd name="connsiteX2237" fmla="*/ 2420938 w 3657600"/>
              <a:gd name="connsiteY2237" fmla="*/ 1544638 h 3616326"/>
              <a:gd name="connsiteX2238" fmla="*/ 2424113 w 3657600"/>
              <a:gd name="connsiteY2238" fmla="*/ 1544638 h 3616326"/>
              <a:gd name="connsiteX2239" fmla="*/ 2420938 w 3657600"/>
              <a:gd name="connsiteY2239" fmla="*/ 1547813 h 3616326"/>
              <a:gd name="connsiteX2240" fmla="*/ 853282 w 3657600"/>
              <a:gd name="connsiteY2240" fmla="*/ 1533526 h 3616326"/>
              <a:gd name="connsiteX2241" fmla="*/ 887414 w 3657600"/>
              <a:gd name="connsiteY2241" fmla="*/ 1567657 h 3616326"/>
              <a:gd name="connsiteX2242" fmla="*/ 853282 w 3657600"/>
              <a:gd name="connsiteY2242" fmla="*/ 1601789 h 3616326"/>
              <a:gd name="connsiteX2243" fmla="*/ 819151 w 3657600"/>
              <a:gd name="connsiteY2243" fmla="*/ 1567657 h 3616326"/>
              <a:gd name="connsiteX2244" fmla="*/ 853282 w 3657600"/>
              <a:gd name="connsiteY2244" fmla="*/ 1533526 h 3616326"/>
              <a:gd name="connsiteX2245" fmla="*/ 2801939 w 3657600"/>
              <a:gd name="connsiteY2245" fmla="*/ 1530351 h 3616326"/>
              <a:gd name="connsiteX2246" fmla="*/ 2832101 w 3657600"/>
              <a:gd name="connsiteY2246" fmla="*/ 1560513 h 3616326"/>
              <a:gd name="connsiteX2247" fmla="*/ 2801939 w 3657600"/>
              <a:gd name="connsiteY2247" fmla="*/ 1590676 h 3616326"/>
              <a:gd name="connsiteX2248" fmla="*/ 2771776 w 3657600"/>
              <a:gd name="connsiteY2248" fmla="*/ 1560513 h 3616326"/>
              <a:gd name="connsiteX2249" fmla="*/ 2801939 w 3657600"/>
              <a:gd name="connsiteY2249" fmla="*/ 1530351 h 3616326"/>
              <a:gd name="connsiteX2250" fmla="*/ 268288 w 3657600"/>
              <a:gd name="connsiteY2250" fmla="*/ 1530351 h 3616326"/>
              <a:gd name="connsiteX2251" fmla="*/ 279401 w 3657600"/>
              <a:gd name="connsiteY2251" fmla="*/ 1541463 h 3616326"/>
              <a:gd name="connsiteX2252" fmla="*/ 268288 w 3657600"/>
              <a:gd name="connsiteY2252" fmla="*/ 1552576 h 3616326"/>
              <a:gd name="connsiteX2253" fmla="*/ 257176 w 3657600"/>
              <a:gd name="connsiteY2253" fmla="*/ 1541463 h 3616326"/>
              <a:gd name="connsiteX2254" fmla="*/ 268288 w 3657600"/>
              <a:gd name="connsiteY2254" fmla="*/ 1530351 h 3616326"/>
              <a:gd name="connsiteX2255" fmla="*/ 3273108 w 3657600"/>
              <a:gd name="connsiteY2255" fmla="*/ 1525588 h 3616326"/>
              <a:gd name="connsiteX2256" fmla="*/ 3303588 w 3657600"/>
              <a:gd name="connsiteY2256" fmla="*/ 1556068 h 3616326"/>
              <a:gd name="connsiteX2257" fmla="*/ 3273108 w 3657600"/>
              <a:gd name="connsiteY2257" fmla="*/ 1582738 h 3616326"/>
              <a:gd name="connsiteX2258" fmla="*/ 3246438 w 3657600"/>
              <a:gd name="connsiteY2258" fmla="*/ 1556068 h 3616326"/>
              <a:gd name="connsiteX2259" fmla="*/ 3273108 w 3657600"/>
              <a:gd name="connsiteY2259" fmla="*/ 1525588 h 3616326"/>
              <a:gd name="connsiteX2260" fmla="*/ 741046 w 3657600"/>
              <a:gd name="connsiteY2260" fmla="*/ 1514476 h 3616326"/>
              <a:gd name="connsiteX2261" fmla="*/ 771526 w 3657600"/>
              <a:gd name="connsiteY2261" fmla="*/ 1541146 h 3616326"/>
              <a:gd name="connsiteX2262" fmla="*/ 741046 w 3657600"/>
              <a:gd name="connsiteY2262" fmla="*/ 1571626 h 3616326"/>
              <a:gd name="connsiteX2263" fmla="*/ 714376 w 3657600"/>
              <a:gd name="connsiteY2263" fmla="*/ 1541146 h 3616326"/>
              <a:gd name="connsiteX2264" fmla="*/ 741046 w 3657600"/>
              <a:gd name="connsiteY2264" fmla="*/ 1514476 h 3616326"/>
              <a:gd name="connsiteX2265" fmla="*/ 1119983 w 3657600"/>
              <a:gd name="connsiteY2265" fmla="*/ 1514475 h 3616326"/>
              <a:gd name="connsiteX2266" fmla="*/ 1128715 w 3657600"/>
              <a:gd name="connsiteY2266" fmla="*/ 1524000 h 3616326"/>
              <a:gd name="connsiteX2267" fmla="*/ 1119983 w 3657600"/>
              <a:gd name="connsiteY2267" fmla="*/ 1533525 h 3616326"/>
              <a:gd name="connsiteX2268" fmla="*/ 1111251 w 3657600"/>
              <a:gd name="connsiteY2268" fmla="*/ 1524000 h 3616326"/>
              <a:gd name="connsiteX2269" fmla="*/ 1119983 w 3657600"/>
              <a:gd name="connsiteY2269" fmla="*/ 1514475 h 3616326"/>
              <a:gd name="connsiteX2270" fmla="*/ 157958 w 3657600"/>
              <a:gd name="connsiteY2270" fmla="*/ 1511301 h 3616326"/>
              <a:gd name="connsiteX2271" fmla="*/ 163515 w 3657600"/>
              <a:gd name="connsiteY2271" fmla="*/ 1516858 h 3616326"/>
              <a:gd name="connsiteX2272" fmla="*/ 157958 w 3657600"/>
              <a:gd name="connsiteY2272" fmla="*/ 1522415 h 3616326"/>
              <a:gd name="connsiteX2273" fmla="*/ 152401 w 3657600"/>
              <a:gd name="connsiteY2273" fmla="*/ 1516858 h 3616326"/>
              <a:gd name="connsiteX2274" fmla="*/ 157958 w 3657600"/>
              <a:gd name="connsiteY2274" fmla="*/ 1511301 h 3616326"/>
              <a:gd name="connsiteX2275" fmla="*/ 2537143 w 3657600"/>
              <a:gd name="connsiteY2275" fmla="*/ 1511300 h 3616326"/>
              <a:gd name="connsiteX2276" fmla="*/ 2544763 w 3657600"/>
              <a:gd name="connsiteY2276" fmla="*/ 1518444 h 3616326"/>
              <a:gd name="connsiteX2277" fmla="*/ 2537143 w 3657600"/>
              <a:gd name="connsiteY2277" fmla="*/ 1525588 h 3616326"/>
              <a:gd name="connsiteX2278" fmla="*/ 2525713 w 3657600"/>
              <a:gd name="connsiteY2278" fmla="*/ 1518444 h 3616326"/>
              <a:gd name="connsiteX2279" fmla="*/ 2537143 w 3657600"/>
              <a:gd name="connsiteY2279" fmla="*/ 1511300 h 3616326"/>
              <a:gd name="connsiteX2280" fmla="*/ 3386427 w 3657600"/>
              <a:gd name="connsiteY2280" fmla="*/ 1506538 h 3616326"/>
              <a:gd name="connsiteX2281" fmla="*/ 3405188 w 3657600"/>
              <a:gd name="connsiteY2281" fmla="*/ 1529052 h 3616326"/>
              <a:gd name="connsiteX2282" fmla="*/ 3386427 w 3657600"/>
              <a:gd name="connsiteY2282" fmla="*/ 1547813 h 3616326"/>
              <a:gd name="connsiteX2283" fmla="*/ 3363913 w 3657600"/>
              <a:gd name="connsiteY2283" fmla="*/ 1529052 h 3616326"/>
              <a:gd name="connsiteX2284" fmla="*/ 3386427 w 3657600"/>
              <a:gd name="connsiteY2284" fmla="*/ 1506538 h 3616326"/>
              <a:gd name="connsiteX2285" fmla="*/ 3495358 w 3657600"/>
              <a:gd name="connsiteY2285" fmla="*/ 1495426 h 3616326"/>
              <a:gd name="connsiteX2286" fmla="*/ 3506788 w 3657600"/>
              <a:gd name="connsiteY2286" fmla="*/ 1503363 h 3616326"/>
              <a:gd name="connsiteX2287" fmla="*/ 3495358 w 3657600"/>
              <a:gd name="connsiteY2287" fmla="*/ 1511301 h 3616326"/>
              <a:gd name="connsiteX2288" fmla="*/ 3487738 w 3657600"/>
              <a:gd name="connsiteY2288" fmla="*/ 1503363 h 3616326"/>
              <a:gd name="connsiteX2289" fmla="*/ 3495358 w 3657600"/>
              <a:gd name="connsiteY2289" fmla="*/ 1495426 h 3616326"/>
              <a:gd name="connsiteX2290" fmla="*/ 2914150 w 3657600"/>
              <a:gd name="connsiteY2290" fmla="*/ 1495426 h 3616326"/>
              <a:gd name="connsiteX2291" fmla="*/ 2947989 w 3657600"/>
              <a:gd name="connsiteY2291" fmla="*/ 1533526 h 3616326"/>
              <a:gd name="connsiteX2292" fmla="*/ 2914150 w 3657600"/>
              <a:gd name="connsiteY2292" fmla="*/ 1571626 h 3616326"/>
              <a:gd name="connsiteX2293" fmla="*/ 2876551 w 3657600"/>
              <a:gd name="connsiteY2293" fmla="*/ 1533526 h 3616326"/>
              <a:gd name="connsiteX2294" fmla="*/ 2914150 w 3657600"/>
              <a:gd name="connsiteY2294" fmla="*/ 1495426 h 3616326"/>
              <a:gd name="connsiteX2295" fmla="*/ 2238376 w 3657600"/>
              <a:gd name="connsiteY2295" fmla="*/ 1495425 h 3616326"/>
              <a:gd name="connsiteX2296" fmla="*/ 2239964 w 3657600"/>
              <a:gd name="connsiteY2296" fmla="*/ 1495425 h 3616326"/>
              <a:gd name="connsiteX2297" fmla="*/ 2239964 w 3657600"/>
              <a:gd name="connsiteY2297" fmla="*/ 1497013 h 3616326"/>
              <a:gd name="connsiteX2298" fmla="*/ 2238376 w 3657600"/>
              <a:gd name="connsiteY2298" fmla="*/ 1497013 h 3616326"/>
              <a:gd name="connsiteX2299" fmla="*/ 627552 w 3657600"/>
              <a:gd name="connsiteY2299" fmla="*/ 1492251 h 3616326"/>
              <a:gd name="connsiteX2300" fmla="*/ 631337 w 3657600"/>
              <a:gd name="connsiteY2300" fmla="*/ 1492251 h 3616326"/>
              <a:gd name="connsiteX2301" fmla="*/ 654051 w 3657600"/>
              <a:gd name="connsiteY2301" fmla="*/ 1514965 h 3616326"/>
              <a:gd name="connsiteX2302" fmla="*/ 631337 w 3657600"/>
              <a:gd name="connsiteY2302" fmla="*/ 1541464 h 3616326"/>
              <a:gd name="connsiteX2303" fmla="*/ 604838 w 3657600"/>
              <a:gd name="connsiteY2303" fmla="*/ 1518750 h 3616326"/>
              <a:gd name="connsiteX2304" fmla="*/ 627552 w 3657600"/>
              <a:gd name="connsiteY2304" fmla="*/ 1492251 h 3616326"/>
              <a:gd name="connsiteX2305" fmla="*/ 46038 w 3657600"/>
              <a:gd name="connsiteY2305" fmla="*/ 1487488 h 3616326"/>
              <a:gd name="connsiteX2306" fmla="*/ 46038 w 3657600"/>
              <a:gd name="connsiteY2306" fmla="*/ 1492251 h 3616326"/>
              <a:gd name="connsiteX2307" fmla="*/ 42863 w 3657600"/>
              <a:gd name="connsiteY2307" fmla="*/ 1492251 h 3616326"/>
              <a:gd name="connsiteX2308" fmla="*/ 1004888 w 3657600"/>
              <a:gd name="connsiteY2308" fmla="*/ 1476375 h 3616326"/>
              <a:gd name="connsiteX2309" fmla="*/ 1027113 w 3657600"/>
              <a:gd name="connsiteY2309" fmla="*/ 1495136 h 3616326"/>
              <a:gd name="connsiteX2310" fmla="*/ 1004888 w 3657600"/>
              <a:gd name="connsiteY2310" fmla="*/ 1517650 h 3616326"/>
              <a:gd name="connsiteX2311" fmla="*/ 982663 w 3657600"/>
              <a:gd name="connsiteY2311" fmla="*/ 1495136 h 3616326"/>
              <a:gd name="connsiteX2312" fmla="*/ 1004888 w 3657600"/>
              <a:gd name="connsiteY2312" fmla="*/ 1476375 h 3616326"/>
              <a:gd name="connsiteX2313" fmla="*/ 3024690 w 3657600"/>
              <a:gd name="connsiteY2313" fmla="*/ 1473201 h 3616326"/>
              <a:gd name="connsiteX2314" fmla="*/ 3062289 w 3657600"/>
              <a:gd name="connsiteY2314" fmla="*/ 1507040 h 3616326"/>
              <a:gd name="connsiteX2315" fmla="*/ 3024690 w 3657600"/>
              <a:gd name="connsiteY2315" fmla="*/ 1544639 h 3616326"/>
              <a:gd name="connsiteX2316" fmla="*/ 2990851 w 3657600"/>
              <a:gd name="connsiteY2316" fmla="*/ 1507040 h 3616326"/>
              <a:gd name="connsiteX2317" fmla="*/ 3024690 w 3657600"/>
              <a:gd name="connsiteY2317" fmla="*/ 1473201 h 3616326"/>
              <a:gd name="connsiteX2318" fmla="*/ 2650333 w 3657600"/>
              <a:gd name="connsiteY2318" fmla="*/ 1473200 h 3616326"/>
              <a:gd name="connsiteX2319" fmla="*/ 2668589 w 3657600"/>
              <a:gd name="connsiteY2319" fmla="*/ 1492250 h 3616326"/>
              <a:gd name="connsiteX2320" fmla="*/ 2650333 w 3657600"/>
              <a:gd name="connsiteY2320" fmla="*/ 1511300 h 3616326"/>
              <a:gd name="connsiteX2321" fmla="*/ 2632076 w 3657600"/>
              <a:gd name="connsiteY2321" fmla="*/ 1492250 h 3616326"/>
              <a:gd name="connsiteX2322" fmla="*/ 2650333 w 3657600"/>
              <a:gd name="connsiteY2322" fmla="*/ 1473200 h 3616326"/>
              <a:gd name="connsiteX2323" fmla="*/ 517526 w 3657600"/>
              <a:gd name="connsiteY2323" fmla="*/ 1473200 h 3616326"/>
              <a:gd name="connsiteX2324" fmla="*/ 536576 w 3657600"/>
              <a:gd name="connsiteY2324" fmla="*/ 1492250 h 3616326"/>
              <a:gd name="connsiteX2325" fmla="*/ 517526 w 3657600"/>
              <a:gd name="connsiteY2325" fmla="*/ 1511300 h 3616326"/>
              <a:gd name="connsiteX2326" fmla="*/ 498476 w 3657600"/>
              <a:gd name="connsiteY2326" fmla="*/ 1492250 h 3616326"/>
              <a:gd name="connsiteX2327" fmla="*/ 517526 w 3657600"/>
              <a:gd name="connsiteY2327" fmla="*/ 1473200 h 3616326"/>
              <a:gd name="connsiteX2328" fmla="*/ 3608705 w 3657600"/>
              <a:gd name="connsiteY2328" fmla="*/ 1468438 h 3616326"/>
              <a:gd name="connsiteX2329" fmla="*/ 3616325 w 3657600"/>
              <a:gd name="connsiteY2329" fmla="*/ 1476058 h 3616326"/>
              <a:gd name="connsiteX2330" fmla="*/ 3608705 w 3657600"/>
              <a:gd name="connsiteY2330" fmla="*/ 1487488 h 3616326"/>
              <a:gd name="connsiteX2331" fmla="*/ 3597275 w 3657600"/>
              <a:gd name="connsiteY2331" fmla="*/ 1476058 h 3616326"/>
              <a:gd name="connsiteX2332" fmla="*/ 3608705 w 3657600"/>
              <a:gd name="connsiteY2332" fmla="*/ 1468438 h 3616326"/>
              <a:gd name="connsiteX2333" fmla="*/ 1291432 w 3657600"/>
              <a:gd name="connsiteY2333" fmla="*/ 1462088 h 3616326"/>
              <a:gd name="connsiteX2334" fmla="*/ 1295401 w 3657600"/>
              <a:gd name="connsiteY2334" fmla="*/ 1465263 h 3616326"/>
              <a:gd name="connsiteX2335" fmla="*/ 1291432 w 3657600"/>
              <a:gd name="connsiteY2335" fmla="*/ 1468438 h 3616326"/>
              <a:gd name="connsiteX2336" fmla="*/ 1287463 w 3657600"/>
              <a:gd name="connsiteY2336" fmla="*/ 1465263 h 3616326"/>
              <a:gd name="connsiteX2337" fmla="*/ 1291432 w 3657600"/>
              <a:gd name="connsiteY2337" fmla="*/ 1462088 h 3616326"/>
              <a:gd name="connsiteX2338" fmla="*/ 2363260 w 3657600"/>
              <a:gd name="connsiteY2338" fmla="*/ 1457325 h 3616326"/>
              <a:gd name="connsiteX2339" fmla="*/ 2366964 w 3657600"/>
              <a:gd name="connsiteY2339" fmla="*/ 1461294 h 3616326"/>
              <a:gd name="connsiteX2340" fmla="*/ 2363260 w 3657600"/>
              <a:gd name="connsiteY2340" fmla="*/ 1465263 h 3616326"/>
              <a:gd name="connsiteX2341" fmla="*/ 2355851 w 3657600"/>
              <a:gd name="connsiteY2341" fmla="*/ 1461294 h 3616326"/>
              <a:gd name="connsiteX2342" fmla="*/ 2363260 w 3657600"/>
              <a:gd name="connsiteY2342" fmla="*/ 1457325 h 3616326"/>
              <a:gd name="connsiteX2343" fmla="*/ 404019 w 3657600"/>
              <a:gd name="connsiteY2343" fmla="*/ 1450975 h 3616326"/>
              <a:gd name="connsiteX2344" fmla="*/ 419101 w 3657600"/>
              <a:gd name="connsiteY2344" fmla="*/ 1466056 h 3616326"/>
              <a:gd name="connsiteX2345" fmla="*/ 404019 w 3657600"/>
              <a:gd name="connsiteY2345" fmla="*/ 1481138 h 3616326"/>
              <a:gd name="connsiteX2346" fmla="*/ 388938 w 3657600"/>
              <a:gd name="connsiteY2346" fmla="*/ 1466056 h 3616326"/>
              <a:gd name="connsiteX2347" fmla="*/ 404019 w 3657600"/>
              <a:gd name="connsiteY2347" fmla="*/ 1450975 h 3616326"/>
              <a:gd name="connsiteX2348" fmla="*/ 3137695 w 3657600"/>
              <a:gd name="connsiteY2348" fmla="*/ 1446213 h 3616326"/>
              <a:gd name="connsiteX2349" fmla="*/ 3171826 w 3657600"/>
              <a:gd name="connsiteY2349" fmla="*/ 1480344 h 3616326"/>
              <a:gd name="connsiteX2350" fmla="*/ 3137695 w 3657600"/>
              <a:gd name="connsiteY2350" fmla="*/ 1514476 h 3616326"/>
              <a:gd name="connsiteX2351" fmla="*/ 3103563 w 3657600"/>
              <a:gd name="connsiteY2351" fmla="*/ 1480344 h 3616326"/>
              <a:gd name="connsiteX2352" fmla="*/ 3137695 w 3657600"/>
              <a:gd name="connsiteY2352" fmla="*/ 1446213 h 3616326"/>
              <a:gd name="connsiteX2353" fmla="*/ 891382 w 3657600"/>
              <a:gd name="connsiteY2353" fmla="*/ 1438276 h 3616326"/>
              <a:gd name="connsiteX2354" fmla="*/ 925514 w 3657600"/>
              <a:gd name="connsiteY2354" fmla="*/ 1468906 h 3616326"/>
              <a:gd name="connsiteX2355" fmla="*/ 891382 w 3657600"/>
              <a:gd name="connsiteY2355" fmla="*/ 1503364 h 3616326"/>
              <a:gd name="connsiteX2356" fmla="*/ 857251 w 3657600"/>
              <a:gd name="connsiteY2356" fmla="*/ 1472734 h 3616326"/>
              <a:gd name="connsiteX2357" fmla="*/ 891382 w 3657600"/>
              <a:gd name="connsiteY2357" fmla="*/ 1438276 h 3616326"/>
              <a:gd name="connsiteX2358" fmla="*/ 293688 w 3657600"/>
              <a:gd name="connsiteY2358" fmla="*/ 1431926 h 3616326"/>
              <a:gd name="connsiteX2359" fmla="*/ 303213 w 3657600"/>
              <a:gd name="connsiteY2359" fmla="*/ 1441451 h 3616326"/>
              <a:gd name="connsiteX2360" fmla="*/ 293688 w 3657600"/>
              <a:gd name="connsiteY2360" fmla="*/ 1450976 h 3616326"/>
              <a:gd name="connsiteX2361" fmla="*/ 284163 w 3657600"/>
              <a:gd name="connsiteY2361" fmla="*/ 1441451 h 3616326"/>
              <a:gd name="connsiteX2362" fmla="*/ 293688 w 3657600"/>
              <a:gd name="connsiteY2362" fmla="*/ 1431926 h 3616326"/>
              <a:gd name="connsiteX2363" fmla="*/ 3246439 w 3657600"/>
              <a:gd name="connsiteY2363" fmla="*/ 1427163 h 3616326"/>
              <a:gd name="connsiteX2364" fmla="*/ 3276601 w 3657600"/>
              <a:gd name="connsiteY2364" fmla="*/ 1453833 h 3616326"/>
              <a:gd name="connsiteX2365" fmla="*/ 3246439 w 3657600"/>
              <a:gd name="connsiteY2365" fmla="*/ 1484313 h 3616326"/>
              <a:gd name="connsiteX2366" fmla="*/ 3216276 w 3657600"/>
              <a:gd name="connsiteY2366" fmla="*/ 1457643 h 3616326"/>
              <a:gd name="connsiteX2367" fmla="*/ 3246439 w 3657600"/>
              <a:gd name="connsiteY2367" fmla="*/ 1427163 h 3616326"/>
              <a:gd name="connsiteX2368" fmla="*/ 2763839 w 3657600"/>
              <a:gd name="connsiteY2368" fmla="*/ 1427163 h 3616326"/>
              <a:gd name="connsiteX2369" fmla="*/ 2797176 w 3657600"/>
              <a:gd name="connsiteY2369" fmla="*/ 1464762 h 3616326"/>
              <a:gd name="connsiteX2370" fmla="*/ 2763839 w 3657600"/>
              <a:gd name="connsiteY2370" fmla="*/ 1498601 h 3616326"/>
              <a:gd name="connsiteX2371" fmla="*/ 2730501 w 3657600"/>
              <a:gd name="connsiteY2371" fmla="*/ 1464762 h 3616326"/>
              <a:gd name="connsiteX2372" fmla="*/ 2763839 w 3657600"/>
              <a:gd name="connsiteY2372" fmla="*/ 1427163 h 3616326"/>
              <a:gd name="connsiteX2373" fmla="*/ 2163763 w 3657600"/>
              <a:gd name="connsiteY2373" fmla="*/ 1427163 h 3616326"/>
              <a:gd name="connsiteX2374" fmla="*/ 2165351 w 3657600"/>
              <a:gd name="connsiteY2374" fmla="*/ 1427163 h 3616326"/>
              <a:gd name="connsiteX2375" fmla="*/ 2165351 w 3657600"/>
              <a:gd name="connsiteY2375" fmla="*/ 1428751 h 3616326"/>
              <a:gd name="connsiteX2376" fmla="*/ 2163763 w 3657600"/>
              <a:gd name="connsiteY2376" fmla="*/ 1428751 h 3616326"/>
              <a:gd name="connsiteX2377" fmla="*/ 1170442 w 3657600"/>
              <a:gd name="connsiteY2377" fmla="*/ 1423988 h 3616326"/>
              <a:gd name="connsiteX2378" fmla="*/ 1185864 w 3657600"/>
              <a:gd name="connsiteY2378" fmla="*/ 1435554 h 3616326"/>
              <a:gd name="connsiteX2379" fmla="*/ 1170442 w 3657600"/>
              <a:gd name="connsiteY2379" fmla="*/ 1450976 h 3616326"/>
              <a:gd name="connsiteX2380" fmla="*/ 1158876 w 3657600"/>
              <a:gd name="connsiteY2380" fmla="*/ 1435554 h 3616326"/>
              <a:gd name="connsiteX2381" fmla="*/ 1170442 w 3657600"/>
              <a:gd name="connsiteY2381" fmla="*/ 1423988 h 3616326"/>
              <a:gd name="connsiteX2382" fmla="*/ 2480205 w 3657600"/>
              <a:gd name="connsiteY2382" fmla="*/ 1416050 h 3616326"/>
              <a:gd name="connsiteX2383" fmla="*/ 2483909 w 3657600"/>
              <a:gd name="connsiteY2383" fmla="*/ 1416050 h 3616326"/>
              <a:gd name="connsiteX2384" fmla="*/ 2498726 w 3657600"/>
              <a:gd name="connsiteY2384" fmla="*/ 1431131 h 3616326"/>
              <a:gd name="connsiteX2385" fmla="*/ 2483909 w 3657600"/>
              <a:gd name="connsiteY2385" fmla="*/ 1446213 h 3616326"/>
              <a:gd name="connsiteX2386" fmla="*/ 2480205 w 3657600"/>
              <a:gd name="connsiteY2386" fmla="*/ 1446213 h 3616326"/>
              <a:gd name="connsiteX2387" fmla="*/ 2465388 w 3657600"/>
              <a:gd name="connsiteY2387" fmla="*/ 1431131 h 3616326"/>
              <a:gd name="connsiteX2388" fmla="*/ 2480205 w 3657600"/>
              <a:gd name="connsiteY2388" fmla="*/ 1416050 h 3616326"/>
              <a:gd name="connsiteX2389" fmla="*/ 778156 w 3657600"/>
              <a:gd name="connsiteY2389" fmla="*/ 1412876 h 3616326"/>
              <a:gd name="connsiteX2390" fmla="*/ 808038 w 3657600"/>
              <a:gd name="connsiteY2390" fmla="*/ 1446494 h 3616326"/>
              <a:gd name="connsiteX2391" fmla="*/ 778156 w 3657600"/>
              <a:gd name="connsiteY2391" fmla="*/ 1476376 h 3616326"/>
              <a:gd name="connsiteX2392" fmla="*/ 744538 w 3657600"/>
              <a:gd name="connsiteY2392" fmla="*/ 1446494 h 3616326"/>
              <a:gd name="connsiteX2393" fmla="*/ 778156 w 3657600"/>
              <a:gd name="connsiteY2393" fmla="*/ 1412876 h 3616326"/>
              <a:gd name="connsiteX2394" fmla="*/ 181770 w 3657600"/>
              <a:gd name="connsiteY2394" fmla="*/ 1412876 h 3616326"/>
              <a:gd name="connsiteX2395" fmla="*/ 185739 w 3657600"/>
              <a:gd name="connsiteY2395" fmla="*/ 1416845 h 3616326"/>
              <a:gd name="connsiteX2396" fmla="*/ 181770 w 3657600"/>
              <a:gd name="connsiteY2396" fmla="*/ 1420814 h 3616326"/>
              <a:gd name="connsiteX2397" fmla="*/ 177801 w 3657600"/>
              <a:gd name="connsiteY2397" fmla="*/ 1416845 h 3616326"/>
              <a:gd name="connsiteX2398" fmla="*/ 181770 w 3657600"/>
              <a:gd name="connsiteY2398" fmla="*/ 1412876 h 3616326"/>
              <a:gd name="connsiteX2399" fmla="*/ 3359945 w 3657600"/>
              <a:gd name="connsiteY2399" fmla="*/ 1404938 h 3616326"/>
              <a:gd name="connsiteX2400" fmla="*/ 3382964 w 3657600"/>
              <a:gd name="connsiteY2400" fmla="*/ 1431437 h 3616326"/>
              <a:gd name="connsiteX2401" fmla="*/ 3359945 w 3657600"/>
              <a:gd name="connsiteY2401" fmla="*/ 1454151 h 3616326"/>
              <a:gd name="connsiteX2402" fmla="*/ 3336926 w 3657600"/>
              <a:gd name="connsiteY2402" fmla="*/ 1431437 h 3616326"/>
              <a:gd name="connsiteX2403" fmla="*/ 3359945 w 3657600"/>
              <a:gd name="connsiteY2403" fmla="*/ 1404938 h 3616326"/>
              <a:gd name="connsiteX2404" fmla="*/ 2876551 w 3657600"/>
              <a:gd name="connsiteY2404" fmla="*/ 1397001 h 3616326"/>
              <a:gd name="connsiteX2405" fmla="*/ 2914651 w 3657600"/>
              <a:gd name="connsiteY2405" fmla="*/ 1438578 h 3616326"/>
              <a:gd name="connsiteX2406" fmla="*/ 2876551 w 3657600"/>
              <a:gd name="connsiteY2406" fmla="*/ 1476376 h 3616326"/>
              <a:gd name="connsiteX2407" fmla="*/ 2838451 w 3657600"/>
              <a:gd name="connsiteY2407" fmla="*/ 1438578 h 3616326"/>
              <a:gd name="connsiteX2408" fmla="*/ 2876551 w 3657600"/>
              <a:gd name="connsiteY2408" fmla="*/ 1397001 h 3616326"/>
              <a:gd name="connsiteX2409" fmla="*/ 665481 w 3657600"/>
              <a:gd name="connsiteY2409" fmla="*/ 1393826 h 3616326"/>
              <a:gd name="connsiteX2410" fmla="*/ 692151 w 3657600"/>
              <a:gd name="connsiteY2410" fmla="*/ 1420020 h 3616326"/>
              <a:gd name="connsiteX2411" fmla="*/ 665481 w 3657600"/>
              <a:gd name="connsiteY2411" fmla="*/ 1446214 h 3616326"/>
              <a:gd name="connsiteX2412" fmla="*/ 635001 w 3657600"/>
              <a:gd name="connsiteY2412" fmla="*/ 1420020 h 3616326"/>
              <a:gd name="connsiteX2413" fmla="*/ 665481 w 3657600"/>
              <a:gd name="connsiteY2413" fmla="*/ 1393826 h 3616326"/>
              <a:gd name="connsiteX2414" fmla="*/ 3469218 w 3657600"/>
              <a:gd name="connsiteY2414" fmla="*/ 1390651 h 3616326"/>
              <a:gd name="connsiteX2415" fmla="*/ 3487739 w 3657600"/>
              <a:gd name="connsiteY2415" fmla="*/ 1405732 h 3616326"/>
              <a:gd name="connsiteX2416" fmla="*/ 3469218 w 3657600"/>
              <a:gd name="connsiteY2416" fmla="*/ 1420814 h 3616326"/>
              <a:gd name="connsiteX2417" fmla="*/ 3454401 w 3657600"/>
              <a:gd name="connsiteY2417" fmla="*/ 1405732 h 3616326"/>
              <a:gd name="connsiteX2418" fmla="*/ 3469218 w 3657600"/>
              <a:gd name="connsiteY2418" fmla="*/ 1390651 h 3616326"/>
              <a:gd name="connsiteX2419" fmla="*/ 1358901 w 3657600"/>
              <a:gd name="connsiteY2419" fmla="*/ 1390650 h 3616326"/>
              <a:gd name="connsiteX2420" fmla="*/ 1360489 w 3657600"/>
              <a:gd name="connsiteY2420" fmla="*/ 1390650 h 3616326"/>
              <a:gd name="connsiteX2421" fmla="*/ 1360489 w 3657600"/>
              <a:gd name="connsiteY2421" fmla="*/ 1392238 h 3616326"/>
              <a:gd name="connsiteX2422" fmla="*/ 1358901 w 3657600"/>
              <a:gd name="connsiteY2422" fmla="*/ 1392238 h 3616326"/>
              <a:gd name="connsiteX2423" fmla="*/ 72497 w 3657600"/>
              <a:gd name="connsiteY2423" fmla="*/ 1385888 h 3616326"/>
              <a:gd name="connsiteX2424" fmla="*/ 76201 w 3657600"/>
              <a:gd name="connsiteY2424" fmla="*/ 1389592 h 3616326"/>
              <a:gd name="connsiteX2425" fmla="*/ 72497 w 3657600"/>
              <a:gd name="connsiteY2425" fmla="*/ 1397001 h 3616326"/>
              <a:gd name="connsiteX2426" fmla="*/ 65088 w 3657600"/>
              <a:gd name="connsiteY2426" fmla="*/ 1389592 h 3616326"/>
              <a:gd name="connsiteX2427" fmla="*/ 72497 w 3657600"/>
              <a:gd name="connsiteY2427" fmla="*/ 1385888 h 3616326"/>
              <a:gd name="connsiteX2428" fmla="*/ 1053307 w 3657600"/>
              <a:gd name="connsiteY2428" fmla="*/ 1382713 h 3616326"/>
              <a:gd name="connsiteX2429" fmla="*/ 1079501 w 3657600"/>
              <a:gd name="connsiteY2429" fmla="*/ 1409212 h 3616326"/>
              <a:gd name="connsiteX2430" fmla="*/ 1053307 w 3657600"/>
              <a:gd name="connsiteY2430" fmla="*/ 1431926 h 3616326"/>
              <a:gd name="connsiteX2431" fmla="*/ 1027113 w 3657600"/>
              <a:gd name="connsiteY2431" fmla="*/ 1409212 h 3616326"/>
              <a:gd name="connsiteX2432" fmla="*/ 1053307 w 3657600"/>
              <a:gd name="connsiteY2432" fmla="*/ 1382713 h 3616326"/>
              <a:gd name="connsiteX2433" fmla="*/ 2990058 w 3657600"/>
              <a:gd name="connsiteY2433" fmla="*/ 1374776 h 3616326"/>
              <a:gd name="connsiteX2434" fmla="*/ 3027364 w 3657600"/>
              <a:gd name="connsiteY2434" fmla="*/ 1412876 h 3616326"/>
              <a:gd name="connsiteX2435" fmla="*/ 2990058 w 3657600"/>
              <a:gd name="connsiteY2435" fmla="*/ 1450976 h 3616326"/>
              <a:gd name="connsiteX2436" fmla="*/ 2952751 w 3657600"/>
              <a:gd name="connsiteY2436" fmla="*/ 1412876 h 3616326"/>
              <a:gd name="connsiteX2437" fmla="*/ 2990058 w 3657600"/>
              <a:gd name="connsiteY2437" fmla="*/ 1374776 h 3616326"/>
              <a:gd name="connsiteX2438" fmla="*/ 2601426 w 3657600"/>
              <a:gd name="connsiteY2438" fmla="*/ 1374775 h 3616326"/>
              <a:gd name="connsiteX2439" fmla="*/ 2624139 w 3657600"/>
              <a:gd name="connsiteY2439" fmla="*/ 1400969 h 3616326"/>
              <a:gd name="connsiteX2440" fmla="*/ 2601426 w 3657600"/>
              <a:gd name="connsiteY2440" fmla="*/ 1427163 h 3616326"/>
              <a:gd name="connsiteX2441" fmla="*/ 2574926 w 3657600"/>
              <a:gd name="connsiteY2441" fmla="*/ 1400969 h 3616326"/>
              <a:gd name="connsiteX2442" fmla="*/ 2601426 w 3657600"/>
              <a:gd name="connsiteY2442" fmla="*/ 1374775 h 3616326"/>
              <a:gd name="connsiteX2443" fmla="*/ 3582988 w 3657600"/>
              <a:gd name="connsiteY2443" fmla="*/ 1371600 h 3616326"/>
              <a:gd name="connsiteX2444" fmla="*/ 3590925 w 3657600"/>
              <a:gd name="connsiteY2444" fmla="*/ 1378744 h 3616326"/>
              <a:gd name="connsiteX2445" fmla="*/ 3582988 w 3657600"/>
              <a:gd name="connsiteY2445" fmla="*/ 1385888 h 3616326"/>
              <a:gd name="connsiteX2446" fmla="*/ 3575050 w 3657600"/>
              <a:gd name="connsiteY2446" fmla="*/ 1378744 h 3616326"/>
              <a:gd name="connsiteX2447" fmla="*/ 3582988 w 3657600"/>
              <a:gd name="connsiteY2447" fmla="*/ 1371600 h 3616326"/>
              <a:gd name="connsiteX2448" fmla="*/ 551657 w 3657600"/>
              <a:gd name="connsiteY2448" fmla="*/ 1371600 h 3616326"/>
              <a:gd name="connsiteX2449" fmla="*/ 574676 w 3657600"/>
              <a:gd name="connsiteY2449" fmla="*/ 1393825 h 3616326"/>
              <a:gd name="connsiteX2450" fmla="*/ 551657 w 3657600"/>
              <a:gd name="connsiteY2450" fmla="*/ 1416050 h 3616326"/>
              <a:gd name="connsiteX2451" fmla="*/ 528638 w 3657600"/>
              <a:gd name="connsiteY2451" fmla="*/ 1393825 h 3616326"/>
              <a:gd name="connsiteX2452" fmla="*/ 551657 w 3657600"/>
              <a:gd name="connsiteY2452" fmla="*/ 1371600 h 3616326"/>
              <a:gd name="connsiteX2453" fmla="*/ 3103564 w 3657600"/>
              <a:gd name="connsiteY2453" fmla="*/ 1352550 h 3616326"/>
              <a:gd name="connsiteX2454" fmla="*/ 3136901 w 3657600"/>
              <a:gd name="connsiteY2454" fmla="*/ 1386681 h 3616326"/>
              <a:gd name="connsiteX2455" fmla="*/ 3103564 w 3657600"/>
              <a:gd name="connsiteY2455" fmla="*/ 1420813 h 3616326"/>
              <a:gd name="connsiteX2456" fmla="*/ 3070226 w 3657600"/>
              <a:gd name="connsiteY2456" fmla="*/ 1386681 h 3616326"/>
              <a:gd name="connsiteX2457" fmla="*/ 3103564 w 3657600"/>
              <a:gd name="connsiteY2457" fmla="*/ 1352550 h 3616326"/>
              <a:gd name="connsiteX2458" fmla="*/ 438151 w 3657600"/>
              <a:gd name="connsiteY2458" fmla="*/ 1352550 h 3616326"/>
              <a:gd name="connsiteX2459" fmla="*/ 457201 w 3657600"/>
              <a:gd name="connsiteY2459" fmla="*/ 1367367 h 3616326"/>
              <a:gd name="connsiteX2460" fmla="*/ 438151 w 3657600"/>
              <a:gd name="connsiteY2460" fmla="*/ 1385888 h 3616326"/>
              <a:gd name="connsiteX2461" fmla="*/ 419101 w 3657600"/>
              <a:gd name="connsiteY2461" fmla="*/ 1367367 h 3616326"/>
              <a:gd name="connsiteX2462" fmla="*/ 438151 w 3657600"/>
              <a:gd name="connsiteY2462" fmla="*/ 1352550 h 3616326"/>
              <a:gd name="connsiteX2463" fmla="*/ 1235075 w 3657600"/>
              <a:gd name="connsiteY2463" fmla="*/ 1344613 h 3616326"/>
              <a:gd name="connsiteX2464" fmla="*/ 1246188 w 3657600"/>
              <a:gd name="connsiteY2464" fmla="*/ 1355725 h 3616326"/>
              <a:gd name="connsiteX2465" fmla="*/ 1235075 w 3657600"/>
              <a:gd name="connsiteY2465" fmla="*/ 1366838 h 3616326"/>
              <a:gd name="connsiteX2466" fmla="*/ 1223963 w 3657600"/>
              <a:gd name="connsiteY2466" fmla="*/ 1355725 h 3616326"/>
              <a:gd name="connsiteX2467" fmla="*/ 1235075 w 3657600"/>
              <a:gd name="connsiteY2467" fmla="*/ 1344613 h 3616326"/>
              <a:gd name="connsiteX2468" fmla="*/ 937419 w 3657600"/>
              <a:gd name="connsiteY2468" fmla="*/ 1344613 h 3616326"/>
              <a:gd name="connsiteX2469" fmla="*/ 971551 w 3657600"/>
              <a:gd name="connsiteY2469" fmla="*/ 1378744 h 3616326"/>
              <a:gd name="connsiteX2470" fmla="*/ 937419 w 3657600"/>
              <a:gd name="connsiteY2470" fmla="*/ 1412876 h 3616326"/>
              <a:gd name="connsiteX2471" fmla="*/ 903288 w 3657600"/>
              <a:gd name="connsiteY2471" fmla="*/ 1378744 h 3616326"/>
              <a:gd name="connsiteX2472" fmla="*/ 937419 w 3657600"/>
              <a:gd name="connsiteY2472" fmla="*/ 1344613 h 3616326"/>
              <a:gd name="connsiteX2473" fmla="*/ 2718887 w 3657600"/>
              <a:gd name="connsiteY2473" fmla="*/ 1336676 h 3616326"/>
              <a:gd name="connsiteX2474" fmla="*/ 2752726 w 3657600"/>
              <a:gd name="connsiteY2474" fmla="*/ 1374275 h 3616326"/>
              <a:gd name="connsiteX2475" fmla="*/ 2718887 w 3657600"/>
              <a:gd name="connsiteY2475" fmla="*/ 1408114 h 3616326"/>
              <a:gd name="connsiteX2476" fmla="*/ 2681288 w 3657600"/>
              <a:gd name="connsiteY2476" fmla="*/ 1374275 h 3616326"/>
              <a:gd name="connsiteX2477" fmla="*/ 2718887 w 3657600"/>
              <a:gd name="connsiteY2477" fmla="*/ 1336676 h 3616326"/>
              <a:gd name="connsiteX2478" fmla="*/ 2416630 w 3657600"/>
              <a:gd name="connsiteY2478" fmla="*/ 1336675 h 3616326"/>
              <a:gd name="connsiteX2479" fmla="*/ 2420485 w 3657600"/>
              <a:gd name="connsiteY2479" fmla="*/ 1336675 h 3616326"/>
              <a:gd name="connsiteX2480" fmla="*/ 2432051 w 3657600"/>
              <a:gd name="connsiteY2480" fmla="*/ 1352097 h 3616326"/>
              <a:gd name="connsiteX2481" fmla="*/ 2420485 w 3657600"/>
              <a:gd name="connsiteY2481" fmla="*/ 1363663 h 3616326"/>
              <a:gd name="connsiteX2482" fmla="*/ 2405063 w 3657600"/>
              <a:gd name="connsiteY2482" fmla="*/ 1352097 h 3616326"/>
              <a:gd name="connsiteX2483" fmla="*/ 2416630 w 3657600"/>
              <a:gd name="connsiteY2483" fmla="*/ 1336675 h 3616326"/>
              <a:gd name="connsiteX2484" fmla="*/ 3212783 w 3657600"/>
              <a:gd name="connsiteY2484" fmla="*/ 1328738 h 3616326"/>
              <a:gd name="connsiteX2485" fmla="*/ 3243263 w 3657600"/>
              <a:gd name="connsiteY2485" fmla="*/ 1359694 h 3616326"/>
              <a:gd name="connsiteX2486" fmla="*/ 3216593 w 3657600"/>
              <a:gd name="connsiteY2486" fmla="*/ 1390651 h 3616326"/>
              <a:gd name="connsiteX2487" fmla="*/ 3186113 w 3657600"/>
              <a:gd name="connsiteY2487" fmla="*/ 1359694 h 3616326"/>
              <a:gd name="connsiteX2488" fmla="*/ 3212783 w 3657600"/>
              <a:gd name="connsiteY2488" fmla="*/ 1328738 h 3616326"/>
              <a:gd name="connsiteX2489" fmla="*/ 324644 w 3657600"/>
              <a:gd name="connsiteY2489" fmla="*/ 1328738 h 3616326"/>
              <a:gd name="connsiteX2490" fmla="*/ 339726 w 3657600"/>
              <a:gd name="connsiteY2490" fmla="*/ 1343819 h 3616326"/>
              <a:gd name="connsiteX2491" fmla="*/ 324644 w 3657600"/>
              <a:gd name="connsiteY2491" fmla="*/ 1358901 h 3616326"/>
              <a:gd name="connsiteX2492" fmla="*/ 309563 w 3657600"/>
              <a:gd name="connsiteY2492" fmla="*/ 1343819 h 3616326"/>
              <a:gd name="connsiteX2493" fmla="*/ 324644 w 3657600"/>
              <a:gd name="connsiteY2493" fmla="*/ 1328738 h 3616326"/>
              <a:gd name="connsiteX2494" fmla="*/ 2208213 w 3657600"/>
              <a:gd name="connsiteY2494" fmla="*/ 1322388 h 3616326"/>
              <a:gd name="connsiteX2495" fmla="*/ 2212976 w 3657600"/>
              <a:gd name="connsiteY2495" fmla="*/ 1322388 h 3616326"/>
              <a:gd name="connsiteX2496" fmla="*/ 2212976 w 3657600"/>
              <a:gd name="connsiteY2496" fmla="*/ 1325563 h 3616326"/>
              <a:gd name="connsiteX2497" fmla="*/ 819618 w 3657600"/>
              <a:gd name="connsiteY2497" fmla="*/ 1322388 h 3616326"/>
              <a:gd name="connsiteX2498" fmla="*/ 854076 w 3657600"/>
              <a:gd name="connsiteY2498" fmla="*/ 1352270 h 3616326"/>
              <a:gd name="connsiteX2499" fmla="*/ 819618 w 3657600"/>
              <a:gd name="connsiteY2499" fmla="*/ 1385888 h 3616326"/>
              <a:gd name="connsiteX2500" fmla="*/ 788988 w 3657600"/>
              <a:gd name="connsiteY2500" fmla="*/ 1352270 h 3616326"/>
              <a:gd name="connsiteX2501" fmla="*/ 819618 w 3657600"/>
              <a:gd name="connsiteY2501" fmla="*/ 1322388 h 3616326"/>
              <a:gd name="connsiteX2502" fmla="*/ 3326608 w 3657600"/>
              <a:gd name="connsiteY2502" fmla="*/ 1317626 h 3616326"/>
              <a:gd name="connsiteX2503" fmla="*/ 3341689 w 3657600"/>
              <a:gd name="connsiteY2503" fmla="*/ 1332707 h 3616326"/>
              <a:gd name="connsiteX2504" fmla="*/ 3326608 w 3657600"/>
              <a:gd name="connsiteY2504" fmla="*/ 1347789 h 3616326"/>
              <a:gd name="connsiteX2505" fmla="*/ 3311526 w 3657600"/>
              <a:gd name="connsiteY2505" fmla="*/ 1332707 h 3616326"/>
              <a:gd name="connsiteX2506" fmla="*/ 3326608 w 3657600"/>
              <a:gd name="connsiteY2506" fmla="*/ 1317626 h 3616326"/>
              <a:gd name="connsiteX2507" fmla="*/ 212408 w 3657600"/>
              <a:gd name="connsiteY2507" fmla="*/ 1311276 h 3616326"/>
              <a:gd name="connsiteX2508" fmla="*/ 223838 w 3657600"/>
              <a:gd name="connsiteY2508" fmla="*/ 1318420 h 3616326"/>
              <a:gd name="connsiteX2509" fmla="*/ 212408 w 3657600"/>
              <a:gd name="connsiteY2509" fmla="*/ 1325564 h 3616326"/>
              <a:gd name="connsiteX2510" fmla="*/ 204788 w 3657600"/>
              <a:gd name="connsiteY2510" fmla="*/ 1318420 h 3616326"/>
              <a:gd name="connsiteX2511" fmla="*/ 212408 w 3657600"/>
              <a:gd name="connsiteY2511" fmla="*/ 1311276 h 3616326"/>
              <a:gd name="connsiteX2512" fmla="*/ 2832101 w 3657600"/>
              <a:gd name="connsiteY2512" fmla="*/ 1303338 h 3616326"/>
              <a:gd name="connsiteX2513" fmla="*/ 2873376 w 3657600"/>
              <a:gd name="connsiteY2513" fmla="*/ 1344613 h 3616326"/>
              <a:gd name="connsiteX2514" fmla="*/ 2832101 w 3657600"/>
              <a:gd name="connsiteY2514" fmla="*/ 1385888 h 3616326"/>
              <a:gd name="connsiteX2515" fmla="*/ 2790826 w 3657600"/>
              <a:gd name="connsiteY2515" fmla="*/ 1344613 h 3616326"/>
              <a:gd name="connsiteX2516" fmla="*/ 2832101 w 3657600"/>
              <a:gd name="connsiteY2516" fmla="*/ 1303338 h 3616326"/>
              <a:gd name="connsiteX2517" fmla="*/ 1110962 w 3657600"/>
              <a:gd name="connsiteY2517" fmla="*/ 1303338 h 3616326"/>
              <a:gd name="connsiteX2518" fmla="*/ 1133476 w 3657600"/>
              <a:gd name="connsiteY2518" fmla="*/ 1322099 h 3616326"/>
              <a:gd name="connsiteX2519" fmla="*/ 1110962 w 3657600"/>
              <a:gd name="connsiteY2519" fmla="*/ 1344613 h 3616326"/>
              <a:gd name="connsiteX2520" fmla="*/ 1092201 w 3657600"/>
              <a:gd name="connsiteY2520" fmla="*/ 1322099 h 3616326"/>
              <a:gd name="connsiteX2521" fmla="*/ 1110962 w 3657600"/>
              <a:gd name="connsiteY2521" fmla="*/ 1303338 h 3616326"/>
              <a:gd name="connsiteX2522" fmla="*/ 705950 w 3657600"/>
              <a:gd name="connsiteY2522" fmla="*/ 1303338 h 3616326"/>
              <a:gd name="connsiteX2523" fmla="*/ 728664 w 3657600"/>
              <a:gd name="connsiteY2523" fmla="*/ 1326052 h 3616326"/>
              <a:gd name="connsiteX2524" fmla="*/ 705950 w 3657600"/>
              <a:gd name="connsiteY2524" fmla="*/ 1352551 h 3616326"/>
              <a:gd name="connsiteX2525" fmla="*/ 679451 w 3657600"/>
              <a:gd name="connsiteY2525" fmla="*/ 1326052 h 3616326"/>
              <a:gd name="connsiteX2526" fmla="*/ 705950 w 3657600"/>
              <a:gd name="connsiteY2526" fmla="*/ 1303338 h 3616326"/>
              <a:gd name="connsiteX2527" fmla="*/ 3439320 w 3657600"/>
              <a:gd name="connsiteY2527" fmla="*/ 1298576 h 3616326"/>
              <a:gd name="connsiteX2528" fmla="*/ 3446464 w 3657600"/>
              <a:gd name="connsiteY2528" fmla="*/ 1306513 h 3616326"/>
              <a:gd name="connsiteX2529" fmla="*/ 3439320 w 3657600"/>
              <a:gd name="connsiteY2529" fmla="*/ 1314451 h 3616326"/>
              <a:gd name="connsiteX2530" fmla="*/ 3432176 w 3657600"/>
              <a:gd name="connsiteY2530" fmla="*/ 1306513 h 3616326"/>
              <a:gd name="connsiteX2531" fmla="*/ 3439320 w 3657600"/>
              <a:gd name="connsiteY2531" fmla="*/ 1298576 h 3616326"/>
              <a:gd name="connsiteX2532" fmla="*/ 2540795 w 3657600"/>
              <a:gd name="connsiteY2532" fmla="*/ 1295400 h 3616326"/>
              <a:gd name="connsiteX2533" fmla="*/ 2563814 w 3657600"/>
              <a:gd name="connsiteY2533" fmla="*/ 1318419 h 3616326"/>
              <a:gd name="connsiteX2534" fmla="*/ 2540795 w 3657600"/>
              <a:gd name="connsiteY2534" fmla="*/ 1341438 h 3616326"/>
              <a:gd name="connsiteX2535" fmla="*/ 2517776 w 3657600"/>
              <a:gd name="connsiteY2535" fmla="*/ 1318419 h 3616326"/>
              <a:gd name="connsiteX2536" fmla="*/ 2540795 w 3657600"/>
              <a:gd name="connsiteY2536" fmla="*/ 1295400 h 3616326"/>
              <a:gd name="connsiteX2537" fmla="*/ 102394 w 3657600"/>
              <a:gd name="connsiteY2537" fmla="*/ 1287463 h 3616326"/>
              <a:gd name="connsiteX2538" fmla="*/ 106363 w 3657600"/>
              <a:gd name="connsiteY2538" fmla="*/ 1291432 h 3616326"/>
              <a:gd name="connsiteX2539" fmla="*/ 102394 w 3657600"/>
              <a:gd name="connsiteY2539" fmla="*/ 1295401 h 3616326"/>
              <a:gd name="connsiteX2540" fmla="*/ 98425 w 3657600"/>
              <a:gd name="connsiteY2540" fmla="*/ 1291432 h 3616326"/>
              <a:gd name="connsiteX2541" fmla="*/ 102394 w 3657600"/>
              <a:gd name="connsiteY2541" fmla="*/ 1287463 h 3616326"/>
              <a:gd name="connsiteX2542" fmla="*/ 2949075 w 3657600"/>
              <a:gd name="connsiteY2542" fmla="*/ 1281113 h 3616326"/>
              <a:gd name="connsiteX2543" fmla="*/ 2982914 w 3657600"/>
              <a:gd name="connsiteY2543" fmla="*/ 1318419 h 3616326"/>
              <a:gd name="connsiteX2544" fmla="*/ 2949075 w 3657600"/>
              <a:gd name="connsiteY2544" fmla="*/ 1355726 h 3616326"/>
              <a:gd name="connsiteX2545" fmla="*/ 2911476 w 3657600"/>
              <a:gd name="connsiteY2545" fmla="*/ 1318419 h 3616326"/>
              <a:gd name="connsiteX2546" fmla="*/ 2949075 w 3657600"/>
              <a:gd name="connsiteY2546" fmla="*/ 1281113 h 3616326"/>
              <a:gd name="connsiteX2547" fmla="*/ 593293 w 3657600"/>
              <a:gd name="connsiteY2547" fmla="*/ 1281113 h 3616326"/>
              <a:gd name="connsiteX2548" fmla="*/ 612776 w 3657600"/>
              <a:gd name="connsiteY2548" fmla="*/ 1299874 h 3616326"/>
              <a:gd name="connsiteX2549" fmla="*/ 593293 w 3657600"/>
              <a:gd name="connsiteY2549" fmla="*/ 1322388 h 3616326"/>
              <a:gd name="connsiteX2550" fmla="*/ 569913 w 3657600"/>
              <a:gd name="connsiteY2550" fmla="*/ 1299874 h 3616326"/>
              <a:gd name="connsiteX2551" fmla="*/ 593293 w 3657600"/>
              <a:gd name="connsiteY2551" fmla="*/ 1281113 h 3616326"/>
              <a:gd name="connsiteX2552" fmla="*/ 3552032 w 3657600"/>
              <a:gd name="connsiteY2552" fmla="*/ 1276350 h 3616326"/>
              <a:gd name="connsiteX2553" fmla="*/ 3552032 w 3657600"/>
              <a:gd name="connsiteY2553" fmla="*/ 1280319 h 3616326"/>
              <a:gd name="connsiteX2554" fmla="*/ 3552032 w 3657600"/>
              <a:gd name="connsiteY2554" fmla="*/ 1284288 h 3616326"/>
              <a:gd name="connsiteX2555" fmla="*/ 3548063 w 3657600"/>
              <a:gd name="connsiteY2555" fmla="*/ 1280319 h 3616326"/>
              <a:gd name="connsiteX2556" fmla="*/ 3552032 w 3657600"/>
              <a:gd name="connsiteY2556" fmla="*/ 1276350 h 3616326"/>
              <a:gd name="connsiteX2557" fmla="*/ 2344739 w 3657600"/>
              <a:gd name="connsiteY2557" fmla="*/ 1273175 h 3616326"/>
              <a:gd name="connsiteX2558" fmla="*/ 2352676 w 3657600"/>
              <a:gd name="connsiteY2558" fmla="*/ 1280584 h 3616326"/>
              <a:gd name="connsiteX2559" fmla="*/ 2344739 w 3657600"/>
              <a:gd name="connsiteY2559" fmla="*/ 1284288 h 3616326"/>
              <a:gd name="connsiteX2560" fmla="*/ 2336801 w 3657600"/>
              <a:gd name="connsiteY2560" fmla="*/ 1280584 h 3616326"/>
              <a:gd name="connsiteX2561" fmla="*/ 2344739 w 3657600"/>
              <a:gd name="connsiteY2561" fmla="*/ 1273175 h 3616326"/>
              <a:gd name="connsiteX2562" fmla="*/ 1306513 w 3657600"/>
              <a:gd name="connsiteY2562" fmla="*/ 1273175 h 3616326"/>
              <a:gd name="connsiteX2563" fmla="*/ 1317626 w 3657600"/>
              <a:gd name="connsiteY2563" fmla="*/ 1284287 h 3616326"/>
              <a:gd name="connsiteX2564" fmla="*/ 1306513 w 3657600"/>
              <a:gd name="connsiteY2564" fmla="*/ 1295400 h 3616326"/>
              <a:gd name="connsiteX2565" fmla="*/ 1295401 w 3657600"/>
              <a:gd name="connsiteY2565" fmla="*/ 1284287 h 3616326"/>
              <a:gd name="connsiteX2566" fmla="*/ 1306513 w 3657600"/>
              <a:gd name="connsiteY2566" fmla="*/ 1273175 h 3616326"/>
              <a:gd name="connsiteX2567" fmla="*/ 3062289 w 3657600"/>
              <a:gd name="connsiteY2567" fmla="*/ 1262063 h 3616326"/>
              <a:gd name="connsiteX2568" fmla="*/ 3092451 w 3657600"/>
              <a:gd name="connsiteY2568" fmla="*/ 1292225 h 3616326"/>
              <a:gd name="connsiteX2569" fmla="*/ 3062289 w 3657600"/>
              <a:gd name="connsiteY2569" fmla="*/ 1322388 h 3616326"/>
              <a:gd name="connsiteX2570" fmla="*/ 3032126 w 3657600"/>
              <a:gd name="connsiteY2570" fmla="*/ 1292225 h 3616326"/>
              <a:gd name="connsiteX2571" fmla="*/ 3062289 w 3657600"/>
              <a:gd name="connsiteY2571" fmla="*/ 1262063 h 3616326"/>
              <a:gd name="connsiteX2572" fmla="*/ 993309 w 3657600"/>
              <a:gd name="connsiteY2572" fmla="*/ 1262063 h 3616326"/>
              <a:gd name="connsiteX2573" fmla="*/ 1023939 w 3657600"/>
              <a:gd name="connsiteY2573" fmla="*/ 1291945 h 3616326"/>
              <a:gd name="connsiteX2574" fmla="*/ 993309 w 3657600"/>
              <a:gd name="connsiteY2574" fmla="*/ 1325563 h 3616326"/>
              <a:gd name="connsiteX2575" fmla="*/ 958851 w 3657600"/>
              <a:gd name="connsiteY2575" fmla="*/ 1291945 h 3616326"/>
              <a:gd name="connsiteX2576" fmla="*/ 993309 w 3657600"/>
              <a:gd name="connsiteY2576" fmla="*/ 1262063 h 3616326"/>
              <a:gd name="connsiteX2577" fmla="*/ 476780 w 3657600"/>
              <a:gd name="connsiteY2577" fmla="*/ 1257300 h 3616326"/>
              <a:gd name="connsiteX2578" fmla="*/ 495301 w 3657600"/>
              <a:gd name="connsiteY2578" fmla="*/ 1272822 h 3616326"/>
              <a:gd name="connsiteX2579" fmla="*/ 476780 w 3657600"/>
              <a:gd name="connsiteY2579" fmla="*/ 1292225 h 3616326"/>
              <a:gd name="connsiteX2580" fmla="*/ 461963 w 3657600"/>
              <a:gd name="connsiteY2580" fmla="*/ 1272822 h 3616326"/>
              <a:gd name="connsiteX2581" fmla="*/ 476780 w 3657600"/>
              <a:gd name="connsiteY2581" fmla="*/ 1257300 h 3616326"/>
              <a:gd name="connsiteX2582" fmla="*/ 2661772 w 3657600"/>
              <a:gd name="connsiteY2582" fmla="*/ 1254126 h 3616326"/>
              <a:gd name="connsiteX2583" fmla="*/ 2692401 w 3657600"/>
              <a:gd name="connsiteY2583" fmla="*/ 1287744 h 3616326"/>
              <a:gd name="connsiteX2584" fmla="*/ 2661772 w 3657600"/>
              <a:gd name="connsiteY2584" fmla="*/ 1317626 h 3616326"/>
              <a:gd name="connsiteX2585" fmla="*/ 2627313 w 3657600"/>
              <a:gd name="connsiteY2585" fmla="*/ 1287744 h 3616326"/>
              <a:gd name="connsiteX2586" fmla="*/ 2661772 w 3657600"/>
              <a:gd name="connsiteY2586" fmla="*/ 1254126 h 3616326"/>
              <a:gd name="connsiteX2587" fmla="*/ 3175001 w 3657600"/>
              <a:gd name="connsiteY2587" fmla="*/ 1238250 h 3616326"/>
              <a:gd name="connsiteX2588" fmla="*/ 3197226 w 3657600"/>
              <a:gd name="connsiteY2588" fmla="*/ 1264749 h 3616326"/>
              <a:gd name="connsiteX2589" fmla="*/ 3175001 w 3657600"/>
              <a:gd name="connsiteY2589" fmla="*/ 1287463 h 3616326"/>
              <a:gd name="connsiteX2590" fmla="*/ 3152776 w 3657600"/>
              <a:gd name="connsiteY2590" fmla="*/ 1264749 h 3616326"/>
              <a:gd name="connsiteX2591" fmla="*/ 3175001 w 3657600"/>
              <a:gd name="connsiteY2591" fmla="*/ 1238250 h 3616326"/>
              <a:gd name="connsiteX2592" fmla="*/ 363312 w 3657600"/>
              <a:gd name="connsiteY2592" fmla="*/ 1235076 h 3616326"/>
              <a:gd name="connsiteX2593" fmla="*/ 377826 w 3657600"/>
              <a:gd name="connsiteY2593" fmla="*/ 1250498 h 3616326"/>
              <a:gd name="connsiteX2594" fmla="*/ 363312 w 3657600"/>
              <a:gd name="connsiteY2594" fmla="*/ 1262064 h 3616326"/>
              <a:gd name="connsiteX2595" fmla="*/ 352426 w 3657600"/>
              <a:gd name="connsiteY2595" fmla="*/ 1250498 h 3616326"/>
              <a:gd name="connsiteX2596" fmla="*/ 363312 w 3657600"/>
              <a:gd name="connsiteY2596" fmla="*/ 1235076 h 3616326"/>
              <a:gd name="connsiteX2597" fmla="*/ 1623220 w 3657600"/>
              <a:gd name="connsiteY2597" fmla="*/ 1235075 h 3616326"/>
              <a:gd name="connsiteX2598" fmla="*/ 1627189 w 3657600"/>
              <a:gd name="connsiteY2598" fmla="*/ 1236663 h 3616326"/>
              <a:gd name="connsiteX2599" fmla="*/ 1623220 w 3657600"/>
              <a:gd name="connsiteY2599" fmla="*/ 1238251 h 3616326"/>
              <a:gd name="connsiteX2600" fmla="*/ 1619251 w 3657600"/>
              <a:gd name="connsiteY2600" fmla="*/ 1236663 h 3616326"/>
              <a:gd name="connsiteX2601" fmla="*/ 1623220 w 3657600"/>
              <a:gd name="connsiteY2601" fmla="*/ 1235075 h 3616326"/>
              <a:gd name="connsiteX2602" fmla="*/ 2028032 w 3657600"/>
              <a:gd name="connsiteY2602" fmla="*/ 1231900 h 3616326"/>
              <a:gd name="connsiteX2603" fmla="*/ 2032001 w 3657600"/>
              <a:gd name="connsiteY2603" fmla="*/ 1235075 h 3616326"/>
              <a:gd name="connsiteX2604" fmla="*/ 2028032 w 3657600"/>
              <a:gd name="connsiteY2604" fmla="*/ 1238250 h 3616326"/>
              <a:gd name="connsiteX2605" fmla="*/ 2024063 w 3657600"/>
              <a:gd name="connsiteY2605" fmla="*/ 1235075 h 3616326"/>
              <a:gd name="connsiteX2606" fmla="*/ 2028032 w 3657600"/>
              <a:gd name="connsiteY2606" fmla="*/ 1231900 h 3616326"/>
              <a:gd name="connsiteX2607" fmla="*/ 872040 w 3657600"/>
              <a:gd name="connsiteY2607" fmla="*/ 1227138 h 3616326"/>
              <a:gd name="connsiteX2608" fmla="*/ 909639 w 3657600"/>
              <a:gd name="connsiteY2608" fmla="*/ 1264737 h 3616326"/>
              <a:gd name="connsiteX2609" fmla="*/ 872040 w 3657600"/>
              <a:gd name="connsiteY2609" fmla="*/ 1298576 h 3616326"/>
              <a:gd name="connsiteX2610" fmla="*/ 838201 w 3657600"/>
              <a:gd name="connsiteY2610" fmla="*/ 1264737 h 3616326"/>
              <a:gd name="connsiteX2611" fmla="*/ 872040 w 3657600"/>
              <a:gd name="connsiteY2611" fmla="*/ 1227138 h 3616326"/>
              <a:gd name="connsiteX2612" fmla="*/ 3288508 w 3657600"/>
              <a:gd name="connsiteY2612" fmla="*/ 1223963 h 3616326"/>
              <a:gd name="connsiteX2613" fmla="*/ 3303589 w 3657600"/>
              <a:gd name="connsiteY2613" fmla="*/ 1239044 h 3616326"/>
              <a:gd name="connsiteX2614" fmla="*/ 3288508 w 3657600"/>
              <a:gd name="connsiteY2614" fmla="*/ 1254126 h 3616326"/>
              <a:gd name="connsiteX2615" fmla="*/ 3273426 w 3657600"/>
              <a:gd name="connsiteY2615" fmla="*/ 1239044 h 3616326"/>
              <a:gd name="connsiteX2616" fmla="*/ 3288508 w 3657600"/>
              <a:gd name="connsiteY2616" fmla="*/ 1223963 h 3616326"/>
              <a:gd name="connsiteX2617" fmla="*/ 1178359 w 3657600"/>
              <a:gd name="connsiteY2617" fmla="*/ 1223963 h 3616326"/>
              <a:gd name="connsiteX2618" fmla="*/ 1201739 w 3657600"/>
              <a:gd name="connsiteY2618" fmla="*/ 1246188 h 3616326"/>
              <a:gd name="connsiteX2619" fmla="*/ 1178359 w 3657600"/>
              <a:gd name="connsiteY2619" fmla="*/ 1268413 h 3616326"/>
              <a:gd name="connsiteX2620" fmla="*/ 1158876 w 3657600"/>
              <a:gd name="connsiteY2620" fmla="*/ 1246188 h 3616326"/>
              <a:gd name="connsiteX2621" fmla="*/ 1178359 w 3657600"/>
              <a:gd name="connsiteY2621" fmla="*/ 1223963 h 3616326"/>
              <a:gd name="connsiteX2622" fmla="*/ 2778920 w 3657600"/>
              <a:gd name="connsiteY2622" fmla="*/ 1216026 h 3616326"/>
              <a:gd name="connsiteX2623" fmla="*/ 2820989 w 3657600"/>
              <a:gd name="connsiteY2623" fmla="*/ 1257301 h 3616326"/>
              <a:gd name="connsiteX2624" fmla="*/ 2778920 w 3657600"/>
              <a:gd name="connsiteY2624" fmla="*/ 1298576 h 3616326"/>
              <a:gd name="connsiteX2625" fmla="*/ 2740676 w 3657600"/>
              <a:gd name="connsiteY2625" fmla="*/ 1257301 h 3616326"/>
              <a:gd name="connsiteX2626" fmla="*/ 2778920 w 3657600"/>
              <a:gd name="connsiteY2626" fmla="*/ 1216026 h 3616326"/>
              <a:gd name="connsiteX2627" fmla="*/ 249767 w 3657600"/>
              <a:gd name="connsiteY2627" fmla="*/ 1216026 h 3616326"/>
              <a:gd name="connsiteX2628" fmla="*/ 257176 w 3657600"/>
              <a:gd name="connsiteY2628" fmla="*/ 1223963 h 3616326"/>
              <a:gd name="connsiteX2629" fmla="*/ 249767 w 3657600"/>
              <a:gd name="connsiteY2629" fmla="*/ 1231901 h 3616326"/>
              <a:gd name="connsiteX2630" fmla="*/ 246063 w 3657600"/>
              <a:gd name="connsiteY2630" fmla="*/ 1223963 h 3616326"/>
              <a:gd name="connsiteX2631" fmla="*/ 249767 w 3657600"/>
              <a:gd name="connsiteY2631" fmla="*/ 1216026 h 3616326"/>
              <a:gd name="connsiteX2632" fmla="*/ 2472838 w 3657600"/>
              <a:gd name="connsiteY2632" fmla="*/ 1216025 h 3616326"/>
              <a:gd name="connsiteX2633" fmla="*/ 2495551 w 3657600"/>
              <a:gd name="connsiteY2633" fmla="*/ 1242524 h 3616326"/>
              <a:gd name="connsiteX2634" fmla="*/ 2472838 w 3657600"/>
              <a:gd name="connsiteY2634" fmla="*/ 1265238 h 3616326"/>
              <a:gd name="connsiteX2635" fmla="*/ 2446338 w 3657600"/>
              <a:gd name="connsiteY2635" fmla="*/ 1242524 h 3616326"/>
              <a:gd name="connsiteX2636" fmla="*/ 2472838 w 3657600"/>
              <a:gd name="connsiteY2636" fmla="*/ 1216025 h 3616326"/>
              <a:gd name="connsiteX2637" fmla="*/ 1722438 w 3657600"/>
              <a:gd name="connsiteY2637" fmla="*/ 1212850 h 3616326"/>
              <a:gd name="connsiteX2638" fmla="*/ 1725613 w 3657600"/>
              <a:gd name="connsiteY2638" fmla="*/ 1212850 h 3616326"/>
              <a:gd name="connsiteX2639" fmla="*/ 1725613 w 3657600"/>
              <a:gd name="connsiteY2639" fmla="*/ 1216025 h 3616326"/>
              <a:gd name="connsiteX2640" fmla="*/ 1389858 w 3657600"/>
              <a:gd name="connsiteY2640" fmla="*/ 1212850 h 3616326"/>
              <a:gd name="connsiteX2641" fmla="*/ 1401765 w 3657600"/>
              <a:gd name="connsiteY2641" fmla="*/ 1223963 h 3616326"/>
              <a:gd name="connsiteX2642" fmla="*/ 1389858 w 3657600"/>
              <a:gd name="connsiteY2642" fmla="*/ 1235076 h 3616326"/>
              <a:gd name="connsiteX2643" fmla="*/ 1377951 w 3657600"/>
              <a:gd name="connsiteY2643" fmla="*/ 1223963 h 3616326"/>
              <a:gd name="connsiteX2644" fmla="*/ 1389858 w 3657600"/>
              <a:gd name="connsiteY2644" fmla="*/ 1212850 h 3616326"/>
              <a:gd name="connsiteX2645" fmla="*/ 3401220 w 3657600"/>
              <a:gd name="connsiteY2645" fmla="*/ 1208088 h 3616326"/>
              <a:gd name="connsiteX2646" fmla="*/ 3405189 w 3657600"/>
              <a:gd name="connsiteY2646" fmla="*/ 1212057 h 3616326"/>
              <a:gd name="connsiteX2647" fmla="*/ 3401220 w 3657600"/>
              <a:gd name="connsiteY2647" fmla="*/ 1216026 h 3616326"/>
              <a:gd name="connsiteX2648" fmla="*/ 3397251 w 3657600"/>
              <a:gd name="connsiteY2648" fmla="*/ 1212057 h 3616326"/>
              <a:gd name="connsiteX2649" fmla="*/ 3401220 w 3657600"/>
              <a:gd name="connsiteY2649" fmla="*/ 1208088 h 3616326"/>
              <a:gd name="connsiteX2650" fmla="*/ 755650 w 3657600"/>
              <a:gd name="connsiteY2650" fmla="*/ 1208088 h 3616326"/>
              <a:gd name="connsiteX2651" fmla="*/ 785813 w 3657600"/>
              <a:gd name="connsiteY2651" fmla="*/ 1234758 h 3616326"/>
              <a:gd name="connsiteX2652" fmla="*/ 755650 w 3657600"/>
              <a:gd name="connsiteY2652" fmla="*/ 1265238 h 3616326"/>
              <a:gd name="connsiteX2653" fmla="*/ 725488 w 3657600"/>
              <a:gd name="connsiteY2653" fmla="*/ 1234758 h 3616326"/>
              <a:gd name="connsiteX2654" fmla="*/ 755650 w 3657600"/>
              <a:gd name="connsiteY2654" fmla="*/ 1208088 h 3616326"/>
              <a:gd name="connsiteX2655" fmla="*/ 2261395 w 3657600"/>
              <a:gd name="connsiteY2655" fmla="*/ 1204913 h 3616326"/>
              <a:gd name="connsiteX2656" fmla="*/ 2276476 w 3657600"/>
              <a:gd name="connsiteY2656" fmla="*/ 1219994 h 3616326"/>
              <a:gd name="connsiteX2657" fmla="*/ 2261395 w 3657600"/>
              <a:gd name="connsiteY2657" fmla="*/ 1235076 h 3616326"/>
              <a:gd name="connsiteX2658" fmla="*/ 2246313 w 3657600"/>
              <a:gd name="connsiteY2658" fmla="*/ 1219994 h 3616326"/>
              <a:gd name="connsiteX2659" fmla="*/ 2261395 w 3657600"/>
              <a:gd name="connsiteY2659" fmla="*/ 1204913 h 3616326"/>
              <a:gd name="connsiteX2660" fmla="*/ 136525 w 3657600"/>
              <a:gd name="connsiteY2660" fmla="*/ 1193800 h 3616326"/>
              <a:gd name="connsiteX2661" fmla="*/ 139700 w 3657600"/>
              <a:gd name="connsiteY2661" fmla="*/ 1197769 h 3616326"/>
              <a:gd name="connsiteX2662" fmla="*/ 136525 w 3657600"/>
              <a:gd name="connsiteY2662" fmla="*/ 1201738 h 3616326"/>
              <a:gd name="connsiteX2663" fmla="*/ 136525 w 3657600"/>
              <a:gd name="connsiteY2663" fmla="*/ 1197769 h 3616326"/>
              <a:gd name="connsiteX2664" fmla="*/ 136525 w 3657600"/>
              <a:gd name="connsiteY2664" fmla="*/ 1193800 h 3616326"/>
              <a:gd name="connsiteX2665" fmla="*/ 2895299 w 3657600"/>
              <a:gd name="connsiteY2665" fmla="*/ 1189038 h 3616326"/>
              <a:gd name="connsiteX2666" fmla="*/ 2936876 w 3657600"/>
              <a:gd name="connsiteY2666" fmla="*/ 1226835 h 3616326"/>
              <a:gd name="connsiteX2667" fmla="*/ 2895299 w 3657600"/>
              <a:gd name="connsiteY2667" fmla="*/ 1268413 h 3616326"/>
              <a:gd name="connsiteX2668" fmla="*/ 2857501 w 3657600"/>
              <a:gd name="connsiteY2668" fmla="*/ 1226835 h 3616326"/>
              <a:gd name="connsiteX2669" fmla="*/ 2895299 w 3657600"/>
              <a:gd name="connsiteY2669" fmla="*/ 1189038 h 3616326"/>
              <a:gd name="connsiteX2670" fmla="*/ 638176 w 3657600"/>
              <a:gd name="connsiteY2670" fmla="*/ 1189038 h 3616326"/>
              <a:gd name="connsiteX2671" fmla="*/ 657226 w 3657600"/>
              <a:gd name="connsiteY2671" fmla="*/ 1208521 h 3616326"/>
              <a:gd name="connsiteX2672" fmla="*/ 638176 w 3657600"/>
              <a:gd name="connsiteY2672" fmla="*/ 1231901 h 3616326"/>
              <a:gd name="connsiteX2673" fmla="*/ 619126 w 3657600"/>
              <a:gd name="connsiteY2673" fmla="*/ 1208521 h 3616326"/>
              <a:gd name="connsiteX2674" fmla="*/ 638176 w 3657600"/>
              <a:gd name="connsiteY2674" fmla="*/ 1189038 h 3616326"/>
              <a:gd name="connsiteX2675" fmla="*/ 3514725 w 3657600"/>
              <a:gd name="connsiteY2675" fmla="*/ 1182688 h 3616326"/>
              <a:gd name="connsiteX2676" fmla="*/ 3514725 w 3657600"/>
              <a:gd name="connsiteY2676" fmla="*/ 1185863 h 3616326"/>
              <a:gd name="connsiteX2677" fmla="*/ 3511550 w 3657600"/>
              <a:gd name="connsiteY2677" fmla="*/ 1185863 h 3616326"/>
              <a:gd name="connsiteX2678" fmla="*/ 1053767 w 3657600"/>
              <a:gd name="connsiteY2678" fmla="*/ 1174751 h 3616326"/>
              <a:gd name="connsiteX2679" fmla="*/ 1092201 w 3657600"/>
              <a:gd name="connsiteY2679" fmla="*/ 1212851 h 3616326"/>
              <a:gd name="connsiteX2680" fmla="*/ 1053767 w 3657600"/>
              <a:gd name="connsiteY2680" fmla="*/ 1250951 h 3616326"/>
              <a:gd name="connsiteX2681" fmla="*/ 1019176 w 3657600"/>
              <a:gd name="connsiteY2681" fmla="*/ 1212851 h 3616326"/>
              <a:gd name="connsiteX2682" fmla="*/ 1053767 w 3657600"/>
              <a:gd name="connsiteY2682" fmla="*/ 1174751 h 3616326"/>
              <a:gd name="connsiteX2683" fmla="*/ 2597945 w 3657600"/>
              <a:gd name="connsiteY2683" fmla="*/ 1171576 h 3616326"/>
              <a:gd name="connsiteX2684" fmla="*/ 2631521 w 3657600"/>
              <a:gd name="connsiteY2684" fmla="*/ 1209175 h 3616326"/>
              <a:gd name="connsiteX2685" fmla="*/ 2597945 w 3657600"/>
              <a:gd name="connsiteY2685" fmla="*/ 1243014 h 3616326"/>
              <a:gd name="connsiteX2686" fmla="*/ 2560638 w 3657600"/>
              <a:gd name="connsiteY2686" fmla="*/ 1209175 h 3616326"/>
              <a:gd name="connsiteX2687" fmla="*/ 2597945 w 3657600"/>
              <a:gd name="connsiteY2687" fmla="*/ 1171576 h 3616326"/>
              <a:gd name="connsiteX2688" fmla="*/ 3012283 w 3657600"/>
              <a:gd name="connsiteY2688" fmla="*/ 1166813 h 3616326"/>
              <a:gd name="connsiteX2689" fmla="*/ 3046414 w 3657600"/>
              <a:gd name="connsiteY2689" fmla="*/ 1200944 h 3616326"/>
              <a:gd name="connsiteX2690" fmla="*/ 3012283 w 3657600"/>
              <a:gd name="connsiteY2690" fmla="*/ 1235076 h 3616326"/>
              <a:gd name="connsiteX2691" fmla="*/ 2978151 w 3657600"/>
              <a:gd name="connsiteY2691" fmla="*/ 1200944 h 3616326"/>
              <a:gd name="connsiteX2692" fmla="*/ 3012283 w 3657600"/>
              <a:gd name="connsiteY2692" fmla="*/ 1166813 h 3616326"/>
              <a:gd name="connsiteX2693" fmla="*/ 1478758 w 3657600"/>
              <a:gd name="connsiteY2693" fmla="*/ 1166813 h 3616326"/>
              <a:gd name="connsiteX2694" fmla="*/ 1484315 w 3657600"/>
              <a:gd name="connsiteY2694" fmla="*/ 1172370 h 3616326"/>
              <a:gd name="connsiteX2695" fmla="*/ 1478758 w 3657600"/>
              <a:gd name="connsiteY2695" fmla="*/ 1177927 h 3616326"/>
              <a:gd name="connsiteX2696" fmla="*/ 1473201 w 3657600"/>
              <a:gd name="connsiteY2696" fmla="*/ 1172370 h 3616326"/>
              <a:gd name="connsiteX2697" fmla="*/ 1478758 w 3657600"/>
              <a:gd name="connsiteY2697" fmla="*/ 1166813 h 3616326"/>
              <a:gd name="connsiteX2698" fmla="*/ 521230 w 3657600"/>
              <a:gd name="connsiteY2698" fmla="*/ 1166813 h 3616326"/>
              <a:gd name="connsiteX2699" fmla="*/ 539751 w 3657600"/>
              <a:gd name="connsiteY2699" fmla="*/ 1182335 h 3616326"/>
              <a:gd name="connsiteX2700" fmla="*/ 524934 w 3657600"/>
              <a:gd name="connsiteY2700" fmla="*/ 1201738 h 3616326"/>
              <a:gd name="connsiteX2701" fmla="*/ 521230 w 3657600"/>
              <a:gd name="connsiteY2701" fmla="*/ 1201738 h 3616326"/>
              <a:gd name="connsiteX2702" fmla="*/ 506413 w 3657600"/>
              <a:gd name="connsiteY2702" fmla="*/ 1182335 h 3616326"/>
              <a:gd name="connsiteX2703" fmla="*/ 521230 w 3657600"/>
              <a:gd name="connsiteY2703" fmla="*/ 1166813 h 3616326"/>
              <a:gd name="connsiteX2704" fmla="*/ 2170643 w 3657600"/>
              <a:gd name="connsiteY2704" fmla="*/ 1163638 h 3616326"/>
              <a:gd name="connsiteX2705" fmla="*/ 2178051 w 3657600"/>
              <a:gd name="connsiteY2705" fmla="*/ 1167342 h 3616326"/>
              <a:gd name="connsiteX2706" fmla="*/ 2170643 w 3657600"/>
              <a:gd name="connsiteY2706" fmla="*/ 1174751 h 3616326"/>
              <a:gd name="connsiteX2707" fmla="*/ 2166938 w 3657600"/>
              <a:gd name="connsiteY2707" fmla="*/ 1167342 h 3616326"/>
              <a:gd name="connsiteX2708" fmla="*/ 2170643 w 3657600"/>
              <a:gd name="connsiteY2708" fmla="*/ 1163638 h 3616326"/>
              <a:gd name="connsiteX2709" fmla="*/ 1257590 w 3657600"/>
              <a:gd name="connsiteY2709" fmla="*/ 1155700 h 3616326"/>
              <a:gd name="connsiteX2710" fmla="*/ 1276351 w 3657600"/>
              <a:gd name="connsiteY2710" fmla="*/ 1178214 h 3616326"/>
              <a:gd name="connsiteX2711" fmla="*/ 1257590 w 3657600"/>
              <a:gd name="connsiteY2711" fmla="*/ 1196975 h 3616326"/>
              <a:gd name="connsiteX2712" fmla="*/ 1235076 w 3657600"/>
              <a:gd name="connsiteY2712" fmla="*/ 1178214 h 3616326"/>
              <a:gd name="connsiteX2713" fmla="*/ 1257590 w 3657600"/>
              <a:gd name="connsiteY2713" fmla="*/ 1155700 h 3616326"/>
              <a:gd name="connsiteX2714" fmla="*/ 2394440 w 3657600"/>
              <a:gd name="connsiteY2714" fmla="*/ 1152525 h 3616326"/>
              <a:gd name="connsiteX2715" fmla="*/ 2420939 w 3657600"/>
              <a:gd name="connsiteY2715" fmla="*/ 1174750 h 3616326"/>
              <a:gd name="connsiteX2716" fmla="*/ 2394440 w 3657600"/>
              <a:gd name="connsiteY2716" fmla="*/ 1196975 h 3616326"/>
              <a:gd name="connsiteX2717" fmla="*/ 2371726 w 3657600"/>
              <a:gd name="connsiteY2717" fmla="*/ 1174750 h 3616326"/>
              <a:gd name="connsiteX2718" fmla="*/ 2394440 w 3657600"/>
              <a:gd name="connsiteY2718" fmla="*/ 1152525 h 3616326"/>
              <a:gd name="connsiteX2719" fmla="*/ 3129757 w 3657600"/>
              <a:gd name="connsiteY2719" fmla="*/ 1147763 h 3616326"/>
              <a:gd name="connsiteX2720" fmla="*/ 3155951 w 3657600"/>
              <a:gd name="connsiteY2720" fmla="*/ 1174750 h 3616326"/>
              <a:gd name="connsiteX2721" fmla="*/ 3129757 w 3657600"/>
              <a:gd name="connsiteY2721" fmla="*/ 1201738 h 3616326"/>
              <a:gd name="connsiteX2722" fmla="*/ 3103563 w 3657600"/>
              <a:gd name="connsiteY2722" fmla="*/ 1174750 h 3616326"/>
              <a:gd name="connsiteX2723" fmla="*/ 3129757 w 3657600"/>
              <a:gd name="connsiteY2723" fmla="*/ 1147763 h 3616326"/>
              <a:gd name="connsiteX2724" fmla="*/ 932657 w 3657600"/>
              <a:gd name="connsiteY2724" fmla="*/ 1147763 h 3616326"/>
              <a:gd name="connsiteX2725" fmla="*/ 966789 w 3657600"/>
              <a:gd name="connsiteY2725" fmla="*/ 1181894 h 3616326"/>
              <a:gd name="connsiteX2726" fmla="*/ 932657 w 3657600"/>
              <a:gd name="connsiteY2726" fmla="*/ 1216026 h 3616326"/>
              <a:gd name="connsiteX2727" fmla="*/ 898526 w 3657600"/>
              <a:gd name="connsiteY2727" fmla="*/ 1181894 h 3616326"/>
              <a:gd name="connsiteX2728" fmla="*/ 932657 w 3657600"/>
              <a:gd name="connsiteY2728" fmla="*/ 1147763 h 3616326"/>
              <a:gd name="connsiteX2729" fmla="*/ 407988 w 3657600"/>
              <a:gd name="connsiteY2729" fmla="*/ 1144588 h 3616326"/>
              <a:gd name="connsiteX2730" fmla="*/ 419101 w 3657600"/>
              <a:gd name="connsiteY2730" fmla="*/ 1155700 h 3616326"/>
              <a:gd name="connsiteX2731" fmla="*/ 407988 w 3657600"/>
              <a:gd name="connsiteY2731" fmla="*/ 1166813 h 3616326"/>
              <a:gd name="connsiteX2732" fmla="*/ 396876 w 3657600"/>
              <a:gd name="connsiteY2732" fmla="*/ 1155700 h 3616326"/>
              <a:gd name="connsiteX2733" fmla="*/ 407988 w 3657600"/>
              <a:gd name="connsiteY2733" fmla="*/ 1144588 h 3616326"/>
              <a:gd name="connsiteX2734" fmla="*/ 2718595 w 3657600"/>
              <a:gd name="connsiteY2734" fmla="*/ 1133476 h 3616326"/>
              <a:gd name="connsiteX2735" fmla="*/ 2760664 w 3657600"/>
              <a:gd name="connsiteY2735" fmla="*/ 1174751 h 3616326"/>
              <a:gd name="connsiteX2736" fmla="*/ 2718595 w 3657600"/>
              <a:gd name="connsiteY2736" fmla="*/ 1216026 h 3616326"/>
              <a:gd name="connsiteX2737" fmla="*/ 2676526 w 3657600"/>
              <a:gd name="connsiteY2737" fmla="*/ 1174751 h 3616326"/>
              <a:gd name="connsiteX2738" fmla="*/ 2718595 w 3657600"/>
              <a:gd name="connsiteY2738" fmla="*/ 1133476 h 3616326"/>
              <a:gd name="connsiteX2739" fmla="*/ 2073276 w 3657600"/>
              <a:gd name="connsiteY2739" fmla="*/ 1128713 h 3616326"/>
              <a:gd name="connsiteX2740" fmla="*/ 2077245 w 3657600"/>
              <a:gd name="connsiteY2740" fmla="*/ 1128713 h 3616326"/>
              <a:gd name="connsiteX2741" fmla="*/ 2081214 w 3657600"/>
              <a:gd name="connsiteY2741" fmla="*/ 1128713 h 3616326"/>
              <a:gd name="connsiteX2742" fmla="*/ 2077245 w 3657600"/>
              <a:gd name="connsiteY2742" fmla="*/ 1133476 h 3616326"/>
              <a:gd name="connsiteX2743" fmla="*/ 2073276 w 3657600"/>
              <a:gd name="connsiteY2743" fmla="*/ 1128713 h 3616326"/>
              <a:gd name="connsiteX2744" fmla="*/ 1573214 w 3657600"/>
              <a:gd name="connsiteY2744" fmla="*/ 1128713 h 3616326"/>
              <a:gd name="connsiteX2745" fmla="*/ 1574802 w 3657600"/>
              <a:gd name="connsiteY2745" fmla="*/ 1132682 h 3616326"/>
              <a:gd name="connsiteX2746" fmla="*/ 1573214 w 3657600"/>
              <a:gd name="connsiteY2746" fmla="*/ 1136651 h 3616326"/>
              <a:gd name="connsiteX2747" fmla="*/ 1571626 w 3657600"/>
              <a:gd name="connsiteY2747" fmla="*/ 1132682 h 3616326"/>
              <a:gd name="connsiteX2748" fmla="*/ 1573214 w 3657600"/>
              <a:gd name="connsiteY2748" fmla="*/ 1128713 h 3616326"/>
              <a:gd name="connsiteX2749" fmla="*/ 3243263 w 3657600"/>
              <a:gd name="connsiteY2749" fmla="*/ 1125538 h 3616326"/>
              <a:gd name="connsiteX2750" fmla="*/ 3262313 w 3657600"/>
              <a:gd name="connsiteY2750" fmla="*/ 1144299 h 3616326"/>
              <a:gd name="connsiteX2751" fmla="*/ 3243263 w 3657600"/>
              <a:gd name="connsiteY2751" fmla="*/ 1166813 h 3616326"/>
              <a:gd name="connsiteX2752" fmla="*/ 3224213 w 3657600"/>
              <a:gd name="connsiteY2752" fmla="*/ 1144299 h 3616326"/>
              <a:gd name="connsiteX2753" fmla="*/ 3243263 w 3657600"/>
              <a:gd name="connsiteY2753" fmla="*/ 1125538 h 3616326"/>
              <a:gd name="connsiteX2754" fmla="*/ 292894 w 3657600"/>
              <a:gd name="connsiteY2754" fmla="*/ 1125538 h 3616326"/>
              <a:gd name="connsiteX2755" fmla="*/ 298451 w 3657600"/>
              <a:gd name="connsiteY2755" fmla="*/ 1129507 h 3616326"/>
              <a:gd name="connsiteX2756" fmla="*/ 292894 w 3657600"/>
              <a:gd name="connsiteY2756" fmla="*/ 1133476 h 3616326"/>
              <a:gd name="connsiteX2757" fmla="*/ 287338 w 3657600"/>
              <a:gd name="connsiteY2757" fmla="*/ 1129507 h 3616326"/>
              <a:gd name="connsiteX2758" fmla="*/ 292894 w 3657600"/>
              <a:gd name="connsiteY2758" fmla="*/ 1125538 h 3616326"/>
              <a:gd name="connsiteX2759" fmla="*/ 812800 w 3657600"/>
              <a:gd name="connsiteY2759" fmla="*/ 1122363 h 3616326"/>
              <a:gd name="connsiteX2760" fmla="*/ 842963 w 3657600"/>
              <a:gd name="connsiteY2760" fmla="*/ 1152525 h 3616326"/>
              <a:gd name="connsiteX2761" fmla="*/ 812800 w 3657600"/>
              <a:gd name="connsiteY2761" fmla="*/ 1182688 h 3616326"/>
              <a:gd name="connsiteX2762" fmla="*/ 782638 w 3657600"/>
              <a:gd name="connsiteY2762" fmla="*/ 1152525 h 3616326"/>
              <a:gd name="connsiteX2763" fmla="*/ 812800 w 3657600"/>
              <a:gd name="connsiteY2763" fmla="*/ 1122363 h 3616326"/>
              <a:gd name="connsiteX2764" fmla="*/ 3355976 w 3657600"/>
              <a:gd name="connsiteY2764" fmla="*/ 1109663 h 3616326"/>
              <a:gd name="connsiteX2765" fmla="*/ 3363913 w 3657600"/>
              <a:gd name="connsiteY2765" fmla="*/ 1117600 h 3616326"/>
              <a:gd name="connsiteX2766" fmla="*/ 3355976 w 3657600"/>
              <a:gd name="connsiteY2766" fmla="*/ 1125538 h 3616326"/>
              <a:gd name="connsiteX2767" fmla="*/ 3348038 w 3657600"/>
              <a:gd name="connsiteY2767" fmla="*/ 1117600 h 3616326"/>
              <a:gd name="connsiteX2768" fmla="*/ 3355976 w 3657600"/>
              <a:gd name="connsiteY2768" fmla="*/ 1109663 h 3616326"/>
              <a:gd name="connsiteX2769" fmla="*/ 1125221 w 3657600"/>
              <a:gd name="connsiteY2769" fmla="*/ 1109663 h 3616326"/>
              <a:gd name="connsiteX2770" fmla="*/ 1155701 w 3657600"/>
              <a:gd name="connsiteY2770" fmla="*/ 1140143 h 3616326"/>
              <a:gd name="connsiteX2771" fmla="*/ 1125221 w 3657600"/>
              <a:gd name="connsiteY2771" fmla="*/ 1166813 h 3616326"/>
              <a:gd name="connsiteX2772" fmla="*/ 1098551 w 3657600"/>
              <a:gd name="connsiteY2772" fmla="*/ 1140143 h 3616326"/>
              <a:gd name="connsiteX2773" fmla="*/ 1125221 w 3657600"/>
              <a:gd name="connsiteY2773" fmla="*/ 1109663 h 3616326"/>
              <a:gd name="connsiteX2774" fmla="*/ 2839245 w 3657600"/>
              <a:gd name="connsiteY2774" fmla="*/ 1103313 h 3616326"/>
              <a:gd name="connsiteX2775" fmla="*/ 2881314 w 3657600"/>
              <a:gd name="connsiteY2775" fmla="*/ 1144588 h 3616326"/>
              <a:gd name="connsiteX2776" fmla="*/ 2839245 w 3657600"/>
              <a:gd name="connsiteY2776" fmla="*/ 1185863 h 3616326"/>
              <a:gd name="connsiteX2777" fmla="*/ 2797176 w 3657600"/>
              <a:gd name="connsiteY2777" fmla="*/ 1144588 h 3616326"/>
              <a:gd name="connsiteX2778" fmla="*/ 2839245 w 3657600"/>
              <a:gd name="connsiteY2778" fmla="*/ 1103313 h 3616326"/>
              <a:gd name="connsiteX2779" fmla="*/ 2525714 w 3657600"/>
              <a:gd name="connsiteY2779" fmla="*/ 1103313 h 3616326"/>
              <a:gd name="connsiteX2780" fmla="*/ 2555876 w 3657600"/>
              <a:gd name="connsiteY2780" fmla="*/ 1133195 h 3616326"/>
              <a:gd name="connsiteX2781" fmla="*/ 2525714 w 3657600"/>
              <a:gd name="connsiteY2781" fmla="*/ 1166813 h 3616326"/>
              <a:gd name="connsiteX2782" fmla="*/ 2495551 w 3657600"/>
              <a:gd name="connsiteY2782" fmla="*/ 1133195 h 3616326"/>
              <a:gd name="connsiteX2783" fmla="*/ 2525714 w 3657600"/>
              <a:gd name="connsiteY2783" fmla="*/ 1103313 h 3616326"/>
              <a:gd name="connsiteX2784" fmla="*/ 177800 w 3657600"/>
              <a:gd name="connsiteY2784" fmla="*/ 1103313 h 3616326"/>
              <a:gd name="connsiteX2785" fmla="*/ 182563 w 3657600"/>
              <a:gd name="connsiteY2785" fmla="*/ 1103313 h 3616326"/>
              <a:gd name="connsiteX2786" fmla="*/ 177800 w 3657600"/>
              <a:gd name="connsiteY2786" fmla="*/ 1106488 h 3616326"/>
              <a:gd name="connsiteX2787" fmla="*/ 691052 w 3657600"/>
              <a:gd name="connsiteY2787" fmla="*/ 1098550 h 3616326"/>
              <a:gd name="connsiteX2788" fmla="*/ 694837 w 3657600"/>
              <a:gd name="connsiteY2788" fmla="*/ 1098550 h 3616326"/>
              <a:gd name="connsiteX2789" fmla="*/ 717551 w 3657600"/>
              <a:gd name="connsiteY2789" fmla="*/ 1121569 h 3616326"/>
              <a:gd name="connsiteX2790" fmla="*/ 694837 w 3657600"/>
              <a:gd name="connsiteY2790" fmla="*/ 1144588 h 3616326"/>
              <a:gd name="connsiteX2791" fmla="*/ 668338 w 3657600"/>
              <a:gd name="connsiteY2791" fmla="*/ 1121569 h 3616326"/>
              <a:gd name="connsiteX2792" fmla="*/ 691052 w 3657600"/>
              <a:gd name="connsiteY2792" fmla="*/ 1098550 h 3616326"/>
              <a:gd name="connsiteX2793" fmla="*/ 1978026 w 3657600"/>
              <a:gd name="connsiteY2793" fmla="*/ 1095375 h 3616326"/>
              <a:gd name="connsiteX2794" fmla="*/ 1989138 w 3657600"/>
              <a:gd name="connsiteY2794" fmla="*/ 1106805 h 3616326"/>
              <a:gd name="connsiteX2795" fmla="*/ 1978026 w 3657600"/>
              <a:gd name="connsiteY2795" fmla="*/ 1114425 h 3616326"/>
              <a:gd name="connsiteX2796" fmla="*/ 1966913 w 3657600"/>
              <a:gd name="connsiteY2796" fmla="*/ 1106805 h 3616326"/>
              <a:gd name="connsiteX2797" fmla="*/ 1978026 w 3657600"/>
              <a:gd name="connsiteY2797" fmla="*/ 1095375 h 3616326"/>
              <a:gd name="connsiteX2798" fmla="*/ 1673226 w 3657600"/>
              <a:gd name="connsiteY2798" fmla="*/ 1095375 h 3616326"/>
              <a:gd name="connsiteX2799" fmla="*/ 1684338 w 3657600"/>
              <a:gd name="connsiteY2799" fmla="*/ 1106487 h 3616326"/>
              <a:gd name="connsiteX2800" fmla="*/ 1673226 w 3657600"/>
              <a:gd name="connsiteY2800" fmla="*/ 1117600 h 3616326"/>
              <a:gd name="connsiteX2801" fmla="*/ 1662113 w 3657600"/>
              <a:gd name="connsiteY2801" fmla="*/ 1106487 h 3616326"/>
              <a:gd name="connsiteX2802" fmla="*/ 1673226 w 3657600"/>
              <a:gd name="connsiteY2802" fmla="*/ 1095375 h 3616326"/>
              <a:gd name="connsiteX2803" fmla="*/ 1340950 w 3657600"/>
              <a:gd name="connsiteY2803" fmla="*/ 1095375 h 3616326"/>
              <a:gd name="connsiteX2804" fmla="*/ 1363664 w 3657600"/>
              <a:gd name="connsiteY2804" fmla="*/ 1118089 h 3616326"/>
              <a:gd name="connsiteX2805" fmla="*/ 1340950 w 3657600"/>
              <a:gd name="connsiteY2805" fmla="*/ 1144588 h 3616326"/>
              <a:gd name="connsiteX2806" fmla="*/ 1314451 w 3657600"/>
              <a:gd name="connsiteY2806" fmla="*/ 1118089 h 3616326"/>
              <a:gd name="connsiteX2807" fmla="*/ 1340950 w 3657600"/>
              <a:gd name="connsiteY2807" fmla="*/ 1095375 h 3616326"/>
              <a:gd name="connsiteX2808" fmla="*/ 3473450 w 3657600"/>
              <a:gd name="connsiteY2808" fmla="*/ 1087438 h 3616326"/>
              <a:gd name="connsiteX2809" fmla="*/ 3473450 w 3657600"/>
              <a:gd name="connsiteY2809" fmla="*/ 1091407 h 3616326"/>
              <a:gd name="connsiteX2810" fmla="*/ 3473450 w 3657600"/>
              <a:gd name="connsiteY2810" fmla="*/ 1095376 h 3616326"/>
              <a:gd name="connsiteX2811" fmla="*/ 3470275 w 3657600"/>
              <a:gd name="connsiteY2811" fmla="*/ 1091407 h 3616326"/>
              <a:gd name="connsiteX2812" fmla="*/ 3473450 w 3657600"/>
              <a:gd name="connsiteY2812" fmla="*/ 1087438 h 3616326"/>
              <a:gd name="connsiteX2813" fmla="*/ 2956456 w 3657600"/>
              <a:gd name="connsiteY2813" fmla="*/ 1087438 h 3616326"/>
              <a:gd name="connsiteX2814" fmla="*/ 2986089 w 3657600"/>
              <a:gd name="connsiteY2814" fmla="*/ 1114425 h 3616326"/>
              <a:gd name="connsiteX2815" fmla="*/ 2960160 w 3657600"/>
              <a:gd name="connsiteY2815" fmla="*/ 1141413 h 3616326"/>
              <a:gd name="connsiteX2816" fmla="*/ 2956456 w 3657600"/>
              <a:gd name="connsiteY2816" fmla="*/ 1141413 h 3616326"/>
              <a:gd name="connsiteX2817" fmla="*/ 2930526 w 3657600"/>
              <a:gd name="connsiteY2817" fmla="*/ 1114425 h 3616326"/>
              <a:gd name="connsiteX2818" fmla="*/ 2956456 w 3657600"/>
              <a:gd name="connsiteY2818" fmla="*/ 1087438 h 3616326"/>
              <a:gd name="connsiteX2819" fmla="*/ 2310607 w 3657600"/>
              <a:gd name="connsiteY2819" fmla="*/ 1087438 h 3616326"/>
              <a:gd name="connsiteX2820" fmla="*/ 2336801 w 3657600"/>
              <a:gd name="connsiteY2820" fmla="*/ 1114425 h 3616326"/>
              <a:gd name="connsiteX2821" fmla="*/ 2310607 w 3657600"/>
              <a:gd name="connsiteY2821" fmla="*/ 1141413 h 3616326"/>
              <a:gd name="connsiteX2822" fmla="*/ 2284413 w 3657600"/>
              <a:gd name="connsiteY2822" fmla="*/ 1114425 h 3616326"/>
              <a:gd name="connsiteX2823" fmla="*/ 2310607 w 3657600"/>
              <a:gd name="connsiteY2823" fmla="*/ 1087438 h 3616326"/>
              <a:gd name="connsiteX2824" fmla="*/ 1876108 w 3657600"/>
              <a:gd name="connsiteY2824" fmla="*/ 1084263 h 3616326"/>
              <a:gd name="connsiteX2825" fmla="*/ 1887538 w 3657600"/>
              <a:gd name="connsiteY2825" fmla="*/ 1091883 h 3616326"/>
              <a:gd name="connsiteX2826" fmla="*/ 1876108 w 3657600"/>
              <a:gd name="connsiteY2826" fmla="*/ 1103313 h 3616326"/>
              <a:gd name="connsiteX2827" fmla="*/ 1868488 w 3657600"/>
              <a:gd name="connsiteY2827" fmla="*/ 1091883 h 3616326"/>
              <a:gd name="connsiteX2828" fmla="*/ 1876108 w 3657600"/>
              <a:gd name="connsiteY2828" fmla="*/ 1084263 h 3616326"/>
              <a:gd name="connsiteX2829" fmla="*/ 1774826 w 3657600"/>
              <a:gd name="connsiteY2829" fmla="*/ 1079500 h 3616326"/>
              <a:gd name="connsiteX2830" fmla="*/ 1785938 w 3657600"/>
              <a:gd name="connsiteY2830" fmla="*/ 1091406 h 3616326"/>
              <a:gd name="connsiteX2831" fmla="*/ 1774826 w 3657600"/>
              <a:gd name="connsiteY2831" fmla="*/ 1103313 h 3616326"/>
              <a:gd name="connsiteX2832" fmla="*/ 1763713 w 3657600"/>
              <a:gd name="connsiteY2832" fmla="*/ 1091406 h 3616326"/>
              <a:gd name="connsiteX2833" fmla="*/ 1774826 w 3657600"/>
              <a:gd name="connsiteY2833" fmla="*/ 1079500 h 3616326"/>
              <a:gd name="connsiteX2834" fmla="*/ 65088 w 3657600"/>
              <a:gd name="connsiteY2834" fmla="*/ 1076325 h 3616326"/>
              <a:gd name="connsiteX2835" fmla="*/ 66676 w 3657600"/>
              <a:gd name="connsiteY2835" fmla="*/ 1076325 h 3616326"/>
              <a:gd name="connsiteX2836" fmla="*/ 66676 w 3657600"/>
              <a:gd name="connsiteY2836" fmla="*/ 1077913 h 3616326"/>
              <a:gd name="connsiteX2837" fmla="*/ 65088 w 3657600"/>
              <a:gd name="connsiteY2837" fmla="*/ 1077913 h 3616326"/>
              <a:gd name="connsiteX2838" fmla="*/ 574387 w 3657600"/>
              <a:gd name="connsiteY2838" fmla="*/ 1073150 h 3616326"/>
              <a:gd name="connsiteX2839" fmla="*/ 596901 w 3657600"/>
              <a:gd name="connsiteY2839" fmla="*/ 1095664 h 3616326"/>
              <a:gd name="connsiteX2840" fmla="*/ 574387 w 3657600"/>
              <a:gd name="connsiteY2840" fmla="*/ 1114425 h 3616326"/>
              <a:gd name="connsiteX2841" fmla="*/ 555626 w 3657600"/>
              <a:gd name="connsiteY2841" fmla="*/ 1095664 h 3616326"/>
              <a:gd name="connsiteX2842" fmla="*/ 574387 w 3657600"/>
              <a:gd name="connsiteY2842" fmla="*/ 1073150 h 3616326"/>
              <a:gd name="connsiteX2843" fmla="*/ 3076865 w 3657600"/>
              <a:gd name="connsiteY2843" fmla="*/ 1065213 h 3616326"/>
              <a:gd name="connsiteX2844" fmla="*/ 3095626 w 3657600"/>
              <a:gd name="connsiteY2844" fmla="*/ 1083974 h 3616326"/>
              <a:gd name="connsiteX2845" fmla="*/ 3076865 w 3657600"/>
              <a:gd name="connsiteY2845" fmla="*/ 1106488 h 3616326"/>
              <a:gd name="connsiteX2846" fmla="*/ 3054351 w 3657600"/>
              <a:gd name="connsiteY2846" fmla="*/ 1083974 h 3616326"/>
              <a:gd name="connsiteX2847" fmla="*/ 3076865 w 3657600"/>
              <a:gd name="connsiteY2847" fmla="*/ 1065213 h 3616326"/>
              <a:gd name="connsiteX2848" fmla="*/ 1000919 w 3657600"/>
              <a:gd name="connsiteY2848" fmla="*/ 1065213 h 3616326"/>
              <a:gd name="connsiteX2849" fmla="*/ 1038226 w 3657600"/>
              <a:gd name="connsiteY2849" fmla="*/ 1103313 h 3616326"/>
              <a:gd name="connsiteX2850" fmla="*/ 1000919 w 3657600"/>
              <a:gd name="connsiteY2850" fmla="*/ 1141413 h 3616326"/>
              <a:gd name="connsiteX2851" fmla="*/ 963613 w 3657600"/>
              <a:gd name="connsiteY2851" fmla="*/ 1103313 h 3616326"/>
              <a:gd name="connsiteX2852" fmla="*/ 1000919 w 3657600"/>
              <a:gd name="connsiteY2852" fmla="*/ 1065213 h 3616326"/>
              <a:gd name="connsiteX2853" fmla="*/ 2650333 w 3657600"/>
              <a:gd name="connsiteY2853" fmla="*/ 1062038 h 3616326"/>
              <a:gd name="connsiteX2854" fmla="*/ 2687639 w 3657600"/>
              <a:gd name="connsiteY2854" fmla="*/ 1099344 h 3616326"/>
              <a:gd name="connsiteX2855" fmla="*/ 2650333 w 3657600"/>
              <a:gd name="connsiteY2855" fmla="*/ 1136651 h 3616326"/>
              <a:gd name="connsiteX2856" fmla="*/ 2613026 w 3657600"/>
              <a:gd name="connsiteY2856" fmla="*/ 1099344 h 3616326"/>
              <a:gd name="connsiteX2857" fmla="*/ 2650333 w 3657600"/>
              <a:gd name="connsiteY2857" fmla="*/ 1062038 h 3616326"/>
              <a:gd name="connsiteX2858" fmla="*/ 457994 w 3657600"/>
              <a:gd name="connsiteY2858" fmla="*/ 1049338 h 3616326"/>
              <a:gd name="connsiteX2859" fmla="*/ 473076 w 3657600"/>
              <a:gd name="connsiteY2859" fmla="*/ 1064860 h 3616326"/>
              <a:gd name="connsiteX2860" fmla="*/ 457994 w 3657600"/>
              <a:gd name="connsiteY2860" fmla="*/ 1084263 h 3616326"/>
              <a:gd name="connsiteX2861" fmla="*/ 442913 w 3657600"/>
              <a:gd name="connsiteY2861" fmla="*/ 1064860 h 3616326"/>
              <a:gd name="connsiteX2862" fmla="*/ 457994 w 3657600"/>
              <a:gd name="connsiteY2862" fmla="*/ 1049338 h 3616326"/>
              <a:gd name="connsiteX2863" fmla="*/ 2220625 w 3657600"/>
              <a:gd name="connsiteY2863" fmla="*/ 1046163 h 3616326"/>
              <a:gd name="connsiteX2864" fmla="*/ 2243138 w 3657600"/>
              <a:gd name="connsiteY2864" fmla="*/ 1065213 h 3616326"/>
              <a:gd name="connsiteX2865" fmla="*/ 2220625 w 3657600"/>
              <a:gd name="connsiteY2865" fmla="*/ 1084263 h 3616326"/>
              <a:gd name="connsiteX2866" fmla="*/ 2201863 w 3657600"/>
              <a:gd name="connsiteY2866" fmla="*/ 1065213 h 3616326"/>
              <a:gd name="connsiteX2867" fmla="*/ 2220625 w 3657600"/>
              <a:gd name="connsiteY2867" fmla="*/ 1046163 h 3616326"/>
              <a:gd name="connsiteX2868" fmla="*/ 3193258 w 3657600"/>
              <a:gd name="connsiteY2868" fmla="*/ 1042988 h 3616326"/>
              <a:gd name="connsiteX2869" fmla="*/ 3208339 w 3657600"/>
              <a:gd name="connsiteY2869" fmla="*/ 1058069 h 3616326"/>
              <a:gd name="connsiteX2870" fmla="*/ 3193258 w 3657600"/>
              <a:gd name="connsiteY2870" fmla="*/ 1073151 h 3616326"/>
              <a:gd name="connsiteX2871" fmla="*/ 3178176 w 3657600"/>
              <a:gd name="connsiteY2871" fmla="*/ 1058069 h 3616326"/>
              <a:gd name="connsiteX2872" fmla="*/ 3193258 w 3657600"/>
              <a:gd name="connsiteY2872" fmla="*/ 1042988 h 3616326"/>
              <a:gd name="connsiteX2873" fmla="*/ 1427652 w 3657600"/>
              <a:gd name="connsiteY2873" fmla="*/ 1042988 h 3616326"/>
              <a:gd name="connsiteX2874" fmla="*/ 1454151 w 3657600"/>
              <a:gd name="connsiteY2874" fmla="*/ 1069487 h 3616326"/>
              <a:gd name="connsiteX2875" fmla="*/ 1427652 w 3657600"/>
              <a:gd name="connsiteY2875" fmla="*/ 1092201 h 3616326"/>
              <a:gd name="connsiteX2876" fmla="*/ 1404938 w 3657600"/>
              <a:gd name="connsiteY2876" fmla="*/ 1069487 h 3616326"/>
              <a:gd name="connsiteX2877" fmla="*/ 1427652 w 3657600"/>
              <a:gd name="connsiteY2877" fmla="*/ 1042988 h 3616326"/>
              <a:gd name="connsiteX2878" fmla="*/ 2446619 w 3657600"/>
              <a:gd name="connsiteY2878" fmla="*/ 1038226 h 3616326"/>
              <a:gd name="connsiteX2879" fmla="*/ 2476501 w 3657600"/>
              <a:gd name="connsiteY2879" fmla="*/ 1068388 h 3616326"/>
              <a:gd name="connsiteX2880" fmla="*/ 2446619 w 3657600"/>
              <a:gd name="connsiteY2880" fmla="*/ 1098551 h 3616326"/>
              <a:gd name="connsiteX2881" fmla="*/ 2413001 w 3657600"/>
              <a:gd name="connsiteY2881" fmla="*/ 1068388 h 3616326"/>
              <a:gd name="connsiteX2882" fmla="*/ 2446619 w 3657600"/>
              <a:gd name="connsiteY2882" fmla="*/ 1038226 h 3616326"/>
              <a:gd name="connsiteX2883" fmla="*/ 876300 w 3657600"/>
              <a:gd name="connsiteY2883" fmla="*/ 1038226 h 3616326"/>
              <a:gd name="connsiteX2884" fmla="*/ 909638 w 3657600"/>
              <a:gd name="connsiteY2884" fmla="*/ 1072684 h 3616326"/>
              <a:gd name="connsiteX2885" fmla="*/ 876300 w 3657600"/>
              <a:gd name="connsiteY2885" fmla="*/ 1103314 h 3616326"/>
              <a:gd name="connsiteX2886" fmla="*/ 842963 w 3657600"/>
              <a:gd name="connsiteY2886" fmla="*/ 1072684 h 3616326"/>
              <a:gd name="connsiteX2887" fmla="*/ 876300 w 3657600"/>
              <a:gd name="connsiteY2887" fmla="*/ 1038226 h 3616326"/>
              <a:gd name="connsiteX2888" fmla="*/ 1204913 w 3657600"/>
              <a:gd name="connsiteY2888" fmla="*/ 1035051 h 3616326"/>
              <a:gd name="connsiteX2889" fmla="*/ 1243013 w 3657600"/>
              <a:gd name="connsiteY2889" fmla="*/ 1072357 h 3616326"/>
              <a:gd name="connsiteX2890" fmla="*/ 1204913 w 3657600"/>
              <a:gd name="connsiteY2890" fmla="*/ 1109664 h 3616326"/>
              <a:gd name="connsiteX2891" fmla="*/ 1166813 w 3657600"/>
              <a:gd name="connsiteY2891" fmla="*/ 1072357 h 3616326"/>
              <a:gd name="connsiteX2892" fmla="*/ 1204913 w 3657600"/>
              <a:gd name="connsiteY2892" fmla="*/ 1035051 h 3616326"/>
              <a:gd name="connsiteX2893" fmla="*/ 2774951 w 3657600"/>
              <a:gd name="connsiteY2893" fmla="*/ 1027113 h 3616326"/>
              <a:gd name="connsiteX2894" fmla="*/ 2813051 w 3657600"/>
              <a:gd name="connsiteY2894" fmla="*/ 1065213 h 3616326"/>
              <a:gd name="connsiteX2895" fmla="*/ 2774951 w 3657600"/>
              <a:gd name="connsiteY2895" fmla="*/ 1103313 h 3616326"/>
              <a:gd name="connsiteX2896" fmla="*/ 2736851 w 3657600"/>
              <a:gd name="connsiteY2896" fmla="*/ 1065213 h 3616326"/>
              <a:gd name="connsiteX2897" fmla="*/ 2774951 w 3657600"/>
              <a:gd name="connsiteY2897" fmla="*/ 1027113 h 3616326"/>
              <a:gd name="connsiteX2898" fmla="*/ 340519 w 3657600"/>
              <a:gd name="connsiteY2898" fmla="*/ 1027113 h 3616326"/>
              <a:gd name="connsiteX2899" fmla="*/ 352426 w 3657600"/>
              <a:gd name="connsiteY2899" fmla="*/ 1038225 h 3616326"/>
              <a:gd name="connsiteX2900" fmla="*/ 340519 w 3657600"/>
              <a:gd name="connsiteY2900" fmla="*/ 1049338 h 3616326"/>
              <a:gd name="connsiteX2901" fmla="*/ 328613 w 3657600"/>
              <a:gd name="connsiteY2901" fmla="*/ 1038225 h 3616326"/>
              <a:gd name="connsiteX2902" fmla="*/ 340519 w 3657600"/>
              <a:gd name="connsiteY2902" fmla="*/ 1027113 h 3616326"/>
              <a:gd name="connsiteX2903" fmla="*/ 3307557 w 3657600"/>
              <a:gd name="connsiteY2903" fmla="*/ 1019176 h 3616326"/>
              <a:gd name="connsiteX2904" fmla="*/ 3314701 w 3657600"/>
              <a:gd name="connsiteY2904" fmla="*/ 1027113 h 3616326"/>
              <a:gd name="connsiteX2905" fmla="*/ 3307557 w 3657600"/>
              <a:gd name="connsiteY2905" fmla="*/ 1035051 h 3616326"/>
              <a:gd name="connsiteX2906" fmla="*/ 3300413 w 3657600"/>
              <a:gd name="connsiteY2906" fmla="*/ 1027113 h 3616326"/>
              <a:gd name="connsiteX2907" fmla="*/ 3307557 w 3657600"/>
              <a:gd name="connsiteY2907" fmla="*/ 1019176 h 3616326"/>
              <a:gd name="connsiteX2908" fmla="*/ 755968 w 3657600"/>
              <a:gd name="connsiteY2908" fmla="*/ 1012825 h 3616326"/>
              <a:gd name="connsiteX2909" fmla="*/ 782638 w 3657600"/>
              <a:gd name="connsiteY2909" fmla="*/ 1038754 h 3616326"/>
              <a:gd name="connsiteX2910" fmla="*/ 755968 w 3657600"/>
              <a:gd name="connsiteY2910" fmla="*/ 1068388 h 3616326"/>
              <a:gd name="connsiteX2911" fmla="*/ 725488 w 3657600"/>
              <a:gd name="connsiteY2911" fmla="*/ 1038754 h 3616326"/>
              <a:gd name="connsiteX2912" fmla="*/ 755968 w 3657600"/>
              <a:gd name="connsiteY2912" fmla="*/ 1012825 h 3616326"/>
              <a:gd name="connsiteX2913" fmla="*/ 2125375 w 3657600"/>
              <a:gd name="connsiteY2913" fmla="*/ 1008063 h 3616326"/>
              <a:gd name="connsiteX2914" fmla="*/ 2147888 w 3657600"/>
              <a:gd name="connsiteY2914" fmla="*/ 1027113 h 3616326"/>
              <a:gd name="connsiteX2915" fmla="*/ 2125375 w 3657600"/>
              <a:gd name="connsiteY2915" fmla="*/ 1046163 h 3616326"/>
              <a:gd name="connsiteX2916" fmla="*/ 2106613 w 3657600"/>
              <a:gd name="connsiteY2916" fmla="*/ 1027113 h 3616326"/>
              <a:gd name="connsiteX2917" fmla="*/ 2125375 w 3657600"/>
              <a:gd name="connsiteY2917" fmla="*/ 1008063 h 3616326"/>
              <a:gd name="connsiteX2918" fmla="*/ 1522124 w 3657600"/>
              <a:gd name="connsiteY2918" fmla="*/ 1008063 h 3616326"/>
              <a:gd name="connsiteX2919" fmla="*/ 1544638 w 3657600"/>
              <a:gd name="connsiteY2919" fmla="*/ 1026824 h 3616326"/>
              <a:gd name="connsiteX2920" fmla="*/ 1522124 w 3657600"/>
              <a:gd name="connsiteY2920" fmla="*/ 1049338 h 3616326"/>
              <a:gd name="connsiteX2921" fmla="*/ 1503363 w 3657600"/>
              <a:gd name="connsiteY2921" fmla="*/ 1026824 h 3616326"/>
              <a:gd name="connsiteX2922" fmla="*/ 1522124 w 3657600"/>
              <a:gd name="connsiteY2922" fmla="*/ 1008063 h 3616326"/>
              <a:gd name="connsiteX2923" fmla="*/ 227542 w 3657600"/>
              <a:gd name="connsiteY2923" fmla="*/ 1008063 h 3616326"/>
              <a:gd name="connsiteX2924" fmla="*/ 231775 w 3657600"/>
              <a:gd name="connsiteY2924" fmla="*/ 1012032 h 3616326"/>
              <a:gd name="connsiteX2925" fmla="*/ 227542 w 3657600"/>
              <a:gd name="connsiteY2925" fmla="*/ 1016001 h 3616326"/>
              <a:gd name="connsiteX2926" fmla="*/ 223308 w 3657600"/>
              <a:gd name="connsiteY2926" fmla="*/ 1012032 h 3616326"/>
              <a:gd name="connsiteX2927" fmla="*/ 227542 w 3657600"/>
              <a:gd name="connsiteY2927" fmla="*/ 1008063 h 3616326"/>
              <a:gd name="connsiteX2928" fmla="*/ 1073151 w 3657600"/>
              <a:gd name="connsiteY2928" fmla="*/ 996951 h 3616326"/>
              <a:gd name="connsiteX2929" fmla="*/ 1111251 w 3657600"/>
              <a:gd name="connsiteY2929" fmla="*/ 1030790 h 3616326"/>
              <a:gd name="connsiteX2930" fmla="*/ 1073151 w 3657600"/>
              <a:gd name="connsiteY2930" fmla="*/ 1068389 h 3616326"/>
              <a:gd name="connsiteX2931" fmla="*/ 1035051 w 3657600"/>
              <a:gd name="connsiteY2931" fmla="*/ 1034550 h 3616326"/>
              <a:gd name="connsiteX2932" fmla="*/ 1073151 w 3657600"/>
              <a:gd name="connsiteY2932" fmla="*/ 996951 h 3616326"/>
              <a:gd name="connsiteX2933" fmla="*/ 3424238 w 3657600"/>
              <a:gd name="connsiteY2933" fmla="*/ 996950 h 3616326"/>
              <a:gd name="connsiteX2934" fmla="*/ 3427413 w 3657600"/>
              <a:gd name="connsiteY2934" fmla="*/ 1001713 h 3616326"/>
              <a:gd name="connsiteX2935" fmla="*/ 3424238 w 3657600"/>
              <a:gd name="connsiteY2935" fmla="*/ 1001713 h 3616326"/>
              <a:gd name="connsiteX2936" fmla="*/ 2896395 w 3657600"/>
              <a:gd name="connsiteY2936" fmla="*/ 996950 h 3616326"/>
              <a:gd name="connsiteX2937" fmla="*/ 2930526 w 3657600"/>
              <a:gd name="connsiteY2937" fmla="*/ 1031081 h 3616326"/>
              <a:gd name="connsiteX2938" fmla="*/ 2896395 w 3657600"/>
              <a:gd name="connsiteY2938" fmla="*/ 1065213 h 3616326"/>
              <a:gd name="connsiteX2939" fmla="*/ 2862263 w 3657600"/>
              <a:gd name="connsiteY2939" fmla="*/ 1031081 h 3616326"/>
              <a:gd name="connsiteX2940" fmla="*/ 2896395 w 3657600"/>
              <a:gd name="connsiteY2940" fmla="*/ 996950 h 3616326"/>
              <a:gd name="connsiteX2941" fmla="*/ 2575427 w 3657600"/>
              <a:gd name="connsiteY2941" fmla="*/ 993776 h 3616326"/>
              <a:gd name="connsiteX2942" fmla="*/ 2613026 w 3657600"/>
              <a:gd name="connsiteY2942" fmla="*/ 1027907 h 3616326"/>
              <a:gd name="connsiteX2943" fmla="*/ 2579187 w 3657600"/>
              <a:gd name="connsiteY2943" fmla="*/ 1062039 h 3616326"/>
              <a:gd name="connsiteX2944" fmla="*/ 2575427 w 3657600"/>
              <a:gd name="connsiteY2944" fmla="*/ 1062039 h 3616326"/>
              <a:gd name="connsiteX2945" fmla="*/ 2541588 w 3657600"/>
              <a:gd name="connsiteY2945" fmla="*/ 1027907 h 3616326"/>
              <a:gd name="connsiteX2946" fmla="*/ 2575427 w 3657600"/>
              <a:gd name="connsiteY2946" fmla="*/ 993776 h 3616326"/>
              <a:gd name="connsiteX2947" fmla="*/ 635290 w 3657600"/>
              <a:gd name="connsiteY2947" fmla="*/ 989013 h 3616326"/>
              <a:gd name="connsiteX2948" fmla="*/ 654051 w 3657600"/>
              <a:gd name="connsiteY2948" fmla="*/ 1008496 h 3616326"/>
              <a:gd name="connsiteX2949" fmla="*/ 635290 w 3657600"/>
              <a:gd name="connsiteY2949" fmla="*/ 1031876 h 3616326"/>
              <a:gd name="connsiteX2950" fmla="*/ 612776 w 3657600"/>
              <a:gd name="connsiteY2950" fmla="*/ 1008496 h 3616326"/>
              <a:gd name="connsiteX2951" fmla="*/ 635290 w 3657600"/>
              <a:gd name="connsiteY2951" fmla="*/ 989013 h 3616326"/>
              <a:gd name="connsiteX2952" fmla="*/ 1287931 w 3657600"/>
              <a:gd name="connsiteY2952" fmla="*/ 982663 h 3616326"/>
              <a:gd name="connsiteX2953" fmla="*/ 1322389 w 3657600"/>
              <a:gd name="connsiteY2953" fmla="*/ 1016281 h 3616326"/>
              <a:gd name="connsiteX2954" fmla="*/ 1287931 w 3657600"/>
              <a:gd name="connsiteY2954" fmla="*/ 1046163 h 3616326"/>
              <a:gd name="connsiteX2955" fmla="*/ 1257301 w 3657600"/>
              <a:gd name="connsiteY2955" fmla="*/ 1016281 h 3616326"/>
              <a:gd name="connsiteX2956" fmla="*/ 1287931 w 3657600"/>
              <a:gd name="connsiteY2956" fmla="*/ 982663 h 3616326"/>
              <a:gd name="connsiteX2957" fmla="*/ 2359493 w 3657600"/>
              <a:gd name="connsiteY2957" fmla="*/ 977901 h 3616326"/>
              <a:gd name="connsiteX2958" fmla="*/ 2393951 w 3657600"/>
              <a:gd name="connsiteY2958" fmla="*/ 1012359 h 3616326"/>
              <a:gd name="connsiteX2959" fmla="*/ 2359493 w 3657600"/>
              <a:gd name="connsiteY2959" fmla="*/ 1042989 h 3616326"/>
              <a:gd name="connsiteX2960" fmla="*/ 2328863 w 3657600"/>
              <a:gd name="connsiteY2960" fmla="*/ 1012359 h 3616326"/>
              <a:gd name="connsiteX2961" fmla="*/ 2359493 w 3657600"/>
              <a:gd name="connsiteY2961" fmla="*/ 977901 h 3616326"/>
              <a:gd name="connsiteX2962" fmla="*/ 3016251 w 3657600"/>
              <a:gd name="connsiteY2962" fmla="*/ 977900 h 3616326"/>
              <a:gd name="connsiteX2963" fmla="*/ 3038476 w 3657600"/>
              <a:gd name="connsiteY2963" fmla="*/ 1000919 h 3616326"/>
              <a:gd name="connsiteX2964" fmla="*/ 3016251 w 3657600"/>
              <a:gd name="connsiteY2964" fmla="*/ 1023938 h 3616326"/>
              <a:gd name="connsiteX2965" fmla="*/ 2994026 w 3657600"/>
              <a:gd name="connsiteY2965" fmla="*/ 1000919 h 3616326"/>
              <a:gd name="connsiteX2966" fmla="*/ 3016251 w 3657600"/>
              <a:gd name="connsiteY2966" fmla="*/ 977900 h 3616326"/>
              <a:gd name="connsiteX2967" fmla="*/ 1620158 w 3657600"/>
              <a:gd name="connsiteY2967" fmla="*/ 974725 h 3616326"/>
              <a:gd name="connsiteX2968" fmla="*/ 1624014 w 3657600"/>
              <a:gd name="connsiteY2968" fmla="*/ 974725 h 3616326"/>
              <a:gd name="connsiteX2969" fmla="*/ 1647146 w 3657600"/>
              <a:gd name="connsiteY2969" fmla="*/ 1000919 h 3616326"/>
              <a:gd name="connsiteX2970" fmla="*/ 1624014 w 3657600"/>
              <a:gd name="connsiteY2970" fmla="*/ 1027113 h 3616326"/>
              <a:gd name="connsiteX2971" fmla="*/ 1597026 w 3657600"/>
              <a:gd name="connsiteY2971" fmla="*/ 1000919 h 3616326"/>
              <a:gd name="connsiteX2972" fmla="*/ 1620158 w 3657600"/>
              <a:gd name="connsiteY2972" fmla="*/ 974725 h 3616326"/>
              <a:gd name="connsiteX2973" fmla="*/ 2028032 w 3657600"/>
              <a:gd name="connsiteY2973" fmla="*/ 969963 h 3616326"/>
              <a:gd name="connsiteX2974" fmla="*/ 2054226 w 3657600"/>
              <a:gd name="connsiteY2974" fmla="*/ 996633 h 3616326"/>
              <a:gd name="connsiteX2975" fmla="*/ 2028032 w 3657600"/>
              <a:gd name="connsiteY2975" fmla="*/ 1027113 h 3616326"/>
              <a:gd name="connsiteX2976" fmla="*/ 2001838 w 3657600"/>
              <a:gd name="connsiteY2976" fmla="*/ 996633 h 3616326"/>
              <a:gd name="connsiteX2977" fmla="*/ 2028032 w 3657600"/>
              <a:gd name="connsiteY2977" fmla="*/ 969963 h 3616326"/>
              <a:gd name="connsiteX2978" fmla="*/ 944563 w 3657600"/>
              <a:gd name="connsiteY2978" fmla="*/ 966788 h 3616326"/>
              <a:gd name="connsiteX2979" fmla="*/ 974726 w 3657600"/>
              <a:gd name="connsiteY2979" fmla="*/ 996950 h 3616326"/>
              <a:gd name="connsiteX2980" fmla="*/ 944563 w 3657600"/>
              <a:gd name="connsiteY2980" fmla="*/ 1027113 h 3616326"/>
              <a:gd name="connsiteX2981" fmla="*/ 914401 w 3657600"/>
              <a:gd name="connsiteY2981" fmla="*/ 996950 h 3616326"/>
              <a:gd name="connsiteX2982" fmla="*/ 944563 w 3657600"/>
              <a:gd name="connsiteY2982" fmla="*/ 966788 h 3616326"/>
              <a:gd name="connsiteX2983" fmla="*/ 513557 w 3657600"/>
              <a:gd name="connsiteY2983" fmla="*/ 963613 h 3616326"/>
              <a:gd name="connsiteX2984" fmla="*/ 528639 w 3657600"/>
              <a:gd name="connsiteY2984" fmla="*/ 982134 h 3616326"/>
              <a:gd name="connsiteX2985" fmla="*/ 513557 w 3657600"/>
              <a:gd name="connsiteY2985" fmla="*/ 996951 h 3616326"/>
              <a:gd name="connsiteX2986" fmla="*/ 498476 w 3657600"/>
              <a:gd name="connsiteY2986" fmla="*/ 982134 h 3616326"/>
              <a:gd name="connsiteX2987" fmla="*/ 513557 w 3657600"/>
              <a:gd name="connsiteY2987" fmla="*/ 963613 h 3616326"/>
              <a:gd name="connsiteX2988" fmla="*/ 1926127 w 3657600"/>
              <a:gd name="connsiteY2988" fmla="*/ 958850 h 3616326"/>
              <a:gd name="connsiteX2989" fmla="*/ 1952626 w 3657600"/>
              <a:gd name="connsiteY2989" fmla="*/ 981869 h 3616326"/>
              <a:gd name="connsiteX2990" fmla="*/ 1926127 w 3657600"/>
              <a:gd name="connsiteY2990" fmla="*/ 1004888 h 3616326"/>
              <a:gd name="connsiteX2991" fmla="*/ 1903413 w 3657600"/>
              <a:gd name="connsiteY2991" fmla="*/ 981869 h 3616326"/>
              <a:gd name="connsiteX2992" fmla="*/ 1926127 w 3657600"/>
              <a:gd name="connsiteY2992" fmla="*/ 958850 h 3616326"/>
              <a:gd name="connsiteX2993" fmla="*/ 1721340 w 3657600"/>
              <a:gd name="connsiteY2993" fmla="*/ 958850 h 3616326"/>
              <a:gd name="connsiteX2994" fmla="*/ 1747839 w 3657600"/>
              <a:gd name="connsiteY2994" fmla="*/ 981564 h 3616326"/>
              <a:gd name="connsiteX2995" fmla="*/ 1721340 w 3657600"/>
              <a:gd name="connsiteY2995" fmla="*/ 1008063 h 3616326"/>
              <a:gd name="connsiteX2996" fmla="*/ 1698626 w 3657600"/>
              <a:gd name="connsiteY2996" fmla="*/ 981564 h 3616326"/>
              <a:gd name="connsiteX2997" fmla="*/ 1721340 w 3657600"/>
              <a:gd name="connsiteY2997" fmla="*/ 958850 h 3616326"/>
              <a:gd name="connsiteX2998" fmla="*/ 3137695 w 3657600"/>
              <a:gd name="connsiteY2998" fmla="*/ 955676 h 3616326"/>
              <a:gd name="connsiteX2999" fmla="*/ 3152776 w 3657600"/>
              <a:gd name="connsiteY2999" fmla="*/ 970757 h 3616326"/>
              <a:gd name="connsiteX3000" fmla="*/ 3137695 w 3657600"/>
              <a:gd name="connsiteY3000" fmla="*/ 985839 h 3616326"/>
              <a:gd name="connsiteX3001" fmla="*/ 3122613 w 3657600"/>
              <a:gd name="connsiteY3001" fmla="*/ 970757 h 3616326"/>
              <a:gd name="connsiteX3002" fmla="*/ 3137695 w 3657600"/>
              <a:gd name="connsiteY3002" fmla="*/ 955676 h 3616326"/>
              <a:gd name="connsiteX3003" fmla="*/ 2703234 w 3657600"/>
              <a:gd name="connsiteY3003" fmla="*/ 955676 h 3616326"/>
              <a:gd name="connsiteX3004" fmla="*/ 2736851 w 3657600"/>
              <a:gd name="connsiteY3004" fmla="*/ 989807 h 3616326"/>
              <a:gd name="connsiteX3005" fmla="*/ 2703234 w 3657600"/>
              <a:gd name="connsiteY3005" fmla="*/ 1023939 h 3616326"/>
              <a:gd name="connsiteX3006" fmla="*/ 2673351 w 3657600"/>
              <a:gd name="connsiteY3006" fmla="*/ 989807 h 3616326"/>
              <a:gd name="connsiteX3007" fmla="*/ 2703234 w 3657600"/>
              <a:gd name="connsiteY3007" fmla="*/ 955676 h 3616326"/>
              <a:gd name="connsiteX3008" fmla="*/ 1824038 w 3657600"/>
              <a:gd name="connsiteY3008" fmla="*/ 955675 h 3616326"/>
              <a:gd name="connsiteX3009" fmla="*/ 1846263 w 3657600"/>
              <a:gd name="connsiteY3009" fmla="*/ 978694 h 3616326"/>
              <a:gd name="connsiteX3010" fmla="*/ 1824038 w 3657600"/>
              <a:gd name="connsiteY3010" fmla="*/ 1001713 h 3616326"/>
              <a:gd name="connsiteX3011" fmla="*/ 1801813 w 3657600"/>
              <a:gd name="connsiteY3011" fmla="*/ 978694 h 3616326"/>
              <a:gd name="connsiteX3012" fmla="*/ 1824038 w 3657600"/>
              <a:gd name="connsiteY3012" fmla="*/ 955675 h 3616326"/>
              <a:gd name="connsiteX3013" fmla="*/ 397193 w 3657600"/>
              <a:gd name="connsiteY3013" fmla="*/ 939801 h 3616326"/>
              <a:gd name="connsiteX3014" fmla="*/ 404813 w 3657600"/>
              <a:gd name="connsiteY3014" fmla="*/ 951707 h 3616326"/>
              <a:gd name="connsiteX3015" fmla="*/ 397193 w 3657600"/>
              <a:gd name="connsiteY3015" fmla="*/ 963614 h 3616326"/>
              <a:gd name="connsiteX3016" fmla="*/ 385763 w 3657600"/>
              <a:gd name="connsiteY3016" fmla="*/ 951707 h 3616326"/>
              <a:gd name="connsiteX3017" fmla="*/ 397193 w 3657600"/>
              <a:gd name="connsiteY3017" fmla="*/ 939801 h 3616326"/>
              <a:gd name="connsiteX3018" fmla="*/ 3254376 w 3657600"/>
              <a:gd name="connsiteY3018" fmla="*/ 933451 h 3616326"/>
              <a:gd name="connsiteX3019" fmla="*/ 3265488 w 3657600"/>
              <a:gd name="connsiteY3019" fmla="*/ 941071 h 3616326"/>
              <a:gd name="connsiteX3020" fmla="*/ 3254376 w 3657600"/>
              <a:gd name="connsiteY3020" fmla="*/ 952501 h 3616326"/>
              <a:gd name="connsiteX3021" fmla="*/ 3243263 w 3657600"/>
              <a:gd name="connsiteY3021" fmla="*/ 941071 h 3616326"/>
              <a:gd name="connsiteX3022" fmla="*/ 3254376 w 3657600"/>
              <a:gd name="connsiteY3022" fmla="*/ 933451 h 3616326"/>
              <a:gd name="connsiteX3023" fmla="*/ 819945 w 3657600"/>
              <a:gd name="connsiteY3023" fmla="*/ 933450 h 3616326"/>
              <a:gd name="connsiteX3024" fmla="*/ 846139 w 3657600"/>
              <a:gd name="connsiteY3024" fmla="*/ 963083 h 3616326"/>
              <a:gd name="connsiteX3025" fmla="*/ 819945 w 3657600"/>
              <a:gd name="connsiteY3025" fmla="*/ 989013 h 3616326"/>
              <a:gd name="connsiteX3026" fmla="*/ 793751 w 3657600"/>
              <a:gd name="connsiteY3026" fmla="*/ 963083 h 3616326"/>
              <a:gd name="connsiteX3027" fmla="*/ 819945 w 3657600"/>
              <a:gd name="connsiteY3027" fmla="*/ 933450 h 3616326"/>
              <a:gd name="connsiteX3028" fmla="*/ 2495551 w 3657600"/>
              <a:gd name="connsiteY3028" fmla="*/ 928688 h 3616326"/>
              <a:gd name="connsiteX3029" fmla="*/ 2528888 w 3657600"/>
              <a:gd name="connsiteY3029" fmla="*/ 962819 h 3616326"/>
              <a:gd name="connsiteX3030" fmla="*/ 2495551 w 3657600"/>
              <a:gd name="connsiteY3030" fmla="*/ 996951 h 3616326"/>
              <a:gd name="connsiteX3031" fmla="*/ 2462213 w 3657600"/>
              <a:gd name="connsiteY3031" fmla="*/ 962819 h 3616326"/>
              <a:gd name="connsiteX3032" fmla="*/ 2495551 w 3657600"/>
              <a:gd name="connsiteY3032" fmla="*/ 928688 h 3616326"/>
              <a:gd name="connsiteX3033" fmla="*/ 2269040 w 3657600"/>
              <a:gd name="connsiteY3033" fmla="*/ 928688 h 3616326"/>
              <a:gd name="connsiteX3034" fmla="*/ 2306639 w 3657600"/>
              <a:gd name="connsiteY3034" fmla="*/ 962819 h 3616326"/>
              <a:gd name="connsiteX3035" fmla="*/ 2272800 w 3657600"/>
              <a:gd name="connsiteY3035" fmla="*/ 996951 h 3616326"/>
              <a:gd name="connsiteX3036" fmla="*/ 2269040 w 3657600"/>
              <a:gd name="connsiteY3036" fmla="*/ 996951 h 3616326"/>
              <a:gd name="connsiteX3037" fmla="*/ 2235201 w 3657600"/>
              <a:gd name="connsiteY3037" fmla="*/ 962819 h 3616326"/>
              <a:gd name="connsiteX3038" fmla="*/ 2269040 w 3657600"/>
              <a:gd name="connsiteY3038" fmla="*/ 928688 h 3616326"/>
              <a:gd name="connsiteX3039" fmla="*/ 1378452 w 3657600"/>
              <a:gd name="connsiteY3039" fmla="*/ 928688 h 3616326"/>
              <a:gd name="connsiteX3040" fmla="*/ 1416051 w 3657600"/>
              <a:gd name="connsiteY3040" fmla="*/ 967122 h 3616326"/>
              <a:gd name="connsiteX3041" fmla="*/ 1378452 w 3657600"/>
              <a:gd name="connsiteY3041" fmla="*/ 1001713 h 3616326"/>
              <a:gd name="connsiteX3042" fmla="*/ 1344613 w 3657600"/>
              <a:gd name="connsiteY3042" fmla="*/ 967122 h 3616326"/>
              <a:gd name="connsiteX3043" fmla="*/ 1378452 w 3657600"/>
              <a:gd name="connsiteY3043" fmla="*/ 928688 h 3616326"/>
              <a:gd name="connsiteX3044" fmla="*/ 1152223 w 3657600"/>
              <a:gd name="connsiteY3044" fmla="*/ 928688 h 3616326"/>
              <a:gd name="connsiteX3045" fmla="*/ 1193801 w 3657600"/>
              <a:gd name="connsiteY3045" fmla="*/ 966788 h 3616326"/>
              <a:gd name="connsiteX3046" fmla="*/ 1156003 w 3657600"/>
              <a:gd name="connsiteY3046" fmla="*/ 1004888 h 3616326"/>
              <a:gd name="connsiteX3047" fmla="*/ 1118206 w 3657600"/>
              <a:gd name="connsiteY3047" fmla="*/ 970598 h 3616326"/>
              <a:gd name="connsiteX3048" fmla="*/ 1152223 w 3657600"/>
              <a:gd name="connsiteY3048" fmla="*/ 928688 h 3616326"/>
              <a:gd name="connsiteX3049" fmla="*/ 2827868 w 3657600"/>
              <a:gd name="connsiteY3049" fmla="*/ 925513 h 3616326"/>
              <a:gd name="connsiteX3050" fmla="*/ 2857501 w 3657600"/>
              <a:gd name="connsiteY3050" fmla="*/ 955993 h 3616326"/>
              <a:gd name="connsiteX3051" fmla="*/ 2831572 w 3657600"/>
              <a:gd name="connsiteY3051" fmla="*/ 982663 h 3616326"/>
              <a:gd name="connsiteX3052" fmla="*/ 2827868 w 3657600"/>
              <a:gd name="connsiteY3052" fmla="*/ 982663 h 3616326"/>
              <a:gd name="connsiteX3053" fmla="*/ 2801938 w 3657600"/>
              <a:gd name="connsiteY3053" fmla="*/ 955993 h 3616326"/>
              <a:gd name="connsiteX3054" fmla="*/ 2827868 w 3657600"/>
              <a:gd name="connsiteY3054" fmla="*/ 925513 h 3616326"/>
              <a:gd name="connsiteX3055" fmla="*/ 278607 w 3657600"/>
              <a:gd name="connsiteY3055" fmla="*/ 917575 h 3616326"/>
              <a:gd name="connsiteX3056" fmla="*/ 284164 w 3657600"/>
              <a:gd name="connsiteY3056" fmla="*/ 923132 h 3616326"/>
              <a:gd name="connsiteX3057" fmla="*/ 278607 w 3657600"/>
              <a:gd name="connsiteY3057" fmla="*/ 928689 h 3616326"/>
              <a:gd name="connsiteX3058" fmla="*/ 273050 w 3657600"/>
              <a:gd name="connsiteY3058" fmla="*/ 923132 h 3616326"/>
              <a:gd name="connsiteX3059" fmla="*/ 278607 w 3657600"/>
              <a:gd name="connsiteY3059" fmla="*/ 917575 h 3616326"/>
              <a:gd name="connsiteX3060" fmla="*/ 3371057 w 3657600"/>
              <a:gd name="connsiteY3060" fmla="*/ 906463 h 3616326"/>
              <a:gd name="connsiteX3061" fmla="*/ 3375026 w 3657600"/>
              <a:gd name="connsiteY3061" fmla="*/ 913872 h 3616326"/>
              <a:gd name="connsiteX3062" fmla="*/ 3371057 w 3657600"/>
              <a:gd name="connsiteY3062" fmla="*/ 917576 h 3616326"/>
              <a:gd name="connsiteX3063" fmla="*/ 3367088 w 3657600"/>
              <a:gd name="connsiteY3063" fmla="*/ 913872 h 3616326"/>
              <a:gd name="connsiteX3064" fmla="*/ 3371057 w 3657600"/>
              <a:gd name="connsiteY3064" fmla="*/ 906463 h 3616326"/>
              <a:gd name="connsiteX3065" fmla="*/ 695815 w 3657600"/>
              <a:gd name="connsiteY3065" fmla="*/ 906463 h 3616326"/>
              <a:gd name="connsiteX3066" fmla="*/ 722314 w 3657600"/>
              <a:gd name="connsiteY3066" fmla="*/ 929482 h 3616326"/>
              <a:gd name="connsiteX3067" fmla="*/ 695815 w 3657600"/>
              <a:gd name="connsiteY3067" fmla="*/ 952501 h 3616326"/>
              <a:gd name="connsiteX3068" fmla="*/ 673101 w 3657600"/>
              <a:gd name="connsiteY3068" fmla="*/ 929482 h 3616326"/>
              <a:gd name="connsiteX3069" fmla="*/ 695815 w 3657600"/>
              <a:gd name="connsiteY3069" fmla="*/ 906463 h 3616326"/>
              <a:gd name="connsiteX3070" fmla="*/ 2952751 w 3657600"/>
              <a:gd name="connsiteY3070" fmla="*/ 898525 h 3616326"/>
              <a:gd name="connsiteX3071" fmla="*/ 2974976 w 3657600"/>
              <a:gd name="connsiteY3071" fmla="*/ 921544 h 3616326"/>
              <a:gd name="connsiteX3072" fmla="*/ 2952751 w 3657600"/>
              <a:gd name="connsiteY3072" fmla="*/ 944563 h 3616326"/>
              <a:gd name="connsiteX3073" fmla="*/ 2930526 w 3657600"/>
              <a:gd name="connsiteY3073" fmla="*/ 921544 h 3616326"/>
              <a:gd name="connsiteX3074" fmla="*/ 2952751 w 3657600"/>
              <a:gd name="connsiteY3074" fmla="*/ 898525 h 3616326"/>
              <a:gd name="connsiteX3075" fmla="*/ 1473201 w 3657600"/>
              <a:gd name="connsiteY3075" fmla="*/ 895351 h 3616326"/>
              <a:gd name="connsiteX3076" fmla="*/ 1503363 w 3657600"/>
              <a:gd name="connsiteY3076" fmla="*/ 925513 h 3616326"/>
              <a:gd name="connsiteX3077" fmla="*/ 1473201 w 3657600"/>
              <a:gd name="connsiteY3077" fmla="*/ 955676 h 3616326"/>
              <a:gd name="connsiteX3078" fmla="*/ 1443038 w 3657600"/>
              <a:gd name="connsiteY3078" fmla="*/ 925513 h 3616326"/>
              <a:gd name="connsiteX3079" fmla="*/ 1473201 w 3657600"/>
              <a:gd name="connsiteY3079" fmla="*/ 895351 h 3616326"/>
              <a:gd name="connsiteX3080" fmla="*/ 1023144 w 3657600"/>
              <a:gd name="connsiteY3080" fmla="*/ 895351 h 3616326"/>
              <a:gd name="connsiteX3081" fmla="*/ 1053483 w 3657600"/>
              <a:gd name="connsiteY3081" fmla="*/ 925233 h 3616326"/>
              <a:gd name="connsiteX3082" fmla="*/ 1023144 w 3657600"/>
              <a:gd name="connsiteY3082" fmla="*/ 958851 h 3616326"/>
              <a:gd name="connsiteX3083" fmla="*/ 989013 w 3657600"/>
              <a:gd name="connsiteY3083" fmla="*/ 928969 h 3616326"/>
              <a:gd name="connsiteX3084" fmla="*/ 1023144 w 3657600"/>
              <a:gd name="connsiteY3084" fmla="*/ 895351 h 3616326"/>
              <a:gd name="connsiteX3085" fmla="*/ 158750 w 3657600"/>
              <a:gd name="connsiteY3085" fmla="*/ 895350 h 3616326"/>
              <a:gd name="connsiteX3086" fmla="*/ 163513 w 3657600"/>
              <a:gd name="connsiteY3086" fmla="*/ 895350 h 3616326"/>
              <a:gd name="connsiteX3087" fmla="*/ 158750 w 3657600"/>
              <a:gd name="connsiteY3087" fmla="*/ 898525 h 3616326"/>
              <a:gd name="connsiteX3088" fmla="*/ 2174876 w 3657600"/>
              <a:gd name="connsiteY3088" fmla="*/ 892176 h 3616326"/>
              <a:gd name="connsiteX3089" fmla="*/ 2205038 w 3657600"/>
              <a:gd name="connsiteY3089" fmla="*/ 922338 h 3616326"/>
              <a:gd name="connsiteX3090" fmla="*/ 2174876 w 3657600"/>
              <a:gd name="connsiteY3090" fmla="*/ 952501 h 3616326"/>
              <a:gd name="connsiteX3091" fmla="*/ 2144713 w 3657600"/>
              <a:gd name="connsiteY3091" fmla="*/ 922338 h 3616326"/>
              <a:gd name="connsiteX3092" fmla="*/ 2174876 w 3657600"/>
              <a:gd name="connsiteY3092" fmla="*/ 892176 h 3616326"/>
              <a:gd name="connsiteX3093" fmla="*/ 2628108 w 3657600"/>
              <a:gd name="connsiteY3093" fmla="*/ 887413 h 3616326"/>
              <a:gd name="connsiteX3094" fmla="*/ 2662239 w 3657600"/>
              <a:gd name="connsiteY3094" fmla="*/ 921544 h 3616326"/>
              <a:gd name="connsiteX3095" fmla="*/ 2628108 w 3657600"/>
              <a:gd name="connsiteY3095" fmla="*/ 955676 h 3616326"/>
              <a:gd name="connsiteX3096" fmla="*/ 2593976 w 3657600"/>
              <a:gd name="connsiteY3096" fmla="*/ 921544 h 3616326"/>
              <a:gd name="connsiteX3097" fmla="*/ 2628108 w 3657600"/>
              <a:gd name="connsiteY3097" fmla="*/ 887413 h 3616326"/>
              <a:gd name="connsiteX3098" fmla="*/ 3487738 w 3657600"/>
              <a:gd name="connsiteY3098" fmla="*/ 884238 h 3616326"/>
              <a:gd name="connsiteX3099" fmla="*/ 3489326 w 3657600"/>
              <a:gd name="connsiteY3099" fmla="*/ 884238 h 3616326"/>
              <a:gd name="connsiteX3100" fmla="*/ 3489326 w 3657600"/>
              <a:gd name="connsiteY3100" fmla="*/ 885826 h 3616326"/>
              <a:gd name="connsiteX3101" fmla="*/ 3487738 w 3657600"/>
              <a:gd name="connsiteY3101" fmla="*/ 885826 h 3616326"/>
              <a:gd name="connsiteX3102" fmla="*/ 3074988 w 3657600"/>
              <a:gd name="connsiteY3102" fmla="*/ 879476 h 3616326"/>
              <a:gd name="connsiteX3103" fmla="*/ 3084513 w 3657600"/>
              <a:gd name="connsiteY3103" fmla="*/ 889001 h 3616326"/>
              <a:gd name="connsiteX3104" fmla="*/ 3074988 w 3657600"/>
              <a:gd name="connsiteY3104" fmla="*/ 898526 h 3616326"/>
              <a:gd name="connsiteX3105" fmla="*/ 3065463 w 3657600"/>
              <a:gd name="connsiteY3105" fmla="*/ 889001 h 3616326"/>
              <a:gd name="connsiteX3106" fmla="*/ 3074988 w 3657600"/>
              <a:gd name="connsiteY3106" fmla="*/ 879476 h 3616326"/>
              <a:gd name="connsiteX3107" fmla="*/ 574676 w 3657600"/>
              <a:gd name="connsiteY3107" fmla="*/ 876301 h 3616326"/>
              <a:gd name="connsiteX3108" fmla="*/ 593726 w 3657600"/>
              <a:gd name="connsiteY3108" fmla="*/ 898815 h 3616326"/>
              <a:gd name="connsiteX3109" fmla="*/ 574676 w 3657600"/>
              <a:gd name="connsiteY3109" fmla="*/ 917576 h 3616326"/>
              <a:gd name="connsiteX3110" fmla="*/ 555626 w 3657600"/>
              <a:gd name="connsiteY3110" fmla="*/ 898815 h 3616326"/>
              <a:gd name="connsiteX3111" fmla="*/ 574676 w 3657600"/>
              <a:gd name="connsiteY3111" fmla="*/ 876301 h 3616326"/>
              <a:gd name="connsiteX3112" fmla="*/ 2408740 w 3657600"/>
              <a:gd name="connsiteY3112" fmla="*/ 873126 h 3616326"/>
              <a:gd name="connsiteX3113" fmla="*/ 2446339 w 3657600"/>
              <a:gd name="connsiteY3113" fmla="*/ 906965 h 3616326"/>
              <a:gd name="connsiteX3114" fmla="*/ 2412500 w 3657600"/>
              <a:gd name="connsiteY3114" fmla="*/ 944564 h 3616326"/>
              <a:gd name="connsiteX3115" fmla="*/ 2408740 w 3657600"/>
              <a:gd name="connsiteY3115" fmla="*/ 944564 h 3616326"/>
              <a:gd name="connsiteX3116" fmla="*/ 2374901 w 3657600"/>
              <a:gd name="connsiteY3116" fmla="*/ 906965 h 3616326"/>
              <a:gd name="connsiteX3117" fmla="*/ 2408740 w 3657600"/>
              <a:gd name="connsiteY3117" fmla="*/ 873126 h 3616326"/>
              <a:gd name="connsiteX3118" fmla="*/ 1239044 w 3657600"/>
              <a:gd name="connsiteY3118" fmla="*/ 873126 h 3616326"/>
              <a:gd name="connsiteX3119" fmla="*/ 1276351 w 3657600"/>
              <a:gd name="connsiteY3119" fmla="*/ 910923 h 3616326"/>
              <a:gd name="connsiteX3120" fmla="*/ 1239044 w 3657600"/>
              <a:gd name="connsiteY3120" fmla="*/ 952501 h 3616326"/>
              <a:gd name="connsiteX3121" fmla="*/ 1201738 w 3657600"/>
              <a:gd name="connsiteY3121" fmla="*/ 910923 h 3616326"/>
              <a:gd name="connsiteX3122" fmla="*/ 1239044 w 3657600"/>
              <a:gd name="connsiteY3122" fmla="*/ 873126 h 3616326"/>
              <a:gd name="connsiteX3123" fmla="*/ 891858 w 3657600"/>
              <a:gd name="connsiteY3123" fmla="*/ 862013 h 3616326"/>
              <a:gd name="connsiteX3124" fmla="*/ 922338 w 3657600"/>
              <a:gd name="connsiteY3124" fmla="*/ 887942 h 3616326"/>
              <a:gd name="connsiteX3125" fmla="*/ 891858 w 3657600"/>
              <a:gd name="connsiteY3125" fmla="*/ 917576 h 3616326"/>
              <a:gd name="connsiteX3126" fmla="*/ 865188 w 3657600"/>
              <a:gd name="connsiteY3126" fmla="*/ 887942 h 3616326"/>
              <a:gd name="connsiteX3127" fmla="*/ 891858 w 3657600"/>
              <a:gd name="connsiteY3127" fmla="*/ 862013 h 3616326"/>
              <a:gd name="connsiteX3128" fmla="*/ 2076952 w 3657600"/>
              <a:gd name="connsiteY3128" fmla="*/ 857251 h 3616326"/>
              <a:gd name="connsiteX3129" fmla="*/ 2114551 w 3657600"/>
              <a:gd name="connsiteY3129" fmla="*/ 891090 h 3616326"/>
              <a:gd name="connsiteX3130" fmla="*/ 2080712 w 3657600"/>
              <a:gd name="connsiteY3130" fmla="*/ 928689 h 3616326"/>
              <a:gd name="connsiteX3131" fmla="*/ 2076952 w 3657600"/>
              <a:gd name="connsiteY3131" fmla="*/ 928689 h 3616326"/>
              <a:gd name="connsiteX3132" fmla="*/ 2043113 w 3657600"/>
              <a:gd name="connsiteY3132" fmla="*/ 894850 h 3616326"/>
              <a:gd name="connsiteX3133" fmla="*/ 2076952 w 3657600"/>
              <a:gd name="connsiteY3133" fmla="*/ 857251 h 3616326"/>
              <a:gd name="connsiteX3134" fmla="*/ 1570833 w 3657600"/>
              <a:gd name="connsiteY3134" fmla="*/ 857251 h 3616326"/>
              <a:gd name="connsiteX3135" fmla="*/ 1608139 w 3657600"/>
              <a:gd name="connsiteY3135" fmla="*/ 895351 h 3616326"/>
              <a:gd name="connsiteX3136" fmla="*/ 1570833 w 3657600"/>
              <a:gd name="connsiteY3136" fmla="*/ 933451 h 3616326"/>
              <a:gd name="connsiteX3137" fmla="*/ 1533526 w 3657600"/>
              <a:gd name="connsiteY3137" fmla="*/ 895351 h 3616326"/>
              <a:gd name="connsiteX3138" fmla="*/ 1570833 w 3657600"/>
              <a:gd name="connsiteY3138" fmla="*/ 857251 h 3616326"/>
              <a:gd name="connsiteX3139" fmla="*/ 3196433 w 3657600"/>
              <a:gd name="connsiteY3139" fmla="*/ 854076 h 3616326"/>
              <a:gd name="connsiteX3140" fmla="*/ 3201989 w 3657600"/>
              <a:gd name="connsiteY3140" fmla="*/ 858045 h 3616326"/>
              <a:gd name="connsiteX3141" fmla="*/ 3196433 w 3657600"/>
              <a:gd name="connsiteY3141" fmla="*/ 862014 h 3616326"/>
              <a:gd name="connsiteX3142" fmla="*/ 3190876 w 3657600"/>
              <a:gd name="connsiteY3142" fmla="*/ 858045 h 3616326"/>
              <a:gd name="connsiteX3143" fmla="*/ 3196433 w 3657600"/>
              <a:gd name="connsiteY3143" fmla="*/ 854076 h 3616326"/>
              <a:gd name="connsiteX3144" fmla="*/ 453232 w 3657600"/>
              <a:gd name="connsiteY3144" fmla="*/ 854076 h 3616326"/>
              <a:gd name="connsiteX3145" fmla="*/ 468314 w 3657600"/>
              <a:gd name="connsiteY3145" fmla="*/ 869157 h 3616326"/>
              <a:gd name="connsiteX3146" fmla="*/ 453232 w 3657600"/>
              <a:gd name="connsiteY3146" fmla="*/ 884239 h 3616326"/>
              <a:gd name="connsiteX3147" fmla="*/ 438151 w 3657600"/>
              <a:gd name="connsiteY3147" fmla="*/ 869157 h 3616326"/>
              <a:gd name="connsiteX3148" fmla="*/ 453232 w 3657600"/>
              <a:gd name="connsiteY3148" fmla="*/ 854076 h 3616326"/>
              <a:gd name="connsiteX3149" fmla="*/ 2756431 w 3657600"/>
              <a:gd name="connsiteY3149" fmla="*/ 854075 h 3616326"/>
              <a:gd name="connsiteX3150" fmla="*/ 2786064 w 3657600"/>
              <a:gd name="connsiteY3150" fmla="*/ 883708 h 3616326"/>
              <a:gd name="connsiteX3151" fmla="*/ 2756431 w 3657600"/>
              <a:gd name="connsiteY3151" fmla="*/ 909638 h 3616326"/>
              <a:gd name="connsiteX3152" fmla="*/ 2730501 w 3657600"/>
              <a:gd name="connsiteY3152" fmla="*/ 883708 h 3616326"/>
              <a:gd name="connsiteX3153" fmla="*/ 2756431 w 3657600"/>
              <a:gd name="connsiteY3153" fmla="*/ 854075 h 3616326"/>
              <a:gd name="connsiteX3154" fmla="*/ 1979112 w 3657600"/>
              <a:gd name="connsiteY3154" fmla="*/ 838201 h 3616326"/>
              <a:gd name="connsiteX3155" fmla="*/ 2012951 w 3657600"/>
              <a:gd name="connsiteY3155" fmla="*/ 872040 h 3616326"/>
              <a:gd name="connsiteX3156" fmla="*/ 1979112 w 3657600"/>
              <a:gd name="connsiteY3156" fmla="*/ 909639 h 3616326"/>
              <a:gd name="connsiteX3157" fmla="*/ 1941513 w 3657600"/>
              <a:gd name="connsiteY3157" fmla="*/ 872040 h 3616326"/>
              <a:gd name="connsiteX3158" fmla="*/ 1979112 w 3657600"/>
              <a:gd name="connsiteY3158" fmla="*/ 838201 h 3616326"/>
              <a:gd name="connsiteX3159" fmla="*/ 1672725 w 3657600"/>
              <a:gd name="connsiteY3159" fmla="*/ 838201 h 3616326"/>
              <a:gd name="connsiteX3160" fmla="*/ 1706564 w 3657600"/>
              <a:gd name="connsiteY3160" fmla="*/ 872040 h 3616326"/>
              <a:gd name="connsiteX3161" fmla="*/ 1672725 w 3657600"/>
              <a:gd name="connsiteY3161" fmla="*/ 909639 h 3616326"/>
              <a:gd name="connsiteX3162" fmla="*/ 1635126 w 3657600"/>
              <a:gd name="connsiteY3162" fmla="*/ 875800 h 3616326"/>
              <a:gd name="connsiteX3163" fmla="*/ 1672725 w 3657600"/>
              <a:gd name="connsiteY3163" fmla="*/ 838201 h 3616326"/>
              <a:gd name="connsiteX3164" fmla="*/ 1102519 w 3657600"/>
              <a:gd name="connsiteY3164" fmla="*/ 830263 h 3616326"/>
              <a:gd name="connsiteX3165" fmla="*/ 1136651 w 3657600"/>
              <a:gd name="connsiteY3165" fmla="*/ 864394 h 3616326"/>
              <a:gd name="connsiteX3166" fmla="*/ 1102519 w 3657600"/>
              <a:gd name="connsiteY3166" fmla="*/ 898526 h 3616326"/>
              <a:gd name="connsiteX3167" fmla="*/ 1068388 w 3657600"/>
              <a:gd name="connsiteY3167" fmla="*/ 864394 h 3616326"/>
              <a:gd name="connsiteX3168" fmla="*/ 1102519 w 3657600"/>
              <a:gd name="connsiteY3168" fmla="*/ 830263 h 3616326"/>
              <a:gd name="connsiteX3169" fmla="*/ 2544484 w 3657600"/>
              <a:gd name="connsiteY3169" fmla="*/ 827088 h 3616326"/>
              <a:gd name="connsiteX3170" fmla="*/ 2578101 w 3657600"/>
              <a:gd name="connsiteY3170" fmla="*/ 857718 h 3616326"/>
              <a:gd name="connsiteX3171" fmla="*/ 2544484 w 3657600"/>
              <a:gd name="connsiteY3171" fmla="*/ 892176 h 3616326"/>
              <a:gd name="connsiteX3172" fmla="*/ 2514601 w 3657600"/>
              <a:gd name="connsiteY3172" fmla="*/ 861546 h 3616326"/>
              <a:gd name="connsiteX3173" fmla="*/ 2544484 w 3657600"/>
              <a:gd name="connsiteY3173" fmla="*/ 827088 h 3616326"/>
              <a:gd name="connsiteX3174" fmla="*/ 1877220 w 3657600"/>
              <a:gd name="connsiteY3174" fmla="*/ 827088 h 3616326"/>
              <a:gd name="connsiteX3175" fmla="*/ 1911351 w 3657600"/>
              <a:gd name="connsiteY3175" fmla="*/ 864687 h 3616326"/>
              <a:gd name="connsiteX3176" fmla="*/ 1877220 w 3657600"/>
              <a:gd name="connsiteY3176" fmla="*/ 898526 h 3616326"/>
              <a:gd name="connsiteX3177" fmla="*/ 1843088 w 3657600"/>
              <a:gd name="connsiteY3177" fmla="*/ 864687 h 3616326"/>
              <a:gd name="connsiteX3178" fmla="*/ 1877220 w 3657600"/>
              <a:gd name="connsiteY3178" fmla="*/ 827088 h 3616326"/>
              <a:gd name="connsiteX3179" fmla="*/ 1774325 w 3657600"/>
              <a:gd name="connsiteY3179" fmla="*/ 827088 h 3616326"/>
              <a:gd name="connsiteX3180" fmla="*/ 1808164 w 3657600"/>
              <a:gd name="connsiteY3180" fmla="*/ 864687 h 3616326"/>
              <a:gd name="connsiteX3181" fmla="*/ 1774325 w 3657600"/>
              <a:gd name="connsiteY3181" fmla="*/ 898526 h 3616326"/>
              <a:gd name="connsiteX3182" fmla="*/ 1736726 w 3657600"/>
              <a:gd name="connsiteY3182" fmla="*/ 864687 h 3616326"/>
              <a:gd name="connsiteX3183" fmla="*/ 1774325 w 3657600"/>
              <a:gd name="connsiteY3183" fmla="*/ 827088 h 3616326"/>
              <a:gd name="connsiteX3184" fmla="*/ 766763 w 3657600"/>
              <a:gd name="connsiteY3184" fmla="*/ 827088 h 3616326"/>
              <a:gd name="connsiteX3185" fmla="*/ 793751 w 3657600"/>
              <a:gd name="connsiteY3185" fmla="*/ 853282 h 3616326"/>
              <a:gd name="connsiteX3186" fmla="*/ 766763 w 3657600"/>
              <a:gd name="connsiteY3186" fmla="*/ 879476 h 3616326"/>
              <a:gd name="connsiteX3187" fmla="*/ 739776 w 3657600"/>
              <a:gd name="connsiteY3187" fmla="*/ 853282 h 3616326"/>
              <a:gd name="connsiteX3188" fmla="*/ 766763 w 3657600"/>
              <a:gd name="connsiteY3188" fmla="*/ 827088 h 3616326"/>
              <a:gd name="connsiteX3189" fmla="*/ 333058 w 3657600"/>
              <a:gd name="connsiteY3189" fmla="*/ 827088 h 3616326"/>
              <a:gd name="connsiteX3190" fmla="*/ 344488 w 3657600"/>
              <a:gd name="connsiteY3190" fmla="*/ 838518 h 3616326"/>
              <a:gd name="connsiteX3191" fmla="*/ 333058 w 3657600"/>
              <a:gd name="connsiteY3191" fmla="*/ 846138 h 3616326"/>
              <a:gd name="connsiteX3192" fmla="*/ 325438 w 3657600"/>
              <a:gd name="connsiteY3192" fmla="*/ 838518 h 3616326"/>
              <a:gd name="connsiteX3193" fmla="*/ 333058 w 3657600"/>
              <a:gd name="connsiteY3193" fmla="*/ 827088 h 3616326"/>
              <a:gd name="connsiteX3194" fmla="*/ 3314700 w 3657600"/>
              <a:gd name="connsiteY3194" fmla="*/ 823913 h 3616326"/>
              <a:gd name="connsiteX3195" fmla="*/ 3317875 w 3657600"/>
              <a:gd name="connsiteY3195" fmla="*/ 827088 h 3616326"/>
              <a:gd name="connsiteX3196" fmla="*/ 3314700 w 3657600"/>
              <a:gd name="connsiteY3196" fmla="*/ 830263 h 3616326"/>
              <a:gd name="connsiteX3197" fmla="*/ 3311525 w 3657600"/>
              <a:gd name="connsiteY3197" fmla="*/ 827088 h 3616326"/>
              <a:gd name="connsiteX3198" fmla="*/ 2318252 w 3657600"/>
              <a:gd name="connsiteY3198" fmla="*/ 823913 h 3616326"/>
              <a:gd name="connsiteX3199" fmla="*/ 2322012 w 3657600"/>
              <a:gd name="connsiteY3199" fmla="*/ 823913 h 3616326"/>
              <a:gd name="connsiteX3200" fmla="*/ 2355851 w 3657600"/>
              <a:gd name="connsiteY3200" fmla="*/ 861512 h 3616326"/>
              <a:gd name="connsiteX3201" fmla="*/ 2322012 w 3657600"/>
              <a:gd name="connsiteY3201" fmla="*/ 895351 h 3616326"/>
              <a:gd name="connsiteX3202" fmla="*/ 2284413 w 3657600"/>
              <a:gd name="connsiteY3202" fmla="*/ 861512 h 3616326"/>
              <a:gd name="connsiteX3203" fmla="*/ 2318252 w 3657600"/>
              <a:gd name="connsiteY3203" fmla="*/ 823913 h 3616326"/>
              <a:gd name="connsiteX3204" fmla="*/ 1329040 w 3657600"/>
              <a:gd name="connsiteY3204" fmla="*/ 823913 h 3616326"/>
              <a:gd name="connsiteX3205" fmla="*/ 1366838 w 3657600"/>
              <a:gd name="connsiteY3205" fmla="*/ 861710 h 3616326"/>
              <a:gd name="connsiteX3206" fmla="*/ 1329040 w 3657600"/>
              <a:gd name="connsiteY3206" fmla="*/ 903288 h 3616326"/>
              <a:gd name="connsiteX3207" fmla="*/ 1287463 w 3657600"/>
              <a:gd name="connsiteY3207" fmla="*/ 865490 h 3616326"/>
              <a:gd name="connsiteX3208" fmla="*/ 1329040 w 3657600"/>
              <a:gd name="connsiteY3208" fmla="*/ 823913 h 3616326"/>
              <a:gd name="connsiteX3209" fmla="*/ 2884001 w 3657600"/>
              <a:gd name="connsiteY3209" fmla="*/ 819150 h 3616326"/>
              <a:gd name="connsiteX3210" fmla="*/ 2906714 w 3657600"/>
              <a:gd name="connsiteY3210" fmla="*/ 845649 h 3616326"/>
              <a:gd name="connsiteX3211" fmla="*/ 2884001 w 3657600"/>
              <a:gd name="connsiteY3211" fmla="*/ 868363 h 3616326"/>
              <a:gd name="connsiteX3212" fmla="*/ 2857501 w 3657600"/>
              <a:gd name="connsiteY3212" fmla="*/ 845649 h 3616326"/>
              <a:gd name="connsiteX3213" fmla="*/ 2884001 w 3657600"/>
              <a:gd name="connsiteY3213" fmla="*/ 819150 h 3616326"/>
              <a:gd name="connsiteX3214" fmla="*/ 215900 w 3657600"/>
              <a:gd name="connsiteY3214" fmla="*/ 804863 h 3616326"/>
              <a:gd name="connsiteX3215" fmla="*/ 219075 w 3657600"/>
              <a:gd name="connsiteY3215" fmla="*/ 808832 h 3616326"/>
              <a:gd name="connsiteX3216" fmla="*/ 215900 w 3657600"/>
              <a:gd name="connsiteY3216" fmla="*/ 812801 h 3616326"/>
              <a:gd name="connsiteX3217" fmla="*/ 212725 w 3657600"/>
              <a:gd name="connsiteY3217" fmla="*/ 808832 h 3616326"/>
              <a:gd name="connsiteX3218" fmla="*/ 215900 w 3657600"/>
              <a:gd name="connsiteY3218" fmla="*/ 804863 h 3616326"/>
              <a:gd name="connsiteX3219" fmla="*/ 642450 w 3657600"/>
              <a:gd name="connsiteY3219" fmla="*/ 796926 h 3616326"/>
              <a:gd name="connsiteX3220" fmla="*/ 665164 w 3657600"/>
              <a:gd name="connsiteY3220" fmla="*/ 819945 h 3616326"/>
              <a:gd name="connsiteX3221" fmla="*/ 642450 w 3657600"/>
              <a:gd name="connsiteY3221" fmla="*/ 842964 h 3616326"/>
              <a:gd name="connsiteX3222" fmla="*/ 615951 w 3657600"/>
              <a:gd name="connsiteY3222" fmla="*/ 819945 h 3616326"/>
              <a:gd name="connsiteX3223" fmla="*/ 642450 w 3657600"/>
              <a:gd name="connsiteY3223" fmla="*/ 796926 h 3616326"/>
              <a:gd name="connsiteX3224" fmla="*/ 3009108 w 3657600"/>
              <a:gd name="connsiteY3224" fmla="*/ 793751 h 3616326"/>
              <a:gd name="connsiteX3225" fmla="*/ 3027364 w 3657600"/>
              <a:gd name="connsiteY3225" fmla="*/ 812007 h 3616326"/>
              <a:gd name="connsiteX3226" fmla="*/ 3009108 w 3657600"/>
              <a:gd name="connsiteY3226" fmla="*/ 830264 h 3616326"/>
              <a:gd name="connsiteX3227" fmla="*/ 2990851 w 3657600"/>
              <a:gd name="connsiteY3227" fmla="*/ 812007 h 3616326"/>
              <a:gd name="connsiteX3228" fmla="*/ 3009108 w 3657600"/>
              <a:gd name="connsiteY3228" fmla="*/ 793751 h 3616326"/>
              <a:gd name="connsiteX3229" fmla="*/ 970757 w 3657600"/>
              <a:gd name="connsiteY3229" fmla="*/ 793750 h 3616326"/>
              <a:gd name="connsiteX3230" fmla="*/ 996951 w 3657600"/>
              <a:gd name="connsiteY3230" fmla="*/ 823383 h 3616326"/>
              <a:gd name="connsiteX3231" fmla="*/ 970757 w 3657600"/>
              <a:gd name="connsiteY3231" fmla="*/ 849313 h 3616326"/>
              <a:gd name="connsiteX3232" fmla="*/ 944563 w 3657600"/>
              <a:gd name="connsiteY3232" fmla="*/ 823383 h 3616326"/>
              <a:gd name="connsiteX3233" fmla="*/ 970757 w 3657600"/>
              <a:gd name="connsiteY3233" fmla="*/ 793750 h 3616326"/>
              <a:gd name="connsiteX3234" fmla="*/ 2681289 w 3657600"/>
              <a:gd name="connsiteY3234" fmla="*/ 785813 h 3616326"/>
              <a:gd name="connsiteX3235" fmla="*/ 2711451 w 3657600"/>
              <a:gd name="connsiteY3235" fmla="*/ 815975 h 3616326"/>
              <a:gd name="connsiteX3236" fmla="*/ 2681289 w 3657600"/>
              <a:gd name="connsiteY3236" fmla="*/ 846138 h 3616326"/>
              <a:gd name="connsiteX3237" fmla="*/ 2651126 w 3657600"/>
              <a:gd name="connsiteY3237" fmla="*/ 815975 h 3616326"/>
              <a:gd name="connsiteX3238" fmla="*/ 2681289 w 3657600"/>
              <a:gd name="connsiteY3238" fmla="*/ 785813 h 3616326"/>
              <a:gd name="connsiteX3239" fmla="*/ 2224590 w 3657600"/>
              <a:gd name="connsiteY3239" fmla="*/ 782638 h 3616326"/>
              <a:gd name="connsiteX3240" fmla="*/ 2228350 w 3657600"/>
              <a:gd name="connsiteY3240" fmla="*/ 782638 h 3616326"/>
              <a:gd name="connsiteX3241" fmla="*/ 2262189 w 3657600"/>
              <a:gd name="connsiteY3241" fmla="*/ 819944 h 3616326"/>
              <a:gd name="connsiteX3242" fmla="*/ 2228350 w 3657600"/>
              <a:gd name="connsiteY3242" fmla="*/ 857251 h 3616326"/>
              <a:gd name="connsiteX3243" fmla="*/ 2190751 w 3657600"/>
              <a:gd name="connsiteY3243" fmla="*/ 819944 h 3616326"/>
              <a:gd name="connsiteX3244" fmla="*/ 2224590 w 3657600"/>
              <a:gd name="connsiteY3244" fmla="*/ 782638 h 3616326"/>
              <a:gd name="connsiteX3245" fmla="*/ 1424291 w 3657600"/>
              <a:gd name="connsiteY3245" fmla="*/ 782638 h 3616326"/>
              <a:gd name="connsiteX3246" fmla="*/ 1462088 w 3657600"/>
              <a:gd name="connsiteY3246" fmla="*/ 824215 h 3616326"/>
              <a:gd name="connsiteX3247" fmla="*/ 1424291 w 3657600"/>
              <a:gd name="connsiteY3247" fmla="*/ 862013 h 3616326"/>
              <a:gd name="connsiteX3248" fmla="*/ 1382713 w 3657600"/>
              <a:gd name="connsiteY3248" fmla="*/ 824215 h 3616326"/>
              <a:gd name="connsiteX3249" fmla="*/ 1424291 w 3657600"/>
              <a:gd name="connsiteY3249" fmla="*/ 782638 h 3616326"/>
              <a:gd name="connsiteX3250" fmla="*/ 1189832 w 3657600"/>
              <a:gd name="connsiteY3250" fmla="*/ 774701 h 3616326"/>
              <a:gd name="connsiteX3251" fmla="*/ 1223964 w 3657600"/>
              <a:gd name="connsiteY3251" fmla="*/ 808832 h 3616326"/>
              <a:gd name="connsiteX3252" fmla="*/ 1189832 w 3657600"/>
              <a:gd name="connsiteY3252" fmla="*/ 842964 h 3616326"/>
              <a:gd name="connsiteX3253" fmla="*/ 1155701 w 3657600"/>
              <a:gd name="connsiteY3253" fmla="*/ 808832 h 3616326"/>
              <a:gd name="connsiteX3254" fmla="*/ 1189832 w 3657600"/>
              <a:gd name="connsiteY3254" fmla="*/ 774701 h 3616326"/>
              <a:gd name="connsiteX3255" fmla="*/ 518319 w 3657600"/>
              <a:gd name="connsiteY3255" fmla="*/ 774701 h 3616326"/>
              <a:gd name="connsiteX3256" fmla="*/ 529630 w 3657600"/>
              <a:gd name="connsiteY3256" fmla="*/ 785587 h 3616326"/>
              <a:gd name="connsiteX3257" fmla="*/ 518319 w 3657600"/>
              <a:gd name="connsiteY3257" fmla="*/ 800101 h 3616326"/>
              <a:gd name="connsiteX3258" fmla="*/ 503238 w 3657600"/>
              <a:gd name="connsiteY3258" fmla="*/ 785587 h 3616326"/>
              <a:gd name="connsiteX3259" fmla="*/ 518319 w 3657600"/>
              <a:gd name="connsiteY3259" fmla="*/ 774701 h 3616326"/>
              <a:gd name="connsiteX3260" fmla="*/ 3129757 w 3657600"/>
              <a:gd name="connsiteY3260" fmla="*/ 769938 h 3616326"/>
              <a:gd name="connsiteX3261" fmla="*/ 3136901 w 3657600"/>
              <a:gd name="connsiteY3261" fmla="*/ 777876 h 3616326"/>
              <a:gd name="connsiteX3262" fmla="*/ 3129757 w 3657600"/>
              <a:gd name="connsiteY3262" fmla="*/ 785814 h 3616326"/>
              <a:gd name="connsiteX3263" fmla="*/ 3122613 w 3657600"/>
              <a:gd name="connsiteY3263" fmla="*/ 777876 h 3616326"/>
              <a:gd name="connsiteX3264" fmla="*/ 3129757 w 3657600"/>
              <a:gd name="connsiteY3264" fmla="*/ 769938 h 3616326"/>
              <a:gd name="connsiteX3265" fmla="*/ 2461747 w 3657600"/>
              <a:gd name="connsiteY3265" fmla="*/ 769938 h 3616326"/>
              <a:gd name="connsiteX3266" fmla="*/ 2492376 w 3657600"/>
              <a:gd name="connsiteY3266" fmla="*/ 804069 h 3616326"/>
              <a:gd name="connsiteX3267" fmla="*/ 2461747 w 3657600"/>
              <a:gd name="connsiteY3267" fmla="*/ 838201 h 3616326"/>
              <a:gd name="connsiteX3268" fmla="*/ 2427288 w 3657600"/>
              <a:gd name="connsiteY3268" fmla="*/ 804069 h 3616326"/>
              <a:gd name="connsiteX3269" fmla="*/ 2461747 w 3657600"/>
              <a:gd name="connsiteY3269" fmla="*/ 769938 h 3616326"/>
              <a:gd name="connsiteX3270" fmla="*/ 838690 w 3657600"/>
              <a:gd name="connsiteY3270" fmla="*/ 758825 h 3616326"/>
              <a:gd name="connsiteX3271" fmla="*/ 865189 w 3657600"/>
              <a:gd name="connsiteY3271" fmla="*/ 781844 h 3616326"/>
              <a:gd name="connsiteX3272" fmla="*/ 838690 w 3657600"/>
              <a:gd name="connsiteY3272" fmla="*/ 804863 h 3616326"/>
              <a:gd name="connsiteX3273" fmla="*/ 815976 w 3657600"/>
              <a:gd name="connsiteY3273" fmla="*/ 781844 h 3616326"/>
              <a:gd name="connsiteX3274" fmla="*/ 838690 w 3657600"/>
              <a:gd name="connsiteY3274" fmla="*/ 758825 h 3616326"/>
              <a:gd name="connsiteX3275" fmla="*/ 2808577 w 3657600"/>
              <a:gd name="connsiteY3275" fmla="*/ 755650 h 3616326"/>
              <a:gd name="connsiteX3276" fmla="*/ 2827338 w 3657600"/>
              <a:gd name="connsiteY3276" fmla="*/ 774411 h 3616326"/>
              <a:gd name="connsiteX3277" fmla="*/ 2808577 w 3657600"/>
              <a:gd name="connsiteY3277" fmla="*/ 796925 h 3616326"/>
              <a:gd name="connsiteX3278" fmla="*/ 2786063 w 3657600"/>
              <a:gd name="connsiteY3278" fmla="*/ 774411 h 3616326"/>
              <a:gd name="connsiteX3279" fmla="*/ 2808577 w 3657600"/>
              <a:gd name="connsiteY3279" fmla="*/ 755650 h 3616326"/>
              <a:gd name="connsiteX3280" fmla="*/ 2129925 w 3657600"/>
              <a:gd name="connsiteY3280" fmla="*/ 752476 h 3616326"/>
              <a:gd name="connsiteX3281" fmla="*/ 2163764 w 3657600"/>
              <a:gd name="connsiteY3281" fmla="*/ 790075 h 3616326"/>
              <a:gd name="connsiteX3282" fmla="*/ 2129925 w 3657600"/>
              <a:gd name="connsiteY3282" fmla="*/ 823914 h 3616326"/>
              <a:gd name="connsiteX3283" fmla="*/ 2092326 w 3657600"/>
              <a:gd name="connsiteY3283" fmla="*/ 790075 h 3616326"/>
              <a:gd name="connsiteX3284" fmla="*/ 2129925 w 3657600"/>
              <a:gd name="connsiteY3284" fmla="*/ 752476 h 3616326"/>
              <a:gd name="connsiteX3285" fmla="*/ 1521884 w 3657600"/>
              <a:gd name="connsiteY3285" fmla="*/ 752476 h 3616326"/>
              <a:gd name="connsiteX3286" fmla="*/ 1558926 w 3657600"/>
              <a:gd name="connsiteY3286" fmla="*/ 789518 h 3616326"/>
              <a:gd name="connsiteX3287" fmla="*/ 1521884 w 3657600"/>
              <a:gd name="connsiteY3287" fmla="*/ 830264 h 3616326"/>
              <a:gd name="connsiteX3288" fmla="*/ 1481138 w 3657600"/>
              <a:gd name="connsiteY3288" fmla="*/ 789518 h 3616326"/>
              <a:gd name="connsiteX3289" fmla="*/ 1521884 w 3657600"/>
              <a:gd name="connsiteY3289" fmla="*/ 752476 h 3616326"/>
              <a:gd name="connsiteX3290" fmla="*/ 396875 w 3657600"/>
              <a:gd name="connsiteY3290" fmla="*/ 747713 h 3616326"/>
              <a:gd name="connsiteX3291" fmla="*/ 404813 w 3657600"/>
              <a:gd name="connsiteY3291" fmla="*/ 755650 h 3616326"/>
              <a:gd name="connsiteX3292" fmla="*/ 396875 w 3657600"/>
              <a:gd name="connsiteY3292" fmla="*/ 763588 h 3616326"/>
              <a:gd name="connsiteX3293" fmla="*/ 388938 w 3657600"/>
              <a:gd name="connsiteY3293" fmla="*/ 755650 h 3616326"/>
              <a:gd name="connsiteX3294" fmla="*/ 396875 w 3657600"/>
              <a:gd name="connsiteY3294" fmla="*/ 747713 h 3616326"/>
              <a:gd name="connsiteX3295" fmla="*/ 3251200 w 3657600"/>
              <a:gd name="connsiteY3295" fmla="*/ 744538 h 3616326"/>
              <a:gd name="connsiteX3296" fmla="*/ 3254375 w 3657600"/>
              <a:gd name="connsiteY3296" fmla="*/ 744538 h 3616326"/>
              <a:gd name="connsiteX3297" fmla="*/ 3254375 w 3657600"/>
              <a:gd name="connsiteY3297" fmla="*/ 747713 h 3616326"/>
              <a:gd name="connsiteX3298" fmla="*/ 3251200 w 3657600"/>
              <a:gd name="connsiteY3298" fmla="*/ 744538 h 3616326"/>
              <a:gd name="connsiteX3299" fmla="*/ 1053612 w 3657600"/>
              <a:gd name="connsiteY3299" fmla="*/ 736600 h 3616326"/>
              <a:gd name="connsiteX3300" fmla="*/ 1076326 w 3657600"/>
              <a:gd name="connsiteY3300" fmla="*/ 759314 h 3616326"/>
              <a:gd name="connsiteX3301" fmla="*/ 1053612 w 3657600"/>
              <a:gd name="connsiteY3301" fmla="*/ 785813 h 3616326"/>
              <a:gd name="connsiteX3302" fmla="*/ 1027113 w 3657600"/>
              <a:gd name="connsiteY3302" fmla="*/ 759314 h 3616326"/>
              <a:gd name="connsiteX3303" fmla="*/ 1053612 w 3657600"/>
              <a:gd name="connsiteY3303" fmla="*/ 736600 h 3616326"/>
              <a:gd name="connsiteX3304" fmla="*/ 2028033 w 3657600"/>
              <a:gd name="connsiteY3304" fmla="*/ 733426 h 3616326"/>
              <a:gd name="connsiteX3305" fmla="*/ 2062164 w 3657600"/>
              <a:gd name="connsiteY3305" fmla="*/ 766763 h 3616326"/>
              <a:gd name="connsiteX3306" fmla="*/ 2028033 w 3657600"/>
              <a:gd name="connsiteY3306" fmla="*/ 800101 h 3616326"/>
              <a:gd name="connsiteX3307" fmla="*/ 1993901 w 3657600"/>
              <a:gd name="connsiteY3307" fmla="*/ 766763 h 3616326"/>
              <a:gd name="connsiteX3308" fmla="*/ 2028033 w 3657600"/>
              <a:gd name="connsiteY3308" fmla="*/ 733426 h 3616326"/>
              <a:gd name="connsiteX3309" fmla="*/ 1619752 w 3657600"/>
              <a:gd name="connsiteY3309" fmla="*/ 733426 h 3616326"/>
              <a:gd name="connsiteX3310" fmla="*/ 1657351 w 3657600"/>
              <a:gd name="connsiteY3310" fmla="*/ 766763 h 3616326"/>
              <a:gd name="connsiteX3311" fmla="*/ 1619752 w 3657600"/>
              <a:gd name="connsiteY3311" fmla="*/ 800101 h 3616326"/>
              <a:gd name="connsiteX3312" fmla="*/ 1585913 w 3657600"/>
              <a:gd name="connsiteY3312" fmla="*/ 766763 h 3616326"/>
              <a:gd name="connsiteX3313" fmla="*/ 1619752 w 3657600"/>
              <a:gd name="connsiteY3313" fmla="*/ 733426 h 3616326"/>
              <a:gd name="connsiteX3314" fmla="*/ 2597945 w 3657600"/>
              <a:gd name="connsiteY3314" fmla="*/ 728663 h 3616326"/>
              <a:gd name="connsiteX3315" fmla="*/ 2624139 w 3657600"/>
              <a:gd name="connsiteY3315" fmla="*/ 755650 h 3616326"/>
              <a:gd name="connsiteX3316" fmla="*/ 2597945 w 3657600"/>
              <a:gd name="connsiteY3316" fmla="*/ 782638 h 3616326"/>
              <a:gd name="connsiteX3317" fmla="*/ 2571751 w 3657600"/>
              <a:gd name="connsiteY3317" fmla="*/ 755650 h 3616326"/>
              <a:gd name="connsiteX3318" fmla="*/ 2597945 w 3657600"/>
              <a:gd name="connsiteY3318" fmla="*/ 728663 h 3616326"/>
              <a:gd name="connsiteX3319" fmla="*/ 2371197 w 3657600"/>
              <a:gd name="connsiteY3319" fmla="*/ 728663 h 3616326"/>
              <a:gd name="connsiteX3320" fmla="*/ 2397126 w 3657600"/>
              <a:gd name="connsiteY3320" fmla="*/ 755333 h 3616326"/>
              <a:gd name="connsiteX3321" fmla="*/ 2371197 w 3657600"/>
              <a:gd name="connsiteY3321" fmla="*/ 785813 h 3616326"/>
              <a:gd name="connsiteX3322" fmla="*/ 2341563 w 3657600"/>
              <a:gd name="connsiteY3322" fmla="*/ 755333 h 3616326"/>
              <a:gd name="connsiteX3323" fmla="*/ 2371197 w 3657600"/>
              <a:gd name="connsiteY3323" fmla="*/ 728663 h 3616326"/>
              <a:gd name="connsiteX3324" fmla="*/ 1280319 w 3657600"/>
              <a:gd name="connsiteY3324" fmla="*/ 728663 h 3616326"/>
              <a:gd name="connsiteX3325" fmla="*/ 1311276 w 3657600"/>
              <a:gd name="connsiteY3325" fmla="*/ 758825 h 3616326"/>
              <a:gd name="connsiteX3326" fmla="*/ 1280319 w 3657600"/>
              <a:gd name="connsiteY3326" fmla="*/ 788988 h 3616326"/>
              <a:gd name="connsiteX3327" fmla="*/ 1249363 w 3657600"/>
              <a:gd name="connsiteY3327" fmla="*/ 758825 h 3616326"/>
              <a:gd name="connsiteX3328" fmla="*/ 1280319 w 3657600"/>
              <a:gd name="connsiteY3328" fmla="*/ 728663 h 3616326"/>
              <a:gd name="connsiteX3329" fmla="*/ 710912 w 3657600"/>
              <a:gd name="connsiteY3329" fmla="*/ 725488 h 3616326"/>
              <a:gd name="connsiteX3330" fmla="*/ 733426 w 3657600"/>
              <a:gd name="connsiteY3330" fmla="*/ 744249 h 3616326"/>
              <a:gd name="connsiteX3331" fmla="*/ 710912 w 3657600"/>
              <a:gd name="connsiteY3331" fmla="*/ 766763 h 3616326"/>
              <a:gd name="connsiteX3332" fmla="*/ 692151 w 3657600"/>
              <a:gd name="connsiteY3332" fmla="*/ 744249 h 3616326"/>
              <a:gd name="connsiteX3333" fmla="*/ 710912 w 3657600"/>
              <a:gd name="connsiteY3333" fmla="*/ 725488 h 3616326"/>
              <a:gd name="connsiteX3334" fmla="*/ 2937670 w 3657600"/>
              <a:gd name="connsiteY3334" fmla="*/ 720726 h 3616326"/>
              <a:gd name="connsiteX3335" fmla="*/ 2952751 w 3657600"/>
              <a:gd name="connsiteY3335" fmla="*/ 736601 h 3616326"/>
              <a:gd name="connsiteX3336" fmla="*/ 2937670 w 3657600"/>
              <a:gd name="connsiteY3336" fmla="*/ 752476 h 3616326"/>
              <a:gd name="connsiteX3337" fmla="*/ 2922588 w 3657600"/>
              <a:gd name="connsiteY3337" fmla="*/ 736601 h 3616326"/>
              <a:gd name="connsiteX3338" fmla="*/ 2937670 w 3657600"/>
              <a:gd name="connsiteY3338" fmla="*/ 720726 h 3616326"/>
              <a:gd name="connsiteX3339" fmla="*/ 274638 w 3657600"/>
              <a:gd name="connsiteY3339" fmla="*/ 720725 h 3616326"/>
              <a:gd name="connsiteX3340" fmla="*/ 276226 w 3657600"/>
              <a:gd name="connsiteY3340" fmla="*/ 724694 h 3616326"/>
              <a:gd name="connsiteX3341" fmla="*/ 274638 w 3657600"/>
              <a:gd name="connsiteY3341" fmla="*/ 728663 h 3616326"/>
              <a:gd name="connsiteX3342" fmla="*/ 273050 w 3657600"/>
              <a:gd name="connsiteY3342" fmla="*/ 724694 h 3616326"/>
              <a:gd name="connsiteX3343" fmla="*/ 274638 w 3657600"/>
              <a:gd name="connsiteY3343" fmla="*/ 720725 h 3616326"/>
              <a:gd name="connsiteX3344" fmla="*/ 1926140 w 3657600"/>
              <a:gd name="connsiteY3344" fmla="*/ 717551 h 3616326"/>
              <a:gd name="connsiteX3345" fmla="*/ 1963739 w 3657600"/>
              <a:gd name="connsiteY3345" fmla="*/ 751682 h 3616326"/>
              <a:gd name="connsiteX3346" fmla="*/ 1926140 w 3657600"/>
              <a:gd name="connsiteY3346" fmla="*/ 785814 h 3616326"/>
              <a:gd name="connsiteX3347" fmla="*/ 1892301 w 3657600"/>
              <a:gd name="connsiteY3347" fmla="*/ 751682 h 3616326"/>
              <a:gd name="connsiteX3348" fmla="*/ 1926140 w 3657600"/>
              <a:gd name="connsiteY3348" fmla="*/ 717551 h 3616326"/>
              <a:gd name="connsiteX3349" fmla="*/ 1721645 w 3657600"/>
              <a:gd name="connsiteY3349" fmla="*/ 717551 h 3616326"/>
              <a:gd name="connsiteX3350" fmla="*/ 1755776 w 3657600"/>
              <a:gd name="connsiteY3350" fmla="*/ 751390 h 3616326"/>
              <a:gd name="connsiteX3351" fmla="*/ 1721645 w 3657600"/>
              <a:gd name="connsiteY3351" fmla="*/ 788989 h 3616326"/>
              <a:gd name="connsiteX3352" fmla="*/ 1687513 w 3657600"/>
              <a:gd name="connsiteY3352" fmla="*/ 751390 h 3616326"/>
              <a:gd name="connsiteX3353" fmla="*/ 1721645 w 3657600"/>
              <a:gd name="connsiteY3353" fmla="*/ 717551 h 3616326"/>
              <a:gd name="connsiteX3354" fmla="*/ 1823245 w 3657600"/>
              <a:gd name="connsiteY3354" fmla="*/ 714376 h 3616326"/>
              <a:gd name="connsiteX3355" fmla="*/ 1857376 w 3657600"/>
              <a:gd name="connsiteY3355" fmla="*/ 748507 h 3616326"/>
              <a:gd name="connsiteX3356" fmla="*/ 1823245 w 3657600"/>
              <a:gd name="connsiteY3356" fmla="*/ 782639 h 3616326"/>
              <a:gd name="connsiteX3357" fmla="*/ 1789113 w 3657600"/>
              <a:gd name="connsiteY3357" fmla="*/ 748507 h 3616326"/>
              <a:gd name="connsiteX3358" fmla="*/ 1823245 w 3657600"/>
              <a:gd name="connsiteY3358" fmla="*/ 714376 h 3616326"/>
              <a:gd name="connsiteX3359" fmla="*/ 3062289 w 3657600"/>
              <a:gd name="connsiteY3359" fmla="*/ 695326 h 3616326"/>
              <a:gd name="connsiteX3360" fmla="*/ 3070226 w 3657600"/>
              <a:gd name="connsiteY3360" fmla="*/ 702470 h 3616326"/>
              <a:gd name="connsiteX3361" fmla="*/ 3062289 w 3657600"/>
              <a:gd name="connsiteY3361" fmla="*/ 709614 h 3616326"/>
              <a:gd name="connsiteX3362" fmla="*/ 3054351 w 3657600"/>
              <a:gd name="connsiteY3362" fmla="*/ 702470 h 3616326"/>
              <a:gd name="connsiteX3363" fmla="*/ 3062289 w 3657600"/>
              <a:gd name="connsiteY3363" fmla="*/ 695326 h 3616326"/>
              <a:gd name="connsiteX3364" fmla="*/ 918065 w 3657600"/>
              <a:gd name="connsiteY3364" fmla="*/ 690563 h 3616326"/>
              <a:gd name="connsiteX3365" fmla="*/ 944564 w 3657600"/>
              <a:gd name="connsiteY3365" fmla="*/ 717062 h 3616326"/>
              <a:gd name="connsiteX3366" fmla="*/ 918065 w 3657600"/>
              <a:gd name="connsiteY3366" fmla="*/ 739776 h 3616326"/>
              <a:gd name="connsiteX3367" fmla="*/ 895351 w 3657600"/>
              <a:gd name="connsiteY3367" fmla="*/ 717062 h 3616326"/>
              <a:gd name="connsiteX3368" fmla="*/ 918065 w 3657600"/>
              <a:gd name="connsiteY3368" fmla="*/ 690563 h 3616326"/>
              <a:gd name="connsiteX3369" fmla="*/ 585788 w 3657600"/>
              <a:gd name="connsiteY3369" fmla="*/ 690563 h 3616326"/>
              <a:gd name="connsiteX3370" fmla="*/ 604838 w 3657600"/>
              <a:gd name="connsiteY3370" fmla="*/ 709613 h 3616326"/>
              <a:gd name="connsiteX3371" fmla="*/ 585788 w 3657600"/>
              <a:gd name="connsiteY3371" fmla="*/ 728663 h 3616326"/>
              <a:gd name="connsiteX3372" fmla="*/ 566738 w 3657600"/>
              <a:gd name="connsiteY3372" fmla="*/ 709613 h 3616326"/>
              <a:gd name="connsiteX3373" fmla="*/ 585788 w 3657600"/>
              <a:gd name="connsiteY3373" fmla="*/ 690563 h 3616326"/>
              <a:gd name="connsiteX3374" fmla="*/ 2729707 w 3657600"/>
              <a:gd name="connsiteY3374" fmla="*/ 687388 h 3616326"/>
              <a:gd name="connsiteX3375" fmla="*/ 2752726 w 3657600"/>
              <a:gd name="connsiteY3375" fmla="*/ 710407 h 3616326"/>
              <a:gd name="connsiteX3376" fmla="*/ 2729707 w 3657600"/>
              <a:gd name="connsiteY3376" fmla="*/ 733426 h 3616326"/>
              <a:gd name="connsiteX3377" fmla="*/ 2706688 w 3657600"/>
              <a:gd name="connsiteY3377" fmla="*/ 710407 h 3616326"/>
              <a:gd name="connsiteX3378" fmla="*/ 2729707 w 3657600"/>
              <a:gd name="connsiteY3378" fmla="*/ 687388 h 3616326"/>
              <a:gd name="connsiteX3379" fmla="*/ 2276793 w 3657600"/>
              <a:gd name="connsiteY3379" fmla="*/ 687388 h 3616326"/>
              <a:gd name="connsiteX3380" fmla="*/ 2303463 w 3657600"/>
              <a:gd name="connsiteY3380" fmla="*/ 717868 h 3616326"/>
              <a:gd name="connsiteX3381" fmla="*/ 2276793 w 3657600"/>
              <a:gd name="connsiteY3381" fmla="*/ 744538 h 3616326"/>
              <a:gd name="connsiteX3382" fmla="*/ 2246313 w 3657600"/>
              <a:gd name="connsiteY3382" fmla="*/ 717868 h 3616326"/>
              <a:gd name="connsiteX3383" fmla="*/ 2276793 w 3657600"/>
              <a:gd name="connsiteY3383" fmla="*/ 687388 h 3616326"/>
              <a:gd name="connsiteX3384" fmla="*/ 1374775 w 3657600"/>
              <a:gd name="connsiteY3384" fmla="*/ 684213 h 3616326"/>
              <a:gd name="connsiteX3385" fmla="*/ 1408113 w 3657600"/>
              <a:gd name="connsiteY3385" fmla="*/ 718344 h 3616326"/>
              <a:gd name="connsiteX3386" fmla="*/ 1374775 w 3657600"/>
              <a:gd name="connsiteY3386" fmla="*/ 752476 h 3616326"/>
              <a:gd name="connsiteX3387" fmla="*/ 1341438 w 3657600"/>
              <a:gd name="connsiteY3387" fmla="*/ 718344 h 3616326"/>
              <a:gd name="connsiteX3388" fmla="*/ 1374775 w 3657600"/>
              <a:gd name="connsiteY3388" fmla="*/ 684213 h 3616326"/>
              <a:gd name="connsiteX3389" fmla="*/ 1140884 w 3657600"/>
              <a:gd name="connsiteY3389" fmla="*/ 679450 h 3616326"/>
              <a:gd name="connsiteX3390" fmla="*/ 1166814 w 3657600"/>
              <a:gd name="connsiteY3390" fmla="*/ 706437 h 3616326"/>
              <a:gd name="connsiteX3391" fmla="*/ 1140884 w 3657600"/>
              <a:gd name="connsiteY3391" fmla="*/ 733425 h 3616326"/>
              <a:gd name="connsiteX3392" fmla="*/ 1111251 w 3657600"/>
              <a:gd name="connsiteY3392" fmla="*/ 706437 h 3616326"/>
              <a:gd name="connsiteX3393" fmla="*/ 1140884 w 3657600"/>
              <a:gd name="connsiteY3393" fmla="*/ 679450 h 3616326"/>
              <a:gd name="connsiteX3394" fmla="*/ 2510632 w 3657600"/>
              <a:gd name="connsiteY3394" fmla="*/ 673100 h 3616326"/>
              <a:gd name="connsiteX3395" fmla="*/ 2536826 w 3657600"/>
              <a:gd name="connsiteY3395" fmla="*/ 702733 h 3616326"/>
              <a:gd name="connsiteX3396" fmla="*/ 2510632 w 3657600"/>
              <a:gd name="connsiteY3396" fmla="*/ 728663 h 3616326"/>
              <a:gd name="connsiteX3397" fmla="*/ 2484438 w 3657600"/>
              <a:gd name="connsiteY3397" fmla="*/ 702733 h 3616326"/>
              <a:gd name="connsiteX3398" fmla="*/ 2510632 w 3657600"/>
              <a:gd name="connsiteY3398" fmla="*/ 673100 h 3616326"/>
              <a:gd name="connsiteX3399" fmla="*/ 3186907 w 3657600"/>
              <a:gd name="connsiteY3399" fmla="*/ 665163 h 3616326"/>
              <a:gd name="connsiteX3400" fmla="*/ 3190876 w 3657600"/>
              <a:gd name="connsiteY3400" fmla="*/ 668338 h 3616326"/>
              <a:gd name="connsiteX3401" fmla="*/ 3186907 w 3657600"/>
              <a:gd name="connsiteY3401" fmla="*/ 668338 h 3616326"/>
              <a:gd name="connsiteX3402" fmla="*/ 3182938 w 3657600"/>
              <a:gd name="connsiteY3402" fmla="*/ 668338 h 3616326"/>
              <a:gd name="connsiteX3403" fmla="*/ 3186907 w 3657600"/>
              <a:gd name="connsiteY3403" fmla="*/ 665163 h 3616326"/>
              <a:gd name="connsiteX3404" fmla="*/ 460829 w 3657600"/>
              <a:gd name="connsiteY3404" fmla="*/ 665163 h 3616326"/>
              <a:gd name="connsiteX3405" fmla="*/ 476251 w 3657600"/>
              <a:gd name="connsiteY3405" fmla="*/ 676049 h 3616326"/>
              <a:gd name="connsiteX3406" fmla="*/ 460829 w 3657600"/>
              <a:gd name="connsiteY3406" fmla="*/ 690563 h 3616326"/>
              <a:gd name="connsiteX3407" fmla="*/ 449263 w 3657600"/>
              <a:gd name="connsiteY3407" fmla="*/ 676049 h 3616326"/>
              <a:gd name="connsiteX3408" fmla="*/ 460829 w 3657600"/>
              <a:gd name="connsiteY3408" fmla="*/ 665163 h 3616326"/>
              <a:gd name="connsiteX3409" fmla="*/ 786302 w 3657600"/>
              <a:gd name="connsiteY3409" fmla="*/ 654051 h 3616326"/>
              <a:gd name="connsiteX3410" fmla="*/ 812801 w 3657600"/>
              <a:gd name="connsiteY3410" fmla="*/ 676276 h 3616326"/>
              <a:gd name="connsiteX3411" fmla="*/ 790087 w 3657600"/>
              <a:gd name="connsiteY3411" fmla="*/ 698501 h 3616326"/>
              <a:gd name="connsiteX3412" fmla="*/ 763588 w 3657600"/>
              <a:gd name="connsiteY3412" fmla="*/ 676276 h 3616326"/>
              <a:gd name="connsiteX3413" fmla="*/ 786302 w 3657600"/>
              <a:gd name="connsiteY3413" fmla="*/ 654051 h 3616326"/>
              <a:gd name="connsiteX3414" fmla="*/ 2861831 w 3657600"/>
              <a:gd name="connsiteY3414" fmla="*/ 649288 h 3616326"/>
              <a:gd name="connsiteX3415" fmla="*/ 2881314 w 3657600"/>
              <a:gd name="connsiteY3415" fmla="*/ 668049 h 3616326"/>
              <a:gd name="connsiteX3416" fmla="*/ 2861831 w 3657600"/>
              <a:gd name="connsiteY3416" fmla="*/ 690563 h 3616326"/>
              <a:gd name="connsiteX3417" fmla="*/ 2838451 w 3657600"/>
              <a:gd name="connsiteY3417" fmla="*/ 668049 h 3616326"/>
              <a:gd name="connsiteX3418" fmla="*/ 2861831 w 3657600"/>
              <a:gd name="connsiteY3418" fmla="*/ 649288 h 3616326"/>
              <a:gd name="connsiteX3419" fmla="*/ 2178331 w 3657600"/>
              <a:gd name="connsiteY3419" fmla="*/ 649288 h 3616326"/>
              <a:gd name="connsiteX3420" fmla="*/ 2208213 w 3657600"/>
              <a:gd name="connsiteY3420" fmla="*/ 683746 h 3616326"/>
              <a:gd name="connsiteX3421" fmla="*/ 2178331 w 3657600"/>
              <a:gd name="connsiteY3421" fmla="*/ 714376 h 3616326"/>
              <a:gd name="connsiteX3422" fmla="*/ 2144713 w 3657600"/>
              <a:gd name="connsiteY3422" fmla="*/ 683746 h 3616326"/>
              <a:gd name="connsiteX3423" fmla="*/ 2178331 w 3657600"/>
              <a:gd name="connsiteY3423" fmla="*/ 649288 h 3616326"/>
              <a:gd name="connsiteX3424" fmla="*/ 1468940 w 3657600"/>
              <a:gd name="connsiteY3424" fmla="*/ 649288 h 3616326"/>
              <a:gd name="connsiteX3425" fmla="*/ 1506539 w 3657600"/>
              <a:gd name="connsiteY3425" fmla="*/ 686887 h 3616326"/>
              <a:gd name="connsiteX3426" fmla="*/ 1468940 w 3657600"/>
              <a:gd name="connsiteY3426" fmla="*/ 720726 h 3616326"/>
              <a:gd name="connsiteX3427" fmla="*/ 1435101 w 3657600"/>
              <a:gd name="connsiteY3427" fmla="*/ 686887 h 3616326"/>
              <a:gd name="connsiteX3428" fmla="*/ 1468940 w 3657600"/>
              <a:gd name="connsiteY3428" fmla="*/ 649288 h 3616326"/>
              <a:gd name="connsiteX3429" fmla="*/ 1001424 w 3657600"/>
              <a:gd name="connsiteY3429" fmla="*/ 638175 h 3616326"/>
              <a:gd name="connsiteX3430" fmla="*/ 1023938 w 3657600"/>
              <a:gd name="connsiteY3430" fmla="*/ 657225 h 3616326"/>
              <a:gd name="connsiteX3431" fmla="*/ 1001424 w 3657600"/>
              <a:gd name="connsiteY3431" fmla="*/ 676275 h 3616326"/>
              <a:gd name="connsiteX3432" fmla="*/ 982663 w 3657600"/>
              <a:gd name="connsiteY3432" fmla="*/ 657225 h 3616326"/>
              <a:gd name="connsiteX3433" fmla="*/ 1001424 w 3657600"/>
              <a:gd name="connsiteY3433" fmla="*/ 638175 h 3616326"/>
              <a:gd name="connsiteX3434" fmla="*/ 340784 w 3657600"/>
              <a:gd name="connsiteY3434" fmla="*/ 638175 h 3616326"/>
              <a:gd name="connsiteX3435" fmla="*/ 344488 w 3657600"/>
              <a:gd name="connsiteY3435" fmla="*/ 645584 h 3616326"/>
              <a:gd name="connsiteX3436" fmla="*/ 340784 w 3657600"/>
              <a:gd name="connsiteY3436" fmla="*/ 649288 h 3616326"/>
              <a:gd name="connsiteX3437" fmla="*/ 333375 w 3657600"/>
              <a:gd name="connsiteY3437" fmla="*/ 645584 h 3616326"/>
              <a:gd name="connsiteX3438" fmla="*/ 340784 w 3657600"/>
              <a:gd name="connsiteY3438" fmla="*/ 638175 h 3616326"/>
              <a:gd name="connsiteX3439" fmla="*/ 1227627 w 3657600"/>
              <a:gd name="connsiteY3439" fmla="*/ 635000 h 3616326"/>
              <a:gd name="connsiteX3440" fmla="*/ 1231412 w 3657600"/>
              <a:gd name="connsiteY3440" fmla="*/ 635000 h 3616326"/>
              <a:gd name="connsiteX3441" fmla="*/ 1254126 w 3657600"/>
              <a:gd name="connsiteY3441" fmla="*/ 657714 h 3616326"/>
              <a:gd name="connsiteX3442" fmla="*/ 1231412 w 3657600"/>
              <a:gd name="connsiteY3442" fmla="*/ 684213 h 3616326"/>
              <a:gd name="connsiteX3443" fmla="*/ 1204913 w 3657600"/>
              <a:gd name="connsiteY3443" fmla="*/ 657714 h 3616326"/>
              <a:gd name="connsiteX3444" fmla="*/ 1227627 w 3657600"/>
              <a:gd name="connsiteY3444" fmla="*/ 635000 h 3616326"/>
              <a:gd name="connsiteX3445" fmla="*/ 2646363 w 3657600"/>
              <a:gd name="connsiteY3445" fmla="*/ 630238 h 3616326"/>
              <a:gd name="connsiteX3446" fmla="*/ 2665413 w 3657600"/>
              <a:gd name="connsiteY3446" fmla="*/ 649721 h 3616326"/>
              <a:gd name="connsiteX3447" fmla="*/ 2646363 w 3657600"/>
              <a:gd name="connsiteY3447" fmla="*/ 673101 h 3616326"/>
              <a:gd name="connsiteX3448" fmla="*/ 2627313 w 3657600"/>
              <a:gd name="connsiteY3448" fmla="*/ 649721 h 3616326"/>
              <a:gd name="connsiteX3449" fmla="*/ 2646363 w 3657600"/>
              <a:gd name="connsiteY3449" fmla="*/ 630238 h 3616326"/>
              <a:gd name="connsiteX3450" fmla="*/ 2420145 w 3657600"/>
              <a:gd name="connsiteY3450" fmla="*/ 630238 h 3616326"/>
              <a:gd name="connsiteX3451" fmla="*/ 2443164 w 3657600"/>
              <a:gd name="connsiteY3451" fmla="*/ 653257 h 3616326"/>
              <a:gd name="connsiteX3452" fmla="*/ 2420145 w 3657600"/>
              <a:gd name="connsiteY3452" fmla="*/ 676276 h 3616326"/>
              <a:gd name="connsiteX3453" fmla="*/ 2397126 w 3657600"/>
              <a:gd name="connsiteY3453" fmla="*/ 653257 h 3616326"/>
              <a:gd name="connsiteX3454" fmla="*/ 2420145 w 3657600"/>
              <a:gd name="connsiteY3454" fmla="*/ 630238 h 3616326"/>
              <a:gd name="connsiteX3455" fmla="*/ 2076981 w 3657600"/>
              <a:gd name="connsiteY3455" fmla="*/ 630238 h 3616326"/>
              <a:gd name="connsiteX3456" fmla="*/ 2106614 w 3657600"/>
              <a:gd name="connsiteY3456" fmla="*/ 656908 h 3616326"/>
              <a:gd name="connsiteX3457" fmla="*/ 2080685 w 3657600"/>
              <a:gd name="connsiteY3457" fmla="*/ 687388 h 3616326"/>
              <a:gd name="connsiteX3458" fmla="*/ 2076981 w 3657600"/>
              <a:gd name="connsiteY3458" fmla="*/ 687388 h 3616326"/>
              <a:gd name="connsiteX3459" fmla="*/ 2051051 w 3657600"/>
              <a:gd name="connsiteY3459" fmla="*/ 656908 h 3616326"/>
              <a:gd name="connsiteX3460" fmla="*/ 2076981 w 3657600"/>
              <a:gd name="connsiteY3460" fmla="*/ 630238 h 3616326"/>
              <a:gd name="connsiteX3461" fmla="*/ 1571097 w 3657600"/>
              <a:gd name="connsiteY3461" fmla="*/ 630238 h 3616326"/>
              <a:gd name="connsiteX3462" fmla="*/ 1597026 w 3657600"/>
              <a:gd name="connsiteY3462" fmla="*/ 660400 h 3616326"/>
              <a:gd name="connsiteX3463" fmla="*/ 1571097 w 3657600"/>
              <a:gd name="connsiteY3463" fmla="*/ 690563 h 3616326"/>
              <a:gd name="connsiteX3464" fmla="*/ 1541463 w 3657600"/>
              <a:gd name="connsiteY3464" fmla="*/ 660400 h 3616326"/>
              <a:gd name="connsiteX3465" fmla="*/ 1571097 w 3657600"/>
              <a:gd name="connsiteY3465" fmla="*/ 630238 h 3616326"/>
              <a:gd name="connsiteX3466" fmla="*/ 2990058 w 3657600"/>
              <a:gd name="connsiteY3466" fmla="*/ 619126 h 3616326"/>
              <a:gd name="connsiteX3467" fmla="*/ 3001964 w 3657600"/>
              <a:gd name="connsiteY3467" fmla="*/ 631032 h 3616326"/>
              <a:gd name="connsiteX3468" fmla="*/ 2990058 w 3657600"/>
              <a:gd name="connsiteY3468" fmla="*/ 642939 h 3616326"/>
              <a:gd name="connsiteX3469" fmla="*/ 2978151 w 3657600"/>
              <a:gd name="connsiteY3469" fmla="*/ 631032 h 3616326"/>
              <a:gd name="connsiteX3470" fmla="*/ 2990058 w 3657600"/>
              <a:gd name="connsiteY3470" fmla="*/ 619126 h 3616326"/>
              <a:gd name="connsiteX3471" fmla="*/ 657755 w 3657600"/>
              <a:gd name="connsiteY3471" fmla="*/ 619126 h 3616326"/>
              <a:gd name="connsiteX3472" fmla="*/ 676276 w 3657600"/>
              <a:gd name="connsiteY3472" fmla="*/ 638176 h 3616326"/>
              <a:gd name="connsiteX3473" fmla="*/ 657755 w 3657600"/>
              <a:gd name="connsiteY3473" fmla="*/ 657226 h 3616326"/>
              <a:gd name="connsiteX3474" fmla="*/ 642938 w 3657600"/>
              <a:gd name="connsiteY3474" fmla="*/ 638176 h 3616326"/>
              <a:gd name="connsiteX3475" fmla="*/ 657755 w 3657600"/>
              <a:gd name="connsiteY3475" fmla="*/ 619126 h 3616326"/>
              <a:gd name="connsiteX3476" fmla="*/ 1978343 w 3657600"/>
              <a:gd name="connsiteY3476" fmla="*/ 615951 h 3616326"/>
              <a:gd name="connsiteX3477" fmla="*/ 2005013 w 3657600"/>
              <a:gd name="connsiteY3477" fmla="*/ 642621 h 3616326"/>
              <a:gd name="connsiteX3478" fmla="*/ 1978343 w 3657600"/>
              <a:gd name="connsiteY3478" fmla="*/ 673101 h 3616326"/>
              <a:gd name="connsiteX3479" fmla="*/ 1947863 w 3657600"/>
              <a:gd name="connsiteY3479" fmla="*/ 642621 h 3616326"/>
              <a:gd name="connsiteX3480" fmla="*/ 1978343 w 3657600"/>
              <a:gd name="connsiteY3480" fmla="*/ 615951 h 3616326"/>
              <a:gd name="connsiteX3481" fmla="*/ 1668993 w 3657600"/>
              <a:gd name="connsiteY3481" fmla="*/ 615951 h 3616326"/>
              <a:gd name="connsiteX3482" fmla="*/ 1698626 w 3657600"/>
              <a:gd name="connsiteY3482" fmla="*/ 642621 h 3616326"/>
              <a:gd name="connsiteX3483" fmla="*/ 1668993 w 3657600"/>
              <a:gd name="connsiteY3483" fmla="*/ 673101 h 3616326"/>
              <a:gd name="connsiteX3484" fmla="*/ 1643063 w 3657600"/>
              <a:gd name="connsiteY3484" fmla="*/ 642621 h 3616326"/>
              <a:gd name="connsiteX3485" fmla="*/ 1668993 w 3657600"/>
              <a:gd name="connsiteY3485" fmla="*/ 615951 h 3616326"/>
              <a:gd name="connsiteX3486" fmla="*/ 1876743 w 3657600"/>
              <a:gd name="connsiteY3486" fmla="*/ 608013 h 3616326"/>
              <a:gd name="connsiteX3487" fmla="*/ 1903413 w 3657600"/>
              <a:gd name="connsiteY3487" fmla="*/ 634683 h 3616326"/>
              <a:gd name="connsiteX3488" fmla="*/ 1876743 w 3657600"/>
              <a:gd name="connsiteY3488" fmla="*/ 665163 h 3616326"/>
              <a:gd name="connsiteX3489" fmla="*/ 1846263 w 3657600"/>
              <a:gd name="connsiteY3489" fmla="*/ 634683 h 3616326"/>
              <a:gd name="connsiteX3490" fmla="*/ 1876743 w 3657600"/>
              <a:gd name="connsiteY3490" fmla="*/ 608013 h 3616326"/>
              <a:gd name="connsiteX3491" fmla="*/ 1771333 w 3657600"/>
              <a:gd name="connsiteY3491" fmla="*/ 608013 h 3616326"/>
              <a:gd name="connsiteX3492" fmla="*/ 1801813 w 3657600"/>
              <a:gd name="connsiteY3492" fmla="*/ 634683 h 3616326"/>
              <a:gd name="connsiteX3493" fmla="*/ 1771333 w 3657600"/>
              <a:gd name="connsiteY3493" fmla="*/ 665163 h 3616326"/>
              <a:gd name="connsiteX3494" fmla="*/ 1744663 w 3657600"/>
              <a:gd name="connsiteY3494" fmla="*/ 634683 h 3616326"/>
              <a:gd name="connsiteX3495" fmla="*/ 1771333 w 3657600"/>
              <a:gd name="connsiteY3495" fmla="*/ 608013 h 3616326"/>
              <a:gd name="connsiteX3496" fmla="*/ 868652 w 3657600"/>
              <a:gd name="connsiteY3496" fmla="*/ 593726 h 3616326"/>
              <a:gd name="connsiteX3497" fmla="*/ 887413 w 3657600"/>
              <a:gd name="connsiteY3497" fmla="*/ 611982 h 3616326"/>
              <a:gd name="connsiteX3498" fmla="*/ 868652 w 3657600"/>
              <a:gd name="connsiteY3498" fmla="*/ 630239 h 3616326"/>
              <a:gd name="connsiteX3499" fmla="*/ 846138 w 3657600"/>
              <a:gd name="connsiteY3499" fmla="*/ 611982 h 3616326"/>
              <a:gd name="connsiteX3500" fmla="*/ 868652 w 3657600"/>
              <a:gd name="connsiteY3500" fmla="*/ 593726 h 3616326"/>
              <a:gd name="connsiteX3501" fmla="*/ 3117057 w 3657600"/>
              <a:gd name="connsiteY3501" fmla="*/ 588963 h 3616326"/>
              <a:gd name="connsiteX3502" fmla="*/ 3122614 w 3657600"/>
              <a:gd name="connsiteY3502" fmla="*/ 594520 h 3616326"/>
              <a:gd name="connsiteX3503" fmla="*/ 3117057 w 3657600"/>
              <a:gd name="connsiteY3503" fmla="*/ 600077 h 3616326"/>
              <a:gd name="connsiteX3504" fmla="*/ 3111500 w 3657600"/>
              <a:gd name="connsiteY3504" fmla="*/ 594520 h 3616326"/>
              <a:gd name="connsiteX3505" fmla="*/ 3117057 w 3657600"/>
              <a:gd name="connsiteY3505" fmla="*/ 588963 h 3616326"/>
              <a:gd name="connsiteX3506" fmla="*/ 2778655 w 3657600"/>
              <a:gd name="connsiteY3506" fmla="*/ 588963 h 3616326"/>
              <a:gd name="connsiteX3507" fmla="*/ 2797176 w 3657600"/>
              <a:gd name="connsiteY3507" fmla="*/ 604485 h 3616326"/>
              <a:gd name="connsiteX3508" fmla="*/ 2778655 w 3657600"/>
              <a:gd name="connsiteY3508" fmla="*/ 623888 h 3616326"/>
              <a:gd name="connsiteX3509" fmla="*/ 2763838 w 3657600"/>
              <a:gd name="connsiteY3509" fmla="*/ 604485 h 3616326"/>
              <a:gd name="connsiteX3510" fmla="*/ 2778655 w 3657600"/>
              <a:gd name="connsiteY3510" fmla="*/ 588963 h 3616326"/>
              <a:gd name="connsiteX3511" fmla="*/ 2325201 w 3657600"/>
              <a:gd name="connsiteY3511" fmla="*/ 588963 h 3616326"/>
              <a:gd name="connsiteX3512" fmla="*/ 2347914 w 3657600"/>
              <a:gd name="connsiteY3512" fmla="*/ 611982 h 3616326"/>
              <a:gd name="connsiteX3513" fmla="*/ 2325201 w 3657600"/>
              <a:gd name="connsiteY3513" fmla="*/ 635001 h 3616326"/>
              <a:gd name="connsiteX3514" fmla="*/ 2298701 w 3657600"/>
              <a:gd name="connsiteY3514" fmla="*/ 611982 h 3616326"/>
              <a:gd name="connsiteX3515" fmla="*/ 2325201 w 3657600"/>
              <a:gd name="connsiteY3515" fmla="*/ 588963 h 3616326"/>
              <a:gd name="connsiteX3516" fmla="*/ 1322071 w 3657600"/>
              <a:gd name="connsiteY3516" fmla="*/ 588963 h 3616326"/>
              <a:gd name="connsiteX3517" fmla="*/ 1352551 w 3657600"/>
              <a:gd name="connsiteY3517" fmla="*/ 615950 h 3616326"/>
              <a:gd name="connsiteX3518" fmla="*/ 1322071 w 3657600"/>
              <a:gd name="connsiteY3518" fmla="*/ 642938 h 3616326"/>
              <a:gd name="connsiteX3519" fmla="*/ 1295401 w 3657600"/>
              <a:gd name="connsiteY3519" fmla="*/ 615950 h 3616326"/>
              <a:gd name="connsiteX3520" fmla="*/ 1322071 w 3657600"/>
              <a:gd name="connsiteY3520" fmla="*/ 588963 h 3616326"/>
              <a:gd name="connsiteX3521" fmla="*/ 532606 w 3657600"/>
              <a:gd name="connsiteY3521" fmla="*/ 585788 h 3616326"/>
              <a:gd name="connsiteX3522" fmla="*/ 547688 w 3657600"/>
              <a:gd name="connsiteY3522" fmla="*/ 604309 h 3616326"/>
              <a:gd name="connsiteX3523" fmla="*/ 532606 w 3657600"/>
              <a:gd name="connsiteY3523" fmla="*/ 619126 h 3616326"/>
              <a:gd name="connsiteX3524" fmla="*/ 517525 w 3657600"/>
              <a:gd name="connsiteY3524" fmla="*/ 604309 h 3616326"/>
              <a:gd name="connsiteX3525" fmla="*/ 532606 w 3657600"/>
              <a:gd name="connsiteY3525" fmla="*/ 585788 h 3616326"/>
              <a:gd name="connsiteX3526" fmla="*/ 1087871 w 3657600"/>
              <a:gd name="connsiteY3526" fmla="*/ 581025 h 3616326"/>
              <a:gd name="connsiteX3527" fmla="*/ 1111251 w 3657600"/>
              <a:gd name="connsiteY3527" fmla="*/ 604405 h 3616326"/>
              <a:gd name="connsiteX3528" fmla="*/ 1087871 w 3657600"/>
              <a:gd name="connsiteY3528" fmla="*/ 623888 h 3616326"/>
              <a:gd name="connsiteX3529" fmla="*/ 1068388 w 3657600"/>
              <a:gd name="connsiteY3529" fmla="*/ 604405 h 3616326"/>
              <a:gd name="connsiteX3530" fmla="*/ 1087871 w 3657600"/>
              <a:gd name="connsiteY3530" fmla="*/ 581025 h 3616326"/>
              <a:gd name="connsiteX3531" fmla="*/ 2559340 w 3657600"/>
              <a:gd name="connsiteY3531" fmla="*/ 577850 h 3616326"/>
              <a:gd name="connsiteX3532" fmla="*/ 2578101 w 3657600"/>
              <a:gd name="connsiteY3532" fmla="*/ 596611 h 3616326"/>
              <a:gd name="connsiteX3533" fmla="*/ 2559340 w 3657600"/>
              <a:gd name="connsiteY3533" fmla="*/ 619125 h 3616326"/>
              <a:gd name="connsiteX3534" fmla="*/ 2536826 w 3657600"/>
              <a:gd name="connsiteY3534" fmla="*/ 596611 h 3616326"/>
              <a:gd name="connsiteX3535" fmla="*/ 2559340 w 3657600"/>
              <a:gd name="connsiteY3535" fmla="*/ 577850 h 3616326"/>
              <a:gd name="connsiteX3536" fmla="*/ 405342 w 3657600"/>
              <a:gd name="connsiteY3536" fmla="*/ 563563 h 3616326"/>
              <a:gd name="connsiteX3537" fmla="*/ 412751 w 3657600"/>
              <a:gd name="connsiteY3537" fmla="*/ 567267 h 3616326"/>
              <a:gd name="connsiteX3538" fmla="*/ 405342 w 3657600"/>
              <a:gd name="connsiteY3538" fmla="*/ 574676 h 3616326"/>
              <a:gd name="connsiteX3539" fmla="*/ 401638 w 3657600"/>
              <a:gd name="connsiteY3539" fmla="*/ 567267 h 3616326"/>
              <a:gd name="connsiteX3540" fmla="*/ 405342 w 3657600"/>
              <a:gd name="connsiteY3540" fmla="*/ 563563 h 3616326"/>
              <a:gd name="connsiteX3541" fmla="*/ 1420020 w 3657600"/>
              <a:gd name="connsiteY3541" fmla="*/ 555625 h 3616326"/>
              <a:gd name="connsiteX3542" fmla="*/ 1446214 w 3657600"/>
              <a:gd name="connsiteY3542" fmla="*/ 581819 h 3616326"/>
              <a:gd name="connsiteX3543" fmla="*/ 1420020 w 3657600"/>
              <a:gd name="connsiteY3543" fmla="*/ 608013 h 3616326"/>
              <a:gd name="connsiteX3544" fmla="*/ 1393826 w 3657600"/>
              <a:gd name="connsiteY3544" fmla="*/ 581819 h 3616326"/>
              <a:gd name="connsiteX3545" fmla="*/ 1420020 w 3657600"/>
              <a:gd name="connsiteY3545" fmla="*/ 555625 h 3616326"/>
              <a:gd name="connsiteX3546" fmla="*/ 2228057 w 3657600"/>
              <a:gd name="connsiteY3546" fmla="*/ 550863 h 3616326"/>
              <a:gd name="connsiteX3547" fmla="*/ 2254251 w 3657600"/>
              <a:gd name="connsiteY3547" fmla="*/ 577850 h 3616326"/>
              <a:gd name="connsiteX3548" fmla="*/ 2228057 w 3657600"/>
              <a:gd name="connsiteY3548" fmla="*/ 604838 h 3616326"/>
              <a:gd name="connsiteX3549" fmla="*/ 2201863 w 3657600"/>
              <a:gd name="connsiteY3549" fmla="*/ 577850 h 3616326"/>
              <a:gd name="connsiteX3550" fmla="*/ 2228057 w 3657600"/>
              <a:gd name="connsiteY3550" fmla="*/ 550863 h 3616326"/>
              <a:gd name="connsiteX3551" fmla="*/ 736601 w 3657600"/>
              <a:gd name="connsiteY3551" fmla="*/ 550863 h 3616326"/>
              <a:gd name="connsiteX3552" fmla="*/ 755651 w 3657600"/>
              <a:gd name="connsiteY3552" fmla="*/ 569913 h 3616326"/>
              <a:gd name="connsiteX3553" fmla="*/ 736601 w 3657600"/>
              <a:gd name="connsiteY3553" fmla="*/ 588963 h 3616326"/>
              <a:gd name="connsiteX3554" fmla="*/ 717551 w 3657600"/>
              <a:gd name="connsiteY3554" fmla="*/ 569913 h 3616326"/>
              <a:gd name="connsiteX3555" fmla="*/ 736601 w 3657600"/>
              <a:gd name="connsiteY3555" fmla="*/ 550863 h 3616326"/>
              <a:gd name="connsiteX3556" fmla="*/ 2910683 w 3657600"/>
              <a:gd name="connsiteY3556" fmla="*/ 547688 h 3616326"/>
              <a:gd name="connsiteX3557" fmla="*/ 2925764 w 3657600"/>
              <a:gd name="connsiteY3557" fmla="*/ 562769 h 3616326"/>
              <a:gd name="connsiteX3558" fmla="*/ 2910683 w 3657600"/>
              <a:gd name="connsiteY3558" fmla="*/ 577851 h 3616326"/>
              <a:gd name="connsiteX3559" fmla="*/ 2895601 w 3657600"/>
              <a:gd name="connsiteY3559" fmla="*/ 562769 h 3616326"/>
              <a:gd name="connsiteX3560" fmla="*/ 2910683 w 3657600"/>
              <a:gd name="connsiteY3560" fmla="*/ 547688 h 3616326"/>
              <a:gd name="connsiteX3561" fmla="*/ 2695576 w 3657600"/>
              <a:gd name="connsiteY3561" fmla="*/ 539751 h 3616326"/>
              <a:gd name="connsiteX3562" fmla="*/ 2703513 w 3657600"/>
              <a:gd name="connsiteY3562" fmla="*/ 547688 h 3616326"/>
              <a:gd name="connsiteX3563" fmla="*/ 2695576 w 3657600"/>
              <a:gd name="connsiteY3563" fmla="*/ 555626 h 3616326"/>
              <a:gd name="connsiteX3564" fmla="*/ 2687638 w 3657600"/>
              <a:gd name="connsiteY3564" fmla="*/ 547688 h 3616326"/>
              <a:gd name="connsiteX3565" fmla="*/ 2695576 w 3657600"/>
              <a:gd name="connsiteY3565" fmla="*/ 539751 h 3616326"/>
              <a:gd name="connsiteX3566" fmla="*/ 952500 w 3657600"/>
              <a:gd name="connsiteY3566" fmla="*/ 539751 h 3616326"/>
              <a:gd name="connsiteX3567" fmla="*/ 963613 w 3657600"/>
              <a:gd name="connsiteY3567" fmla="*/ 551317 h 3616326"/>
              <a:gd name="connsiteX3568" fmla="*/ 952500 w 3657600"/>
              <a:gd name="connsiteY3568" fmla="*/ 566739 h 3616326"/>
              <a:gd name="connsiteX3569" fmla="*/ 941388 w 3657600"/>
              <a:gd name="connsiteY3569" fmla="*/ 551317 h 3616326"/>
              <a:gd name="connsiteX3570" fmla="*/ 952500 w 3657600"/>
              <a:gd name="connsiteY3570" fmla="*/ 539751 h 3616326"/>
              <a:gd name="connsiteX3571" fmla="*/ 2468881 w 3657600"/>
              <a:gd name="connsiteY3571" fmla="*/ 539750 h 3616326"/>
              <a:gd name="connsiteX3572" fmla="*/ 2476501 w 3657600"/>
              <a:gd name="connsiteY3572" fmla="*/ 551180 h 3616326"/>
              <a:gd name="connsiteX3573" fmla="*/ 2468881 w 3657600"/>
              <a:gd name="connsiteY3573" fmla="*/ 558800 h 3616326"/>
              <a:gd name="connsiteX3574" fmla="*/ 2457451 w 3657600"/>
              <a:gd name="connsiteY3574" fmla="*/ 551180 h 3616326"/>
              <a:gd name="connsiteX3575" fmla="*/ 2468881 w 3657600"/>
              <a:gd name="connsiteY3575" fmla="*/ 539750 h 3616326"/>
              <a:gd name="connsiteX3576" fmla="*/ 1178719 w 3657600"/>
              <a:gd name="connsiteY3576" fmla="*/ 539750 h 3616326"/>
              <a:gd name="connsiteX3577" fmla="*/ 1193801 w 3657600"/>
              <a:gd name="connsiteY3577" fmla="*/ 554831 h 3616326"/>
              <a:gd name="connsiteX3578" fmla="*/ 1178719 w 3657600"/>
              <a:gd name="connsiteY3578" fmla="*/ 569913 h 3616326"/>
              <a:gd name="connsiteX3579" fmla="*/ 1163638 w 3657600"/>
              <a:gd name="connsiteY3579" fmla="*/ 554831 h 3616326"/>
              <a:gd name="connsiteX3580" fmla="*/ 1178719 w 3657600"/>
              <a:gd name="connsiteY3580" fmla="*/ 539750 h 3616326"/>
              <a:gd name="connsiteX3581" fmla="*/ 2129633 w 3657600"/>
              <a:gd name="connsiteY3581" fmla="*/ 536575 h 3616326"/>
              <a:gd name="connsiteX3582" fmla="*/ 2144714 w 3657600"/>
              <a:gd name="connsiteY3582" fmla="*/ 551392 h 3616326"/>
              <a:gd name="connsiteX3583" fmla="*/ 2129633 w 3657600"/>
              <a:gd name="connsiteY3583" fmla="*/ 569913 h 3616326"/>
              <a:gd name="connsiteX3584" fmla="*/ 2114551 w 3657600"/>
              <a:gd name="connsiteY3584" fmla="*/ 551392 h 3616326"/>
              <a:gd name="connsiteX3585" fmla="*/ 2129633 w 3657600"/>
              <a:gd name="connsiteY3585" fmla="*/ 536575 h 3616326"/>
              <a:gd name="connsiteX3586" fmla="*/ 1518445 w 3657600"/>
              <a:gd name="connsiteY3586" fmla="*/ 533400 h 3616326"/>
              <a:gd name="connsiteX3587" fmla="*/ 1541464 w 3657600"/>
              <a:gd name="connsiteY3587" fmla="*/ 555625 h 3616326"/>
              <a:gd name="connsiteX3588" fmla="*/ 1518445 w 3657600"/>
              <a:gd name="connsiteY3588" fmla="*/ 577850 h 3616326"/>
              <a:gd name="connsiteX3589" fmla="*/ 1495426 w 3657600"/>
              <a:gd name="connsiteY3589" fmla="*/ 555625 h 3616326"/>
              <a:gd name="connsiteX3590" fmla="*/ 1518445 w 3657600"/>
              <a:gd name="connsiteY3590" fmla="*/ 533400 h 3616326"/>
              <a:gd name="connsiteX3591" fmla="*/ 3038475 w 3657600"/>
              <a:gd name="connsiteY3591" fmla="*/ 520700 h 3616326"/>
              <a:gd name="connsiteX3592" fmla="*/ 3043238 w 3657600"/>
              <a:gd name="connsiteY3592" fmla="*/ 520700 h 3616326"/>
              <a:gd name="connsiteX3593" fmla="*/ 3043238 w 3657600"/>
              <a:gd name="connsiteY3593" fmla="*/ 525463 h 3616326"/>
              <a:gd name="connsiteX3594" fmla="*/ 3038475 w 3657600"/>
              <a:gd name="connsiteY3594" fmla="*/ 520700 h 3616326"/>
              <a:gd name="connsiteX3595" fmla="*/ 604520 w 3657600"/>
              <a:gd name="connsiteY3595" fmla="*/ 520700 h 3616326"/>
              <a:gd name="connsiteX3596" fmla="*/ 615950 w 3657600"/>
              <a:gd name="connsiteY3596" fmla="*/ 532130 h 3616326"/>
              <a:gd name="connsiteX3597" fmla="*/ 604520 w 3657600"/>
              <a:gd name="connsiteY3597" fmla="*/ 539750 h 3616326"/>
              <a:gd name="connsiteX3598" fmla="*/ 596900 w 3657600"/>
              <a:gd name="connsiteY3598" fmla="*/ 532130 h 3616326"/>
              <a:gd name="connsiteX3599" fmla="*/ 604520 w 3657600"/>
              <a:gd name="connsiteY3599" fmla="*/ 520700 h 3616326"/>
              <a:gd name="connsiteX3600" fmla="*/ 2027238 w 3657600"/>
              <a:gd name="connsiteY3600" fmla="*/ 517525 h 3616326"/>
              <a:gd name="connsiteX3601" fmla="*/ 2046288 w 3657600"/>
              <a:gd name="connsiteY3601" fmla="*/ 532342 h 3616326"/>
              <a:gd name="connsiteX3602" fmla="*/ 2027238 w 3657600"/>
              <a:gd name="connsiteY3602" fmla="*/ 550863 h 3616326"/>
              <a:gd name="connsiteX3603" fmla="*/ 2008188 w 3657600"/>
              <a:gd name="connsiteY3603" fmla="*/ 532342 h 3616326"/>
              <a:gd name="connsiteX3604" fmla="*/ 2027238 w 3657600"/>
              <a:gd name="connsiteY3604" fmla="*/ 517525 h 3616326"/>
              <a:gd name="connsiteX3605" fmla="*/ 1620045 w 3657600"/>
              <a:gd name="connsiteY3605" fmla="*/ 514350 h 3616326"/>
              <a:gd name="connsiteX3606" fmla="*/ 1643064 w 3657600"/>
              <a:gd name="connsiteY3606" fmla="*/ 536575 h 3616326"/>
              <a:gd name="connsiteX3607" fmla="*/ 1620045 w 3657600"/>
              <a:gd name="connsiteY3607" fmla="*/ 558800 h 3616326"/>
              <a:gd name="connsiteX3608" fmla="*/ 1597026 w 3657600"/>
              <a:gd name="connsiteY3608" fmla="*/ 536575 h 3616326"/>
              <a:gd name="connsiteX3609" fmla="*/ 1620045 w 3657600"/>
              <a:gd name="connsiteY3609" fmla="*/ 514350 h 3616326"/>
              <a:gd name="connsiteX3610" fmla="*/ 1925638 w 3657600"/>
              <a:gd name="connsiteY3610" fmla="*/ 506413 h 3616326"/>
              <a:gd name="connsiteX3611" fmla="*/ 1944688 w 3657600"/>
              <a:gd name="connsiteY3611" fmla="*/ 521230 h 3616326"/>
              <a:gd name="connsiteX3612" fmla="*/ 1925638 w 3657600"/>
              <a:gd name="connsiteY3612" fmla="*/ 539751 h 3616326"/>
              <a:gd name="connsiteX3613" fmla="*/ 1906588 w 3657600"/>
              <a:gd name="connsiteY3613" fmla="*/ 521230 h 3616326"/>
              <a:gd name="connsiteX3614" fmla="*/ 1925638 w 3657600"/>
              <a:gd name="connsiteY3614" fmla="*/ 506413 h 3616326"/>
              <a:gd name="connsiteX3615" fmla="*/ 1824038 w 3657600"/>
              <a:gd name="connsiteY3615" fmla="*/ 503238 h 3616326"/>
              <a:gd name="connsiteX3616" fmla="*/ 1843088 w 3657600"/>
              <a:gd name="connsiteY3616" fmla="*/ 521494 h 3616326"/>
              <a:gd name="connsiteX3617" fmla="*/ 1824038 w 3657600"/>
              <a:gd name="connsiteY3617" fmla="*/ 539751 h 3616326"/>
              <a:gd name="connsiteX3618" fmla="*/ 1804988 w 3657600"/>
              <a:gd name="connsiteY3618" fmla="*/ 521494 h 3616326"/>
              <a:gd name="connsiteX3619" fmla="*/ 1824038 w 3657600"/>
              <a:gd name="connsiteY3619" fmla="*/ 503238 h 3616326"/>
              <a:gd name="connsiteX3620" fmla="*/ 1722006 w 3657600"/>
              <a:gd name="connsiteY3620" fmla="*/ 503238 h 3616326"/>
              <a:gd name="connsiteX3621" fmla="*/ 1741489 w 3657600"/>
              <a:gd name="connsiteY3621" fmla="*/ 525752 h 3616326"/>
              <a:gd name="connsiteX3622" fmla="*/ 1722006 w 3657600"/>
              <a:gd name="connsiteY3622" fmla="*/ 544513 h 3616326"/>
              <a:gd name="connsiteX3623" fmla="*/ 1698626 w 3657600"/>
              <a:gd name="connsiteY3623" fmla="*/ 525752 h 3616326"/>
              <a:gd name="connsiteX3624" fmla="*/ 1722006 w 3657600"/>
              <a:gd name="connsiteY3624" fmla="*/ 503238 h 3616326"/>
              <a:gd name="connsiteX3625" fmla="*/ 2374901 w 3657600"/>
              <a:gd name="connsiteY3625" fmla="*/ 498475 h 3616326"/>
              <a:gd name="connsiteX3626" fmla="*/ 2386013 w 3657600"/>
              <a:gd name="connsiteY3626" fmla="*/ 509587 h 3616326"/>
              <a:gd name="connsiteX3627" fmla="*/ 2374901 w 3657600"/>
              <a:gd name="connsiteY3627" fmla="*/ 520700 h 3616326"/>
              <a:gd name="connsiteX3628" fmla="*/ 2363788 w 3657600"/>
              <a:gd name="connsiteY3628" fmla="*/ 509587 h 3616326"/>
              <a:gd name="connsiteX3629" fmla="*/ 2374901 w 3657600"/>
              <a:gd name="connsiteY3629" fmla="*/ 498475 h 3616326"/>
              <a:gd name="connsiteX3630" fmla="*/ 2831572 w 3657600"/>
              <a:gd name="connsiteY3630" fmla="*/ 495301 h 3616326"/>
              <a:gd name="connsiteX3631" fmla="*/ 2835276 w 3657600"/>
              <a:gd name="connsiteY3631" fmla="*/ 499005 h 3616326"/>
              <a:gd name="connsiteX3632" fmla="*/ 2831572 w 3657600"/>
              <a:gd name="connsiteY3632" fmla="*/ 506414 h 3616326"/>
              <a:gd name="connsiteX3633" fmla="*/ 2824163 w 3657600"/>
              <a:gd name="connsiteY3633" fmla="*/ 499005 h 3616326"/>
              <a:gd name="connsiteX3634" fmla="*/ 2831572 w 3657600"/>
              <a:gd name="connsiteY3634" fmla="*/ 495301 h 3616326"/>
              <a:gd name="connsiteX3635" fmla="*/ 815975 w 3657600"/>
              <a:gd name="connsiteY3635" fmla="*/ 495301 h 3616326"/>
              <a:gd name="connsiteX3636" fmla="*/ 827088 w 3657600"/>
              <a:gd name="connsiteY3636" fmla="*/ 506187 h 3616326"/>
              <a:gd name="connsiteX3637" fmla="*/ 815975 w 3657600"/>
              <a:gd name="connsiteY3637" fmla="*/ 520701 h 3616326"/>
              <a:gd name="connsiteX3638" fmla="*/ 804863 w 3657600"/>
              <a:gd name="connsiteY3638" fmla="*/ 506187 h 3616326"/>
              <a:gd name="connsiteX3639" fmla="*/ 815975 w 3657600"/>
              <a:gd name="connsiteY3639" fmla="*/ 495301 h 3616326"/>
              <a:gd name="connsiteX3640" fmla="*/ 1273176 w 3657600"/>
              <a:gd name="connsiteY3640" fmla="*/ 495300 h 3616326"/>
              <a:gd name="connsiteX3641" fmla="*/ 1292226 w 3657600"/>
              <a:gd name="connsiteY3641" fmla="*/ 514350 h 3616326"/>
              <a:gd name="connsiteX3642" fmla="*/ 1273176 w 3657600"/>
              <a:gd name="connsiteY3642" fmla="*/ 533400 h 3616326"/>
              <a:gd name="connsiteX3643" fmla="*/ 1254126 w 3657600"/>
              <a:gd name="connsiteY3643" fmla="*/ 514350 h 3616326"/>
              <a:gd name="connsiteX3644" fmla="*/ 1273176 w 3657600"/>
              <a:gd name="connsiteY3644" fmla="*/ 495300 h 3616326"/>
              <a:gd name="connsiteX3645" fmla="*/ 476779 w 3657600"/>
              <a:gd name="connsiteY3645" fmla="*/ 490538 h 3616326"/>
              <a:gd name="connsiteX3646" fmla="*/ 484188 w 3657600"/>
              <a:gd name="connsiteY3646" fmla="*/ 494771 h 3616326"/>
              <a:gd name="connsiteX3647" fmla="*/ 476779 w 3657600"/>
              <a:gd name="connsiteY3647" fmla="*/ 503238 h 3616326"/>
              <a:gd name="connsiteX3648" fmla="*/ 473075 w 3657600"/>
              <a:gd name="connsiteY3648" fmla="*/ 494771 h 3616326"/>
              <a:gd name="connsiteX3649" fmla="*/ 476779 w 3657600"/>
              <a:gd name="connsiteY3649" fmla="*/ 490538 h 3616326"/>
              <a:gd name="connsiteX3650" fmla="*/ 1038225 w 3657600"/>
              <a:gd name="connsiteY3650" fmla="*/ 487363 h 3616326"/>
              <a:gd name="connsiteX3651" fmla="*/ 1049338 w 3657600"/>
              <a:gd name="connsiteY3651" fmla="*/ 498929 h 3616326"/>
              <a:gd name="connsiteX3652" fmla="*/ 1038225 w 3657600"/>
              <a:gd name="connsiteY3652" fmla="*/ 514351 h 3616326"/>
              <a:gd name="connsiteX3653" fmla="*/ 1027113 w 3657600"/>
              <a:gd name="connsiteY3653" fmla="*/ 498929 h 3616326"/>
              <a:gd name="connsiteX3654" fmla="*/ 1038225 w 3657600"/>
              <a:gd name="connsiteY3654" fmla="*/ 487363 h 3616326"/>
              <a:gd name="connsiteX3655" fmla="*/ 2608581 w 3657600"/>
              <a:gd name="connsiteY3655" fmla="*/ 484188 h 3616326"/>
              <a:gd name="connsiteX3656" fmla="*/ 2616201 w 3657600"/>
              <a:gd name="connsiteY3656" fmla="*/ 495618 h 3616326"/>
              <a:gd name="connsiteX3657" fmla="*/ 2608581 w 3657600"/>
              <a:gd name="connsiteY3657" fmla="*/ 503238 h 3616326"/>
              <a:gd name="connsiteX3658" fmla="*/ 2597151 w 3657600"/>
              <a:gd name="connsiteY3658" fmla="*/ 495618 h 3616326"/>
              <a:gd name="connsiteX3659" fmla="*/ 2608581 w 3657600"/>
              <a:gd name="connsiteY3659" fmla="*/ 484188 h 3616326"/>
              <a:gd name="connsiteX3660" fmla="*/ 2277270 w 3657600"/>
              <a:gd name="connsiteY3660" fmla="*/ 460376 h 3616326"/>
              <a:gd name="connsiteX3661" fmla="*/ 2292351 w 3657600"/>
              <a:gd name="connsiteY3661" fmla="*/ 475798 h 3616326"/>
              <a:gd name="connsiteX3662" fmla="*/ 2277270 w 3657600"/>
              <a:gd name="connsiteY3662" fmla="*/ 487363 h 3616326"/>
              <a:gd name="connsiteX3663" fmla="*/ 2262188 w 3657600"/>
              <a:gd name="connsiteY3663" fmla="*/ 475798 h 3616326"/>
              <a:gd name="connsiteX3664" fmla="*/ 2277270 w 3657600"/>
              <a:gd name="connsiteY3664" fmla="*/ 460376 h 3616326"/>
              <a:gd name="connsiteX3665" fmla="*/ 1370302 w 3657600"/>
              <a:gd name="connsiteY3665" fmla="*/ 457202 h 3616326"/>
              <a:gd name="connsiteX3666" fmla="*/ 1389063 w 3657600"/>
              <a:gd name="connsiteY3666" fmla="*/ 479715 h 3616326"/>
              <a:gd name="connsiteX3667" fmla="*/ 1370302 w 3657600"/>
              <a:gd name="connsiteY3667" fmla="*/ 498475 h 3616326"/>
              <a:gd name="connsiteX3668" fmla="*/ 1347788 w 3657600"/>
              <a:gd name="connsiteY3668" fmla="*/ 479715 h 3616326"/>
              <a:gd name="connsiteX3669" fmla="*/ 1370302 w 3657600"/>
              <a:gd name="connsiteY3669" fmla="*/ 457202 h 3616326"/>
              <a:gd name="connsiteX3670" fmla="*/ 684212 w 3657600"/>
              <a:gd name="connsiteY3670" fmla="*/ 454026 h 3616326"/>
              <a:gd name="connsiteX3671" fmla="*/ 695325 w 3657600"/>
              <a:gd name="connsiteY3671" fmla="*/ 465138 h 3616326"/>
              <a:gd name="connsiteX3672" fmla="*/ 684212 w 3657600"/>
              <a:gd name="connsiteY3672" fmla="*/ 476250 h 3616326"/>
              <a:gd name="connsiteX3673" fmla="*/ 673100 w 3657600"/>
              <a:gd name="connsiteY3673" fmla="*/ 465138 h 3616326"/>
              <a:gd name="connsiteX3674" fmla="*/ 684212 w 3657600"/>
              <a:gd name="connsiteY3674" fmla="*/ 454026 h 3616326"/>
              <a:gd name="connsiteX3675" fmla="*/ 2963334 w 3657600"/>
              <a:gd name="connsiteY3675" fmla="*/ 454025 h 3616326"/>
              <a:gd name="connsiteX3676" fmla="*/ 2967038 w 3657600"/>
              <a:gd name="connsiteY3676" fmla="*/ 457200 h 3616326"/>
              <a:gd name="connsiteX3677" fmla="*/ 2963334 w 3657600"/>
              <a:gd name="connsiteY3677" fmla="*/ 460376 h 3616326"/>
              <a:gd name="connsiteX3678" fmla="*/ 2955925 w 3657600"/>
              <a:gd name="connsiteY3678" fmla="*/ 457200 h 3616326"/>
              <a:gd name="connsiteX3679" fmla="*/ 2963334 w 3657600"/>
              <a:gd name="connsiteY3679" fmla="*/ 454025 h 3616326"/>
              <a:gd name="connsiteX3680" fmla="*/ 1129507 w 3657600"/>
              <a:gd name="connsiteY3680" fmla="*/ 438152 h 3616326"/>
              <a:gd name="connsiteX3681" fmla="*/ 1144589 w 3657600"/>
              <a:gd name="connsiteY3681" fmla="*/ 453233 h 3616326"/>
              <a:gd name="connsiteX3682" fmla="*/ 1129507 w 3657600"/>
              <a:gd name="connsiteY3682" fmla="*/ 468316 h 3616326"/>
              <a:gd name="connsiteX3683" fmla="*/ 1114426 w 3657600"/>
              <a:gd name="connsiteY3683" fmla="*/ 453233 h 3616326"/>
              <a:gd name="connsiteX3684" fmla="*/ 1129507 w 3657600"/>
              <a:gd name="connsiteY3684" fmla="*/ 438152 h 3616326"/>
              <a:gd name="connsiteX3685" fmla="*/ 902835 w 3657600"/>
              <a:gd name="connsiteY3685" fmla="*/ 438151 h 3616326"/>
              <a:gd name="connsiteX3686" fmla="*/ 914401 w 3657600"/>
              <a:gd name="connsiteY3686" fmla="*/ 449265 h 3616326"/>
              <a:gd name="connsiteX3687" fmla="*/ 902835 w 3657600"/>
              <a:gd name="connsiteY3687" fmla="*/ 460377 h 3616326"/>
              <a:gd name="connsiteX3688" fmla="*/ 887413 w 3657600"/>
              <a:gd name="connsiteY3688" fmla="*/ 449265 h 3616326"/>
              <a:gd name="connsiteX3689" fmla="*/ 902835 w 3657600"/>
              <a:gd name="connsiteY3689" fmla="*/ 438151 h 3616326"/>
              <a:gd name="connsiteX3690" fmla="*/ 2744789 w 3657600"/>
              <a:gd name="connsiteY3690" fmla="*/ 434976 h 3616326"/>
              <a:gd name="connsiteX3691" fmla="*/ 2752726 w 3657600"/>
              <a:gd name="connsiteY3691" fmla="*/ 442597 h 3616326"/>
              <a:gd name="connsiteX3692" fmla="*/ 2744789 w 3657600"/>
              <a:gd name="connsiteY3692" fmla="*/ 454027 h 3616326"/>
              <a:gd name="connsiteX3693" fmla="*/ 2736851 w 3657600"/>
              <a:gd name="connsiteY3693" fmla="*/ 442597 h 3616326"/>
              <a:gd name="connsiteX3694" fmla="*/ 2744789 w 3657600"/>
              <a:gd name="connsiteY3694" fmla="*/ 434976 h 3616326"/>
              <a:gd name="connsiteX3695" fmla="*/ 2518093 w 3657600"/>
              <a:gd name="connsiteY3695" fmla="*/ 434976 h 3616326"/>
              <a:gd name="connsiteX3696" fmla="*/ 2525713 w 3657600"/>
              <a:gd name="connsiteY3696" fmla="*/ 446089 h 3616326"/>
              <a:gd name="connsiteX3697" fmla="*/ 2518093 w 3657600"/>
              <a:gd name="connsiteY3697" fmla="*/ 457202 h 3616326"/>
              <a:gd name="connsiteX3698" fmla="*/ 2506663 w 3657600"/>
              <a:gd name="connsiteY3698" fmla="*/ 446089 h 3616326"/>
              <a:gd name="connsiteX3699" fmla="*/ 2518093 w 3657600"/>
              <a:gd name="connsiteY3699" fmla="*/ 434976 h 3616326"/>
              <a:gd name="connsiteX3700" fmla="*/ 2178845 w 3657600"/>
              <a:gd name="connsiteY3700" fmla="*/ 430213 h 3616326"/>
              <a:gd name="connsiteX3701" fmla="*/ 2193926 w 3657600"/>
              <a:gd name="connsiteY3701" fmla="*/ 445736 h 3616326"/>
              <a:gd name="connsiteX3702" fmla="*/ 2178845 w 3657600"/>
              <a:gd name="connsiteY3702" fmla="*/ 465140 h 3616326"/>
              <a:gd name="connsiteX3703" fmla="*/ 2163763 w 3657600"/>
              <a:gd name="connsiteY3703" fmla="*/ 445736 h 3616326"/>
              <a:gd name="connsiteX3704" fmla="*/ 2178845 w 3657600"/>
              <a:gd name="connsiteY3704" fmla="*/ 430213 h 3616326"/>
              <a:gd name="connsiteX3705" fmla="*/ 1469232 w 3657600"/>
              <a:gd name="connsiteY3705" fmla="*/ 427039 h 3616326"/>
              <a:gd name="connsiteX3706" fmla="*/ 1492251 w 3657600"/>
              <a:gd name="connsiteY3706" fmla="*/ 450059 h 3616326"/>
              <a:gd name="connsiteX3707" fmla="*/ 1469232 w 3657600"/>
              <a:gd name="connsiteY3707" fmla="*/ 473078 h 3616326"/>
              <a:gd name="connsiteX3708" fmla="*/ 1446213 w 3657600"/>
              <a:gd name="connsiteY3708" fmla="*/ 450059 h 3616326"/>
              <a:gd name="connsiteX3709" fmla="*/ 1469232 w 3657600"/>
              <a:gd name="connsiteY3709" fmla="*/ 427039 h 3616326"/>
              <a:gd name="connsiteX3710" fmla="*/ 553244 w 3657600"/>
              <a:gd name="connsiteY3710" fmla="*/ 423863 h 3616326"/>
              <a:gd name="connsiteX3711" fmla="*/ 558801 w 3657600"/>
              <a:gd name="connsiteY3711" fmla="*/ 427038 h 3616326"/>
              <a:gd name="connsiteX3712" fmla="*/ 553244 w 3657600"/>
              <a:gd name="connsiteY3712" fmla="*/ 430213 h 3616326"/>
              <a:gd name="connsiteX3713" fmla="*/ 547688 w 3657600"/>
              <a:gd name="connsiteY3713" fmla="*/ 427038 h 3616326"/>
              <a:gd name="connsiteX3714" fmla="*/ 553244 w 3657600"/>
              <a:gd name="connsiteY3714" fmla="*/ 423863 h 3616326"/>
              <a:gd name="connsiteX3715" fmla="*/ 2076133 w 3657600"/>
              <a:gd name="connsiteY3715" fmla="*/ 419101 h 3616326"/>
              <a:gd name="connsiteX3716" fmla="*/ 2087563 w 3657600"/>
              <a:gd name="connsiteY3716" fmla="*/ 427038 h 3616326"/>
              <a:gd name="connsiteX3717" fmla="*/ 2076133 w 3657600"/>
              <a:gd name="connsiteY3717" fmla="*/ 434976 h 3616326"/>
              <a:gd name="connsiteX3718" fmla="*/ 2068513 w 3657600"/>
              <a:gd name="connsiteY3718" fmla="*/ 427038 h 3616326"/>
              <a:gd name="connsiteX3719" fmla="*/ 2076133 w 3657600"/>
              <a:gd name="connsiteY3719" fmla="*/ 419101 h 3616326"/>
              <a:gd name="connsiteX3720" fmla="*/ 1567393 w 3657600"/>
              <a:gd name="connsiteY3720" fmla="*/ 411164 h 3616326"/>
              <a:gd name="connsiteX3721" fmla="*/ 1585914 w 3657600"/>
              <a:gd name="connsiteY3721" fmla="*/ 426686 h 3616326"/>
              <a:gd name="connsiteX3722" fmla="*/ 1567393 w 3657600"/>
              <a:gd name="connsiteY3722" fmla="*/ 446089 h 3616326"/>
              <a:gd name="connsiteX3723" fmla="*/ 1552576 w 3657600"/>
              <a:gd name="connsiteY3723" fmla="*/ 426686 h 3616326"/>
              <a:gd name="connsiteX3724" fmla="*/ 1567393 w 3657600"/>
              <a:gd name="connsiteY3724" fmla="*/ 411164 h 3616326"/>
              <a:gd name="connsiteX3725" fmla="*/ 1974533 w 3657600"/>
              <a:gd name="connsiteY3725" fmla="*/ 404814 h 3616326"/>
              <a:gd name="connsiteX3726" fmla="*/ 1985963 w 3657600"/>
              <a:gd name="connsiteY3726" fmla="*/ 412434 h 3616326"/>
              <a:gd name="connsiteX3727" fmla="*/ 1974533 w 3657600"/>
              <a:gd name="connsiteY3727" fmla="*/ 423864 h 3616326"/>
              <a:gd name="connsiteX3728" fmla="*/ 1966913 w 3657600"/>
              <a:gd name="connsiteY3728" fmla="*/ 412434 h 3616326"/>
              <a:gd name="connsiteX3729" fmla="*/ 1974533 w 3657600"/>
              <a:gd name="connsiteY3729" fmla="*/ 404814 h 3616326"/>
              <a:gd name="connsiteX3730" fmla="*/ 2424113 w 3657600"/>
              <a:gd name="connsiteY3730" fmla="*/ 400052 h 3616326"/>
              <a:gd name="connsiteX3731" fmla="*/ 2427288 w 3657600"/>
              <a:gd name="connsiteY3731" fmla="*/ 403756 h 3616326"/>
              <a:gd name="connsiteX3732" fmla="*/ 2424113 w 3657600"/>
              <a:gd name="connsiteY3732" fmla="*/ 411165 h 3616326"/>
              <a:gd name="connsiteX3733" fmla="*/ 2420938 w 3657600"/>
              <a:gd name="connsiteY3733" fmla="*/ 403756 h 3616326"/>
              <a:gd name="connsiteX3734" fmla="*/ 2424113 w 3657600"/>
              <a:gd name="connsiteY3734" fmla="*/ 400052 h 3616326"/>
              <a:gd name="connsiteX3735" fmla="*/ 1669258 w 3657600"/>
              <a:gd name="connsiteY3735" fmla="*/ 400051 h 3616326"/>
              <a:gd name="connsiteX3736" fmla="*/ 1684339 w 3657600"/>
              <a:gd name="connsiteY3736" fmla="*/ 415473 h 3616326"/>
              <a:gd name="connsiteX3737" fmla="*/ 1669258 w 3657600"/>
              <a:gd name="connsiteY3737" fmla="*/ 427039 h 3616326"/>
              <a:gd name="connsiteX3738" fmla="*/ 1654176 w 3657600"/>
              <a:gd name="connsiteY3738" fmla="*/ 415473 h 3616326"/>
              <a:gd name="connsiteX3739" fmla="*/ 1669258 w 3657600"/>
              <a:gd name="connsiteY3739" fmla="*/ 400051 h 3616326"/>
              <a:gd name="connsiteX3740" fmla="*/ 1223510 w 3657600"/>
              <a:gd name="connsiteY3740" fmla="*/ 396877 h 3616326"/>
              <a:gd name="connsiteX3741" fmla="*/ 1235076 w 3657600"/>
              <a:gd name="connsiteY3741" fmla="*/ 412299 h 3616326"/>
              <a:gd name="connsiteX3742" fmla="*/ 1223510 w 3657600"/>
              <a:gd name="connsiteY3742" fmla="*/ 423865 h 3616326"/>
              <a:gd name="connsiteX3743" fmla="*/ 1208088 w 3657600"/>
              <a:gd name="connsiteY3743" fmla="*/ 412299 h 3616326"/>
              <a:gd name="connsiteX3744" fmla="*/ 1223510 w 3657600"/>
              <a:gd name="connsiteY3744" fmla="*/ 396877 h 3616326"/>
              <a:gd name="connsiteX3745" fmla="*/ 767292 w 3657600"/>
              <a:gd name="connsiteY3745" fmla="*/ 396876 h 3616326"/>
              <a:gd name="connsiteX3746" fmla="*/ 771525 w 3657600"/>
              <a:gd name="connsiteY3746" fmla="*/ 404284 h 3616326"/>
              <a:gd name="connsiteX3747" fmla="*/ 767292 w 3657600"/>
              <a:gd name="connsiteY3747" fmla="*/ 407989 h 3616326"/>
              <a:gd name="connsiteX3748" fmla="*/ 758825 w 3657600"/>
              <a:gd name="connsiteY3748" fmla="*/ 404284 h 3616326"/>
              <a:gd name="connsiteX3749" fmla="*/ 767292 w 3657600"/>
              <a:gd name="connsiteY3749" fmla="*/ 396876 h 3616326"/>
              <a:gd name="connsiteX3750" fmla="*/ 990072 w 3657600"/>
              <a:gd name="connsiteY3750" fmla="*/ 393702 h 3616326"/>
              <a:gd name="connsiteX3751" fmla="*/ 993776 w 3657600"/>
              <a:gd name="connsiteY3751" fmla="*/ 396877 h 3616326"/>
              <a:gd name="connsiteX3752" fmla="*/ 990072 w 3657600"/>
              <a:gd name="connsiteY3752" fmla="*/ 400052 h 3616326"/>
              <a:gd name="connsiteX3753" fmla="*/ 982663 w 3657600"/>
              <a:gd name="connsiteY3753" fmla="*/ 396877 h 3616326"/>
              <a:gd name="connsiteX3754" fmla="*/ 990072 w 3657600"/>
              <a:gd name="connsiteY3754" fmla="*/ 393702 h 3616326"/>
              <a:gd name="connsiteX3755" fmla="*/ 1873024 w 3657600"/>
              <a:gd name="connsiteY3755" fmla="*/ 393701 h 3616326"/>
              <a:gd name="connsiteX3756" fmla="*/ 1887538 w 3657600"/>
              <a:gd name="connsiteY3756" fmla="*/ 404587 h 3616326"/>
              <a:gd name="connsiteX3757" fmla="*/ 1873024 w 3657600"/>
              <a:gd name="connsiteY3757" fmla="*/ 419101 h 3616326"/>
              <a:gd name="connsiteX3758" fmla="*/ 1862138 w 3657600"/>
              <a:gd name="connsiteY3758" fmla="*/ 404587 h 3616326"/>
              <a:gd name="connsiteX3759" fmla="*/ 1873024 w 3657600"/>
              <a:gd name="connsiteY3759" fmla="*/ 393701 h 3616326"/>
              <a:gd name="connsiteX3760" fmla="*/ 1770858 w 3657600"/>
              <a:gd name="connsiteY3760" fmla="*/ 393701 h 3616326"/>
              <a:gd name="connsiteX3761" fmla="*/ 1785939 w 3657600"/>
              <a:gd name="connsiteY3761" fmla="*/ 408782 h 3616326"/>
              <a:gd name="connsiteX3762" fmla="*/ 1770858 w 3657600"/>
              <a:gd name="connsiteY3762" fmla="*/ 423864 h 3616326"/>
              <a:gd name="connsiteX3763" fmla="*/ 1755776 w 3657600"/>
              <a:gd name="connsiteY3763" fmla="*/ 408782 h 3616326"/>
              <a:gd name="connsiteX3764" fmla="*/ 1770858 w 3657600"/>
              <a:gd name="connsiteY3764" fmla="*/ 393701 h 3616326"/>
              <a:gd name="connsiteX3765" fmla="*/ 2881313 w 3657600"/>
              <a:gd name="connsiteY3765" fmla="*/ 393700 h 3616326"/>
              <a:gd name="connsiteX3766" fmla="*/ 2884488 w 3657600"/>
              <a:gd name="connsiteY3766" fmla="*/ 396875 h 3616326"/>
              <a:gd name="connsiteX3767" fmla="*/ 2881313 w 3657600"/>
              <a:gd name="connsiteY3767" fmla="*/ 396875 h 3616326"/>
              <a:gd name="connsiteX3768" fmla="*/ 2876550 w 3657600"/>
              <a:gd name="connsiteY3768" fmla="*/ 396875 h 3616326"/>
              <a:gd name="connsiteX3769" fmla="*/ 2654301 w 3657600"/>
              <a:gd name="connsiteY3769" fmla="*/ 388939 h 3616326"/>
              <a:gd name="connsiteX3770" fmla="*/ 2658270 w 3657600"/>
              <a:gd name="connsiteY3770" fmla="*/ 388939 h 3616326"/>
              <a:gd name="connsiteX3771" fmla="*/ 2662239 w 3657600"/>
              <a:gd name="connsiteY3771" fmla="*/ 388939 h 3616326"/>
              <a:gd name="connsiteX3772" fmla="*/ 2658270 w 3657600"/>
              <a:gd name="connsiteY3772" fmla="*/ 393701 h 3616326"/>
              <a:gd name="connsiteX3773" fmla="*/ 2654301 w 3657600"/>
              <a:gd name="connsiteY3773" fmla="*/ 388939 h 3616326"/>
              <a:gd name="connsiteX3774" fmla="*/ 2326218 w 3657600"/>
              <a:gd name="connsiteY3774" fmla="*/ 366714 h 3616326"/>
              <a:gd name="connsiteX3775" fmla="*/ 2333626 w 3657600"/>
              <a:gd name="connsiteY3775" fmla="*/ 370419 h 3616326"/>
              <a:gd name="connsiteX3776" fmla="*/ 2326218 w 3657600"/>
              <a:gd name="connsiteY3776" fmla="*/ 377827 h 3616326"/>
              <a:gd name="connsiteX3777" fmla="*/ 2322513 w 3657600"/>
              <a:gd name="connsiteY3777" fmla="*/ 370419 h 3616326"/>
              <a:gd name="connsiteX3778" fmla="*/ 2326218 w 3657600"/>
              <a:gd name="connsiteY3778" fmla="*/ 366714 h 3616326"/>
              <a:gd name="connsiteX3779" fmla="*/ 1318079 w 3657600"/>
              <a:gd name="connsiteY3779" fmla="*/ 363539 h 3616326"/>
              <a:gd name="connsiteX3780" fmla="*/ 1333501 w 3657600"/>
              <a:gd name="connsiteY3780" fmla="*/ 374424 h 3616326"/>
              <a:gd name="connsiteX3781" fmla="*/ 1318079 w 3657600"/>
              <a:gd name="connsiteY3781" fmla="*/ 388939 h 3616326"/>
              <a:gd name="connsiteX3782" fmla="*/ 1306513 w 3657600"/>
              <a:gd name="connsiteY3782" fmla="*/ 374424 h 3616326"/>
              <a:gd name="connsiteX3783" fmla="*/ 1318079 w 3657600"/>
              <a:gd name="connsiteY3783" fmla="*/ 363539 h 3616326"/>
              <a:gd name="connsiteX3784" fmla="*/ 630767 w 3657600"/>
              <a:gd name="connsiteY3784" fmla="*/ 355600 h 3616326"/>
              <a:gd name="connsiteX3785" fmla="*/ 638176 w 3657600"/>
              <a:gd name="connsiteY3785" fmla="*/ 359305 h 3616326"/>
              <a:gd name="connsiteX3786" fmla="*/ 630767 w 3657600"/>
              <a:gd name="connsiteY3786" fmla="*/ 366713 h 3616326"/>
              <a:gd name="connsiteX3787" fmla="*/ 627063 w 3657600"/>
              <a:gd name="connsiteY3787" fmla="*/ 359305 h 3616326"/>
              <a:gd name="connsiteX3788" fmla="*/ 630767 w 3657600"/>
              <a:gd name="connsiteY3788" fmla="*/ 355600 h 3616326"/>
              <a:gd name="connsiteX3789" fmla="*/ 1080560 w 3657600"/>
              <a:gd name="connsiteY3789" fmla="*/ 344489 h 3616326"/>
              <a:gd name="connsiteX3790" fmla="*/ 1084264 w 3657600"/>
              <a:gd name="connsiteY3790" fmla="*/ 348194 h 3616326"/>
              <a:gd name="connsiteX3791" fmla="*/ 1080560 w 3657600"/>
              <a:gd name="connsiteY3791" fmla="*/ 355602 h 3616326"/>
              <a:gd name="connsiteX3792" fmla="*/ 1073151 w 3657600"/>
              <a:gd name="connsiteY3792" fmla="*/ 348194 h 3616326"/>
              <a:gd name="connsiteX3793" fmla="*/ 1080560 w 3657600"/>
              <a:gd name="connsiteY3793" fmla="*/ 344489 h 3616326"/>
              <a:gd name="connsiteX3794" fmla="*/ 2567782 w 3657600"/>
              <a:gd name="connsiteY3794" fmla="*/ 339727 h 3616326"/>
              <a:gd name="connsiteX3795" fmla="*/ 2571751 w 3657600"/>
              <a:gd name="connsiteY3795" fmla="*/ 343696 h 3616326"/>
              <a:gd name="connsiteX3796" fmla="*/ 2567782 w 3657600"/>
              <a:gd name="connsiteY3796" fmla="*/ 347665 h 3616326"/>
              <a:gd name="connsiteX3797" fmla="*/ 2563813 w 3657600"/>
              <a:gd name="connsiteY3797" fmla="*/ 343696 h 3616326"/>
              <a:gd name="connsiteX3798" fmla="*/ 2567782 w 3657600"/>
              <a:gd name="connsiteY3798" fmla="*/ 339727 h 3616326"/>
              <a:gd name="connsiteX3799" fmla="*/ 849842 w 3657600"/>
              <a:gd name="connsiteY3799" fmla="*/ 339726 h 3616326"/>
              <a:gd name="connsiteX3800" fmla="*/ 857251 w 3657600"/>
              <a:gd name="connsiteY3800" fmla="*/ 347134 h 3616326"/>
              <a:gd name="connsiteX3801" fmla="*/ 849842 w 3657600"/>
              <a:gd name="connsiteY3801" fmla="*/ 350838 h 3616326"/>
              <a:gd name="connsiteX3802" fmla="*/ 846138 w 3657600"/>
              <a:gd name="connsiteY3802" fmla="*/ 347134 h 3616326"/>
              <a:gd name="connsiteX3803" fmla="*/ 849842 w 3657600"/>
              <a:gd name="connsiteY3803" fmla="*/ 339726 h 3616326"/>
              <a:gd name="connsiteX3804" fmla="*/ 2228057 w 3657600"/>
              <a:gd name="connsiteY3804" fmla="*/ 336552 h 3616326"/>
              <a:gd name="connsiteX3805" fmla="*/ 2235201 w 3657600"/>
              <a:gd name="connsiteY3805" fmla="*/ 340257 h 3616326"/>
              <a:gd name="connsiteX3806" fmla="*/ 2228057 w 3657600"/>
              <a:gd name="connsiteY3806" fmla="*/ 347665 h 3616326"/>
              <a:gd name="connsiteX3807" fmla="*/ 2220913 w 3657600"/>
              <a:gd name="connsiteY3807" fmla="*/ 343960 h 3616326"/>
              <a:gd name="connsiteX3808" fmla="*/ 2228057 w 3657600"/>
              <a:gd name="connsiteY3808" fmla="*/ 336552 h 3616326"/>
              <a:gd name="connsiteX3809" fmla="*/ 2794000 w 3657600"/>
              <a:gd name="connsiteY3809" fmla="*/ 336550 h 3616326"/>
              <a:gd name="connsiteX3810" fmla="*/ 2797175 w 3657600"/>
              <a:gd name="connsiteY3810" fmla="*/ 340519 h 3616326"/>
              <a:gd name="connsiteX3811" fmla="*/ 2794000 w 3657600"/>
              <a:gd name="connsiteY3811" fmla="*/ 344488 h 3616326"/>
              <a:gd name="connsiteX3812" fmla="*/ 2794000 w 3657600"/>
              <a:gd name="connsiteY3812" fmla="*/ 340519 h 3616326"/>
              <a:gd name="connsiteX3813" fmla="*/ 2794000 w 3657600"/>
              <a:gd name="connsiteY3813" fmla="*/ 336550 h 3616326"/>
              <a:gd name="connsiteX3814" fmla="*/ 1416580 w 3657600"/>
              <a:gd name="connsiteY3814" fmla="*/ 328614 h 3616326"/>
              <a:gd name="connsiteX3815" fmla="*/ 1435101 w 3657600"/>
              <a:gd name="connsiteY3815" fmla="*/ 344136 h 3616326"/>
              <a:gd name="connsiteX3816" fmla="*/ 1416580 w 3657600"/>
              <a:gd name="connsiteY3816" fmla="*/ 363539 h 3616326"/>
              <a:gd name="connsiteX3817" fmla="*/ 1401763 w 3657600"/>
              <a:gd name="connsiteY3817" fmla="*/ 344136 h 3616326"/>
              <a:gd name="connsiteX3818" fmla="*/ 1416580 w 3657600"/>
              <a:gd name="connsiteY3818" fmla="*/ 328614 h 3616326"/>
              <a:gd name="connsiteX3819" fmla="*/ 2128838 w 3657600"/>
              <a:gd name="connsiteY3819" fmla="*/ 317502 h 3616326"/>
              <a:gd name="connsiteX3820" fmla="*/ 2128838 w 3657600"/>
              <a:gd name="connsiteY3820" fmla="*/ 320677 h 3616326"/>
              <a:gd name="connsiteX3821" fmla="*/ 2125663 w 3657600"/>
              <a:gd name="connsiteY3821" fmla="*/ 320677 h 3616326"/>
              <a:gd name="connsiteX3822" fmla="*/ 1518445 w 3657600"/>
              <a:gd name="connsiteY3822" fmla="*/ 306389 h 3616326"/>
              <a:gd name="connsiteX3823" fmla="*/ 1533526 w 3657600"/>
              <a:gd name="connsiteY3823" fmla="*/ 321470 h 3616326"/>
              <a:gd name="connsiteX3824" fmla="*/ 1518445 w 3657600"/>
              <a:gd name="connsiteY3824" fmla="*/ 336552 h 3616326"/>
              <a:gd name="connsiteX3825" fmla="*/ 1503363 w 3657600"/>
              <a:gd name="connsiteY3825" fmla="*/ 321470 h 3616326"/>
              <a:gd name="connsiteX3826" fmla="*/ 1518445 w 3657600"/>
              <a:gd name="connsiteY3826" fmla="*/ 306389 h 3616326"/>
              <a:gd name="connsiteX3827" fmla="*/ 2473326 w 3657600"/>
              <a:gd name="connsiteY3827" fmla="*/ 301627 h 3616326"/>
              <a:gd name="connsiteX3828" fmla="*/ 2474914 w 3657600"/>
              <a:gd name="connsiteY3828" fmla="*/ 301627 h 3616326"/>
              <a:gd name="connsiteX3829" fmla="*/ 2474914 w 3657600"/>
              <a:gd name="connsiteY3829" fmla="*/ 303215 h 3616326"/>
              <a:gd name="connsiteX3830" fmla="*/ 2473326 w 3657600"/>
              <a:gd name="connsiteY3830" fmla="*/ 303215 h 3616326"/>
              <a:gd name="connsiteX3831" fmla="*/ 2024063 w 3657600"/>
              <a:gd name="connsiteY3831" fmla="*/ 301627 h 3616326"/>
              <a:gd name="connsiteX3832" fmla="*/ 2028032 w 3657600"/>
              <a:gd name="connsiteY3832" fmla="*/ 301627 h 3616326"/>
              <a:gd name="connsiteX3833" fmla="*/ 2032001 w 3657600"/>
              <a:gd name="connsiteY3833" fmla="*/ 301627 h 3616326"/>
              <a:gd name="connsiteX3834" fmla="*/ 2028032 w 3657600"/>
              <a:gd name="connsiteY3834" fmla="*/ 306390 h 3616326"/>
              <a:gd name="connsiteX3835" fmla="*/ 2024063 w 3657600"/>
              <a:gd name="connsiteY3835" fmla="*/ 301627 h 3616326"/>
              <a:gd name="connsiteX3836" fmla="*/ 1174751 w 3657600"/>
              <a:gd name="connsiteY3836" fmla="*/ 301627 h 3616326"/>
              <a:gd name="connsiteX3837" fmla="*/ 1177926 w 3657600"/>
              <a:gd name="connsiteY3837" fmla="*/ 305596 h 3616326"/>
              <a:gd name="connsiteX3838" fmla="*/ 1174751 w 3657600"/>
              <a:gd name="connsiteY3838" fmla="*/ 309564 h 3616326"/>
              <a:gd name="connsiteX3839" fmla="*/ 1171576 w 3657600"/>
              <a:gd name="connsiteY3839" fmla="*/ 305596 h 3616326"/>
              <a:gd name="connsiteX3840" fmla="*/ 1174751 w 3657600"/>
              <a:gd name="connsiteY3840" fmla="*/ 301627 h 3616326"/>
              <a:gd name="connsiteX3841" fmla="*/ 714375 w 3657600"/>
              <a:gd name="connsiteY3841" fmla="*/ 298450 h 3616326"/>
              <a:gd name="connsiteX3842" fmla="*/ 717550 w 3657600"/>
              <a:gd name="connsiteY3842" fmla="*/ 298450 h 3616326"/>
              <a:gd name="connsiteX3843" fmla="*/ 714375 w 3657600"/>
              <a:gd name="connsiteY3843" fmla="*/ 301625 h 3616326"/>
              <a:gd name="connsiteX3844" fmla="*/ 1925638 w 3657600"/>
              <a:gd name="connsiteY3844" fmla="*/ 290515 h 3616326"/>
              <a:gd name="connsiteX3845" fmla="*/ 1928813 w 3657600"/>
              <a:gd name="connsiteY3845" fmla="*/ 294483 h 3616326"/>
              <a:gd name="connsiteX3846" fmla="*/ 1925638 w 3657600"/>
              <a:gd name="connsiteY3846" fmla="*/ 298452 h 3616326"/>
              <a:gd name="connsiteX3847" fmla="*/ 1922463 w 3657600"/>
              <a:gd name="connsiteY3847" fmla="*/ 294483 h 3616326"/>
              <a:gd name="connsiteX3848" fmla="*/ 1925638 w 3657600"/>
              <a:gd name="connsiteY3848" fmla="*/ 290515 h 3616326"/>
              <a:gd name="connsiteX3849" fmla="*/ 1620045 w 3657600"/>
              <a:gd name="connsiteY3849" fmla="*/ 290515 h 3616326"/>
              <a:gd name="connsiteX3850" fmla="*/ 1635126 w 3657600"/>
              <a:gd name="connsiteY3850" fmla="*/ 305596 h 3616326"/>
              <a:gd name="connsiteX3851" fmla="*/ 1620045 w 3657600"/>
              <a:gd name="connsiteY3851" fmla="*/ 320677 h 3616326"/>
              <a:gd name="connsiteX3852" fmla="*/ 1604963 w 3657600"/>
              <a:gd name="connsiteY3852" fmla="*/ 305596 h 3616326"/>
              <a:gd name="connsiteX3853" fmla="*/ 1620045 w 3657600"/>
              <a:gd name="connsiteY3853" fmla="*/ 290515 h 3616326"/>
              <a:gd name="connsiteX3854" fmla="*/ 941388 w 3657600"/>
              <a:gd name="connsiteY3854" fmla="*/ 290514 h 3616326"/>
              <a:gd name="connsiteX3855" fmla="*/ 941388 w 3657600"/>
              <a:gd name="connsiteY3855" fmla="*/ 295277 h 3616326"/>
              <a:gd name="connsiteX3856" fmla="*/ 936625 w 3657600"/>
              <a:gd name="connsiteY3856" fmla="*/ 295277 h 3616326"/>
              <a:gd name="connsiteX3857" fmla="*/ 936625 w 3657600"/>
              <a:gd name="connsiteY3857" fmla="*/ 295277 h 3616326"/>
              <a:gd name="connsiteX3858" fmla="*/ 1824039 w 3657600"/>
              <a:gd name="connsiteY3858" fmla="*/ 284164 h 3616326"/>
              <a:gd name="connsiteX3859" fmla="*/ 1831976 w 3657600"/>
              <a:gd name="connsiteY3859" fmla="*/ 291308 h 3616326"/>
              <a:gd name="connsiteX3860" fmla="*/ 1824039 w 3657600"/>
              <a:gd name="connsiteY3860" fmla="*/ 298452 h 3616326"/>
              <a:gd name="connsiteX3861" fmla="*/ 1816101 w 3657600"/>
              <a:gd name="connsiteY3861" fmla="*/ 291308 h 3616326"/>
              <a:gd name="connsiteX3862" fmla="*/ 1824039 w 3657600"/>
              <a:gd name="connsiteY3862" fmla="*/ 284164 h 3616326"/>
              <a:gd name="connsiteX3863" fmla="*/ 1721985 w 3657600"/>
              <a:gd name="connsiteY3863" fmla="*/ 284164 h 3616326"/>
              <a:gd name="connsiteX3864" fmla="*/ 1733551 w 3657600"/>
              <a:gd name="connsiteY3864" fmla="*/ 295276 h 3616326"/>
              <a:gd name="connsiteX3865" fmla="*/ 1721985 w 3657600"/>
              <a:gd name="connsiteY3865" fmla="*/ 306389 h 3616326"/>
              <a:gd name="connsiteX3866" fmla="*/ 1706563 w 3657600"/>
              <a:gd name="connsiteY3866" fmla="*/ 295276 h 3616326"/>
              <a:gd name="connsiteX3867" fmla="*/ 1721985 w 3657600"/>
              <a:gd name="connsiteY3867" fmla="*/ 284164 h 3616326"/>
              <a:gd name="connsiteX3868" fmla="*/ 1269207 w 3657600"/>
              <a:gd name="connsiteY3868" fmla="*/ 265114 h 3616326"/>
              <a:gd name="connsiteX3869" fmla="*/ 1276351 w 3657600"/>
              <a:gd name="connsiteY3869" fmla="*/ 272258 h 3616326"/>
              <a:gd name="connsiteX3870" fmla="*/ 1269207 w 3657600"/>
              <a:gd name="connsiteY3870" fmla="*/ 279402 h 3616326"/>
              <a:gd name="connsiteX3871" fmla="*/ 1262063 w 3657600"/>
              <a:gd name="connsiteY3871" fmla="*/ 272258 h 3616326"/>
              <a:gd name="connsiteX3872" fmla="*/ 1269207 w 3657600"/>
              <a:gd name="connsiteY3872" fmla="*/ 265114 h 3616326"/>
              <a:gd name="connsiteX3873" fmla="*/ 2374901 w 3657600"/>
              <a:gd name="connsiteY3873" fmla="*/ 265114 h 3616326"/>
              <a:gd name="connsiteX3874" fmla="*/ 2378076 w 3657600"/>
              <a:gd name="connsiteY3874" fmla="*/ 268289 h 3616326"/>
              <a:gd name="connsiteX3875" fmla="*/ 2374901 w 3657600"/>
              <a:gd name="connsiteY3875" fmla="*/ 268289 h 3616326"/>
              <a:gd name="connsiteX3876" fmla="*/ 1027113 w 3657600"/>
              <a:gd name="connsiteY3876" fmla="*/ 246064 h 3616326"/>
              <a:gd name="connsiteX3877" fmla="*/ 1027113 w 3657600"/>
              <a:gd name="connsiteY3877" fmla="*/ 246064 h 3616326"/>
              <a:gd name="connsiteX3878" fmla="*/ 1031876 w 3657600"/>
              <a:gd name="connsiteY3878" fmla="*/ 246064 h 3616326"/>
              <a:gd name="connsiteX3879" fmla="*/ 1031876 w 3657600"/>
              <a:gd name="connsiteY3879" fmla="*/ 249238 h 3616326"/>
              <a:gd name="connsiteX3880" fmla="*/ 2276476 w 3657600"/>
              <a:gd name="connsiteY3880" fmla="*/ 234951 h 3616326"/>
              <a:gd name="connsiteX3881" fmla="*/ 2281239 w 3657600"/>
              <a:gd name="connsiteY3881" fmla="*/ 238127 h 3616326"/>
              <a:gd name="connsiteX3882" fmla="*/ 2276476 w 3657600"/>
              <a:gd name="connsiteY3882" fmla="*/ 238127 h 3616326"/>
              <a:gd name="connsiteX3883" fmla="*/ 1367065 w 3657600"/>
              <a:gd name="connsiteY3883" fmla="*/ 227014 h 3616326"/>
              <a:gd name="connsiteX3884" fmla="*/ 1377951 w 3657600"/>
              <a:gd name="connsiteY3884" fmla="*/ 242435 h 3616326"/>
              <a:gd name="connsiteX3885" fmla="*/ 1367065 w 3657600"/>
              <a:gd name="connsiteY3885" fmla="*/ 254001 h 3616326"/>
              <a:gd name="connsiteX3886" fmla="*/ 1352551 w 3657600"/>
              <a:gd name="connsiteY3886" fmla="*/ 242435 h 3616326"/>
              <a:gd name="connsiteX3887" fmla="*/ 1367065 w 3657600"/>
              <a:gd name="connsiteY3887" fmla="*/ 227014 h 3616326"/>
              <a:gd name="connsiteX3888" fmla="*/ 2174876 w 3657600"/>
              <a:gd name="connsiteY3888" fmla="*/ 211139 h 3616326"/>
              <a:gd name="connsiteX3889" fmla="*/ 2178051 w 3657600"/>
              <a:gd name="connsiteY3889" fmla="*/ 211139 h 3616326"/>
              <a:gd name="connsiteX3890" fmla="*/ 2182814 w 3657600"/>
              <a:gd name="connsiteY3890" fmla="*/ 211139 h 3616326"/>
              <a:gd name="connsiteX3891" fmla="*/ 2178051 w 3657600"/>
              <a:gd name="connsiteY3891" fmla="*/ 215902 h 3616326"/>
              <a:gd name="connsiteX3892" fmla="*/ 1465263 w 3657600"/>
              <a:gd name="connsiteY3892" fmla="*/ 200027 h 3616326"/>
              <a:gd name="connsiteX3893" fmla="*/ 1481138 w 3657600"/>
              <a:gd name="connsiteY3893" fmla="*/ 215108 h 3616326"/>
              <a:gd name="connsiteX3894" fmla="*/ 1465263 w 3657600"/>
              <a:gd name="connsiteY3894" fmla="*/ 230189 h 3616326"/>
              <a:gd name="connsiteX3895" fmla="*/ 1449388 w 3657600"/>
              <a:gd name="connsiteY3895" fmla="*/ 215108 h 3616326"/>
              <a:gd name="connsiteX3896" fmla="*/ 1465263 w 3657600"/>
              <a:gd name="connsiteY3896" fmla="*/ 200027 h 3616326"/>
              <a:gd name="connsiteX3897" fmla="*/ 2076451 w 3657600"/>
              <a:gd name="connsiteY3897" fmla="*/ 192089 h 3616326"/>
              <a:gd name="connsiteX3898" fmla="*/ 2081214 w 3657600"/>
              <a:gd name="connsiteY3898" fmla="*/ 196852 h 3616326"/>
              <a:gd name="connsiteX3899" fmla="*/ 2076451 w 3657600"/>
              <a:gd name="connsiteY3899" fmla="*/ 196852 h 3616326"/>
              <a:gd name="connsiteX3900" fmla="*/ 1566864 w 3657600"/>
              <a:gd name="connsiteY3900" fmla="*/ 185738 h 3616326"/>
              <a:gd name="connsiteX3901" fmla="*/ 1577976 w 3657600"/>
              <a:gd name="connsiteY3901" fmla="*/ 196851 h 3616326"/>
              <a:gd name="connsiteX3902" fmla="*/ 1566864 w 3657600"/>
              <a:gd name="connsiteY3902" fmla="*/ 207964 h 3616326"/>
              <a:gd name="connsiteX3903" fmla="*/ 1555751 w 3657600"/>
              <a:gd name="connsiteY3903" fmla="*/ 196851 h 3616326"/>
              <a:gd name="connsiteX3904" fmla="*/ 1566864 w 3657600"/>
              <a:gd name="connsiteY3904" fmla="*/ 185738 h 3616326"/>
              <a:gd name="connsiteX3905" fmla="*/ 1974851 w 3657600"/>
              <a:gd name="connsiteY3905" fmla="*/ 180977 h 3616326"/>
              <a:gd name="connsiteX3906" fmla="*/ 1978026 w 3657600"/>
              <a:gd name="connsiteY3906" fmla="*/ 180977 h 3616326"/>
              <a:gd name="connsiteX3907" fmla="*/ 1974851 w 3657600"/>
              <a:gd name="connsiteY3907" fmla="*/ 185739 h 3616326"/>
              <a:gd name="connsiteX3908" fmla="*/ 1974851 w 3657600"/>
              <a:gd name="connsiteY3908" fmla="*/ 180977 h 3616326"/>
              <a:gd name="connsiteX3909" fmla="*/ 1668781 w 3657600"/>
              <a:gd name="connsiteY3909" fmla="*/ 174627 h 3616326"/>
              <a:gd name="connsiteX3910" fmla="*/ 1676401 w 3657600"/>
              <a:gd name="connsiteY3910" fmla="*/ 185104 h 3616326"/>
              <a:gd name="connsiteX3911" fmla="*/ 1668781 w 3657600"/>
              <a:gd name="connsiteY3911" fmla="*/ 192090 h 3616326"/>
              <a:gd name="connsiteX3912" fmla="*/ 1657351 w 3657600"/>
              <a:gd name="connsiteY3912" fmla="*/ 185104 h 3616326"/>
              <a:gd name="connsiteX3913" fmla="*/ 1668781 w 3657600"/>
              <a:gd name="connsiteY3913" fmla="*/ 174627 h 3616326"/>
              <a:gd name="connsiteX3914" fmla="*/ 1872721 w 3657600"/>
              <a:gd name="connsiteY3914" fmla="*/ 169863 h 3616326"/>
              <a:gd name="connsiteX3915" fmla="*/ 1881188 w 3657600"/>
              <a:gd name="connsiteY3915" fmla="*/ 177273 h 3616326"/>
              <a:gd name="connsiteX3916" fmla="*/ 1872721 w 3657600"/>
              <a:gd name="connsiteY3916" fmla="*/ 180977 h 3616326"/>
              <a:gd name="connsiteX3917" fmla="*/ 1868488 w 3657600"/>
              <a:gd name="connsiteY3917" fmla="*/ 177273 h 3616326"/>
              <a:gd name="connsiteX3918" fmla="*/ 1872721 w 3657600"/>
              <a:gd name="connsiteY3918" fmla="*/ 169863 h 3616326"/>
              <a:gd name="connsiteX3919" fmla="*/ 1770858 w 3657600"/>
              <a:gd name="connsiteY3919" fmla="*/ 166689 h 3616326"/>
              <a:gd name="connsiteX3920" fmla="*/ 1782764 w 3657600"/>
              <a:gd name="connsiteY3920" fmla="*/ 177801 h 3616326"/>
              <a:gd name="connsiteX3921" fmla="*/ 1770858 w 3657600"/>
              <a:gd name="connsiteY3921" fmla="*/ 188913 h 3616326"/>
              <a:gd name="connsiteX3922" fmla="*/ 1758951 w 3657600"/>
              <a:gd name="connsiteY3922" fmla="*/ 177801 h 3616326"/>
              <a:gd name="connsiteX3923" fmla="*/ 1770858 w 3657600"/>
              <a:gd name="connsiteY3923" fmla="*/ 166689 h 3616326"/>
              <a:gd name="connsiteX3924" fmla="*/ 1219994 w 3657600"/>
              <a:gd name="connsiteY3924" fmla="*/ 161926 h 3616326"/>
              <a:gd name="connsiteX3925" fmla="*/ 1223963 w 3657600"/>
              <a:gd name="connsiteY3925" fmla="*/ 165894 h 3616326"/>
              <a:gd name="connsiteX3926" fmla="*/ 1219994 w 3657600"/>
              <a:gd name="connsiteY3926" fmla="*/ 169863 h 3616326"/>
              <a:gd name="connsiteX3927" fmla="*/ 1216025 w 3657600"/>
              <a:gd name="connsiteY3927" fmla="*/ 165894 h 3616326"/>
              <a:gd name="connsiteX3928" fmla="*/ 1219994 w 3657600"/>
              <a:gd name="connsiteY3928" fmla="*/ 161926 h 3616326"/>
              <a:gd name="connsiteX3929" fmla="*/ 1318684 w 3657600"/>
              <a:gd name="connsiteY3929" fmla="*/ 131764 h 3616326"/>
              <a:gd name="connsiteX3930" fmla="*/ 1322388 w 3657600"/>
              <a:gd name="connsiteY3930" fmla="*/ 135732 h 3616326"/>
              <a:gd name="connsiteX3931" fmla="*/ 1318684 w 3657600"/>
              <a:gd name="connsiteY3931" fmla="*/ 139702 h 3616326"/>
              <a:gd name="connsiteX3932" fmla="*/ 1311275 w 3657600"/>
              <a:gd name="connsiteY3932" fmla="*/ 135732 h 3616326"/>
              <a:gd name="connsiteX3933" fmla="*/ 1318684 w 3657600"/>
              <a:gd name="connsiteY3933" fmla="*/ 131764 h 3616326"/>
              <a:gd name="connsiteX3934" fmla="*/ 2227263 w 3657600"/>
              <a:gd name="connsiteY3934" fmla="*/ 106363 h 3616326"/>
              <a:gd name="connsiteX3935" fmla="*/ 2232026 w 3657600"/>
              <a:gd name="connsiteY3935" fmla="*/ 106363 h 3616326"/>
              <a:gd name="connsiteX3936" fmla="*/ 2227263 w 3657600"/>
              <a:gd name="connsiteY3936" fmla="*/ 109538 h 3616326"/>
              <a:gd name="connsiteX3937" fmla="*/ 1416050 w 3657600"/>
              <a:gd name="connsiteY3937" fmla="*/ 101601 h 3616326"/>
              <a:gd name="connsiteX3938" fmla="*/ 1423988 w 3657600"/>
              <a:gd name="connsiteY3938" fmla="*/ 109538 h 3616326"/>
              <a:gd name="connsiteX3939" fmla="*/ 1416050 w 3657600"/>
              <a:gd name="connsiteY3939" fmla="*/ 117475 h 3616326"/>
              <a:gd name="connsiteX3940" fmla="*/ 1408113 w 3657600"/>
              <a:gd name="connsiteY3940" fmla="*/ 109538 h 3616326"/>
              <a:gd name="connsiteX3941" fmla="*/ 1416050 w 3657600"/>
              <a:gd name="connsiteY3941" fmla="*/ 101601 h 3616326"/>
              <a:gd name="connsiteX3942" fmla="*/ 1073150 w 3657600"/>
              <a:gd name="connsiteY3942" fmla="*/ 101600 h 3616326"/>
              <a:gd name="connsiteX3943" fmla="*/ 1074738 w 3657600"/>
              <a:gd name="connsiteY3943" fmla="*/ 101600 h 3616326"/>
              <a:gd name="connsiteX3944" fmla="*/ 1074738 w 3657600"/>
              <a:gd name="connsiteY3944" fmla="*/ 103188 h 3616326"/>
              <a:gd name="connsiteX3945" fmla="*/ 1073150 w 3657600"/>
              <a:gd name="connsiteY3945" fmla="*/ 103188 h 3616326"/>
              <a:gd name="connsiteX3946" fmla="*/ 1514475 w 3657600"/>
              <a:gd name="connsiteY3946" fmla="*/ 87314 h 3616326"/>
              <a:gd name="connsiteX3947" fmla="*/ 1517650 w 3657600"/>
              <a:gd name="connsiteY3947" fmla="*/ 91283 h 3616326"/>
              <a:gd name="connsiteX3948" fmla="*/ 1514475 w 3657600"/>
              <a:gd name="connsiteY3948" fmla="*/ 95252 h 3616326"/>
              <a:gd name="connsiteX3949" fmla="*/ 1511300 w 3657600"/>
              <a:gd name="connsiteY3949" fmla="*/ 91283 h 3616326"/>
              <a:gd name="connsiteX3950" fmla="*/ 1514475 w 3657600"/>
              <a:gd name="connsiteY3950" fmla="*/ 87314 h 3616326"/>
              <a:gd name="connsiteX3951" fmla="*/ 2024063 w 3657600"/>
              <a:gd name="connsiteY3951" fmla="*/ 71438 h 3616326"/>
              <a:gd name="connsiteX3952" fmla="*/ 2027238 w 3657600"/>
              <a:gd name="connsiteY3952" fmla="*/ 71438 h 3616326"/>
              <a:gd name="connsiteX3953" fmla="*/ 2027238 w 3657600"/>
              <a:gd name="connsiteY3953" fmla="*/ 76201 h 3616326"/>
              <a:gd name="connsiteX3954" fmla="*/ 1616075 w 3657600"/>
              <a:gd name="connsiteY3954" fmla="*/ 71438 h 3616326"/>
              <a:gd name="connsiteX3955" fmla="*/ 1619250 w 3657600"/>
              <a:gd name="connsiteY3955" fmla="*/ 75407 h 3616326"/>
              <a:gd name="connsiteX3956" fmla="*/ 1616075 w 3657600"/>
              <a:gd name="connsiteY3956" fmla="*/ 79377 h 3616326"/>
              <a:gd name="connsiteX3957" fmla="*/ 1612900 w 3657600"/>
              <a:gd name="connsiteY3957" fmla="*/ 75407 h 3616326"/>
              <a:gd name="connsiteX3958" fmla="*/ 1616075 w 3657600"/>
              <a:gd name="connsiteY3958" fmla="*/ 71438 h 3616326"/>
              <a:gd name="connsiteX3959" fmla="*/ 1922463 w 3657600"/>
              <a:gd name="connsiteY3959" fmla="*/ 65088 h 3616326"/>
              <a:gd name="connsiteX3960" fmla="*/ 1925638 w 3657600"/>
              <a:gd name="connsiteY3960" fmla="*/ 65088 h 3616326"/>
              <a:gd name="connsiteX3961" fmla="*/ 1925638 w 3657600"/>
              <a:gd name="connsiteY3961" fmla="*/ 68263 h 3616326"/>
              <a:gd name="connsiteX3962" fmla="*/ 1821657 w 3657600"/>
              <a:gd name="connsiteY3962" fmla="*/ 60325 h 3616326"/>
              <a:gd name="connsiteX3963" fmla="*/ 1824039 w 3657600"/>
              <a:gd name="connsiteY3963" fmla="*/ 62707 h 3616326"/>
              <a:gd name="connsiteX3964" fmla="*/ 1821657 w 3657600"/>
              <a:gd name="connsiteY3964" fmla="*/ 65089 h 3616326"/>
              <a:gd name="connsiteX3965" fmla="*/ 1819275 w 3657600"/>
              <a:gd name="connsiteY3965" fmla="*/ 62707 h 3616326"/>
              <a:gd name="connsiteX3966" fmla="*/ 1821657 w 3657600"/>
              <a:gd name="connsiteY3966" fmla="*/ 60325 h 3616326"/>
              <a:gd name="connsiteX3967" fmla="*/ 1718469 w 3657600"/>
              <a:gd name="connsiteY3967" fmla="*/ 60325 h 3616326"/>
              <a:gd name="connsiteX3968" fmla="*/ 1722438 w 3657600"/>
              <a:gd name="connsiteY3968" fmla="*/ 64030 h 3616326"/>
              <a:gd name="connsiteX3969" fmla="*/ 1718469 w 3657600"/>
              <a:gd name="connsiteY3969" fmla="*/ 71438 h 3616326"/>
              <a:gd name="connsiteX3970" fmla="*/ 1714500 w 3657600"/>
              <a:gd name="connsiteY3970" fmla="*/ 64030 h 3616326"/>
              <a:gd name="connsiteX3971" fmla="*/ 1718469 w 3657600"/>
              <a:gd name="connsiteY3971" fmla="*/ 60325 h 3616326"/>
              <a:gd name="connsiteX3972" fmla="*/ 1265238 w 3657600"/>
              <a:gd name="connsiteY3972" fmla="*/ 30163 h 3616326"/>
              <a:gd name="connsiteX3973" fmla="*/ 1268413 w 3657600"/>
              <a:gd name="connsiteY3973" fmla="*/ 30163 h 3616326"/>
              <a:gd name="connsiteX3974" fmla="*/ 1265238 w 3657600"/>
              <a:gd name="connsiteY3974" fmla="*/ 34926 h 3616326"/>
              <a:gd name="connsiteX3975" fmla="*/ 1363663 w 3657600"/>
              <a:gd name="connsiteY3975" fmla="*/ 0 h 3616326"/>
              <a:gd name="connsiteX3976" fmla="*/ 1366838 w 3657600"/>
              <a:gd name="connsiteY3976" fmla="*/ 3969 h 3616326"/>
              <a:gd name="connsiteX3977" fmla="*/ 1363663 w 3657600"/>
              <a:gd name="connsiteY3977" fmla="*/ 7938 h 3616326"/>
              <a:gd name="connsiteX3978" fmla="*/ 1363663 w 3657600"/>
              <a:gd name="connsiteY3978" fmla="*/ 3969 h 3616326"/>
              <a:gd name="connsiteX3979" fmla="*/ 1363663 w 3657600"/>
              <a:gd name="connsiteY3979" fmla="*/ 0 h 361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</a:cxnLst>
            <a:rect l="l" t="t" r="r" b="b"/>
            <a:pathLst>
              <a:path w="3657600" h="3616326">
                <a:moveTo>
                  <a:pt x="2722563" y="3614738"/>
                </a:moveTo>
                <a:lnTo>
                  <a:pt x="2724151" y="3614738"/>
                </a:lnTo>
                <a:lnTo>
                  <a:pt x="2724151" y="3616326"/>
                </a:lnTo>
                <a:lnTo>
                  <a:pt x="2722563" y="3616326"/>
                </a:lnTo>
                <a:close/>
                <a:moveTo>
                  <a:pt x="1831976" y="3602038"/>
                </a:moveTo>
                <a:cubicBezTo>
                  <a:pt x="1831976" y="3602038"/>
                  <a:pt x="1831976" y="3602038"/>
                  <a:pt x="1835151" y="3602038"/>
                </a:cubicBezTo>
                <a:cubicBezTo>
                  <a:pt x="1835151" y="3602038"/>
                  <a:pt x="1838326" y="3602038"/>
                  <a:pt x="1838326" y="3602038"/>
                </a:cubicBezTo>
                <a:cubicBezTo>
                  <a:pt x="1838326" y="3606801"/>
                  <a:pt x="1835151" y="3606801"/>
                  <a:pt x="1835151" y="3606801"/>
                </a:cubicBezTo>
                <a:cubicBezTo>
                  <a:pt x="1831976" y="3606801"/>
                  <a:pt x="1831976" y="3606801"/>
                  <a:pt x="1831976" y="3602038"/>
                </a:cubicBezTo>
                <a:close/>
                <a:moveTo>
                  <a:pt x="1936750" y="3598863"/>
                </a:moveTo>
                <a:lnTo>
                  <a:pt x="1941513" y="3602038"/>
                </a:lnTo>
                <a:lnTo>
                  <a:pt x="1936750" y="3602038"/>
                </a:lnTo>
                <a:lnTo>
                  <a:pt x="1933575" y="3602038"/>
                </a:lnTo>
                <a:close/>
                <a:moveTo>
                  <a:pt x="1732757" y="3598863"/>
                </a:moveTo>
                <a:cubicBezTo>
                  <a:pt x="1732757" y="3598863"/>
                  <a:pt x="1736726" y="3598863"/>
                  <a:pt x="1736726" y="3602038"/>
                </a:cubicBezTo>
                <a:cubicBezTo>
                  <a:pt x="1736726" y="3602038"/>
                  <a:pt x="1736726" y="3602038"/>
                  <a:pt x="1728788" y="3602038"/>
                </a:cubicBezTo>
                <a:cubicBezTo>
                  <a:pt x="1728788" y="3598863"/>
                  <a:pt x="1728788" y="3598863"/>
                  <a:pt x="1732757" y="3598863"/>
                </a:cubicBezTo>
                <a:close/>
                <a:moveTo>
                  <a:pt x="2038350" y="3590925"/>
                </a:moveTo>
                <a:lnTo>
                  <a:pt x="2043113" y="3590925"/>
                </a:lnTo>
                <a:lnTo>
                  <a:pt x="2038350" y="3595688"/>
                </a:lnTo>
                <a:close/>
                <a:moveTo>
                  <a:pt x="2533650" y="3576638"/>
                </a:moveTo>
                <a:lnTo>
                  <a:pt x="2535238" y="3576638"/>
                </a:lnTo>
                <a:lnTo>
                  <a:pt x="2535238" y="3578226"/>
                </a:lnTo>
                <a:lnTo>
                  <a:pt x="2533650" y="3578226"/>
                </a:lnTo>
                <a:close/>
                <a:moveTo>
                  <a:pt x="2141538" y="3571875"/>
                </a:moveTo>
                <a:lnTo>
                  <a:pt x="2141538" y="3576638"/>
                </a:lnTo>
                <a:lnTo>
                  <a:pt x="2136775" y="3576638"/>
                </a:lnTo>
                <a:close/>
                <a:moveTo>
                  <a:pt x="2813050" y="3565525"/>
                </a:moveTo>
                <a:lnTo>
                  <a:pt x="2814638" y="3565525"/>
                </a:lnTo>
                <a:lnTo>
                  <a:pt x="2814638" y="3567113"/>
                </a:lnTo>
                <a:lnTo>
                  <a:pt x="2813050" y="3567113"/>
                </a:lnTo>
                <a:close/>
                <a:moveTo>
                  <a:pt x="2238375" y="3552825"/>
                </a:moveTo>
                <a:lnTo>
                  <a:pt x="2243138" y="3552825"/>
                </a:lnTo>
                <a:lnTo>
                  <a:pt x="2238375" y="3557588"/>
                </a:lnTo>
                <a:close/>
                <a:moveTo>
                  <a:pt x="2627313" y="3535363"/>
                </a:moveTo>
                <a:lnTo>
                  <a:pt x="2628901" y="3535363"/>
                </a:lnTo>
                <a:lnTo>
                  <a:pt x="2628901" y="3536951"/>
                </a:lnTo>
                <a:lnTo>
                  <a:pt x="2627313" y="3536951"/>
                </a:lnTo>
                <a:close/>
                <a:moveTo>
                  <a:pt x="2341563" y="3522663"/>
                </a:moveTo>
                <a:lnTo>
                  <a:pt x="2341563" y="3522664"/>
                </a:lnTo>
                <a:lnTo>
                  <a:pt x="2341564" y="3522663"/>
                </a:lnTo>
                <a:lnTo>
                  <a:pt x="2341564" y="3527426"/>
                </a:lnTo>
                <a:lnTo>
                  <a:pt x="2341563" y="3527426"/>
                </a:lnTo>
                <a:lnTo>
                  <a:pt x="2336801" y="3527426"/>
                </a:lnTo>
                <a:lnTo>
                  <a:pt x="2336800" y="3527426"/>
                </a:lnTo>
                <a:close/>
                <a:moveTo>
                  <a:pt x="2435226" y="3489326"/>
                </a:moveTo>
                <a:cubicBezTo>
                  <a:pt x="2436979" y="3489326"/>
                  <a:pt x="2438401" y="3491104"/>
                  <a:pt x="2438401" y="3493295"/>
                </a:cubicBezTo>
                <a:cubicBezTo>
                  <a:pt x="2438401" y="3495487"/>
                  <a:pt x="2436979" y="3497264"/>
                  <a:pt x="2435226" y="3497264"/>
                </a:cubicBezTo>
                <a:cubicBezTo>
                  <a:pt x="2433473" y="3497264"/>
                  <a:pt x="2432051" y="3495487"/>
                  <a:pt x="2432051" y="3493295"/>
                </a:cubicBezTo>
                <a:cubicBezTo>
                  <a:pt x="2432051" y="3491104"/>
                  <a:pt x="2433473" y="3489326"/>
                  <a:pt x="2435226" y="3489326"/>
                </a:cubicBezTo>
                <a:close/>
                <a:moveTo>
                  <a:pt x="1936751" y="3481388"/>
                </a:moveTo>
                <a:cubicBezTo>
                  <a:pt x="1940719" y="3481388"/>
                  <a:pt x="1944688" y="3481388"/>
                  <a:pt x="1944688" y="3485093"/>
                </a:cubicBezTo>
                <a:cubicBezTo>
                  <a:pt x="1944688" y="3488797"/>
                  <a:pt x="1940719" y="3492501"/>
                  <a:pt x="1936751" y="3492501"/>
                </a:cubicBezTo>
                <a:cubicBezTo>
                  <a:pt x="1932782" y="3492501"/>
                  <a:pt x="1928813" y="3488797"/>
                  <a:pt x="1928813" y="3485093"/>
                </a:cubicBezTo>
                <a:cubicBezTo>
                  <a:pt x="1928813" y="3481388"/>
                  <a:pt x="1932782" y="3481388"/>
                  <a:pt x="1936751" y="3481388"/>
                </a:cubicBezTo>
                <a:close/>
                <a:moveTo>
                  <a:pt x="1835151" y="3481388"/>
                </a:moveTo>
                <a:cubicBezTo>
                  <a:pt x="1839535" y="3481388"/>
                  <a:pt x="1843089" y="3484942"/>
                  <a:pt x="1843089" y="3489326"/>
                </a:cubicBezTo>
                <a:cubicBezTo>
                  <a:pt x="1843089" y="3493710"/>
                  <a:pt x="1839535" y="3497264"/>
                  <a:pt x="1835151" y="3497264"/>
                </a:cubicBezTo>
                <a:cubicBezTo>
                  <a:pt x="1830767" y="3497264"/>
                  <a:pt x="1827213" y="3493710"/>
                  <a:pt x="1827213" y="3489326"/>
                </a:cubicBezTo>
                <a:cubicBezTo>
                  <a:pt x="1827213" y="3484942"/>
                  <a:pt x="1830767" y="3481388"/>
                  <a:pt x="1835151" y="3481388"/>
                </a:cubicBezTo>
                <a:close/>
                <a:moveTo>
                  <a:pt x="1733868" y="3478213"/>
                </a:moveTo>
                <a:cubicBezTo>
                  <a:pt x="1737678" y="3478213"/>
                  <a:pt x="1741488" y="3482023"/>
                  <a:pt x="1741488" y="3485833"/>
                </a:cubicBezTo>
                <a:cubicBezTo>
                  <a:pt x="1741488" y="3493453"/>
                  <a:pt x="1737678" y="3497263"/>
                  <a:pt x="1733868" y="3497263"/>
                </a:cubicBezTo>
                <a:cubicBezTo>
                  <a:pt x="1726248" y="3497263"/>
                  <a:pt x="1722438" y="3493453"/>
                  <a:pt x="1722438" y="3485833"/>
                </a:cubicBezTo>
                <a:cubicBezTo>
                  <a:pt x="1722438" y="3482023"/>
                  <a:pt x="1726248" y="3478213"/>
                  <a:pt x="1733868" y="3478213"/>
                </a:cubicBezTo>
                <a:close/>
                <a:moveTo>
                  <a:pt x="2039145" y="3470276"/>
                </a:moveTo>
                <a:cubicBezTo>
                  <a:pt x="2043114" y="3470276"/>
                  <a:pt x="2043114" y="3473981"/>
                  <a:pt x="2043114" y="3477685"/>
                </a:cubicBezTo>
                <a:cubicBezTo>
                  <a:pt x="2043114" y="3477685"/>
                  <a:pt x="2043114" y="3481389"/>
                  <a:pt x="2039145" y="3481389"/>
                </a:cubicBezTo>
                <a:cubicBezTo>
                  <a:pt x="2035176" y="3481389"/>
                  <a:pt x="2035176" y="3477685"/>
                  <a:pt x="2035176" y="3477685"/>
                </a:cubicBezTo>
                <a:cubicBezTo>
                  <a:pt x="2035176" y="3473981"/>
                  <a:pt x="2035176" y="3470276"/>
                  <a:pt x="2039145" y="3470276"/>
                </a:cubicBezTo>
                <a:close/>
                <a:moveTo>
                  <a:pt x="1628776" y="3470275"/>
                </a:moveTo>
                <a:cubicBezTo>
                  <a:pt x="1634037" y="3470275"/>
                  <a:pt x="1638301" y="3473829"/>
                  <a:pt x="1638301" y="3478213"/>
                </a:cubicBezTo>
                <a:cubicBezTo>
                  <a:pt x="1638301" y="3482597"/>
                  <a:pt x="1634037" y="3486151"/>
                  <a:pt x="1628776" y="3486151"/>
                </a:cubicBezTo>
                <a:cubicBezTo>
                  <a:pt x="1623515" y="3486151"/>
                  <a:pt x="1619251" y="3482597"/>
                  <a:pt x="1619251" y="3478213"/>
                </a:cubicBezTo>
                <a:cubicBezTo>
                  <a:pt x="1619251" y="3473829"/>
                  <a:pt x="1623515" y="3470275"/>
                  <a:pt x="1628776" y="3470275"/>
                </a:cubicBezTo>
                <a:close/>
                <a:moveTo>
                  <a:pt x="2140745" y="3455988"/>
                </a:moveTo>
                <a:cubicBezTo>
                  <a:pt x="2140745" y="3455988"/>
                  <a:pt x="2144714" y="3455988"/>
                  <a:pt x="2144714" y="3459163"/>
                </a:cubicBezTo>
                <a:cubicBezTo>
                  <a:pt x="2144714" y="3462338"/>
                  <a:pt x="2140745" y="3462338"/>
                  <a:pt x="2140745" y="3462338"/>
                </a:cubicBezTo>
                <a:cubicBezTo>
                  <a:pt x="2136776" y="3462338"/>
                  <a:pt x="2136776" y="3462338"/>
                  <a:pt x="2136776" y="3459163"/>
                </a:cubicBezTo>
                <a:cubicBezTo>
                  <a:pt x="2136776" y="3455988"/>
                  <a:pt x="2136776" y="3455988"/>
                  <a:pt x="2140745" y="3455988"/>
                </a:cubicBezTo>
                <a:close/>
                <a:moveTo>
                  <a:pt x="2528888" y="3451226"/>
                </a:moveTo>
                <a:lnTo>
                  <a:pt x="2533651" y="3455989"/>
                </a:lnTo>
                <a:lnTo>
                  <a:pt x="2528888" y="3455989"/>
                </a:lnTo>
                <a:close/>
                <a:moveTo>
                  <a:pt x="2982913" y="3451225"/>
                </a:moveTo>
                <a:lnTo>
                  <a:pt x="2984501" y="3451225"/>
                </a:lnTo>
                <a:lnTo>
                  <a:pt x="2984501" y="3452813"/>
                </a:lnTo>
                <a:lnTo>
                  <a:pt x="2982913" y="3452813"/>
                </a:lnTo>
                <a:close/>
                <a:moveTo>
                  <a:pt x="1529557" y="3451225"/>
                </a:moveTo>
                <a:cubicBezTo>
                  <a:pt x="1533129" y="3451225"/>
                  <a:pt x="1536701" y="3455035"/>
                  <a:pt x="1536701" y="3462655"/>
                </a:cubicBezTo>
                <a:cubicBezTo>
                  <a:pt x="1536701" y="3466465"/>
                  <a:pt x="1533129" y="3470275"/>
                  <a:pt x="1529557" y="3470275"/>
                </a:cubicBezTo>
                <a:cubicBezTo>
                  <a:pt x="1525985" y="3470275"/>
                  <a:pt x="1522413" y="3466465"/>
                  <a:pt x="1522413" y="3462655"/>
                </a:cubicBezTo>
                <a:cubicBezTo>
                  <a:pt x="1522413" y="3455035"/>
                  <a:pt x="1525985" y="3455035"/>
                  <a:pt x="1529557" y="3451225"/>
                </a:cubicBezTo>
                <a:close/>
                <a:moveTo>
                  <a:pt x="2239170" y="3432176"/>
                </a:moveTo>
                <a:cubicBezTo>
                  <a:pt x="2243139" y="3432176"/>
                  <a:pt x="2243139" y="3432176"/>
                  <a:pt x="2243139" y="3436145"/>
                </a:cubicBezTo>
                <a:cubicBezTo>
                  <a:pt x="2243139" y="3440114"/>
                  <a:pt x="2243139" y="3440114"/>
                  <a:pt x="2239170" y="3440114"/>
                </a:cubicBezTo>
                <a:cubicBezTo>
                  <a:pt x="2239170" y="3440114"/>
                  <a:pt x="2235201" y="3440114"/>
                  <a:pt x="2235201" y="3436145"/>
                </a:cubicBezTo>
                <a:cubicBezTo>
                  <a:pt x="2235201" y="3432176"/>
                  <a:pt x="2235201" y="3432176"/>
                  <a:pt x="2239170" y="3432176"/>
                </a:cubicBezTo>
                <a:close/>
                <a:moveTo>
                  <a:pt x="1427164" y="3432175"/>
                </a:moveTo>
                <a:cubicBezTo>
                  <a:pt x="1431132" y="3432175"/>
                  <a:pt x="1435101" y="3436144"/>
                  <a:pt x="1435101" y="3440113"/>
                </a:cubicBezTo>
                <a:cubicBezTo>
                  <a:pt x="1435101" y="3444081"/>
                  <a:pt x="1431132" y="3448050"/>
                  <a:pt x="1427164" y="3448050"/>
                </a:cubicBezTo>
                <a:cubicBezTo>
                  <a:pt x="1423195" y="3448050"/>
                  <a:pt x="1419226" y="3444081"/>
                  <a:pt x="1419226" y="3440113"/>
                </a:cubicBezTo>
                <a:cubicBezTo>
                  <a:pt x="1419226" y="3436144"/>
                  <a:pt x="1423195" y="3432175"/>
                  <a:pt x="1427164" y="3432175"/>
                </a:cubicBezTo>
                <a:close/>
                <a:moveTo>
                  <a:pt x="2624138" y="3406776"/>
                </a:moveTo>
                <a:cubicBezTo>
                  <a:pt x="2624138" y="3406776"/>
                  <a:pt x="2627313" y="3406776"/>
                  <a:pt x="2627313" y="3409951"/>
                </a:cubicBezTo>
                <a:cubicBezTo>
                  <a:pt x="2627313" y="3409951"/>
                  <a:pt x="2624138" y="3409951"/>
                  <a:pt x="2624138" y="3409951"/>
                </a:cubicBezTo>
                <a:cubicBezTo>
                  <a:pt x="2620963" y="3409951"/>
                  <a:pt x="2620963" y="3409951"/>
                  <a:pt x="2620963" y="3409951"/>
                </a:cubicBezTo>
                <a:cubicBezTo>
                  <a:pt x="2620963" y="3406776"/>
                  <a:pt x="2620963" y="3406776"/>
                  <a:pt x="2624138" y="3406776"/>
                </a:cubicBezTo>
                <a:close/>
                <a:moveTo>
                  <a:pt x="1330008" y="3402013"/>
                </a:moveTo>
                <a:cubicBezTo>
                  <a:pt x="1337628" y="3402013"/>
                  <a:pt x="1341438" y="3405823"/>
                  <a:pt x="1341438" y="3409633"/>
                </a:cubicBezTo>
                <a:cubicBezTo>
                  <a:pt x="1341438" y="3413443"/>
                  <a:pt x="1337628" y="3421063"/>
                  <a:pt x="1330008" y="3421063"/>
                </a:cubicBezTo>
                <a:cubicBezTo>
                  <a:pt x="1326198" y="3421063"/>
                  <a:pt x="1322388" y="3413443"/>
                  <a:pt x="1322388" y="3409633"/>
                </a:cubicBezTo>
                <a:cubicBezTo>
                  <a:pt x="1322388" y="3405823"/>
                  <a:pt x="1326198" y="3402013"/>
                  <a:pt x="1330008" y="3402013"/>
                </a:cubicBezTo>
                <a:close/>
                <a:moveTo>
                  <a:pt x="2336801" y="3398838"/>
                </a:moveTo>
                <a:cubicBezTo>
                  <a:pt x="2340769" y="3398838"/>
                  <a:pt x="2344738" y="3402410"/>
                  <a:pt x="2344738" y="3405982"/>
                </a:cubicBezTo>
                <a:cubicBezTo>
                  <a:pt x="2344738" y="3409554"/>
                  <a:pt x="2340769" y="3413126"/>
                  <a:pt x="2336801" y="3413126"/>
                </a:cubicBezTo>
                <a:cubicBezTo>
                  <a:pt x="2332832" y="3413126"/>
                  <a:pt x="2328863" y="3409554"/>
                  <a:pt x="2328863" y="3405982"/>
                </a:cubicBezTo>
                <a:cubicBezTo>
                  <a:pt x="2328863" y="3402410"/>
                  <a:pt x="2332832" y="3398838"/>
                  <a:pt x="2336801" y="3398838"/>
                </a:cubicBezTo>
                <a:close/>
                <a:moveTo>
                  <a:pt x="3062288" y="3387725"/>
                </a:moveTo>
                <a:lnTo>
                  <a:pt x="3065463" y="3387725"/>
                </a:lnTo>
                <a:lnTo>
                  <a:pt x="3065463" y="3390900"/>
                </a:lnTo>
                <a:close/>
                <a:moveTo>
                  <a:pt x="2432845" y="3365501"/>
                </a:moveTo>
                <a:cubicBezTo>
                  <a:pt x="2435914" y="3365501"/>
                  <a:pt x="2438402" y="3367989"/>
                  <a:pt x="2438402" y="3371058"/>
                </a:cubicBezTo>
                <a:cubicBezTo>
                  <a:pt x="2438402" y="3374127"/>
                  <a:pt x="2435914" y="3376615"/>
                  <a:pt x="2432845" y="3376615"/>
                </a:cubicBezTo>
                <a:cubicBezTo>
                  <a:pt x="2429776" y="3376615"/>
                  <a:pt x="2427288" y="3374127"/>
                  <a:pt x="2427288" y="3371058"/>
                </a:cubicBezTo>
                <a:cubicBezTo>
                  <a:pt x="2427288" y="3367989"/>
                  <a:pt x="2429776" y="3365501"/>
                  <a:pt x="2432845" y="3365501"/>
                </a:cubicBezTo>
                <a:close/>
                <a:moveTo>
                  <a:pt x="1835468" y="3365500"/>
                </a:moveTo>
                <a:cubicBezTo>
                  <a:pt x="1839278" y="3365500"/>
                  <a:pt x="1843088" y="3369204"/>
                  <a:pt x="1843088" y="3376613"/>
                </a:cubicBezTo>
                <a:cubicBezTo>
                  <a:pt x="1843088" y="3380317"/>
                  <a:pt x="1839278" y="3387725"/>
                  <a:pt x="1835468" y="3387725"/>
                </a:cubicBezTo>
                <a:cubicBezTo>
                  <a:pt x="1827848" y="3387725"/>
                  <a:pt x="1824038" y="3384021"/>
                  <a:pt x="1824038" y="3376613"/>
                </a:cubicBezTo>
                <a:cubicBezTo>
                  <a:pt x="1824038" y="3369204"/>
                  <a:pt x="1827848" y="3365500"/>
                  <a:pt x="1835468" y="3365500"/>
                </a:cubicBezTo>
                <a:close/>
                <a:moveTo>
                  <a:pt x="1235393" y="3365500"/>
                </a:moveTo>
                <a:cubicBezTo>
                  <a:pt x="1239203" y="3365500"/>
                  <a:pt x="1243013" y="3368993"/>
                  <a:pt x="1243013" y="3375978"/>
                </a:cubicBezTo>
                <a:cubicBezTo>
                  <a:pt x="1243013" y="3379471"/>
                  <a:pt x="1239203" y="3382963"/>
                  <a:pt x="1235393" y="3382963"/>
                </a:cubicBezTo>
                <a:cubicBezTo>
                  <a:pt x="1227773" y="3382963"/>
                  <a:pt x="1223963" y="3379471"/>
                  <a:pt x="1223963" y="3375978"/>
                </a:cubicBezTo>
                <a:cubicBezTo>
                  <a:pt x="1223963" y="3368993"/>
                  <a:pt x="1227773" y="3365500"/>
                  <a:pt x="1235393" y="3365500"/>
                </a:cubicBezTo>
                <a:close/>
                <a:moveTo>
                  <a:pt x="1937068" y="3360738"/>
                </a:moveTo>
                <a:cubicBezTo>
                  <a:pt x="1940878" y="3360738"/>
                  <a:pt x="1944688" y="3364442"/>
                  <a:pt x="1944688" y="3371851"/>
                </a:cubicBezTo>
                <a:cubicBezTo>
                  <a:pt x="1944688" y="3375555"/>
                  <a:pt x="1940878" y="3382963"/>
                  <a:pt x="1937068" y="3382963"/>
                </a:cubicBezTo>
                <a:cubicBezTo>
                  <a:pt x="1929448" y="3382963"/>
                  <a:pt x="1925638" y="3375555"/>
                  <a:pt x="1925638" y="3371851"/>
                </a:cubicBezTo>
                <a:cubicBezTo>
                  <a:pt x="1925638" y="3364442"/>
                  <a:pt x="1929448" y="3360738"/>
                  <a:pt x="1937068" y="3360738"/>
                </a:cubicBezTo>
                <a:close/>
                <a:moveTo>
                  <a:pt x="1733098" y="3360738"/>
                </a:moveTo>
                <a:cubicBezTo>
                  <a:pt x="1736953" y="3360738"/>
                  <a:pt x="1744664" y="3364442"/>
                  <a:pt x="1744664" y="3371851"/>
                </a:cubicBezTo>
                <a:cubicBezTo>
                  <a:pt x="1744664" y="3379259"/>
                  <a:pt x="1736953" y="3382963"/>
                  <a:pt x="1733098" y="3382963"/>
                </a:cubicBezTo>
                <a:cubicBezTo>
                  <a:pt x="1725387" y="3382963"/>
                  <a:pt x="1721532" y="3379259"/>
                  <a:pt x="1717676" y="3371851"/>
                </a:cubicBezTo>
                <a:cubicBezTo>
                  <a:pt x="1717676" y="3364442"/>
                  <a:pt x="1725387" y="3360738"/>
                  <a:pt x="1733098" y="3360738"/>
                </a:cubicBezTo>
                <a:close/>
                <a:moveTo>
                  <a:pt x="2711451" y="3357563"/>
                </a:moveTo>
                <a:lnTo>
                  <a:pt x="2714626" y="3357563"/>
                </a:lnTo>
                <a:lnTo>
                  <a:pt x="2711451" y="3360738"/>
                </a:lnTo>
                <a:close/>
                <a:moveTo>
                  <a:pt x="2038668" y="3352800"/>
                </a:moveTo>
                <a:cubicBezTo>
                  <a:pt x="2042478" y="3352800"/>
                  <a:pt x="2046288" y="3356769"/>
                  <a:pt x="2046288" y="3360738"/>
                </a:cubicBezTo>
                <a:cubicBezTo>
                  <a:pt x="2046288" y="3364706"/>
                  <a:pt x="2042478" y="3368675"/>
                  <a:pt x="2038668" y="3368675"/>
                </a:cubicBezTo>
                <a:cubicBezTo>
                  <a:pt x="2031048" y="3368675"/>
                  <a:pt x="2027238" y="3364706"/>
                  <a:pt x="2027238" y="3360738"/>
                </a:cubicBezTo>
                <a:cubicBezTo>
                  <a:pt x="2027238" y="3356769"/>
                  <a:pt x="2031048" y="3352800"/>
                  <a:pt x="2038668" y="3352800"/>
                </a:cubicBezTo>
                <a:close/>
                <a:moveTo>
                  <a:pt x="1627642" y="3349625"/>
                </a:moveTo>
                <a:cubicBezTo>
                  <a:pt x="1635353" y="3349625"/>
                  <a:pt x="1643064" y="3357034"/>
                  <a:pt x="1643064" y="3360738"/>
                </a:cubicBezTo>
                <a:cubicBezTo>
                  <a:pt x="1643064" y="3368146"/>
                  <a:pt x="1635353" y="3371850"/>
                  <a:pt x="1631498" y="3371850"/>
                </a:cubicBezTo>
                <a:cubicBezTo>
                  <a:pt x="1623787" y="3371850"/>
                  <a:pt x="1616076" y="3368146"/>
                  <a:pt x="1616076" y="3360738"/>
                </a:cubicBezTo>
                <a:cubicBezTo>
                  <a:pt x="1616076" y="3357034"/>
                  <a:pt x="1623787" y="3349625"/>
                  <a:pt x="1627642" y="3349625"/>
                </a:cubicBezTo>
                <a:close/>
                <a:moveTo>
                  <a:pt x="2140268" y="3333750"/>
                </a:moveTo>
                <a:cubicBezTo>
                  <a:pt x="2144078" y="3333750"/>
                  <a:pt x="2147888" y="3337560"/>
                  <a:pt x="2147888" y="3341370"/>
                </a:cubicBezTo>
                <a:cubicBezTo>
                  <a:pt x="2147888" y="3348990"/>
                  <a:pt x="2144078" y="3352800"/>
                  <a:pt x="2140268" y="3352800"/>
                </a:cubicBezTo>
                <a:cubicBezTo>
                  <a:pt x="2132648" y="3352800"/>
                  <a:pt x="2128838" y="3348990"/>
                  <a:pt x="2128838" y="3341370"/>
                </a:cubicBezTo>
                <a:cubicBezTo>
                  <a:pt x="2128838" y="3337560"/>
                  <a:pt x="2132648" y="3333750"/>
                  <a:pt x="2140268" y="3333750"/>
                </a:cubicBezTo>
                <a:close/>
                <a:moveTo>
                  <a:pt x="1529558" y="3333750"/>
                </a:moveTo>
                <a:cubicBezTo>
                  <a:pt x="1533526" y="3333750"/>
                  <a:pt x="1541464" y="3337719"/>
                  <a:pt x="1541464" y="3345657"/>
                </a:cubicBezTo>
                <a:cubicBezTo>
                  <a:pt x="1541464" y="3353594"/>
                  <a:pt x="1537495" y="3357563"/>
                  <a:pt x="1529558" y="3357563"/>
                </a:cubicBezTo>
                <a:cubicBezTo>
                  <a:pt x="1521620" y="3357563"/>
                  <a:pt x="1517651" y="3353594"/>
                  <a:pt x="1517651" y="3345657"/>
                </a:cubicBezTo>
                <a:cubicBezTo>
                  <a:pt x="1517651" y="3337719"/>
                  <a:pt x="1521620" y="3333750"/>
                  <a:pt x="1529558" y="3333750"/>
                </a:cubicBezTo>
                <a:close/>
                <a:moveTo>
                  <a:pt x="1140620" y="3327401"/>
                </a:moveTo>
                <a:cubicBezTo>
                  <a:pt x="1144192" y="3327401"/>
                  <a:pt x="1147764" y="3330973"/>
                  <a:pt x="1147764" y="3334545"/>
                </a:cubicBezTo>
                <a:cubicBezTo>
                  <a:pt x="1147764" y="3338117"/>
                  <a:pt x="1144192" y="3341689"/>
                  <a:pt x="1140620" y="3341689"/>
                </a:cubicBezTo>
                <a:cubicBezTo>
                  <a:pt x="1137048" y="3341689"/>
                  <a:pt x="1133476" y="3338117"/>
                  <a:pt x="1133476" y="3334545"/>
                </a:cubicBezTo>
                <a:cubicBezTo>
                  <a:pt x="1133476" y="3330973"/>
                  <a:pt x="1137048" y="3327401"/>
                  <a:pt x="1140620" y="3327401"/>
                </a:cubicBezTo>
                <a:close/>
                <a:moveTo>
                  <a:pt x="2526243" y="3322638"/>
                </a:moveTo>
                <a:cubicBezTo>
                  <a:pt x="2529947" y="3322638"/>
                  <a:pt x="2533651" y="3326343"/>
                  <a:pt x="2533651" y="3330047"/>
                </a:cubicBezTo>
                <a:cubicBezTo>
                  <a:pt x="2533651" y="3330047"/>
                  <a:pt x="2529947" y="3333751"/>
                  <a:pt x="2526243" y="3333751"/>
                </a:cubicBezTo>
                <a:cubicBezTo>
                  <a:pt x="2526243" y="3333751"/>
                  <a:pt x="2522538" y="3330047"/>
                  <a:pt x="2522538" y="3330047"/>
                </a:cubicBezTo>
                <a:cubicBezTo>
                  <a:pt x="2522538" y="3326343"/>
                  <a:pt x="2526243" y="3322638"/>
                  <a:pt x="2526243" y="3322638"/>
                </a:cubicBezTo>
                <a:close/>
                <a:moveTo>
                  <a:pt x="1427164" y="3311525"/>
                </a:moveTo>
                <a:cubicBezTo>
                  <a:pt x="1434572" y="3311525"/>
                  <a:pt x="1438276" y="3315335"/>
                  <a:pt x="1438276" y="3319145"/>
                </a:cubicBezTo>
                <a:cubicBezTo>
                  <a:pt x="1438276" y="3326765"/>
                  <a:pt x="1434572" y="3330575"/>
                  <a:pt x="1427164" y="3330575"/>
                </a:cubicBezTo>
                <a:cubicBezTo>
                  <a:pt x="1423459" y="3330575"/>
                  <a:pt x="1416051" y="3326765"/>
                  <a:pt x="1416051" y="3319145"/>
                </a:cubicBezTo>
                <a:cubicBezTo>
                  <a:pt x="1416051" y="3315335"/>
                  <a:pt x="1423459" y="3311525"/>
                  <a:pt x="1427164" y="3311525"/>
                </a:cubicBezTo>
                <a:close/>
                <a:moveTo>
                  <a:pt x="2238693" y="3308350"/>
                </a:moveTo>
                <a:cubicBezTo>
                  <a:pt x="2242503" y="3308350"/>
                  <a:pt x="2246313" y="3312160"/>
                  <a:pt x="2246313" y="3319780"/>
                </a:cubicBezTo>
                <a:cubicBezTo>
                  <a:pt x="2246313" y="3323590"/>
                  <a:pt x="2242503" y="3327400"/>
                  <a:pt x="2238693" y="3327400"/>
                </a:cubicBezTo>
                <a:cubicBezTo>
                  <a:pt x="2234883" y="3327400"/>
                  <a:pt x="2227263" y="3323590"/>
                  <a:pt x="2227263" y="3319780"/>
                </a:cubicBezTo>
                <a:cubicBezTo>
                  <a:pt x="2227263" y="3312160"/>
                  <a:pt x="2234883" y="3308350"/>
                  <a:pt x="2238693" y="3308350"/>
                </a:cubicBezTo>
                <a:close/>
                <a:moveTo>
                  <a:pt x="2797176" y="3300413"/>
                </a:moveTo>
                <a:lnTo>
                  <a:pt x="2801939" y="3303588"/>
                </a:lnTo>
                <a:lnTo>
                  <a:pt x="2797176" y="3303588"/>
                </a:lnTo>
                <a:close/>
                <a:moveTo>
                  <a:pt x="1050397" y="3281363"/>
                </a:moveTo>
                <a:cubicBezTo>
                  <a:pt x="1054101" y="3281363"/>
                  <a:pt x="1054101" y="3285068"/>
                  <a:pt x="1054101" y="3285068"/>
                </a:cubicBezTo>
                <a:cubicBezTo>
                  <a:pt x="1054101" y="3288772"/>
                  <a:pt x="1054101" y="3292476"/>
                  <a:pt x="1050397" y="3292476"/>
                </a:cubicBezTo>
                <a:cubicBezTo>
                  <a:pt x="1046692" y="3292476"/>
                  <a:pt x="1042988" y="3288772"/>
                  <a:pt x="1042988" y="3285068"/>
                </a:cubicBezTo>
                <a:cubicBezTo>
                  <a:pt x="1042988" y="3285068"/>
                  <a:pt x="1046692" y="3281363"/>
                  <a:pt x="1050397" y="3281363"/>
                </a:cubicBezTo>
                <a:close/>
                <a:moveTo>
                  <a:pt x="1330008" y="3278188"/>
                </a:moveTo>
                <a:cubicBezTo>
                  <a:pt x="1337628" y="3278188"/>
                  <a:pt x="1341438" y="3285597"/>
                  <a:pt x="1341438" y="3289301"/>
                </a:cubicBezTo>
                <a:cubicBezTo>
                  <a:pt x="1341438" y="3296709"/>
                  <a:pt x="1337628" y="3300413"/>
                  <a:pt x="1330008" y="3300413"/>
                </a:cubicBezTo>
                <a:cubicBezTo>
                  <a:pt x="1326198" y="3300413"/>
                  <a:pt x="1322388" y="3296709"/>
                  <a:pt x="1322388" y="3289301"/>
                </a:cubicBezTo>
                <a:cubicBezTo>
                  <a:pt x="1322388" y="3285597"/>
                  <a:pt x="1326198" y="3278188"/>
                  <a:pt x="1330008" y="3278188"/>
                </a:cubicBezTo>
                <a:close/>
                <a:moveTo>
                  <a:pt x="2616731" y="3273426"/>
                </a:moveTo>
                <a:cubicBezTo>
                  <a:pt x="2620435" y="3273426"/>
                  <a:pt x="2624139" y="3277395"/>
                  <a:pt x="2624139" y="3281364"/>
                </a:cubicBezTo>
                <a:cubicBezTo>
                  <a:pt x="2624139" y="3285332"/>
                  <a:pt x="2620435" y="3289301"/>
                  <a:pt x="2616731" y="3289301"/>
                </a:cubicBezTo>
                <a:cubicBezTo>
                  <a:pt x="2613026" y="3289301"/>
                  <a:pt x="2613026" y="3285332"/>
                  <a:pt x="2613026" y="3281364"/>
                </a:cubicBezTo>
                <a:cubicBezTo>
                  <a:pt x="2613026" y="3277395"/>
                  <a:pt x="2613026" y="3273426"/>
                  <a:pt x="2616731" y="3273426"/>
                </a:cubicBezTo>
                <a:close/>
                <a:moveTo>
                  <a:pt x="2337028" y="3273425"/>
                </a:moveTo>
                <a:cubicBezTo>
                  <a:pt x="2344285" y="3273425"/>
                  <a:pt x="2347913" y="3277281"/>
                  <a:pt x="2347913" y="3284992"/>
                </a:cubicBezTo>
                <a:cubicBezTo>
                  <a:pt x="2347913" y="3292702"/>
                  <a:pt x="2344285" y="3300413"/>
                  <a:pt x="2337028" y="3300413"/>
                </a:cubicBezTo>
                <a:cubicBezTo>
                  <a:pt x="2329770" y="3300413"/>
                  <a:pt x="2322513" y="3292702"/>
                  <a:pt x="2322513" y="3284992"/>
                </a:cubicBezTo>
                <a:cubicBezTo>
                  <a:pt x="2322513" y="3277281"/>
                  <a:pt x="2329770" y="3273425"/>
                  <a:pt x="2337028" y="3273425"/>
                </a:cubicBezTo>
                <a:close/>
                <a:moveTo>
                  <a:pt x="1834698" y="3248025"/>
                </a:moveTo>
                <a:cubicBezTo>
                  <a:pt x="1842409" y="3248025"/>
                  <a:pt x="1846264" y="3255282"/>
                  <a:pt x="1846264" y="3262540"/>
                </a:cubicBezTo>
                <a:cubicBezTo>
                  <a:pt x="1846264" y="3269797"/>
                  <a:pt x="1842409" y="3273425"/>
                  <a:pt x="1834698" y="3273425"/>
                </a:cubicBezTo>
                <a:cubicBezTo>
                  <a:pt x="1826987" y="3273425"/>
                  <a:pt x="1819276" y="3269797"/>
                  <a:pt x="1819276" y="3262540"/>
                </a:cubicBezTo>
                <a:cubicBezTo>
                  <a:pt x="1819276" y="3255282"/>
                  <a:pt x="1826987" y="3248025"/>
                  <a:pt x="1834698" y="3248025"/>
                </a:cubicBezTo>
                <a:close/>
                <a:moveTo>
                  <a:pt x="1936977" y="3243263"/>
                </a:moveTo>
                <a:cubicBezTo>
                  <a:pt x="1944235" y="3243263"/>
                  <a:pt x="1947863" y="3250974"/>
                  <a:pt x="1947863" y="3258685"/>
                </a:cubicBezTo>
                <a:cubicBezTo>
                  <a:pt x="1947863" y="3266396"/>
                  <a:pt x="1944235" y="3270251"/>
                  <a:pt x="1936977" y="3270251"/>
                </a:cubicBezTo>
                <a:cubicBezTo>
                  <a:pt x="1929720" y="3270251"/>
                  <a:pt x="1922463" y="3266396"/>
                  <a:pt x="1922463" y="3258685"/>
                </a:cubicBezTo>
                <a:cubicBezTo>
                  <a:pt x="1922463" y="3250974"/>
                  <a:pt x="1929720" y="3243263"/>
                  <a:pt x="1936977" y="3243263"/>
                </a:cubicBezTo>
                <a:close/>
                <a:moveTo>
                  <a:pt x="1729242" y="3243263"/>
                </a:moveTo>
                <a:cubicBezTo>
                  <a:pt x="1736953" y="3243263"/>
                  <a:pt x="1744664" y="3250804"/>
                  <a:pt x="1744664" y="3258345"/>
                </a:cubicBezTo>
                <a:cubicBezTo>
                  <a:pt x="1744664" y="3265885"/>
                  <a:pt x="1736953" y="3269656"/>
                  <a:pt x="1729242" y="3273426"/>
                </a:cubicBezTo>
                <a:cubicBezTo>
                  <a:pt x="1721532" y="3273426"/>
                  <a:pt x="1717676" y="3265885"/>
                  <a:pt x="1717676" y="3258345"/>
                </a:cubicBezTo>
                <a:cubicBezTo>
                  <a:pt x="1717676" y="3250804"/>
                  <a:pt x="1721532" y="3243263"/>
                  <a:pt x="1729242" y="3243263"/>
                </a:cubicBezTo>
                <a:close/>
                <a:moveTo>
                  <a:pt x="2881313" y="3240088"/>
                </a:moveTo>
                <a:lnTo>
                  <a:pt x="2884488" y="3243263"/>
                </a:lnTo>
                <a:lnTo>
                  <a:pt x="2881313" y="3243263"/>
                </a:lnTo>
                <a:close/>
                <a:moveTo>
                  <a:pt x="1235075" y="3240088"/>
                </a:moveTo>
                <a:cubicBezTo>
                  <a:pt x="1242484" y="3240088"/>
                  <a:pt x="1246188" y="3247497"/>
                  <a:pt x="1246188" y="3251201"/>
                </a:cubicBezTo>
                <a:cubicBezTo>
                  <a:pt x="1246188" y="3258609"/>
                  <a:pt x="1242484" y="3262313"/>
                  <a:pt x="1235075" y="3262313"/>
                </a:cubicBezTo>
                <a:cubicBezTo>
                  <a:pt x="1231371" y="3262313"/>
                  <a:pt x="1223963" y="3258609"/>
                  <a:pt x="1223963" y="3251201"/>
                </a:cubicBezTo>
                <a:cubicBezTo>
                  <a:pt x="1223963" y="3247497"/>
                  <a:pt x="1231371" y="3240088"/>
                  <a:pt x="1235075" y="3240088"/>
                </a:cubicBezTo>
                <a:close/>
                <a:moveTo>
                  <a:pt x="2432051" y="3236913"/>
                </a:moveTo>
                <a:cubicBezTo>
                  <a:pt x="2435755" y="3236913"/>
                  <a:pt x="2443163" y="3240617"/>
                  <a:pt x="2443163" y="3248026"/>
                </a:cubicBezTo>
                <a:cubicBezTo>
                  <a:pt x="2443163" y="3255434"/>
                  <a:pt x="2439459" y="3259138"/>
                  <a:pt x="2432051" y="3259138"/>
                </a:cubicBezTo>
                <a:cubicBezTo>
                  <a:pt x="2424642" y="3259138"/>
                  <a:pt x="2420938" y="3255434"/>
                  <a:pt x="2420938" y="3248026"/>
                </a:cubicBezTo>
                <a:cubicBezTo>
                  <a:pt x="2420938" y="3240617"/>
                  <a:pt x="2424642" y="3236913"/>
                  <a:pt x="2432051" y="3236913"/>
                </a:cubicBezTo>
                <a:close/>
                <a:moveTo>
                  <a:pt x="2039485" y="3232150"/>
                </a:moveTo>
                <a:cubicBezTo>
                  <a:pt x="2047196" y="3232150"/>
                  <a:pt x="2051051" y="3236006"/>
                  <a:pt x="2051051" y="3243717"/>
                </a:cubicBezTo>
                <a:cubicBezTo>
                  <a:pt x="2051051" y="3251427"/>
                  <a:pt x="2047196" y="3259138"/>
                  <a:pt x="2039485" y="3259138"/>
                </a:cubicBezTo>
                <a:cubicBezTo>
                  <a:pt x="2031774" y="3259138"/>
                  <a:pt x="2024063" y="3251427"/>
                  <a:pt x="2024063" y="3243717"/>
                </a:cubicBezTo>
                <a:cubicBezTo>
                  <a:pt x="2024063" y="3236006"/>
                  <a:pt x="2031774" y="3232150"/>
                  <a:pt x="2039485" y="3232150"/>
                </a:cubicBezTo>
                <a:close/>
                <a:moveTo>
                  <a:pt x="1627642" y="3232150"/>
                </a:moveTo>
                <a:cubicBezTo>
                  <a:pt x="1639209" y="3232150"/>
                  <a:pt x="1643064" y="3239691"/>
                  <a:pt x="1643064" y="3247232"/>
                </a:cubicBezTo>
                <a:cubicBezTo>
                  <a:pt x="1643064" y="3254772"/>
                  <a:pt x="1639209" y="3262313"/>
                  <a:pt x="1627642" y="3262313"/>
                </a:cubicBezTo>
                <a:cubicBezTo>
                  <a:pt x="1619932" y="3262313"/>
                  <a:pt x="1616076" y="3254772"/>
                  <a:pt x="1616076" y="3247232"/>
                </a:cubicBezTo>
                <a:cubicBezTo>
                  <a:pt x="1616076" y="3239691"/>
                  <a:pt x="1619932" y="3232150"/>
                  <a:pt x="1627642" y="3232150"/>
                </a:cubicBezTo>
                <a:close/>
                <a:moveTo>
                  <a:pt x="961233" y="3228976"/>
                </a:moveTo>
                <a:cubicBezTo>
                  <a:pt x="964302" y="3228976"/>
                  <a:pt x="966790" y="3231464"/>
                  <a:pt x="966790" y="3234533"/>
                </a:cubicBezTo>
                <a:cubicBezTo>
                  <a:pt x="966790" y="3237602"/>
                  <a:pt x="964302" y="3240090"/>
                  <a:pt x="961233" y="3240090"/>
                </a:cubicBezTo>
                <a:cubicBezTo>
                  <a:pt x="958164" y="3240090"/>
                  <a:pt x="955676" y="3237602"/>
                  <a:pt x="955676" y="3234533"/>
                </a:cubicBezTo>
                <a:cubicBezTo>
                  <a:pt x="955676" y="3231464"/>
                  <a:pt x="958164" y="3228976"/>
                  <a:pt x="961233" y="3228976"/>
                </a:cubicBezTo>
                <a:close/>
                <a:moveTo>
                  <a:pt x="2707218" y="3225801"/>
                </a:moveTo>
                <a:cubicBezTo>
                  <a:pt x="2707218" y="3225801"/>
                  <a:pt x="2711451" y="3225801"/>
                  <a:pt x="2711451" y="3228976"/>
                </a:cubicBezTo>
                <a:cubicBezTo>
                  <a:pt x="2711451" y="3228976"/>
                  <a:pt x="2707218" y="3232151"/>
                  <a:pt x="2707218" y="3232151"/>
                </a:cubicBezTo>
                <a:cubicBezTo>
                  <a:pt x="2702985" y="3232151"/>
                  <a:pt x="2698751" y="3228976"/>
                  <a:pt x="2698751" y="3228976"/>
                </a:cubicBezTo>
                <a:cubicBezTo>
                  <a:pt x="2698751" y="3225801"/>
                  <a:pt x="2702985" y="3225801"/>
                  <a:pt x="2707218" y="3225801"/>
                </a:cubicBezTo>
                <a:close/>
                <a:moveTo>
                  <a:pt x="2137230" y="3213100"/>
                </a:moveTo>
                <a:cubicBezTo>
                  <a:pt x="2144940" y="3213100"/>
                  <a:pt x="2152651" y="3216956"/>
                  <a:pt x="2152651" y="3224667"/>
                </a:cubicBezTo>
                <a:cubicBezTo>
                  <a:pt x="2152651" y="3232377"/>
                  <a:pt x="2144940" y="3240088"/>
                  <a:pt x="2137230" y="3240088"/>
                </a:cubicBezTo>
                <a:cubicBezTo>
                  <a:pt x="2129519" y="3240088"/>
                  <a:pt x="2125663" y="3232377"/>
                  <a:pt x="2125663" y="3224667"/>
                </a:cubicBezTo>
                <a:cubicBezTo>
                  <a:pt x="2125663" y="3216956"/>
                  <a:pt x="2129519" y="3213100"/>
                  <a:pt x="2137230" y="3213100"/>
                </a:cubicBezTo>
                <a:close/>
                <a:moveTo>
                  <a:pt x="1529898" y="3213100"/>
                </a:moveTo>
                <a:cubicBezTo>
                  <a:pt x="1537609" y="3213100"/>
                  <a:pt x="1541464" y="3220641"/>
                  <a:pt x="1541464" y="3228182"/>
                </a:cubicBezTo>
                <a:cubicBezTo>
                  <a:pt x="1541464" y="3235722"/>
                  <a:pt x="1537609" y="3243263"/>
                  <a:pt x="1529898" y="3243263"/>
                </a:cubicBezTo>
                <a:cubicBezTo>
                  <a:pt x="1522187" y="3243263"/>
                  <a:pt x="1514476" y="3235722"/>
                  <a:pt x="1514476" y="3228182"/>
                </a:cubicBezTo>
                <a:cubicBezTo>
                  <a:pt x="1514476" y="3220641"/>
                  <a:pt x="1522187" y="3213100"/>
                  <a:pt x="1529898" y="3213100"/>
                </a:cubicBezTo>
                <a:close/>
                <a:moveTo>
                  <a:pt x="1144588" y="3198813"/>
                </a:moveTo>
                <a:cubicBezTo>
                  <a:pt x="1148557" y="3198813"/>
                  <a:pt x="1152526" y="3202623"/>
                  <a:pt x="1152526" y="3210243"/>
                </a:cubicBezTo>
                <a:cubicBezTo>
                  <a:pt x="1152526" y="3214053"/>
                  <a:pt x="1148557" y="3217863"/>
                  <a:pt x="1144588" y="3217863"/>
                </a:cubicBezTo>
                <a:cubicBezTo>
                  <a:pt x="1140620" y="3217863"/>
                  <a:pt x="1136651" y="3214053"/>
                  <a:pt x="1136651" y="3210243"/>
                </a:cubicBezTo>
                <a:cubicBezTo>
                  <a:pt x="1136651" y="3202623"/>
                  <a:pt x="1136651" y="3198813"/>
                  <a:pt x="1144588" y="3198813"/>
                </a:cubicBezTo>
                <a:close/>
                <a:moveTo>
                  <a:pt x="2522221" y="3194050"/>
                </a:moveTo>
                <a:cubicBezTo>
                  <a:pt x="2529841" y="3194050"/>
                  <a:pt x="2533651" y="3197860"/>
                  <a:pt x="2533651" y="3201670"/>
                </a:cubicBezTo>
                <a:cubicBezTo>
                  <a:pt x="2533651" y="3209290"/>
                  <a:pt x="2529841" y="3213100"/>
                  <a:pt x="2522221" y="3213100"/>
                </a:cubicBezTo>
                <a:cubicBezTo>
                  <a:pt x="2518411" y="3213100"/>
                  <a:pt x="2514601" y="3209290"/>
                  <a:pt x="2514601" y="3201670"/>
                </a:cubicBezTo>
                <a:cubicBezTo>
                  <a:pt x="2514601" y="3197860"/>
                  <a:pt x="2518411" y="3194050"/>
                  <a:pt x="2522221" y="3194050"/>
                </a:cubicBezTo>
                <a:close/>
                <a:moveTo>
                  <a:pt x="1427617" y="3190875"/>
                </a:moveTo>
                <a:cubicBezTo>
                  <a:pt x="1435328" y="3190875"/>
                  <a:pt x="1443039" y="3194579"/>
                  <a:pt x="1443039" y="3201988"/>
                </a:cubicBezTo>
                <a:cubicBezTo>
                  <a:pt x="1443039" y="3209396"/>
                  <a:pt x="1435328" y="3213100"/>
                  <a:pt x="1427617" y="3213100"/>
                </a:cubicBezTo>
                <a:cubicBezTo>
                  <a:pt x="1423762" y="3213100"/>
                  <a:pt x="1416051" y="3209396"/>
                  <a:pt x="1416051" y="3201988"/>
                </a:cubicBezTo>
                <a:cubicBezTo>
                  <a:pt x="1416051" y="3194579"/>
                  <a:pt x="1423762" y="3190875"/>
                  <a:pt x="1427617" y="3190875"/>
                </a:cubicBezTo>
                <a:close/>
                <a:moveTo>
                  <a:pt x="2235655" y="3187700"/>
                </a:moveTo>
                <a:cubicBezTo>
                  <a:pt x="2235655" y="3187700"/>
                  <a:pt x="2239510" y="3187700"/>
                  <a:pt x="2239510" y="3187700"/>
                </a:cubicBezTo>
                <a:cubicBezTo>
                  <a:pt x="2243365" y="3187700"/>
                  <a:pt x="2251076" y="3191329"/>
                  <a:pt x="2251076" y="3198586"/>
                </a:cubicBezTo>
                <a:cubicBezTo>
                  <a:pt x="2251076" y="3205843"/>
                  <a:pt x="2243365" y="3213100"/>
                  <a:pt x="2239510" y="3213100"/>
                </a:cubicBezTo>
                <a:cubicBezTo>
                  <a:pt x="2231799" y="3213100"/>
                  <a:pt x="2224088" y="3205843"/>
                  <a:pt x="2224088" y="3198586"/>
                </a:cubicBezTo>
                <a:cubicBezTo>
                  <a:pt x="2224088" y="3191329"/>
                  <a:pt x="2231799" y="3187700"/>
                  <a:pt x="2235655" y="3187700"/>
                </a:cubicBezTo>
                <a:close/>
                <a:moveTo>
                  <a:pt x="703263" y="3182938"/>
                </a:moveTo>
                <a:cubicBezTo>
                  <a:pt x="703263" y="3182938"/>
                  <a:pt x="703263" y="3182938"/>
                  <a:pt x="706438" y="3182938"/>
                </a:cubicBezTo>
                <a:cubicBezTo>
                  <a:pt x="706438" y="3182938"/>
                  <a:pt x="709613" y="3182938"/>
                  <a:pt x="709613" y="3182938"/>
                </a:cubicBezTo>
                <a:cubicBezTo>
                  <a:pt x="709613" y="3187701"/>
                  <a:pt x="706438" y="3187701"/>
                  <a:pt x="706438" y="3187701"/>
                </a:cubicBezTo>
                <a:cubicBezTo>
                  <a:pt x="703263" y="3187701"/>
                  <a:pt x="703263" y="3187701"/>
                  <a:pt x="703263" y="3182938"/>
                </a:cubicBezTo>
                <a:close/>
                <a:moveTo>
                  <a:pt x="3125788" y="3176588"/>
                </a:moveTo>
                <a:lnTo>
                  <a:pt x="3125788" y="3179763"/>
                </a:lnTo>
                <a:lnTo>
                  <a:pt x="3122613" y="3179763"/>
                </a:lnTo>
                <a:close/>
                <a:moveTo>
                  <a:pt x="2955926" y="3176588"/>
                </a:moveTo>
                <a:cubicBezTo>
                  <a:pt x="2955926" y="3176588"/>
                  <a:pt x="2959895" y="3176588"/>
                  <a:pt x="2959895" y="3176588"/>
                </a:cubicBezTo>
                <a:cubicBezTo>
                  <a:pt x="2959895" y="3176588"/>
                  <a:pt x="2963864" y="3176588"/>
                  <a:pt x="2963864" y="3176588"/>
                </a:cubicBezTo>
                <a:cubicBezTo>
                  <a:pt x="2963864" y="3179763"/>
                  <a:pt x="2959895" y="3179763"/>
                  <a:pt x="2959895" y="3179763"/>
                </a:cubicBezTo>
                <a:cubicBezTo>
                  <a:pt x="2959895" y="3179763"/>
                  <a:pt x="2955926" y="3179763"/>
                  <a:pt x="2955926" y="3176588"/>
                </a:cubicBezTo>
                <a:close/>
                <a:moveTo>
                  <a:pt x="876830" y="3171826"/>
                </a:moveTo>
                <a:cubicBezTo>
                  <a:pt x="880535" y="3171826"/>
                  <a:pt x="884239" y="3171826"/>
                  <a:pt x="884239" y="3175795"/>
                </a:cubicBezTo>
                <a:cubicBezTo>
                  <a:pt x="884239" y="3179764"/>
                  <a:pt x="880535" y="3179764"/>
                  <a:pt x="876830" y="3179764"/>
                </a:cubicBezTo>
                <a:cubicBezTo>
                  <a:pt x="873126" y="3179764"/>
                  <a:pt x="873126" y="3179764"/>
                  <a:pt x="873126" y="3175795"/>
                </a:cubicBezTo>
                <a:cubicBezTo>
                  <a:pt x="873126" y="3171826"/>
                  <a:pt x="873126" y="3171826"/>
                  <a:pt x="876830" y="3171826"/>
                </a:cubicBezTo>
                <a:close/>
                <a:moveTo>
                  <a:pt x="2790032" y="3160713"/>
                </a:moveTo>
                <a:cubicBezTo>
                  <a:pt x="2793604" y="3160713"/>
                  <a:pt x="2797176" y="3164682"/>
                  <a:pt x="2797176" y="3168651"/>
                </a:cubicBezTo>
                <a:cubicBezTo>
                  <a:pt x="2797176" y="3172619"/>
                  <a:pt x="2793604" y="3176588"/>
                  <a:pt x="2790032" y="3176588"/>
                </a:cubicBezTo>
                <a:cubicBezTo>
                  <a:pt x="2786460" y="3176588"/>
                  <a:pt x="2782888" y="3172619"/>
                  <a:pt x="2782888" y="3168651"/>
                </a:cubicBezTo>
                <a:cubicBezTo>
                  <a:pt x="2782888" y="3164682"/>
                  <a:pt x="2786460" y="3160713"/>
                  <a:pt x="2790032" y="3160713"/>
                </a:cubicBezTo>
                <a:close/>
                <a:moveTo>
                  <a:pt x="1333048" y="3152775"/>
                </a:moveTo>
                <a:cubicBezTo>
                  <a:pt x="1340758" y="3152775"/>
                  <a:pt x="1344614" y="3160316"/>
                  <a:pt x="1344614" y="3167857"/>
                </a:cubicBezTo>
                <a:cubicBezTo>
                  <a:pt x="1344614" y="3175397"/>
                  <a:pt x="1340758" y="3182938"/>
                  <a:pt x="1333048" y="3182938"/>
                </a:cubicBezTo>
                <a:cubicBezTo>
                  <a:pt x="1325337" y="3182938"/>
                  <a:pt x="1317626" y="3175397"/>
                  <a:pt x="1317626" y="3167857"/>
                </a:cubicBezTo>
                <a:cubicBezTo>
                  <a:pt x="1317626" y="3160316"/>
                  <a:pt x="1325337" y="3152775"/>
                  <a:pt x="1333048" y="3152775"/>
                </a:cubicBezTo>
                <a:close/>
                <a:moveTo>
                  <a:pt x="2332833" y="3149600"/>
                </a:moveTo>
                <a:cubicBezTo>
                  <a:pt x="2340373" y="3149600"/>
                  <a:pt x="2347914" y="3157141"/>
                  <a:pt x="2347914" y="3164682"/>
                </a:cubicBezTo>
                <a:cubicBezTo>
                  <a:pt x="2347914" y="3172222"/>
                  <a:pt x="2340373" y="3179763"/>
                  <a:pt x="2332833" y="3179763"/>
                </a:cubicBezTo>
                <a:cubicBezTo>
                  <a:pt x="2325292" y="3179763"/>
                  <a:pt x="2317751" y="3172222"/>
                  <a:pt x="2317751" y="3164682"/>
                </a:cubicBezTo>
                <a:cubicBezTo>
                  <a:pt x="2317751" y="3157141"/>
                  <a:pt x="2325292" y="3149600"/>
                  <a:pt x="2332833" y="3149600"/>
                </a:cubicBezTo>
                <a:close/>
                <a:moveTo>
                  <a:pt x="1054100" y="3149600"/>
                </a:moveTo>
                <a:cubicBezTo>
                  <a:pt x="1058069" y="3149600"/>
                  <a:pt x="1062038" y="3153172"/>
                  <a:pt x="1062038" y="3156744"/>
                </a:cubicBezTo>
                <a:cubicBezTo>
                  <a:pt x="1062038" y="3160316"/>
                  <a:pt x="1058069" y="3163888"/>
                  <a:pt x="1054100" y="3163888"/>
                </a:cubicBezTo>
                <a:cubicBezTo>
                  <a:pt x="1050132" y="3163888"/>
                  <a:pt x="1046163" y="3160316"/>
                  <a:pt x="1046163" y="3156744"/>
                </a:cubicBezTo>
                <a:cubicBezTo>
                  <a:pt x="1046163" y="3153172"/>
                  <a:pt x="1050132" y="3149600"/>
                  <a:pt x="1054100" y="3149600"/>
                </a:cubicBezTo>
                <a:close/>
                <a:moveTo>
                  <a:pt x="2613026" y="3141663"/>
                </a:moveTo>
                <a:cubicBezTo>
                  <a:pt x="2620434" y="3141663"/>
                  <a:pt x="2624138" y="3145367"/>
                  <a:pt x="2624138" y="3152776"/>
                </a:cubicBezTo>
                <a:cubicBezTo>
                  <a:pt x="2624138" y="3156480"/>
                  <a:pt x="2620434" y="3163888"/>
                  <a:pt x="2613026" y="3163888"/>
                </a:cubicBezTo>
                <a:cubicBezTo>
                  <a:pt x="2605617" y="3163888"/>
                  <a:pt x="2601913" y="3156480"/>
                  <a:pt x="2601913" y="3152776"/>
                </a:cubicBezTo>
                <a:cubicBezTo>
                  <a:pt x="2601913" y="3145367"/>
                  <a:pt x="2605617" y="3141663"/>
                  <a:pt x="2613026" y="3141663"/>
                </a:cubicBezTo>
                <a:close/>
                <a:moveTo>
                  <a:pt x="1831623" y="3130551"/>
                </a:moveTo>
                <a:cubicBezTo>
                  <a:pt x="1843265" y="3130551"/>
                  <a:pt x="1851026" y="3137960"/>
                  <a:pt x="1851026" y="3145368"/>
                </a:cubicBezTo>
                <a:cubicBezTo>
                  <a:pt x="1851026" y="3156481"/>
                  <a:pt x="1843265" y="3163889"/>
                  <a:pt x="1831623" y="3163889"/>
                </a:cubicBezTo>
                <a:cubicBezTo>
                  <a:pt x="1823862" y="3163889"/>
                  <a:pt x="1816101" y="3156481"/>
                  <a:pt x="1816101" y="3145368"/>
                </a:cubicBezTo>
                <a:cubicBezTo>
                  <a:pt x="1816101" y="3137960"/>
                  <a:pt x="1823862" y="3130551"/>
                  <a:pt x="1831623" y="3130551"/>
                </a:cubicBezTo>
                <a:close/>
                <a:moveTo>
                  <a:pt x="1729318" y="3127376"/>
                </a:moveTo>
                <a:cubicBezTo>
                  <a:pt x="1740431" y="3127376"/>
                  <a:pt x="1747839" y="3134785"/>
                  <a:pt x="1747839" y="3142193"/>
                </a:cubicBezTo>
                <a:cubicBezTo>
                  <a:pt x="1747839" y="3153306"/>
                  <a:pt x="1740431" y="3160714"/>
                  <a:pt x="1729318" y="3160714"/>
                </a:cubicBezTo>
                <a:cubicBezTo>
                  <a:pt x="1721910" y="3160714"/>
                  <a:pt x="1714501" y="3153306"/>
                  <a:pt x="1714501" y="3142193"/>
                </a:cubicBezTo>
                <a:cubicBezTo>
                  <a:pt x="1714501" y="3134785"/>
                  <a:pt x="1721910" y="3127376"/>
                  <a:pt x="1729318" y="3127376"/>
                </a:cubicBezTo>
                <a:close/>
                <a:moveTo>
                  <a:pt x="1937104" y="3127375"/>
                </a:moveTo>
                <a:cubicBezTo>
                  <a:pt x="1944865" y="3127375"/>
                  <a:pt x="1952626" y="3134784"/>
                  <a:pt x="1952626" y="3142192"/>
                </a:cubicBezTo>
                <a:cubicBezTo>
                  <a:pt x="1952626" y="3153305"/>
                  <a:pt x="1944865" y="3160713"/>
                  <a:pt x="1937104" y="3160713"/>
                </a:cubicBezTo>
                <a:cubicBezTo>
                  <a:pt x="1925462" y="3160713"/>
                  <a:pt x="1917701" y="3153305"/>
                  <a:pt x="1917701" y="3142192"/>
                </a:cubicBezTo>
                <a:cubicBezTo>
                  <a:pt x="1917701" y="3134784"/>
                  <a:pt x="1925462" y="3127375"/>
                  <a:pt x="1937104" y="3127375"/>
                </a:cubicBezTo>
                <a:close/>
                <a:moveTo>
                  <a:pt x="1627718" y="3116263"/>
                </a:moveTo>
                <a:cubicBezTo>
                  <a:pt x="1638831" y="3116263"/>
                  <a:pt x="1646239" y="3123804"/>
                  <a:pt x="1646239" y="3131345"/>
                </a:cubicBezTo>
                <a:cubicBezTo>
                  <a:pt x="1646239" y="3142656"/>
                  <a:pt x="1638831" y="3146426"/>
                  <a:pt x="1627718" y="3146426"/>
                </a:cubicBezTo>
                <a:cubicBezTo>
                  <a:pt x="1620310" y="3146426"/>
                  <a:pt x="1612901" y="3142656"/>
                  <a:pt x="1612901" y="3131345"/>
                </a:cubicBezTo>
                <a:cubicBezTo>
                  <a:pt x="1612901" y="3123804"/>
                  <a:pt x="1620310" y="3116263"/>
                  <a:pt x="1627718" y="3116263"/>
                </a:cubicBezTo>
                <a:close/>
                <a:moveTo>
                  <a:pt x="1238251" y="3116263"/>
                </a:moveTo>
                <a:cubicBezTo>
                  <a:pt x="1244389" y="3116263"/>
                  <a:pt x="1249364" y="3121238"/>
                  <a:pt x="1249364" y="3127376"/>
                </a:cubicBezTo>
                <a:cubicBezTo>
                  <a:pt x="1249364" y="3133514"/>
                  <a:pt x="1244389" y="3138489"/>
                  <a:pt x="1238251" y="3138489"/>
                </a:cubicBezTo>
                <a:cubicBezTo>
                  <a:pt x="1232113" y="3138489"/>
                  <a:pt x="1227138" y="3133514"/>
                  <a:pt x="1227138" y="3127376"/>
                </a:cubicBezTo>
                <a:cubicBezTo>
                  <a:pt x="1227138" y="3121238"/>
                  <a:pt x="1232113" y="3116263"/>
                  <a:pt x="1238251" y="3116263"/>
                </a:cubicBezTo>
                <a:close/>
                <a:moveTo>
                  <a:pt x="627063" y="3116263"/>
                </a:moveTo>
                <a:lnTo>
                  <a:pt x="631826" y="3116263"/>
                </a:lnTo>
                <a:lnTo>
                  <a:pt x="631826" y="3119438"/>
                </a:lnTo>
                <a:close/>
                <a:moveTo>
                  <a:pt x="2035705" y="3111500"/>
                </a:moveTo>
                <a:cubicBezTo>
                  <a:pt x="2035705" y="3111500"/>
                  <a:pt x="2035705" y="3111500"/>
                  <a:pt x="2039409" y="3111500"/>
                </a:cubicBezTo>
                <a:cubicBezTo>
                  <a:pt x="2046818" y="3111500"/>
                  <a:pt x="2054226" y="3119261"/>
                  <a:pt x="2054226" y="3130903"/>
                </a:cubicBezTo>
                <a:cubicBezTo>
                  <a:pt x="2054226" y="3138664"/>
                  <a:pt x="2046818" y="3146425"/>
                  <a:pt x="2039409" y="3146425"/>
                </a:cubicBezTo>
                <a:cubicBezTo>
                  <a:pt x="2028297" y="3146425"/>
                  <a:pt x="2020888" y="3138664"/>
                  <a:pt x="2020888" y="3130903"/>
                </a:cubicBezTo>
                <a:cubicBezTo>
                  <a:pt x="2020888" y="3119261"/>
                  <a:pt x="2028297" y="3111500"/>
                  <a:pt x="2035705" y="3111500"/>
                </a:cubicBezTo>
                <a:close/>
                <a:moveTo>
                  <a:pt x="797720" y="3108326"/>
                </a:moveTo>
                <a:cubicBezTo>
                  <a:pt x="799912" y="3108326"/>
                  <a:pt x="801689" y="3110104"/>
                  <a:pt x="801689" y="3112295"/>
                </a:cubicBezTo>
                <a:cubicBezTo>
                  <a:pt x="801689" y="3114487"/>
                  <a:pt x="799912" y="3116264"/>
                  <a:pt x="797720" y="3116264"/>
                </a:cubicBezTo>
                <a:cubicBezTo>
                  <a:pt x="795528" y="3116264"/>
                  <a:pt x="793751" y="3114487"/>
                  <a:pt x="793751" y="3112295"/>
                </a:cubicBezTo>
                <a:cubicBezTo>
                  <a:pt x="793751" y="3110104"/>
                  <a:pt x="795528" y="3108326"/>
                  <a:pt x="797720" y="3108326"/>
                </a:cubicBezTo>
                <a:close/>
                <a:moveTo>
                  <a:pt x="2428083" y="3108325"/>
                </a:moveTo>
                <a:cubicBezTo>
                  <a:pt x="2435623" y="3108325"/>
                  <a:pt x="2443164" y="3115866"/>
                  <a:pt x="2443164" y="3123407"/>
                </a:cubicBezTo>
                <a:cubicBezTo>
                  <a:pt x="2443164" y="3130947"/>
                  <a:pt x="2435623" y="3138488"/>
                  <a:pt x="2428083" y="3138488"/>
                </a:cubicBezTo>
                <a:cubicBezTo>
                  <a:pt x="2420542" y="3138488"/>
                  <a:pt x="2413001" y="3130947"/>
                  <a:pt x="2413001" y="3123407"/>
                </a:cubicBezTo>
                <a:cubicBezTo>
                  <a:pt x="2413001" y="3115866"/>
                  <a:pt x="2420542" y="3108325"/>
                  <a:pt x="2428083" y="3108325"/>
                </a:cubicBezTo>
                <a:close/>
                <a:moveTo>
                  <a:pt x="3035301" y="3103563"/>
                </a:moveTo>
                <a:cubicBezTo>
                  <a:pt x="3037054" y="3103563"/>
                  <a:pt x="3038476" y="3104630"/>
                  <a:pt x="3038476" y="3105945"/>
                </a:cubicBezTo>
                <a:cubicBezTo>
                  <a:pt x="3038476" y="3107261"/>
                  <a:pt x="3037054" y="3108327"/>
                  <a:pt x="3035301" y="3108327"/>
                </a:cubicBezTo>
                <a:cubicBezTo>
                  <a:pt x="3033548" y="3108327"/>
                  <a:pt x="3032126" y="3107261"/>
                  <a:pt x="3032126" y="3105945"/>
                </a:cubicBezTo>
                <a:cubicBezTo>
                  <a:pt x="3032126" y="3104630"/>
                  <a:pt x="3033548" y="3103563"/>
                  <a:pt x="3035301" y="3103563"/>
                </a:cubicBezTo>
                <a:close/>
                <a:moveTo>
                  <a:pt x="2869407" y="3100388"/>
                </a:moveTo>
                <a:cubicBezTo>
                  <a:pt x="2871599" y="3100388"/>
                  <a:pt x="2873376" y="3102166"/>
                  <a:pt x="2873376" y="3104357"/>
                </a:cubicBezTo>
                <a:cubicBezTo>
                  <a:pt x="2873376" y="3106549"/>
                  <a:pt x="2871599" y="3108326"/>
                  <a:pt x="2869407" y="3108326"/>
                </a:cubicBezTo>
                <a:cubicBezTo>
                  <a:pt x="2867216" y="3108326"/>
                  <a:pt x="2865438" y="3106549"/>
                  <a:pt x="2865438" y="3104357"/>
                </a:cubicBezTo>
                <a:cubicBezTo>
                  <a:pt x="2865438" y="3102166"/>
                  <a:pt x="2867216" y="3100388"/>
                  <a:pt x="2869407" y="3100388"/>
                </a:cubicBezTo>
                <a:close/>
                <a:moveTo>
                  <a:pt x="1529558" y="3097213"/>
                </a:moveTo>
                <a:cubicBezTo>
                  <a:pt x="1537098" y="3097213"/>
                  <a:pt x="1544639" y="3104754"/>
                  <a:pt x="1544639" y="3112295"/>
                </a:cubicBezTo>
                <a:cubicBezTo>
                  <a:pt x="1544639" y="3119835"/>
                  <a:pt x="1537098" y="3127376"/>
                  <a:pt x="1529558" y="3127376"/>
                </a:cubicBezTo>
                <a:cubicBezTo>
                  <a:pt x="1522017" y="3127376"/>
                  <a:pt x="1514476" y="3119835"/>
                  <a:pt x="1514476" y="3112295"/>
                </a:cubicBezTo>
                <a:cubicBezTo>
                  <a:pt x="1514476" y="3104754"/>
                  <a:pt x="1522017" y="3097213"/>
                  <a:pt x="1529558" y="3097213"/>
                </a:cubicBezTo>
                <a:close/>
                <a:moveTo>
                  <a:pt x="967317" y="3097213"/>
                </a:moveTo>
                <a:cubicBezTo>
                  <a:pt x="971022" y="3097213"/>
                  <a:pt x="974726" y="3097213"/>
                  <a:pt x="974726" y="3100918"/>
                </a:cubicBezTo>
                <a:cubicBezTo>
                  <a:pt x="974726" y="3104622"/>
                  <a:pt x="971022" y="3108326"/>
                  <a:pt x="967317" y="3108326"/>
                </a:cubicBezTo>
                <a:cubicBezTo>
                  <a:pt x="967317" y="3108326"/>
                  <a:pt x="963613" y="3104622"/>
                  <a:pt x="963613" y="3100918"/>
                </a:cubicBezTo>
                <a:cubicBezTo>
                  <a:pt x="963613" y="3097213"/>
                  <a:pt x="967317" y="3097213"/>
                  <a:pt x="967317" y="3097213"/>
                </a:cubicBezTo>
                <a:close/>
                <a:moveTo>
                  <a:pt x="2137305" y="3092450"/>
                </a:moveTo>
                <a:cubicBezTo>
                  <a:pt x="2148418" y="3092450"/>
                  <a:pt x="2155826" y="3100211"/>
                  <a:pt x="2155826" y="3107972"/>
                </a:cubicBezTo>
                <a:cubicBezTo>
                  <a:pt x="2155826" y="3119614"/>
                  <a:pt x="2148418" y="3127375"/>
                  <a:pt x="2137305" y="3127375"/>
                </a:cubicBezTo>
                <a:cubicBezTo>
                  <a:pt x="2129897" y="3127375"/>
                  <a:pt x="2122488" y="3119614"/>
                  <a:pt x="2122488" y="3107972"/>
                </a:cubicBezTo>
                <a:cubicBezTo>
                  <a:pt x="2122488" y="3100211"/>
                  <a:pt x="2129897" y="3092450"/>
                  <a:pt x="2137305" y="3092450"/>
                </a:cubicBezTo>
                <a:close/>
                <a:moveTo>
                  <a:pt x="2695576" y="3081338"/>
                </a:moveTo>
                <a:cubicBezTo>
                  <a:pt x="2702984" y="3081338"/>
                  <a:pt x="2706688" y="3089049"/>
                  <a:pt x="2706688" y="3096760"/>
                </a:cubicBezTo>
                <a:cubicBezTo>
                  <a:pt x="2706688" y="3100615"/>
                  <a:pt x="2702984" y="3108326"/>
                  <a:pt x="2695576" y="3108326"/>
                </a:cubicBezTo>
                <a:cubicBezTo>
                  <a:pt x="2691872" y="3108326"/>
                  <a:pt x="2684463" y="3100615"/>
                  <a:pt x="2684463" y="3096760"/>
                </a:cubicBezTo>
                <a:cubicBezTo>
                  <a:pt x="2684463" y="3089049"/>
                  <a:pt x="2691872" y="3081338"/>
                  <a:pt x="2695576" y="3081338"/>
                </a:cubicBezTo>
                <a:close/>
                <a:moveTo>
                  <a:pt x="1431473" y="3070226"/>
                </a:moveTo>
                <a:cubicBezTo>
                  <a:pt x="1439184" y="3070226"/>
                  <a:pt x="1443039" y="3074082"/>
                  <a:pt x="1443039" y="3081793"/>
                </a:cubicBezTo>
                <a:cubicBezTo>
                  <a:pt x="1443039" y="3089503"/>
                  <a:pt x="1439184" y="3097214"/>
                  <a:pt x="1431473" y="3097214"/>
                </a:cubicBezTo>
                <a:cubicBezTo>
                  <a:pt x="1423762" y="3097214"/>
                  <a:pt x="1416051" y="3089503"/>
                  <a:pt x="1416051" y="3081793"/>
                </a:cubicBezTo>
                <a:cubicBezTo>
                  <a:pt x="1416051" y="3074082"/>
                  <a:pt x="1423762" y="3070226"/>
                  <a:pt x="1431473" y="3070226"/>
                </a:cubicBezTo>
                <a:close/>
                <a:moveTo>
                  <a:pt x="1148081" y="3070225"/>
                </a:moveTo>
                <a:cubicBezTo>
                  <a:pt x="1151891" y="3070225"/>
                  <a:pt x="1155701" y="3074035"/>
                  <a:pt x="1155701" y="3081655"/>
                </a:cubicBezTo>
                <a:cubicBezTo>
                  <a:pt x="1155701" y="3085465"/>
                  <a:pt x="1151891" y="3089275"/>
                  <a:pt x="1148081" y="3089275"/>
                </a:cubicBezTo>
                <a:cubicBezTo>
                  <a:pt x="1140461" y="3089275"/>
                  <a:pt x="1136651" y="3085465"/>
                  <a:pt x="1136651" y="3081655"/>
                </a:cubicBezTo>
                <a:cubicBezTo>
                  <a:pt x="1136651" y="3074035"/>
                  <a:pt x="1140461" y="3070225"/>
                  <a:pt x="1148081" y="3070225"/>
                </a:cubicBezTo>
                <a:close/>
                <a:moveTo>
                  <a:pt x="2518570" y="3062288"/>
                </a:moveTo>
                <a:cubicBezTo>
                  <a:pt x="2526110" y="3062288"/>
                  <a:pt x="2533651" y="3066144"/>
                  <a:pt x="2533651" y="3073855"/>
                </a:cubicBezTo>
                <a:cubicBezTo>
                  <a:pt x="2533651" y="3081565"/>
                  <a:pt x="2526110" y="3089276"/>
                  <a:pt x="2518570" y="3089276"/>
                </a:cubicBezTo>
                <a:cubicBezTo>
                  <a:pt x="2511029" y="3089276"/>
                  <a:pt x="2503488" y="3081565"/>
                  <a:pt x="2503488" y="3073855"/>
                </a:cubicBezTo>
                <a:cubicBezTo>
                  <a:pt x="2503488" y="3066144"/>
                  <a:pt x="2511029" y="3062288"/>
                  <a:pt x="2518570" y="3062288"/>
                </a:cubicBezTo>
                <a:close/>
                <a:moveTo>
                  <a:pt x="2235730" y="3062288"/>
                </a:moveTo>
                <a:cubicBezTo>
                  <a:pt x="2246843" y="3062288"/>
                  <a:pt x="2254251" y="3070049"/>
                  <a:pt x="2254251" y="3077810"/>
                </a:cubicBezTo>
                <a:cubicBezTo>
                  <a:pt x="2254251" y="3089452"/>
                  <a:pt x="2246843" y="3097213"/>
                  <a:pt x="2235730" y="3097213"/>
                </a:cubicBezTo>
                <a:cubicBezTo>
                  <a:pt x="2228322" y="3097213"/>
                  <a:pt x="2220913" y="3089452"/>
                  <a:pt x="2220913" y="3077810"/>
                </a:cubicBezTo>
                <a:cubicBezTo>
                  <a:pt x="2220913" y="3070049"/>
                  <a:pt x="2228322" y="3062288"/>
                  <a:pt x="2235730" y="3062288"/>
                </a:cubicBezTo>
                <a:close/>
                <a:moveTo>
                  <a:pt x="719932" y="3040063"/>
                </a:moveTo>
                <a:cubicBezTo>
                  <a:pt x="723001" y="3040063"/>
                  <a:pt x="725489" y="3041841"/>
                  <a:pt x="725489" y="3044032"/>
                </a:cubicBezTo>
                <a:cubicBezTo>
                  <a:pt x="725489" y="3046224"/>
                  <a:pt x="723001" y="3048001"/>
                  <a:pt x="719932" y="3048001"/>
                </a:cubicBezTo>
                <a:cubicBezTo>
                  <a:pt x="716864" y="3048001"/>
                  <a:pt x="714376" y="3046224"/>
                  <a:pt x="714376" y="3044032"/>
                </a:cubicBezTo>
                <a:cubicBezTo>
                  <a:pt x="714376" y="3041841"/>
                  <a:pt x="716864" y="3040063"/>
                  <a:pt x="719932" y="3040063"/>
                </a:cubicBezTo>
                <a:close/>
                <a:moveTo>
                  <a:pt x="559595" y="3040063"/>
                </a:moveTo>
                <a:cubicBezTo>
                  <a:pt x="563564" y="3040063"/>
                  <a:pt x="563564" y="3040063"/>
                  <a:pt x="563564" y="3044032"/>
                </a:cubicBezTo>
                <a:cubicBezTo>
                  <a:pt x="563564" y="3044032"/>
                  <a:pt x="563564" y="3048001"/>
                  <a:pt x="559595" y="3048001"/>
                </a:cubicBezTo>
                <a:cubicBezTo>
                  <a:pt x="559595" y="3048001"/>
                  <a:pt x="555626" y="3044032"/>
                  <a:pt x="555626" y="3044032"/>
                </a:cubicBezTo>
                <a:cubicBezTo>
                  <a:pt x="555626" y="3040063"/>
                  <a:pt x="559595" y="3040063"/>
                  <a:pt x="559595" y="3040063"/>
                </a:cubicBezTo>
                <a:close/>
                <a:moveTo>
                  <a:pt x="887413" y="3032125"/>
                </a:moveTo>
                <a:cubicBezTo>
                  <a:pt x="891382" y="3032125"/>
                  <a:pt x="895351" y="3036094"/>
                  <a:pt x="895351" y="3040063"/>
                </a:cubicBezTo>
                <a:cubicBezTo>
                  <a:pt x="895351" y="3044031"/>
                  <a:pt x="891382" y="3048000"/>
                  <a:pt x="887413" y="3048000"/>
                </a:cubicBezTo>
                <a:cubicBezTo>
                  <a:pt x="883445" y="3048000"/>
                  <a:pt x="879476" y="3044031"/>
                  <a:pt x="879476" y="3040063"/>
                </a:cubicBezTo>
                <a:cubicBezTo>
                  <a:pt x="879476" y="3036094"/>
                  <a:pt x="883445" y="3032125"/>
                  <a:pt x="887413" y="3032125"/>
                </a:cubicBezTo>
                <a:close/>
                <a:moveTo>
                  <a:pt x="3105151" y="3028951"/>
                </a:moveTo>
                <a:cubicBezTo>
                  <a:pt x="3106029" y="3028951"/>
                  <a:pt x="3106740" y="3030729"/>
                  <a:pt x="3106740" y="3032920"/>
                </a:cubicBezTo>
                <a:cubicBezTo>
                  <a:pt x="3106740" y="3035112"/>
                  <a:pt x="3106029" y="3036889"/>
                  <a:pt x="3105151" y="3036889"/>
                </a:cubicBezTo>
                <a:cubicBezTo>
                  <a:pt x="3104274" y="3036889"/>
                  <a:pt x="3103563" y="3035112"/>
                  <a:pt x="3103563" y="3032920"/>
                </a:cubicBezTo>
                <a:cubicBezTo>
                  <a:pt x="3103563" y="3030729"/>
                  <a:pt x="3104274" y="3028951"/>
                  <a:pt x="3105151" y="3028951"/>
                </a:cubicBezTo>
                <a:close/>
                <a:moveTo>
                  <a:pt x="2944814" y="3028951"/>
                </a:moveTo>
                <a:cubicBezTo>
                  <a:pt x="2948782" y="3028951"/>
                  <a:pt x="2952751" y="3032656"/>
                  <a:pt x="2952751" y="3036360"/>
                </a:cubicBezTo>
                <a:cubicBezTo>
                  <a:pt x="2952751" y="3040064"/>
                  <a:pt x="2948782" y="3040064"/>
                  <a:pt x="2944814" y="3040064"/>
                </a:cubicBezTo>
                <a:cubicBezTo>
                  <a:pt x="2940845" y="3040064"/>
                  <a:pt x="2936876" y="3040064"/>
                  <a:pt x="2936876" y="3036360"/>
                </a:cubicBezTo>
                <a:cubicBezTo>
                  <a:pt x="2936876" y="3032656"/>
                  <a:pt x="2940845" y="3028951"/>
                  <a:pt x="2944814" y="3028951"/>
                </a:cubicBezTo>
                <a:close/>
                <a:moveTo>
                  <a:pt x="1333148" y="3028951"/>
                </a:moveTo>
                <a:cubicBezTo>
                  <a:pt x="1344790" y="3028951"/>
                  <a:pt x="1352551" y="3036360"/>
                  <a:pt x="1352551" y="3047472"/>
                </a:cubicBezTo>
                <a:cubicBezTo>
                  <a:pt x="1352551" y="3054881"/>
                  <a:pt x="1344790" y="3062289"/>
                  <a:pt x="1333148" y="3062289"/>
                </a:cubicBezTo>
                <a:cubicBezTo>
                  <a:pt x="1325387" y="3062289"/>
                  <a:pt x="1317626" y="3054881"/>
                  <a:pt x="1317626" y="3047472"/>
                </a:cubicBezTo>
                <a:cubicBezTo>
                  <a:pt x="1317626" y="3036360"/>
                  <a:pt x="1325387" y="3028951"/>
                  <a:pt x="1333148" y="3028951"/>
                </a:cubicBezTo>
                <a:close/>
                <a:moveTo>
                  <a:pt x="2330163" y="3021013"/>
                </a:moveTo>
                <a:cubicBezTo>
                  <a:pt x="2345172" y="3021013"/>
                  <a:pt x="2352676" y="3032270"/>
                  <a:pt x="2352676" y="3043527"/>
                </a:cubicBezTo>
                <a:cubicBezTo>
                  <a:pt x="2352676" y="3054784"/>
                  <a:pt x="2345172" y="3062288"/>
                  <a:pt x="2330163" y="3062288"/>
                </a:cubicBezTo>
                <a:cubicBezTo>
                  <a:pt x="2318906" y="3062288"/>
                  <a:pt x="2311401" y="3054784"/>
                  <a:pt x="2311401" y="3043527"/>
                </a:cubicBezTo>
                <a:cubicBezTo>
                  <a:pt x="2311401" y="3032270"/>
                  <a:pt x="2318906" y="3021013"/>
                  <a:pt x="2330163" y="3021013"/>
                </a:cubicBezTo>
                <a:close/>
                <a:moveTo>
                  <a:pt x="2778920" y="3017838"/>
                </a:moveTo>
                <a:cubicBezTo>
                  <a:pt x="2786460" y="3017838"/>
                  <a:pt x="2794001" y="3025379"/>
                  <a:pt x="2794001" y="3032920"/>
                </a:cubicBezTo>
                <a:cubicBezTo>
                  <a:pt x="2794001" y="3040460"/>
                  <a:pt x="2786460" y="3048001"/>
                  <a:pt x="2778920" y="3048001"/>
                </a:cubicBezTo>
                <a:cubicBezTo>
                  <a:pt x="2771379" y="3048001"/>
                  <a:pt x="2763838" y="3040460"/>
                  <a:pt x="2763838" y="3032920"/>
                </a:cubicBezTo>
                <a:cubicBezTo>
                  <a:pt x="2763838" y="3025379"/>
                  <a:pt x="2771379" y="3017838"/>
                  <a:pt x="2778920" y="3017838"/>
                </a:cubicBezTo>
                <a:close/>
                <a:moveTo>
                  <a:pt x="1060768" y="3017838"/>
                </a:moveTo>
                <a:cubicBezTo>
                  <a:pt x="1064578" y="3017838"/>
                  <a:pt x="1068388" y="3021648"/>
                  <a:pt x="1068388" y="3025458"/>
                </a:cubicBezTo>
                <a:cubicBezTo>
                  <a:pt x="1068388" y="3033078"/>
                  <a:pt x="1064578" y="3036888"/>
                  <a:pt x="1060768" y="3036888"/>
                </a:cubicBezTo>
                <a:cubicBezTo>
                  <a:pt x="1053148" y="3036888"/>
                  <a:pt x="1049338" y="3033078"/>
                  <a:pt x="1049338" y="3025458"/>
                </a:cubicBezTo>
                <a:cubicBezTo>
                  <a:pt x="1049338" y="3021648"/>
                  <a:pt x="1053148" y="3017838"/>
                  <a:pt x="1060768" y="3017838"/>
                </a:cubicBezTo>
                <a:close/>
                <a:moveTo>
                  <a:pt x="1831182" y="3009901"/>
                </a:moveTo>
                <a:cubicBezTo>
                  <a:pt x="1846528" y="3009901"/>
                  <a:pt x="1854201" y="3021014"/>
                  <a:pt x="1854201" y="3032126"/>
                </a:cubicBezTo>
                <a:cubicBezTo>
                  <a:pt x="1854201" y="3043239"/>
                  <a:pt x="1846528" y="3054351"/>
                  <a:pt x="1831182" y="3054351"/>
                </a:cubicBezTo>
                <a:cubicBezTo>
                  <a:pt x="1819673" y="3054351"/>
                  <a:pt x="1808163" y="3043239"/>
                  <a:pt x="1808163" y="3032126"/>
                </a:cubicBezTo>
                <a:cubicBezTo>
                  <a:pt x="1808163" y="3021014"/>
                  <a:pt x="1819673" y="3009901"/>
                  <a:pt x="1831182" y="3009901"/>
                </a:cubicBezTo>
                <a:close/>
                <a:moveTo>
                  <a:pt x="1933287" y="3006726"/>
                </a:moveTo>
                <a:cubicBezTo>
                  <a:pt x="1948297" y="3006726"/>
                  <a:pt x="1955801" y="3017839"/>
                  <a:pt x="1955801" y="3028951"/>
                </a:cubicBezTo>
                <a:cubicBezTo>
                  <a:pt x="1955801" y="3040064"/>
                  <a:pt x="1948297" y="3051176"/>
                  <a:pt x="1933287" y="3051176"/>
                </a:cubicBezTo>
                <a:cubicBezTo>
                  <a:pt x="1922031" y="3051176"/>
                  <a:pt x="1914526" y="3040064"/>
                  <a:pt x="1914526" y="3028951"/>
                </a:cubicBezTo>
                <a:cubicBezTo>
                  <a:pt x="1914526" y="3017839"/>
                  <a:pt x="1922031" y="3006726"/>
                  <a:pt x="1933287" y="3006726"/>
                </a:cubicBezTo>
                <a:close/>
                <a:moveTo>
                  <a:pt x="1729582" y="3006726"/>
                </a:moveTo>
                <a:cubicBezTo>
                  <a:pt x="1741092" y="3006726"/>
                  <a:pt x="1752601" y="3017839"/>
                  <a:pt x="1752601" y="3028951"/>
                </a:cubicBezTo>
                <a:cubicBezTo>
                  <a:pt x="1752601" y="3040064"/>
                  <a:pt x="1741092" y="3051176"/>
                  <a:pt x="1729582" y="3051176"/>
                </a:cubicBezTo>
                <a:cubicBezTo>
                  <a:pt x="1718073" y="3051176"/>
                  <a:pt x="1710400" y="3040064"/>
                  <a:pt x="1710400" y="3028951"/>
                </a:cubicBezTo>
                <a:cubicBezTo>
                  <a:pt x="1706563" y="3017839"/>
                  <a:pt x="1718073" y="3006726"/>
                  <a:pt x="1729582" y="3006726"/>
                </a:cubicBezTo>
                <a:close/>
                <a:moveTo>
                  <a:pt x="2605441" y="3001963"/>
                </a:moveTo>
                <a:cubicBezTo>
                  <a:pt x="2613202" y="3001963"/>
                  <a:pt x="2620963" y="3009724"/>
                  <a:pt x="2620963" y="3021366"/>
                </a:cubicBezTo>
                <a:cubicBezTo>
                  <a:pt x="2620963" y="3029127"/>
                  <a:pt x="2613202" y="3036888"/>
                  <a:pt x="2605441" y="3036888"/>
                </a:cubicBezTo>
                <a:cubicBezTo>
                  <a:pt x="2593799" y="3036888"/>
                  <a:pt x="2586038" y="3029127"/>
                  <a:pt x="2586038" y="3021366"/>
                </a:cubicBezTo>
                <a:cubicBezTo>
                  <a:pt x="2586038" y="3009724"/>
                  <a:pt x="2593799" y="3001963"/>
                  <a:pt x="2605441" y="3001963"/>
                </a:cubicBezTo>
                <a:close/>
                <a:moveTo>
                  <a:pt x="1627621" y="2994026"/>
                </a:moveTo>
                <a:cubicBezTo>
                  <a:pt x="1639311" y="2994026"/>
                  <a:pt x="1651001" y="3001820"/>
                  <a:pt x="1651001" y="3013509"/>
                </a:cubicBezTo>
                <a:cubicBezTo>
                  <a:pt x="1651001" y="3025199"/>
                  <a:pt x="1639311" y="3036889"/>
                  <a:pt x="1627621" y="3036889"/>
                </a:cubicBezTo>
                <a:cubicBezTo>
                  <a:pt x="1615931" y="3036889"/>
                  <a:pt x="1608138" y="3029096"/>
                  <a:pt x="1608138" y="3017406"/>
                </a:cubicBezTo>
                <a:cubicBezTo>
                  <a:pt x="1608138" y="3005716"/>
                  <a:pt x="1615931" y="2994026"/>
                  <a:pt x="1627621" y="2994026"/>
                </a:cubicBezTo>
                <a:close/>
                <a:moveTo>
                  <a:pt x="2034887" y="2990851"/>
                </a:moveTo>
                <a:cubicBezTo>
                  <a:pt x="2049897" y="2990851"/>
                  <a:pt x="2057401" y="3002361"/>
                  <a:pt x="2057401" y="3013870"/>
                </a:cubicBezTo>
                <a:cubicBezTo>
                  <a:pt x="2057401" y="3025380"/>
                  <a:pt x="2049897" y="3036889"/>
                  <a:pt x="2034887" y="3036889"/>
                </a:cubicBezTo>
                <a:cubicBezTo>
                  <a:pt x="2023631" y="3036889"/>
                  <a:pt x="2016126" y="3025380"/>
                  <a:pt x="2016126" y="3013870"/>
                </a:cubicBezTo>
                <a:cubicBezTo>
                  <a:pt x="2016126" y="3002361"/>
                  <a:pt x="2023631" y="2990851"/>
                  <a:pt x="2034887" y="2990851"/>
                </a:cubicBezTo>
                <a:close/>
                <a:moveTo>
                  <a:pt x="1242219" y="2987676"/>
                </a:moveTo>
                <a:cubicBezTo>
                  <a:pt x="1249760" y="2987676"/>
                  <a:pt x="1257301" y="2995217"/>
                  <a:pt x="1257301" y="3002758"/>
                </a:cubicBezTo>
                <a:cubicBezTo>
                  <a:pt x="1257301" y="3010298"/>
                  <a:pt x="1249760" y="3017839"/>
                  <a:pt x="1242219" y="3017839"/>
                </a:cubicBezTo>
                <a:cubicBezTo>
                  <a:pt x="1234679" y="3017839"/>
                  <a:pt x="1227138" y="3010298"/>
                  <a:pt x="1227138" y="3002758"/>
                </a:cubicBezTo>
                <a:cubicBezTo>
                  <a:pt x="1227138" y="2995217"/>
                  <a:pt x="1234679" y="2987676"/>
                  <a:pt x="1242219" y="2987676"/>
                </a:cubicBezTo>
                <a:close/>
                <a:moveTo>
                  <a:pt x="2424402" y="2976563"/>
                </a:moveTo>
                <a:cubicBezTo>
                  <a:pt x="2435659" y="2976563"/>
                  <a:pt x="2443163" y="2987820"/>
                  <a:pt x="2443163" y="2999077"/>
                </a:cubicBezTo>
                <a:cubicBezTo>
                  <a:pt x="2443163" y="3010334"/>
                  <a:pt x="2435659" y="3017838"/>
                  <a:pt x="2424402" y="3017838"/>
                </a:cubicBezTo>
                <a:cubicBezTo>
                  <a:pt x="2413145" y="3017838"/>
                  <a:pt x="2401888" y="3010334"/>
                  <a:pt x="2401888" y="2999077"/>
                </a:cubicBezTo>
                <a:cubicBezTo>
                  <a:pt x="2401888" y="2987820"/>
                  <a:pt x="2413145" y="2976563"/>
                  <a:pt x="2424402" y="2976563"/>
                </a:cubicBezTo>
                <a:close/>
                <a:moveTo>
                  <a:pt x="1529558" y="2976563"/>
                </a:moveTo>
                <a:cubicBezTo>
                  <a:pt x="1540512" y="2976563"/>
                  <a:pt x="1547814" y="2983866"/>
                  <a:pt x="1547814" y="2994820"/>
                </a:cubicBezTo>
                <a:cubicBezTo>
                  <a:pt x="1547814" y="3002122"/>
                  <a:pt x="1540512" y="3013076"/>
                  <a:pt x="1529558" y="3013076"/>
                </a:cubicBezTo>
                <a:cubicBezTo>
                  <a:pt x="1518604" y="3013076"/>
                  <a:pt x="1511301" y="3002122"/>
                  <a:pt x="1511301" y="2994820"/>
                </a:cubicBezTo>
                <a:cubicBezTo>
                  <a:pt x="1511301" y="2983866"/>
                  <a:pt x="1518604" y="2976563"/>
                  <a:pt x="1529558" y="2976563"/>
                </a:cubicBezTo>
                <a:close/>
                <a:moveTo>
                  <a:pt x="2136776" y="2968626"/>
                </a:moveTo>
                <a:cubicBezTo>
                  <a:pt x="2147889" y="2968626"/>
                  <a:pt x="2155297" y="2979739"/>
                  <a:pt x="2155297" y="2990851"/>
                </a:cubicBezTo>
                <a:cubicBezTo>
                  <a:pt x="2159001" y="3001964"/>
                  <a:pt x="2147889" y="3013076"/>
                  <a:pt x="2136776" y="3013076"/>
                </a:cubicBezTo>
                <a:cubicBezTo>
                  <a:pt x="2125664" y="3013076"/>
                  <a:pt x="2114551" y="3001964"/>
                  <a:pt x="2114551" y="2990851"/>
                </a:cubicBezTo>
                <a:cubicBezTo>
                  <a:pt x="2114551" y="2979739"/>
                  <a:pt x="2125664" y="2968626"/>
                  <a:pt x="2136776" y="2968626"/>
                </a:cubicBezTo>
                <a:close/>
                <a:moveTo>
                  <a:pt x="808567" y="2963863"/>
                </a:moveTo>
                <a:cubicBezTo>
                  <a:pt x="812272" y="2963863"/>
                  <a:pt x="815976" y="2968097"/>
                  <a:pt x="815976" y="2972330"/>
                </a:cubicBezTo>
                <a:cubicBezTo>
                  <a:pt x="815976" y="2976563"/>
                  <a:pt x="812272" y="2976563"/>
                  <a:pt x="808567" y="2976563"/>
                </a:cubicBezTo>
                <a:cubicBezTo>
                  <a:pt x="808567" y="2976563"/>
                  <a:pt x="804863" y="2976563"/>
                  <a:pt x="804863" y="2972330"/>
                </a:cubicBezTo>
                <a:cubicBezTo>
                  <a:pt x="804863" y="2968097"/>
                  <a:pt x="808567" y="2963863"/>
                  <a:pt x="808567" y="2963863"/>
                </a:cubicBezTo>
                <a:close/>
                <a:moveTo>
                  <a:pt x="650347" y="2963863"/>
                </a:moveTo>
                <a:cubicBezTo>
                  <a:pt x="650347" y="2963863"/>
                  <a:pt x="654051" y="2968097"/>
                  <a:pt x="654051" y="2972330"/>
                </a:cubicBezTo>
                <a:cubicBezTo>
                  <a:pt x="654051" y="2972330"/>
                  <a:pt x="650347" y="2976563"/>
                  <a:pt x="650347" y="2976563"/>
                </a:cubicBezTo>
                <a:cubicBezTo>
                  <a:pt x="646642" y="2976563"/>
                  <a:pt x="646642" y="2972330"/>
                  <a:pt x="642938" y="2972330"/>
                </a:cubicBezTo>
                <a:cubicBezTo>
                  <a:pt x="642938" y="2968097"/>
                  <a:pt x="646642" y="2963863"/>
                  <a:pt x="650347" y="2963863"/>
                </a:cubicBezTo>
                <a:close/>
                <a:moveTo>
                  <a:pt x="493714" y="2960688"/>
                </a:moveTo>
                <a:cubicBezTo>
                  <a:pt x="494591" y="2960688"/>
                  <a:pt x="495302" y="2962466"/>
                  <a:pt x="495302" y="2964657"/>
                </a:cubicBezTo>
                <a:cubicBezTo>
                  <a:pt x="495302" y="2966849"/>
                  <a:pt x="494591" y="2968626"/>
                  <a:pt x="493714" y="2968626"/>
                </a:cubicBezTo>
                <a:cubicBezTo>
                  <a:pt x="492837" y="2968626"/>
                  <a:pt x="492126" y="2966849"/>
                  <a:pt x="492126" y="2964657"/>
                </a:cubicBezTo>
                <a:cubicBezTo>
                  <a:pt x="492126" y="2962466"/>
                  <a:pt x="492837" y="2960688"/>
                  <a:pt x="493714" y="2960688"/>
                </a:cubicBezTo>
                <a:close/>
                <a:moveTo>
                  <a:pt x="3016780" y="2957513"/>
                </a:moveTo>
                <a:cubicBezTo>
                  <a:pt x="3021013" y="2957513"/>
                  <a:pt x="3021013" y="2957513"/>
                  <a:pt x="3021013" y="2961218"/>
                </a:cubicBezTo>
                <a:cubicBezTo>
                  <a:pt x="3021013" y="2964922"/>
                  <a:pt x="3021013" y="2968626"/>
                  <a:pt x="3016780" y="2968626"/>
                </a:cubicBezTo>
                <a:cubicBezTo>
                  <a:pt x="3012547" y="2968626"/>
                  <a:pt x="3008313" y="2964922"/>
                  <a:pt x="3008313" y="2961218"/>
                </a:cubicBezTo>
                <a:cubicBezTo>
                  <a:pt x="3008313" y="2957513"/>
                  <a:pt x="3012547" y="2957513"/>
                  <a:pt x="3016780" y="2957513"/>
                </a:cubicBezTo>
                <a:close/>
                <a:moveTo>
                  <a:pt x="978695" y="2957513"/>
                </a:moveTo>
                <a:cubicBezTo>
                  <a:pt x="982267" y="2957513"/>
                  <a:pt x="985839" y="2961085"/>
                  <a:pt x="985839" y="2964657"/>
                </a:cubicBezTo>
                <a:cubicBezTo>
                  <a:pt x="985839" y="2968229"/>
                  <a:pt x="982267" y="2971801"/>
                  <a:pt x="978695" y="2971801"/>
                </a:cubicBezTo>
                <a:cubicBezTo>
                  <a:pt x="975123" y="2971801"/>
                  <a:pt x="971551" y="2968229"/>
                  <a:pt x="971551" y="2964657"/>
                </a:cubicBezTo>
                <a:cubicBezTo>
                  <a:pt x="971551" y="2961085"/>
                  <a:pt x="975123" y="2957513"/>
                  <a:pt x="978695" y="2957513"/>
                </a:cubicBezTo>
                <a:close/>
                <a:moveTo>
                  <a:pt x="2854008" y="2952750"/>
                </a:moveTo>
                <a:cubicBezTo>
                  <a:pt x="2857818" y="2952750"/>
                  <a:pt x="2865438" y="2956560"/>
                  <a:pt x="2865438" y="2964180"/>
                </a:cubicBezTo>
                <a:cubicBezTo>
                  <a:pt x="2865438" y="2967990"/>
                  <a:pt x="2861628" y="2971800"/>
                  <a:pt x="2854008" y="2971800"/>
                </a:cubicBezTo>
                <a:cubicBezTo>
                  <a:pt x="2850198" y="2971800"/>
                  <a:pt x="2846388" y="2967990"/>
                  <a:pt x="2846388" y="2964180"/>
                </a:cubicBezTo>
                <a:cubicBezTo>
                  <a:pt x="2846388" y="2956560"/>
                  <a:pt x="2850198" y="2952750"/>
                  <a:pt x="2854008" y="2952750"/>
                </a:cubicBezTo>
                <a:close/>
                <a:moveTo>
                  <a:pt x="1431397" y="2944813"/>
                </a:moveTo>
                <a:cubicBezTo>
                  <a:pt x="1438806" y="2944813"/>
                  <a:pt x="1446214" y="2952574"/>
                  <a:pt x="1446214" y="2960335"/>
                </a:cubicBezTo>
                <a:cubicBezTo>
                  <a:pt x="1446214" y="2971977"/>
                  <a:pt x="1438806" y="2979738"/>
                  <a:pt x="1431397" y="2979738"/>
                </a:cubicBezTo>
                <a:cubicBezTo>
                  <a:pt x="1420285" y="2979738"/>
                  <a:pt x="1412876" y="2971977"/>
                  <a:pt x="1412876" y="2960335"/>
                </a:cubicBezTo>
                <a:cubicBezTo>
                  <a:pt x="1412876" y="2952574"/>
                  <a:pt x="1420285" y="2944813"/>
                  <a:pt x="1431397" y="2944813"/>
                </a:cubicBezTo>
                <a:close/>
                <a:moveTo>
                  <a:pt x="2687991" y="2941638"/>
                </a:moveTo>
                <a:cubicBezTo>
                  <a:pt x="2695752" y="2941638"/>
                  <a:pt x="2703513" y="2949399"/>
                  <a:pt x="2703513" y="2961041"/>
                </a:cubicBezTo>
                <a:cubicBezTo>
                  <a:pt x="2703513" y="2968802"/>
                  <a:pt x="2695752" y="2976563"/>
                  <a:pt x="2687991" y="2976563"/>
                </a:cubicBezTo>
                <a:cubicBezTo>
                  <a:pt x="2676349" y="2976563"/>
                  <a:pt x="2668588" y="2968802"/>
                  <a:pt x="2668588" y="2961041"/>
                </a:cubicBezTo>
                <a:cubicBezTo>
                  <a:pt x="2668588" y="2949399"/>
                  <a:pt x="2676349" y="2941638"/>
                  <a:pt x="2687991" y="2941638"/>
                </a:cubicBezTo>
                <a:close/>
                <a:moveTo>
                  <a:pt x="2235490" y="2938463"/>
                </a:moveTo>
                <a:cubicBezTo>
                  <a:pt x="2246747" y="2938463"/>
                  <a:pt x="2254251" y="2945968"/>
                  <a:pt x="2254251" y="2957225"/>
                </a:cubicBezTo>
                <a:cubicBezTo>
                  <a:pt x="2254251" y="2972234"/>
                  <a:pt x="2246747" y="2979738"/>
                  <a:pt x="2235490" y="2979738"/>
                </a:cubicBezTo>
                <a:cubicBezTo>
                  <a:pt x="2220481" y="2979738"/>
                  <a:pt x="2212976" y="2972234"/>
                  <a:pt x="2212976" y="2960977"/>
                </a:cubicBezTo>
                <a:cubicBezTo>
                  <a:pt x="2212976" y="2945968"/>
                  <a:pt x="2220481" y="2938463"/>
                  <a:pt x="2235490" y="2938463"/>
                </a:cubicBezTo>
                <a:close/>
                <a:moveTo>
                  <a:pt x="1152173" y="2933701"/>
                </a:moveTo>
                <a:cubicBezTo>
                  <a:pt x="1163815" y="2933701"/>
                  <a:pt x="1171576" y="2941462"/>
                  <a:pt x="1171576" y="2949223"/>
                </a:cubicBezTo>
                <a:cubicBezTo>
                  <a:pt x="1171576" y="2960865"/>
                  <a:pt x="1163815" y="2968626"/>
                  <a:pt x="1152173" y="2968626"/>
                </a:cubicBezTo>
                <a:cubicBezTo>
                  <a:pt x="1144412" y="2968626"/>
                  <a:pt x="1136651" y="2960865"/>
                  <a:pt x="1136651" y="2949223"/>
                </a:cubicBezTo>
                <a:cubicBezTo>
                  <a:pt x="1136651" y="2941462"/>
                  <a:pt x="1144412" y="2933701"/>
                  <a:pt x="1152173" y="2933701"/>
                </a:cubicBezTo>
                <a:close/>
                <a:moveTo>
                  <a:pt x="2510632" y="2922588"/>
                </a:moveTo>
                <a:cubicBezTo>
                  <a:pt x="2525978" y="2922588"/>
                  <a:pt x="2533651" y="2934098"/>
                  <a:pt x="2533651" y="2945607"/>
                </a:cubicBezTo>
                <a:cubicBezTo>
                  <a:pt x="2533651" y="2957117"/>
                  <a:pt x="2525978" y="2968626"/>
                  <a:pt x="2510632" y="2968626"/>
                </a:cubicBezTo>
                <a:cubicBezTo>
                  <a:pt x="2499123" y="2968626"/>
                  <a:pt x="2487613" y="2957117"/>
                  <a:pt x="2487613" y="2945607"/>
                </a:cubicBezTo>
                <a:cubicBezTo>
                  <a:pt x="2487613" y="2934098"/>
                  <a:pt x="2499123" y="2922588"/>
                  <a:pt x="2510632" y="2922588"/>
                </a:cubicBezTo>
                <a:close/>
                <a:moveTo>
                  <a:pt x="1336676" y="2900363"/>
                </a:moveTo>
                <a:cubicBezTo>
                  <a:pt x="1347788" y="2900363"/>
                  <a:pt x="1358901" y="2907772"/>
                  <a:pt x="1358901" y="2922588"/>
                </a:cubicBezTo>
                <a:cubicBezTo>
                  <a:pt x="1358901" y="2933701"/>
                  <a:pt x="1347788" y="2944813"/>
                  <a:pt x="1336676" y="2944813"/>
                </a:cubicBezTo>
                <a:cubicBezTo>
                  <a:pt x="1325563" y="2944813"/>
                  <a:pt x="1314451" y="2933701"/>
                  <a:pt x="1314451" y="2922588"/>
                </a:cubicBezTo>
                <a:cubicBezTo>
                  <a:pt x="1314451" y="2907772"/>
                  <a:pt x="1325563" y="2900363"/>
                  <a:pt x="1336676" y="2900363"/>
                </a:cubicBezTo>
                <a:close/>
                <a:moveTo>
                  <a:pt x="2326177" y="2892426"/>
                </a:moveTo>
                <a:cubicBezTo>
                  <a:pt x="2341319" y="2892426"/>
                  <a:pt x="2352676" y="2903652"/>
                  <a:pt x="2352676" y="2918620"/>
                </a:cubicBezTo>
                <a:cubicBezTo>
                  <a:pt x="2352676" y="2929846"/>
                  <a:pt x="2341319" y="2944814"/>
                  <a:pt x="2329963" y="2944814"/>
                </a:cubicBezTo>
                <a:cubicBezTo>
                  <a:pt x="2329963" y="2944814"/>
                  <a:pt x="2329963" y="2944814"/>
                  <a:pt x="2326177" y="2944814"/>
                </a:cubicBezTo>
                <a:cubicBezTo>
                  <a:pt x="2314820" y="2944814"/>
                  <a:pt x="2303463" y="2933588"/>
                  <a:pt x="2303463" y="2918620"/>
                </a:cubicBezTo>
                <a:cubicBezTo>
                  <a:pt x="2303463" y="2903652"/>
                  <a:pt x="2314820" y="2892426"/>
                  <a:pt x="2326177" y="2892426"/>
                </a:cubicBezTo>
                <a:close/>
                <a:moveTo>
                  <a:pt x="1831182" y="2892426"/>
                </a:moveTo>
                <a:cubicBezTo>
                  <a:pt x="1846150" y="2892426"/>
                  <a:pt x="1857376" y="2903652"/>
                  <a:pt x="1857376" y="2918620"/>
                </a:cubicBezTo>
                <a:cubicBezTo>
                  <a:pt x="1857376" y="2933588"/>
                  <a:pt x="1846150" y="2944814"/>
                  <a:pt x="1831182" y="2944814"/>
                </a:cubicBezTo>
                <a:cubicBezTo>
                  <a:pt x="1816214" y="2944814"/>
                  <a:pt x="1804988" y="2933588"/>
                  <a:pt x="1804988" y="2918620"/>
                </a:cubicBezTo>
                <a:cubicBezTo>
                  <a:pt x="1804988" y="2903652"/>
                  <a:pt x="1816214" y="2892426"/>
                  <a:pt x="1831182" y="2892426"/>
                </a:cubicBezTo>
                <a:close/>
                <a:moveTo>
                  <a:pt x="737130" y="2892425"/>
                </a:moveTo>
                <a:cubicBezTo>
                  <a:pt x="740835" y="2892425"/>
                  <a:pt x="744539" y="2896130"/>
                  <a:pt x="744539" y="2899834"/>
                </a:cubicBezTo>
                <a:cubicBezTo>
                  <a:pt x="744539" y="2899834"/>
                  <a:pt x="740835" y="2903538"/>
                  <a:pt x="737130" y="2903538"/>
                </a:cubicBezTo>
                <a:cubicBezTo>
                  <a:pt x="733426" y="2903538"/>
                  <a:pt x="733426" y="2899834"/>
                  <a:pt x="733426" y="2899834"/>
                </a:cubicBezTo>
                <a:cubicBezTo>
                  <a:pt x="733426" y="2896130"/>
                  <a:pt x="733426" y="2892425"/>
                  <a:pt x="737130" y="2892425"/>
                </a:cubicBezTo>
                <a:close/>
                <a:moveTo>
                  <a:pt x="1729582" y="2889251"/>
                </a:moveTo>
                <a:cubicBezTo>
                  <a:pt x="1744550" y="2889251"/>
                  <a:pt x="1755776" y="2900477"/>
                  <a:pt x="1755776" y="2915445"/>
                </a:cubicBezTo>
                <a:cubicBezTo>
                  <a:pt x="1755776" y="2926671"/>
                  <a:pt x="1744550" y="2937897"/>
                  <a:pt x="1729582" y="2941639"/>
                </a:cubicBezTo>
                <a:cubicBezTo>
                  <a:pt x="1714614" y="2941639"/>
                  <a:pt x="1703388" y="2926671"/>
                  <a:pt x="1703388" y="2915445"/>
                </a:cubicBezTo>
                <a:cubicBezTo>
                  <a:pt x="1703388" y="2900477"/>
                  <a:pt x="1714614" y="2889251"/>
                  <a:pt x="1729582" y="2889251"/>
                </a:cubicBezTo>
                <a:close/>
                <a:moveTo>
                  <a:pt x="581820" y="2889251"/>
                </a:moveTo>
                <a:cubicBezTo>
                  <a:pt x="584012" y="2889251"/>
                  <a:pt x="585789" y="2891029"/>
                  <a:pt x="585789" y="2893220"/>
                </a:cubicBezTo>
                <a:cubicBezTo>
                  <a:pt x="585789" y="2895412"/>
                  <a:pt x="584012" y="2897189"/>
                  <a:pt x="581820" y="2897189"/>
                </a:cubicBezTo>
                <a:cubicBezTo>
                  <a:pt x="579628" y="2897189"/>
                  <a:pt x="577851" y="2895412"/>
                  <a:pt x="577851" y="2893220"/>
                </a:cubicBezTo>
                <a:cubicBezTo>
                  <a:pt x="577851" y="2891029"/>
                  <a:pt x="579628" y="2889251"/>
                  <a:pt x="581820" y="2889251"/>
                </a:cubicBezTo>
                <a:close/>
                <a:moveTo>
                  <a:pt x="898525" y="2889250"/>
                </a:moveTo>
                <a:cubicBezTo>
                  <a:pt x="905934" y="2889250"/>
                  <a:pt x="909638" y="2893060"/>
                  <a:pt x="909638" y="2900680"/>
                </a:cubicBezTo>
                <a:cubicBezTo>
                  <a:pt x="909638" y="2904490"/>
                  <a:pt x="905934" y="2908300"/>
                  <a:pt x="898525" y="2908300"/>
                </a:cubicBezTo>
                <a:cubicBezTo>
                  <a:pt x="894821" y="2908300"/>
                  <a:pt x="887413" y="2904490"/>
                  <a:pt x="887413" y="2900680"/>
                </a:cubicBezTo>
                <a:cubicBezTo>
                  <a:pt x="887413" y="2893060"/>
                  <a:pt x="894821" y="2889250"/>
                  <a:pt x="898525" y="2889250"/>
                </a:cubicBezTo>
                <a:close/>
                <a:moveTo>
                  <a:pt x="1932782" y="2884488"/>
                </a:moveTo>
                <a:cubicBezTo>
                  <a:pt x="1947750" y="2884488"/>
                  <a:pt x="1958976" y="2899910"/>
                  <a:pt x="1958976" y="2911476"/>
                </a:cubicBezTo>
                <a:cubicBezTo>
                  <a:pt x="1958976" y="2926897"/>
                  <a:pt x="1947750" y="2938463"/>
                  <a:pt x="1932782" y="2938463"/>
                </a:cubicBezTo>
                <a:cubicBezTo>
                  <a:pt x="1917814" y="2938463"/>
                  <a:pt x="1906588" y="2926897"/>
                  <a:pt x="1906588" y="2911476"/>
                </a:cubicBezTo>
                <a:cubicBezTo>
                  <a:pt x="1906588" y="2899910"/>
                  <a:pt x="1917814" y="2888344"/>
                  <a:pt x="1932782" y="2884488"/>
                </a:cubicBezTo>
                <a:close/>
                <a:moveTo>
                  <a:pt x="3080281" y="2878138"/>
                </a:moveTo>
                <a:cubicBezTo>
                  <a:pt x="3083985" y="2878138"/>
                  <a:pt x="3087689" y="2881843"/>
                  <a:pt x="3087689" y="2885547"/>
                </a:cubicBezTo>
                <a:cubicBezTo>
                  <a:pt x="3087689" y="2885547"/>
                  <a:pt x="3083985" y="2889251"/>
                  <a:pt x="3080281" y="2889251"/>
                </a:cubicBezTo>
                <a:cubicBezTo>
                  <a:pt x="3076576" y="2889251"/>
                  <a:pt x="3076576" y="2885547"/>
                  <a:pt x="3076576" y="2885547"/>
                </a:cubicBezTo>
                <a:cubicBezTo>
                  <a:pt x="3076576" y="2881843"/>
                  <a:pt x="3076576" y="2878138"/>
                  <a:pt x="3080281" y="2878138"/>
                </a:cubicBezTo>
                <a:close/>
                <a:moveTo>
                  <a:pt x="2926558" y="2878138"/>
                </a:moveTo>
                <a:cubicBezTo>
                  <a:pt x="2934098" y="2878138"/>
                  <a:pt x="2941639" y="2881767"/>
                  <a:pt x="2941639" y="2889024"/>
                </a:cubicBezTo>
                <a:cubicBezTo>
                  <a:pt x="2941639" y="2896281"/>
                  <a:pt x="2934098" y="2903538"/>
                  <a:pt x="2926558" y="2903538"/>
                </a:cubicBezTo>
                <a:cubicBezTo>
                  <a:pt x="2919017" y="2903538"/>
                  <a:pt x="2911476" y="2899910"/>
                  <a:pt x="2911476" y="2889024"/>
                </a:cubicBezTo>
                <a:cubicBezTo>
                  <a:pt x="2911476" y="2881767"/>
                  <a:pt x="2919017" y="2878138"/>
                  <a:pt x="2926558" y="2878138"/>
                </a:cubicBezTo>
                <a:close/>
                <a:moveTo>
                  <a:pt x="1069182" y="2878138"/>
                </a:moveTo>
                <a:cubicBezTo>
                  <a:pt x="1076723" y="2878138"/>
                  <a:pt x="1084264" y="2885395"/>
                  <a:pt x="1084264" y="2892653"/>
                </a:cubicBezTo>
                <a:cubicBezTo>
                  <a:pt x="1084264" y="2899910"/>
                  <a:pt x="1076723" y="2903538"/>
                  <a:pt x="1069182" y="2903538"/>
                </a:cubicBezTo>
                <a:cubicBezTo>
                  <a:pt x="1061642" y="2903538"/>
                  <a:pt x="1054101" y="2899910"/>
                  <a:pt x="1054101" y="2892653"/>
                </a:cubicBezTo>
                <a:cubicBezTo>
                  <a:pt x="1054101" y="2885395"/>
                  <a:pt x="1061642" y="2878138"/>
                  <a:pt x="1069182" y="2878138"/>
                </a:cubicBezTo>
                <a:close/>
                <a:moveTo>
                  <a:pt x="431007" y="2878138"/>
                </a:moveTo>
                <a:cubicBezTo>
                  <a:pt x="434976" y="2878138"/>
                  <a:pt x="434976" y="2881313"/>
                  <a:pt x="434976" y="2881313"/>
                </a:cubicBezTo>
                <a:cubicBezTo>
                  <a:pt x="434976" y="2884488"/>
                  <a:pt x="434976" y="2884488"/>
                  <a:pt x="431007" y="2884488"/>
                </a:cubicBezTo>
                <a:cubicBezTo>
                  <a:pt x="427038" y="2884488"/>
                  <a:pt x="427038" y="2884488"/>
                  <a:pt x="427038" y="2881313"/>
                </a:cubicBezTo>
                <a:cubicBezTo>
                  <a:pt x="427038" y="2881313"/>
                  <a:pt x="427038" y="2878138"/>
                  <a:pt x="431007" y="2878138"/>
                </a:cubicBezTo>
                <a:close/>
                <a:moveTo>
                  <a:pt x="1627677" y="2873376"/>
                </a:moveTo>
                <a:cubicBezTo>
                  <a:pt x="1642819" y="2873376"/>
                  <a:pt x="1654176" y="2884733"/>
                  <a:pt x="1654176" y="2899876"/>
                </a:cubicBezTo>
                <a:cubicBezTo>
                  <a:pt x="1654176" y="2911232"/>
                  <a:pt x="1642819" y="2922589"/>
                  <a:pt x="1627677" y="2922589"/>
                </a:cubicBezTo>
                <a:cubicBezTo>
                  <a:pt x="1616320" y="2922589"/>
                  <a:pt x="1604963" y="2911232"/>
                  <a:pt x="1604963" y="2899876"/>
                </a:cubicBezTo>
                <a:cubicBezTo>
                  <a:pt x="1604963" y="2884733"/>
                  <a:pt x="1616320" y="2873376"/>
                  <a:pt x="1627677" y="2873376"/>
                </a:cubicBezTo>
                <a:close/>
                <a:moveTo>
                  <a:pt x="2763838" y="2873375"/>
                </a:moveTo>
                <a:cubicBezTo>
                  <a:pt x="2775268" y="2873375"/>
                  <a:pt x="2782888" y="2880995"/>
                  <a:pt x="2782888" y="2892425"/>
                </a:cubicBezTo>
                <a:cubicBezTo>
                  <a:pt x="2782888" y="2903855"/>
                  <a:pt x="2775268" y="2911475"/>
                  <a:pt x="2763838" y="2911475"/>
                </a:cubicBezTo>
                <a:cubicBezTo>
                  <a:pt x="2756218" y="2911475"/>
                  <a:pt x="2744788" y="2903855"/>
                  <a:pt x="2744788" y="2892425"/>
                </a:cubicBezTo>
                <a:cubicBezTo>
                  <a:pt x="2744788" y="2880995"/>
                  <a:pt x="2752408" y="2873375"/>
                  <a:pt x="2763838" y="2873375"/>
                </a:cubicBezTo>
                <a:close/>
                <a:moveTo>
                  <a:pt x="3231357" y="2870201"/>
                </a:moveTo>
                <a:cubicBezTo>
                  <a:pt x="3235326" y="2870201"/>
                  <a:pt x="3235326" y="2870201"/>
                  <a:pt x="3235326" y="2873376"/>
                </a:cubicBezTo>
                <a:cubicBezTo>
                  <a:pt x="3235326" y="2873376"/>
                  <a:pt x="3235326" y="2873376"/>
                  <a:pt x="3231357" y="2873376"/>
                </a:cubicBezTo>
                <a:cubicBezTo>
                  <a:pt x="3231357" y="2873376"/>
                  <a:pt x="3227388" y="2873376"/>
                  <a:pt x="3227388" y="2873376"/>
                </a:cubicBezTo>
                <a:cubicBezTo>
                  <a:pt x="3227388" y="2870201"/>
                  <a:pt x="3231357" y="2870201"/>
                  <a:pt x="3231357" y="2870201"/>
                </a:cubicBezTo>
                <a:close/>
                <a:moveTo>
                  <a:pt x="2035176" y="2870201"/>
                </a:moveTo>
                <a:cubicBezTo>
                  <a:pt x="2050597" y="2870201"/>
                  <a:pt x="2062163" y="2881427"/>
                  <a:pt x="2062163" y="2896395"/>
                </a:cubicBezTo>
                <a:cubicBezTo>
                  <a:pt x="2062163" y="2911363"/>
                  <a:pt x="2050597" y="2922589"/>
                  <a:pt x="2035176" y="2922589"/>
                </a:cubicBezTo>
                <a:cubicBezTo>
                  <a:pt x="2019754" y="2922589"/>
                  <a:pt x="2008188" y="2911363"/>
                  <a:pt x="2008188" y="2896395"/>
                </a:cubicBezTo>
                <a:cubicBezTo>
                  <a:pt x="2008188" y="2881427"/>
                  <a:pt x="2019754" y="2870201"/>
                  <a:pt x="2035176" y="2870201"/>
                </a:cubicBezTo>
                <a:close/>
                <a:moveTo>
                  <a:pt x="2593688" y="2867025"/>
                </a:moveTo>
                <a:cubicBezTo>
                  <a:pt x="2604944" y="2867025"/>
                  <a:pt x="2616201" y="2874530"/>
                  <a:pt x="2616201" y="2885787"/>
                </a:cubicBezTo>
                <a:cubicBezTo>
                  <a:pt x="2616201" y="2897043"/>
                  <a:pt x="2604944" y="2908300"/>
                  <a:pt x="2593688" y="2908300"/>
                </a:cubicBezTo>
                <a:cubicBezTo>
                  <a:pt x="2582431" y="2908300"/>
                  <a:pt x="2574926" y="2897043"/>
                  <a:pt x="2574926" y="2885787"/>
                </a:cubicBezTo>
                <a:cubicBezTo>
                  <a:pt x="2574926" y="2874530"/>
                  <a:pt x="2582431" y="2867025"/>
                  <a:pt x="2593688" y="2867025"/>
                </a:cubicBezTo>
                <a:close/>
                <a:moveTo>
                  <a:pt x="1246188" y="2854326"/>
                </a:moveTo>
                <a:cubicBezTo>
                  <a:pt x="1257618" y="2854326"/>
                  <a:pt x="1265238" y="2861946"/>
                  <a:pt x="1265238" y="2873376"/>
                </a:cubicBezTo>
                <a:cubicBezTo>
                  <a:pt x="1265238" y="2884806"/>
                  <a:pt x="1257618" y="2892426"/>
                  <a:pt x="1246188" y="2892426"/>
                </a:cubicBezTo>
                <a:cubicBezTo>
                  <a:pt x="1234758" y="2892426"/>
                  <a:pt x="1227138" y="2884806"/>
                  <a:pt x="1227138" y="2873376"/>
                </a:cubicBezTo>
                <a:cubicBezTo>
                  <a:pt x="1227138" y="2861946"/>
                  <a:pt x="1234758" y="2854326"/>
                  <a:pt x="1246188" y="2854326"/>
                </a:cubicBezTo>
                <a:close/>
                <a:moveTo>
                  <a:pt x="1529557" y="2851151"/>
                </a:moveTo>
                <a:cubicBezTo>
                  <a:pt x="1541067" y="2851151"/>
                  <a:pt x="1552576" y="2862661"/>
                  <a:pt x="1552576" y="2874170"/>
                </a:cubicBezTo>
                <a:cubicBezTo>
                  <a:pt x="1552576" y="2889516"/>
                  <a:pt x="1541067" y="2897189"/>
                  <a:pt x="1529557" y="2897189"/>
                </a:cubicBezTo>
                <a:cubicBezTo>
                  <a:pt x="1514211" y="2897189"/>
                  <a:pt x="1506538" y="2889516"/>
                  <a:pt x="1506538" y="2874170"/>
                </a:cubicBezTo>
                <a:cubicBezTo>
                  <a:pt x="1506538" y="2862661"/>
                  <a:pt x="1514211" y="2851151"/>
                  <a:pt x="1529557" y="2851151"/>
                </a:cubicBezTo>
                <a:close/>
                <a:moveTo>
                  <a:pt x="2132807" y="2847976"/>
                </a:moveTo>
                <a:cubicBezTo>
                  <a:pt x="2147775" y="2847976"/>
                  <a:pt x="2159001" y="2859202"/>
                  <a:pt x="2159001" y="2874170"/>
                </a:cubicBezTo>
                <a:cubicBezTo>
                  <a:pt x="2159001" y="2885396"/>
                  <a:pt x="2147775" y="2896622"/>
                  <a:pt x="2132807" y="2900364"/>
                </a:cubicBezTo>
                <a:cubicBezTo>
                  <a:pt x="2121581" y="2900364"/>
                  <a:pt x="2106613" y="2885396"/>
                  <a:pt x="2106613" y="2874170"/>
                </a:cubicBezTo>
                <a:cubicBezTo>
                  <a:pt x="2106613" y="2859202"/>
                  <a:pt x="2121581" y="2847976"/>
                  <a:pt x="2132807" y="2847976"/>
                </a:cubicBezTo>
                <a:close/>
                <a:moveTo>
                  <a:pt x="2416665" y="2843213"/>
                </a:moveTo>
                <a:cubicBezTo>
                  <a:pt x="2431807" y="2843213"/>
                  <a:pt x="2443164" y="2854570"/>
                  <a:pt x="2443164" y="2869713"/>
                </a:cubicBezTo>
                <a:cubicBezTo>
                  <a:pt x="2443164" y="2881069"/>
                  <a:pt x="2431807" y="2892426"/>
                  <a:pt x="2416665" y="2892426"/>
                </a:cubicBezTo>
                <a:cubicBezTo>
                  <a:pt x="2405308" y="2892426"/>
                  <a:pt x="2393951" y="2881069"/>
                  <a:pt x="2393951" y="2869713"/>
                </a:cubicBezTo>
                <a:cubicBezTo>
                  <a:pt x="2393951" y="2854570"/>
                  <a:pt x="2405308" y="2843213"/>
                  <a:pt x="2416665" y="2843213"/>
                </a:cubicBezTo>
                <a:close/>
                <a:moveTo>
                  <a:pt x="1431132" y="2813051"/>
                </a:moveTo>
                <a:cubicBezTo>
                  <a:pt x="1446100" y="2813051"/>
                  <a:pt x="1457326" y="2824617"/>
                  <a:pt x="1457326" y="2840039"/>
                </a:cubicBezTo>
                <a:cubicBezTo>
                  <a:pt x="1457326" y="2855460"/>
                  <a:pt x="1446100" y="2867026"/>
                  <a:pt x="1431132" y="2867026"/>
                </a:cubicBezTo>
                <a:cubicBezTo>
                  <a:pt x="1416164" y="2867026"/>
                  <a:pt x="1404938" y="2855460"/>
                  <a:pt x="1404938" y="2840039"/>
                </a:cubicBezTo>
                <a:cubicBezTo>
                  <a:pt x="1404938" y="2824617"/>
                  <a:pt x="1416164" y="2813051"/>
                  <a:pt x="1431132" y="2813051"/>
                </a:cubicBezTo>
                <a:close/>
                <a:moveTo>
                  <a:pt x="827088" y="2813050"/>
                </a:moveTo>
                <a:cubicBezTo>
                  <a:pt x="834497" y="2813050"/>
                  <a:pt x="838201" y="2820761"/>
                  <a:pt x="838201" y="2828472"/>
                </a:cubicBezTo>
                <a:cubicBezTo>
                  <a:pt x="838201" y="2832327"/>
                  <a:pt x="834497" y="2840038"/>
                  <a:pt x="827088" y="2840038"/>
                </a:cubicBezTo>
                <a:cubicBezTo>
                  <a:pt x="819680" y="2840038"/>
                  <a:pt x="815976" y="2832327"/>
                  <a:pt x="815976" y="2828472"/>
                </a:cubicBezTo>
                <a:cubicBezTo>
                  <a:pt x="815976" y="2820761"/>
                  <a:pt x="819680" y="2813050"/>
                  <a:pt x="827088" y="2813050"/>
                </a:cubicBezTo>
                <a:close/>
                <a:moveTo>
                  <a:pt x="2231232" y="2809876"/>
                </a:moveTo>
                <a:cubicBezTo>
                  <a:pt x="2246200" y="2809876"/>
                  <a:pt x="2257426" y="2821102"/>
                  <a:pt x="2257426" y="2836070"/>
                </a:cubicBezTo>
                <a:cubicBezTo>
                  <a:pt x="2257426" y="2851038"/>
                  <a:pt x="2246200" y="2862264"/>
                  <a:pt x="2231232" y="2862264"/>
                </a:cubicBezTo>
                <a:cubicBezTo>
                  <a:pt x="2216264" y="2862264"/>
                  <a:pt x="2205038" y="2851038"/>
                  <a:pt x="2205038" y="2836070"/>
                </a:cubicBezTo>
                <a:cubicBezTo>
                  <a:pt x="2205038" y="2821102"/>
                  <a:pt x="2216264" y="2809876"/>
                  <a:pt x="2231232" y="2809876"/>
                </a:cubicBezTo>
                <a:close/>
                <a:moveTo>
                  <a:pt x="672466" y="2809875"/>
                </a:moveTo>
                <a:cubicBezTo>
                  <a:pt x="675958" y="2809875"/>
                  <a:pt x="679451" y="2817284"/>
                  <a:pt x="679451" y="2820988"/>
                </a:cubicBezTo>
                <a:cubicBezTo>
                  <a:pt x="679451" y="2824692"/>
                  <a:pt x="675958" y="2832100"/>
                  <a:pt x="672466" y="2832100"/>
                </a:cubicBezTo>
                <a:cubicBezTo>
                  <a:pt x="665480" y="2832100"/>
                  <a:pt x="661988" y="2824692"/>
                  <a:pt x="661988" y="2820988"/>
                </a:cubicBezTo>
                <a:cubicBezTo>
                  <a:pt x="661988" y="2817284"/>
                  <a:pt x="665480" y="2809875"/>
                  <a:pt x="672466" y="2809875"/>
                </a:cubicBezTo>
                <a:close/>
                <a:moveTo>
                  <a:pt x="989807" y="2805113"/>
                </a:moveTo>
                <a:cubicBezTo>
                  <a:pt x="1000761" y="2805113"/>
                  <a:pt x="1008064" y="2816543"/>
                  <a:pt x="1008064" y="2824163"/>
                </a:cubicBezTo>
                <a:cubicBezTo>
                  <a:pt x="1008064" y="2835593"/>
                  <a:pt x="1000761" y="2843213"/>
                  <a:pt x="989807" y="2843213"/>
                </a:cubicBezTo>
                <a:cubicBezTo>
                  <a:pt x="978853" y="2843213"/>
                  <a:pt x="971551" y="2835593"/>
                  <a:pt x="971551" y="2824163"/>
                </a:cubicBezTo>
                <a:cubicBezTo>
                  <a:pt x="971551" y="2816543"/>
                  <a:pt x="978853" y="2805113"/>
                  <a:pt x="989807" y="2805113"/>
                </a:cubicBezTo>
                <a:close/>
                <a:moveTo>
                  <a:pt x="2835276" y="2801938"/>
                </a:moveTo>
                <a:cubicBezTo>
                  <a:pt x="2846706" y="2801938"/>
                  <a:pt x="2854326" y="2809699"/>
                  <a:pt x="2854326" y="2821341"/>
                </a:cubicBezTo>
                <a:cubicBezTo>
                  <a:pt x="2854326" y="2829102"/>
                  <a:pt x="2846706" y="2836863"/>
                  <a:pt x="2835276" y="2836863"/>
                </a:cubicBezTo>
                <a:cubicBezTo>
                  <a:pt x="2827656" y="2836863"/>
                  <a:pt x="2816226" y="2829102"/>
                  <a:pt x="2816226" y="2821341"/>
                </a:cubicBezTo>
                <a:cubicBezTo>
                  <a:pt x="2816226" y="2809699"/>
                  <a:pt x="2827656" y="2801938"/>
                  <a:pt x="2835276" y="2801938"/>
                </a:cubicBezTo>
                <a:close/>
                <a:moveTo>
                  <a:pt x="521495" y="2801938"/>
                </a:moveTo>
                <a:cubicBezTo>
                  <a:pt x="525067" y="2801938"/>
                  <a:pt x="528639" y="2805907"/>
                  <a:pt x="528639" y="2809876"/>
                </a:cubicBezTo>
                <a:cubicBezTo>
                  <a:pt x="528639" y="2813844"/>
                  <a:pt x="525067" y="2817813"/>
                  <a:pt x="521495" y="2817813"/>
                </a:cubicBezTo>
                <a:cubicBezTo>
                  <a:pt x="517923" y="2817813"/>
                  <a:pt x="514351" y="2813844"/>
                  <a:pt x="514351" y="2809876"/>
                </a:cubicBezTo>
                <a:cubicBezTo>
                  <a:pt x="514351" y="2805907"/>
                  <a:pt x="517923" y="2801938"/>
                  <a:pt x="521495" y="2801938"/>
                </a:cubicBezTo>
                <a:close/>
                <a:moveTo>
                  <a:pt x="2993233" y="2798763"/>
                </a:moveTo>
                <a:cubicBezTo>
                  <a:pt x="3000773" y="2798763"/>
                  <a:pt x="3008314" y="2806304"/>
                  <a:pt x="3008314" y="2813845"/>
                </a:cubicBezTo>
                <a:cubicBezTo>
                  <a:pt x="3008314" y="2821385"/>
                  <a:pt x="3000773" y="2828926"/>
                  <a:pt x="2993233" y="2828926"/>
                </a:cubicBezTo>
                <a:cubicBezTo>
                  <a:pt x="2985692" y="2828926"/>
                  <a:pt x="2978151" y="2821385"/>
                  <a:pt x="2978151" y="2813845"/>
                </a:cubicBezTo>
                <a:cubicBezTo>
                  <a:pt x="2978151" y="2806304"/>
                  <a:pt x="2981922" y="2798763"/>
                  <a:pt x="2993233" y="2798763"/>
                </a:cubicBezTo>
                <a:close/>
                <a:moveTo>
                  <a:pt x="1159670" y="2794001"/>
                </a:moveTo>
                <a:cubicBezTo>
                  <a:pt x="1175016" y="2794001"/>
                  <a:pt x="1182689" y="2805511"/>
                  <a:pt x="1182689" y="2817020"/>
                </a:cubicBezTo>
                <a:cubicBezTo>
                  <a:pt x="1182689" y="2828530"/>
                  <a:pt x="1175016" y="2840039"/>
                  <a:pt x="1159670" y="2840039"/>
                </a:cubicBezTo>
                <a:cubicBezTo>
                  <a:pt x="1148160" y="2840039"/>
                  <a:pt x="1136651" y="2828530"/>
                  <a:pt x="1136651" y="2817020"/>
                </a:cubicBezTo>
                <a:cubicBezTo>
                  <a:pt x="1136651" y="2805511"/>
                  <a:pt x="1148160" y="2794001"/>
                  <a:pt x="1159670" y="2794001"/>
                </a:cubicBezTo>
                <a:close/>
                <a:moveTo>
                  <a:pt x="2672557" y="2794000"/>
                </a:moveTo>
                <a:cubicBezTo>
                  <a:pt x="2687525" y="2794000"/>
                  <a:pt x="2698751" y="2805566"/>
                  <a:pt x="2698751" y="2820988"/>
                </a:cubicBezTo>
                <a:cubicBezTo>
                  <a:pt x="2698751" y="2836409"/>
                  <a:pt x="2687525" y="2847975"/>
                  <a:pt x="2672557" y="2847975"/>
                </a:cubicBezTo>
                <a:cubicBezTo>
                  <a:pt x="2657589" y="2847975"/>
                  <a:pt x="2646363" y="2836409"/>
                  <a:pt x="2646363" y="2820988"/>
                </a:cubicBezTo>
                <a:cubicBezTo>
                  <a:pt x="2646363" y="2805566"/>
                  <a:pt x="2657589" y="2794000"/>
                  <a:pt x="2672557" y="2794000"/>
                </a:cubicBezTo>
                <a:close/>
                <a:moveTo>
                  <a:pt x="3145156" y="2790826"/>
                </a:moveTo>
                <a:cubicBezTo>
                  <a:pt x="3148966" y="2790826"/>
                  <a:pt x="3152776" y="2794530"/>
                  <a:pt x="3152776" y="2801939"/>
                </a:cubicBezTo>
                <a:cubicBezTo>
                  <a:pt x="3152776" y="2805643"/>
                  <a:pt x="3148966" y="2813051"/>
                  <a:pt x="3145156" y="2813051"/>
                </a:cubicBezTo>
                <a:cubicBezTo>
                  <a:pt x="3137536" y="2813051"/>
                  <a:pt x="3133726" y="2805643"/>
                  <a:pt x="3133726" y="2801939"/>
                </a:cubicBezTo>
                <a:cubicBezTo>
                  <a:pt x="3133726" y="2794530"/>
                  <a:pt x="3137536" y="2790826"/>
                  <a:pt x="3145156" y="2790826"/>
                </a:cubicBezTo>
                <a:close/>
                <a:moveTo>
                  <a:pt x="373857" y="2790826"/>
                </a:moveTo>
                <a:cubicBezTo>
                  <a:pt x="377826" y="2790826"/>
                  <a:pt x="377826" y="2794531"/>
                  <a:pt x="377826" y="2798235"/>
                </a:cubicBezTo>
                <a:cubicBezTo>
                  <a:pt x="377826" y="2798235"/>
                  <a:pt x="377826" y="2801939"/>
                  <a:pt x="373857" y="2801939"/>
                </a:cubicBezTo>
                <a:cubicBezTo>
                  <a:pt x="369888" y="2801939"/>
                  <a:pt x="369888" y="2798235"/>
                  <a:pt x="369888" y="2798235"/>
                </a:cubicBezTo>
                <a:cubicBezTo>
                  <a:pt x="369888" y="2794531"/>
                  <a:pt x="369888" y="2790826"/>
                  <a:pt x="373857" y="2790826"/>
                </a:cubicBezTo>
                <a:close/>
                <a:moveTo>
                  <a:pt x="3288507" y="2782888"/>
                </a:moveTo>
                <a:cubicBezTo>
                  <a:pt x="3290699" y="2782888"/>
                  <a:pt x="3292476" y="2784666"/>
                  <a:pt x="3292476" y="2786857"/>
                </a:cubicBezTo>
                <a:cubicBezTo>
                  <a:pt x="3292476" y="2789049"/>
                  <a:pt x="3290699" y="2790826"/>
                  <a:pt x="3288507" y="2790826"/>
                </a:cubicBezTo>
                <a:cubicBezTo>
                  <a:pt x="3286316" y="2790826"/>
                  <a:pt x="3284538" y="2789049"/>
                  <a:pt x="3284538" y="2786857"/>
                </a:cubicBezTo>
                <a:cubicBezTo>
                  <a:pt x="3284538" y="2784666"/>
                  <a:pt x="3286316" y="2782888"/>
                  <a:pt x="3288507" y="2782888"/>
                </a:cubicBezTo>
                <a:close/>
                <a:moveTo>
                  <a:pt x="2502695" y="2782888"/>
                </a:moveTo>
                <a:cubicBezTo>
                  <a:pt x="2517663" y="2782888"/>
                  <a:pt x="2528889" y="2798128"/>
                  <a:pt x="2528889" y="2813368"/>
                </a:cubicBezTo>
                <a:cubicBezTo>
                  <a:pt x="2528889" y="2828608"/>
                  <a:pt x="2517663" y="2840038"/>
                  <a:pt x="2502695" y="2840038"/>
                </a:cubicBezTo>
                <a:cubicBezTo>
                  <a:pt x="2487727" y="2840038"/>
                  <a:pt x="2476501" y="2828608"/>
                  <a:pt x="2476501" y="2813368"/>
                </a:cubicBezTo>
                <a:cubicBezTo>
                  <a:pt x="2476501" y="2798128"/>
                  <a:pt x="2487727" y="2786698"/>
                  <a:pt x="2502695" y="2782888"/>
                </a:cubicBezTo>
                <a:close/>
                <a:moveTo>
                  <a:pt x="1831182" y="2779713"/>
                </a:moveTo>
                <a:cubicBezTo>
                  <a:pt x="1846528" y="2779713"/>
                  <a:pt x="1854201" y="2791070"/>
                  <a:pt x="1854201" y="2806213"/>
                </a:cubicBezTo>
                <a:cubicBezTo>
                  <a:pt x="1854201" y="2817569"/>
                  <a:pt x="1846528" y="2828926"/>
                  <a:pt x="1831182" y="2828926"/>
                </a:cubicBezTo>
                <a:cubicBezTo>
                  <a:pt x="1819673" y="2828926"/>
                  <a:pt x="1808163" y="2817569"/>
                  <a:pt x="1808163" y="2806213"/>
                </a:cubicBezTo>
                <a:cubicBezTo>
                  <a:pt x="1808163" y="2791070"/>
                  <a:pt x="1819673" y="2779713"/>
                  <a:pt x="1831182" y="2779713"/>
                </a:cubicBezTo>
                <a:close/>
                <a:moveTo>
                  <a:pt x="1933332" y="2774951"/>
                </a:moveTo>
                <a:cubicBezTo>
                  <a:pt x="1947986" y="2774951"/>
                  <a:pt x="1958976" y="2786461"/>
                  <a:pt x="1958976" y="2797970"/>
                </a:cubicBezTo>
                <a:cubicBezTo>
                  <a:pt x="1958976" y="2813316"/>
                  <a:pt x="1947986" y="2820989"/>
                  <a:pt x="1933332" y="2820989"/>
                </a:cubicBezTo>
                <a:cubicBezTo>
                  <a:pt x="1922342" y="2820989"/>
                  <a:pt x="1911351" y="2813316"/>
                  <a:pt x="1911351" y="2797970"/>
                </a:cubicBezTo>
                <a:cubicBezTo>
                  <a:pt x="1911351" y="2786461"/>
                  <a:pt x="1922342" y="2774951"/>
                  <a:pt x="1933332" y="2774951"/>
                </a:cubicBezTo>
                <a:close/>
                <a:moveTo>
                  <a:pt x="1729582" y="2774950"/>
                </a:moveTo>
                <a:cubicBezTo>
                  <a:pt x="1741092" y="2774950"/>
                  <a:pt x="1752601" y="2786307"/>
                  <a:pt x="1752601" y="2797664"/>
                </a:cubicBezTo>
                <a:cubicBezTo>
                  <a:pt x="1752601" y="2812806"/>
                  <a:pt x="1741092" y="2824163"/>
                  <a:pt x="1729582" y="2824163"/>
                </a:cubicBezTo>
                <a:cubicBezTo>
                  <a:pt x="1718073" y="2824163"/>
                  <a:pt x="1706563" y="2812806"/>
                  <a:pt x="1706563" y="2797664"/>
                </a:cubicBezTo>
                <a:cubicBezTo>
                  <a:pt x="1706563" y="2786307"/>
                  <a:pt x="1718073" y="2774950"/>
                  <a:pt x="1729582" y="2774950"/>
                </a:cubicBezTo>
                <a:close/>
                <a:moveTo>
                  <a:pt x="1340645" y="2768601"/>
                </a:moveTo>
                <a:cubicBezTo>
                  <a:pt x="1355613" y="2768601"/>
                  <a:pt x="1366839" y="2779827"/>
                  <a:pt x="1366839" y="2794795"/>
                </a:cubicBezTo>
                <a:cubicBezTo>
                  <a:pt x="1366839" y="2809763"/>
                  <a:pt x="1355613" y="2820989"/>
                  <a:pt x="1340645" y="2820989"/>
                </a:cubicBezTo>
                <a:cubicBezTo>
                  <a:pt x="1325677" y="2820989"/>
                  <a:pt x="1314451" y="2809763"/>
                  <a:pt x="1314451" y="2794795"/>
                </a:cubicBezTo>
                <a:cubicBezTo>
                  <a:pt x="1314451" y="2779827"/>
                  <a:pt x="1325677" y="2768601"/>
                  <a:pt x="1340645" y="2768601"/>
                </a:cubicBezTo>
                <a:close/>
                <a:moveTo>
                  <a:pt x="3427413" y="2768600"/>
                </a:moveTo>
                <a:lnTo>
                  <a:pt x="3432176" y="2768600"/>
                </a:lnTo>
                <a:lnTo>
                  <a:pt x="3432176" y="2771775"/>
                </a:lnTo>
                <a:close/>
                <a:moveTo>
                  <a:pt x="2322196" y="2763838"/>
                </a:moveTo>
                <a:cubicBezTo>
                  <a:pt x="2341246" y="2763838"/>
                  <a:pt x="2352676" y="2775268"/>
                  <a:pt x="2352676" y="2790508"/>
                </a:cubicBezTo>
                <a:cubicBezTo>
                  <a:pt x="2352676" y="2805748"/>
                  <a:pt x="2341246" y="2820988"/>
                  <a:pt x="2322196" y="2820988"/>
                </a:cubicBezTo>
                <a:cubicBezTo>
                  <a:pt x="2306956" y="2820988"/>
                  <a:pt x="2295526" y="2809558"/>
                  <a:pt x="2295526" y="2790508"/>
                </a:cubicBezTo>
                <a:cubicBezTo>
                  <a:pt x="2295526" y="2775268"/>
                  <a:pt x="2306956" y="2763838"/>
                  <a:pt x="2322196" y="2763838"/>
                </a:cubicBezTo>
                <a:close/>
                <a:moveTo>
                  <a:pt x="2035176" y="2757488"/>
                </a:moveTo>
                <a:cubicBezTo>
                  <a:pt x="2050597" y="2757488"/>
                  <a:pt x="2062163" y="2768479"/>
                  <a:pt x="2062163" y="2779469"/>
                </a:cubicBezTo>
                <a:cubicBezTo>
                  <a:pt x="2062163" y="2794123"/>
                  <a:pt x="2050597" y="2805113"/>
                  <a:pt x="2035176" y="2805113"/>
                </a:cubicBezTo>
                <a:cubicBezTo>
                  <a:pt x="2019754" y="2805113"/>
                  <a:pt x="2008188" y="2794123"/>
                  <a:pt x="2008188" y="2779469"/>
                </a:cubicBezTo>
                <a:cubicBezTo>
                  <a:pt x="2008188" y="2768479"/>
                  <a:pt x="2019754" y="2757488"/>
                  <a:pt x="2035176" y="2757488"/>
                </a:cubicBezTo>
                <a:close/>
                <a:moveTo>
                  <a:pt x="1627677" y="2757488"/>
                </a:moveTo>
                <a:cubicBezTo>
                  <a:pt x="1642819" y="2757488"/>
                  <a:pt x="1654176" y="2768479"/>
                  <a:pt x="1654176" y="2783132"/>
                </a:cubicBezTo>
                <a:cubicBezTo>
                  <a:pt x="1654176" y="2794123"/>
                  <a:pt x="1642819" y="2805113"/>
                  <a:pt x="1627677" y="2805113"/>
                </a:cubicBezTo>
                <a:cubicBezTo>
                  <a:pt x="1616320" y="2805113"/>
                  <a:pt x="1604963" y="2794123"/>
                  <a:pt x="1604963" y="2783132"/>
                </a:cubicBezTo>
                <a:cubicBezTo>
                  <a:pt x="1604963" y="2768479"/>
                  <a:pt x="1616320" y="2757488"/>
                  <a:pt x="1627677" y="2757488"/>
                </a:cubicBezTo>
                <a:close/>
                <a:moveTo>
                  <a:pt x="918369" y="2738438"/>
                </a:moveTo>
                <a:cubicBezTo>
                  <a:pt x="925910" y="2738438"/>
                  <a:pt x="933451" y="2745847"/>
                  <a:pt x="933451" y="2756959"/>
                </a:cubicBezTo>
                <a:cubicBezTo>
                  <a:pt x="933451" y="2764368"/>
                  <a:pt x="925910" y="2771776"/>
                  <a:pt x="918369" y="2771776"/>
                </a:cubicBezTo>
                <a:cubicBezTo>
                  <a:pt x="907058" y="2771776"/>
                  <a:pt x="903288" y="2764368"/>
                  <a:pt x="903288" y="2756959"/>
                </a:cubicBezTo>
                <a:cubicBezTo>
                  <a:pt x="903288" y="2745847"/>
                  <a:pt x="907058" y="2738438"/>
                  <a:pt x="918369" y="2738438"/>
                </a:cubicBezTo>
                <a:close/>
                <a:moveTo>
                  <a:pt x="759279" y="2738438"/>
                </a:moveTo>
                <a:cubicBezTo>
                  <a:pt x="766990" y="2738438"/>
                  <a:pt x="774701" y="2742142"/>
                  <a:pt x="774701" y="2749551"/>
                </a:cubicBezTo>
                <a:cubicBezTo>
                  <a:pt x="774701" y="2756959"/>
                  <a:pt x="766990" y="2760663"/>
                  <a:pt x="759279" y="2760663"/>
                </a:cubicBezTo>
                <a:cubicBezTo>
                  <a:pt x="751568" y="2760663"/>
                  <a:pt x="747713" y="2756959"/>
                  <a:pt x="747713" y="2749551"/>
                </a:cubicBezTo>
                <a:cubicBezTo>
                  <a:pt x="747713" y="2742142"/>
                  <a:pt x="751568" y="2738438"/>
                  <a:pt x="759279" y="2738438"/>
                </a:cubicBezTo>
                <a:close/>
                <a:moveTo>
                  <a:pt x="1080294" y="2733676"/>
                </a:moveTo>
                <a:cubicBezTo>
                  <a:pt x="1091248" y="2733676"/>
                  <a:pt x="1098551" y="2741296"/>
                  <a:pt x="1098551" y="2752726"/>
                </a:cubicBezTo>
                <a:cubicBezTo>
                  <a:pt x="1098551" y="2764156"/>
                  <a:pt x="1091248" y="2771776"/>
                  <a:pt x="1080294" y="2771776"/>
                </a:cubicBezTo>
                <a:cubicBezTo>
                  <a:pt x="1069340" y="2771776"/>
                  <a:pt x="1062038" y="2764156"/>
                  <a:pt x="1062038" y="2752726"/>
                </a:cubicBezTo>
                <a:cubicBezTo>
                  <a:pt x="1062038" y="2741296"/>
                  <a:pt x="1069340" y="2733676"/>
                  <a:pt x="1080294" y="2733676"/>
                </a:cubicBezTo>
                <a:close/>
                <a:moveTo>
                  <a:pt x="610395" y="2730500"/>
                </a:moveTo>
                <a:cubicBezTo>
                  <a:pt x="615218" y="2730500"/>
                  <a:pt x="619127" y="2733698"/>
                  <a:pt x="619127" y="2737644"/>
                </a:cubicBezTo>
                <a:cubicBezTo>
                  <a:pt x="619127" y="2741590"/>
                  <a:pt x="615218" y="2744788"/>
                  <a:pt x="610395" y="2744788"/>
                </a:cubicBezTo>
                <a:cubicBezTo>
                  <a:pt x="605572" y="2744788"/>
                  <a:pt x="601663" y="2741590"/>
                  <a:pt x="601663" y="2737644"/>
                </a:cubicBezTo>
                <a:cubicBezTo>
                  <a:pt x="601663" y="2733698"/>
                  <a:pt x="605572" y="2730500"/>
                  <a:pt x="610395" y="2730500"/>
                </a:cubicBezTo>
                <a:close/>
                <a:moveTo>
                  <a:pt x="2132807" y="2727326"/>
                </a:moveTo>
                <a:cubicBezTo>
                  <a:pt x="2147775" y="2727326"/>
                  <a:pt x="2159001" y="2738552"/>
                  <a:pt x="2159001" y="2753520"/>
                </a:cubicBezTo>
                <a:cubicBezTo>
                  <a:pt x="2159001" y="2768488"/>
                  <a:pt x="2147775" y="2779714"/>
                  <a:pt x="2132807" y="2779714"/>
                </a:cubicBezTo>
                <a:cubicBezTo>
                  <a:pt x="2117839" y="2779714"/>
                  <a:pt x="2106613" y="2768488"/>
                  <a:pt x="2106613" y="2753520"/>
                </a:cubicBezTo>
                <a:cubicBezTo>
                  <a:pt x="2106613" y="2738552"/>
                  <a:pt x="2117839" y="2727326"/>
                  <a:pt x="2132807" y="2727326"/>
                </a:cubicBezTo>
                <a:close/>
                <a:moveTo>
                  <a:pt x="2744500" y="2727325"/>
                </a:moveTo>
                <a:cubicBezTo>
                  <a:pt x="2759509" y="2727325"/>
                  <a:pt x="2767013" y="2738438"/>
                  <a:pt x="2767013" y="2749550"/>
                </a:cubicBezTo>
                <a:cubicBezTo>
                  <a:pt x="2767013" y="2760663"/>
                  <a:pt x="2759509" y="2771775"/>
                  <a:pt x="2748252" y="2771775"/>
                </a:cubicBezTo>
                <a:cubicBezTo>
                  <a:pt x="2748252" y="2771775"/>
                  <a:pt x="2744500" y="2771775"/>
                  <a:pt x="2744500" y="2771775"/>
                </a:cubicBezTo>
                <a:cubicBezTo>
                  <a:pt x="2733243" y="2771775"/>
                  <a:pt x="2725738" y="2760663"/>
                  <a:pt x="2725738" y="2749550"/>
                </a:cubicBezTo>
                <a:cubicBezTo>
                  <a:pt x="2725738" y="2738438"/>
                  <a:pt x="2733243" y="2727325"/>
                  <a:pt x="2744500" y="2727325"/>
                </a:cubicBezTo>
                <a:close/>
                <a:moveTo>
                  <a:pt x="1529557" y="2727325"/>
                </a:moveTo>
                <a:cubicBezTo>
                  <a:pt x="1544525" y="2727325"/>
                  <a:pt x="1555751" y="2742293"/>
                  <a:pt x="1555751" y="2753519"/>
                </a:cubicBezTo>
                <a:cubicBezTo>
                  <a:pt x="1555751" y="2768487"/>
                  <a:pt x="1544525" y="2779713"/>
                  <a:pt x="1529557" y="2779713"/>
                </a:cubicBezTo>
                <a:cubicBezTo>
                  <a:pt x="1514589" y="2779713"/>
                  <a:pt x="1503363" y="2768487"/>
                  <a:pt x="1503363" y="2753519"/>
                </a:cubicBezTo>
                <a:cubicBezTo>
                  <a:pt x="1503363" y="2742293"/>
                  <a:pt x="1514589" y="2727325"/>
                  <a:pt x="1529557" y="2727325"/>
                </a:cubicBezTo>
                <a:close/>
                <a:moveTo>
                  <a:pt x="2903538" y="2722563"/>
                </a:moveTo>
                <a:cubicBezTo>
                  <a:pt x="2914968" y="2722563"/>
                  <a:pt x="2922588" y="2730183"/>
                  <a:pt x="2922588" y="2741613"/>
                </a:cubicBezTo>
                <a:cubicBezTo>
                  <a:pt x="2922588" y="2753043"/>
                  <a:pt x="2914968" y="2760663"/>
                  <a:pt x="2903538" y="2760663"/>
                </a:cubicBezTo>
                <a:cubicBezTo>
                  <a:pt x="2892108" y="2760663"/>
                  <a:pt x="2884488" y="2753043"/>
                  <a:pt x="2884488" y="2741613"/>
                </a:cubicBezTo>
                <a:cubicBezTo>
                  <a:pt x="2884488" y="2730183"/>
                  <a:pt x="2892108" y="2722563"/>
                  <a:pt x="2903538" y="2722563"/>
                </a:cubicBezTo>
                <a:close/>
                <a:moveTo>
                  <a:pt x="3054351" y="2719388"/>
                </a:moveTo>
                <a:cubicBezTo>
                  <a:pt x="3058055" y="2719388"/>
                  <a:pt x="3065463" y="2723092"/>
                  <a:pt x="3065463" y="2730501"/>
                </a:cubicBezTo>
                <a:cubicBezTo>
                  <a:pt x="3065463" y="2737909"/>
                  <a:pt x="3058055" y="2741613"/>
                  <a:pt x="3054351" y="2741613"/>
                </a:cubicBezTo>
                <a:cubicBezTo>
                  <a:pt x="3046942" y="2741613"/>
                  <a:pt x="3043238" y="2737909"/>
                  <a:pt x="3043238" y="2730501"/>
                </a:cubicBezTo>
                <a:cubicBezTo>
                  <a:pt x="3043238" y="2723092"/>
                  <a:pt x="3046942" y="2719388"/>
                  <a:pt x="3054351" y="2719388"/>
                </a:cubicBezTo>
                <a:close/>
                <a:moveTo>
                  <a:pt x="2582070" y="2719388"/>
                </a:moveTo>
                <a:cubicBezTo>
                  <a:pt x="2597038" y="2719388"/>
                  <a:pt x="2608264" y="2734205"/>
                  <a:pt x="2608264" y="2749022"/>
                </a:cubicBezTo>
                <a:cubicBezTo>
                  <a:pt x="2608264" y="2763839"/>
                  <a:pt x="2597038" y="2774951"/>
                  <a:pt x="2582070" y="2774951"/>
                </a:cubicBezTo>
                <a:cubicBezTo>
                  <a:pt x="2567102" y="2774951"/>
                  <a:pt x="2555876" y="2763839"/>
                  <a:pt x="2555876" y="2749022"/>
                </a:cubicBezTo>
                <a:cubicBezTo>
                  <a:pt x="2555876" y="2734205"/>
                  <a:pt x="2567102" y="2723092"/>
                  <a:pt x="2582070" y="2719388"/>
                </a:cubicBezTo>
                <a:close/>
                <a:moveTo>
                  <a:pt x="1253637" y="2719388"/>
                </a:moveTo>
                <a:cubicBezTo>
                  <a:pt x="1264994" y="2719388"/>
                  <a:pt x="1276351" y="2730745"/>
                  <a:pt x="1276351" y="2742102"/>
                </a:cubicBezTo>
                <a:cubicBezTo>
                  <a:pt x="1276351" y="2757244"/>
                  <a:pt x="1264994" y="2768601"/>
                  <a:pt x="1253637" y="2768601"/>
                </a:cubicBezTo>
                <a:cubicBezTo>
                  <a:pt x="1238495" y="2768601"/>
                  <a:pt x="1227138" y="2757244"/>
                  <a:pt x="1227138" y="2742102"/>
                </a:cubicBezTo>
                <a:cubicBezTo>
                  <a:pt x="1227138" y="2730745"/>
                  <a:pt x="1238495" y="2719388"/>
                  <a:pt x="1253637" y="2719388"/>
                </a:cubicBezTo>
                <a:close/>
                <a:moveTo>
                  <a:pt x="465138" y="2714626"/>
                </a:moveTo>
                <a:cubicBezTo>
                  <a:pt x="469107" y="2714626"/>
                  <a:pt x="473076" y="2718436"/>
                  <a:pt x="473076" y="2726056"/>
                </a:cubicBezTo>
                <a:cubicBezTo>
                  <a:pt x="473076" y="2729866"/>
                  <a:pt x="469107" y="2733676"/>
                  <a:pt x="465138" y="2733676"/>
                </a:cubicBezTo>
                <a:cubicBezTo>
                  <a:pt x="461170" y="2733676"/>
                  <a:pt x="457201" y="2729866"/>
                  <a:pt x="457201" y="2726056"/>
                </a:cubicBezTo>
                <a:cubicBezTo>
                  <a:pt x="457201" y="2718436"/>
                  <a:pt x="461170" y="2714626"/>
                  <a:pt x="465138" y="2714626"/>
                </a:cubicBezTo>
                <a:close/>
                <a:moveTo>
                  <a:pt x="2408768" y="2708276"/>
                </a:moveTo>
                <a:cubicBezTo>
                  <a:pt x="2427289" y="2708276"/>
                  <a:pt x="2438401" y="2723357"/>
                  <a:pt x="2438401" y="2738439"/>
                </a:cubicBezTo>
                <a:cubicBezTo>
                  <a:pt x="2438401" y="2753520"/>
                  <a:pt x="2427289" y="2768601"/>
                  <a:pt x="2408768" y="2768601"/>
                </a:cubicBezTo>
                <a:cubicBezTo>
                  <a:pt x="2393951" y="2768601"/>
                  <a:pt x="2382838" y="2753520"/>
                  <a:pt x="2382838" y="2738439"/>
                </a:cubicBezTo>
                <a:cubicBezTo>
                  <a:pt x="2382838" y="2723357"/>
                  <a:pt x="2393951" y="2708276"/>
                  <a:pt x="2408768" y="2708276"/>
                </a:cubicBezTo>
                <a:close/>
                <a:moveTo>
                  <a:pt x="3197226" y="2703513"/>
                </a:moveTo>
                <a:cubicBezTo>
                  <a:pt x="3204634" y="2703513"/>
                  <a:pt x="3208338" y="2707482"/>
                  <a:pt x="3208338" y="2715420"/>
                </a:cubicBezTo>
                <a:cubicBezTo>
                  <a:pt x="3208338" y="2723357"/>
                  <a:pt x="3204634" y="2727326"/>
                  <a:pt x="3197226" y="2727326"/>
                </a:cubicBezTo>
                <a:cubicBezTo>
                  <a:pt x="3193522" y="2727326"/>
                  <a:pt x="3186113" y="2723357"/>
                  <a:pt x="3186113" y="2715420"/>
                </a:cubicBezTo>
                <a:cubicBezTo>
                  <a:pt x="3186113" y="2707482"/>
                  <a:pt x="3193522" y="2703513"/>
                  <a:pt x="3197226" y="2703513"/>
                </a:cubicBezTo>
                <a:close/>
                <a:moveTo>
                  <a:pt x="323058" y="2703513"/>
                </a:moveTo>
                <a:cubicBezTo>
                  <a:pt x="326127" y="2703513"/>
                  <a:pt x="328615" y="2706001"/>
                  <a:pt x="328615" y="2709070"/>
                </a:cubicBezTo>
                <a:cubicBezTo>
                  <a:pt x="328615" y="2712139"/>
                  <a:pt x="326127" y="2714627"/>
                  <a:pt x="323058" y="2714627"/>
                </a:cubicBezTo>
                <a:cubicBezTo>
                  <a:pt x="319989" y="2714627"/>
                  <a:pt x="317501" y="2712139"/>
                  <a:pt x="317501" y="2709070"/>
                </a:cubicBezTo>
                <a:cubicBezTo>
                  <a:pt x="317501" y="2706001"/>
                  <a:pt x="319989" y="2703513"/>
                  <a:pt x="323058" y="2703513"/>
                </a:cubicBezTo>
                <a:close/>
                <a:moveTo>
                  <a:pt x="3339308" y="2692401"/>
                </a:moveTo>
                <a:cubicBezTo>
                  <a:pt x="3342377" y="2692401"/>
                  <a:pt x="3344865" y="2694889"/>
                  <a:pt x="3344865" y="2697958"/>
                </a:cubicBezTo>
                <a:cubicBezTo>
                  <a:pt x="3344865" y="2701027"/>
                  <a:pt x="3342377" y="2703515"/>
                  <a:pt x="3339308" y="2703515"/>
                </a:cubicBezTo>
                <a:cubicBezTo>
                  <a:pt x="3336239" y="2703515"/>
                  <a:pt x="3333751" y="2701027"/>
                  <a:pt x="3333751" y="2697958"/>
                </a:cubicBezTo>
                <a:cubicBezTo>
                  <a:pt x="3333751" y="2694889"/>
                  <a:pt x="3336239" y="2692401"/>
                  <a:pt x="3339308" y="2692401"/>
                </a:cubicBezTo>
                <a:close/>
                <a:moveTo>
                  <a:pt x="2227696" y="2692401"/>
                </a:moveTo>
                <a:cubicBezTo>
                  <a:pt x="2239386" y="2692401"/>
                  <a:pt x="2251076" y="2699906"/>
                  <a:pt x="2251076" y="2711163"/>
                </a:cubicBezTo>
                <a:cubicBezTo>
                  <a:pt x="2251076" y="2722419"/>
                  <a:pt x="2239386" y="2733676"/>
                  <a:pt x="2227696" y="2733676"/>
                </a:cubicBezTo>
                <a:cubicBezTo>
                  <a:pt x="2216007" y="2733676"/>
                  <a:pt x="2208213" y="2722419"/>
                  <a:pt x="2208213" y="2711163"/>
                </a:cubicBezTo>
                <a:cubicBezTo>
                  <a:pt x="2208213" y="2699906"/>
                  <a:pt x="2216007" y="2692401"/>
                  <a:pt x="2227696" y="2692401"/>
                </a:cubicBezTo>
                <a:close/>
                <a:moveTo>
                  <a:pt x="1435101" y="2692400"/>
                </a:moveTo>
                <a:cubicBezTo>
                  <a:pt x="1449918" y="2692400"/>
                  <a:pt x="1457326" y="2703910"/>
                  <a:pt x="1457326" y="2715419"/>
                </a:cubicBezTo>
                <a:cubicBezTo>
                  <a:pt x="1457326" y="2730765"/>
                  <a:pt x="1449918" y="2738438"/>
                  <a:pt x="1435101" y="2738438"/>
                </a:cubicBezTo>
                <a:cubicBezTo>
                  <a:pt x="1420284" y="2738438"/>
                  <a:pt x="1412876" y="2730765"/>
                  <a:pt x="1412876" y="2715419"/>
                </a:cubicBezTo>
                <a:cubicBezTo>
                  <a:pt x="1412876" y="2703910"/>
                  <a:pt x="1420284" y="2692400"/>
                  <a:pt x="1435101" y="2692400"/>
                </a:cubicBezTo>
                <a:close/>
                <a:moveTo>
                  <a:pt x="1831183" y="2678113"/>
                </a:moveTo>
                <a:cubicBezTo>
                  <a:pt x="1838723" y="2678113"/>
                  <a:pt x="1846264" y="2681742"/>
                  <a:pt x="1846264" y="2688999"/>
                </a:cubicBezTo>
                <a:cubicBezTo>
                  <a:pt x="1846264" y="2696256"/>
                  <a:pt x="1838723" y="2703513"/>
                  <a:pt x="1831183" y="2703513"/>
                </a:cubicBezTo>
                <a:cubicBezTo>
                  <a:pt x="1823642" y="2703513"/>
                  <a:pt x="1816101" y="2696256"/>
                  <a:pt x="1816101" y="2688999"/>
                </a:cubicBezTo>
                <a:cubicBezTo>
                  <a:pt x="1816101" y="2681742"/>
                  <a:pt x="1823642" y="2678113"/>
                  <a:pt x="1831183" y="2678113"/>
                </a:cubicBezTo>
                <a:close/>
                <a:moveTo>
                  <a:pt x="3476625" y="2673350"/>
                </a:moveTo>
                <a:lnTo>
                  <a:pt x="3481388" y="2678113"/>
                </a:lnTo>
                <a:lnTo>
                  <a:pt x="3476625" y="2681288"/>
                </a:lnTo>
                <a:lnTo>
                  <a:pt x="3476625" y="2678113"/>
                </a:lnTo>
                <a:close/>
                <a:moveTo>
                  <a:pt x="1932783" y="2670175"/>
                </a:moveTo>
                <a:cubicBezTo>
                  <a:pt x="1940323" y="2670175"/>
                  <a:pt x="1947864" y="2674031"/>
                  <a:pt x="1947864" y="2685597"/>
                </a:cubicBezTo>
                <a:cubicBezTo>
                  <a:pt x="1947864" y="2693308"/>
                  <a:pt x="1940323" y="2697163"/>
                  <a:pt x="1932783" y="2697163"/>
                </a:cubicBezTo>
                <a:cubicBezTo>
                  <a:pt x="1925242" y="2697163"/>
                  <a:pt x="1917701" y="2693308"/>
                  <a:pt x="1917701" y="2685597"/>
                </a:cubicBezTo>
                <a:cubicBezTo>
                  <a:pt x="1917701" y="2674031"/>
                  <a:pt x="1925242" y="2670175"/>
                  <a:pt x="1932783" y="2670175"/>
                </a:cubicBezTo>
                <a:close/>
                <a:moveTo>
                  <a:pt x="1729583" y="2670175"/>
                </a:moveTo>
                <a:cubicBezTo>
                  <a:pt x="1737123" y="2670175"/>
                  <a:pt x="1744664" y="2677716"/>
                  <a:pt x="1744664" y="2685257"/>
                </a:cubicBezTo>
                <a:cubicBezTo>
                  <a:pt x="1744664" y="2692797"/>
                  <a:pt x="1737123" y="2696568"/>
                  <a:pt x="1729583" y="2700338"/>
                </a:cubicBezTo>
                <a:cubicBezTo>
                  <a:pt x="1722042" y="2700338"/>
                  <a:pt x="1714501" y="2692797"/>
                  <a:pt x="1714501" y="2685257"/>
                </a:cubicBezTo>
                <a:cubicBezTo>
                  <a:pt x="1714501" y="2677716"/>
                  <a:pt x="1722042" y="2670175"/>
                  <a:pt x="1729583" y="2670175"/>
                </a:cubicBezTo>
                <a:close/>
                <a:moveTo>
                  <a:pt x="1004599" y="2662238"/>
                </a:moveTo>
                <a:cubicBezTo>
                  <a:pt x="1015856" y="2662238"/>
                  <a:pt x="1027113" y="2669743"/>
                  <a:pt x="1027113" y="2681000"/>
                </a:cubicBezTo>
                <a:cubicBezTo>
                  <a:pt x="1027113" y="2696009"/>
                  <a:pt x="1015856" y="2703513"/>
                  <a:pt x="1004599" y="2703513"/>
                </a:cubicBezTo>
                <a:cubicBezTo>
                  <a:pt x="993342" y="2703513"/>
                  <a:pt x="985838" y="2696009"/>
                  <a:pt x="985838" y="2684752"/>
                </a:cubicBezTo>
                <a:cubicBezTo>
                  <a:pt x="985838" y="2669743"/>
                  <a:pt x="993342" y="2662238"/>
                  <a:pt x="1004599" y="2662238"/>
                </a:cubicBezTo>
                <a:close/>
                <a:moveTo>
                  <a:pt x="850107" y="2662238"/>
                </a:moveTo>
                <a:cubicBezTo>
                  <a:pt x="857648" y="2662238"/>
                  <a:pt x="865189" y="2669779"/>
                  <a:pt x="865189" y="2677320"/>
                </a:cubicBezTo>
                <a:cubicBezTo>
                  <a:pt x="865189" y="2684860"/>
                  <a:pt x="857648" y="2692401"/>
                  <a:pt x="850107" y="2692401"/>
                </a:cubicBezTo>
                <a:cubicBezTo>
                  <a:pt x="838796" y="2692401"/>
                  <a:pt x="835026" y="2684860"/>
                  <a:pt x="835026" y="2677320"/>
                </a:cubicBezTo>
                <a:cubicBezTo>
                  <a:pt x="835026" y="2669779"/>
                  <a:pt x="838796" y="2662238"/>
                  <a:pt x="850107" y="2662238"/>
                </a:cubicBezTo>
                <a:close/>
                <a:moveTo>
                  <a:pt x="1170782" y="2654301"/>
                </a:moveTo>
                <a:cubicBezTo>
                  <a:pt x="1182291" y="2654301"/>
                  <a:pt x="1193801" y="2665658"/>
                  <a:pt x="1193801" y="2680801"/>
                </a:cubicBezTo>
                <a:cubicBezTo>
                  <a:pt x="1193801" y="2692157"/>
                  <a:pt x="1186128" y="2703514"/>
                  <a:pt x="1170782" y="2703514"/>
                </a:cubicBezTo>
                <a:cubicBezTo>
                  <a:pt x="1155436" y="2703514"/>
                  <a:pt x="1147763" y="2692157"/>
                  <a:pt x="1147763" y="2680801"/>
                </a:cubicBezTo>
                <a:cubicBezTo>
                  <a:pt x="1147763" y="2665658"/>
                  <a:pt x="1155436" y="2654301"/>
                  <a:pt x="1170782" y="2654301"/>
                </a:cubicBezTo>
                <a:close/>
                <a:moveTo>
                  <a:pt x="698500" y="2654300"/>
                </a:moveTo>
                <a:cubicBezTo>
                  <a:pt x="705909" y="2654300"/>
                  <a:pt x="709613" y="2658156"/>
                  <a:pt x="709613" y="2665867"/>
                </a:cubicBezTo>
                <a:cubicBezTo>
                  <a:pt x="709613" y="2673577"/>
                  <a:pt x="705909" y="2681288"/>
                  <a:pt x="698500" y="2681288"/>
                </a:cubicBezTo>
                <a:cubicBezTo>
                  <a:pt x="691092" y="2681288"/>
                  <a:pt x="687388" y="2673577"/>
                  <a:pt x="687388" y="2665867"/>
                </a:cubicBezTo>
                <a:cubicBezTo>
                  <a:pt x="687388" y="2658156"/>
                  <a:pt x="691092" y="2654300"/>
                  <a:pt x="698500" y="2654300"/>
                </a:cubicBezTo>
                <a:close/>
                <a:moveTo>
                  <a:pt x="2657793" y="2647951"/>
                </a:moveTo>
                <a:cubicBezTo>
                  <a:pt x="2673033" y="2647951"/>
                  <a:pt x="2684463" y="2663032"/>
                  <a:pt x="2684463" y="2678114"/>
                </a:cubicBezTo>
                <a:cubicBezTo>
                  <a:pt x="2684463" y="2693195"/>
                  <a:pt x="2673033" y="2708276"/>
                  <a:pt x="2657793" y="2708276"/>
                </a:cubicBezTo>
                <a:cubicBezTo>
                  <a:pt x="2638743" y="2708276"/>
                  <a:pt x="2627313" y="2693195"/>
                  <a:pt x="2627313" y="2678114"/>
                </a:cubicBezTo>
                <a:cubicBezTo>
                  <a:pt x="2627313" y="2663032"/>
                  <a:pt x="2638743" y="2647951"/>
                  <a:pt x="2657793" y="2647951"/>
                </a:cubicBezTo>
                <a:close/>
                <a:moveTo>
                  <a:pt x="2492376" y="2647951"/>
                </a:moveTo>
                <a:cubicBezTo>
                  <a:pt x="2507457" y="2647951"/>
                  <a:pt x="2522538" y="2659262"/>
                  <a:pt x="2522538" y="2678114"/>
                </a:cubicBezTo>
                <a:cubicBezTo>
                  <a:pt x="2522538" y="2693195"/>
                  <a:pt x="2511227" y="2708276"/>
                  <a:pt x="2492376" y="2708276"/>
                </a:cubicBezTo>
                <a:cubicBezTo>
                  <a:pt x="2477294" y="2708276"/>
                  <a:pt x="2462213" y="2693195"/>
                  <a:pt x="2462213" y="2678114"/>
                </a:cubicBezTo>
                <a:cubicBezTo>
                  <a:pt x="2462213" y="2659262"/>
                  <a:pt x="2477294" y="2647951"/>
                  <a:pt x="2492376" y="2647951"/>
                </a:cubicBezTo>
                <a:close/>
                <a:moveTo>
                  <a:pt x="2035529" y="2647950"/>
                </a:moveTo>
                <a:cubicBezTo>
                  <a:pt x="2043290" y="2647950"/>
                  <a:pt x="2051051" y="2655359"/>
                  <a:pt x="2051051" y="2662767"/>
                </a:cubicBezTo>
                <a:cubicBezTo>
                  <a:pt x="2051051" y="2673880"/>
                  <a:pt x="2043290" y="2681288"/>
                  <a:pt x="2035529" y="2681288"/>
                </a:cubicBezTo>
                <a:cubicBezTo>
                  <a:pt x="2023887" y="2681288"/>
                  <a:pt x="2016126" y="2673880"/>
                  <a:pt x="2016126" y="2662767"/>
                </a:cubicBezTo>
                <a:cubicBezTo>
                  <a:pt x="2016126" y="2655359"/>
                  <a:pt x="2023887" y="2647950"/>
                  <a:pt x="2035529" y="2647950"/>
                </a:cubicBezTo>
                <a:close/>
                <a:moveTo>
                  <a:pt x="1627718" y="2647950"/>
                </a:moveTo>
                <a:cubicBezTo>
                  <a:pt x="1638831" y="2647950"/>
                  <a:pt x="1646239" y="2655359"/>
                  <a:pt x="1646239" y="2666471"/>
                </a:cubicBezTo>
                <a:cubicBezTo>
                  <a:pt x="1646239" y="2673880"/>
                  <a:pt x="1638831" y="2681288"/>
                  <a:pt x="1627718" y="2681288"/>
                </a:cubicBezTo>
                <a:cubicBezTo>
                  <a:pt x="1620310" y="2681288"/>
                  <a:pt x="1612901" y="2673880"/>
                  <a:pt x="1612901" y="2666471"/>
                </a:cubicBezTo>
                <a:cubicBezTo>
                  <a:pt x="1612901" y="2655359"/>
                  <a:pt x="1620310" y="2647950"/>
                  <a:pt x="1627718" y="2647950"/>
                </a:cubicBezTo>
                <a:close/>
                <a:moveTo>
                  <a:pt x="2812257" y="2643188"/>
                </a:moveTo>
                <a:cubicBezTo>
                  <a:pt x="2827225" y="2643188"/>
                  <a:pt x="2838451" y="2654754"/>
                  <a:pt x="2838451" y="2670176"/>
                </a:cubicBezTo>
                <a:cubicBezTo>
                  <a:pt x="2838451" y="2685597"/>
                  <a:pt x="2827225" y="2697163"/>
                  <a:pt x="2812257" y="2697163"/>
                </a:cubicBezTo>
                <a:cubicBezTo>
                  <a:pt x="2801031" y="2697163"/>
                  <a:pt x="2789805" y="2685597"/>
                  <a:pt x="2786063" y="2670176"/>
                </a:cubicBezTo>
                <a:cubicBezTo>
                  <a:pt x="2786063" y="2658610"/>
                  <a:pt x="2797289" y="2643188"/>
                  <a:pt x="2812257" y="2643188"/>
                </a:cubicBezTo>
                <a:close/>
                <a:moveTo>
                  <a:pt x="1345102" y="2643188"/>
                </a:moveTo>
                <a:cubicBezTo>
                  <a:pt x="1360244" y="2643188"/>
                  <a:pt x="1371601" y="2650861"/>
                  <a:pt x="1371601" y="2666207"/>
                </a:cubicBezTo>
                <a:cubicBezTo>
                  <a:pt x="1371601" y="2681553"/>
                  <a:pt x="1360244" y="2689226"/>
                  <a:pt x="1345102" y="2689226"/>
                </a:cubicBezTo>
                <a:cubicBezTo>
                  <a:pt x="1333745" y="2689226"/>
                  <a:pt x="1322388" y="2681553"/>
                  <a:pt x="1322388" y="2666207"/>
                </a:cubicBezTo>
                <a:cubicBezTo>
                  <a:pt x="1322388" y="2654698"/>
                  <a:pt x="1333745" y="2643188"/>
                  <a:pt x="1345102" y="2643188"/>
                </a:cubicBezTo>
                <a:close/>
                <a:moveTo>
                  <a:pt x="555943" y="2643188"/>
                </a:moveTo>
                <a:cubicBezTo>
                  <a:pt x="559753" y="2643188"/>
                  <a:pt x="563563" y="2646998"/>
                  <a:pt x="563563" y="2650808"/>
                </a:cubicBezTo>
                <a:cubicBezTo>
                  <a:pt x="563563" y="2658428"/>
                  <a:pt x="559753" y="2662238"/>
                  <a:pt x="555943" y="2662238"/>
                </a:cubicBezTo>
                <a:cubicBezTo>
                  <a:pt x="548323" y="2662238"/>
                  <a:pt x="544513" y="2658428"/>
                  <a:pt x="544513" y="2650808"/>
                </a:cubicBezTo>
                <a:cubicBezTo>
                  <a:pt x="544513" y="2646998"/>
                  <a:pt x="548323" y="2643188"/>
                  <a:pt x="555943" y="2643188"/>
                </a:cubicBezTo>
                <a:close/>
                <a:moveTo>
                  <a:pt x="2963863" y="2640013"/>
                </a:moveTo>
                <a:cubicBezTo>
                  <a:pt x="2975293" y="2640013"/>
                  <a:pt x="2982913" y="2647633"/>
                  <a:pt x="2982913" y="2659063"/>
                </a:cubicBezTo>
                <a:cubicBezTo>
                  <a:pt x="2982913" y="2670493"/>
                  <a:pt x="2975293" y="2678113"/>
                  <a:pt x="2963863" y="2678113"/>
                </a:cubicBezTo>
                <a:cubicBezTo>
                  <a:pt x="2952433" y="2678113"/>
                  <a:pt x="2944813" y="2670493"/>
                  <a:pt x="2944813" y="2659063"/>
                </a:cubicBezTo>
                <a:cubicBezTo>
                  <a:pt x="2944813" y="2647633"/>
                  <a:pt x="2952433" y="2640013"/>
                  <a:pt x="2963863" y="2640013"/>
                </a:cubicBezTo>
                <a:close/>
                <a:moveTo>
                  <a:pt x="2318545" y="2635251"/>
                </a:moveTo>
                <a:cubicBezTo>
                  <a:pt x="2329771" y="2635251"/>
                  <a:pt x="2344739" y="2646817"/>
                  <a:pt x="2344739" y="2662239"/>
                </a:cubicBezTo>
                <a:cubicBezTo>
                  <a:pt x="2344739" y="2677660"/>
                  <a:pt x="2333513" y="2689226"/>
                  <a:pt x="2318545" y="2689226"/>
                </a:cubicBezTo>
                <a:cubicBezTo>
                  <a:pt x="2303577" y="2689226"/>
                  <a:pt x="2292351" y="2677660"/>
                  <a:pt x="2292351" y="2662239"/>
                </a:cubicBezTo>
                <a:cubicBezTo>
                  <a:pt x="2292351" y="2646817"/>
                  <a:pt x="2303577" y="2635251"/>
                  <a:pt x="2318545" y="2635251"/>
                </a:cubicBezTo>
                <a:close/>
                <a:moveTo>
                  <a:pt x="413545" y="2628901"/>
                </a:moveTo>
                <a:cubicBezTo>
                  <a:pt x="416614" y="2628901"/>
                  <a:pt x="419102" y="2631389"/>
                  <a:pt x="419102" y="2634458"/>
                </a:cubicBezTo>
                <a:cubicBezTo>
                  <a:pt x="419102" y="2637527"/>
                  <a:pt x="416614" y="2640015"/>
                  <a:pt x="413545" y="2640015"/>
                </a:cubicBezTo>
                <a:cubicBezTo>
                  <a:pt x="410476" y="2640015"/>
                  <a:pt x="407988" y="2637527"/>
                  <a:pt x="407988" y="2634458"/>
                </a:cubicBezTo>
                <a:cubicBezTo>
                  <a:pt x="407988" y="2631389"/>
                  <a:pt x="410476" y="2628901"/>
                  <a:pt x="413545" y="2628901"/>
                </a:cubicBezTo>
                <a:close/>
                <a:moveTo>
                  <a:pt x="3107533" y="2628900"/>
                </a:moveTo>
                <a:cubicBezTo>
                  <a:pt x="3118844" y="2628900"/>
                  <a:pt x="3122614" y="2636441"/>
                  <a:pt x="3122614" y="2643982"/>
                </a:cubicBezTo>
                <a:cubicBezTo>
                  <a:pt x="3122614" y="2651522"/>
                  <a:pt x="3118844" y="2659063"/>
                  <a:pt x="3107533" y="2659063"/>
                </a:cubicBezTo>
                <a:cubicBezTo>
                  <a:pt x="3099992" y="2659063"/>
                  <a:pt x="3092451" y="2651522"/>
                  <a:pt x="3092451" y="2643982"/>
                </a:cubicBezTo>
                <a:cubicBezTo>
                  <a:pt x="3092451" y="2636441"/>
                  <a:pt x="3099992" y="2628900"/>
                  <a:pt x="3107533" y="2628900"/>
                </a:cubicBezTo>
                <a:close/>
                <a:moveTo>
                  <a:pt x="3246893" y="2613026"/>
                </a:moveTo>
                <a:cubicBezTo>
                  <a:pt x="3254603" y="2613026"/>
                  <a:pt x="3262314" y="2616730"/>
                  <a:pt x="3262314" y="2624139"/>
                </a:cubicBezTo>
                <a:cubicBezTo>
                  <a:pt x="3262314" y="2631547"/>
                  <a:pt x="3254603" y="2635251"/>
                  <a:pt x="3250748" y="2635251"/>
                </a:cubicBezTo>
                <a:cubicBezTo>
                  <a:pt x="3250748" y="2635251"/>
                  <a:pt x="3250748" y="2635251"/>
                  <a:pt x="3246893" y="2635251"/>
                </a:cubicBezTo>
                <a:cubicBezTo>
                  <a:pt x="3243037" y="2635251"/>
                  <a:pt x="3235326" y="2631547"/>
                  <a:pt x="3235326" y="2624139"/>
                </a:cubicBezTo>
                <a:cubicBezTo>
                  <a:pt x="3235326" y="2616730"/>
                  <a:pt x="3243037" y="2613026"/>
                  <a:pt x="3246893" y="2613026"/>
                </a:cubicBezTo>
                <a:close/>
                <a:moveTo>
                  <a:pt x="276226" y="2613026"/>
                </a:moveTo>
                <a:lnTo>
                  <a:pt x="279401" y="2617789"/>
                </a:lnTo>
                <a:lnTo>
                  <a:pt x="276226" y="2617789"/>
                </a:lnTo>
                <a:close/>
                <a:moveTo>
                  <a:pt x="1530062" y="2613025"/>
                </a:moveTo>
                <a:cubicBezTo>
                  <a:pt x="1541319" y="2613025"/>
                  <a:pt x="1552576" y="2620530"/>
                  <a:pt x="1552576" y="2631787"/>
                </a:cubicBezTo>
                <a:cubicBezTo>
                  <a:pt x="1552576" y="2643043"/>
                  <a:pt x="1545072" y="2654300"/>
                  <a:pt x="1530062" y="2654300"/>
                </a:cubicBezTo>
                <a:cubicBezTo>
                  <a:pt x="1518806" y="2654300"/>
                  <a:pt x="1511301" y="2643043"/>
                  <a:pt x="1511301" y="2631787"/>
                </a:cubicBezTo>
                <a:cubicBezTo>
                  <a:pt x="1511301" y="2620530"/>
                  <a:pt x="1518806" y="2613025"/>
                  <a:pt x="1530062" y="2613025"/>
                </a:cubicBezTo>
                <a:close/>
                <a:moveTo>
                  <a:pt x="2130138" y="2609850"/>
                </a:moveTo>
                <a:cubicBezTo>
                  <a:pt x="2141394" y="2609850"/>
                  <a:pt x="2152651" y="2621107"/>
                  <a:pt x="2152651" y="2632364"/>
                </a:cubicBezTo>
                <a:cubicBezTo>
                  <a:pt x="2152651" y="2643621"/>
                  <a:pt x="2141394" y="2651125"/>
                  <a:pt x="2130138" y="2651125"/>
                </a:cubicBezTo>
                <a:cubicBezTo>
                  <a:pt x="2118881" y="2651125"/>
                  <a:pt x="2111376" y="2643621"/>
                  <a:pt x="2111376" y="2632364"/>
                </a:cubicBezTo>
                <a:cubicBezTo>
                  <a:pt x="2111376" y="2621107"/>
                  <a:pt x="2118881" y="2609850"/>
                  <a:pt x="2130138" y="2609850"/>
                </a:cubicBezTo>
                <a:close/>
                <a:moveTo>
                  <a:pt x="3386932" y="2601913"/>
                </a:moveTo>
                <a:cubicBezTo>
                  <a:pt x="3386932" y="2601913"/>
                  <a:pt x="3390901" y="2601913"/>
                  <a:pt x="3390901" y="2605882"/>
                </a:cubicBezTo>
                <a:cubicBezTo>
                  <a:pt x="3390901" y="2609851"/>
                  <a:pt x="3386932" y="2609851"/>
                  <a:pt x="3386932" y="2609851"/>
                </a:cubicBezTo>
                <a:cubicBezTo>
                  <a:pt x="3382963" y="2609851"/>
                  <a:pt x="3382963" y="2609851"/>
                  <a:pt x="3382963" y="2605882"/>
                </a:cubicBezTo>
                <a:cubicBezTo>
                  <a:pt x="3382963" y="2601913"/>
                  <a:pt x="3382963" y="2601913"/>
                  <a:pt x="3386932" y="2601913"/>
                </a:cubicBezTo>
                <a:close/>
                <a:moveTo>
                  <a:pt x="1095376" y="2587626"/>
                </a:moveTo>
                <a:cubicBezTo>
                  <a:pt x="1106488" y="2587626"/>
                  <a:pt x="1117601" y="2598739"/>
                  <a:pt x="1117601" y="2609851"/>
                </a:cubicBezTo>
                <a:cubicBezTo>
                  <a:pt x="1117601" y="2624668"/>
                  <a:pt x="1106488" y="2632076"/>
                  <a:pt x="1095376" y="2632076"/>
                </a:cubicBezTo>
                <a:cubicBezTo>
                  <a:pt x="1084263" y="2632076"/>
                  <a:pt x="1073151" y="2624668"/>
                  <a:pt x="1073151" y="2609851"/>
                </a:cubicBezTo>
                <a:cubicBezTo>
                  <a:pt x="1073151" y="2598739"/>
                  <a:pt x="1084263" y="2587626"/>
                  <a:pt x="1095376" y="2587626"/>
                </a:cubicBezTo>
                <a:close/>
                <a:moveTo>
                  <a:pt x="936337" y="2587626"/>
                </a:moveTo>
                <a:cubicBezTo>
                  <a:pt x="947594" y="2587626"/>
                  <a:pt x="958851" y="2595131"/>
                  <a:pt x="958851" y="2606388"/>
                </a:cubicBezTo>
                <a:cubicBezTo>
                  <a:pt x="958851" y="2617644"/>
                  <a:pt x="947594" y="2628901"/>
                  <a:pt x="936337" y="2628901"/>
                </a:cubicBezTo>
                <a:cubicBezTo>
                  <a:pt x="925080" y="2628901"/>
                  <a:pt x="917576" y="2617644"/>
                  <a:pt x="917576" y="2606388"/>
                </a:cubicBezTo>
                <a:cubicBezTo>
                  <a:pt x="917576" y="2595131"/>
                  <a:pt x="925080" y="2587626"/>
                  <a:pt x="936337" y="2587626"/>
                </a:cubicBezTo>
                <a:close/>
                <a:moveTo>
                  <a:pt x="1261269" y="2587625"/>
                </a:moveTo>
                <a:cubicBezTo>
                  <a:pt x="1272223" y="2587625"/>
                  <a:pt x="1279526" y="2595130"/>
                  <a:pt x="1279526" y="2606387"/>
                </a:cubicBezTo>
                <a:cubicBezTo>
                  <a:pt x="1279526" y="2617643"/>
                  <a:pt x="1272223" y="2628900"/>
                  <a:pt x="1261269" y="2628900"/>
                </a:cubicBezTo>
                <a:cubicBezTo>
                  <a:pt x="1250315" y="2628900"/>
                  <a:pt x="1243013" y="2617643"/>
                  <a:pt x="1243013" y="2606387"/>
                </a:cubicBezTo>
                <a:cubicBezTo>
                  <a:pt x="1243013" y="2595130"/>
                  <a:pt x="1250315" y="2587625"/>
                  <a:pt x="1261269" y="2587625"/>
                </a:cubicBezTo>
                <a:close/>
                <a:moveTo>
                  <a:pt x="3517900" y="2582863"/>
                </a:moveTo>
                <a:lnTo>
                  <a:pt x="3522663" y="2582863"/>
                </a:lnTo>
                <a:lnTo>
                  <a:pt x="3517900" y="2587626"/>
                </a:lnTo>
                <a:close/>
                <a:moveTo>
                  <a:pt x="2401095" y="2579688"/>
                </a:moveTo>
                <a:cubicBezTo>
                  <a:pt x="2412605" y="2579688"/>
                  <a:pt x="2424114" y="2590801"/>
                  <a:pt x="2424114" y="2601913"/>
                </a:cubicBezTo>
                <a:cubicBezTo>
                  <a:pt x="2424114" y="2616730"/>
                  <a:pt x="2412605" y="2624138"/>
                  <a:pt x="2401095" y="2624138"/>
                </a:cubicBezTo>
                <a:cubicBezTo>
                  <a:pt x="2385749" y="2624138"/>
                  <a:pt x="2378076" y="2616730"/>
                  <a:pt x="2378076" y="2601913"/>
                </a:cubicBezTo>
                <a:cubicBezTo>
                  <a:pt x="2378076" y="2590801"/>
                  <a:pt x="2385749" y="2579688"/>
                  <a:pt x="2401095" y="2579688"/>
                </a:cubicBezTo>
                <a:close/>
                <a:moveTo>
                  <a:pt x="2566989" y="2574926"/>
                </a:moveTo>
                <a:cubicBezTo>
                  <a:pt x="2582070" y="2574926"/>
                  <a:pt x="2597151" y="2590007"/>
                  <a:pt x="2597151" y="2605089"/>
                </a:cubicBezTo>
                <a:cubicBezTo>
                  <a:pt x="2597151" y="2620170"/>
                  <a:pt x="2582070" y="2635251"/>
                  <a:pt x="2566989" y="2635251"/>
                </a:cubicBezTo>
                <a:cubicBezTo>
                  <a:pt x="2551907" y="2635251"/>
                  <a:pt x="2536826" y="2620170"/>
                  <a:pt x="2536826" y="2605089"/>
                </a:cubicBezTo>
                <a:cubicBezTo>
                  <a:pt x="2536826" y="2590007"/>
                  <a:pt x="2551907" y="2574926"/>
                  <a:pt x="2566989" y="2574926"/>
                </a:cubicBezTo>
                <a:close/>
                <a:moveTo>
                  <a:pt x="789782" y="2574926"/>
                </a:moveTo>
                <a:cubicBezTo>
                  <a:pt x="797085" y="2574926"/>
                  <a:pt x="808039" y="2586356"/>
                  <a:pt x="808039" y="2593976"/>
                </a:cubicBezTo>
                <a:cubicBezTo>
                  <a:pt x="808039" y="2605406"/>
                  <a:pt x="797085" y="2613026"/>
                  <a:pt x="789782" y="2613026"/>
                </a:cubicBezTo>
                <a:cubicBezTo>
                  <a:pt x="778828" y="2613026"/>
                  <a:pt x="771526" y="2605406"/>
                  <a:pt x="771526" y="2593976"/>
                </a:cubicBezTo>
                <a:cubicBezTo>
                  <a:pt x="771526" y="2586356"/>
                  <a:pt x="778828" y="2574926"/>
                  <a:pt x="789782" y="2574926"/>
                </a:cubicBezTo>
                <a:close/>
                <a:moveTo>
                  <a:pt x="2224406" y="2574925"/>
                </a:moveTo>
                <a:cubicBezTo>
                  <a:pt x="2228216" y="2574925"/>
                  <a:pt x="2232026" y="2578735"/>
                  <a:pt x="2232026" y="2586355"/>
                </a:cubicBezTo>
                <a:cubicBezTo>
                  <a:pt x="2232026" y="2590165"/>
                  <a:pt x="2228216" y="2593975"/>
                  <a:pt x="2224406" y="2593975"/>
                </a:cubicBezTo>
                <a:cubicBezTo>
                  <a:pt x="2220596" y="2593975"/>
                  <a:pt x="2212976" y="2590165"/>
                  <a:pt x="2212976" y="2586355"/>
                </a:cubicBezTo>
                <a:cubicBezTo>
                  <a:pt x="2212976" y="2578735"/>
                  <a:pt x="2216786" y="2574925"/>
                  <a:pt x="2224406" y="2574925"/>
                </a:cubicBezTo>
                <a:close/>
                <a:moveTo>
                  <a:pt x="1439070" y="2574925"/>
                </a:moveTo>
                <a:cubicBezTo>
                  <a:pt x="1446610" y="2574925"/>
                  <a:pt x="1454151" y="2578781"/>
                  <a:pt x="1454151" y="2590347"/>
                </a:cubicBezTo>
                <a:cubicBezTo>
                  <a:pt x="1454151" y="2598058"/>
                  <a:pt x="1446610" y="2601913"/>
                  <a:pt x="1439070" y="2601913"/>
                </a:cubicBezTo>
                <a:cubicBezTo>
                  <a:pt x="1431529" y="2601913"/>
                  <a:pt x="1423988" y="2598058"/>
                  <a:pt x="1423988" y="2590347"/>
                </a:cubicBezTo>
                <a:cubicBezTo>
                  <a:pt x="1423988" y="2578781"/>
                  <a:pt x="1431529" y="2574925"/>
                  <a:pt x="1439070" y="2574925"/>
                </a:cubicBezTo>
                <a:close/>
                <a:moveTo>
                  <a:pt x="2722246" y="2571751"/>
                </a:moveTo>
                <a:cubicBezTo>
                  <a:pt x="2741296" y="2571751"/>
                  <a:pt x="2752726" y="2583181"/>
                  <a:pt x="2752726" y="2598421"/>
                </a:cubicBezTo>
                <a:cubicBezTo>
                  <a:pt x="2752726" y="2617471"/>
                  <a:pt x="2741296" y="2628901"/>
                  <a:pt x="2722246" y="2628901"/>
                </a:cubicBezTo>
                <a:cubicBezTo>
                  <a:pt x="2707006" y="2628901"/>
                  <a:pt x="2695576" y="2617471"/>
                  <a:pt x="2695576" y="2598421"/>
                </a:cubicBezTo>
                <a:cubicBezTo>
                  <a:pt x="2695576" y="2583181"/>
                  <a:pt x="2707006" y="2571751"/>
                  <a:pt x="2722246" y="2571751"/>
                </a:cubicBezTo>
                <a:close/>
                <a:moveTo>
                  <a:pt x="1831182" y="2571750"/>
                </a:moveTo>
                <a:cubicBezTo>
                  <a:pt x="1831182" y="2571750"/>
                  <a:pt x="1835151" y="2575719"/>
                  <a:pt x="1835151" y="2575719"/>
                </a:cubicBezTo>
                <a:cubicBezTo>
                  <a:pt x="1835151" y="2579688"/>
                  <a:pt x="1831182" y="2579688"/>
                  <a:pt x="1831182" y="2579688"/>
                </a:cubicBezTo>
                <a:cubicBezTo>
                  <a:pt x="1827213" y="2579688"/>
                  <a:pt x="1827213" y="2579688"/>
                  <a:pt x="1827213" y="2575719"/>
                </a:cubicBezTo>
                <a:cubicBezTo>
                  <a:pt x="1827213" y="2575719"/>
                  <a:pt x="1827213" y="2571750"/>
                  <a:pt x="1831182" y="2571750"/>
                </a:cubicBezTo>
                <a:close/>
                <a:moveTo>
                  <a:pt x="642621" y="2568575"/>
                </a:moveTo>
                <a:cubicBezTo>
                  <a:pt x="650241" y="2568575"/>
                  <a:pt x="654051" y="2575983"/>
                  <a:pt x="654051" y="2579688"/>
                </a:cubicBezTo>
                <a:cubicBezTo>
                  <a:pt x="654051" y="2587096"/>
                  <a:pt x="650241" y="2590800"/>
                  <a:pt x="642621" y="2590800"/>
                </a:cubicBezTo>
                <a:cubicBezTo>
                  <a:pt x="638811" y="2590800"/>
                  <a:pt x="635001" y="2587096"/>
                  <a:pt x="635001" y="2579688"/>
                </a:cubicBezTo>
                <a:cubicBezTo>
                  <a:pt x="635001" y="2575983"/>
                  <a:pt x="638811" y="2568575"/>
                  <a:pt x="642621" y="2568575"/>
                </a:cubicBezTo>
                <a:close/>
                <a:moveTo>
                  <a:pt x="2873376" y="2563813"/>
                </a:moveTo>
                <a:cubicBezTo>
                  <a:pt x="2888797" y="2563813"/>
                  <a:pt x="2900363" y="2575170"/>
                  <a:pt x="2900363" y="2586527"/>
                </a:cubicBezTo>
                <a:cubicBezTo>
                  <a:pt x="2900363" y="2601669"/>
                  <a:pt x="2888797" y="2613026"/>
                  <a:pt x="2873376" y="2613026"/>
                </a:cubicBezTo>
                <a:cubicBezTo>
                  <a:pt x="2857954" y="2613026"/>
                  <a:pt x="2846388" y="2601669"/>
                  <a:pt x="2846388" y="2586527"/>
                </a:cubicBezTo>
                <a:cubicBezTo>
                  <a:pt x="2846388" y="2575170"/>
                  <a:pt x="2857954" y="2563813"/>
                  <a:pt x="2873376" y="2563813"/>
                </a:cubicBezTo>
                <a:close/>
                <a:moveTo>
                  <a:pt x="1932782" y="2563813"/>
                </a:moveTo>
                <a:cubicBezTo>
                  <a:pt x="1934974" y="2563813"/>
                  <a:pt x="1936751" y="2565590"/>
                  <a:pt x="1936751" y="2567782"/>
                </a:cubicBezTo>
                <a:cubicBezTo>
                  <a:pt x="1936751" y="2569974"/>
                  <a:pt x="1934974" y="2571751"/>
                  <a:pt x="1932782" y="2571751"/>
                </a:cubicBezTo>
                <a:cubicBezTo>
                  <a:pt x="1930590" y="2571751"/>
                  <a:pt x="1928813" y="2569974"/>
                  <a:pt x="1928813" y="2567782"/>
                </a:cubicBezTo>
                <a:cubicBezTo>
                  <a:pt x="1928813" y="2565590"/>
                  <a:pt x="1930590" y="2563813"/>
                  <a:pt x="1932782" y="2563813"/>
                </a:cubicBezTo>
                <a:close/>
                <a:moveTo>
                  <a:pt x="1729582" y="2563813"/>
                </a:moveTo>
                <a:cubicBezTo>
                  <a:pt x="1731774" y="2563813"/>
                  <a:pt x="1733551" y="2565590"/>
                  <a:pt x="1733551" y="2567782"/>
                </a:cubicBezTo>
                <a:cubicBezTo>
                  <a:pt x="1733551" y="2569974"/>
                  <a:pt x="1731774" y="2571751"/>
                  <a:pt x="1729582" y="2571751"/>
                </a:cubicBezTo>
                <a:cubicBezTo>
                  <a:pt x="1727390" y="2571751"/>
                  <a:pt x="1725613" y="2569974"/>
                  <a:pt x="1725613" y="2567782"/>
                </a:cubicBezTo>
                <a:cubicBezTo>
                  <a:pt x="1725613" y="2565590"/>
                  <a:pt x="1727390" y="2563813"/>
                  <a:pt x="1729582" y="2563813"/>
                </a:cubicBezTo>
                <a:close/>
                <a:moveTo>
                  <a:pt x="502180" y="2555875"/>
                </a:moveTo>
                <a:cubicBezTo>
                  <a:pt x="509589" y="2555875"/>
                  <a:pt x="509589" y="2560108"/>
                  <a:pt x="509589" y="2564342"/>
                </a:cubicBezTo>
                <a:cubicBezTo>
                  <a:pt x="509589" y="2568575"/>
                  <a:pt x="509589" y="2568575"/>
                  <a:pt x="505885" y="2568575"/>
                </a:cubicBezTo>
                <a:cubicBezTo>
                  <a:pt x="498476" y="2568575"/>
                  <a:pt x="498476" y="2568575"/>
                  <a:pt x="498476" y="2564342"/>
                </a:cubicBezTo>
                <a:cubicBezTo>
                  <a:pt x="498476" y="2560108"/>
                  <a:pt x="498476" y="2555875"/>
                  <a:pt x="502180" y="2555875"/>
                </a:cubicBezTo>
                <a:close/>
                <a:moveTo>
                  <a:pt x="3016251" y="2549525"/>
                </a:moveTo>
                <a:cubicBezTo>
                  <a:pt x="3031068" y="2549525"/>
                  <a:pt x="3038476" y="2560638"/>
                  <a:pt x="3038476" y="2571750"/>
                </a:cubicBezTo>
                <a:cubicBezTo>
                  <a:pt x="3038476" y="2582863"/>
                  <a:pt x="3031068" y="2593975"/>
                  <a:pt x="3016251" y="2593975"/>
                </a:cubicBezTo>
                <a:cubicBezTo>
                  <a:pt x="3005139" y="2593975"/>
                  <a:pt x="2994026" y="2582863"/>
                  <a:pt x="2994026" y="2571750"/>
                </a:cubicBezTo>
                <a:cubicBezTo>
                  <a:pt x="2994026" y="2560638"/>
                  <a:pt x="3005139" y="2549525"/>
                  <a:pt x="3016251" y="2549525"/>
                </a:cubicBezTo>
                <a:close/>
                <a:moveTo>
                  <a:pt x="1627717" y="2541588"/>
                </a:moveTo>
                <a:cubicBezTo>
                  <a:pt x="1631422" y="2541588"/>
                  <a:pt x="1635126" y="2545292"/>
                  <a:pt x="1635126" y="2545292"/>
                </a:cubicBezTo>
                <a:cubicBezTo>
                  <a:pt x="1635126" y="2548997"/>
                  <a:pt x="1631422" y="2552701"/>
                  <a:pt x="1627717" y="2552701"/>
                </a:cubicBezTo>
                <a:cubicBezTo>
                  <a:pt x="1627717" y="2552701"/>
                  <a:pt x="1624013" y="2548997"/>
                  <a:pt x="1624013" y="2545292"/>
                </a:cubicBezTo>
                <a:cubicBezTo>
                  <a:pt x="1624013" y="2545292"/>
                  <a:pt x="1627717" y="2541588"/>
                  <a:pt x="1627717" y="2541588"/>
                </a:cubicBezTo>
                <a:close/>
                <a:moveTo>
                  <a:pt x="3156480" y="2538413"/>
                </a:moveTo>
                <a:cubicBezTo>
                  <a:pt x="3167593" y="2538413"/>
                  <a:pt x="3175001" y="2545954"/>
                  <a:pt x="3175001" y="2553495"/>
                </a:cubicBezTo>
                <a:cubicBezTo>
                  <a:pt x="3175001" y="2561035"/>
                  <a:pt x="3167593" y="2568576"/>
                  <a:pt x="3156480" y="2568576"/>
                </a:cubicBezTo>
                <a:cubicBezTo>
                  <a:pt x="3149072" y="2568576"/>
                  <a:pt x="3141663" y="2561035"/>
                  <a:pt x="3141663" y="2553495"/>
                </a:cubicBezTo>
                <a:cubicBezTo>
                  <a:pt x="3141663" y="2545954"/>
                  <a:pt x="3149072" y="2538413"/>
                  <a:pt x="3156480" y="2538413"/>
                </a:cubicBezTo>
                <a:close/>
                <a:moveTo>
                  <a:pt x="2030942" y="2538413"/>
                </a:moveTo>
                <a:cubicBezTo>
                  <a:pt x="2034647" y="2538413"/>
                  <a:pt x="2038351" y="2542117"/>
                  <a:pt x="2038351" y="2545822"/>
                </a:cubicBezTo>
                <a:cubicBezTo>
                  <a:pt x="2038351" y="2549526"/>
                  <a:pt x="2034647" y="2549526"/>
                  <a:pt x="2030942" y="2549526"/>
                </a:cubicBezTo>
                <a:cubicBezTo>
                  <a:pt x="2030942" y="2549526"/>
                  <a:pt x="2027238" y="2549526"/>
                  <a:pt x="2027238" y="2545822"/>
                </a:cubicBezTo>
                <a:cubicBezTo>
                  <a:pt x="2027238" y="2542117"/>
                  <a:pt x="2030942" y="2538413"/>
                  <a:pt x="2030942" y="2538413"/>
                </a:cubicBezTo>
                <a:close/>
                <a:moveTo>
                  <a:pt x="370947" y="2538413"/>
                </a:moveTo>
                <a:cubicBezTo>
                  <a:pt x="370947" y="2538413"/>
                  <a:pt x="374651" y="2542117"/>
                  <a:pt x="374651" y="2542117"/>
                </a:cubicBezTo>
                <a:cubicBezTo>
                  <a:pt x="374651" y="2545822"/>
                  <a:pt x="370947" y="2549526"/>
                  <a:pt x="370947" y="2549526"/>
                </a:cubicBezTo>
                <a:cubicBezTo>
                  <a:pt x="367242" y="2549526"/>
                  <a:pt x="363538" y="2545822"/>
                  <a:pt x="363538" y="2542117"/>
                </a:cubicBezTo>
                <a:cubicBezTo>
                  <a:pt x="363538" y="2542117"/>
                  <a:pt x="367242" y="2538413"/>
                  <a:pt x="370947" y="2538413"/>
                </a:cubicBezTo>
                <a:close/>
                <a:moveTo>
                  <a:pt x="3292476" y="2522538"/>
                </a:moveTo>
                <a:cubicBezTo>
                  <a:pt x="3299884" y="2522538"/>
                  <a:pt x="3303588" y="2526348"/>
                  <a:pt x="3303588" y="2533968"/>
                </a:cubicBezTo>
                <a:cubicBezTo>
                  <a:pt x="3303588" y="2537778"/>
                  <a:pt x="3299884" y="2541588"/>
                  <a:pt x="3292476" y="2541588"/>
                </a:cubicBezTo>
                <a:cubicBezTo>
                  <a:pt x="3288772" y="2541588"/>
                  <a:pt x="3281363" y="2537778"/>
                  <a:pt x="3281363" y="2533968"/>
                </a:cubicBezTo>
                <a:cubicBezTo>
                  <a:pt x="3281363" y="2526348"/>
                  <a:pt x="3288772" y="2522538"/>
                  <a:pt x="3292476" y="2522538"/>
                </a:cubicBezTo>
                <a:close/>
                <a:moveTo>
                  <a:pt x="1351757" y="2519363"/>
                </a:moveTo>
                <a:cubicBezTo>
                  <a:pt x="1359298" y="2519363"/>
                  <a:pt x="1366839" y="2526904"/>
                  <a:pt x="1366839" y="2534445"/>
                </a:cubicBezTo>
                <a:cubicBezTo>
                  <a:pt x="1366839" y="2541985"/>
                  <a:pt x="1359298" y="2549526"/>
                  <a:pt x="1351757" y="2549526"/>
                </a:cubicBezTo>
                <a:cubicBezTo>
                  <a:pt x="1344217" y="2549526"/>
                  <a:pt x="1336676" y="2541985"/>
                  <a:pt x="1336676" y="2534445"/>
                </a:cubicBezTo>
                <a:cubicBezTo>
                  <a:pt x="1336676" y="2526904"/>
                  <a:pt x="1344217" y="2519363"/>
                  <a:pt x="1351757" y="2519363"/>
                </a:cubicBezTo>
                <a:close/>
                <a:moveTo>
                  <a:pt x="2310872" y="2514600"/>
                </a:moveTo>
                <a:cubicBezTo>
                  <a:pt x="2318281" y="2514600"/>
                  <a:pt x="2325689" y="2522141"/>
                  <a:pt x="2325689" y="2529682"/>
                </a:cubicBezTo>
                <a:cubicBezTo>
                  <a:pt x="2325689" y="2537222"/>
                  <a:pt x="2318281" y="2544763"/>
                  <a:pt x="2310872" y="2544763"/>
                </a:cubicBezTo>
                <a:cubicBezTo>
                  <a:pt x="2299760" y="2544763"/>
                  <a:pt x="2292351" y="2537222"/>
                  <a:pt x="2292351" y="2529682"/>
                </a:cubicBezTo>
                <a:cubicBezTo>
                  <a:pt x="2292351" y="2522141"/>
                  <a:pt x="2299760" y="2514600"/>
                  <a:pt x="2310872" y="2514600"/>
                </a:cubicBezTo>
                <a:close/>
                <a:moveTo>
                  <a:pt x="1185863" y="2514600"/>
                </a:moveTo>
                <a:cubicBezTo>
                  <a:pt x="1196975" y="2514600"/>
                  <a:pt x="1208088" y="2526110"/>
                  <a:pt x="1208088" y="2537619"/>
                </a:cubicBezTo>
                <a:cubicBezTo>
                  <a:pt x="1208088" y="2552965"/>
                  <a:pt x="1196975" y="2560638"/>
                  <a:pt x="1185863" y="2560638"/>
                </a:cubicBezTo>
                <a:cubicBezTo>
                  <a:pt x="1171046" y="2560638"/>
                  <a:pt x="1163638" y="2552965"/>
                  <a:pt x="1163638" y="2537619"/>
                </a:cubicBezTo>
                <a:cubicBezTo>
                  <a:pt x="1163638" y="2526110"/>
                  <a:pt x="1171046" y="2514600"/>
                  <a:pt x="1185863" y="2514600"/>
                </a:cubicBezTo>
                <a:close/>
                <a:moveTo>
                  <a:pt x="1027113" y="2511426"/>
                </a:moveTo>
                <a:cubicBezTo>
                  <a:pt x="1038225" y="2511426"/>
                  <a:pt x="1049338" y="2522539"/>
                  <a:pt x="1049338" y="2533651"/>
                </a:cubicBezTo>
                <a:cubicBezTo>
                  <a:pt x="1049338" y="2544764"/>
                  <a:pt x="1038225" y="2555876"/>
                  <a:pt x="1027113" y="2555876"/>
                </a:cubicBezTo>
                <a:cubicBezTo>
                  <a:pt x="1016000" y="2555876"/>
                  <a:pt x="1004888" y="2544764"/>
                  <a:pt x="1004888" y="2533651"/>
                </a:cubicBezTo>
                <a:cubicBezTo>
                  <a:pt x="1004888" y="2522539"/>
                  <a:pt x="1016000" y="2511426"/>
                  <a:pt x="1027113" y="2511426"/>
                </a:cubicBezTo>
                <a:close/>
                <a:moveTo>
                  <a:pt x="3424768" y="2508251"/>
                </a:moveTo>
                <a:cubicBezTo>
                  <a:pt x="3428472" y="2508251"/>
                  <a:pt x="3428472" y="2508251"/>
                  <a:pt x="3432176" y="2511426"/>
                </a:cubicBezTo>
                <a:cubicBezTo>
                  <a:pt x="3432176" y="2514601"/>
                  <a:pt x="3428472" y="2514601"/>
                  <a:pt x="3424768" y="2514601"/>
                </a:cubicBezTo>
                <a:cubicBezTo>
                  <a:pt x="3424768" y="2514601"/>
                  <a:pt x="3421063" y="2514601"/>
                  <a:pt x="3421063" y="2511426"/>
                </a:cubicBezTo>
                <a:cubicBezTo>
                  <a:pt x="3421063" y="2508251"/>
                  <a:pt x="3424768" y="2508251"/>
                  <a:pt x="3424768" y="2508251"/>
                </a:cubicBezTo>
                <a:close/>
                <a:moveTo>
                  <a:pt x="2476501" y="2503488"/>
                </a:moveTo>
                <a:cubicBezTo>
                  <a:pt x="2491582" y="2503488"/>
                  <a:pt x="2506663" y="2518569"/>
                  <a:pt x="2506663" y="2533651"/>
                </a:cubicBezTo>
                <a:cubicBezTo>
                  <a:pt x="2506663" y="2548732"/>
                  <a:pt x="2491582" y="2563813"/>
                  <a:pt x="2476501" y="2563813"/>
                </a:cubicBezTo>
                <a:cubicBezTo>
                  <a:pt x="2461419" y="2563813"/>
                  <a:pt x="2446338" y="2548732"/>
                  <a:pt x="2446338" y="2533651"/>
                </a:cubicBezTo>
                <a:cubicBezTo>
                  <a:pt x="2446338" y="2518569"/>
                  <a:pt x="2461419" y="2503488"/>
                  <a:pt x="2476501" y="2503488"/>
                </a:cubicBezTo>
                <a:close/>
                <a:moveTo>
                  <a:pt x="876012" y="2503488"/>
                </a:moveTo>
                <a:cubicBezTo>
                  <a:pt x="887269" y="2503488"/>
                  <a:pt x="898526" y="2510993"/>
                  <a:pt x="898526" y="2522249"/>
                </a:cubicBezTo>
                <a:cubicBezTo>
                  <a:pt x="898526" y="2533506"/>
                  <a:pt x="887269" y="2544763"/>
                  <a:pt x="876012" y="2544763"/>
                </a:cubicBezTo>
                <a:cubicBezTo>
                  <a:pt x="864755" y="2544763"/>
                  <a:pt x="857251" y="2533506"/>
                  <a:pt x="857251" y="2522249"/>
                </a:cubicBezTo>
                <a:cubicBezTo>
                  <a:pt x="857251" y="2510993"/>
                  <a:pt x="864755" y="2503488"/>
                  <a:pt x="876012" y="2503488"/>
                </a:cubicBezTo>
                <a:close/>
                <a:moveTo>
                  <a:pt x="2129897" y="2500313"/>
                </a:moveTo>
                <a:cubicBezTo>
                  <a:pt x="2129897" y="2500313"/>
                  <a:pt x="2133601" y="2504017"/>
                  <a:pt x="2133601" y="2507722"/>
                </a:cubicBezTo>
                <a:cubicBezTo>
                  <a:pt x="2133601" y="2511426"/>
                  <a:pt x="2129897" y="2511426"/>
                  <a:pt x="2129897" y="2511426"/>
                </a:cubicBezTo>
                <a:cubicBezTo>
                  <a:pt x="2126193" y="2511426"/>
                  <a:pt x="2122488" y="2511426"/>
                  <a:pt x="2122488" y="2507722"/>
                </a:cubicBezTo>
                <a:cubicBezTo>
                  <a:pt x="2122488" y="2504017"/>
                  <a:pt x="2126193" y="2500313"/>
                  <a:pt x="2129897" y="2500313"/>
                </a:cubicBezTo>
                <a:close/>
                <a:moveTo>
                  <a:pt x="1533526" y="2500313"/>
                </a:moveTo>
                <a:cubicBezTo>
                  <a:pt x="1537494" y="2500313"/>
                  <a:pt x="1541463" y="2504123"/>
                  <a:pt x="1541463" y="2507933"/>
                </a:cubicBezTo>
                <a:cubicBezTo>
                  <a:pt x="1541463" y="2515553"/>
                  <a:pt x="1537494" y="2519363"/>
                  <a:pt x="1533526" y="2519363"/>
                </a:cubicBezTo>
                <a:cubicBezTo>
                  <a:pt x="1529557" y="2519363"/>
                  <a:pt x="1525588" y="2515553"/>
                  <a:pt x="1525588" y="2507933"/>
                </a:cubicBezTo>
                <a:cubicBezTo>
                  <a:pt x="1525588" y="2504123"/>
                  <a:pt x="1529557" y="2500313"/>
                  <a:pt x="1533526" y="2500313"/>
                </a:cubicBezTo>
                <a:close/>
                <a:moveTo>
                  <a:pt x="2635531" y="2495551"/>
                </a:moveTo>
                <a:cubicBezTo>
                  <a:pt x="2650472" y="2495551"/>
                  <a:pt x="2665413" y="2510866"/>
                  <a:pt x="2665413" y="2530009"/>
                </a:cubicBezTo>
                <a:cubicBezTo>
                  <a:pt x="2665413" y="2545324"/>
                  <a:pt x="2650472" y="2560639"/>
                  <a:pt x="2635531" y="2560639"/>
                </a:cubicBezTo>
                <a:cubicBezTo>
                  <a:pt x="2616854" y="2560639"/>
                  <a:pt x="2601913" y="2545324"/>
                  <a:pt x="2601913" y="2530009"/>
                </a:cubicBezTo>
                <a:cubicBezTo>
                  <a:pt x="2601913" y="2510866"/>
                  <a:pt x="2616854" y="2495551"/>
                  <a:pt x="2635531" y="2495551"/>
                </a:cubicBezTo>
                <a:close/>
                <a:moveTo>
                  <a:pt x="733199" y="2492376"/>
                </a:moveTo>
                <a:cubicBezTo>
                  <a:pt x="740456" y="2492376"/>
                  <a:pt x="747713" y="2499917"/>
                  <a:pt x="747713" y="2507458"/>
                </a:cubicBezTo>
                <a:cubicBezTo>
                  <a:pt x="747713" y="2514998"/>
                  <a:pt x="740456" y="2522539"/>
                  <a:pt x="733199" y="2522539"/>
                </a:cubicBezTo>
                <a:cubicBezTo>
                  <a:pt x="725941" y="2522539"/>
                  <a:pt x="722313" y="2514998"/>
                  <a:pt x="722313" y="2507458"/>
                </a:cubicBezTo>
                <a:cubicBezTo>
                  <a:pt x="722313" y="2499917"/>
                  <a:pt x="725941" y="2492376"/>
                  <a:pt x="733199" y="2492376"/>
                </a:cubicBezTo>
                <a:close/>
                <a:moveTo>
                  <a:pt x="2782571" y="2489201"/>
                </a:moveTo>
                <a:cubicBezTo>
                  <a:pt x="2801621" y="2489201"/>
                  <a:pt x="2813051" y="2500314"/>
                  <a:pt x="2813051" y="2515131"/>
                </a:cubicBezTo>
                <a:cubicBezTo>
                  <a:pt x="2813051" y="2533652"/>
                  <a:pt x="2801621" y="2544764"/>
                  <a:pt x="2782571" y="2544764"/>
                </a:cubicBezTo>
                <a:cubicBezTo>
                  <a:pt x="2767331" y="2544764"/>
                  <a:pt x="2755901" y="2533652"/>
                  <a:pt x="2755901" y="2515131"/>
                </a:cubicBezTo>
                <a:cubicBezTo>
                  <a:pt x="2755901" y="2500314"/>
                  <a:pt x="2767331" y="2489201"/>
                  <a:pt x="2782571" y="2489201"/>
                </a:cubicBezTo>
                <a:close/>
                <a:moveTo>
                  <a:pt x="3554413" y="2484438"/>
                </a:moveTo>
                <a:cubicBezTo>
                  <a:pt x="3555291" y="2484438"/>
                  <a:pt x="3556002" y="2486215"/>
                  <a:pt x="3556002" y="2488407"/>
                </a:cubicBezTo>
                <a:cubicBezTo>
                  <a:pt x="3556002" y="2490599"/>
                  <a:pt x="3555291" y="2492376"/>
                  <a:pt x="3554413" y="2492376"/>
                </a:cubicBezTo>
                <a:cubicBezTo>
                  <a:pt x="3553536" y="2492376"/>
                  <a:pt x="3552825" y="2490599"/>
                  <a:pt x="3552825" y="2488407"/>
                </a:cubicBezTo>
                <a:cubicBezTo>
                  <a:pt x="3552825" y="2486215"/>
                  <a:pt x="3553536" y="2484438"/>
                  <a:pt x="3554413" y="2484438"/>
                </a:cubicBezTo>
                <a:close/>
                <a:moveTo>
                  <a:pt x="596900" y="2478088"/>
                </a:moveTo>
                <a:cubicBezTo>
                  <a:pt x="600605" y="2478088"/>
                  <a:pt x="608013" y="2485496"/>
                  <a:pt x="608013" y="2489201"/>
                </a:cubicBezTo>
                <a:cubicBezTo>
                  <a:pt x="608013" y="2496609"/>
                  <a:pt x="600605" y="2500313"/>
                  <a:pt x="596900" y="2500313"/>
                </a:cubicBezTo>
                <a:cubicBezTo>
                  <a:pt x="589492" y="2500313"/>
                  <a:pt x="585788" y="2496609"/>
                  <a:pt x="585788" y="2489201"/>
                </a:cubicBezTo>
                <a:cubicBezTo>
                  <a:pt x="585788" y="2485496"/>
                  <a:pt x="589492" y="2478088"/>
                  <a:pt x="596900" y="2478088"/>
                </a:cubicBezTo>
                <a:close/>
                <a:moveTo>
                  <a:pt x="2926252" y="2473325"/>
                </a:moveTo>
                <a:cubicBezTo>
                  <a:pt x="2941394" y="2473325"/>
                  <a:pt x="2952751" y="2484551"/>
                  <a:pt x="2952751" y="2499519"/>
                </a:cubicBezTo>
                <a:cubicBezTo>
                  <a:pt x="2952751" y="2514487"/>
                  <a:pt x="2941394" y="2525713"/>
                  <a:pt x="2926252" y="2525713"/>
                </a:cubicBezTo>
                <a:cubicBezTo>
                  <a:pt x="2914895" y="2525713"/>
                  <a:pt x="2903538" y="2514487"/>
                  <a:pt x="2903538" y="2499519"/>
                </a:cubicBezTo>
                <a:cubicBezTo>
                  <a:pt x="2903538" y="2484551"/>
                  <a:pt x="2914895" y="2473325"/>
                  <a:pt x="2926252" y="2473325"/>
                </a:cubicBezTo>
                <a:close/>
                <a:moveTo>
                  <a:pt x="461170" y="2462213"/>
                </a:moveTo>
                <a:cubicBezTo>
                  <a:pt x="464742" y="2462213"/>
                  <a:pt x="468314" y="2466182"/>
                  <a:pt x="468314" y="2470151"/>
                </a:cubicBezTo>
                <a:cubicBezTo>
                  <a:pt x="468314" y="2474119"/>
                  <a:pt x="464742" y="2478088"/>
                  <a:pt x="461170" y="2478088"/>
                </a:cubicBezTo>
                <a:cubicBezTo>
                  <a:pt x="457598" y="2478088"/>
                  <a:pt x="454026" y="2474119"/>
                  <a:pt x="454026" y="2470151"/>
                </a:cubicBezTo>
                <a:cubicBezTo>
                  <a:pt x="454026" y="2466182"/>
                  <a:pt x="457598" y="2462213"/>
                  <a:pt x="461170" y="2462213"/>
                </a:cubicBezTo>
                <a:close/>
                <a:moveTo>
                  <a:pt x="3065463" y="2459038"/>
                </a:moveTo>
                <a:cubicBezTo>
                  <a:pt x="3076576" y="2459038"/>
                  <a:pt x="3087688" y="2470151"/>
                  <a:pt x="3087688" y="2481263"/>
                </a:cubicBezTo>
                <a:cubicBezTo>
                  <a:pt x="3087688" y="2492376"/>
                  <a:pt x="3076576" y="2503488"/>
                  <a:pt x="3065463" y="2503488"/>
                </a:cubicBezTo>
                <a:cubicBezTo>
                  <a:pt x="3054351" y="2503488"/>
                  <a:pt x="3043238" y="2492376"/>
                  <a:pt x="3043238" y="2481263"/>
                </a:cubicBezTo>
                <a:cubicBezTo>
                  <a:pt x="3043238" y="2470151"/>
                  <a:pt x="3054351" y="2459038"/>
                  <a:pt x="3065463" y="2459038"/>
                </a:cubicBezTo>
                <a:close/>
                <a:moveTo>
                  <a:pt x="2216151" y="2454275"/>
                </a:moveTo>
                <a:lnTo>
                  <a:pt x="2220914" y="2454275"/>
                </a:lnTo>
                <a:lnTo>
                  <a:pt x="2216151" y="2459038"/>
                </a:lnTo>
                <a:close/>
                <a:moveTo>
                  <a:pt x="1272949" y="2454275"/>
                </a:moveTo>
                <a:cubicBezTo>
                  <a:pt x="1280206" y="2454275"/>
                  <a:pt x="1287463" y="2462213"/>
                  <a:pt x="1287463" y="2466182"/>
                </a:cubicBezTo>
                <a:cubicBezTo>
                  <a:pt x="1287463" y="2474119"/>
                  <a:pt x="1280206" y="2478088"/>
                  <a:pt x="1272949" y="2478088"/>
                </a:cubicBezTo>
                <a:cubicBezTo>
                  <a:pt x="1269320" y="2478088"/>
                  <a:pt x="1262063" y="2474119"/>
                  <a:pt x="1262063" y="2466182"/>
                </a:cubicBezTo>
                <a:cubicBezTo>
                  <a:pt x="1262063" y="2462213"/>
                  <a:pt x="1269320" y="2454275"/>
                  <a:pt x="1272949" y="2454275"/>
                </a:cubicBezTo>
                <a:close/>
                <a:moveTo>
                  <a:pt x="2386468" y="2451100"/>
                </a:moveTo>
                <a:cubicBezTo>
                  <a:pt x="2394178" y="2451100"/>
                  <a:pt x="2401889" y="2454956"/>
                  <a:pt x="2401889" y="2462666"/>
                </a:cubicBezTo>
                <a:cubicBezTo>
                  <a:pt x="2401889" y="2470377"/>
                  <a:pt x="2394178" y="2478088"/>
                  <a:pt x="2386468" y="2478088"/>
                </a:cubicBezTo>
                <a:cubicBezTo>
                  <a:pt x="2378757" y="2478088"/>
                  <a:pt x="2374901" y="2470377"/>
                  <a:pt x="2374901" y="2462666"/>
                </a:cubicBezTo>
                <a:cubicBezTo>
                  <a:pt x="2374901" y="2454956"/>
                  <a:pt x="2378757" y="2451100"/>
                  <a:pt x="2386468" y="2451100"/>
                </a:cubicBezTo>
                <a:close/>
                <a:moveTo>
                  <a:pt x="1933576" y="2451100"/>
                </a:moveTo>
                <a:lnTo>
                  <a:pt x="1935164" y="2451100"/>
                </a:lnTo>
                <a:lnTo>
                  <a:pt x="1935164" y="2452688"/>
                </a:lnTo>
                <a:lnTo>
                  <a:pt x="1933576" y="2452688"/>
                </a:lnTo>
                <a:close/>
                <a:moveTo>
                  <a:pt x="1117601" y="2443163"/>
                </a:moveTo>
                <a:cubicBezTo>
                  <a:pt x="1125221" y="2443163"/>
                  <a:pt x="1136651" y="2450783"/>
                  <a:pt x="1136651" y="2462213"/>
                </a:cubicBezTo>
                <a:cubicBezTo>
                  <a:pt x="1136651" y="2473643"/>
                  <a:pt x="1125221" y="2481263"/>
                  <a:pt x="1117601" y="2481263"/>
                </a:cubicBezTo>
                <a:cubicBezTo>
                  <a:pt x="1106171" y="2481263"/>
                  <a:pt x="1098551" y="2473643"/>
                  <a:pt x="1098551" y="2462213"/>
                </a:cubicBezTo>
                <a:cubicBezTo>
                  <a:pt x="1098551" y="2450783"/>
                  <a:pt x="1106171" y="2443163"/>
                  <a:pt x="1117601" y="2443163"/>
                </a:cubicBezTo>
                <a:close/>
                <a:moveTo>
                  <a:pt x="329407" y="2443163"/>
                </a:moveTo>
                <a:cubicBezTo>
                  <a:pt x="331599" y="2443163"/>
                  <a:pt x="333376" y="2444940"/>
                  <a:pt x="333376" y="2447132"/>
                </a:cubicBezTo>
                <a:cubicBezTo>
                  <a:pt x="333376" y="2449324"/>
                  <a:pt x="331599" y="2451101"/>
                  <a:pt x="329407" y="2451101"/>
                </a:cubicBezTo>
                <a:cubicBezTo>
                  <a:pt x="327215" y="2451101"/>
                  <a:pt x="325438" y="2449324"/>
                  <a:pt x="325438" y="2447132"/>
                </a:cubicBezTo>
                <a:cubicBezTo>
                  <a:pt x="325438" y="2444940"/>
                  <a:pt x="327215" y="2443163"/>
                  <a:pt x="329407" y="2443163"/>
                </a:cubicBezTo>
                <a:close/>
                <a:moveTo>
                  <a:pt x="3197659" y="2439988"/>
                </a:moveTo>
                <a:cubicBezTo>
                  <a:pt x="3201556" y="2439988"/>
                  <a:pt x="3201556" y="2439988"/>
                  <a:pt x="3201556" y="2439988"/>
                </a:cubicBezTo>
                <a:cubicBezTo>
                  <a:pt x="3213246" y="2439988"/>
                  <a:pt x="3221039" y="2447493"/>
                  <a:pt x="3221039" y="2458749"/>
                </a:cubicBezTo>
                <a:cubicBezTo>
                  <a:pt x="3221039" y="2470006"/>
                  <a:pt x="3213246" y="2481263"/>
                  <a:pt x="3201556" y="2481263"/>
                </a:cubicBezTo>
                <a:cubicBezTo>
                  <a:pt x="3185970" y="2481263"/>
                  <a:pt x="3178176" y="2470006"/>
                  <a:pt x="3178176" y="2458749"/>
                </a:cubicBezTo>
                <a:cubicBezTo>
                  <a:pt x="3178176" y="2447493"/>
                  <a:pt x="3185970" y="2439988"/>
                  <a:pt x="3197659" y="2439988"/>
                </a:cubicBezTo>
                <a:close/>
                <a:moveTo>
                  <a:pt x="2544763" y="2435226"/>
                </a:moveTo>
                <a:cubicBezTo>
                  <a:pt x="2555876" y="2435226"/>
                  <a:pt x="2566988" y="2442899"/>
                  <a:pt x="2566988" y="2458245"/>
                </a:cubicBezTo>
                <a:cubicBezTo>
                  <a:pt x="2566988" y="2469755"/>
                  <a:pt x="2559580" y="2481264"/>
                  <a:pt x="2544763" y="2481264"/>
                </a:cubicBezTo>
                <a:cubicBezTo>
                  <a:pt x="2533651" y="2481264"/>
                  <a:pt x="2522538" y="2469755"/>
                  <a:pt x="2522538" y="2458245"/>
                </a:cubicBezTo>
                <a:cubicBezTo>
                  <a:pt x="2522538" y="2442899"/>
                  <a:pt x="2533651" y="2435226"/>
                  <a:pt x="2544763" y="2435226"/>
                </a:cubicBezTo>
                <a:close/>
                <a:moveTo>
                  <a:pt x="966788" y="2428876"/>
                </a:moveTo>
                <a:cubicBezTo>
                  <a:pt x="981605" y="2428876"/>
                  <a:pt x="989013" y="2440233"/>
                  <a:pt x="989013" y="2451590"/>
                </a:cubicBezTo>
                <a:cubicBezTo>
                  <a:pt x="989013" y="2466732"/>
                  <a:pt x="981605" y="2478089"/>
                  <a:pt x="966788" y="2478089"/>
                </a:cubicBezTo>
                <a:cubicBezTo>
                  <a:pt x="951971" y="2478089"/>
                  <a:pt x="944563" y="2466732"/>
                  <a:pt x="944563" y="2451590"/>
                </a:cubicBezTo>
                <a:cubicBezTo>
                  <a:pt x="944563" y="2440233"/>
                  <a:pt x="951971" y="2428876"/>
                  <a:pt x="966788" y="2428876"/>
                </a:cubicBezTo>
                <a:close/>
                <a:moveTo>
                  <a:pt x="2032001" y="2424113"/>
                </a:moveTo>
                <a:lnTo>
                  <a:pt x="2033589" y="2424113"/>
                </a:lnTo>
                <a:lnTo>
                  <a:pt x="2033589" y="2425701"/>
                </a:lnTo>
                <a:lnTo>
                  <a:pt x="2032001" y="2425701"/>
                </a:lnTo>
                <a:close/>
                <a:moveTo>
                  <a:pt x="1627188" y="2424113"/>
                </a:moveTo>
                <a:lnTo>
                  <a:pt x="1631951" y="2424113"/>
                </a:lnTo>
                <a:lnTo>
                  <a:pt x="1631951" y="2428876"/>
                </a:lnTo>
                <a:close/>
                <a:moveTo>
                  <a:pt x="200026" y="2424113"/>
                </a:moveTo>
                <a:lnTo>
                  <a:pt x="204789" y="2424113"/>
                </a:lnTo>
                <a:lnTo>
                  <a:pt x="200026" y="2428876"/>
                </a:lnTo>
                <a:close/>
                <a:moveTo>
                  <a:pt x="3329783" y="2420938"/>
                </a:moveTo>
                <a:cubicBezTo>
                  <a:pt x="3341094" y="2420938"/>
                  <a:pt x="3344864" y="2428347"/>
                  <a:pt x="3344864" y="2435755"/>
                </a:cubicBezTo>
                <a:cubicBezTo>
                  <a:pt x="3344864" y="2446868"/>
                  <a:pt x="3341094" y="2454276"/>
                  <a:pt x="3329783" y="2454276"/>
                </a:cubicBezTo>
                <a:cubicBezTo>
                  <a:pt x="3322242" y="2454276"/>
                  <a:pt x="3314701" y="2446868"/>
                  <a:pt x="3314701" y="2435755"/>
                </a:cubicBezTo>
                <a:cubicBezTo>
                  <a:pt x="3314701" y="2428347"/>
                  <a:pt x="3322242" y="2420938"/>
                  <a:pt x="3329783" y="2420938"/>
                </a:cubicBezTo>
                <a:close/>
                <a:moveTo>
                  <a:pt x="2692083" y="2416176"/>
                </a:moveTo>
                <a:cubicBezTo>
                  <a:pt x="2692083" y="2416176"/>
                  <a:pt x="2695893" y="2416176"/>
                  <a:pt x="2695893" y="2416176"/>
                </a:cubicBezTo>
                <a:cubicBezTo>
                  <a:pt x="2711133" y="2416176"/>
                  <a:pt x="2722563" y="2427606"/>
                  <a:pt x="2722563" y="2442846"/>
                </a:cubicBezTo>
                <a:cubicBezTo>
                  <a:pt x="2722563" y="2461896"/>
                  <a:pt x="2711133" y="2473326"/>
                  <a:pt x="2695893" y="2473326"/>
                </a:cubicBezTo>
                <a:cubicBezTo>
                  <a:pt x="2676843" y="2473326"/>
                  <a:pt x="2665413" y="2461896"/>
                  <a:pt x="2665413" y="2446656"/>
                </a:cubicBezTo>
                <a:cubicBezTo>
                  <a:pt x="2665413" y="2427606"/>
                  <a:pt x="2676843" y="2416176"/>
                  <a:pt x="2692083" y="2416176"/>
                </a:cubicBezTo>
                <a:close/>
                <a:moveTo>
                  <a:pt x="823624" y="2413001"/>
                </a:moveTo>
                <a:cubicBezTo>
                  <a:pt x="834881" y="2413001"/>
                  <a:pt x="846138" y="2424511"/>
                  <a:pt x="846138" y="2436020"/>
                </a:cubicBezTo>
                <a:cubicBezTo>
                  <a:pt x="846138" y="2447530"/>
                  <a:pt x="834881" y="2459039"/>
                  <a:pt x="823624" y="2459039"/>
                </a:cubicBezTo>
                <a:cubicBezTo>
                  <a:pt x="812367" y="2459039"/>
                  <a:pt x="804863" y="2447530"/>
                  <a:pt x="804863" y="2436020"/>
                </a:cubicBezTo>
                <a:cubicBezTo>
                  <a:pt x="804863" y="2424511"/>
                  <a:pt x="812367" y="2413001"/>
                  <a:pt x="823624" y="2413001"/>
                </a:cubicBezTo>
                <a:close/>
                <a:moveTo>
                  <a:pt x="3458846" y="2405063"/>
                </a:moveTo>
                <a:cubicBezTo>
                  <a:pt x="3466466" y="2405063"/>
                  <a:pt x="3470276" y="2408873"/>
                  <a:pt x="3470276" y="2412683"/>
                </a:cubicBezTo>
                <a:cubicBezTo>
                  <a:pt x="3470276" y="2420303"/>
                  <a:pt x="3466466" y="2424113"/>
                  <a:pt x="3458846" y="2424113"/>
                </a:cubicBezTo>
                <a:cubicBezTo>
                  <a:pt x="3455036" y="2424113"/>
                  <a:pt x="3451226" y="2420303"/>
                  <a:pt x="3451226" y="2412683"/>
                </a:cubicBezTo>
                <a:cubicBezTo>
                  <a:pt x="3451226" y="2408873"/>
                  <a:pt x="3455036" y="2405063"/>
                  <a:pt x="3458846" y="2405063"/>
                </a:cubicBezTo>
                <a:close/>
                <a:moveTo>
                  <a:pt x="688182" y="2401888"/>
                </a:moveTo>
                <a:cubicBezTo>
                  <a:pt x="695723" y="2401888"/>
                  <a:pt x="703264" y="2409429"/>
                  <a:pt x="703264" y="2416970"/>
                </a:cubicBezTo>
                <a:cubicBezTo>
                  <a:pt x="703264" y="2424510"/>
                  <a:pt x="695723" y="2432051"/>
                  <a:pt x="688182" y="2432051"/>
                </a:cubicBezTo>
                <a:cubicBezTo>
                  <a:pt x="680642" y="2432051"/>
                  <a:pt x="673101" y="2424510"/>
                  <a:pt x="673101" y="2416970"/>
                </a:cubicBezTo>
                <a:cubicBezTo>
                  <a:pt x="673101" y="2409429"/>
                  <a:pt x="680642" y="2401888"/>
                  <a:pt x="688182" y="2401888"/>
                </a:cubicBezTo>
                <a:close/>
                <a:moveTo>
                  <a:pt x="2835276" y="2398713"/>
                </a:moveTo>
                <a:cubicBezTo>
                  <a:pt x="2850357" y="2398713"/>
                  <a:pt x="2865438" y="2413794"/>
                  <a:pt x="2865438" y="2428876"/>
                </a:cubicBezTo>
                <a:cubicBezTo>
                  <a:pt x="2865438" y="2443957"/>
                  <a:pt x="2854127" y="2459038"/>
                  <a:pt x="2835276" y="2459038"/>
                </a:cubicBezTo>
                <a:cubicBezTo>
                  <a:pt x="2820194" y="2459038"/>
                  <a:pt x="2805113" y="2443957"/>
                  <a:pt x="2805113" y="2428876"/>
                </a:cubicBezTo>
                <a:cubicBezTo>
                  <a:pt x="2805113" y="2413794"/>
                  <a:pt x="2820194" y="2398713"/>
                  <a:pt x="2835276" y="2398713"/>
                </a:cubicBezTo>
                <a:close/>
                <a:moveTo>
                  <a:pt x="1362870" y="2390775"/>
                </a:moveTo>
                <a:cubicBezTo>
                  <a:pt x="1365062" y="2390775"/>
                  <a:pt x="1366839" y="2392552"/>
                  <a:pt x="1366839" y="2394744"/>
                </a:cubicBezTo>
                <a:cubicBezTo>
                  <a:pt x="1366839" y="2396936"/>
                  <a:pt x="1365062" y="2398713"/>
                  <a:pt x="1362870" y="2398713"/>
                </a:cubicBezTo>
                <a:cubicBezTo>
                  <a:pt x="1360678" y="2398713"/>
                  <a:pt x="1358901" y="2396936"/>
                  <a:pt x="1358901" y="2394744"/>
                </a:cubicBezTo>
                <a:cubicBezTo>
                  <a:pt x="1358901" y="2392552"/>
                  <a:pt x="1360678" y="2390775"/>
                  <a:pt x="1362870" y="2390775"/>
                </a:cubicBezTo>
                <a:close/>
                <a:moveTo>
                  <a:pt x="3586957" y="2386013"/>
                </a:moveTo>
                <a:cubicBezTo>
                  <a:pt x="3586957" y="2386013"/>
                  <a:pt x="3590926" y="2389982"/>
                  <a:pt x="3590926" y="2389982"/>
                </a:cubicBezTo>
                <a:cubicBezTo>
                  <a:pt x="3590926" y="2389982"/>
                  <a:pt x="3586957" y="2393951"/>
                  <a:pt x="3586957" y="2393951"/>
                </a:cubicBezTo>
                <a:cubicBezTo>
                  <a:pt x="3586957" y="2393951"/>
                  <a:pt x="3582988" y="2389982"/>
                  <a:pt x="3582988" y="2389982"/>
                </a:cubicBezTo>
                <a:cubicBezTo>
                  <a:pt x="3582988" y="2389982"/>
                  <a:pt x="3586957" y="2386013"/>
                  <a:pt x="3586957" y="2386013"/>
                </a:cubicBezTo>
                <a:close/>
                <a:moveTo>
                  <a:pt x="2296056" y="2386013"/>
                </a:moveTo>
                <a:cubicBezTo>
                  <a:pt x="2299760" y="2386013"/>
                  <a:pt x="2303464" y="2386013"/>
                  <a:pt x="2303464" y="2390246"/>
                </a:cubicBezTo>
                <a:cubicBezTo>
                  <a:pt x="2303464" y="2394480"/>
                  <a:pt x="2299760" y="2398713"/>
                  <a:pt x="2296056" y="2398713"/>
                </a:cubicBezTo>
                <a:cubicBezTo>
                  <a:pt x="2292351" y="2398713"/>
                  <a:pt x="2292351" y="2394480"/>
                  <a:pt x="2292351" y="2390246"/>
                </a:cubicBezTo>
                <a:cubicBezTo>
                  <a:pt x="2292351" y="2386013"/>
                  <a:pt x="2292351" y="2386013"/>
                  <a:pt x="2296056" y="2386013"/>
                </a:cubicBezTo>
                <a:close/>
                <a:moveTo>
                  <a:pt x="2970702" y="2382838"/>
                </a:moveTo>
                <a:cubicBezTo>
                  <a:pt x="2985844" y="2382838"/>
                  <a:pt x="2997201" y="2394064"/>
                  <a:pt x="2997201" y="2409032"/>
                </a:cubicBezTo>
                <a:cubicBezTo>
                  <a:pt x="2997201" y="2420258"/>
                  <a:pt x="2985844" y="2435226"/>
                  <a:pt x="2970702" y="2435226"/>
                </a:cubicBezTo>
                <a:cubicBezTo>
                  <a:pt x="2959345" y="2435226"/>
                  <a:pt x="2947988" y="2424000"/>
                  <a:pt x="2947988" y="2409032"/>
                </a:cubicBezTo>
                <a:cubicBezTo>
                  <a:pt x="2947988" y="2394064"/>
                  <a:pt x="2959345" y="2382838"/>
                  <a:pt x="2970702" y="2382838"/>
                </a:cubicBezTo>
                <a:close/>
                <a:moveTo>
                  <a:pt x="1536701" y="2382838"/>
                </a:moveTo>
                <a:lnTo>
                  <a:pt x="1538289" y="2382838"/>
                </a:lnTo>
                <a:lnTo>
                  <a:pt x="1538289" y="2384426"/>
                </a:lnTo>
                <a:lnTo>
                  <a:pt x="1536701" y="2384426"/>
                </a:lnTo>
                <a:close/>
                <a:moveTo>
                  <a:pt x="555625" y="2382838"/>
                </a:moveTo>
                <a:cubicBezTo>
                  <a:pt x="559330" y="2382838"/>
                  <a:pt x="566738" y="2390549"/>
                  <a:pt x="566738" y="2394404"/>
                </a:cubicBezTo>
                <a:cubicBezTo>
                  <a:pt x="566738" y="2402115"/>
                  <a:pt x="559330" y="2409826"/>
                  <a:pt x="555625" y="2409826"/>
                </a:cubicBezTo>
                <a:cubicBezTo>
                  <a:pt x="548217" y="2409826"/>
                  <a:pt x="544513" y="2402115"/>
                  <a:pt x="544513" y="2398260"/>
                </a:cubicBezTo>
                <a:cubicBezTo>
                  <a:pt x="544513" y="2390549"/>
                  <a:pt x="548217" y="2382838"/>
                  <a:pt x="555625" y="2382838"/>
                </a:cubicBezTo>
                <a:close/>
                <a:moveTo>
                  <a:pt x="2454049" y="2374900"/>
                </a:moveTo>
                <a:cubicBezTo>
                  <a:pt x="2461306" y="2374900"/>
                  <a:pt x="2468563" y="2378756"/>
                  <a:pt x="2468563" y="2386466"/>
                </a:cubicBezTo>
                <a:cubicBezTo>
                  <a:pt x="2468563" y="2394177"/>
                  <a:pt x="2461306" y="2401888"/>
                  <a:pt x="2454049" y="2401888"/>
                </a:cubicBezTo>
                <a:cubicBezTo>
                  <a:pt x="2446792" y="2401888"/>
                  <a:pt x="2443163" y="2394177"/>
                  <a:pt x="2443163" y="2386466"/>
                </a:cubicBezTo>
                <a:cubicBezTo>
                  <a:pt x="2443163" y="2378756"/>
                  <a:pt x="2446792" y="2374900"/>
                  <a:pt x="2454049" y="2374900"/>
                </a:cubicBezTo>
                <a:close/>
                <a:moveTo>
                  <a:pt x="1204913" y="2371725"/>
                </a:moveTo>
                <a:cubicBezTo>
                  <a:pt x="1216343" y="2371725"/>
                  <a:pt x="1223963" y="2379345"/>
                  <a:pt x="1223963" y="2390775"/>
                </a:cubicBezTo>
                <a:cubicBezTo>
                  <a:pt x="1223963" y="2402205"/>
                  <a:pt x="1216343" y="2409825"/>
                  <a:pt x="1204913" y="2409825"/>
                </a:cubicBezTo>
                <a:cubicBezTo>
                  <a:pt x="1193483" y="2409825"/>
                  <a:pt x="1185863" y="2402205"/>
                  <a:pt x="1185863" y="2390775"/>
                </a:cubicBezTo>
                <a:cubicBezTo>
                  <a:pt x="1185863" y="2383155"/>
                  <a:pt x="1193483" y="2371725"/>
                  <a:pt x="1204913" y="2371725"/>
                </a:cubicBezTo>
                <a:close/>
                <a:moveTo>
                  <a:pt x="423863" y="2368550"/>
                </a:moveTo>
                <a:cubicBezTo>
                  <a:pt x="427832" y="2368550"/>
                  <a:pt x="431801" y="2372122"/>
                  <a:pt x="431801" y="2375694"/>
                </a:cubicBezTo>
                <a:cubicBezTo>
                  <a:pt x="431801" y="2379266"/>
                  <a:pt x="427832" y="2382838"/>
                  <a:pt x="423863" y="2382838"/>
                </a:cubicBezTo>
                <a:cubicBezTo>
                  <a:pt x="419895" y="2382838"/>
                  <a:pt x="415926" y="2379266"/>
                  <a:pt x="415926" y="2375694"/>
                </a:cubicBezTo>
                <a:cubicBezTo>
                  <a:pt x="415926" y="2372122"/>
                  <a:pt x="419895" y="2368550"/>
                  <a:pt x="423863" y="2368550"/>
                </a:cubicBezTo>
                <a:close/>
                <a:moveTo>
                  <a:pt x="3107532" y="2363788"/>
                </a:moveTo>
                <a:cubicBezTo>
                  <a:pt x="3119042" y="2363788"/>
                  <a:pt x="3130551" y="2375298"/>
                  <a:pt x="3130551" y="2386807"/>
                </a:cubicBezTo>
                <a:cubicBezTo>
                  <a:pt x="3130551" y="2398317"/>
                  <a:pt x="3119042" y="2409826"/>
                  <a:pt x="3107532" y="2409826"/>
                </a:cubicBezTo>
                <a:cubicBezTo>
                  <a:pt x="3092186" y="2409826"/>
                  <a:pt x="3084513" y="2398317"/>
                  <a:pt x="3084513" y="2386807"/>
                </a:cubicBezTo>
                <a:cubicBezTo>
                  <a:pt x="3084513" y="2375298"/>
                  <a:pt x="3092186" y="2363788"/>
                  <a:pt x="3107532" y="2363788"/>
                </a:cubicBezTo>
                <a:close/>
                <a:moveTo>
                  <a:pt x="1057520" y="2355850"/>
                </a:moveTo>
                <a:cubicBezTo>
                  <a:pt x="1068510" y="2355850"/>
                  <a:pt x="1079501" y="2367360"/>
                  <a:pt x="1079501" y="2378869"/>
                </a:cubicBezTo>
                <a:cubicBezTo>
                  <a:pt x="1079501" y="2394215"/>
                  <a:pt x="1068510" y="2401888"/>
                  <a:pt x="1057520" y="2401888"/>
                </a:cubicBezTo>
                <a:cubicBezTo>
                  <a:pt x="1042866" y="2401888"/>
                  <a:pt x="1031876" y="2394215"/>
                  <a:pt x="1031876" y="2378869"/>
                </a:cubicBezTo>
                <a:cubicBezTo>
                  <a:pt x="1031876" y="2367360"/>
                  <a:pt x="1042866" y="2355850"/>
                  <a:pt x="1057520" y="2355850"/>
                </a:cubicBezTo>
                <a:close/>
                <a:moveTo>
                  <a:pt x="298451" y="2349501"/>
                </a:moveTo>
                <a:lnTo>
                  <a:pt x="298451" y="2352676"/>
                </a:lnTo>
                <a:lnTo>
                  <a:pt x="295276" y="2352676"/>
                </a:lnTo>
                <a:close/>
                <a:moveTo>
                  <a:pt x="2605089" y="2349500"/>
                </a:moveTo>
                <a:cubicBezTo>
                  <a:pt x="2616655" y="2349500"/>
                  <a:pt x="2632076" y="2360726"/>
                  <a:pt x="2632076" y="2375694"/>
                </a:cubicBezTo>
                <a:cubicBezTo>
                  <a:pt x="2632076" y="2386920"/>
                  <a:pt x="2616655" y="2401888"/>
                  <a:pt x="2605089" y="2401888"/>
                </a:cubicBezTo>
                <a:cubicBezTo>
                  <a:pt x="2589667" y="2401888"/>
                  <a:pt x="2578101" y="2386920"/>
                  <a:pt x="2578101" y="2375694"/>
                </a:cubicBezTo>
                <a:cubicBezTo>
                  <a:pt x="2578101" y="2360726"/>
                  <a:pt x="2589667" y="2349500"/>
                  <a:pt x="2605089" y="2349500"/>
                </a:cubicBezTo>
                <a:close/>
                <a:moveTo>
                  <a:pt x="3235326" y="2341563"/>
                </a:moveTo>
                <a:cubicBezTo>
                  <a:pt x="3246439" y="2341563"/>
                  <a:pt x="3257551" y="2352676"/>
                  <a:pt x="3257551" y="2363788"/>
                </a:cubicBezTo>
                <a:cubicBezTo>
                  <a:pt x="3257551" y="2374901"/>
                  <a:pt x="3250143" y="2386013"/>
                  <a:pt x="3235326" y="2386013"/>
                </a:cubicBezTo>
                <a:cubicBezTo>
                  <a:pt x="3224214" y="2386013"/>
                  <a:pt x="3213101" y="2374901"/>
                  <a:pt x="3213101" y="2363788"/>
                </a:cubicBezTo>
                <a:cubicBezTo>
                  <a:pt x="3213101" y="2352676"/>
                  <a:pt x="3224214" y="2341563"/>
                  <a:pt x="3235326" y="2341563"/>
                </a:cubicBezTo>
                <a:close/>
                <a:moveTo>
                  <a:pt x="914083" y="2333626"/>
                </a:moveTo>
                <a:cubicBezTo>
                  <a:pt x="929323" y="2333626"/>
                  <a:pt x="944563" y="2348866"/>
                  <a:pt x="944563" y="2364106"/>
                </a:cubicBezTo>
                <a:cubicBezTo>
                  <a:pt x="944563" y="2379346"/>
                  <a:pt x="929323" y="2390776"/>
                  <a:pt x="914083" y="2390776"/>
                </a:cubicBezTo>
                <a:cubicBezTo>
                  <a:pt x="898843" y="2390776"/>
                  <a:pt x="887413" y="2379346"/>
                  <a:pt x="887413" y="2364106"/>
                </a:cubicBezTo>
                <a:cubicBezTo>
                  <a:pt x="887413" y="2348866"/>
                  <a:pt x="898843" y="2333626"/>
                  <a:pt x="914083" y="2333626"/>
                </a:cubicBezTo>
                <a:close/>
                <a:moveTo>
                  <a:pt x="169863" y="2325688"/>
                </a:moveTo>
                <a:lnTo>
                  <a:pt x="174626" y="2325688"/>
                </a:lnTo>
                <a:lnTo>
                  <a:pt x="169863" y="2330451"/>
                </a:lnTo>
                <a:close/>
                <a:moveTo>
                  <a:pt x="2744789" y="2322513"/>
                </a:moveTo>
                <a:cubicBezTo>
                  <a:pt x="2763310" y="2322513"/>
                  <a:pt x="2778126" y="2337683"/>
                  <a:pt x="2778126" y="2356645"/>
                </a:cubicBezTo>
                <a:cubicBezTo>
                  <a:pt x="2778126" y="2375607"/>
                  <a:pt x="2763310" y="2390776"/>
                  <a:pt x="2744789" y="2390776"/>
                </a:cubicBezTo>
                <a:cubicBezTo>
                  <a:pt x="2726268" y="2390776"/>
                  <a:pt x="2711451" y="2375607"/>
                  <a:pt x="2711451" y="2356645"/>
                </a:cubicBezTo>
                <a:cubicBezTo>
                  <a:pt x="2711451" y="2337683"/>
                  <a:pt x="2726268" y="2322513"/>
                  <a:pt x="2744789" y="2322513"/>
                </a:cubicBezTo>
                <a:close/>
                <a:moveTo>
                  <a:pt x="1454151" y="2322513"/>
                </a:moveTo>
                <a:lnTo>
                  <a:pt x="1455739" y="2322513"/>
                </a:lnTo>
                <a:lnTo>
                  <a:pt x="1455739" y="2324101"/>
                </a:lnTo>
                <a:lnTo>
                  <a:pt x="1454151" y="2324101"/>
                </a:lnTo>
                <a:close/>
                <a:moveTo>
                  <a:pt x="3364202" y="2319338"/>
                </a:moveTo>
                <a:cubicBezTo>
                  <a:pt x="3375459" y="2319338"/>
                  <a:pt x="3382963" y="2330595"/>
                  <a:pt x="3382963" y="2341852"/>
                </a:cubicBezTo>
                <a:cubicBezTo>
                  <a:pt x="3382963" y="2353109"/>
                  <a:pt x="3375459" y="2360613"/>
                  <a:pt x="3364202" y="2360613"/>
                </a:cubicBezTo>
                <a:cubicBezTo>
                  <a:pt x="3352945" y="2360613"/>
                  <a:pt x="3341688" y="2353109"/>
                  <a:pt x="3341688" y="2341852"/>
                </a:cubicBezTo>
                <a:cubicBezTo>
                  <a:pt x="3341688" y="2330595"/>
                  <a:pt x="3352945" y="2319338"/>
                  <a:pt x="3364202" y="2319338"/>
                </a:cubicBezTo>
                <a:close/>
                <a:moveTo>
                  <a:pt x="2205038" y="2319338"/>
                </a:moveTo>
                <a:lnTo>
                  <a:pt x="2206626" y="2319338"/>
                </a:lnTo>
                <a:lnTo>
                  <a:pt x="2206626" y="2320926"/>
                </a:lnTo>
                <a:lnTo>
                  <a:pt x="2205038" y="2320926"/>
                </a:lnTo>
                <a:close/>
                <a:moveTo>
                  <a:pt x="778365" y="2319338"/>
                </a:moveTo>
                <a:cubicBezTo>
                  <a:pt x="793507" y="2319338"/>
                  <a:pt x="804864" y="2330695"/>
                  <a:pt x="804864" y="2345837"/>
                </a:cubicBezTo>
                <a:cubicBezTo>
                  <a:pt x="804864" y="2357194"/>
                  <a:pt x="793507" y="2368551"/>
                  <a:pt x="778365" y="2368551"/>
                </a:cubicBezTo>
                <a:cubicBezTo>
                  <a:pt x="767008" y="2368551"/>
                  <a:pt x="755651" y="2357194"/>
                  <a:pt x="755651" y="2345837"/>
                </a:cubicBezTo>
                <a:cubicBezTo>
                  <a:pt x="755651" y="2330695"/>
                  <a:pt x="767008" y="2319338"/>
                  <a:pt x="778365" y="2319338"/>
                </a:cubicBezTo>
                <a:close/>
                <a:moveTo>
                  <a:pt x="1294872" y="2314575"/>
                </a:moveTo>
                <a:cubicBezTo>
                  <a:pt x="1298576" y="2314575"/>
                  <a:pt x="1298576" y="2314575"/>
                  <a:pt x="1298576" y="2318279"/>
                </a:cubicBezTo>
                <a:cubicBezTo>
                  <a:pt x="1298576" y="2321984"/>
                  <a:pt x="1298576" y="2325688"/>
                  <a:pt x="1294872" y="2325688"/>
                </a:cubicBezTo>
                <a:cubicBezTo>
                  <a:pt x="1291167" y="2325688"/>
                  <a:pt x="1287463" y="2321984"/>
                  <a:pt x="1287463" y="2318279"/>
                </a:cubicBezTo>
                <a:cubicBezTo>
                  <a:pt x="1287463" y="2314575"/>
                  <a:pt x="1291167" y="2314575"/>
                  <a:pt x="1294872" y="2314575"/>
                </a:cubicBezTo>
                <a:close/>
                <a:moveTo>
                  <a:pt x="2368022" y="2311400"/>
                </a:moveTo>
                <a:cubicBezTo>
                  <a:pt x="2371726" y="2311400"/>
                  <a:pt x="2371726" y="2311400"/>
                  <a:pt x="2371726" y="2315104"/>
                </a:cubicBezTo>
                <a:cubicBezTo>
                  <a:pt x="2371726" y="2318809"/>
                  <a:pt x="2371726" y="2322513"/>
                  <a:pt x="2368022" y="2322513"/>
                </a:cubicBezTo>
                <a:cubicBezTo>
                  <a:pt x="2364318" y="2322513"/>
                  <a:pt x="2360613" y="2318809"/>
                  <a:pt x="2360613" y="2315104"/>
                </a:cubicBezTo>
                <a:cubicBezTo>
                  <a:pt x="2360613" y="2311400"/>
                  <a:pt x="2364318" y="2311400"/>
                  <a:pt x="2368022" y="2311400"/>
                </a:cubicBezTo>
                <a:close/>
                <a:moveTo>
                  <a:pt x="3488533" y="2303463"/>
                </a:moveTo>
                <a:cubicBezTo>
                  <a:pt x="3496470" y="2303463"/>
                  <a:pt x="3500439" y="2307319"/>
                  <a:pt x="3500439" y="2315029"/>
                </a:cubicBezTo>
                <a:cubicBezTo>
                  <a:pt x="3500439" y="2322740"/>
                  <a:pt x="3496470" y="2330451"/>
                  <a:pt x="3488533" y="2330451"/>
                </a:cubicBezTo>
                <a:cubicBezTo>
                  <a:pt x="3480595" y="2330451"/>
                  <a:pt x="3476626" y="2322740"/>
                  <a:pt x="3476626" y="2315029"/>
                </a:cubicBezTo>
                <a:cubicBezTo>
                  <a:pt x="3476626" y="2307319"/>
                  <a:pt x="3480595" y="2303463"/>
                  <a:pt x="3488533" y="2303463"/>
                </a:cubicBezTo>
                <a:close/>
                <a:moveTo>
                  <a:pt x="2880847" y="2303463"/>
                </a:moveTo>
                <a:cubicBezTo>
                  <a:pt x="2899990" y="2303463"/>
                  <a:pt x="2911476" y="2318778"/>
                  <a:pt x="2911476" y="2334093"/>
                </a:cubicBezTo>
                <a:cubicBezTo>
                  <a:pt x="2911476" y="2353236"/>
                  <a:pt x="2899990" y="2368551"/>
                  <a:pt x="2880847" y="2368551"/>
                </a:cubicBezTo>
                <a:cubicBezTo>
                  <a:pt x="2861703" y="2368551"/>
                  <a:pt x="2846388" y="2353236"/>
                  <a:pt x="2846388" y="2337921"/>
                </a:cubicBezTo>
                <a:cubicBezTo>
                  <a:pt x="2846388" y="2318778"/>
                  <a:pt x="2861703" y="2303463"/>
                  <a:pt x="2880847" y="2303463"/>
                </a:cubicBezTo>
                <a:close/>
                <a:moveTo>
                  <a:pt x="650082" y="2303463"/>
                </a:moveTo>
                <a:cubicBezTo>
                  <a:pt x="657385" y="2303463"/>
                  <a:pt x="668339" y="2311083"/>
                  <a:pt x="668339" y="2322513"/>
                </a:cubicBezTo>
                <a:cubicBezTo>
                  <a:pt x="668339" y="2333943"/>
                  <a:pt x="657385" y="2341563"/>
                  <a:pt x="650082" y="2341563"/>
                </a:cubicBezTo>
                <a:cubicBezTo>
                  <a:pt x="639128" y="2341563"/>
                  <a:pt x="631826" y="2333943"/>
                  <a:pt x="631826" y="2322513"/>
                </a:cubicBezTo>
                <a:cubicBezTo>
                  <a:pt x="631826" y="2311083"/>
                  <a:pt x="639128" y="2303463"/>
                  <a:pt x="650082" y="2303463"/>
                </a:cubicBezTo>
                <a:close/>
                <a:moveTo>
                  <a:pt x="1147990" y="2292350"/>
                </a:moveTo>
                <a:cubicBezTo>
                  <a:pt x="1155247" y="2292350"/>
                  <a:pt x="1158876" y="2299891"/>
                  <a:pt x="1158876" y="2307432"/>
                </a:cubicBezTo>
                <a:cubicBezTo>
                  <a:pt x="1158876" y="2314972"/>
                  <a:pt x="1155247" y="2322513"/>
                  <a:pt x="1147990" y="2322513"/>
                </a:cubicBezTo>
                <a:cubicBezTo>
                  <a:pt x="1137104" y="2322513"/>
                  <a:pt x="1133476" y="2314972"/>
                  <a:pt x="1133476" y="2307432"/>
                </a:cubicBezTo>
                <a:cubicBezTo>
                  <a:pt x="1133476" y="2299891"/>
                  <a:pt x="1137104" y="2292350"/>
                  <a:pt x="1147990" y="2292350"/>
                </a:cubicBezTo>
                <a:close/>
                <a:moveTo>
                  <a:pt x="521495" y="2292350"/>
                </a:moveTo>
                <a:cubicBezTo>
                  <a:pt x="525067" y="2292350"/>
                  <a:pt x="528639" y="2296319"/>
                  <a:pt x="528639" y="2300288"/>
                </a:cubicBezTo>
                <a:cubicBezTo>
                  <a:pt x="528639" y="2304256"/>
                  <a:pt x="525067" y="2308225"/>
                  <a:pt x="521495" y="2308225"/>
                </a:cubicBezTo>
                <a:cubicBezTo>
                  <a:pt x="517923" y="2308225"/>
                  <a:pt x="514351" y="2304256"/>
                  <a:pt x="514351" y="2300288"/>
                </a:cubicBezTo>
                <a:cubicBezTo>
                  <a:pt x="514351" y="2296319"/>
                  <a:pt x="517923" y="2292350"/>
                  <a:pt x="521495" y="2292350"/>
                </a:cubicBezTo>
                <a:close/>
                <a:moveTo>
                  <a:pt x="3613150" y="2289175"/>
                </a:moveTo>
                <a:cubicBezTo>
                  <a:pt x="3613150" y="2289175"/>
                  <a:pt x="3616325" y="2289175"/>
                  <a:pt x="3616325" y="2292350"/>
                </a:cubicBezTo>
                <a:cubicBezTo>
                  <a:pt x="3616325" y="2292350"/>
                  <a:pt x="3613150" y="2295525"/>
                  <a:pt x="3613150" y="2295525"/>
                </a:cubicBezTo>
                <a:cubicBezTo>
                  <a:pt x="3609975" y="2295525"/>
                  <a:pt x="3609975" y="2292350"/>
                  <a:pt x="3609975" y="2292350"/>
                </a:cubicBezTo>
                <a:cubicBezTo>
                  <a:pt x="3609975" y="2289175"/>
                  <a:pt x="3609975" y="2289175"/>
                  <a:pt x="3613150" y="2289175"/>
                </a:cubicBezTo>
                <a:close/>
                <a:moveTo>
                  <a:pt x="3012547" y="2284413"/>
                </a:moveTo>
                <a:cubicBezTo>
                  <a:pt x="3027364" y="2284413"/>
                  <a:pt x="3038476" y="2295843"/>
                  <a:pt x="3038476" y="2314893"/>
                </a:cubicBezTo>
                <a:cubicBezTo>
                  <a:pt x="3038476" y="2330133"/>
                  <a:pt x="3027364" y="2341563"/>
                  <a:pt x="3012547" y="2341563"/>
                </a:cubicBezTo>
                <a:cubicBezTo>
                  <a:pt x="2994026" y="2341563"/>
                  <a:pt x="2982913" y="2330133"/>
                  <a:pt x="2982913" y="2314893"/>
                </a:cubicBezTo>
                <a:cubicBezTo>
                  <a:pt x="2982913" y="2295843"/>
                  <a:pt x="2994026" y="2284413"/>
                  <a:pt x="3012547" y="2284413"/>
                </a:cubicBezTo>
                <a:close/>
                <a:moveTo>
                  <a:pt x="2514072" y="2284413"/>
                </a:moveTo>
                <a:cubicBezTo>
                  <a:pt x="2521481" y="2284413"/>
                  <a:pt x="2528889" y="2292174"/>
                  <a:pt x="2528889" y="2303816"/>
                </a:cubicBezTo>
                <a:cubicBezTo>
                  <a:pt x="2528889" y="2311577"/>
                  <a:pt x="2521481" y="2319338"/>
                  <a:pt x="2514072" y="2319338"/>
                </a:cubicBezTo>
                <a:cubicBezTo>
                  <a:pt x="2502960" y="2319338"/>
                  <a:pt x="2495551" y="2311577"/>
                  <a:pt x="2495551" y="2303816"/>
                </a:cubicBezTo>
                <a:cubicBezTo>
                  <a:pt x="2495551" y="2292174"/>
                  <a:pt x="2502960" y="2284413"/>
                  <a:pt x="2514072" y="2284413"/>
                </a:cubicBezTo>
                <a:close/>
                <a:moveTo>
                  <a:pt x="393171" y="2273300"/>
                </a:moveTo>
                <a:cubicBezTo>
                  <a:pt x="397405" y="2273300"/>
                  <a:pt x="401638" y="2273300"/>
                  <a:pt x="401638" y="2277269"/>
                </a:cubicBezTo>
                <a:cubicBezTo>
                  <a:pt x="401638" y="2277269"/>
                  <a:pt x="397405" y="2281238"/>
                  <a:pt x="393171" y="2281238"/>
                </a:cubicBezTo>
                <a:cubicBezTo>
                  <a:pt x="393171" y="2281238"/>
                  <a:pt x="388938" y="2277269"/>
                  <a:pt x="388938" y="2277269"/>
                </a:cubicBezTo>
                <a:cubicBezTo>
                  <a:pt x="388938" y="2273300"/>
                  <a:pt x="393171" y="2273300"/>
                  <a:pt x="393171" y="2273300"/>
                </a:cubicBezTo>
                <a:close/>
                <a:moveTo>
                  <a:pt x="3141176" y="2265363"/>
                </a:moveTo>
                <a:cubicBezTo>
                  <a:pt x="3152532" y="2265363"/>
                  <a:pt x="3163889" y="2276720"/>
                  <a:pt x="3163889" y="2288077"/>
                </a:cubicBezTo>
                <a:cubicBezTo>
                  <a:pt x="3163889" y="2303219"/>
                  <a:pt x="3152532" y="2314576"/>
                  <a:pt x="3141176" y="2314576"/>
                </a:cubicBezTo>
                <a:cubicBezTo>
                  <a:pt x="3126033" y="2314576"/>
                  <a:pt x="3114676" y="2303219"/>
                  <a:pt x="3114676" y="2288077"/>
                </a:cubicBezTo>
                <a:cubicBezTo>
                  <a:pt x="3114676" y="2276720"/>
                  <a:pt x="3126033" y="2265363"/>
                  <a:pt x="3141176" y="2265363"/>
                </a:cubicBezTo>
                <a:close/>
                <a:moveTo>
                  <a:pt x="1009162" y="2265363"/>
                </a:moveTo>
                <a:cubicBezTo>
                  <a:pt x="1020519" y="2265363"/>
                  <a:pt x="1031876" y="2276720"/>
                  <a:pt x="1031876" y="2288077"/>
                </a:cubicBezTo>
                <a:cubicBezTo>
                  <a:pt x="1031876" y="2303219"/>
                  <a:pt x="1020519" y="2314576"/>
                  <a:pt x="1009162" y="2314576"/>
                </a:cubicBezTo>
                <a:cubicBezTo>
                  <a:pt x="994020" y="2314576"/>
                  <a:pt x="982663" y="2303219"/>
                  <a:pt x="982663" y="2288077"/>
                </a:cubicBezTo>
                <a:cubicBezTo>
                  <a:pt x="982663" y="2276720"/>
                  <a:pt x="994020" y="2265363"/>
                  <a:pt x="1009162" y="2265363"/>
                </a:cubicBezTo>
                <a:close/>
                <a:moveTo>
                  <a:pt x="2654301" y="2259013"/>
                </a:moveTo>
                <a:cubicBezTo>
                  <a:pt x="2665867" y="2259013"/>
                  <a:pt x="2681288" y="2270239"/>
                  <a:pt x="2681288" y="2285207"/>
                </a:cubicBezTo>
                <a:cubicBezTo>
                  <a:pt x="2681288" y="2300175"/>
                  <a:pt x="2669722" y="2311401"/>
                  <a:pt x="2654301" y="2311401"/>
                </a:cubicBezTo>
                <a:cubicBezTo>
                  <a:pt x="2638879" y="2311401"/>
                  <a:pt x="2627313" y="2300175"/>
                  <a:pt x="2627313" y="2285207"/>
                </a:cubicBezTo>
                <a:cubicBezTo>
                  <a:pt x="2627313" y="2270239"/>
                  <a:pt x="2638879" y="2259013"/>
                  <a:pt x="2654301" y="2259013"/>
                </a:cubicBezTo>
                <a:close/>
                <a:moveTo>
                  <a:pt x="1382713" y="2246313"/>
                </a:moveTo>
                <a:lnTo>
                  <a:pt x="1384301" y="2246313"/>
                </a:lnTo>
                <a:lnTo>
                  <a:pt x="1384301" y="2247901"/>
                </a:lnTo>
                <a:lnTo>
                  <a:pt x="1382713" y="2247901"/>
                </a:lnTo>
                <a:close/>
                <a:moveTo>
                  <a:pt x="272257" y="2246313"/>
                </a:moveTo>
                <a:cubicBezTo>
                  <a:pt x="272257" y="2246313"/>
                  <a:pt x="276226" y="2250282"/>
                  <a:pt x="276226" y="2250282"/>
                </a:cubicBezTo>
                <a:cubicBezTo>
                  <a:pt x="276226" y="2254251"/>
                  <a:pt x="272257" y="2254251"/>
                  <a:pt x="272257" y="2254251"/>
                </a:cubicBezTo>
                <a:cubicBezTo>
                  <a:pt x="268288" y="2254251"/>
                  <a:pt x="268288" y="2254251"/>
                  <a:pt x="268288" y="2250282"/>
                </a:cubicBezTo>
                <a:cubicBezTo>
                  <a:pt x="268288" y="2250282"/>
                  <a:pt x="268288" y="2246313"/>
                  <a:pt x="272257" y="2246313"/>
                </a:cubicBezTo>
                <a:close/>
                <a:moveTo>
                  <a:pt x="3265488" y="2243138"/>
                </a:moveTo>
                <a:cubicBezTo>
                  <a:pt x="3276601" y="2243138"/>
                  <a:pt x="3287713" y="2254648"/>
                  <a:pt x="3287713" y="2266157"/>
                </a:cubicBezTo>
                <a:cubicBezTo>
                  <a:pt x="3287713" y="2277667"/>
                  <a:pt x="3276601" y="2289176"/>
                  <a:pt x="3265488" y="2289176"/>
                </a:cubicBezTo>
                <a:cubicBezTo>
                  <a:pt x="3250672" y="2289176"/>
                  <a:pt x="3243263" y="2277667"/>
                  <a:pt x="3243263" y="2266157"/>
                </a:cubicBezTo>
                <a:cubicBezTo>
                  <a:pt x="3243263" y="2254648"/>
                  <a:pt x="3250672" y="2243138"/>
                  <a:pt x="3265488" y="2243138"/>
                </a:cubicBezTo>
                <a:close/>
                <a:moveTo>
                  <a:pt x="873125" y="2239963"/>
                </a:moveTo>
                <a:cubicBezTo>
                  <a:pt x="891977" y="2239963"/>
                  <a:pt x="903288" y="2255044"/>
                  <a:pt x="903288" y="2270126"/>
                </a:cubicBezTo>
                <a:cubicBezTo>
                  <a:pt x="903288" y="2285207"/>
                  <a:pt x="891977" y="2300288"/>
                  <a:pt x="873125" y="2300288"/>
                </a:cubicBezTo>
                <a:cubicBezTo>
                  <a:pt x="858044" y="2300288"/>
                  <a:pt x="842963" y="2285207"/>
                  <a:pt x="842963" y="2270126"/>
                </a:cubicBezTo>
                <a:cubicBezTo>
                  <a:pt x="842963" y="2255044"/>
                  <a:pt x="858044" y="2239963"/>
                  <a:pt x="873125" y="2239963"/>
                </a:cubicBezTo>
                <a:close/>
                <a:moveTo>
                  <a:pt x="2786064" y="2232026"/>
                </a:moveTo>
                <a:cubicBezTo>
                  <a:pt x="2804915" y="2232026"/>
                  <a:pt x="2816226" y="2247107"/>
                  <a:pt x="2816226" y="2262189"/>
                </a:cubicBezTo>
                <a:cubicBezTo>
                  <a:pt x="2816226" y="2281040"/>
                  <a:pt x="2804915" y="2292351"/>
                  <a:pt x="2786064" y="2292351"/>
                </a:cubicBezTo>
                <a:cubicBezTo>
                  <a:pt x="2770982" y="2292351"/>
                  <a:pt x="2755901" y="2281040"/>
                  <a:pt x="2755901" y="2262189"/>
                </a:cubicBezTo>
                <a:cubicBezTo>
                  <a:pt x="2755901" y="2247107"/>
                  <a:pt x="2770982" y="2232026"/>
                  <a:pt x="2786064" y="2232026"/>
                </a:cubicBezTo>
                <a:close/>
                <a:moveTo>
                  <a:pt x="1235076" y="2232025"/>
                </a:moveTo>
                <a:cubicBezTo>
                  <a:pt x="1238251" y="2232025"/>
                  <a:pt x="1238251" y="2232025"/>
                  <a:pt x="1238251" y="2235994"/>
                </a:cubicBezTo>
                <a:cubicBezTo>
                  <a:pt x="1238251" y="2235994"/>
                  <a:pt x="1238251" y="2239963"/>
                  <a:pt x="1235076" y="2239963"/>
                </a:cubicBezTo>
                <a:cubicBezTo>
                  <a:pt x="1235076" y="2239963"/>
                  <a:pt x="1231901" y="2239963"/>
                  <a:pt x="1231901" y="2235994"/>
                </a:cubicBezTo>
                <a:cubicBezTo>
                  <a:pt x="1231901" y="2232025"/>
                  <a:pt x="1235076" y="2232025"/>
                  <a:pt x="1235076" y="2232025"/>
                </a:cubicBezTo>
                <a:close/>
                <a:moveTo>
                  <a:pt x="2424113" y="2228850"/>
                </a:moveTo>
                <a:lnTo>
                  <a:pt x="2424113" y="2232025"/>
                </a:lnTo>
                <a:lnTo>
                  <a:pt x="2420938" y="2232025"/>
                </a:lnTo>
                <a:close/>
                <a:moveTo>
                  <a:pt x="3390372" y="2224088"/>
                </a:moveTo>
                <a:cubicBezTo>
                  <a:pt x="3397781" y="2224088"/>
                  <a:pt x="3405189" y="2231849"/>
                  <a:pt x="3405189" y="2239610"/>
                </a:cubicBezTo>
                <a:cubicBezTo>
                  <a:pt x="3405189" y="2251252"/>
                  <a:pt x="3397781" y="2259013"/>
                  <a:pt x="3390372" y="2259013"/>
                </a:cubicBezTo>
                <a:cubicBezTo>
                  <a:pt x="3379260" y="2259013"/>
                  <a:pt x="3371851" y="2251252"/>
                  <a:pt x="3371851" y="2239610"/>
                </a:cubicBezTo>
                <a:cubicBezTo>
                  <a:pt x="3371851" y="2231849"/>
                  <a:pt x="3379260" y="2224088"/>
                  <a:pt x="3390372" y="2224088"/>
                </a:cubicBezTo>
                <a:close/>
                <a:moveTo>
                  <a:pt x="744538" y="2224088"/>
                </a:moveTo>
                <a:cubicBezTo>
                  <a:pt x="755650" y="2224088"/>
                  <a:pt x="766763" y="2235598"/>
                  <a:pt x="766763" y="2247107"/>
                </a:cubicBezTo>
                <a:cubicBezTo>
                  <a:pt x="766763" y="2262453"/>
                  <a:pt x="755650" y="2270126"/>
                  <a:pt x="744538" y="2270126"/>
                </a:cubicBezTo>
                <a:cubicBezTo>
                  <a:pt x="729721" y="2270126"/>
                  <a:pt x="722313" y="2262453"/>
                  <a:pt x="722313" y="2247107"/>
                </a:cubicBezTo>
                <a:cubicBezTo>
                  <a:pt x="722313" y="2235598"/>
                  <a:pt x="729721" y="2224088"/>
                  <a:pt x="744538" y="2224088"/>
                </a:cubicBezTo>
                <a:close/>
                <a:moveTo>
                  <a:pt x="147638" y="2224088"/>
                </a:moveTo>
                <a:lnTo>
                  <a:pt x="152401" y="2228851"/>
                </a:lnTo>
                <a:lnTo>
                  <a:pt x="147638" y="2232026"/>
                </a:lnTo>
                <a:lnTo>
                  <a:pt x="147638" y="2228851"/>
                </a:lnTo>
                <a:close/>
                <a:moveTo>
                  <a:pt x="3511022" y="2209801"/>
                </a:moveTo>
                <a:cubicBezTo>
                  <a:pt x="3514726" y="2209801"/>
                  <a:pt x="3514726" y="2213505"/>
                  <a:pt x="3514726" y="2217210"/>
                </a:cubicBezTo>
                <a:cubicBezTo>
                  <a:pt x="3514726" y="2220914"/>
                  <a:pt x="3514726" y="2220914"/>
                  <a:pt x="3511022" y="2220914"/>
                </a:cubicBezTo>
                <a:cubicBezTo>
                  <a:pt x="3507318" y="2220914"/>
                  <a:pt x="3503613" y="2220914"/>
                  <a:pt x="3503613" y="2217210"/>
                </a:cubicBezTo>
                <a:cubicBezTo>
                  <a:pt x="3503613" y="2213505"/>
                  <a:pt x="3507318" y="2209801"/>
                  <a:pt x="3511022" y="2209801"/>
                </a:cubicBezTo>
                <a:close/>
                <a:moveTo>
                  <a:pt x="616480" y="2209801"/>
                </a:moveTo>
                <a:cubicBezTo>
                  <a:pt x="627592" y="2209801"/>
                  <a:pt x="635001" y="2217342"/>
                  <a:pt x="635001" y="2224883"/>
                </a:cubicBezTo>
                <a:cubicBezTo>
                  <a:pt x="635001" y="2232423"/>
                  <a:pt x="627592" y="2239964"/>
                  <a:pt x="616480" y="2239964"/>
                </a:cubicBezTo>
                <a:cubicBezTo>
                  <a:pt x="609071" y="2239964"/>
                  <a:pt x="601663" y="2232423"/>
                  <a:pt x="601663" y="2224883"/>
                </a:cubicBezTo>
                <a:cubicBezTo>
                  <a:pt x="601663" y="2217342"/>
                  <a:pt x="609071" y="2209801"/>
                  <a:pt x="616480" y="2209801"/>
                </a:cubicBezTo>
                <a:close/>
                <a:moveTo>
                  <a:pt x="2914651" y="2205038"/>
                </a:moveTo>
                <a:cubicBezTo>
                  <a:pt x="2933172" y="2205038"/>
                  <a:pt x="2947988" y="2220208"/>
                  <a:pt x="2947988" y="2239170"/>
                </a:cubicBezTo>
                <a:cubicBezTo>
                  <a:pt x="2947988" y="2258132"/>
                  <a:pt x="2933172" y="2273301"/>
                  <a:pt x="2914651" y="2273301"/>
                </a:cubicBezTo>
                <a:cubicBezTo>
                  <a:pt x="2896130" y="2273301"/>
                  <a:pt x="2881313" y="2258132"/>
                  <a:pt x="2881313" y="2239170"/>
                </a:cubicBezTo>
                <a:cubicBezTo>
                  <a:pt x="2881313" y="2220208"/>
                  <a:pt x="2896130" y="2205038"/>
                  <a:pt x="2914651" y="2205038"/>
                </a:cubicBezTo>
                <a:close/>
                <a:moveTo>
                  <a:pt x="2560321" y="2201863"/>
                </a:moveTo>
                <a:cubicBezTo>
                  <a:pt x="2567941" y="2201863"/>
                  <a:pt x="2571751" y="2205673"/>
                  <a:pt x="2571751" y="2213293"/>
                </a:cubicBezTo>
                <a:cubicBezTo>
                  <a:pt x="2571751" y="2217103"/>
                  <a:pt x="2567941" y="2220913"/>
                  <a:pt x="2560321" y="2220913"/>
                </a:cubicBezTo>
                <a:cubicBezTo>
                  <a:pt x="2556511" y="2220913"/>
                  <a:pt x="2552701" y="2217103"/>
                  <a:pt x="2552701" y="2213293"/>
                </a:cubicBezTo>
                <a:cubicBezTo>
                  <a:pt x="2552701" y="2205673"/>
                  <a:pt x="2556511" y="2201863"/>
                  <a:pt x="2560321" y="2201863"/>
                </a:cubicBezTo>
                <a:close/>
                <a:moveTo>
                  <a:pt x="26988" y="2201863"/>
                </a:moveTo>
                <a:lnTo>
                  <a:pt x="30163" y="2201863"/>
                </a:lnTo>
                <a:lnTo>
                  <a:pt x="26988" y="2205038"/>
                </a:lnTo>
                <a:close/>
                <a:moveTo>
                  <a:pt x="1099345" y="2193925"/>
                </a:moveTo>
                <a:cubicBezTo>
                  <a:pt x="1110854" y="2193925"/>
                  <a:pt x="1122364" y="2205435"/>
                  <a:pt x="1122364" y="2216944"/>
                </a:cubicBezTo>
                <a:cubicBezTo>
                  <a:pt x="1122364" y="2232290"/>
                  <a:pt x="1110854" y="2239963"/>
                  <a:pt x="1099345" y="2239963"/>
                </a:cubicBezTo>
                <a:cubicBezTo>
                  <a:pt x="1083999" y="2239963"/>
                  <a:pt x="1076326" y="2232290"/>
                  <a:pt x="1076326" y="2216944"/>
                </a:cubicBezTo>
                <a:cubicBezTo>
                  <a:pt x="1076326" y="2205435"/>
                  <a:pt x="1083999" y="2193925"/>
                  <a:pt x="1099345" y="2193925"/>
                </a:cubicBezTo>
                <a:close/>
                <a:moveTo>
                  <a:pt x="495618" y="2190750"/>
                </a:moveTo>
                <a:cubicBezTo>
                  <a:pt x="499428" y="2190750"/>
                  <a:pt x="503238" y="2194560"/>
                  <a:pt x="503238" y="2202180"/>
                </a:cubicBezTo>
                <a:cubicBezTo>
                  <a:pt x="503238" y="2205990"/>
                  <a:pt x="499428" y="2209800"/>
                  <a:pt x="495618" y="2209800"/>
                </a:cubicBezTo>
                <a:cubicBezTo>
                  <a:pt x="487998" y="2209800"/>
                  <a:pt x="484188" y="2205990"/>
                  <a:pt x="484188" y="2202180"/>
                </a:cubicBezTo>
                <a:cubicBezTo>
                  <a:pt x="484188" y="2194560"/>
                  <a:pt x="487998" y="2190750"/>
                  <a:pt x="495618" y="2190750"/>
                </a:cubicBezTo>
                <a:close/>
                <a:moveTo>
                  <a:pt x="3043556" y="2185988"/>
                </a:moveTo>
                <a:cubicBezTo>
                  <a:pt x="3058796" y="2185988"/>
                  <a:pt x="3070226" y="2201228"/>
                  <a:pt x="3070226" y="2216468"/>
                </a:cubicBezTo>
                <a:cubicBezTo>
                  <a:pt x="3070226" y="2231708"/>
                  <a:pt x="3058796" y="2243138"/>
                  <a:pt x="3043556" y="2243138"/>
                </a:cubicBezTo>
                <a:cubicBezTo>
                  <a:pt x="3028316" y="2243138"/>
                  <a:pt x="3013076" y="2231708"/>
                  <a:pt x="3013076" y="2216468"/>
                </a:cubicBezTo>
                <a:cubicBezTo>
                  <a:pt x="3013076" y="2201228"/>
                  <a:pt x="3028316" y="2185988"/>
                  <a:pt x="3043556" y="2185988"/>
                </a:cubicBezTo>
                <a:close/>
                <a:moveTo>
                  <a:pt x="2692401" y="2168525"/>
                </a:moveTo>
                <a:cubicBezTo>
                  <a:pt x="2703831" y="2168525"/>
                  <a:pt x="2711451" y="2179782"/>
                  <a:pt x="2711451" y="2191039"/>
                </a:cubicBezTo>
                <a:cubicBezTo>
                  <a:pt x="2711451" y="2202296"/>
                  <a:pt x="2703831" y="2209800"/>
                  <a:pt x="2692401" y="2209800"/>
                </a:cubicBezTo>
                <a:cubicBezTo>
                  <a:pt x="2680971" y="2209800"/>
                  <a:pt x="2673351" y="2202296"/>
                  <a:pt x="2673351" y="2191039"/>
                </a:cubicBezTo>
                <a:cubicBezTo>
                  <a:pt x="2673351" y="2179782"/>
                  <a:pt x="2680971" y="2168525"/>
                  <a:pt x="2692401" y="2168525"/>
                </a:cubicBezTo>
                <a:close/>
                <a:moveTo>
                  <a:pt x="370682" y="2168525"/>
                </a:moveTo>
                <a:cubicBezTo>
                  <a:pt x="374254" y="2168525"/>
                  <a:pt x="377826" y="2172097"/>
                  <a:pt x="377826" y="2175669"/>
                </a:cubicBezTo>
                <a:cubicBezTo>
                  <a:pt x="377826" y="2179241"/>
                  <a:pt x="374254" y="2182813"/>
                  <a:pt x="370682" y="2182813"/>
                </a:cubicBezTo>
                <a:cubicBezTo>
                  <a:pt x="367110" y="2182813"/>
                  <a:pt x="363538" y="2179241"/>
                  <a:pt x="363538" y="2175669"/>
                </a:cubicBezTo>
                <a:cubicBezTo>
                  <a:pt x="363538" y="2172097"/>
                  <a:pt x="367110" y="2168525"/>
                  <a:pt x="370682" y="2168525"/>
                </a:cubicBezTo>
                <a:close/>
                <a:moveTo>
                  <a:pt x="3164377" y="2163763"/>
                </a:moveTo>
                <a:cubicBezTo>
                  <a:pt x="3179519" y="2163763"/>
                  <a:pt x="3190876" y="2174989"/>
                  <a:pt x="3190876" y="2189957"/>
                </a:cubicBezTo>
                <a:cubicBezTo>
                  <a:pt x="3190876" y="2204925"/>
                  <a:pt x="3179519" y="2216151"/>
                  <a:pt x="3168163" y="2216151"/>
                </a:cubicBezTo>
                <a:cubicBezTo>
                  <a:pt x="3168163" y="2216151"/>
                  <a:pt x="3168163" y="2216151"/>
                  <a:pt x="3164377" y="2216151"/>
                </a:cubicBezTo>
                <a:cubicBezTo>
                  <a:pt x="3153020" y="2216151"/>
                  <a:pt x="3141663" y="2204925"/>
                  <a:pt x="3141663" y="2189957"/>
                </a:cubicBezTo>
                <a:cubicBezTo>
                  <a:pt x="3141663" y="2174989"/>
                  <a:pt x="3153020" y="2163763"/>
                  <a:pt x="3164377" y="2163763"/>
                </a:cubicBezTo>
                <a:close/>
                <a:moveTo>
                  <a:pt x="966788" y="2163763"/>
                </a:moveTo>
                <a:cubicBezTo>
                  <a:pt x="981870" y="2163763"/>
                  <a:pt x="996951" y="2178844"/>
                  <a:pt x="996951" y="2193926"/>
                </a:cubicBezTo>
                <a:cubicBezTo>
                  <a:pt x="996951" y="2212777"/>
                  <a:pt x="981870" y="2224088"/>
                  <a:pt x="966788" y="2224088"/>
                </a:cubicBezTo>
                <a:cubicBezTo>
                  <a:pt x="951707" y="2224088"/>
                  <a:pt x="936626" y="2212777"/>
                  <a:pt x="936626" y="2193926"/>
                </a:cubicBezTo>
                <a:cubicBezTo>
                  <a:pt x="936626" y="2178844"/>
                  <a:pt x="951707" y="2163763"/>
                  <a:pt x="966788" y="2163763"/>
                </a:cubicBezTo>
                <a:close/>
                <a:moveTo>
                  <a:pt x="2333626" y="2160588"/>
                </a:moveTo>
                <a:lnTo>
                  <a:pt x="2335214" y="2160588"/>
                </a:lnTo>
                <a:lnTo>
                  <a:pt x="2335214" y="2162176"/>
                </a:lnTo>
                <a:lnTo>
                  <a:pt x="2333626" y="2162176"/>
                </a:lnTo>
                <a:close/>
                <a:moveTo>
                  <a:pt x="1325563" y="2160588"/>
                </a:moveTo>
                <a:cubicBezTo>
                  <a:pt x="1327316" y="2160588"/>
                  <a:pt x="1328738" y="2162365"/>
                  <a:pt x="1328738" y="2164557"/>
                </a:cubicBezTo>
                <a:cubicBezTo>
                  <a:pt x="1328738" y="2166749"/>
                  <a:pt x="1327316" y="2168526"/>
                  <a:pt x="1325563" y="2168526"/>
                </a:cubicBezTo>
                <a:cubicBezTo>
                  <a:pt x="1323810" y="2168526"/>
                  <a:pt x="1322388" y="2166749"/>
                  <a:pt x="1322388" y="2164557"/>
                </a:cubicBezTo>
                <a:cubicBezTo>
                  <a:pt x="1322388" y="2162365"/>
                  <a:pt x="1323810" y="2160588"/>
                  <a:pt x="1325563" y="2160588"/>
                </a:cubicBezTo>
                <a:close/>
                <a:moveTo>
                  <a:pt x="838730" y="2144713"/>
                </a:moveTo>
                <a:cubicBezTo>
                  <a:pt x="857251" y="2144713"/>
                  <a:pt x="868364" y="2156143"/>
                  <a:pt x="868364" y="2171383"/>
                </a:cubicBezTo>
                <a:cubicBezTo>
                  <a:pt x="868364" y="2190433"/>
                  <a:pt x="857251" y="2201863"/>
                  <a:pt x="838730" y="2201863"/>
                </a:cubicBezTo>
                <a:cubicBezTo>
                  <a:pt x="823913" y="2201863"/>
                  <a:pt x="812801" y="2190433"/>
                  <a:pt x="812801" y="2171383"/>
                </a:cubicBezTo>
                <a:cubicBezTo>
                  <a:pt x="812801" y="2156143"/>
                  <a:pt x="823913" y="2144713"/>
                  <a:pt x="838730" y="2144713"/>
                </a:cubicBezTo>
                <a:close/>
                <a:moveTo>
                  <a:pt x="251620" y="2144713"/>
                </a:moveTo>
                <a:cubicBezTo>
                  <a:pt x="254689" y="2144713"/>
                  <a:pt x="257177" y="2147201"/>
                  <a:pt x="257177" y="2150270"/>
                </a:cubicBezTo>
                <a:cubicBezTo>
                  <a:pt x="257177" y="2153339"/>
                  <a:pt x="254689" y="2155827"/>
                  <a:pt x="251620" y="2155827"/>
                </a:cubicBezTo>
                <a:cubicBezTo>
                  <a:pt x="248551" y="2155827"/>
                  <a:pt x="246063" y="2153339"/>
                  <a:pt x="246063" y="2150270"/>
                </a:cubicBezTo>
                <a:cubicBezTo>
                  <a:pt x="246063" y="2147201"/>
                  <a:pt x="248551" y="2144713"/>
                  <a:pt x="251620" y="2144713"/>
                </a:cubicBezTo>
                <a:close/>
                <a:moveTo>
                  <a:pt x="3288813" y="2141538"/>
                </a:moveTo>
                <a:cubicBezTo>
                  <a:pt x="3300169" y="2141538"/>
                  <a:pt x="3311526" y="2152895"/>
                  <a:pt x="3311526" y="2164252"/>
                </a:cubicBezTo>
                <a:cubicBezTo>
                  <a:pt x="3311526" y="2179394"/>
                  <a:pt x="3300169" y="2190751"/>
                  <a:pt x="3288813" y="2190751"/>
                </a:cubicBezTo>
                <a:cubicBezTo>
                  <a:pt x="3273670" y="2190751"/>
                  <a:pt x="3266099" y="2179394"/>
                  <a:pt x="3262313" y="2164252"/>
                </a:cubicBezTo>
                <a:cubicBezTo>
                  <a:pt x="3262313" y="2152895"/>
                  <a:pt x="3273670" y="2141538"/>
                  <a:pt x="3288813" y="2141538"/>
                </a:cubicBezTo>
                <a:close/>
                <a:moveTo>
                  <a:pt x="2820195" y="2130426"/>
                </a:moveTo>
                <a:cubicBezTo>
                  <a:pt x="2839157" y="2130426"/>
                  <a:pt x="2854326" y="2145596"/>
                  <a:pt x="2854326" y="2164558"/>
                </a:cubicBezTo>
                <a:cubicBezTo>
                  <a:pt x="2854326" y="2183520"/>
                  <a:pt x="2839157" y="2198689"/>
                  <a:pt x="2820195" y="2198689"/>
                </a:cubicBezTo>
                <a:cubicBezTo>
                  <a:pt x="2801233" y="2198689"/>
                  <a:pt x="2786063" y="2183520"/>
                  <a:pt x="2786063" y="2164558"/>
                </a:cubicBezTo>
                <a:cubicBezTo>
                  <a:pt x="2786063" y="2149388"/>
                  <a:pt x="2801233" y="2130426"/>
                  <a:pt x="2820195" y="2130426"/>
                </a:cubicBezTo>
                <a:close/>
                <a:moveTo>
                  <a:pt x="1189492" y="2130425"/>
                </a:moveTo>
                <a:cubicBezTo>
                  <a:pt x="1197203" y="2130425"/>
                  <a:pt x="1204914" y="2137682"/>
                  <a:pt x="1204914" y="2144939"/>
                </a:cubicBezTo>
                <a:cubicBezTo>
                  <a:pt x="1204914" y="2148568"/>
                  <a:pt x="1197203" y="2155825"/>
                  <a:pt x="1193348" y="2155825"/>
                </a:cubicBezTo>
                <a:cubicBezTo>
                  <a:pt x="1193348" y="2155825"/>
                  <a:pt x="1193348" y="2155825"/>
                  <a:pt x="1189492" y="2155825"/>
                </a:cubicBezTo>
                <a:cubicBezTo>
                  <a:pt x="1185637" y="2155825"/>
                  <a:pt x="1177926" y="2148568"/>
                  <a:pt x="1177926" y="2144939"/>
                </a:cubicBezTo>
                <a:cubicBezTo>
                  <a:pt x="1177926" y="2137682"/>
                  <a:pt x="1185637" y="2130425"/>
                  <a:pt x="1189492" y="2130425"/>
                </a:cubicBezTo>
                <a:close/>
                <a:moveTo>
                  <a:pt x="714058" y="2122488"/>
                </a:moveTo>
                <a:cubicBezTo>
                  <a:pt x="714058" y="2122488"/>
                  <a:pt x="717868" y="2122488"/>
                  <a:pt x="717868" y="2122488"/>
                </a:cubicBezTo>
                <a:cubicBezTo>
                  <a:pt x="729298" y="2122488"/>
                  <a:pt x="744538" y="2133714"/>
                  <a:pt x="744538" y="2148682"/>
                </a:cubicBezTo>
                <a:cubicBezTo>
                  <a:pt x="744538" y="2163650"/>
                  <a:pt x="729298" y="2174876"/>
                  <a:pt x="717868" y="2174876"/>
                </a:cubicBezTo>
                <a:cubicBezTo>
                  <a:pt x="702628" y="2174876"/>
                  <a:pt x="687388" y="2163650"/>
                  <a:pt x="687388" y="2148682"/>
                </a:cubicBezTo>
                <a:cubicBezTo>
                  <a:pt x="687388" y="2133714"/>
                  <a:pt x="702628" y="2122488"/>
                  <a:pt x="714058" y="2122488"/>
                </a:cubicBezTo>
                <a:close/>
                <a:moveTo>
                  <a:pt x="132557" y="2122488"/>
                </a:moveTo>
                <a:cubicBezTo>
                  <a:pt x="132557" y="2122488"/>
                  <a:pt x="136526" y="2126457"/>
                  <a:pt x="136526" y="2126457"/>
                </a:cubicBezTo>
                <a:cubicBezTo>
                  <a:pt x="136526" y="2130426"/>
                  <a:pt x="132557" y="2130426"/>
                  <a:pt x="132557" y="2130426"/>
                </a:cubicBezTo>
                <a:cubicBezTo>
                  <a:pt x="128588" y="2130426"/>
                  <a:pt x="128588" y="2130426"/>
                  <a:pt x="128588" y="2126457"/>
                </a:cubicBezTo>
                <a:cubicBezTo>
                  <a:pt x="128588" y="2126457"/>
                  <a:pt x="128588" y="2122488"/>
                  <a:pt x="132557" y="2122488"/>
                </a:cubicBezTo>
                <a:close/>
                <a:moveTo>
                  <a:pt x="3408652" y="2119313"/>
                </a:moveTo>
                <a:cubicBezTo>
                  <a:pt x="3419909" y="2119313"/>
                  <a:pt x="3427413" y="2130570"/>
                  <a:pt x="3427413" y="2141827"/>
                </a:cubicBezTo>
                <a:cubicBezTo>
                  <a:pt x="3427413" y="2153084"/>
                  <a:pt x="3419909" y="2160588"/>
                  <a:pt x="3408652" y="2160588"/>
                </a:cubicBezTo>
                <a:cubicBezTo>
                  <a:pt x="3397395" y="2160588"/>
                  <a:pt x="3386138" y="2153084"/>
                  <a:pt x="3386138" y="2141827"/>
                </a:cubicBezTo>
                <a:cubicBezTo>
                  <a:pt x="3386138" y="2130570"/>
                  <a:pt x="3397395" y="2119313"/>
                  <a:pt x="3408652" y="2119313"/>
                </a:cubicBezTo>
                <a:close/>
                <a:moveTo>
                  <a:pt x="3525839" y="2106613"/>
                </a:moveTo>
                <a:cubicBezTo>
                  <a:pt x="3529807" y="2106613"/>
                  <a:pt x="3533776" y="2110582"/>
                  <a:pt x="3533776" y="2114551"/>
                </a:cubicBezTo>
                <a:cubicBezTo>
                  <a:pt x="3533776" y="2118519"/>
                  <a:pt x="3529807" y="2122488"/>
                  <a:pt x="3525839" y="2122488"/>
                </a:cubicBezTo>
                <a:cubicBezTo>
                  <a:pt x="3521870" y="2122488"/>
                  <a:pt x="3517901" y="2118519"/>
                  <a:pt x="3517901" y="2114551"/>
                </a:cubicBezTo>
                <a:cubicBezTo>
                  <a:pt x="3517901" y="2110582"/>
                  <a:pt x="3521870" y="2106613"/>
                  <a:pt x="3525839" y="2106613"/>
                </a:cubicBezTo>
                <a:close/>
                <a:moveTo>
                  <a:pt x="2941359" y="2106613"/>
                </a:moveTo>
                <a:cubicBezTo>
                  <a:pt x="2960035" y="2106613"/>
                  <a:pt x="2974976" y="2121783"/>
                  <a:pt x="2974976" y="2140745"/>
                </a:cubicBezTo>
                <a:cubicBezTo>
                  <a:pt x="2974976" y="2159707"/>
                  <a:pt x="2960035" y="2174876"/>
                  <a:pt x="2941359" y="2174876"/>
                </a:cubicBezTo>
                <a:cubicBezTo>
                  <a:pt x="2926417" y="2174876"/>
                  <a:pt x="2911476" y="2159707"/>
                  <a:pt x="2911476" y="2140745"/>
                </a:cubicBezTo>
                <a:cubicBezTo>
                  <a:pt x="2911476" y="2121783"/>
                  <a:pt x="2926417" y="2106613"/>
                  <a:pt x="2941359" y="2106613"/>
                </a:cubicBezTo>
                <a:close/>
                <a:moveTo>
                  <a:pt x="593437" y="2103438"/>
                </a:moveTo>
                <a:cubicBezTo>
                  <a:pt x="604694" y="2103438"/>
                  <a:pt x="615951" y="2114695"/>
                  <a:pt x="615951" y="2125952"/>
                </a:cubicBezTo>
                <a:cubicBezTo>
                  <a:pt x="615951" y="2137209"/>
                  <a:pt x="604694" y="2144713"/>
                  <a:pt x="593437" y="2144713"/>
                </a:cubicBezTo>
                <a:cubicBezTo>
                  <a:pt x="582180" y="2144713"/>
                  <a:pt x="574676" y="2137209"/>
                  <a:pt x="574676" y="2125952"/>
                </a:cubicBezTo>
                <a:cubicBezTo>
                  <a:pt x="574676" y="2114695"/>
                  <a:pt x="582180" y="2103438"/>
                  <a:pt x="593437" y="2103438"/>
                </a:cubicBezTo>
                <a:close/>
                <a:moveTo>
                  <a:pt x="2593623" y="2100263"/>
                </a:moveTo>
                <a:cubicBezTo>
                  <a:pt x="2605265" y="2100263"/>
                  <a:pt x="2613026" y="2107804"/>
                  <a:pt x="2613026" y="2115345"/>
                </a:cubicBezTo>
                <a:cubicBezTo>
                  <a:pt x="2613026" y="2122885"/>
                  <a:pt x="2605265" y="2130426"/>
                  <a:pt x="2597504" y="2130426"/>
                </a:cubicBezTo>
                <a:cubicBezTo>
                  <a:pt x="2597504" y="2130426"/>
                  <a:pt x="2593623" y="2130426"/>
                  <a:pt x="2593623" y="2130426"/>
                </a:cubicBezTo>
                <a:cubicBezTo>
                  <a:pt x="2585862" y="2130426"/>
                  <a:pt x="2578101" y="2122885"/>
                  <a:pt x="2578101" y="2115345"/>
                </a:cubicBezTo>
                <a:cubicBezTo>
                  <a:pt x="2578101" y="2107804"/>
                  <a:pt x="2585862" y="2100263"/>
                  <a:pt x="2593623" y="2100263"/>
                </a:cubicBezTo>
                <a:close/>
                <a:moveTo>
                  <a:pt x="12700" y="2100263"/>
                </a:moveTo>
                <a:lnTo>
                  <a:pt x="15875" y="2103438"/>
                </a:lnTo>
                <a:lnTo>
                  <a:pt x="12700" y="2103438"/>
                </a:lnTo>
                <a:close/>
                <a:moveTo>
                  <a:pt x="1060940" y="2095500"/>
                </a:moveTo>
                <a:cubicBezTo>
                  <a:pt x="1076082" y="2095500"/>
                  <a:pt x="1087439" y="2106857"/>
                  <a:pt x="1087439" y="2121999"/>
                </a:cubicBezTo>
                <a:cubicBezTo>
                  <a:pt x="1087439" y="2133356"/>
                  <a:pt x="1076082" y="2144713"/>
                  <a:pt x="1060940" y="2144713"/>
                </a:cubicBezTo>
                <a:cubicBezTo>
                  <a:pt x="1049583" y="2144713"/>
                  <a:pt x="1038226" y="2133356"/>
                  <a:pt x="1038226" y="2121999"/>
                </a:cubicBezTo>
                <a:cubicBezTo>
                  <a:pt x="1038226" y="2106857"/>
                  <a:pt x="1049583" y="2095500"/>
                  <a:pt x="1060940" y="2095500"/>
                </a:cubicBezTo>
                <a:close/>
                <a:moveTo>
                  <a:pt x="3065781" y="2089150"/>
                </a:moveTo>
                <a:cubicBezTo>
                  <a:pt x="3081021" y="2089150"/>
                  <a:pt x="3092451" y="2100263"/>
                  <a:pt x="3092451" y="2115080"/>
                </a:cubicBezTo>
                <a:cubicBezTo>
                  <a:pt x="3092451" y="2129896"/>
                  <a:pt x="3081021" y="2144713"/>
                  <a:pt x="3065781" y="2144713"/>
                </a:cubicBezTo>
                <a:cubicBezTo>
                  <a:pt x="3046731" y="2144713"/>
                  <a:pt x="3035301" y="2129896"/>
                  <a:pt x="3035301" y="2115080"/>
                </a:cubicBezTo>
                <a:cubicBezTo>
                  <a:pt x="3035301" y="2100263"/>
                  <a:pt x="3046731" y="2089150"/>
                  <a:pt x="3065781" y="2089150"/>
                </a:cubicBezTo>
                <a:close/>
                <a:moveTo>
                  <a:pt x="472849" y="2089150"/>
                </a:moveTo>
                <a:cubicBezTo>
                  <a:pt x="480106" y="2089150"/>
                  <a:pt x="487363" y="2092779"/>
                  <a:pt x="487363" y="2100036"/>
                </a:cubicBezTo>
                <a:cubicBezTo>
                  <a:pt x="487363" y="2107293"/>
                  <a:pt x="480106" y="2114550"/>
                  <a:pt x="472849" y="2114550"/>
                </a:cubicBezTo>
                <a:cubicBezTo>
                  <a:pt x="465591" y="2114550"/>
                  <a:pt x="461963" y="2107293"/>
                  <a:pt x="461963" y="2100036"/>
                </a:cubicBezTo>
                <a:cubicBezTo>
                  <a:pt x="461963" y="2092779"/>
                  <a:pt x="465591" y="2089150"/>
                  <a:pt x="472849" y="2089150"/>
                </a:cubicBezTo>
                <a:close/>
                <a:moveTo>
                  <a:pt x="3643313" y="2084388"/>
                </a:moveTo>
                <a:lnTo>
                  <a:pt x="3646488" y="2089151"/>
                </a:lnTo>
                <a:lnTo>
                  <a:pt x="3643313" y="2092326"/>
                </a:lnTo>
                <a:lnTo>
                  <a:pt x="3643313" y="2089151"/>
                </a:lnTo>
                <a:close/>
                <a:moveTo>
                  <a:pt x="2371726" y="2065338"/>
                </a:moveTo>
                <a:lnTo>
                  <a:pt x="2373314" y="2065338"/>
                </a:lnTo>
                <a:lnTo>
                  <a:pt x="2373314" y="2066926"/>
                </a:lnTo>
                <a:lnTo>
                  <a:pt x="2371726" y="2066926"/>
                </a:lnTo>
                <a:close/>
                <a:moveTo>
                  <a:pt x="1285876" y="2065338"/>
                </a:moveTo>
                <a:cubicBezTo>
                  <a:pt x="1286753" y="2065338"/>
                  <a:pt x="1287464" y="2067115"/>
                  <a:pt x="1287464" y="2069307"/>
                </a:cubicBezTo>
                <a:cubicBezTo>
                  <a:pt x="1287464" y="2071499"/>
                  <a:pt x="1286753" y="2073276"/>
                  <a:pt x="1285876" y="2073276"/>
                </a:cubicBezTo>
                <a:cubicBezTo>
                  <a:pt x="1284999" y="2073276"/>
                  <a:pt x="1284288" y="2071499"/>
                  <a:pt x="1284288" y="2069307"/>
                </a:cubicBezTo>
                <a:cubicBezTo>
                  <a:pt x="1284288" y="2067115"/>
                  <a:pt x="1284999" y="2065338"/>
                  <a:pt x="1285876" y="2065338"/>
                </a:cubicBezTo>
                <a:close/>
                <a:moveTo>
                  <a:pt x="937093" y="2065338"/>
                </a:moveTo>
                <a:cubicBezTo>
                  <a:pt x="956236" y="2065338"/>
                  <a:pt x="967722" y="2080419"/>
                  <a:pt x="967722" y="2095501"/>
                </a:cubicBezTo>
                <a:cubicBezTo>
                  <a:pt x="971551" y="2114352"/>
                  <a:pt x="956236" y="2125663"/>
                  <a:pt x="937093" y="2125663"/>
                </a:cubicBezTo>
                <a:cubicBezTo>
                  <a:pt x="921778" y="2125663"/>
                  <a:pt x="906463" y="2114352"/>
                  <a:pt x="906463" y="2095501"/>
                </a:cubicBezTo>
                <a:cubicBezTo>
                  <a:pt x="906463" y="2080419"/>
                  <a:pt x="921778" y="2065338"/>
                  <a:pt x="937093" y="2065338"/>
                </a:cubicBezTo>
                <a:close/>
                <a:moveTo>
                  <a:pt x="355918" y="2065338"/>
                </a:moveTo>
                <a:cubicBezTo>
                  <a:pt x="359728" y="2065338"/>
                  <a:pt x="363538" y="2069148"/>
                  <a:pt x="363538" y="2072958"/>
                </a:cubicBezTo>
                <a:cubicBezTo>
                  <a:pt x="363538" y="2080578"/>
                  <a:pt x="359728" y="2084388"/>
                  <a:pt x="355918" y="2084388"/>
                </a:cubicBezTo>
                <a:cubicBezTo>
                  <a:pt x="352108" y="2084388"/>
                  <a:pt x="344488" y="2080578"/>
                  <a:pt x="344488" y="2072958"/>
                </a:cubicBezTo>
                <a:cubicBezTo>
                  <a:pt x="344488" y="2069148"/>
                  <a:pt x="352108" y="2065338"/>
                  <a:pt x="355918" y="2065338"/>
                </a:cubicBezTo>
                <a:close/>
                <a:moveTo>
                  <a:pt x="3182621" y="2062163"/>
                </a:moveTo>
                <a:cubicBezTo>
                  <a:pt x="3197861" y="2062163"/>
                  <a:pt x="3213101" y="2073593"/>
                  <a:pt x="3213101" y="2088833"/>
                </a:cubicBezTo>
                <a:cubicBezTo>
                  <a:pt x="3213101" y="2104073"/>
                  <a:pt x="3197861" y="2119313"/>
                  <a:pt x="3182621" y="2119313"/>
                </a:cubicBezTo>
                <a:cubicBezTo>
                  <a:pt x="3167381" y="2119313"/>
                  <a:pt x="3155951" y="2104073"/>
                  <a:pt x="3155951" y="2088833"/>
                </a:cubicBezTo>
                <a:cubicBezTo>
                  <a:pt x="3155951" y="2073593"/>
                  <a:pt x="3167381" y="2062163"/>
                  <a:pt x="3182621" y="2062163"/>
                </a:cubicBezTo>
                <a:close/>
                <a:moveTo>
                  <a:pt x="2718331" y="2062163"/>
                </a:moveTo>
                <a:cubicBezTo>
                  <a:pt x="2733147" y="2062163"/>
                  <a:pt x="2747964" y="2077403"/>
                  <a:pt x="2747964" y="2092643"/>
                </a:cubicBezTo>
                <a:cubicBezTo>
                  <a:pt x="2747964" y="2107883"/>
                  <a:pt x="2736852" y="2119313"/>
                  <a:pt x="2718331" y="2119313"/>
                </a:cubicBezTo>
                <a:cubicBezTo>
                  <a:pt x="2703514" y="2119313"/>
                  <a:pt x="2692401" y="2107883"/>
                  <a:pt x="2692401" y="2092643"/>
                </a:cubicBezTo>
                <a:cubicBezTo>
                  <a:pt x="2692401" y="2077403"/>
                  <a:pt x="2703514" y="2062163"/>
                  <a:pt x="2718331" y="2062163"/>
                </a:cubicBezTo>
                <a:close/>
                <a:moveTo>
                  <a:pt x="815695" y="2043113"/>
                </a:moveTo>
                <a:cubicBezTo>
                  <a:pt x="834372" y="2043113"/>
                  <a:pt x="849313" y="2054424"/>
                  <a:pt x="849313" y="2073275"/>
                </a:cubicBezTo>
                <a:cubicBezTo>
                  <a:pt x="849313" y="2088357"/>
                  <a:pt x="834372" y="2103438"/>
                  <a:pt x="815695" y="2103438"/>
                </a:cubicBezTo>
                <a:cubicBezTo>
                  <a:pt x="800754" y="2103438"/>
                  <a:pt x="785813" y="2088357"/>
                  <a:pt x="785813" y="2073275"/>
                </a:cubicBezTo>
                <a:cubicBezTo>
                  <a:pt x="785813" y="2054424"/>
                  <a:pt x="800754" y="2043113"/>
                  <a:pt x="815695" y="2043113"/>
                </a:cubicBezTo>
                <a:close/>
                <a:moveTo>
                  <a:pt x="239185" y="2043113"/>
                </a:moveTo>
                <a:cubicBezTo>
                  <a:pt x="242889" y="2043113"/>
                  <a:pt x="242889" y="2046817"/>
                  <a:pt x="242889" y="2050522"/>
                </a:cubicBezTo>
                <a:cubicBezTo>
                  <a:pt x="242889" y="2054226"/>
                  <a:pt x="242889" y="2054226"/>
                  <a:pt x="239185" y="2054226"/>
                </a:cubicBezTo>
                <a:cubicBezTo>
                  <a:pt x="235480" y="2054226"/>
                  <a:pt x="231776" y="2054226"/>
                  <a:pt x="231776" y="2050522"/>
                </a:cubicBezTo>
                <a:cubicBezTo>
                  <a:pt x="231776" y="2046817"/>
                  <a:pt x="235480" y="2043113"/>
                  <a:pt x="239185" y="2043113"/>
                </a:cubicBezTo>
                <a:close/>
                <a:moveTo>
                  <a:pt x="3303589" y="2039938"/>
                </a:moveTo>
                <a:cubicBezTo>
                  <a:pt x="3319010" y="2039938"/>
                  <a:pt x="3330576" y="2051295"/>
                  <a:pt x="3330576" y="2066437"/>
                </a:cubicBezTo>
                <a:cubicBezTo>
                  <a:pt x="3330576" y="2077794"/>
                  <a:pt x="3319010" y="2089151"/>
                  <a:pt x="3303589" y="2089151"/>
                </a:cubicBezTo>
                <a:cubicBezTo>
                  <a:pt x="3288167" y="2089151"/>
                  <a:pt x="3276601" y="2077794"/>
                  <a:pt x="3276601" y="2066437"/>
                </a:cubicBezTo>
                <a:cubicBezTo>
                  <a:pt x="3276601" y="2051295"/>
                  <a:pt x="3288167" y="2039938"/>
                  <a:pt x="3303589" y="2039938"/>
                </a:cubicBezTo>
                <a:close/>
                <a:moveTo>
                  <a:pt x="2496081" y="2035175"/>
                </a:moveTo>
                <a:cubicBezTo>
                  <a:pt x="2499785" y="2035175"/>
                  <a:pt x="2503489" y="2038879"/>
                  <a:pt x="2503489" y="2038879"/>
                </a:cubicBezTo>
                <a:cubicBezTo>
                  <a:pt x="2503489" y="2042584"/>
                  <a:pt x="2499785" y="2046288"/>
                  <a:pt x="2496081" y="2046288"/>
                </a:cubicBezTo>
                <a:cubicBezTo>
                  <a:pt x="2496081" y="2046288"/>
                  <a:pt x="2492376" y="2042584"/>
                  <a:pt x="2492376" y="2038879"/>
                </a:cubicBezTo>
                <a:cubicBezTo>
                  <a:pt x="2492376" y="2038879"/>
                  <a:pt x="2496081" y="2035175"/>
                  <a:pt x="2496081" y="2035175"/>
                </a:cubicBezTo>
                <a:close/>
                <a:moveTo>
                  <a:pt x="1159329" y="2035175"/>
                </a:moveTo>
                <a:cubicBezTo>
                  <a:pt x="1167040" y="2035175"/>
                  <a:pt x="1170895" y="2039144"/>
                  <a:pt x="1174751" y="2047081"/>
                </a:cubicBezTo>
                <a:cubicBezTo>
                  <a:pt x="1174751" y="2051050"/>
                  <a:pt x="1167040" y="2058988"/>
                  <a:pt x="1159329" y="2058988"/>
                </a:cubicBezTo>
                <a:cubicBezTo>
                  <a:pt x="1155474" y="2058988"/>
                  <a:pt x="1147763" y="2051050"/>
                  <a:pt x="1147763" y="2047081"/>
                </a:cubicBezTo>
                <a:cubicBezTo>
                  <a:pt x="1147763" y="2039144"/>
                  <a:pt x="1155474" y="2035175"/>
                  <a:pt x="1159329" y="2035175"/>
                </a:cubicBezTo>
                <a:close/>
                <a:moveTo>
                  <a:pt x="2842712" y="2032001"/>
                </a:moveTo>
                <a:cubicBezTo>
                  <a:pt x="2861512" y="2032001"/>
                  <a:pt x="2876551" y="2047170"/>
                  <a:pt x="2876551" y="2066132"/>
                </a:cubicBezTo>
                <a:cubicBezTo>
                  <a:pt x="2876551" y="2085094"/>
                  <a:pt x="2861512" y="2100264"/>
                  <a:pt x="2842712" y="2100264"/>
                </a:cubicBezTo>
                <a:cubicBezTo>
                  <a:pt x="2823913" y="2100264"/>
                  <a:pt x="2805113" y="2085094"/>
                  <a:pt x="2805113" y="2066132"/>
                </a:cubicBezTo>
                <a:cubicBezTo>
                  <a:pt x="2805113" y="2047170"/>
                  <a:pt x="2820153" y="2032001"/>
                  <a:pt x="2842712" y="2032001"/>
                </a:cubicBezTo>
                <a:close/>
                <a:moveTo>
                  <a:pt x="699295" y="2020888"/>
                </a:moveTo>
                <a:cubicBezTo>
                  <a:pt x="710521" y="2020888"/>
                  <a:pt x="725489" y="2032114"/>
                  <a:pt x="725489" y="2047082"/>
                </a:cubicBezTo>
                <a:cubicBezTo>
                  <a:pt x="725489" y="2062050"/>
                  <a:pt x="710521" y="2073276"/>
                  <a:pt x="699295" y="2073276"/>
                </a:cubicBezTo>
                <a:cubicBezTo>
                  <a:pt x="684327" y="2073276"/>
                  <a:pt x="673101" y="2062050"/>
                  <a:pt x="673101" y="2047082"/>
                </a:cubicBezTo>
                <a:cubicBezTo>
                  <a:pt x="673101" y="2032114"/>
                  <a:pt x="684327" y="2020888"/>
                  <a:pt x="699295" y="2020888"/>
                </a:cubicBezTo>
                <a:close/>
                <a:moveTo>
                  <a:pt x="121445" y="2020888"/>
                </a:moveTo>
                <a:cubicBezTo>
                  <a:pt x="121445" y="2020888"/>
                  <a:pt x="125414" y="2020888"/>
                  <a:pt x="125414" y="2024063"/>
                </a:cubicBezTo>
                <a:cubicBezTo>
                  <a:pt x="125414" y="2027238"/>
                  <a:pt x="121445" y="2027238"/>
                  <a:pt x="121445" y="2027238"/>
                </a:cubicBezTo>
                <a:cubicBezTo>
                  <a:pt x="117476" y="2027238"/>
                  <a:pt x="117476" y="2027238"/>
                  <a:pt x="117476" y="2024063"/>
                </a:cubicBezTo>
                <a:cubicBezTo>
                  <a:pt x="117476" y="2020888"/>
                  <a:pt x="117476" y="2020888"/>
                  <a:pt x="121445" y="2020888"/>
                </a:cubicBezTo>
                <a:close/>
                <a:moveTo>
                  <a:pt x="3421063" y="2016126"/>
                </a:moveTo>
                <a:cubicBezTo>
                  <a:pt x="3432493" y="2016126"/>
                  <a:pt x="3440113" y="2027816"/>
                  <a:pt x="3440113" y="2039506"/>
                </a:cubicBezTo>
                <a:cubicBezTo>
                  <a:pt x="3440113" y="2051196"/>
                  <a:pt x="3432493" y="2058989"/>
                  <a:pt x="3421063" y="2058989"/>
                </a:cubicBezTo>
                <a:cubicBezTo>
                  <a:pt x="3409633" y="2058989"/>
                  <a:pt x="3402013" y="2051196"/>
                  <a:pt x="3402013" y="2039506"/>
                </a:cubicBezTo>
                <a:cubicBezTo>
                  <a:pt x="3402013" y="2027816"/>
                  <a:pt x="3409633" y="2016126"/>
                  <a:pt x="3421063" y="2016126"/>
                </a:cubicBezTo>
                <a:close/>
                <a:moveTo>
                  <a:pt x="2959895" y="2005013"/>
                </a:moveTo>
                <a:cubicBezTo>
                  <a:pt x="2978857" y="2005013"/>
                  <a:pt x="2994026" y="2020182"/>
                  <a:pt x="2994026" y="2039144"/>
                </a:cubicBezTo>
                <a:cubicBezTo>
                  <a:pt x="2994026" y="2058106"/>
                  <a:pt x="2978857" y="2073276"/>
                  <a:pt x="2959895" y="2073276"/>
                </a:cubicBezTo>
                <a:cubicBezTo>
                  <a:pt x="2940933" y="2073276"/>
                  <a:pt x="2925763" y="2058106"/>
                  <a:pt x="2925763" y="2039144"/>
                </a:cubicBezTo>
                <a:cubicBezTo>
                  <a:pt x="2925763" y="2020182"/>
                  <a:pt x="2940933" y="2005013"/>
                  <a:pt x="2959895" y="2005013"/>
                </a:cubicBezTo>
                <a:close/>
                <a:moveTo>
                  <a:pt x="3537268" y="2001838"/>
                </a:moveTo>
                <a:cubicBezTo>
                  <a:pt x="3541078" y="2001838"/>
                  <a:pt x="3544888" y="2009458"/>
                  <a:pt x="3544888" y="2013268"/>
                </a:cubicBezTo>
                <a:cubicBezTo>
                  <a:pt x="3544888" y="2017078"/>
                  <a:pt x="3541078" y="2020888"/>
                  <a:pt x="3537268" y="2020888"/>
                </a:cubicBezTo>
                <a:cubicBezTo>
                  <a:pt x="3533458" y="2020888"/>
                  <a:pt x="3525838" y="2017078"/>
                  <a:pt x="3525838" y="2013268"/>
                </a:cubicBezTo>
                <a:cubicBezTo>
                  <a:pt x="3525838" y="2009458"/>
                  <a:pt x="3533458" y="2001838"/>
                  <a:pt x="3537268" y="2001838"/>
                </a:cubicBezTo>
                <a:close/>
                <a:moveTo>
                  <a:pt x="2616655" y="2001838"/>
                </a:moveTo>
                <a:cubicBezTo>
                  <a:pt x="2624365" y="2001838"/>
                  <a:pt x="2632076" y="2009095"/>
                  <a:pt x="2632076" y="2016352"/>
                </a:cubicBezTo>
                <a:cubicBezTo>
                  <a:pt x="2632076" y="2019981"/>
                  <a:pt x="2624365" y="2027238"/>
                  <a:pt x="2616655" y="2027238"/>
                </a:cubicBezTo>
                <a:cubicBezTo>
                  <a:pt x="2612799" y="2027238"/>
                  <a:pt x="2605088" y="2019981"/>
                  <a:pt x="2605088" y="2016352"/>
                </a:cubicBezTo>
                <a:cubicBezTo>
                  <a:pt x="2605088" y="2009095"/>
                  <a:pt x="2612799" y="2001838"/>
                  <a:pt x="2616655" y="2001838"/>
                </a:cubicBezTo>
                <a:close/>
                <a:moveTo>
                  <a:pt x="578340" y="1997076"/>
                </a:moveTo>
                <a:cubicBezTo>
                  <a:pt x="593482" y="1997076"/>
                  <a:pt x="604839" y="2008433"/>
                  <a:pt x="604839" y="2023575"/>
                </a:cubicBezTo>
                <a:cubicBezTo>
                  <a:pt x="604839" y="2034932"/>
                  <a:pt x="593482" y="2046289"/>
                  <a:pt x="578340" y="2046289"/>
                </a:cubicBezTo>
                <a:cubicBezTo>
                  <a:pt x="566983" y="2046289"/>
                  <a:pt x="555626" y="2034932"/>
                  <a:pt x="555626" y="2023575"/>
                </a:cubicBezTo>
                <a:cubicBezTo>
                  <a:pt x="555626" y="2008433"/>
                  <a:pt x="566983" y="1997076"/>
                  <a:pt x="578340" y="1997076"/>
                </a:cubicBezTo>
                <a:close/>
                <a:moveTo>
                  <a:pt x="1039020" y="1997075"/>
                </a:moveTo>
                <a:cubicBezTo>
                  <a:pt x="1054366" y="1997075"/>
                  <a:pt x="1062039" y="2008584"/>
                  <a:pt x="1062039" y="2020094"/>
                </a:cubicBezTo>
                <a:cubicBezTo>
                  <a:pt x="1062039" y="2031603"/>
                  <a:pt x="1054366" y="2043113"/>
                  <a:pt x="1039020" y="2043113"/>
                </a:cubicBezTo>
                <a:cubicBezTo>
                  <a:pt x="1027510" y="2043113"/>
                  <a:pt x="1016001" y="2031603"/>
                  <a:pt x="1016001" y="2020094"/>
                </a:cubicBezTo>
                <a:cubicBezTo>
                  <a:pt x="1016001" y="2008584"/>
                  <a:pt x="1027510" y="1997075"/>
                  <a:pt x="1039020" y="1997075"/>
                </a:cubicBezTo>
                <a:close/>
                <a:moveTo>
                  <a:pt x="1382713" y="1993900"/>
                </a:moveTo>
                <a:lnTo>
                  <a:pt x="1384301" y="1993900"/>
                </a:lnTo>
                <a:lnTo>
                  <a:pt x="1384301" y="1995488"/>
                </a:lnTo>
                <a:lnTo>
                  <a:pt x="1382713" y="1995488"/>
                </a:lnTo>
                <a:close/>
                <a:moveTo>
                  <a:pt x="3654425" y="1982788"/>
                </a:moveTo>
                <a:lnTo>
                  <a:pt x="3654425" y="1985963"/>
                </a:lnTo>
                <a:lnTo>
                  <a:pt x="3654425" y="1990726"/>
                </a:lnTo>
                <a:lnTo>
                  <a:pt x="3651250" y="1985963"/>
                </a:lnTo>
                <a:close/>
                <a:moveTo>
                  <a:pt x="3077043" y="1982788"/>
                </a:moveTo>
                <a:cubicBezTo>
                  <a:pt x="3096186" y="1982788"/>
                  <a:pt x="3111501" y="1997869"/>
                  <a:pt x="3111501" y="2012950"/>
                </a:cubicBezTo>
                <a:cubicBezTo>
                  <a:pt x="3111501" y="2031802"/>
                  <a:pt x="3096186" y="2043113"/>
                  <a:pt x="3077043" y="2043113"/>
                </a:cubicBezTo>
                <a:cubicBezTo>
                  <a:pt x="3061728" y="2043113"/>
                  <a:pt x="3046413" y="2031802"/>
                  <a:pt x="3046413" y="2012950"/>
                </a:cubicBezTo>
                <a:cubicBezTo>
                  <a:pt x="3046413" y="1997869"/>
                  <a:pt x="3061728" y="1982788"/>
                  <a:pt x="3077043" y="1982788"/>
                </a:cubicBezTo>
                <a:close/>
                <a:moveTo>
                  <a:pt x="460905" y="1982788"/>
                </a:moveTo>
                <a:cubicBezTo>
                  <a:pt x="472017" y="1982788"/>
                  <a:pt x="479426" y="1990196"/>
                  <a:pt x="479426" y="1997605"/>
                </a:cubicBezTo>
                <a:cubicBezTo>
                  <a:pt x="479426" y="2008717"/>
                  <a:pt x="472017" y="2016126"/>
                  <a:pt x="460905" y="2016126"/>
                </a:cubicBezTo>
                <a:cubicBezTo>
                  <a:pt x="453496" y="2016126"/>
                  <a:pt x="446088" y="2008717"/>
                  <a:pt x="446088" y="1997605"/>
                </a:cubicBezTo>
                <a:cubicBezTo>
                  <a:pt x="446088" y="1990196"/>
                  <a:pt x="453496" y="1982788"/>
                  <a:pt x="460905" y="1982788"/>
                </a:cubicBezTo>
                <a:close/>
                <a:moveTo>
                  <a:pt x="1262063" y="1966913"/>
                </a:moveTo>
                <a:cubicBezTo>
                  <a:pt x="1265238" y="1966913"/>
                  <a:pt x="1265238" y="1966913"/>
                  <a:pt x="1265238" y="1966913"/>
                </a:cubicBezTo>
                <a:cubicBezTo>
                  <a:pt x="1265238" y="1971676"/>
                  <a:pt x="1265238" y="1971676"/>
                  <a:pt x="1262063" y="1971676"/>
                </a:cubicBezTo>
                <a:cubicBezTo>
                  <a:pt x="1262063" y="1971676"/>
                  <a:pt x="1262063" y="1971676"/>
                  <a:pt x="1262063" y="1966913"/>
                </a:cubicBezTo>
                <a:close/>
                <a:moveTo>
                  <a:pt x="922338" y="1966913"/>
                </a:moveTo>
                <a:cubicBezTo>
                  <a:pt x="937420" y="1966913"/>
                  <a:pt x="952501" y="1978343"/>
                  <a:pt x="952501" y="1997393"/>
                </a:cubicBezTo>
                <a:cubicBezTo>
                  <a:pt x="952501" y="2012633"/>
                  <a:pt x="937420" y="2024063"/>
                  <a:pt x="922338" y="2024063"/>
                </a:cubicBezTo>
                <a:cubicBezTo>
                  <a:pt x="903487" y="2024063"/>
                  <a:pt x="892176" y="2012633"/>
                  <a:pt x="892176" y="1997393"/>
                </a:cubicBezTo>
                <a:cubicBezTo>
                  <a:pt x="892176" y="1978343"/>
                  <a:pt x="903487" y="1966913"/>
                  <a:pt x="922338" y="1966913"/>
                </a:cubicBezTo>
                <a:close/>
                <a:moveTo>
                  <a:pt x="2737645" y="1963738"/>
                </a:moveTo>
                <a:cubicBezTo>
                  <a:pt x="2752613" y="1963738"/>
                  <a:pt x="2763839" y="1974964"/>
                  <a:pt x="2763839" y="1989932"/>
                </a:cubicBezTo>
                <a:cubicBezTo>
                  <a:pt x="2763839" y="2004900"/>
                  <a:pt x="2752613" y="2016126"/>
                  <a:pt x="2737645" y="2016126"/>
                </a:cubicBezTo>
                <a:cubicBezTo>
                  <a:pt x="2722677" y="2016126"/>
                  <a:pt x="2711451" y="2004900"/>
                  <a:pt x="2711451" y="1989932"/>
                </a:cubicBezTo>
                <a:cubicBezTo>
                  <a:pt x="2711451" y="1974964"/>
                  <a:pt x="2722677" y="1963738"/>
                  <a:pt x="2737645" y="1963738"/>
                </a:cubicBezTo>
                <a:close/>
                <a:moveTo>
                  <a:pt x="2393951" y="1963738"/>
                </a:moveTo>
                <a:lnTo>
                  <a:pt x="2395539" y="1963738"/>
                </a:lnTo>
                <a:lnTo>
                  <a:pt x="2395539" y="1965326"/>
                </a:lnTo>
                <a:lnTo>
                  <a:pt x="2393951" y="1965326"/>
                </a:lnTo>
                <a:close/>
                <a:moveTo>
                  <a:pt x="3193733" y="1960563"/>
                </a:moveTo>
                <a:cubicBezTo>
                  <a:pt x="3212783" y="1960563"/>
                  <a:pt x="3224213" y="1971675"/>
                  <a:pt x="3224213" y="1986492"/>
                </a:cubicBezTo>
                <a:cubicBezTo>
                  <a:pt x="3224213" y="2005013"/>
                  <a:pt x="3212783" y="2016126"/>
                  <a:pt x="3193733" y="2016126"/>
                </a:cubicBezTo>
                <a:cubicBezTo>
                  <a:pt x="3178493" y="2016126"/>
                  <a:pt x="3167063" y="2005013"/>
                  <a:pt x="3167063" y="1986492"/>
                </a:cubicBezTo>
                <a:cubicBezTo>
                  <a:pt x="3167063" y="1971675"/>
                  <a:pt x="3178493" y="1960563"/>
                  <a:pt x="3193733" y="1960563"/>
                </a:cubicBezTo>
                <a:close/>
                <a:moveTo>
                  <a:pt x="347890" y="1960563"/>
                </a:moveTo>
                <a:cubicBezTo>
                  <a:pt x="351519" y="1960563"/>
                  <a:pt x="358776" y="1967820"/>
                  <a:pt x="358776" y="1971449"/>
                </a:cubicBezTo>
                <a:cubicBezTo>
                  <a:pt x="358776" y="1978706"/>
                  <a:pt x="351519" y="1985963"/>
                  <a:pt x="347890" y="1985963"/>
                </a:cubicBezTo>
                <a:cubicBezTo>
                  <a:pt x="340633" y="1985963"/>
                  <a:pt x="333376" y="1978706"/>
                  <a:pt x="333376" y="1971449"/>
                </a:cubicBezTo>
                <a:cubicBezTo>
                  <a:pt x="333376" y="1967820"/>
                  <a:pt x="340633" y="1960563"/>
                  <a:pt x="347890" y="1960563"/>
                </a:cubicBezTo>
                <a:close/>
                <a:moveTo>
                  <a:pt x="805144" y="1936751"/>
                </a:moveTo>
                <a:cubicBezTo>
                  <a:pt x="823820" y="1936751"/>
                  <a:pt x="835026" y="1951920"/>
                  <a:pt x="835026" y="1970882"/>
                </a:cubicBezTo>
                <a:cubicBezTo>
                  <a:pt x="835026" y="1989844"/>
                  <a:pt x="823820" y="2005014"/>
                  <a:pt x="805144" y="2005014"/>
                </a:cubicBezTo>
                <a:cubicBezTo>
                  <a:pt x="786467" y="2005014"/>
                  <a:pt x="771526" y="1989844"/>
                  <a:pt x="771526" y="1970882"/>
                </a:cubicBezTo>
                <a:cubicBezTo>
                  <a:pt x="771526" y="1951920"/>
                  <a:pt x="786467" y="1936751"/>
                  <a:pt x="805144" y="1936751"/>
                </a:cubicBezTo>
                <a:close/>
                <a:moveTo>
                  <a:pt x="230982" y="1936751"/>
                </a:moveTo>
                <a:cubicBezTo>
                  <a:pt x="234554" y="1936751"/>
                  <a:pt x="238126" y="1940561"/>
                  <a:pt x="238126" y="1948181"/>
                </a:cubicBezTo>
                <a:cubicBezTo>
                  <a:pt x="238126" y="1951991"/>
                  <a:pt x="234554" y="1955801"/>
                  <a:pt x="230982" y="1955801"/>
                </a:cubicBezTo>
                <a:cubicBezTo>
                  <a:pt x="227410" y="1955801"/>
                  <a:pt x="223838" y="1951991"/>
                  <a:pt x="223838" y="1948181"/>
                </a:cubicBezTo>
                <a:cubicBezTo>
                  <a:pt x="223838" y="1940561"/>
                  <a:pt x="227410" y="1936751"/>
                  <a:pt x="230982" y="1936751"/>
                </a:cubicBezTo>
                <a:close/>
                <a:moveTo>
                  <a:pt x="2510632" y="1936750"/>
                </a:moveTo>
                <a:cubicBezTo>
                  <a:pt x="2514601" y="1936750"/>
                  <a:pt x="2514601" y="1936750"/>
                  <a:pt x="2514601" y="1941513"/>
                </a:cubicBezTo>
                <a:cubicBezTo>
                  <a:pt x="2514601" y="1941513"/>
                  <a:pt x="2514601" y="1941513"/>
                  <a:pt x="2510632" y="1941513"/>
                </a:cubicBezTo>
                <a:cubicBezTo>
                  <a:pt x="2510632" y="1941513"/>
                  <a:pt x="2506663" y="1941513"/>
                  <a:pt x="2506663" y="1941513"/>
                </a:cubicBezTo>
                <a:cubicBezTo>
                  <a:pt x="2506663" y="1936750"/>
                  <a:pt x="2510632" y="1936750"/>
                  <a:pt x="2510632" y="1936750"/>
                </a:cubicBezTo>
                <a:close/>
                <a:moveTo>
                  <a:pt x="3310732" y="1933575"/>
                </a:moveTo>
                <a:cubicBezTo>
                  <a:pt x="3325700" y="1933575"/>
                  <a:pt x="3336926" y="1948815"/>
                  <a:pt x="3336926" y="1964055"/>
                </a:cubicBezTo>
                <a:cubicBezTo>
                  <a:pt x="3336926" y="1979295"/>
                  <a:pt x="3325700" y="1990725"/>
                  <a:pt x="3310732" y="1990725"/>
                </a:cubicBezTo>
                <a:cubicBezTo>
                  <a:pt x="3295764" y="1990725"/>
                  <a:pt x="3284538" y="1979295"/>
                  <a:pt x="3284538" y="1964055"/>
                </a:cubicBezTo>
                <a:cubicBezTo>
                  <a:pt x="3284538" y="1948815"/>
                  <a:pt x="3295764" y="1933575"/>
                  <a:pt x="3310732" y="1933575"/>
                </a:cubicBezTo>
                <a:close/>
                <a:moveTo>
                  <a:pt x="1144271" y="1933575"/>
                </a:moveTo>
                <a:cubicBezTo>
                  <a:pt x="1151891" y="1933575"/>
                  <a:pt x="1155701" y="1937279"/>
                  <a:pt x="1155701" y="1944687"/>
                </a:cubicBezTo>
                <a:cubicBezTo>
                  <a:pt x="1155701" y="1948392"/>
                  <a:pt x="1151891" y="1955800"/>
                  <a:pt x="1144271" y="1955800"/>
                </a:cubicBezTo>
                <a:cubicBezTo>
                  <a:pt x="1140461" y="1955800"/>
                  <a:pt x="1136651" y="1948392"/>
                  <a:pt x="1136651" y="1944687"/>
                </a:cubicBezTo>
                <a:cubicBezTo>
                  <a:pt x="1136651" y="1937279"/>
                  <a:pt x="1140461" y="1933575"/>
                  <a:pt x="1144271" y="1933575"/>
                </a:cubicBezTo>
                <a:close/>
                <a:moveTo>
                  <a:pt x="2854326" y="1930401"/>
                </a:moveTo>
                <a:cubicBezTo>
                  <a:pt x="2872847" y="1930401"/>
                  <a:pt x="2887663" y="1945218"/>
                  <a:pt x="2887663" y="1963738"/>
                </a:cubicBezTo>
                <a:cubicBezTo>
                  <a:pt x="2887663" y="1982259"/>
                  <a:pt x="2872847" y="1997076"/>
                  <a:pt x="2854326" y="1997076"/>
                </a:cubicBezTo>
                <a:cubicBezTo>
                  <a:pt x="2835805" y="1997076"/>
                  <a:pt x="2820988" y="1982259"/>
                  <a:pt x="2820988" y="1963738"/>
                </a:cubicBezTo>
                <a:cubicBezTo>
                  <a:pt x="2820988" y="1945218"/>
                  <a:pt x="2835805" y="1930401"/>
                  <a:pt x="2854326" y="1930401"/>
                </a:cubicBezTo>
                <a:close/>
                <a:moveTo>
                  <a:pt x="113771" y="1919288"/>
                </a:moveTo>
                <a:cubicBezTo>
                  <a:pt x="118005" y="1919288"/>
                  <a:pt x="122238" y="1919288"/>
                  <a:pt x="122238" y="1922992"/>
                </a:cubicBezTo>
                <a:cubicBezTo>
                  <a:pt x="122238" y="1926697"/>
                  <a:pt x="118005" y="1930401"/>
                  <a:pt x="113771" y="1930401"/>
                </a:cubicBezTo>
                <a:cubicBezTo>
                  <a:pt x="113771" y="1930401"/>
                  <a:pt x="109538" y="1926697"/>
                  <a:pt x="109538" y="1922992"/>
                </a:cubicBezTo>
                <a:cubicBezTo>
                  <a:pt x="109538" y="1919288"/>
                  <a:pt x="113771" y="1919288"/>
                  <a:pt x="113771" y="1919288"/>
                </a:cubicBezTo>
                <a:close/>
                <a:moveTo>
                  <a:pt x="3427702" y="1914526"/>
                </a:moveTo>
                <a:cubicBezTo>
                  <a:pt x="3438959" y="1914526"/>
                  <a:pt x="3446463" y="1922030"/>
                  <a:pt x="3446463" y="1937040"/>
                </a:cubicBezTo>
                <a:cubicBezTo>
                  <a:pt x="3446463" y="1948296"/>
                  <a:pt x="3438959" y="1955801"/>
                  <a:pt x="3427702" y="1955801"/>
                </a:cubicBezTo>
                <a:cubicBezTo>
                  <a:pt x="3412693" y="1955801"/>
                  <a:pt x="3405188" y="1948296"/>
                  <a:pt x="3405188" y="1937040"/>
                </a:cubicBezTo>
                <a:cubicBezTo>
                  <a:pt x="3405188" y="1922030"/>
                  <a:pt x="3412693" y="1914526"/>
                  <a:pt x="3427702" y="1914526"/>
                </a:cubicBezTo>
                <a:close/>
                <a:moveTo>
                  <a:pt x="687388" y="1914526"/>
                </a:moveTo>
                <a:cubicBezTo>
                  <a:pt x="702470" y="1914526"/>
                  <a:pt x="717551" y="1929607"/>
                  <a:pt x="717551" y="1944688"/>
                </a:cubicBezTo>
                <a:cubicBezTo>
                  <a:pt x="717551" y="1963540"/>
                  <a:pt x="702470" y="1974851"/>
                  <a:pt x="687388" y="1974851"/>
                </a:cubicBezTo>
                <a:cubicBezTo>
                  <a:pt x="672307" y="1974851"/>
                  <a:pt x="657226" y="1963540"/>
                  <a:pt x="657226" y="1944688"/>
                </a:cubicBezTo>
                <a:cubicBezTo>
                  <a:pt x="657226" y="1929607"/>
                  <a:pt x="672307" y="1914526"/>
                  <a:pt x="687388" y="1914526"/>
                </a:cubicBezTo>
                <a:close/>
                <a:moveTo>
                  <a:pt x="2971300" y="1903413"/>
                </a:moveTo>
                <a:cubicBezTo>
                  <a:pt x="2990100" y="1903413"/>
                  <a:pt x="3005139" y="1918582"/>
                  <a:pt x="3005139" y="1937544"/>
                </a:cubicBezTo>
                <a:cubicBezTo>
                  <a:pt x="3005139" y="1956506"/>
                  <a:pt x="2990100" y="1971676"/>
                  <a:pt x="2971300" y="1971676"/>
                </a:cubicBezTo>
                <a:cubicBezTo>
                  <a:pt x="2948741" y="1971676"/>
                  <a:pt x="2933701" y="1956506"/>
                  <a:pt x="2933701" y="1937544"/>
                </a:cubicBezTo>
                <a:cubicBezTo>
                  <a:pt x="2933701" y="1918582"/>
                  <a:pt x="2948741" y="1903413"/>
                  <a:pt x="2971300" y="1903413"/>
                </a:cubicBezTo>
                <a:close/>
                <a:moveTo>
                  <a:pt x="2627314" y="1903413"/>
                </a:moveTo>
                <a:cubicBezTo>
                  <a:pt x="2634722" y="1903413"/>
                  <a:pt x="2638426" y="1907117"/>
                  <a:pt x="2638426" y="1914525"/>
                </a:cubicBezTo>
                <a:cubicBezTo>
                  <a:pt x="2638426" y="1918230"/>
                  <a:pt x="2634722" y="1925638"/>
                  <a:pt x="2627314" y="1925638"/>
                </a:cubicBezTo>
                <a:cubicBezTo>
                  <a:pt x="2619905" y="1925638"/>
                  <a:pt x="2616201" y="1918230"/>
                  <a:pt x="2616201" y="1914525"/>
                </a:cubicBezTo>
                <a:cubicBezTo>
                  <a:pt x="2616201" y="1907117"/>
                  <a:pt x="2619905" y="1903413"/>
                  <a:pt x="2627314" y="1903413"/>
                </a:cubicBezTo>
                <a:close/>
                <a:moveTo>
                  <a:pt x="3540920" y="1900238"/>
                </a:moveTo>
                <a:cubicBezTo>
                  <a:pt x="3544492" y="1900238"/>
                  <a:pt x="3548064" y="1904048"/>
                  <a:pt x="3548064" y="1911668"/>
                </a:cubicBezTo>
                <a:cubicBezTo>
                  <a:pt x="3548064" y="1915478"/>
                  <a:pt x="3544492" y="1919288"/>
                  <a:pt x="3540920" y="1919288"/>
                </a:cubicBezTo>
                <a:cubicBezTo>
                  <a:pt x="3537348" y="1919288"/>
                  <a:pt x="3533776" y="1915478"/>
                  <a:pt x="3533776" y="1911668"/>
                </a:cubicBezTo>
                <a:cubicBezTo>
                  <a:pt x="3533776" y="1904048"/>
                  <a:pt x="3537348" y="1900238"/>
                  <a:pt x="3540920" y="1900238"/>
                </a:cubicBezTo>
                <a:close/>
                <a:moveTo>
                  <a:pt x="1030577" y="1900238"/>
                </a:moveTo>
                <a:cubicBezTo>
                  <a:pt x="1041833" y="1900238"/>
                  <a:pt x="1049338" y="1907742"/>
                  <a:pt x="1049338" y="1918999"/>
                </a:cubicBezTo>
                <a:cubicBezTo>
                  <a:pt x="1049338" y="1930256"/>
                  <a:pt x="1041833" y="1941513"/>
                  <a:pt x="1030577" y="1941513"/>
                </a:cubicBezTo>
                <a:cubicBezTo>
                  <a:pt x="1019320" y="1941513"/>
                  <a:pt x="1008063" y="1930256"/>
                  <a:pt x="1008063" y="1918999"/>
                </a:cubicBezTo>
                <a:cubicBezTo>
                  <a:pt x="1008063" y="1907742"/>
                  <a:pt x="1019320" y="1900238"/>
                  <a:pt x="1030577" y="1900238"/>
                </a:cubicBezTo>
                <a:close/>
                <a:moveTo>
                  <a:pt x="570402" y="1895476"/>
                </a:moveTo>
                <a:cubicBezTo>
                  <a:pt x="570402" y="1895476"/>
                  <a:pt x="570402" y="1895476"/>
                  <a:pt x="574187" y="1895476"/>
                </a:cubicBezTo>
                <a:cubicBezTo>
                  <a:pt x="585544" y="1895476"/>
                  <a:pt x="596901" y="1906833"/>
                  <a:pt x="596901" y="1921975"/>
                </a:cubicBezTo>
                <a:cubicBezTo>
                  <a:pt x="596901" y="1933332"/>
                  <a:pt x="585544" y="1944689"/>
                  <a:pt x="574187" y="1944689"/>
                </a:cubicBezTo>
                <a:cubicBezTo>
                  <a:pt x="559045" y="1944689"/>
                  <a:pt x="547688" y="1933332"/>
                  <a:pt x="547688" y="1921975"/>
                </a:cubicBezTo>
                <a:cubicBezTo>
                  <a:pt x="547688" y="1906833"/>
                  <a:pt x="559045" y="1895476"/>
                  <a:pt x="570402" y="1895476"/>
                </a:cubicBezTo>
                <a:close/>
                <a:moveTo>
                  <a:pt x="0" y="1895475"/>
                </a:moveTo>
                <a:lnTo>
                  <a:pt x="4763" y="1895475"/>
                </a:lnTo>
                <a:lnTo>
                  <a:pt x="0" y="1900238"/>
                </a:lnTo>
                <a:close/>
                <a:moveTo>
                  <a:pt x="3654425" y="1881188"/>
                </a:moveTo>
                <a:lnTo>
                  <a:pt x="3657600" y="1884363"/>
                </a:lnTo>
                <a:lnTo>
                  <a:pt x="3654425" y="1884363"/>
                </a:lnTo>
                <a:close/>
                <a:moveTo>
                  <a:pt x="3084514" y="1881188"/>
                </a:moveTo>
                <a:cubicBezTo>
                  <a:pt x="3103365" y="1881188"/>
                  <a:pt x="3114676" y="1896129"/>
                  <a:pt x="3114676" y="1911070"/>
                </a:cubicBezTo>
                <a:cubicBezTo>
                  <a:pt x="3114676" y="1929747"/>
                  <a:pt x="3103365" y="1944688"/>
                  <a:pt x="3084514" y="1944688"/>
                </a:cubicBezTo>
                <a:cubicBezTo>
                  <a:pt x="3065662" y="1944688"/>
                  <a:pt x="3054351" y="1929747"/>
                  <a:pt x="3054351" y="1911070"/>
                </a:cubicBezTo>
                <a:cubicBezTo>
                  <a:pt x="3054351" y="1896129"/>
                  <a:pt x="3065662" y="1881188"/>
                  <a:pt x="3084514" y="1881188"/>
                </a:cubicBezTo>
                <a:close/>
                <a:moveTo>
                  <a:pt x="457201" y="1876425"/>
                </a:moveTo>
                <a:cubicBezTo>
                  <a:pt x="468631" y="1876425"/>
                  <a:pt x="476251" y="1884045"/>
                  <a:pt x="476251" y="1895475"/>
                </a:cubicBezTo>
                <a:cubicBezTo>
                  <a:pt x="476251" y="1906905"/>
                  <a:pt x="468631" y="1914525"/>
                  <a:pt x="457201" y="1914525"/>
                </a:cubicBezTo>
                <a:cubicBezTo>
                  <a:pt x="445771" y="1914525"/>
                  <a:pt x="438151" y="1906905"/>
                  <a:pt x="438151" y="1895475"/>
                </a:cubicBezTo>
                <a:cubicBezTo>
                  <a:pt x="438151" y="1884045"/>
                  <a:pt x="445771" y="1876425"/>
                  <a:pt x="457201" y="1876425"/>
                </a:cubicBezTo>
                <a:close/>
                <a:moveTo>
                  <a:pt x="1257301" y="1865313"/>
                </a:moveTo>
                <a:lnTo>
                  <a:pt x="1262064" y="1865313"/>
                </a:lnTo>
                <a:lnTo>
                  <a:pt x="1257301" y="1870076"/>
                </a:lnTo>
                <a:close/>
                <a:moveTo>
                  <a:pt x="914400" y="1865313"/>
                </a:moveTo>
                <a:cubicBezTo>
                  <a:pt x="929482" y="1865313"/>
                  <a:pt x="944563" y="1876743"/>
                  <a:pt x="944563" y="1891983"/>
                </a:cubicBezTo>
                <a:cubicBezTo>
                  <a:pt x="944563" y="1911033"/>
                  <a:pt x="929482" y="1922463"/>
                  <a:pt x="914400" y="1922463"/>
                </a:cubicBezTo>
                <a:cubicBezTo>
                  <a:pt x="899319" y="1922463"/>
                  <a:pt x="888008" y="1911033"/>
                  <a:pt x="888008" y="1895793"/>
                </a:cubicBezTo>
                <a:cubicBezTo>
                  <a:pt x="884238" y="1876743"/>
                  <a:pt x="899319" y="1865313"/>
                  <a:pt x="914400" y="1865313"/>
                </a:cubicBezTo>
                <a:close/>
                <a:moveTo>
                  <a:pt x="2740515" y="1862138"/>
                </a:moveTo>
                <a:cubicBezTo>
                  <a:pt x="2755657" y="1862138"/>
                  <a:pt x="2767014" y="1873495"/>
                  <a:pt x="2767014" y="1888637"/>
                </a:cubicBezTo>
                <a:cubicBezTo>
                  <a:pt x="2767014" y="1899994"/>
                  <a:pt x="2755657" y="1911351"/>
                  <a:pt x="2740515" y="1911351"/>
                </a:cubicBezTo>
                <a:cubicBezTo>
                  <a:pt x="2729158" y="1911351"/>
                  <a:pt x="2717801" y="1899994"/>
                  <a:pt x="2717801" y="1888637"/>
                </a:cubicBezTo>
                <a:cubicBezTo>
                  <a:pt x="2717801" y="1873495"/>
                  <a:pt x="2729158" y="1862138"/>
                  <a:pt x="2740515" y="1862138"/>
                </a:cubicBezTo>
                <a:close/>
                <a:moveTo>
                  <a:pt x="3197226" y="1854200"/>
                </a:moveTo>
                <a:cubicBezTo>
                  <a:pt x="3216077" y="1854200"/>
                  <a:pt x="3227388" y="1869281"/>
                  <a:pt x="3227388" y="1884362"/>
                </a:cubicBezTo>
                <a:cubicBezTo>
                  <a:pt x="3227388" y="1903214"/>
                  <a:pt x="3216077" y="1914525"/>
                  <a:pt x="3197226" y="1914525"/>
                </a:cubicBezTo>
                <a:cubicBezTo>
                  <a:pt x="3182144" y="1914525"/>
                  <a:pt x="3167063" y="1903214"/>
                  <a:pt x="3167063" y="1884362"/>
                </a:cubicBezTo>
                <a:cubicBezTo>
                  <a:pt x="3167063" y="1869281"/>
                  <a:pt x="3182144" y="1854200"/>
                  <a:pt x="3197226" y="1854200"/>
                </a:cubicBezTo>
                <a:close/>
                <a:moveTo>
                  <a:pt x="343694" y="1854200"/>
                </a:moveTo>
                <a:cubicBezTo>
                  <a:pt x="351235" y="1854200"/>
                  <a:pt x="358776" y="1861741"/>
                  <a:pt x="358776" y="1869281"/>
                </a:cubicBezTo>
                <a:cubicBezTo>
                  <a:pt x="358776" y="1876822"/>
                  <a:pt x="351235" y="1884363"/>
                  <a:pt x="343694" y="1884363"/>
                </a:cubicBezTo>
                <a:cubicBezTo>
                  <a:pt x="336154" y="1884363"/>
                  <a:pt x="328613" y="1876822"/>
                  <a:pt x="328613" y="1869281"/>
                </a:cubicBezTo>
                <a:cubicBezTo>
                  <a:pt x="328613" y="1861741"/>
                  <a:pt x="336154" y="1854200"/>
                  <a:pt x="343694" y="1854200"/>
                </a:cubicBezTo>
                <a:close/>
                <a:moveTo>
                  <a:pt x="800894" y="1835151"/>
                </a:moveTo>
                <a:cubicBezTo>
                  <a:pt x="819856" y="1835151"/>
                  <a:pt x="835026" y="1850466"/>
                  <a:pt x="835026" y="1869609"/>
                </a:cubicBezTo>
                <a:cubicBezTo>
                  <a:pt x="835026" y="1888753"/>
                  <a:pt x="819856" y="1900239"/>
                  <a:pt x="800894" y="1900239"/>
                </a:cubicBezTo>
                <a:cubicBezTo>
                  <a:pt x="781932" y="1900239"/>
                  <a:pt x="766763" y="1888753"/>
                  <a:pt x="766763" y="1869609"/>
                </a:cubicBezTo>
                <a:cubicBezTo>
                  <a:pt x="766763" y="1850466"/>
                  <a:pt x="781932" y="1835151"/>
                  <a:pt x="800894" y="1835151"/>
                </a:cubicBezTo>
                <a:close/>
                <a:moveTo>
                  <a:pt x="230506" y="1835151"/>
                </a:moveTo>
                <a:cubicBezTo>
                  <a:pt x="234316" y="1835151"/>
                  <a:pt x="238126" y="1838961"/>
                  <a:pt x="238126" y="1846581"/>
                </a:cubicBezTo>
                <a:cubicBezTo>
                  <a:pt x="238126" y="1850391"/>
                  <a:pt x="234316" y="1854201"/>
                  <a:pt x="230506" y="1854201"/>
                </a:cubicBezTo>
                <a:cubicBezTo>
                  <a:pt x="222886" y="1854201"/>
                  <a:pt x="219076" y="1850391"/>
                  <a:pt x="219076" y="1846581"/>
                </a:cubicBezTo>
                <a:cubicBezTo>
                  <a:pt x="219076" y="1838961"/>
                  <a:pt x="222886" y="1835151"/>
                  <a:pt x="230506" y="1835151"/>
                </a:cubicBezTo>
                <a:close/>
                <a:moveTo>
                  <a:pt x="2511426" y="1835150"/>
                </a:moveTo>
                <a:cubicBezTo>
                  <a:pt x="2514601" y="1835150"/>
                  <a:pt x="2514601" y="1835150"/>
                  <a:pt x="2514601" y="1835150"/>
                </a:cubicBezTo>
                <a:cubicBezTo>
                  <a:pt x="2514601" y="1839913"/>
                  <a:pt x="2514601" y="1839913"/>
                  <a:pt x="2511426" y="1839913"/>
                </a:cubicBezTo>
                <a:cubicBezTo>
                  <a:pt x="2511426" y="1839913"/>
                  <a:pt x="2511426" y="1839913"/>
                  <a:pt x="2511426" y="1835150"/>
                </a:cubicBezTo>
                <a:close/>
                <a:moveTo>
                  <a:pt x="3311208" y="1831975"/>
                </a:moveTo>
                <a:cubicBezTo>
                  <a:pt x="3330258" y="1831975"/>
                  <a:pt x="3341688" y="1843087"/>
                  <a:pt x="3341688" y="1857904"/>
                </a:cubicBezTo>
                <a:cubicBezTo>
                  <a:pt x="3341688" y="1876425"/>
                  <a:pt x="3330258" y="1887538"/>
                  <a:pt x="3315018" y="1887538"/>
                </a:cubicBezTo>
                <a:cubicBezTo>
                  <a:pt x="3311208" y="1887538"/>
                  <a:pt x="3311208" y="1887538"/>
                  <a:pt x="3311208" y="1887538"/>
                </a:cubicBezTo>
                <a:cubicBezTo>
                  <a:pt x="3295968" y="1887538"/>
                  <a:pt x="3284538" y="1876425"/>
                  <a:pt x="3284538" y="1857904"/>
                </a:cubicBezTo>
                <a:cubicBezTo>
                  <a:pt x="3284538" y="1843087"/>
                  <a:pt x="3295968" y="1831975"/>
                  <a:pt x="3311208" y="1831975"/>
                </a:cubicBezTo>
                <a:close/>
                <a:moveTo>
                  <a:pt x="1144588" y="1831975"/>
                </a:moveTo>
                <a:cubicBezTo>
                  <a:pt x="1148557" y="1831975"/>
                  <a:pt x="1152526" y="1835785"/>
                  <a:pt x="1152526" y="1843405"/>
                </a:cubicBezTo>
                <a:cubicBezTo>
                  <a:pt x="1152526" y="1847215"/>
                  <a:pt x="1148557" y="1851025"/>
                  <a:pt x="1144588" y="1851025"/>
                </a:cubicBezTo>
                <a:cubicBezTo>
                  <a:pt x="1140620" y="1851025"/>
                  <a:pt x="1136651" y="1847215"/>
                  <a:pt x="1136651" y="1843405"/>
                </a:cubicBezTo>
                <a:cubicBezTo>
                  <a:pt x="1136651" y="1835785"/>
                  <a:pt x="1140620" y="1831975"/>
                  <a:pt x="1144588" y="1831975"/>
                </a:cubicBezTo>
                <a:close/>
                <a:moveTo>
                  <a:pt x="2854827" y="1827213"/>
                </a:moveTo>
                <a:cubicBezTo>
                  <a:pt x="2877387" y="1827213"/>
                  <a:pt x="2892426" y="1842382"/>
                  <a:pt x="2892426" y="1861344"/>
                </a:cubicBezTo>
                <a:cubicBezTo>
                  <a:pt x="2892426" y="1880306"/>
                  <a:pt x="2877387" y="1895476"/>
                  <a:pt x="2854827" y="1895476"/>
                </a:cubicBezTo>
                <a:cubicBezTo>
                  <a:pt x="2836028" y="1895476"/>
                  <a:pt x="2820988" y="1880306"/>
                  <a:pt x="2820988" y="1861344"/>
                </a:cubicBezTo>
                <a:cubicBezTo>
                  <a:pt x="2820988" y="1842382"/>
                  <a:pt x="2836028" y="1827213"/>
                  <a:pt x="2854827" y="1827213"/>
                </a:cubicBezTo>
                <a:close/>
                <a:moveTo>
                  <a:pt x="3427702" y="1812926"/>
                </a:moveTo>
                <a:cubicBezTo>
                  <a:pt x="3438959" y="1812926"/>
                  <a:pt x="3446463" y="1820430"/>
                  <a:pt x="3446463" y="1831687"/>
                </a:cubicBezTo>
                <a:cubicBezTo>
                  <a:pt x="3446463" y="1846696"/>
                  <a:pt x="3438959" y="1854201"/>
                  <a:pt x="3427702" y="1854201"/>
                </a:cubicBezTo>
                <a:cubicBezTo>
                  <a:pt x="3412693" y="1854201"/>
                  <a:pt x="3405188" y="1846696"/>
                  <a:pt x="3405188" y="1835440"/>
                </a:cubicBezTo>
                <a:cubicBezTo>
                  <a:pt x="3405188" y="1820430"/>
                  <a:pt x="3412693" y="1812926"/>
                  <a:pt x="3427702" y="1812926"/>
                </a:cubicBezTo>
                <a:close/>
                <a:moveTo>
                  <a:pt x="687388" y="1812926"/>
                </a:moveTo>
                <a:cubicBezTo>
                  <a:pt x="702470" y="1812926"/>
                  <a:pt x="717551" y="1828007"/>
                  <a:pt x="717551" y="1843088"/>
                </a:cubicBezTo>
                <a:cubicBezTo>
                  <a:pt x="717551" y="1861940"/>
                  <a:pt x="702470" y="1873251"/>
                  <a:pt x="687388" y="1873251"/>
                </a:cubicBezTo>
                <a:cubicBezTo>
                  <a:pt x="668537" y="1873251"/>
                  <a:pt x="657226" y="1861940"/>
                  <a:pt x="657226" y="1843088"/>
                </a:cubicBezTo>
                <a:cubicBezTo>
                  <a:pt x="657226" y="1828007"/>
                  <a:pt x="668537" y="1812926"/>
                  <a:pt x="687388" y="1812926"/>
                </a:cubicBezTo>
                <a:close/>
                <a:moveTo>
                  <a:pt x="118005" y="1812926"/>
                </a:moveTo>
                <a:cubicBezTo>
                  <a:pt x="122238" y="1812926"/>
                  <a:pt x="122238" y="1816630"/>
                  <a:pt x="122238" y="1820335"/>
                </a:cubicBezTo>
                <a:cubicBezTo>
                  <a:pt x="122238" y="1824039"/>
                  <a:pt x="122238" y="1824039"/>
                  <a:pt x="118005" y="1824039"/>
                </a:cubicBezTo>
                <a:cubicBezTo>
                  <a:pt x="113771" y="1824039"/>
                  <a:pt x="109538" y="1824039"/>
                  <a:pt x="109538" y="1820335"/>
                </a:cubicBezTo>
                <a:cubicBezTo>
                  <a:pt x="109538" y="1816630"/>
                  <a:pt x="113771" y="1812926"/>
                  <a:pt x="118005" y="1812926"/>
                </a:cubicBezTo>
                <a:close/>
                <a:moveTo>
                  <a:pt x="2624139" y="1801813"/>
                </a:moveTo>
                <a:cubicBezTo>
                  <a:pt x="2631547" y="1801813"/>
                  <a:pt x="2635251" y="1805623"/>
                  <a:pt x="2635251" y="1813243"/>
                </a:cubicBezTo>
                <a:cubicBezTo>
                  <a:pt x="2635251" y="1817053"/>
                  <a:pt x="2631547" y="1820863"/>
                  <a:pt x="2624139" y="1820863"/>
                </a:cubicBezTo>
                <a:cubicBezTo>
                  <a:pt x="2616730" y="1820863"/>
                  <a:pt x="2613026" y="1817053"/>
                  <a:pt x="2613026" y="1813243"/>
                </a:cubicBezTo>
                <a:cubicBezTo>
                  <a:pt x="2613026" y="1805623"/>
                  <a:pt x="2616730" y="1801813"/>
                  <a:pt x="2624139" y="1801813"/>
                </a:cubicBezTo>
                <a:close/>
                <a:moveTo>
                  <a:pt x="3539333" y="1797051"/>
                </a:moveTo>
                <a:cubicBezTo>
                  <a:pt x="3544156" y="1797051"/>
                  <a:pt x="3548065" y="1801315"/>
                  <a:pt x="3548065" y="1806576"/>
                </a:cubicBezTo>
                <a:cubicBezTo>
                  <a:pt x="3548065" y="1811837"/>
                  <a:pt x="3544156" y="1816101"/>
                  <a:pt x="3539333" y="1816101"/>
                </a:cubicBezTo>
                <a:cubicBezTo>
                  <a:pt x="3534510" y="1816101"/>
                  <a:pt x="3530601" y="1811837"/>
                  <a:pt x="3530601" y="1806576"/>
                </a:cubicBezTo>
                <a:cubicBezTo>
                  <a:pt x="3530601" y="1801315"/>
                  <a:pt x="3534510" y="1797051"/>
                  <a:pt x="3539333" y="1797051"/>
                </a:cubicBezTo>
                <a:close/>
                <a:moveTo>
                  <a:pt x="2967540" y="1797051"/>
                </a:moveTo>
                <a:cubicBezTo>
                  <a:pt x="2990100" y="1797051"/>
                  <a:pt x="3005139" y="1816101"/>
                  <a:pt x="3005139" y="1835151"/>
                </a:cubicBezTo>
                <a:cubicBezTo>
                  <a:pt x="3005139" y="1854201"/>
                  <a:pt x="2990100" y="1873251"/>
                  <a:pt x="2967540" y="1873251"/>
                </a:cubicBezTo>
                <a:cubicBezTo>
                  <a:pt x="2948741" y="1873251"/>
                  <a:pt x="2933701" y="1854201"/>
                  <a:pt x="2933701" y="1835151"/>
                </a:cubicBezTo>
                <a:cubicBezTo>
                  <a:pt x="2933701" y="1816101"/>
                  <a:pt x="2948741" y="1797051"/>
                  <a:pt x="2967540" y="1797051"/>
                </a:cubicBezTo>
                <a:close/>
                <a:moveTo>
                  <a:pt x="1031587" y="1797050"/>
                </a:moveTo>
                <a:cubicBezTo>
                  <a:pt x="1042844" y="1797050"/>
                  <a:pt x="1054101" y="1804670"/>
                  <a:pt x="1054101" y="1816100"/>
                </a:cubicBezTo>
                <a:cubicBezTo>
                  <a:pt x="1054101" y="1827530"/>
                  <a:pt x="1042844" y="1835150"/>
                  <a:pt x="1031587" y="1835150"/>
                </a:cubicBezTo>
                <a:cubicBezTo>
                  <a:pt x="1020330" y="1835150"/>
                  <a:pt x="1012826" y="1827530"/>
                  <a:pt x="1012826" y="1816100"/>
                </a:cubicBezTo>
                <a:cubicBezTo>
                  <a:pt x="1012826" y="1804670"/>
                  <a:pt x="1020330" y="1797050"/>
                  <a:pt x="1031587" y="1797050"/>
                </a:cubicBezTo>
                <a:close/>
                <a:moveTo>
                  <a:pt x="574675" y="1793876"/>
                </a:moveTo>
                <a:cubicBezTo>
                  <a:pt x="590097" y="1793876"/>
                  <a:pt x="601663" y="1805233"/>
                  <a:pt x="601663" y="1816590"/>
                </a:cubicBezTo>
                <a:cubicBezTo>
                  <a:pt x="601663" y="1831732"/>
                  <a:pt x="590097" y="1843089"/>
                  <a:pt x="574675" y="1843089"/>
                </a:cubicBezTo>
                <a:cubicBezTo>
                  <a:pt x="559254" y="1843089"/>
                  <a:pt x="547688" y="1831732"/>
                  <a:pt x="547688" y="1816590"/>
                </a:cubicBezTo>
                <a:cubicBezTo>
                  <a:pt x="547688" y="1805233"/>
                  <a:pt x="559254" y="1793876"/>
                  <a:pt x="574675" y="1793876"/>
                </a:cubicBezTo>
                <a:close/>
                <a:moveTo>
                  <a:pt x="0" y="1793875"/>
                </a:moveTo>
                <a:lnTo>
                  <a:pt x="4763" y="1793875"/>
                </a:lnTo>
                <a:lnTo>
                  <a:pt x="4763" y="1797050"/>
                </a:lnTo>
                <a:close/>
                <a:moveTo>
                  <a:pt x="3651250" y="1779588"/>
                </a:moveTo>
                <a:lnTo>
                  <a:pt x="3654425" y="1782763"/>
                </a:lnTo>
                <a:lnTo>
                  <a:pt x="3651250" y="1782763"/>
                </a:lnTo>
                <a:close/>
                <a:moveTo>
                  <a:pt x="3081059" y="1779588"/>
                </a:moveTo>
                <a:cubicBezTo>
                  <a:pt x="3099735" y="1779588"/>
                  <a:pt x="3114676" y="1790794"/>
                  <a:pt x="3114676" y="1809470"/>
                </a:cubicBezTo>
                <a:cubicBezTo>
                  <a:pt x="3114676" y="1828147"/>
                  <a:pt x="3099735" y="1839353"/>
                  <a:pt x="3081059" y="1843088"/>
                </a:cubicBezTo>
                <a:cubicBezTo>
                  <a:pt x="3066117" y="1843088"/>
                  <a:pt x="3051176" y="1828147"/>
                  <a:pt x="3051176" y="1809470"/>
                </a:cubicBezTo>
                <a:cubicBezTo>
                  <a:pt x="3051176" y="1790794"/>
                  <a:pt x="3066117" y="1779588"/>
                  <a:pt x="3081059" y="1779588"/>
                </a:cubicBezTo>
                <a:close/>
                <a:moveTo>
                  <a:pt x="461169" y="1774825"/>
                </a:moveTo>
                <a:cubicBezTo>
                  <a:pt x="472123" y="1774825"/>
                  <a:pt x="479426" y="1782445"/>
                  <a:pt x="479426" y="1793875"/>
                </a:cubicBezTo>
                <a:cubicBezTo>
                  <a:pt x="479426" y="1805305"/>
                  <a:pt x="472123" y="1812925"/>
                  <a:pt x="461169" y="1812925"/>
                </a:cubicBezTo>
                <a:cubicBezTo>
                  <a:pt x="450215" y="1812925"/>
                  <a:pt x="442913" y="1805305"/>
                  <a:pt x="442913" y="1793875"/>
                </a:cubicBezTo>
                <a:cubicBezTo>
                  <a:pt x="442913" y="1782445"/>
                  <a:pt x="450215" y="1774825"/>
                  <a:pt x="461169" y="1774825"/>
                </a:cubicBezTo>
                <a:close/>
                <a:moveTo>
                  <a:pt x="1268413" y="1763713"/>
                </a:moveTo>
                <a:lnTo>
                  <a:pt x="1273176" y="1763713"/>
                </a:lnTo>
                <a:lnTo>
                  <a:pt x="1273176" y="1766888"/>
                </a:lnTo>
                <a:close/>
                <a:moveTo>
                  <a:pt x="921809" y="1763713"/>
                </a:moveTo>
                <a:cubicBezTo>
                  <a:pt x="936626" y="1763713"/>
                  <a:pt x="947739" y="1775143"/>
                  <a:pt x="947739" y="1790383"/>
                </a:cubicBezTo>
                <a:cubicBezTo>
                  <a:pt x="947739" y="1809433"/>
                  <a:pt x="936626" y="1820863"/>
                  <a:pt x="921809" y="1820863"/>
                </a:cubicBezTo>
                <a:cubicBezTo>
                  <a:pt x="903288" y="1820863"/>
                  <a:pt x="892176" y="1809433"/>
                  <a:pt x="892176" y="1790383"/>
                </a:cubicBezTo>
                <a:cubicBezTo>
                  <a:pt x="892176" y="1775143"/>
                  <a:pt x="903288" y="1763713"/>
                  <a:pt x="921809" y="1763713"/>
                </a:cubicBezTo>
                <a:close/>
                <a:moveTo>
                  <a:pt x="2737645" y="1760538"/>
                </a:moveTo>
                <a:cubicBezTo>
                  <a:pt x="2748871" y="1760538"/>
                  <a:pt x="2760097" y="1771895"/>
                  <a:pt x="2760097" y="1787037"/>
                </a:cubicBezTo>
                <a:cubicBezTo>
                  <a:pt x="2763839" y="1798394"/>
                  <a:pt x="2748871" y="1809751"/>
                  <a:pt x="2737645" y="1809751"/>
                </a:cubicBezTo>
                <a:cubicBezTo>
                  <a:pt x="2722677" y="1809751"/>
                  <a:pt x="2711451" y="1798394"/>
                  <a:pt x="2711451" y="1787037"/>
                </a:cubicBezTo>
                <a:cubicBezTo>
                  <a:pt x="2711451" y="1771895"/>
                  <a:pt x="2722677" y="1760538"/>
                  <a:pt x="2737645" y="1760538"/>
                </a:cubicBezTo>
                <a:close/>
                <a:moveTo>
                  <a:pt x="2386013" y="1760538"/>
                </a:moveTo>
                <a:lnTo>
                  <a:pt x="2387601" y="1760538"/>
                </a:lnTo>
                <a:lnTo>
                  <a:pt x="2387601" y="1762126"/>
                </a:lnTo>
                <a:lnTo>
                  <a:pt x="2386013" y="1762126"/>
                </a:lnTo>
                <a:close/>
                <a:moveTo>
                  <a:pt x="3194051" y="1752600"/>
                </a:moveTo>
                <a:cubicBezTo>
                  <a:pt x="3212902" y="1752600"/>
                  <a:pt x="3224213" y="1767681"/>
                  <a:pt x="3224213" y="1782762"/>
                </a:cubicBezTo>
                <a:cubicBezTo>
                  <a:pt x="3224213" y="1801614"/>
                  <a:pt x="3212902" y="1812925"/>
                  <a:pt x="3194051" y="1812925"/>
                </a:cubicBezTo>
                <a:cubicBezTo>
                  <a:pt x="3178969" y="1812925"/>
                  <a:pt x="3163888" y="1801614"/>
                  <a:pt x="3163888" y="1782762"/>
                </a:cubicBezTo>
                <a:cubicBezTo>
                  <a:pt x="3163888" y="1767681"/>
                  <a:pt x="3178969" y="1752600"/>
                  <a:pt x="3194051" y="1752600"/>
                </a:cubicBezTo>
                <a:close/>
                <a:moveTo>
                  <a:pt x="348457" y="1752600"/>
                </a:moveTo>
                <a:cubicBezTo>
                  <a:pt x="355998" y="1752600"/>
                  <a:pt x="363539" y="1760141"/>
                  <a:pt x="363539" y="1767681"/>
                </a:cubicBezTo>
                <a:cubicBezTo>
                  <a:pt x="363539" y="1775222"/>
                  <a:pt x="355998" y="1782763"/>
                  <a:pt x="348457" y="1782763"/>
                </a:cubicBezTo>
                <a:cubicBezTo>
                  <a:pt x="340917" y="1782763"/>
                  <a:pt x="333376" y="1775222"/>
                  <a:pt x="333376" y="1767681"/>
                </a:cubicBezTo>
                <a:cubicBezTo>
                  <a:pt x="333376" y="1760141"/>
                  <a:pt x="340917" y="1752600"/>
                  <a:pt x="348457" y="1752600"/>
                </a:cubicBezTo>
                <a:close/>
                <a:moveTo>
                  <a:pt x="808832" y="1733551"/>
                </a:moveTo>
                <a:cubicBezTo>
                  <a:pt x="827794" y="1733551"/>
                  <a:pt x="842964" y="1748492"/>
                  <a:pt x="842964" y="1767169"/>
                </a:cubicBezTo>
                <a:cubicBezTo>
                  <a:pt x="842964" y="1782110"/>
                  <a:pt x="827794" y="1797051"/>
                  <a:pt x="808832" y="1797051"/>
                </a:cubicBezTo>
                <a:cubicBezTo>
                  <a:pt x="789870" y="1797051"/>
                  <a:pt x="774701" y="1785845"/>
                  <a:pt x="774701" y="1767169"/>
                </a:cubicBezTo>
                <a:cubicBezTo>
                  <a:pt x="774701" y="1748492"/>
                  <a:pt x="789870" y="1733551"/>
                  <a:pt x="808832" y="1733551"/>
                </a:cubicBezTo>
                <a:close/>
                <a:moveTo>
                  <a:pt x="234633" y="1733551"/>
                </a:moveTo>
                <a:cubicBezTo>
                  <a:pt x="242253" y="1733551"/>
                  <a:pt x="246063" y="1737361"/>
                  <a:pt x="246063" y="1741171"/>
                </a:cubicBezTo>
                <a:cubicBezTo>
                  <a:pt x="246063" y="1748791"/>
                  <a:pt x="242253" y="1752601"/>
                  <a:pt x="234633" y="1752601"/>
                </a:cubicBezTo>
                <a:cubicBezTo>
                  <a:pt x="230823" y="1752601"/>
                  <a:pt x="227013" y="1748791"/>
                  <a:pt x="227013" y="1741171"/>
                </a:cubicBezTo>
                <a:cubicBezTo>
                  <a:pt x="227013" y="1737361"/>
                  <a:pt x="230823" y="1733551"/>
                  <a:pt x="234633" y="1733551"/>
                </a:cubicBezTo>
                <a:close/>
                <a:moveTo>
                  <a:pt x="2495551" y="1733550"/>
                </a:moveTo>
                <a:cubicBezTo>
                  <a:pt x="2497304" y="1733550"/>
                  <a:pt x="2498726" y="1734261"/>
                  <a:pt x="2498726" y="1735138"/>
                </a:cubicBezTo>
                <a:cubicBezTo>
                  <a:pt x="2498726" y="1736015"/>
                  <a:pt x="2497304" y="1736726"/>
                  <a:pt x="2495551" y="1736726"/>
                </a:cubicBezTo>
                <a:cubicBezTo>
                  <a:pt x="2493798" y="1736726"/>
                  <a:pt x="2492376" y="1736015"/>
                  <a:pt x="2492376" y="1735138"/>
                </a:cubicBezTo>
                <a:cubicBezTo>
                  <a:pt x="2492376" y="1734261"/>
                  <a:pt x="2493798" y="1733550"/>
                  <a:pt x="2495551" y="1733550"/>
                </a:cubicBezTo>
                <a:close/>
                <a:moveTo>
                  <a:pt x="1159670" y="1733550"/>
                </a:moveTo>
                <a:cubicBezTo>
                  <a:pt x="1163242" y="1733550"/>
                  <a:pt x="1166814" y="1737122"/>
                  <a:pt x="1166814" y="1740694"/>
                </a:cubicBezTo>
                <a:cubicBezTo>
                  <a:pt x="1166814" y="1744266"/>
                  <a:pt x="1163242" y="1747838"/>
                  <a:pt x="1159670" y="1747838"/>
                </a:cubicBezTo>
                <a:cubicBezTo>
                  <a:pt x="1156098" y="1747838"/>
                  <a:pt x="1152526" y="1744266"/>
                  <a:pt x="1152526" y="1740694"/>
                </a:cubicBezTo>
                <a:cubicBezTo>
                  <a:pt x="1152526" y="1737122"/>
                  <a:pt x="1156098" y="1733550"/>
                  <a:pt x="1159670" y="1733550"/>
                </a:cubicBezTo>
                <a:close/>
                <a:moveTo>
                  <a:pt x="3306764" y="1730375"/>
                </a:moveTo>
                <a:cubicBezTo>
                  <a:pt x="3321845" y="1730375"/>
                  <a:pt x="3336926" y="1741487"/>
                  <a:pt x="3336926" y="1756304"/>
                </a:cubicBezTo>
                <a:cubicBezTo>
                  <a:pt x="3336926" y="1771121"/>
                  <a:pt x="3321845" y="1785938"/>
                  <a:pt x="3306764" y="1785938"/>
                </a:cubicBezTo>
                <a:cubicBezTo>
                  <a:pt x="3291682" y="1785938"/>
                  <a:pt x="3276601" y="1774825"/>
                  <a:pt x="3276601" y="1756304"/>
                </a:cubicBezTo>
                <a:cubicBezTo>
                  <a:pt x="3276601" y="1741487"/>
                  <a:pt x="3291682" y="1730375"/>
                  <a:pt x="3306764" y="1730375"/>
                </a:cubicBezTo>
                <a:close/>
                <a:moveTo>
                  <a:pt x="2846890" y="1722438"/>
                </a:moveTo>
                <a:cubicBezTo>
                  <a:pt x="2869450" y="1722438"/>
                  <a:pt x="2884489" y="1741237"/>
                  <a:pt x="2884489" y="1760037"/>
                </a:cubicBezTo>
                <a:cubicBezTo>
                  <a:pt x="2884489" y="1778836"/>
                  <a:pt x="2869450" y="1793876"/>
                  <a:pt x="2846890" y="1793876"/>
                </a:cubicBezTo>
                <a:cubicBezTo>
                  <a:pt x="2828091" y="1793876"/>
                  <a:pt x="2813051" y="1778836"/>
                  <a:pt x="2813051" y="1760037"/>
                </a:cubicBezTo>
                <a:cubicBezTo>
                  <a:pt x="2813051" y="1741237"/>
                  <a:pt x="2828091" y="1722438"/>
                  <a:pt x="2846890" y="1722438"/>
                </a:cubicBezTo>
                <a:close/>
                <a:moveTo>
                  <a:pt x="3420631" y="1711326"/>
                </a:moveTo>
                <a:cubicBezTo>
                  <a:pt x="3432321" y="1711326"/>
                  <a:pt x="3440114" y="1718830"/>
                  <a:pt x="3440114" y="1730087"/>
                </a:cubicBezTo>
                <a:cubicBezTo>
                  <a:pt x="3440114" y="1745096"/>
                  <a:pt x="3432321" y="1752601"/>
                  <a:pt x="3420631" y="1752601"/>
                </a:cubicBezTo>
                <a:cubicBezTo>
                  <a:pt x="3408941" y="1752601"/>
                  <a:pt x="3397251" y="1745096"/>
                  <a:pt x="3397251" y="1730087"/>
                </a:cubicBezTo>
                <a:cubicBezTo>
                  <a:pt x="3397251" y="1718830"/>
                  <a:pt x="3408941" y="1711326"/>
                  <a:pt x="3420631" y="1711326"/>
                </a:cubicBezTo>
                <a:close/>
                <a:moveTo>
                  <a:pt x="695325" y="1711326"/>
                </a:moveTo>
                <a:cubicBezTo>
                  <a:pt x="714177" y="1711326"/>
                  <a:pt x="725488" y="1726407"/>
                  <a:pt x="725488" y="1741488"/>
                </a:cubicBezTo>
                <a:cubicBezTo>
                  <a:pt x="725488" y="1760340"/>
                  <a:pt x="714177" y="1771651"/>
                  <a:pt x="695325" y="1771651"/>
                </a:cubicBezTo>
                <a:cubicBezTo>
                  <a:pt x="680244" y="1771651"/>
                  <a:pt x="665163" y="1760340"/>
                  <a:pt x="665163" y="1741488"/>
                </a:cubicBezTo>
                <a:cubicBezTo>
                  <a:pt x="665163" y="1726407"/>
                  <a:pt x="680244" y="1711326"/>
                  <a:pt x="695325" y="1711326"/>
                </a:cubicBezTo>
                <a:close/>
                <a:moveTo>
                  <a:pt x="124885" y="1711326"/>
                </a:moveTo>
                <a:cubicBezTo>
                  <a:pt x="128589" y="1711326"/>
                  <a:pt x="128589" y="1715030"/>
                  <a:pt x="128589" y="1718735"/>
                </a:cubicBezTo>
                <a:cubicBezTo>
                  <a:pt x="128589" y="1722439"/>
                  <a:pt x="128589" y="1722439"/>
                  <a:pt x="124885" y="1722439"/>
                </a:cubicBezTo>
                <a:cubicBezTo>
                  <a:pt x="121180" y="1722439"/>
                  <a:pt x="117476" y="1722439"/>
                  <a:pt x="117476" y="1718735"/>
                </a:cubicBezTo>
                <a:cubicBezTo>
                  <a:pt x="117476" y="1715030"/>
                  <a:pt x="121180" y="1711326"/>
                  <a:pt x="124885" y="1711326"/>
                </a:cubicBezTo>
                <a:close/>
                <a:moveTo>
                  <a:pt x="2609398" y="1700213"/>
                </a:moveTo>
                <a:cubicBezTo>
                  <a:pt x="2613253" y="1700213"/>
                  <a:pt x="2620964" y="1703917"/>
                  <a:pt x="2620964" y="1711325"/>
                </a:cubicBezTo>
                <a:cubicBezTo>
                  <a:pt x="2620964" y="1715030"/>
                  <a:pt x="2613253" y="1722438"/>
                  <a:pt x="2609398" y="1722438"/>
                </a:cubicBezTo>
                <a:cubicBezTo>
                  <a:pt x="2601687" y="1722438"/>
                  <a:pt x="2593976" y="1715030"/>
                  <a:pt x="2593976" y="1711325"/>
                </a:cubicBezTo>
                <a:cubicBezTo>
                  <a:pt x="2593976" y="1703917"/>
                  <a:pt x="2601687" y="1700213"/>
                  <a:pt x="2609398" y="1700213"/>
                </a:cubicBezTo>
                <a:close/>
                <a:moveTo>
                  <a:pt x="3530283" y="1695451"/>
                </a:moveTo>
                <a:cubicBezTo>
                  <a:pt x="3537903" y="1695451"/>
                  <a:pt x="3541713" y="1699261"/>
                  <a:pt x="3541713" y="1706881"/>
                </a:cubicBezTo>
                <a:cubicBezTo>
                  <a:pt x="3541713" y="1710691"/>
                  <a:pt x="3537903" y="1714501"/>
                  <a:pt x="3530283" y="1714501"/>
                </a:cubicBezTo>
                <a:cubicBezTo>
                  <a:pt x="3526473" y="1714501"/>
                  <a:pt x="3522663" y="1710691"/>
                  <a:pt x="3522663" y="1706881"/>
                </a:cubicBezTo>
                <a:cubicBezTo>
                  <a:pt x="3522663" y="1699261"/>
                  <a:pt x="3526473" y="1695451"/>
                  <a:pt x="3530283" y="1695451"/>
                </a:cubicBezTo>
                <a:close/>
                <a:moveTo>
                  <a:pt x="2959895" y="1695451"/>
                </a:moveTo>
                <a:cubicBezTo>
                  <a:pt x="2978548" y="1695451"/>
                  <a:pt x="2997201" y="1710691"/>
                  <a:pt x="2997201" y="1733551"/>
                </a:cubicBezTo>
                <a:cubicBezTo>
                  <a:pt x="2997201" y="1752601"/>
                  <a:pt x="2978548" y="1771651"/>
                  <a:pt x="2959895" y="1771651"/>
                </a:cubicBezTo>
                <a:cubicBezTo>
                  <a:pt x="2941241" y="1771651"/>
                  <a:pt x="2922588" y="1752601"/>
                  <a:pt x="2922588" y="1733551"/>
                </a:cubicBezTo>
                <a:cubicBezTo>
                  <a:pt x="2922588" y="1714501"/>
                  <a:pt x="2937511" y="1695451"/>
                  <a:pt x="2959895" y="1695451"/>
                </a:cubicBezTo>
                <a:close/>
                <a:moveTo>
                  <a:pt x="1049627" y="1695450"/>
                </a:moveTo>
                <a:cubicBezTo>
                  <a:pt x="1057131" y="1695450"/>
                  <a:pt x="1068388" y="1702954"/>
                  <a:pt x="1068388" y="1714211"/>
                </a:cubicBezTo>
                <a:cubicBezTo>
                  <a:pt x="1068388" y="1725468"/>
                  <a:pt x="1060883" y="1736725"/>
                  <a:pt x="1049627" y="1736725"/>
                </a:cubicBezTo>
                <a:cubicBezTo>
                  <a:pt x="1038370" y="1736725"/>
                  <a:pt x="1027113" y="1725468"/>
                  <a:pt x="1027113" y="1714211"/>
                </a:cubicBezTo>
                <a:cubicBezTo>
                  <a:pt x="1027113" y="1702954"/>
                  <a:pt x="1038370" y="1695450"/>
                  <a:pt x="1049627" y="1695450"/>
                </a:cubicBezTo>
                <a:close/>
                <a:moveTo>
                  <a:pt x="585300" y="1692276"/>
                </a:moveTo>
                <a:cubicBezTo>
                  <a:pt x="596657" y="1692276"/>
                  <a:pt x="608014" y="1703633"/>
                  <a:pt x="608014" y="1714990"/>
                </a:cubicBezTo>
                <a:cubicBezTo>
                  <a:pt x="608014" y="1730132"/>
                  <a:pt x="596657" y="1741489"/>
                  <a:pt x="585300" y="1741489"/>
                </a:cubicBezTo>
                <a:cubicBezTo>
                  <a:pt x="570158" y="1741489"/>
                  <a:pt x="558801" y="1730132"/>
                  <a:pt x="558801" y="1714990"/>
                </a:cubicBezTo>
                <a:cubicBezTo>
                  <a:pt x="558801" y="1703633"/>
                  <a:pt x="570158" y="1692276"/>
                  <a:pt x="585300" y="1692276"/>
                </a:cubicBezTo>
                <a:close/>
                <a:moveTo>
                  <a:pt x="7938" y="1692275"/>
                </a:moveTo>
                <a:lnTo>
                  <a:pt x="12701" y="1692275"/>
                </a:lnTo>
                <a:lnTo>
                  <a:pt x="15876" y="1692275"/>
                </a:lnTo>
                <a:lnTo>
                  <a:pt x="12701" y="1695450"/>
                </a:lnTo>
                <a:close/>
                <a:moveTo>
                  <a:pt x="3643313" y="1676400"/>
                </a:moveTo>
                <a:lnTo>
                  <a:pt x="3646488" y="1681163"/>
                </a:lnTo>
                <a:lnTo>
                  <a:pt x="3643313" y="1681163"/>
                </a:lnTo>
                <a:lnTo>
                  <a:pt x="3640138" y="1681163"/>
                </a:lnTo>
                <a:close/>
                <a:moveTo>
                  <a:pt x="3069106" y="1673226"/>
                </a:moveTo>
                <a:cubicBezTo>
                  <a:pt x="3088249" y="1673226"/>
                  <a:pt x="3103564" y="1688395"/>
                  <a:pt x="3103564" y="1707357"/>
                </a:cubicBezTo>
                <a:cubicBezTo>
                  <a:pt x="3103564" y="1726319"/>
                  <a:pt x="3088249" y="1741489"/>
                  <a:pt x="3072935" y="1741489"/>
                </a:cubicBezTo>
                <a:cubicBezTo>
                  <a:pt x="3072935" y="1741489"/>
                  <a:pt x="3072935" y="1741489"/>
                  <a:pt x="3069106" y="1741489"/>
                </a:cubicBezTo>
                <a:cubicBezTo>
                  <a:pt x="3053791" y="1741489"/>
                  <a:pt x="3038476" y="1726319"/>
                  <a:pt x="3038476" y="1707357"/>
                </a:cubicBezTo>
                <a:cubicBezTo>
                  <a:pt x="3038476" y="1688395"/>
                  <a:pt x="3053791" y="1673226"/>
                  <a:pt x="3069106" y="1673226"/>
                </a:cubicBezTo>
                <a:close/>
                <a:moveTo>
                  <a:pt x="473076" y="1673225"/>
                </a:moveTo>
                <a:cubicBezTo>
                  <a:pt x="484506" y="1673225"/>
                  <a:pt x="492126" y="1680845"/>
                  <a:pt x="492126" y="1692275"/>
                </a:cubicBezTo>
                <a:cubicBezTo>
                  <a:pt x="492126" y="1703705"/>
                  <a:pt x="484506" y="1711325"/>
                  <a:pt x="473076" y="1711325"/>
                </a:cubicBezTo>
                <a:cubicBezTo>
                  <a:pt x="461646" y="1711325"/>
                  <a:pt x="454026" y="1703705"/>
                  <a:pt x="454026" y="1692275"/>
                </a:cubicBezTo>
                <a:cubicBezTo>
                  <a:pt x="454026" y="1680845"/>
                  <a:pt x="461646" y="1673225"/>
                  <a:pt x="473076" y="1673225"/>
                </a:cubicBezTo>
                <a:close/>
                <a:moveTo>
                  <a:pt x="936625" y="1662113"/>
                </a:moveTo>
                <a:cubicBezTo>
                  <a:pt x="951707" y="1662113"/>
                  <a:pt x="966788" y="1673424"/>
                  <a:pt x="966788" y="1692275"/>
                </a:cubicBezTo>
                <a:cubicBezTo>
                  <a:pt x="966788" y="1707357"/>
                  <a:pt x="951707" y="1722438"/>
                  <a:pt x="936625" y="1722438"/>
                </a:cubicBezTo>
                <a:cubicBezTo>
                  <a:pt x="921544" y="1722438"/>
                  <a:pt x="906463" y="1707357"/>
                  <a:pt x="906463" y="1692275"/>
                </a:cubicBezTo>
                <a:cubicBezTo>
                  <a:pt x="906463" y="1673424"/>
                  <a:pt x="921544" y="1662113"/>
                  <a:pt x="936625" y="1662113"/>
                </a:cubicBezTo>
                <a:close/>
                <a:moveTo>
                  <a:pt x="2718595" y="1657350"/>
                </a:moveTo>
                <a:cubicBezTo>
                  <a:pt x="2733563" y="1657350"/>
                  <a:pt x="2744789" y="1668916"/>
                  <a:pt x="2744789" y="1684337"/>
                </a:cubicBezTo>
                <a:cubicBezTo>
                  <a:pt x="2744789" y="1699759"/>
                  <a:pt x="2733563" y="1711325"/>
                  <a:pt x="2718595" y="1711325"/>
                </a:cubicBezTo>
                <a:cubicBezTo>
                  <a:pt x="2703627" y="1711325"/>
                  <a:pt x="2692401" y="1699759"/>
                  <a:pt x="2692401" y="1684337"/>
                </a:cubicBezTo>
                <a:cubicBezTo>
                  <a:pt x="2692401" y="1668916"/>
                  <a:pt x="2703627" y="1657350"/>
                  <a:pt x="2718595" y="1657350"/>
                </a:cubicBezTo>
                <a:close/>
                <a:moveTo>
                  <a:pt x="3182659" y="1651000"/>
                </a:moveTo>
                <a:cubicBezTo>
                  <a:pt x="3201335" y="1651000"/>
                  <a:pt x="3216276" y="1662206"/>
                  <a:pt x="3216276" y="1680882"/>
                </a:cubicBezTo>
                <a:cubicBezTo>
                  <a:pt x="3216276" y="1699559"/>
                  <a:pt x="3201335" y="1714500"/>
                  <a:pt x="3182659" y="1714500"/>
                </a:cubicBezTo>
                <a:cubicBezTo>
                  <a:pt x="3163982" y="1714500"/>
                  <a:pt x="3152776" y="1699559"/>
                  <a:pt x="3152776" y="1680882"/>
                </a:cubicBezTo>
                <a:cubicBezTo>
                  <a:pt x="3152776" y="1665941"/>
                  <a:pt x="3163982" y="1651000"/>
                  <a:pt x="3182659" y="1651000"/>
                </a:cubicBezTo>
                <a:close/>
                <a:moveTo>
                  <a:pt x="359569" y="1651000"/>
                </a:moveTo>
                <a:cubicBezTo>
                  <a:pt x="370880" y="1651000"/>
                  <a:pt x="374651" y="1658541"/>
                  <a:pt x="374651" y="1666081"/>
                </a:cubicBezTo>
                <a:cubicBezTo>
                  <a:pt x="374651" y="1673622"/>
                  <a:pt x="370880" y="1681163"/>
                  <a:pt x="359569" y="1681163"/>
                </a:cubicBezTo>
                <a:cubicBezTo>
                  <a:pt x="352029" y="1681163"/>
                  <a:pt x="344488" y="1673622"/>
                  <a:pt x="344488" y="1666081"/>
                </a:cubicBezTo>
                <a:cubicBezTo>
                  <a:pt x="344488" y="1658541"/>
                  <a:pt x="352029" y="1651000"/>
                  <a:pt x="359569" y="1651000"/>
                </a:cubicBezTo>
                <a:close/>
                <a:moveTo>
                  <a:pt x="2465388" y="1638300"/>
                </a:moveTo>
                <a:lnTo>
                  <a:pt x="2466976" y="1638300"/>
                </a:lnTo>
                <a:lnTo>
                  <a:pt x="2466976" y="1639888"/>
                </a:lnTo>
                <a:lnTo>
                  <a:pt x="2465388" y="1639888"/>
                </a:lnTo>
                <a:close/>
                <a:moveTo>
                  <a:pt x="1189832" y="1635125"/>
                </a:moveTo>
                <a:cubicBezTo>
                  <a:pt x="1193404" y="1635125"/>
                  <a:pt x="1196976" y="1639094"/>
                  <a:pt x="1196976" y="1643062"/>
                </a:cubicBezTo>
                <a:cubicBezTo>
                  <a:pt x="1196976" y="1647031"/>
                  <a:pt x="1193404" y="1651000"/>
                  <a:pt x="1189832" y="1651000"/>
                </a:cubicBezTo>
                <a:cubicBezTo>
                  <a:pt x="1186260" y="1651000"/>
                  <a:pt x="1182688" y="1647031"/>
                  <a:pt x="1182688" y="1643062"/>
                </a:cubicBezTo>
                <a:cubicBezTo>
                  <a:pt x="1182688" y="1639094"/>
                  <a:pt x="1186260" y="1635125"/>
                  <a:pt x="1189832" y="1635125"/>
                </a:cubicBezTo>
                <a:close/>
                <a:moveTo>
                  <a:pt x="827369" y="1631951"/>
                </a:moveTo>
                <a:cubicBezTo>
                  <a:pt x="842310" y="1631951"/>
                  <a:pt x="857251" y="1647120"/>
                  <a:pt x="857251" y="1666082"/>
                </a:cubicBezTo>
                <a:cubicBezTo>
                  <a:pt x="857251" y="1685044"/>
                  <a:pt x="842310" y="1700214"/>
                  <a:pt x="827369" y="1700214"/>
                </a:cubicBezTo>
                <a:cubicBezTo>
                  <a:pt x="808692" y="1700214"/>
                  <a:pt x="793751" y="1685044"/>
                  <a:pt x="793751" y="1666082"/>
                </a:cubicBezTo>
                <a:cubicBezTo>
                  <a:pt x="793751" y="1647120"/>
                  <a:pt x="808692" y="1631951"/>
                  <a:pt x="827369" y="1631951"/>
                </a:cubicBezTo>
                <a:close/>
                <a:moveTo>
                  <a:pt x="250032" y="1631951"/>
                </a:moveTo>
                <a:cubicBezTo>
                  <a:pt x="254001" y="1631951"/>
                  <a:pt x="261939" y="1635761"/>
                  <a:pt x="261939" y="1643381"/>
                </a:cubicBezTo>
                <a:cubicBezTo>
                  <a:pt x="261939" y="1647191"/>
                  <a:pt x="254001" y="1651001"/>
                  <a:pt x="250032" y="1651001"/>
                </a:cubicBezTo>
                <a:cubicBezTo>
                  <a:pt x="242095" y="1651001"/>
                  <a:pt x="238126" y="1647191"/>
                  <a:pt x="238126" y="1643381"/>
                </a:cubicBezTo>
                <a:cubicBezTo>
                  <a:pt x="238126" y="1635761"/>
                  <a:pt x="242095" y="1631951"/>
                  <a:pt x="250032" y="1631951"/>
                </a:cubicBezTo>
                <a:close/>
                <a:moveTo>
                  <a:pt x="3295968" y="1627188"/>
                </a:moveTo>
                <a:cubicBezTo>
                  <a:pt x="3311208" y="1627188"/>
                  <a:pt x="3322638" y="1638618"/>
                  <a:pt x="3322638" y="1653858"/>
                </a:cubicBezTo>
                <a:cubicBezTo>
                  <a:pt x="3322638" y="1672908"/>
                  <a:pt x="3311208" y="1684338"/>
                  <a:pt x="3295968" y="1684338"/>
                </a:cubicBezTo>
                <a:cubicBezTo>
                  <a:pt x="3276918" y="1684338"/>
                  <a:pt x="3265488" y="1672908"/>
                  <a:pt x="3265488" y="1653858"/>
                </a:cubicBezTo>
                <a:cubicBezTo>
                  <a:pt x="3265488" y="1638618"/>
                  <a:pt x="3276918" y="1627188"/>
                  <a:pt x="3295968" y="1627188"/>
                </a:cubicBezTo>
                <a:close/>
                <a:moveTo>
                  <a:pt x="2827840" y="1620838"/>
                </a:moveTo>
                <a:cubicBezTo>
                  <a:pt x="2827840" y="1620838"/>
                  <a:pt x="2827840" y="1620838"/>
                  <a:pt x="2831600" y="1620838"/>
                </a:cubicBezTo>
                <a:cubicBezTo>
                  <a:pt x="2850400" y="1620838"/>
                  <a:pt x="2865439" y="1639491"/>
                  <a:pt x="2865439" y="1658144"/>
                </a:cubicBezTo>
                <a:cubicBezTo>
                  <a:pt x="2865439" y="1676798"/>
                  <a:pt x="2850400" y="1695451"/>
                  <a:pt x="2831600" y="1695451"/>
                </a:cubicBezTo>
                <a:cubicBezTo>
                  <a:pt x="2831600" y="1695451"/>
                  <a:pt x="2831600" y="1695451"/>
                  <a:pt x="2827840" y="1695451"/>
                </a:cubicBezTo>
                <a:cubicBezTo>
                  <a:pt x="2809041" y="1695451"/>
                  <a:pt x="2794001" y="1676798"/>
                  <a:pt x="2794001" y="1658144"/>
                </a:cubicBezTo>
                <a:cubicBezTo>
                  <a:pt x="2794001" y="1639491"/>
                  <a:pt x="2809041" y="1620838"/>
                  <a:pt x="2827840" y="1620838"/>
                </a:cubicBezTo>
                <a:close/>
                <a:moveTo>
                  <a:pt x="3405188" y="1608138"/>
                </a:moveTo>
                <a:cubicBezTo>
                  <a:pt x="3416301" y="1608138"/>
                  <a:pt x="3427413" y="1615931"/>
                  <a:pt x="3427413" y="1627621"/>
                </a:cubicBezTo>
                <a:cubicBezTo>
                  <a:pt x="3427413" y="1643208"/>
                  <a:pt x="3416301" y="1651001"/>
                  <a:pt x="3405188" y="1651001"/>
                </a:cubicBezTo>
                <a:cubicBezTo>
                  <a:pt x="3394076" y="1651001"/>
                  <a:pt x="3382963" y="1643208"/>
                  <a:pt x="3382963" y="1631518"/>
                </a:cubicBezTo>
                <a:cubicBezTo>
                  <a:pt x="3382963" y="1615931"/>
                  <a:pt x="3394076" y="1608138"/>
                  <a:pt x="3405188" y="1608138"/>
                </a:cubicBezTo>
                <a:close/>
                <a:moveTo>
                  <a:pt x="2578895" y="1608138"/>
                </a:moveTo>
                <a:cubicBezTo>
                  <a:pt x="2578895" y="1608138"/>
                  <a:pt x="2582864" y="1608138"/>
                  <a:pt x="2582864" y="1612107"/>
                </a:cubicBezTo>
                <a:cubicBezTo>
                  <a:pt x="2582864" y="1612107"/>
                  <a:pt x="2578895" y="1616076"/>
                  <a:pt x="2578895" y="1616076"/>
                </a:cubicBezTo>
                <a:cubicBezTo>
                  <a:pt x="2574926" y="1616076"/>
                  <a:pt x="2574926" y="1612107"/>
                  <a:pt x="2574926" y="1612107"/>
                </a:cubicBezTo>
                <a:cubicBezTo>
                  <a:pt x="2574926" y="1608138"/>
                  <a:pt x="2574926" y="1608138"/>
                  <a:pt x="2578895" y="1608138"/>
                </a:cubicBezTo>
                <a:close/>
                <a:moveTo>
                  <a:pt x="714375" y="1608138"/>
                </a:moveTo>
                <a:cubicBezTo>
                  <a:pt x="729457" y="1608138"/>
                  <a:pt x="744538" y="1623616"/>
                  <a:pt x="744538" y="1639094"/>
                </a:cubicBezTo>
                <a:cubicBezTo>
                  <a:pt x="744538" y="1658442"/>
                  <a:pt x="729457" y="1670051"/>
                  <a:pt x="714375" y="1670051"/>
                </a:cubicBezTo>
                <a:cubicBezTo>
                  <a:pt x="699294" y="1670051"/>
                  <a:pt x="684213" y="1658442"/>
                  <a:pt x="684213" y="1639094"/>
                </a:cubicBezTo>
                <a:cubicBezTo>
                  <a:pt x="684213" y="1623616"/>
                  <a:pt x="699294" y="1608138"/>
                  <a:pt x="714375" y="1608138"/>
                </a:cubicBezTo>
                <a:close/>
                <a:moveTo>
                  <a:pt x="138908" y="1608138"/>
                </a:moveTo>
                <a:cubicBezTo>
                  <a:pt x="141977" y="1608138"/>
                  <a:pt x="144465" y="1611692"/>
                  <a:pt x="144465" y="1616076"/>
                </a:cubicBezTo>
                <a:cubicBezTo>
                  <a:pt x="144465" y="1620460"/>
                  <a:pt x="141977" y="1624014"/>
                  <a:pt x="138908" y="1624014"/>
                </a:cubicBezTo>
                <a:cubicBezTo>
                  <a:pt x="135839" y="1624014"/>
                  <a:pt x="133351" y="1620460"/>
                  <a:pt x="133351" y="1616076"/>
                </a:cubicBezTo>
                <a:cubicBezTo>
                  <a:pt x="133351" y="1611692"/>
                  <a:pt x="135839" y="1608138"/>
                  <a:pt x="138908" y="1608138"/>
                </a:cubicBezTo>
                <a:close/>
                <a:moveTo>
                  <a:pt x="2940845" y="1597026"/>
                </a:moveTo>
                <a:cubicBezTo>
                  <a:pt x="2959498" y="1597026"/>
                  <a:pt x="2978151" y="1612400"/>
                  <a:pt x="2978151" y="1631617"/>
                </a:cubicBezTo>
                <a:cubicBezTo>
                  <a:pt x="2978151" y="1650834"/>
                  <a:pt x="2959498" y="1670051"/>
                  <a:pt x="2940845" y="1670051"/>
                </a:cubicBezTo>
                <a:cubicBezTo>
                  <a:pt x="2922191" y="1670051"/>
                  <a:pt x="2903538" y="1654677"/>
                  <a:pt x="2903538" y="1631617"/>
                </a:cubicBezTo>
                <a:cubicBezTo>
                  <a:pt x="2903538" y="1612400"/>
                  <a:pt x="2922191" y="1597026"/>
                  <a:pt x="2940845" y="1597026"/>
                </a:cubicBezTo>
                <a:close/>
                <a:moveTo>
                  <a:pt x="1076037" y="1597025"/>
                </a:moveTo>
                <a:cubicBezTo>
                  <a:pt x="1087294" y="1597025"/>
                  <a:pt x="1098551" y="1604529"/>
                  <a:pt x="1098551" y="1615786"/>
                </a:cubicBezTo>
                <a:cubicBezTo>
                  <a:pt x="1098551" y="1627043"/>
                  <a:pt x="1087294" y="1638300"/>
                  <a:pt x="1076037" y="1638300"/>
                </a:cubicBezTo>
                <a:cubicBezTo>
                  <a:pt x="1064780" y="1638300"/>
                  <a:pt x="1057276" y="1627043"/>
                  <a:pt x="1057276" y="1615786"/>
                </a:cubicBezTo>
                <a:cubicBezTo>
                  <a:pt x="1057276" y="1604529"/>
                  <a:pt x="1064780" y="1597025"/>
                  <a:pt x="1076037" y="1597025"/>
                </a:cubicBezTo>
                <a:close/>
                <a:moveTo>
                  <a:pt x="3518218" y="1593851"/>
                </a:moveTo>
                <a:cubicBezTo>
                  <a:pt x="3522028" y="1593851"/>
                  <a:pt x="3525838" y="1597661"/>
                  <a:pt x="3525838" y="1605281"/>
                </a:cubicBezTo>
                <a:cubicBezTo>
                  <a:pt x="3525838" y="1609091"/>
                  <a:pt x="3522028" y="1612901"/>
                  <a:pt x="3518218" y="1612901"/>
                </a:cubicBezTo>
                <a:cubicBezTo>
                  <a:pt x="3510598" y="1612901"/>
                  <a:pt x="3506788" y="1609091"/>
                  <a:pt x="3506788" y="1605281"/>
                </a:cubicBezTo>
                <a:cubicBezTo>
                  <a:pt x="3506788" y="1597661"/>
                  <a:pt x="3510598" y="1593851"/>
                  <a:pt x="3518218" y="1593851"/>
                </a:cubicBezTo>
                <a:close/>
                <a:moveTo>
                  <a:pt x="600565" y="1590676"/>
                </a:moveTo>
                <a:cubicBezTo>
                  <a:pt x="615707" y="1590676"/>
                  <a:pt x="627064" y="1601666"/>
                  <a:pt x="627064" y="1616320"/>
                </a:cubicBezTo>
                <a:cubicBezTo>
                  <a:pt x="627064" y="1627310"/>
                  <a:pt x="615707" y="1638301"/>
                  <a:pt x="604350" y="1638301"/>
                </a:cubicBezTo>
                <a:cubicBezTo>
                  <a:pt x="604350" y="1638301"/>
                  <a:pt x="604350" y="1638301"/>
                  <a:pt x="600565" y="1638301"/>
                </a:cubicBezTo>
                <a:cubicBezTo>
                  <a:pt x="589208" y="1638301"/>
                  <a:pt x="577851" y="1627310"/>
                  <a:pt x="577851" y="1616320"/>
                </a:cubicBezTo>
                <a:cubicBezTo>
                  <a:pt x="577851" y="1601666"/>
                  <a:pt x="589208" y="1590676"/>
                  <a:pt x="600565" y="1590676"/>
                </a:cubicBezTo>
                <a:close/>
                <a:moveTo>
                  <a:pt x="23813" y="1590675"/>
                </a:moveTo>
                <a:lnTo>
                  <a:pt x="26988" y="1590675"/>
                </a:lnTo>
                <a:lnTo>
                  <a:pt x="26988" y="1593850"/>
                </a:lnTo>
                <a:close/>
                <a:moveTo>
                  <a:pt x="3050896" y="1574801"/>
                </a:moveTo>
                <a:cubicBezTo>
                  <a:pt x="3069572" y="1574801"/>
                  <a:pt x="3084513" y="1586007"/>
                  <a:pt x="3084513" y="1604683"/>
                </a:cubicBezTo>
                <a:cubicBezTo>
                  <a:pt x="3084513" y="1623360"/>
                  <a:pt x="3069572" y="1638301"/>
                  <a:pt x="3050896" y="1638301"/>
                </a:cubicBezTo>
                <a:cubicBezTo>
                  <a:pt x="3035954" y="1638301"/>
                  <a:pt x="3021013" y="1623360"/>
                  <a:pt x="3021013" y="1604683"/>
                </a:cubicBezTo>
                <a:cubicBezTo>
                  <a:pt x="3021013" y="1589742"/>
                  <a:pt x="3035954" y="1574801"/>
                  <a:pt x="3050896" y="1574801"/>
                </a:cubicBezTo>
                <a:close/>
                <a:moveTo>
                  <a:pt x="3627438" y="1574800"/>
                </a:moveTo>
                <a:lnTo>
                  <a:pt x="3632201" y="1577975"/>
                </a:lnTo>
                <a:lnTo>
                  <a:pt x="3627438" y="1577975"/>
                </a:lnTo>
                <a:close/>
                <a:moveTo>
                  <a:pt x="2303463" y="1574800"/>
                </a:moveTo>
                <a:lnTo>
                  <a:pt x="2305051" y="1574800"/>
                </a:lnTo>
                <a:lnTo>
                  <a:pt x="2305051" y="1576388"/>
                </a:lnTo>
                <a:lnTo>
                  <a:pt x="2303463" y="1576388"/>
                </a:lnTo>
                <a:close/>
                <a:moveTo>
                  <a:pt x="2688093" y="1571625"/>
                </a:moveTo>
                <a:cubicBezTo>
                  <a:pt x="2699659" y="1571625"/>
                  <a:pt x="2703514" y="1579166"/>
                  <a:pt x="2703514" y="1586706"/>
                </a:cubicBezTo>
                <a:cubicBezTo>
                  <a:pt x="2703514" y="1594247"/>
                  <a:pt x="2699659" y="1601788"/>
                  <a:pt x="2688093" y="1601788"/>
                </a:cubicBezTo>
                <a:cubicBezTo>
                  <a:pt x="2680382" y="1601788"/>
                  <a:pt x="2676526" y="1594247"/>
                  <a:pt x="2676526" y="1586706"/>
                </a:cubicBezTo>
                <a:cubicBezTo>
                  <a:pt x="2676526" y="1579166"/>
                  <a:pt x="2680382" y="1571625"/>
                  <a:pt x="2688093" y="1571625"/>
                </a:cubicBezTo>
                <a:close/>
                <a:moveTo>
                  <a:pt x="491332" y="1571625"/>
                </a:moveTo>
                <a:cubicBezTo>
                  <a:pt x="502286" y="1571625"/>
                  <a:pt x="509589" y="1578927"/>
                  <a:pt x="509589" y="1589881"/>
                </a:cubicBezTo>
                <a:cubicBezTo>
                  <a:pt x="509589" y="1600835"/>
                  <a:pt x="502286" y="1608138"/>
                  <a:pt x="491332" y="1608138"/>
                </a:cubicBezTo>
                <a:cubicBezTo>
                  <a:pt x="480378" y="1608138"/>
                  <a:pt x="473076" y="1600835"/>
                  <a:pt x="473076" y="1589881"/>
                </a:cubicBezTo>
                <a:cubicBezTo>
                  <a:pt x="473076" y="1578927"/>
                  <a:pt x="480378" y="1571625"/>
                  <a:pt x="491332" y="1571625"/>
                </a:cubicBezTo>
                <a:close/>
                <a:moveTo>
                  <a:pt x="963296" y="1563688"/>
                </a:moveTo>
                <a:cubicBezTo>
                  <a:pt x="982346" y="1563688"/>
                  <a:pt x="993776" y="1575118"/>
                  <a:pt x="993776" y="1590358"/>
                </a:cubicBezTo>
                <a:cubicBezTo>
                  <a:pt x="993776" y="1609408"/>
                  <a:pt x="982346" y="1620838"/>
                  <a:pt x="967106" y="1620838"/>
                </a:cubicBezTo>
                <a:cubicBezTo>
                  <a:pt x="967106" y="1620838"/>
                  <a:pt x="963296" y="1620838"/>
                  <a:pt x="963296" y="1620838"/>
                </a:cubicBezTo>
                <a:cubicBezTo>
                  <a:pt x="948056" y="1620838"/>
                  <a:pt x="936626" y="1609408"/>
                  <a:pt x="936626" y="1594168"/>
                </a:cubicBezTo>
                <a:cubicBezTo>
                  <a:pt x="936626" y="1575118"/>
                  <a:pt x="948056" y="1563688"/>
                  <a:pt x="963296" y="1563688"/>
                </a:cubicBezTo>
                <a:close/>
                <a:moveTo>
                  <a:pt x="3164169" y="1547813"/>
                </a:moveTo>
                <a:cubicBezTo>
                  <a:pt x="3182845" y="1547813"/>
                  <a:pt x="3194051" y="1563128"/>
                  <a:pt x="3194051" y="1582271"/>
                </a:cubicBezTo>
                <a:cubicBezTo>
                  <a:pt x="3194051" y="1597586"/>
                  <a:pt x="3182845" y="1612901"/>
                  <a:pt x="3164169" y="1612901"/>
                </a:cubicBezTo>
                <a:cubicBezTo>
                  <a:pt x="3145492" y="1612901"/>
                  <a:pt x="3130551" y="1597586"/>
                  <a:pt x="3130551" y="1582271"/>
                </a:cubicBezTo>
                <a:cubicBezTo>
                  <a:pt x="3130551" y="1563128"/>
                  <a:pt x="3145492" y="1547813"/>
                  <a:pt x="3164169" y="1547813"/>
                </a:cubicBezTo>
                <a:close/>
                <a:moveTo>
                  <a:pt x="1231901" y="1547813"/>
                </a:moveTo>
                <a:lnTo>
                  <a:pt x="1235076" y="1547813"/>
                </a:lnTo>
                <a:lnTo>
                  <a:pt x="1235076" y="1552576"/>
                </a:lnTo>
                <a:close/>
                <a:moveTo>
                  <a:pt x="378619" y="1547813"/>
                </a:moveTo>
                <a:cubicBezTo>
                  <a:pt x="389930" y="1547813"/>
                  <a:pt x="393701" y="1555574"/>
                  <a:pt x="393701" y="1563335"/>
                </a:cubicBezTo>
                <a:cubicBezTo>
                  <a:pt x="393701" y="1574977"/>
                  <a:pt x="389930" y="1578857"/>
                  <a:pt x="378619" y="1582738"/>
                </a:cubicBezTo>
                <a:cubicBezTo>
                  <a:pt x="371079" y="1582738"/>
                  <a:pt x="363538" y="1574977"/>
                  <a:pt x="363538" y="1563335"/>
                </a:cubicBezTo>
                <a:cubicBezTo>
                  <a:pt x="363538" y="1555574"/>
                  <a:pt x="371079" y="1547813"/>
                  <a:pt x="378619" y="1547813"/>
                </a:cubicBezTo>
                <a:close/>
                <a:moveTo>
                  <a:pt x="2420938" y="1544638"/>
                </a:moveTo>
                <a:lnTo>
                  <a:pt x="2424113" y="1544638"/>
                </a:lnTo>
                <a:lnTo>
                  <a:pt x="2420938" y="1547813"/>
                </a:lnTo>
                <a:close/>
                <a:moveTo>
                  <a:pt x="853282" y="1533526"/>
                </a:moveTo>
                <a:cubicBezTo>
                  <a:pt x="872244" y="1533526"/>
                  <a:pt x="887414" y="1548695"/>
                  <a:pt x="887414" y="1567657"/>
                </a:cubicBezTo>
                <a:cubicBezTo>
                  <a:pt x="887414" y="1586619"/>
                  <a:pt x="872244" y="1601789"/>
                  <a:pt x="853282" y="1601789"/>
                </a:cubicBezTo>
                <a:cubicBezTo>
                  <a:pt x="834320" y="1601789"/>
                  <a:pt x="819151" y="1586619"/>
                  <a:pt x="819151" y="1567657"/>
                </a:cubicBezTo>
                <a:cubicBezTo>
                  <a:pt x="819151" y="1548695"/>
                  <a:pt x="834320" y="1533526"/>
                  <a:pt x="853282" y="1533526"/>
                </a:cubicBezTo>
                <a:close/>
                <a:moveTo>
                  <a:pt x="2801939" y="1530351"/>
                </a:moveTo>
                <a:cubicBezTo>
                  <a:pt x="2820790" y="1530351"/>
                  <a:pt x="2832101" y="1541662"/>
                  <a:pt x="2832101" y="1560513"/>
                </a:cubicBezTo>
                <a:cubicBezTo>
                  <a:pt x="2832101" y="1579365"/>
                  <a:pt x="2820790" y="1590676"/>
                  <a:pt x="2801939" y="1590676"/>
                </a:cubicBezTo>
                <a:cubicBezTo>
                  <a:pt x="2783087" y="1590676"/>
                  <a:pt x="2771776" y="1579365"/>
                  <a:pt x="2771776" y="1560513"/>
                </a:cubicBezTo>
                <a:cubicBezTo>
                  <a:pt x="2771776" y="1541662"/>
                  <a:pt x="2783087" y="1530351"/>
                  <a:pt x="2801939" y="1530351"/>
                </a:cubicBezTo>
                <a:close/>
                <a:moveTo>
                  <a:pt x="268288" y="1530351"/>
                </a:moveTo>
                <a:cubicBezTo>
                  <a:pt x="271993" y="1530351"/>
                  <a:pt x="279401" y="1534055"/>
                  <a:pt x="279401" y="1541463"/>
                </a:cubicBezTo>
                <a:cubicBezTo>
                  <a:pt x="279401" y="1545168"/>
                  <a:pt x="271993" y="1552576"/>
                  <a:pt x="268288" y="1552576"/>
                </a:cubicBezTo>
                <a:cubicBezTo>
                  <a:pt x="260880" y="1552576"/>
                  <a:pt x="257176" y="1545168"/>
                  <a:pt x="257176" y="1541463"/>
                </a:cubicBezTo>
                <a:cubicBezTo>
                  <a:pt x="257176" y="1534055"/>
                  <a:pt x="260880" y="1530351"/>
                  <a:pt x="268288" y="1530351"/>
                </a:cubicBezTo>
                <a:close/>
                <a:moveTo>
                  <a:pt x="3273108" y="1525588"/>
                </a:moveTo>
                <a:cubicBezTo>
                  <a:pt x="3288348" y="1525588"/>
                  <a:pt x="3303588" y="1540828"/>
                  <a:pt x="3303588" y="1556068"/>
                </a:cubicBezTo>
                <a:cubicBezTo>
                  <a:pt x="3303588" y="1571308"/>
                  <a:pt x="3292158" y="1582738"/>
                  <a:pt x="3273108" y="1582738"/>
                </a:cubicBezTo>
                <a:cubicBezTo>
                  <a:pt x="3257868" y="1582738"/>
                  <a:pt x="3246438" y="1571308"/>
                  <a:pt x="3246438" y="1556068"/>
                </a:cubicBezTo>
                <a:cubicBezTo>
                  <a:pt x="3246438" y="1540828"/>
                  <a:pt x="3257868" y="1525588"/>
                  <a:pt x="3273108" y="1525588"/>
                </a:cubicBezTo>
                <a:close/>
                <a:moveTo>
                  <a:pt x="741046" y="1514476"/>
                </a:moveTo>
                <a:cubicBezTo>
                  <a:pt x="756286" y="1514476"/>
                  <a:pt x="771526" y="1525906"/>
                  <a:pt x="771526" y="1541146"/>
                </a:cubicBezTo>
                <a:cubicBezTo>
                  <a:pt x="771526" y="1556386"/>
                  <a:pt x="756286" y="1571626"/>
                  <a:pt x="741046" y="1571626"/>
                </a:cubicBezTo>
                <a:cubicBezTo>
                  <a:pt x="725806" y="1571626"/>
                  <a:pt x="714376" y="1556386"/>
                  <a:pt x="714376" y="1541146"/>
                </a:cubicBezTo>
                <a:cubicBezTo>
                  <a:pt x="714376" y="1525906"/>
                  <a:pt x="725806" y="1514476"/>
                  <a:pt x="741046" y="1514476"/>
                </a:cubicBezTo>
                <a:close/>
                <a:moveTo>
                  <a:pt x="1119983" y="1514475"/>
                </a:moveTo>
                <a:cubicBezTo>
                  <a:pt x="1124806" y="1514475"/>
                  <a:pt x="1128715" y="1518739"/>
                  <a:pt x="1128715" y="1524000"/>
                </a:cubicBezTo>
                <a:cubicBezTo>
                  <a:pt x="1128715" y="1529261"/>
                  <a:pt x="1124806" y="1533525"/>
                  <a:pt x="1119983" y="1533525"/>
                </a:cubicBezTo>
                <a:cubicBezTo>
                  <a:pt x="1115160" y="1533525"/>
                  <a:pt x="1111251" y="1529261"/>
                  <a:pt x="1111251" y="1524000"/>
                </a:cubicBezTo>
                <a:cubicBezTo>
                  <a:pt x="1111251" y="1518739"/>
                  <a:pt x="1115160" y="1514475"/>
                  <a:pt x="1119983" y="1514475"/>
                </a:cubicBezTo>
                <a:close/>
                <a:moveTo>
                  <a:pt x="157958" y="1511301"/>
                </a:moveTo>
                <a:cubicBezTo>
                  <a:pt x="161027" y="1511301"/>
                  <a:pt x="163515" y="1513789"/>
                  <a:pt x="163515" y="1516858"/>
                </a:cubicBezTo>
                <a:cubicBezTo>
                  <a:pt x="163515" y="1519927"/>
                  <a:pt x="161027" y="1522415"/>
                  <a:pt x="157958" y="1522415"/>
                </a:cubicBezTo>
                <a:cubicBezTo>
                  <a:pt x="154889" y="1522415"/>
                  <a:pt x="152401" y="1519927"/>
                  <a:pt x="152401" y="1516858"/>
                </a:cubicBezTo>
                <a:cubicBezTo>
                  <a:pt x="152401" y="1513789"/>
                  <a:pt x="154889" y="1511301"/>
                  <a:pt x="157958" y="1511301"/>
                </a:cubicBezTo>
                <a:close/>
                <a:moveTo>
                  <a:pt x="2537143" y="1511300"/>
                </a:moveTo>
                <a:cubicBezTo>
                  <a:pt x="2540953" y="1511300"/>
                  <a:pt x="2544763" y="1514872"/>
                  <a:pt x="2544763" y="1518444"/>
                </a:cubicBezTo>
                <a:cubicBezTo>
                  <a:pt x="2544763" y="1522016"/>
                  <a:pt x="2540953" y="1525588"/>
                  <a:pt x="2537143" y="1525588"/>
                </a:cubicBezTo>
                <a:cubicBezTo>
                  <a:pt x="2529523" y="1525588"/>
                  <a:pt x="2525713" y="1522016"/>
                  <a:pt x="2525713" y="1518444"/>
                </a:cubicBezTo>
                <a:cubicBezTo>
                  <a:pt x="2525713" y="1514872"/>
                  <a:pt x="2529523" y="1511300"/>
                  <a:pt x="2537143" y="1511300"/>
                </a:cubicBezTo>
                <a:close/>
                <a:moveTo>
                  <a:pt x="3386427" y="1506538"/>
                </a:moveTo>
                <a:cubicBezTo>
                  <a:pt x="3397684" y="1506538"/>
                  <a:pt x="3405188" y="1517795"/>
                  <a:pt x="3405188" y="1529052"/>
                </a:cubicBezTo>
                <a:cubicBezTo>
                  <a:pt x="3405188" y="1540308"/>
                  <a:pt x="3397684" y="1547813"/>
                  <a:pt x="3386427" y="1547813"/>
                </a:cubicBezTo>
                <a:cubicBezTo>
                  <a:pt x="3375170" y="1547813"/>
                  <a:pt x="3363913" y="1540308"/>
                  <a:pt x="3363913" y="1529052"/>
                </a:cubicBezTo>
                <a:cubicBezTo>
                  <a:pt x="3363913" y="1517795"/>
                  <a:pt x="3375170" y="1506538"/>
                  <a:pt x="3386427" y="1506538"/>
                </a:cubicBezTo>
                <a:close/>
                <a:moveTo>
                  <a:pt x="3495358" y="1495426"/>
                </a:moveTo>
                <a:cubicBezTo>
                  <a:pt x="3502978" y="1495426"/>
                  <a:pt x="3506788" y="1499395"/>
                  <a:pt x="3506788" y="1503363"/>
                </a:cubicBezTo>
                <a:cubicBezTo>
                  <a:pt x="3506788" y="1507332"/>
                  <a:pt x="3502978" y="1511301"/>
                  <a:pt x="3495358" y="1511301"/>
                </a:cubicBezTo>
                <a:cubicBezTo>
                  <a:pt x="3491548" y="1511301"/>
                  <a:pt x="3487738" y="1507332"/>
                  <a:pt x="3487738" y="1503363"/>
                </a:cubicBezTo>
                <a:cubicBezTo>
                  <a:pt x="3487738" y="1499395"/>
                  <a:pt x="3491548" y="1495426"/>
                  <a:pt x="3495358" y="1495426"/>
                </a:cubicBezTo>
                <a:close/>
                <a:moveTo>
                  <a:pt x="2914150" y="1495426"/>
                </a:moveTo>
                <a:cubicBezTo>
                  <a:pt x="2932950" y="1495426"/>
                  <a:pt x="2947989" y="1514476"/>
                  <a:pt x="2947989" y="1533526"/>
                </a:cubicBezTo>
                <a:cubicBezTo>
                  <a:pt x="2947989" y="1552576"/>
                  <a:pt x="2932950" y="1571626"/>
                  <a:pt x="2914150" y="1571626"/>
                </a:cubicBezTo>
                <a:cubicBezTo>
                  <a:pt x="2891591" y="1571626"/>
                  <a:pt x="2876551" y="1556386"/>
                  <a:pt x="2876551" y="1533526"/>
                </a:cubicBezTo>
                <a:cubicBezTo>
                  <a:pt x="2876551" y="1514476"/>
                  <a:pt x="2891591" y="1495426"/>
                  <a:pt x="2914150" y="1495426"/>
                </a:cubicBezTo>
                <a:close/>
                <a:moveTo>
                  <a:pt x="2238376" y="1495425"/>
                </a:moveTo>
                <a:lnTo>
                  <a:pt x="2239964" y="1495425"/>
                </a:lnTo>
                <a:lnTo>
                  <a:pt x="2239964" y="1497013"/>
                </a:lnTo>
                <a:lnTo>
                  <a:pt x="2238376" y="1497013"/>
                </a:lnTo>
                <a:close/>
                <a:moveTo>
                  <a:pt x="627552" y="1492251"/>
                </a:moveTo>
                <a:cubicBezTo>
                  <a:pt x="631337" y="1492251"/>
                  <a:pt x="631337" y="1492251"/>
                  <a:pt x="631337" y="1492251"/>
                </a:cubicBezTo>
                <a:cubicBezTo>
                  <a:pt x="642694" y="1492251"/>
                  <a:pt x="654051" y="1503608"/>
                  <a:pt x="654051" y="1514965"/>
                </a:cubicBezTo>
                <a:cubicBezTo>
                  <a:pt x="654051" y="1530107"/>
                  <a:pt x="642694" y="1541464"/>
                  <a:pt x="631337" y="1541464"/>
                </a:cubicBezTo>
                <a:cubicBezTo>
                  <a:pt x="616195" y="1541464"/>
                  <a:pt x="604838" y="1530107"/>
                  <a:pt x="604838" y="1518750"/>
                </a:cubicBezTo>
                <a:cubicBezTo>
                  <a:pt x="604838" y="1503608"/>
                  <a:pt x="616195" y="1492251"/>
                  <a:pt x="627552" y="1492251"/>
                </a:cubicBezTo>
                <a:close/>
                <a:moveTo>
                  <a:pt x="46038" y="1487488"/>
                </a:moveTo>
                <a:lnTo>
                  <a:pt x="46038" y="1492251"/>
                </a:lnTo>
                <a:lnTo>
                  <a:pt x="42863" y="1492251"/>
                </a:lnTo>
                <a:close/>
                <a:moveTo>
                  <a:pt x="1004888" y="1476375"/>
                </a:moveTo>
                <a:cubicBezTo>
                  <a:pt x="1016000" y="1476375"/>
                  <a:pt x="1027113" y="1483879"/>
                  <a:pt x="1027113" y="1495136"/>
                </a:cubicBezTo>
                <a:cubicBezTo>
                  <a:pt x="1027113" y="1510145"/>
                  <a:pt x="1016000" y="1517650"/>
                  <a:pt x="1004888" y="1517650"/>
                </a:cubicBezTo>
                <a:cubicBezTo>
                  <a:pt x="993775" y="1517650"/>
                  <a:pt x="982663" y="1510145"/>
                  <a:pt x="982663" y="1495136"/>
                </a:cubicBezTo>
                <a:cubicBezTo>
                  <a:pt x="982663" y="1483879"/>
                  <a:pt x="993775" y="1476375"/>
                  <a:pt x="1004888" y="1476375"/>
                </a:cubicBezTo>
                <a:close/>
                <a:moveTo>
                  <a:pt x="3024690" y="1473201"/>
                </a:moveTo>
                <a:cubicBezTo>
                  <a:pt x="3043490" y="1473201"/>
                  <a:pt x="3062289" y="1488240"/>
                  <a:pt x="3062289" y="1507040"/>
                </a:cubicBezTo>
                <a:cubicBezTo>
                  <a:pt x="3062289" y="1525839"/>
                  <a:pt x="3047250" y="1544639"/>
                  <a:pt x="3024690" y="1544639"/>
                </a:cubicBezTo>
                <a:cubicBezTo>
                  <a:pt x="3005891" y="1544639"/>
                  <a:pt x="2990851" y="1525839"/>
                  <a:pt x="2990851" y="1507040"/>
                </a:cubicBezTo>
                <a:cubicBezTo>
                  <a:pt x="2990851" y="1488240"/>
                  <a:pt x="3005891" y="1473201"/>
                  <a:pt x="3024690" y="1473201"/>
                </a:cubicBezTo>
                <a:close/>
                <a:moveTo>
                  <a:pt x="2650333" y="1473200"/>
                </a:moveTo>
                <a:cubicBezTo>
                  <a:pt x="2661287" y="1473200"/>
                  <a:pt x="2668589" y="1480820"/>
                  <a:pt x="2668589" y="1492250"/>
                </a:cubicBezTo>
                <a:cubicBezTo>
                  <a:pt x="2668589" y="1503680"/>
                  <a:pt x="2661287" y="1511300"/>
                  <a:pt x="2650333" y="1511300"/>
                </a:cubicBezTo>
                <a:cubicBezTo>
                  <a:pt x="2639379" y="1511300"/>
                  <a:pt x="2632076" y="1503680"/>
                  <a:pt x="2632076" y="1492250"/>
                </a:cubicBezTo>
                <a:cubicBezTo>
                  <a:pt x="2632076" y="1480820"/>
                  <a:pt x="2639379" y="1473200"/>
                  <a:pt x="2650333" y="1473200"/>
                </a:cubicBezTo>
                <a:close/>
                <a:moveTo>
                  <a:pt x="517526" y="1473200"/>
                </a:moveTo>
                <a:cubicBezTo>
                  <a:pt x="528956" y="1473200"/>
                  <a:pt x="536576" y="1480820"/>
                  <a:pt x="536576" y="1492250"/>
                </a:cubicBezTo>
                <a:cubicBezTo>
                  <a:pt x="536576" y="1503680"/>
                  <a:pt x="528956" y="1511300"/>
                  <a:pt x="517526" y="1511300"/>
                </a:cubicBezTo>
                <a:cubicBezTo>
                  <a:pt x="506096" y="1511300"/>
                  <a:pt x="498476" y="1503680"/>
                  <a:pt x="498476" y="1492250"/>
                </a:cubicBezTo>
                <a:cubicBezTo>
                  <a:pt x="498476" y="1480820"/>
                  <a:pt x="506096" y="1473200"/>
                  <a:pt x="517526" y="1473200"/>
                </a:cubicBezTo>
                <a:close/>
                <a:moveTo>
                  <a:pt x="3608705" y="1468438"/>
                </a:moveTo>
                <a:cubicBezTo>
                  <a:pt x="3612515" y="1468438"/>
                  <a:pt x="3616325" y="1472248"/>
                  <a:pt x="3616325" y="1476058"/>
                </a:cubicBezTo>
                <a:cubicBezTo>
                  <a:pt x="3616325" y="1479868"/>
                  <a:pt x="3612515" y="1487488"/>
                  <a:pt x="3608705" y="1487488"/>
                </a:cubicBezTo>
                <a:cubicBezTo>
                  <a:pt x="3604895" y="1487488"/>
                  <a:pt x="3597275" y="1479868"/>
                  <a:pt x="3597275" y="1476058"/>
                </a:cubicBezTo>
                <a:cubicBezTo>
                  <a:pt x="3597275" y="1472248"/>
                  <a:pt x="3604895" y="1468438"/>
                  <a:pt x="3608705" y="1468438"/>
                </a:cubicBezTo>
                <a:close/>
                <a:moveTo>
                  <a:pt x="1291432" y="1462088"/>
                </a:moveTo>
                <a:cubicBezTo>
                  <a:pt x="1295401" y="1462088"/>
                  <a:pt x="1295401" y="1462088"/>
                  <a:pt x="1295401" y="1465263"/>
                </a:cubicBezTo>
                <a:cubicBezTo>
                  <a:pt x="1295401" y="1468438"/>
                  <a:pt x="1295401" y="1468438"/>
                  <a:pt x="1291432" y="1468438"/>
                </a:cubicBezTo>
                <a:cubicBezTo>
                  <a:pt x="1287463" y="1468438"/>
                  <a:pt x="1287463" y="1468438"/>
                  <a:pt x="1287463" y="1465263"/>
                </a:cubicBezTo>
                <a:cubicBezTo>
                  <a:pt x="1287463" y="1462088"/>
                  <a:pt x="1287463" y="1462088"/>
                  <a:pt x="1291432" y="1462088"/>
                </a:cubicBezTo>
                <a:close/>
                <a:moveTo>
                  <a:pt x="2363260" y="1457325"/>
                </a:moveTo>
                <a:cubicBezTo>
                  <a:pt x="2363260" y="1457325"/>
                  <a:pt x="2366964" y="1457325"/>
                  <a:pt x="2366964" y="1461294"/>
                </a:cubicBezTo>
                <a:cubicBezTo>
                  <a:pt x="2366964" y="1465263"/>
                  <a:pt x="2366964" y="1465263"/>
                  <a:pt x="2363260" y="1465263"/>
                </a:cubicBezTo>
                <a:cubicBezTo>
                  <a:pt x="2359556" y="1465263"/>
                  <a:pt x="2355851" y="1465263"/>
                  <a:pt x="2355851" y="1461294"/>
                </a:cubicBezTo>
                <a:cubicBezTo>
                  <a:pt x="2355851" y="1457325"/>
                  <a:pt x="2359556" y="1457325"/>
                  <a:pt x="2363260" y="1457325"/>
                </a:cubicBezTo>
                <a:close/>
                <a:moveTo>
                  <a:pt x="404019" y="1450975"/>
                </a:moveTo>
                <a:cubicBezTo>
                  <a:pt x="415330" y="1450975"/>
                  <a:pt x="419101" y="1458516"/>
                  <a:pt x="419101" y="1466056"/>
                </a:cubicBezTo>
                <a:cubicBezTo>
                  <a:pt x="419101" y="1473597"/>
                  <a:pt x="415330" y="1481138"/>
                  <a:pt x="404019" y="1481138"/>
                </a:cubicBezTo>
                <a:cubicBezTo>
                  <a:pt x="396479" y="1481138"/>
                  <a:pt x="388938" y="1473597"/>
                  <a:pt x="388938" y="1466056"/>
                </a:cubicBezTo>
                <a:cubicBezTo>
                  <a:pt x="388938" y="1458516"/>
                  <a:pt x="396479" y="1450975"/>
                  <a:pt x="404019" y="1450975"/>
                </a:cubicBezTo>
                <a:close/>
                <a:moveTo>
                  <a:pt x="3137695" y="1446213"/>
                </a:moveTo>
                <a:cubicBezTo>
                  <a:pt x="3156657" y="1446213"/>
                  <a:pt x="3171826" y="1461382"/>
                  <a:pt x="3171826" y="1480344"/>
                </a:cubicBezTo>
                <a:cubicBezTo>
                  <a:pt x="3171826" y="1499306"/>
                  <a:pt x="3156657" y="1514476"/>
                  <a:pt x="3137695" y="1514476"/>
                </a:cubicBezTo>
                <a:cubicBezTo>
                  <a:pt x="3118733" y="1514476"/>
                  <a:pt x="3103563" y="1499306"/>
                  <a:pt x="3103563" y="1480344"/>
                </a:cubicBezTo>
                <a:cubicBezTo>
                  <a:pt x="3103563" y="1461382"/>
                  <a:pt x="3118733" y="1446213"/>
                  <a:pt x="3137695" y="1446213"/>
                </a:cubicBezTo>
                <a:close/>
                <a:moveTo>
                  <a:pt x="891382" y="1438276"/>
                </a:moveTo>
                <a:cubicBezTo>
                  <a:pt x="910344" y="1438276"/>
                  <a:pt x="921721" y="1453591"/>
                  <a:pt x="925514" y="1468906"/>
                </a:cubicBezTo>
                <a:cubicBezTo>
                  <a:pt x="925514" y="1488049"/>
                  <a:pt x="910344" y="1503364"/>
                  <a:pt x="891382" y="1503364"/>
                </a:cubicBezTo>
                <a:cubicBezTo>
                  <a:pt x="872420" y="1503364"/>
                  <a:pt x="857251" y="1488049"/>
                  <a:pt x="857251" y="1472734"/>
                </a:cubicBezTo>
                <a:cubicBezTo>
                  <a:pt x="857251" y="1453591"/>
                  <a:pt x="872420" y="1438276"/>
                  <a:pt x="891382" y="1438276"/>
                </a:cubicBezTo>
                <a:close/>
                <a:moveTo>
                  <a:pt x="293688" y="1431926"/>
                </a:moveTo>
                <a:cubicBezTo>
                  <a:pt x="298949" y="1431926"/>
                  <a:pt x="303213" y="1436190"/>
                  <a:pt x="303213" y="1441451"/>
                </a:cubicBezTo>
                <a:cubicBezTo>
                  <a:pt x="303213" y="1446712"/>
                  <a:pt x="298949" y="1450976"/>
                  <a:pt x="293688" y="1450976"/>
                </a:cubicBezTo>
                <a:cubicBezTo>
                  <a:pt x="288427" y="1450976"/>
                  <a:pt x="284163" y="1446712"/>
                  <a:pt x="284163" y="1441451"/>
                </a:cubicBezTo>
                <a:cubicBezTo>
                  <a:pt x="284163" y="1436190"/>
                  <a:pt x="288427" y="1431926"/>
                  <a:pt x="293688" y="1431926"/>
                </a:cubicBezTo>
                <a:close/>
                <a:moveTo>
                  <a:pt x="3246439" y="1427163"/>
                </a:moveTo>
                <a:cubicBezTo>
                  <a:pt x="3265290" y="1427163"/>
                  <a:pt x="3276601" y="1438593"/>
                  <a:pt x="3276601" y="1453833"/>
                </a:cubicBezTo>
                <a:cubicBezTo>
                  <a:pt x="3276601" y="1472883"/>
                  <a:pt x="3265290" y="1484313"/>
                  <a:pt x="3246439" y="1484313"/>
                </a:cubicBezTo>
                <a:cubicBezTo>
                  <a:pt x="3231357" y="1484313"/>
                  <a:pt x="3216276" y="1472883"/>
                  <a:pt x="3216276" y="1457643"/>
                </a:cubicBezTo>
                <a:cubicBezTo>
                  <a:pt x="3216276" y="1438593"/>
                  <a:pt x="3231357" y="1427163"/>
                  <a:pt x="3246439" y="1427163"/>
                </a:cubicBezTo>
                <a:close/>
                <a:moveTo>
                  <a:pt x="2763839" y="1427163"/>
                </a:moveTo>
                <a:cubicBezTo>
                  <a:pt x="2782360" y="1427163"/>
                  <a:pt x="2797176" y="1445962"/>
                  <a:pt x="2797176" y="1464762"/>
                </a:cubicBezTo>
                <a:cubicBezTo>
                  <a:pt x="2797176" y="1483561"/>
                  <a:pt x="2782360" y="1498601"/>
                  <a:pt x="2763839" y="1498601"/>
                </a:cubicBezTo>
                <a:cubicBezTo>
                  <a:pt x="2745318" y="1498601"/>
                  <a:pt x="2730501" y="1483561"/>
                  <a:pt x="2730501" y="1464762"/>
                </a:cubicBezTo>
                <a:cubicBezTo>
                  <a:pt x="2730501" y="1445962"/>
                  <a:pt x="2745318" y="1427163"/>
                  <a:pt x="2763839" y="1427163"/>
                </a:cubicBezTo>
                <a:close/>
                <a:moveTo>
                  <a:pt x="2163763" y="1427163"/>
                </a:moveTo>
                <a:lnTo>
                  <a:pt x="2165351" y="1427163"/>
                </a:lnTo>
                <a:lnTo>
                  <a:pt x="2165351" y="1428751"/>
                </a:lnTo>
                <a:lnTo>
                  <a:pt x="2163763" y="1428751"/>
                </a:lnTo>
                <a:close/>
                <a:moveTo>
                  <a:pt x="1170442" y="1423988"/>
                </a:moveTo>
                <a:cubicBezTo>
                  <a:pt x="1178153" y="1423988"/>
                  <a:pt x="1185864" y="1427843"/>
                  <a:pt x="1185864" y="1435554"/>
                </a:cubicBezTo>
                <a:cubicBezTo>
                  <a:pt x="1185864" y="1443265"/>
                  <a:pt x="1178153" y="1450976"/>
                  <a:pt x="1170442" y="1450976"/>
                </a:cubicBezTo>
                <a:cubicBezTo>
                  <a:pt x="1162731" y="1450976"/>
                  <a:pt x="1158876" y="1443265"/>
                  <a:pt x="1158876" y="1435554"/>
                </a:cubicBezTo>
                <a:cubicBezTo>
                  <a:pt x="1158876" y="1427843"/>
                  <a:pt x="1162731" y="1423988"/>
                  <a:pt x="1170442" y="1423988"/>
                </a:cubicBezTo>
                <a:close/>
                <a:moveTo>
                  <a:pt x="2480205" y="1416050"/>
                </a:moveTo>
                <a:cubicBezTo>
                  <a:pt x="2480205" y="1416050"/>
                  <a:pt x="2480205" y="1416050"/>
                  <a:pt x="2483909" y="1416050"/>
                </a:cubicBezTo>
                <a:cubicBezTo>
                  <a:pt x="2491318" y="1416050"/>
                  <a:pt x="2498726" y="1423591"/>
                  <a:pt x="2498726" y="1431131"/>
                </a:cubicBezTo>
                <a:cubicBezTo>
                  <a:pt x="2498726" y="1438672"/>
                  <a:pt x="2491318" y="1446213"/>
                  <a:pt x="2483909" y="1446213"/>
                </a:cubicBezTo>
                <a:cubicBezTo>
                  <a:pt x="2483909" y="1446213"/>
                  <a:pt x="2480205" y="1446213"/>
                  <a:pt x="2480205" y="1446213"/>
                </a:cubicBezTo>
                <a:cubicBezTo>
                  <a:pt x="2472797" y="1446213"/>
                  <a:pt x="2465388" y="1438672"/>
                  <a:pt x="2465388" y="1431131"/>
                </a:cubicBezTo>
                <a:cubicBezTo>
                  <a:pt x="2465388" y="1423591"/>
                  <a:pt x="2472797" y="1416050"/>
                  <a:pt x="2480205" y="1416050"/>
                </a:cubicBezTo>
                <a:close/>
                <a:moveTo>
                  <a:pt x="778156" y="1412876"/>
                </a:moveTo>
                <a:cubicBezTo>
                  <a:pt x="793097" y="1412876"/>
                  <a:pt x="808038" y="1427817"/>
                  <a:pt x="808038" y="1446494"/>
                </a:cubicBezTo>
                <a:cubicBezTo>
                  <a:pt x="808038" y="1465170"/>
                  <a:pt x="793097" y="1476376"/>
                  <a:pt x="778156" y="1476376"/>
                </a:cubicBezTo>
                <a:cubicBezTo>
                  <a:pt x="759479" y="1476376"/>
                  <a:pt x="744538" y="1465170"/>
                  <a:pt x="744538" y="1446494"/>
                </a:cubicBezTo>
                <a:cubicBezTo>
                  <a:pt x="744538" y="1427817"/>
                  <a:pt x="759479" y="1412876"/>
                  <a:pt x="778156" y="1412876"/>
                </a:cubicBezTo>
                <a:close/>
                <a:moveTo>
                  <a:pt x="181770" y="1412876"/>
                </a:moveTo>
                <a:cubicBezTo>
                  <a:pt x="185739" y="1412876"/>
                  <a:pt x="185739" y="1412876"/>
                  <a:pt x="185739" y="1416845"/>
                </a:cubicBezTo>
                <a:cubicBezTo>
                  <a:pt x="185739" y="1420814"/>
                  <a:pt x="185739" y="1420814"/>
                  <a:pt x="181770" y="1420814"/>
                </a:cubicBezTo>
                <a:cubicBezTo>
                  <a:pt x="177801" y="1420814"/>
                  <a:pt x="177801" y="1420814"/>
                  <a:pt x="177801" y="1416845"/>
                </a:cubicBezTo>
                <a:cubicBezTo>
                  <a:pt x="177801" y="1412876"/>
                  <a:pt x="177801" y="1412876"/>
                  <a:pt x="181770" y="1412876"/>
                </a:cubicBezTo>
                <a:close/>
                <a:moveTo>
                  <a:pt x="3359945" y="1404938"/>
                </a:moveTo>
                <a:cubicBezTo>
                  <a:pt x="3371455" y="1404938"/>
                  <a:pt x="3382964" y="1416295"/>
                  <a:pt x="3382964" y="1431437"/>
                </a:cubicBezTo>
                <a:cubicBezTo>
                  <a:pt x="3382964" y="1442794"/>
                  <a:pt x="3371455" y="1454151"/>
                  <a:pt x="3359945" y="1454151"/>
                </a:cubicBezTo>
                <a:cubicBezTo>
                  <a:pt x="3344599" y="1454151"/>
                  <a:pt x="3336926" y="1442794"/>
                  <a:pt x="3336926" y="1431437"/>
                </a:cubicBezTo>
                <a:cubicBezTo>
                  <a:pt x="3336926" y="1416295"/>
                  <a:pt x="3344599" y="1404938"/>
                  <a:pt x="3359945" y="1404938"/>
                </a:cubicBezTo>
                <a:close/>
                <a:moveTo>
                  <a:pt x="2876551" y="1397001"/>
                </a:moveTo>
                <a:cubicBezTo>
                  <a:pt x="2899411" y="1397001"/>
                  <a:pt x="2914651" y="1415900"/>
                  <a:pt x="2914651" y="1438578"/>
                </a:cubicBezTo>
                <a:cubicBezTo>
                  <a:pt x="2914651" y="1457477"/>
                  <a:pt x="2899411" y="1476376"/>
                  <a:pt x="2876551" y="1476376"/>
                </a:cubicBezTo>
                <a:cubicBezTo>
                  <a:pt x="2853691" y="1476376"/>
                  <a:pt x="2838451" y="1457477"/>
                  <a:pt x="2838451" y="1438578"/>
                </a:cubicBezTo>
                <a:cubicBezTo>
                  <a:pt x="2838451" y="1415900"/>
                  <a:pt x="2853691" y="1397001"/>
                  <a:pt x="2876551" y="1397001"/>
                </a:cubicBezTo>
                <a:close/>
                <a:moveTo>
                  <a:pt x="665481" y="1393826"/>
                </a:moveTo>
                <a:cubicBezTo>
                  <a:pt x="680721" y="1393826"/>
                  <a:pt x="692151" y="1405052"/>
                  <a:pt x="692151" y="1420020"/>
                </a:cubicBezTo>
                <a:cubicBezTo>
                  <a:pt x="692151" y="1434988"/>
                  <a:pt x="680721" y="1446214"/>
                  <a:pt x="665481" y="1446214"/>
                </a:cubicBezTo>
                <a:cubicBezTo>
                  <a:pt x="650241" y="1446214"/>
                  <a:pt x="635001" y="1434988"/>
                  <a:pt x="635001" y="1420020"/>
                </a:cubicBezTo>
                <a:cubicBezTo>
                  <a:pt x="635001" y="1405052"/>
                  <a:pt x="650241" y="1393826"/>
                  <a:pt x="665481" y="1393826"/>
                </a:cubicBezTo>
                <a:close/>
                <a:moveTo>
                  <a:pt x="3469218" y="1390651"/>
                </a:moveTo>
                <a:cubicBezTo>
                  <a:pt x="3480331" y="1390651"/>
                  <a:pt x="3487739" y="1394421"/>
                  <a:pt x="3487739" y="1405732"/>
                </a:cubicBezTo>
                <a:cubicBezTo>
                  <a:pt x="3487739" y="1413273"/>
                  <a:pt x="3480331" y="1420814"/>
                  <a:pt x="3469218" y="1420814"/>
                </a:cubicBezTo>
                <a:cubicBezTo>
                  <a:pt x="3461810" y="1420814"/>
                  <a:pt x="3454401" y="1413273"/>
                  <a:pt x="3454401" y="1405732"/>
                </a:cubicBezTo>
                <a:cubicBezTo>
                  <a:pt x="3454401" y="1394421"/>
                  <a:pt x="3461810" y="1390651"/>
                  <a:pt x="3469218" y="1390651"/>
                </a:cubicBezTo>
                <a:close/>
                <a:moveTo>
                  <a:pt x="1358901" y="1390650"/>
                </a:moveTo>
                <a:lnTo>
                  <a:pt x="1360489" y="1390650"/>
                </a:lnTo>
                <a:lnTo>
                  <a:pt x="1360489" y="1392238"/>
                </a:lnTo>
                <a:lnTo>
                  <a:pt x="1358901" y="1392238"/>
                </a:lnTo>
                <a:close/>
                <a:moveTo>
                  <a:pt x="72497" y="1385888"/>
                </a:moveTo>
                <a:cubicBezTo>
                  <a:pt x="72497" y="1385888"/>
                  <a:pt x="76201" y="1389592"/>
                  <a:pt x="76201" y="1389592"/>
                </a:cubicBezTo>
                <a:cubicBezTo>
                  <a:pt x="76201" y="1393297"/>
                  <a:pt x="72497" y="1397001"/>
                  <a:pt x="72497" y="1397001"/>
                </a:cubicBezTo>
                <a:cubicBezTo>
                  <a:pt x="68792" y="1397001"/>
                  <a:pt x="65088" y="1393297"/>
                  <a:pt x="65088" y="1389592"/>
                </a:cubicBezTo>
                <a:cubicBezTo>
                  <a:pt x="65088" y="1389592"/>
                  <a:pt x="68792" y="1385888"/>
                  <a:pt x="72497" y="1385888"/>
                </a:cubicBezTo>
                <a:close/>
                <a:moveTo>
                  <a:pt x="1053307" y="1382713"/>
                </a:moveTo>
                <a:cubicBezTo>
                  <a:pt x="1068275" y="1382713"/>
                  <a:pt x="1079501" y="1394070"/>
                  <a:pt x="1079501" y="1409212"/>
                </a:cubicBezTo>
                <a:cubicBezTo>
                  <a:pt x="1079501" y="1420569"/>
                  <a:pt x="1068275" y="1431926"/>
                  <a:pt x="1053307" y="1431926"/>
                </a:cubicBezTo>
                <a:cubicBezTo>
                  <a:pt x="1038339" y="1431926"/>
                  <a:pt x="1027113" y="1420569"/>
                  <a:pt x="1027113" y="1409212"/>
                </a:cubicBezTo>
                <a:cubicBezTo>
                  <a:pt x="1027113" y="1394070"/>
                  <a:pt x="1038339" y="1382713"/>
                  <a:pt x="1053307" y="1382713"/>
                </a:cubicBezTo>
                <a:close/>
                <a:moveTo>
                  <a:pt x="2990058" y="1374776"/>
                </a:moveTo>
                <a:cubicBezTo>
                  <a:pt x="3008711" y="1374776"/>
                  <a:pt x="3027364" y="1390016"/>
                  <a:pt x="3027364" y="1412876"/>
                </a:cubicBezTo>
                <a:cubicBezTo>
                  <a:pt x="3027364" y="1431926"/>
                  <a:pt x="3008711" y="1450976"/>
                  <a:pt x="2990058" y="1450976"/>
                </a:cubicBezTo>
                <a:cubicBezTo>
                  <a:pt x="2967674" y="1450976"/>
                  <a:pt x="2952751" y="1431926"/>
                  <a:pt x="2952751" y="1412876"/>
                </a:cubicBezTo>
                <a:cubicBezTo>
                  <a:pt x="2952751" y="1390016"/>
                  <a:pt x="2967674" y="1374776"/>
                  <a:pt x="2990058" y="1374776"/>
                </a:cubicBezTo>
                <a:close/>
                <a:moveTo>
                  <a:pt x="2601426" y="1374775"/>
                </a:moveTo>
                <a:cubicBezTo>
                  <a:pt x="2612782" y="1374775"/>
                  <a:pt x="2624139" y="1386001"/>
                  <a:pt x="2624139" y="1400969"/>
                </a:cubicBezTo>
                <a:cubicBezTo>
                  <a:pt x="2624139" y="1415937"/>
                  <a:pt x="2612782" y="1427163"/>
                  <a:pt x="2601426" y="1427163"/>
                </a:cubicBezTo>
                <a:cubicBezTo>
                  <a:pt x="2586283" y="1427163"/>
                  <a:pt x="2574926" y="1415937"/>
                  <a:pt x="2574926" y="1400969"/>
                </a:cubicBezTo>
                <a:cubicBezTo>
                  <a:pt x="2574926" y="1386001"/>
                  <a:pt x="2586283" y="1374775"/>
                  <a:pt x="2601426" y="1374775"/>
                </a:cubicBezTo>
                <a:close/>
                <a:moveTo>
                  <a:pt x="3582988" y="1371600"/>
                </a:moveTo>
                <a:cubicBezTo>
                  <a:pt x="3586956" y="1371600"/>
                  <a:pt x="3590925" y="1375172"/>
                  <a:pt x="3590925" y="1378744"/>
                </a:cubicBezTo>
                <a:cubicBezTo>
                  <a:pt x="3590925" y="1382316"/>
                  <a:pt x="3586956" y="1385888"/>
                  <a:pt x="3582988" y="1385888"/>
                </a:cubicBezTo>
                <a:cubicBezTo>
                  <a:pt x="3579019" y="1385888"/>
                  <a:pt x="3575050" y="1382316"/>
                  <a:pt x="3575050" y="1378744"/>
                </a:cubicBezTo>
                <a:cubicBezTo>
                  <a:pt x="3575050" y="1375172"/>
                  <a:pt x="3579019" y="1371600"/>
                  <a:pt x="3582988" y="1371600"/>
                </a:cubicBezTo>
                <a:close/>
                <a:moveTo>
                  <a:pt x="551657" y="1371600"/>
                </a:moveTo>
                <a:cubicBezTo>
                  <a:pt x="563166" y="1371600"/>
                  <a:pt x="574676" y="1382712"/>
                  <a:pt x="574676" y="1393825"/>
                </a:cubicBezTo>
                <a:cubicBezTo>
                  <a:pt x="574676" y="1404937"/>
                  <a:pt x="563166" y="1416050"/>
                  <a:pt x="551657" y="1416050"/>
                </a:cubicBezTo>
                <a:cubicBezTo>
                  <a:pt x="540147" y="1416050"/>
                  <a:pt x="528638" y="1404937"/>
                  <a:pt x="528638" y="1393825"/>
                </a:cubicBezTo>
                <a:cubicBezTo>
                  <a:pt x="528638" y="1382712"/>
                  <a:pt x="540147" y="1371600"/>
                  <a:pt x="551657" y="1371600"/>
                </a:cubicBezTo>
                <a:close/>
                <a:moveTo>
                  <a:pt x="3103564" y="1352550"/>
                </a:moveTo>
                <a:cubicBezTo>
                  <a:pt x="3122085" y="1352550"/>
                  <a:pt x="3136901" y="1367719"/>
                  <a:pt x="3136901" y="1386681"/>
                </a:cubicBezTo>
                <a:cubicBezTo>
                  <a:pt x="3136901" y="1405643"/>
                  <a:pt x="3122085" y="1420813"/>
                  <a:pt x="3103564" y="1420813"/>
                </a:cubicBezTo>
                <a:cubicBezTo>
                  <a:pt x="3085043" y="1420813"/>
                  <a:pt x="3070226" y="1405643"/>
                  <a:pt x="3070226" y="1386681"/>
                </a:cubicBezTo>
                <a:cubicBezTo>
                  <a:pt x="3070226" y="1367719"/>
                  <a:pt x="3085043" y="1352550"/>
                  <a:pt x="3103564" y="1352550"/>
                </a:cubicBezTo>
                <a:close/>
                <a:moveTo>
                  <a:pt x="438151" y="1352550"/>
                </a:moveTo>
                <a:cubicBezTo>
                  <a:pt x="449581" y="1352550"/>
                  <a:pt x="457201" y="1359958"/>
                  <a:pt x="457201" y="1367367"/>
                </a:cubicBezTo>
                <a:cubicBezTo>
                  <a:pt x="457201" y="1378479"/>
                  <a:pt x="449581" y="1385888"/>
                  <a:pt x="438151" y="1385888"/>
                </a:cubicBezTo>
                <a:cubicBezTo>
                  <a:pt x="426721" y="1385888"/>
                  <a:pt x="419101" y="1378479"/>
                  <a:pt x="419101" y="1367367"/>
                </a:cubicBezTo>
                <a:cubicBezTo>
                  <a:pt x="419101" y="1359958"/>
                  <a:pt x="426721" y="1352550"/>
                  <a:pt x="438151" y="1352550"/>
                </a:cubicBezTo>
                <a:close/>
                <a:moveTo>
                  <a:pt x="1235075" y="1344613"/>
                </a:moveTo>
                <a:cubicBezTo>
                  <a:pt x="1242484" y="1344613"/>
                  <a:pt x="1246188" y="1348317"/>
                  <a:pt x="1246188" y="1355725"/>
                </a:cubicBezTo>
                <a:cubicBezTo>
                  <a:pt x="1246188" y="1359430"/>
                  <a:pt x="1242484" y="1366838"/>
                  <a:pt x="1235075" y="1366838"/>
                </a:cubicBezTo>
                <a:cubicBezTo>
                  <a:pt x="1227667" y="1366838"/>
                  <a:pt x="1223963" y="1359430"/>
                  <a:pt x="1223963" y="1355725"/>
                </a:cubicBezTo>
                <a:cubicBezTo>
                  <a:pt x="1223963" y="1348317"/>
                  <a:pt x="1227667" y="1344613"/>
                  <a:pt x="1235075" y="1344613"/>
                </a:cubicBezTo>
                <a:close/>
                <a:moveTo>
                  <a:pt x="937419" y="1344613"/>
                </a:moveTo>
                <a:cubicBezTo>
                  <a:pt x="956381" y="1344613"/>
                  <a:pt x="971551" y="1359782"/>
                  <a:pt x="971551" y="1378744"/>
                </a:cubicBezTo>
                <a:cubicBezTo>
                  <a:pt x="971551" y="1397706"/>
                  <a:pt x="956381" y="1412876"/>
                  <a:pt x="937419" y="1412876"/>
                </a:cubicBezTo>
                <a:cubicBezTo>
                  <a:pt x="918457" y="1412876"/>
                  <a:pt x="903288" y="1397706"/>
                  <a:pt x="903288" y="1378744"/>
                </a:cubicBezTo>
                <a:cubicBezTo>
                  <a:pt x="903288" y="1359782"/>
                  <a:pt x="918457" y="1344613"/>
                  <a:pt x="937419" y="1344613"/>
                </a:cubicBezTo>
                <a:close/>
                <a:moveTo>
                  <a:pt x="2718887" y="1336676"/>
                </a:moveTo>
                <a:cubicBezTo>
                  <a:pt x="2737687" y="1336676"/>
                  <a:pt x="2752726" y="1351715"/>
                  <a:pt x="2752726" y="1374275"/>
                </a:cubicBezTo>
                <a:cubicBezTo>
                  <a:pt x="2752726" y="1393074"/>
                  <a:pt x="2737687" y="1408114"/>
                  <a:pt x="2718887" y="1408114"/>
                </a:cubicBezTo>
                <a:cubicBezTo>
                  <a:pt x="2696328" y="1408114"/>
                  <a:pt x="2681288" y="1393074"/>
                  <a:pt x="2681288" y="1374275"/>
                </a:cubicBezTo>
                <a:cubicBezTo>
                  <a:pt x="2681288" y="1355475"/>
                  <a:pt x="2696328" y="1336676"/>
                  <a:pt x="2718887" y="1336676"/>
                </a:cubicBezTo>
                <a:close/>
                <a:moveTo>
                  <a:pt x="2416630" y="1336675"/>
                </a:moveTo>
                <a:cubicBezTo>
                  <a:pt x="2416630" y="1336675"/>
                  <a:pt x="2420485" y="1336675"/>
                  <a:pt x="2420485" y="1336675"/>
                </a:cubicBezTo>
                <a:cubicBezTo>
                  <a:pt x="2428196" y="1336675"/>
                  <a:pt x="2432051" y="1344386"/>
                  <a:pt x="2432051" y="1352097"/>
                </a:cubicBezTo>
                <a:cubicBezTo>
                  <a:pt x="2432051" y="1359807"/>
                  <a:pt x="2428196" y="1363663"/>
                  <a:pt x="2420485" y="1363663"/>
                </a:cubicBezTo>
                <a:cubicBezTo>
                  <a:pt x="2408919" y="1363663"/>
                  <a:pt x="2405063" y="1359807"/>
                  <a:pt x="2405063" y="1352097"/>
                </a:cubicBezTo>
                <a:cubicBezTo>
                  <a:pt x="2405063" y="1344386"/>
                  <a:pt x="2408919" y="1336675"/>
                  <a:pt x="2416630" y="1336675"/>
                </a:cubicBezTo>
                <a:close/>
                <a:moveTo>
                  <a:pt x="3212783" y="1328738"/>
                </a:moveTo>
                <a:cubicBezTo>
                  <a:pt x="3231833" y="1328738"/>
                  <a:pt x="3243263" y="1340347"/>
                  <a:pt x="3243263" y="1359694"/>
                </a:cubicBezTo>
                <a:cubicBezTo>
                  <a:pt x="3243263" y="1375173"/>
                  <a:pt x="3231833" y="1390651"/>
                  <a:pt x="3216593" y="1390651"/>
                </a:cubicBezTo>
                <a:cubicBezTo>
                  <a:pt x="3197543" y="1390651"/>
                  <a:pt x="3186113" y="1375173"/>
                  <a:pt x="3186113" y="1359694"/>
                </a:cubicBezTo>
                <a:cubicBezTo>
                  <a:pt x="3186113" y="1340347"/>
                  <a:pt x="3197543" y="1328738"/>
                  <a:pt x="3212783" y="1328738"/>
                </a:cubicBezTo>
                <a:close/>
                <a:moveTo>
                  <a:pt x="324644" y="1328738"/>
                </a:moveTo>
                <a:cubicBezTo>
                  <a:pt x="332185" y="1328738"/>
                  <a:pt x="339726" y="1336279"/>
                  <a:pt x="339726" y="1343819"/>
                </a:cubicBezTo>
                <a:cubicBezTo>
                  <a:pt x="339726" y="1351360"/>
                  <a:pt x="332185" y="1355130"/>
                  <a:pt x="324644" y="1358901"/>
                </a:cubicBezTo>
                <a:cubicBezTo>
                  <a:pt x="317104" y="1358901"/>
                  <a:pt x="309563" y="1351360"/>
                  <a:pt x="309563" y="1343819"/>
                </a:cubicBezTo>
                <a:cubicBezTo>
                  <a:pt x="309563" y="1336279"/>
                  <a:pt x="317104" y="1328738"/>
                  <a:pt x="324644" y="1328738"/>
                </a:cubicBezTo>
                <a:close/>
                <a:moveTo>
                  <a:pt x="2208213" y="1322388"/>
                </a:moveTo>
                <a:lnTo>
                  <a:pt x="2212976" y="1322388"/>
                </a:lnTo>
                <a:lnTo>
                  <a:pt x="2212976" y="1325563"/>
                </a:lnTo>
                <a:close/>
                <a:moveTo>
                  <a:pt x="819618" y="1322388"/>
                </a:moveTo>
                <a:cubicBezTo>
                  <a:pt x="838761" y="1322388"/>
                  <a:pt x="854076" y="1337329"/>
                  <a:pt x="854076" y="1352270"/>
                </a:cubicBezTo>
                <a:cubicBezTo>
                  <a:pt x="854076" y="1370947"/>
                  <a:pt x="838761" y="1385888"/>
                  <a:pt x="819618" y="1385888"/>
                </a:cubicBezTo>
                <a:cubicBezTo>
                  <a:pt x="804303" y="1385888"/>
                  <a:pt x="788988" y="1370947"/>
                  <a:pt x="788988" y="1352270"/>
                </a:cubicBezTo>
                <a:cubicBezTo>
                  <a:pt x="788988" y="1337329"/>
                  <a:pt x="804303" y="1322388"/>
                  <a:pt x="819618" y="1322388"/>
                </a:cubicBezTo>
                <a:close/>
                <a:moveTo>
                  <a:pt x="3326608" y="1317626"/>
                </a:moveTo>
                <a:cubicBezTo>
                  <a:pt x="3337919" y="1317626"/>
                  <a:pt x="3341689" y="1325167"/>
                  <a:pt x="3341689" y="1332707"/>
                </a:cubicBezTo>
                <a:cubicBezTo>
                  <a:pt x="3341689" y="1340248"/>
                  <a:pt x="3337919" y="1347789"/>
                  <a:pt x="3326608" y="1347789"/>
                </a:cubicBezTo>
                <a:cubicBezTo>
                  <a:pt x="3319067" y="1347789"/>
                  <a:pt x="3311526" y="1340248"/>
                  <a:pt x="3311526" y="1332707"/>
                </a:cubicBezTo>
                <a:cubicBezTo>
                  <a:pt x="3311526" y="1325167"/>
                  <a:pt x="3319067" y="1317626"/>
                  <a:pt x="3326608" y="1317626"/>
                </a:cubicBezTo>
                <a:close/>
                <a:moveTo>
                  <a:pt x="212408" y="1311276"/>
                </a:moveTo>
                <a:cubicBezTo>
                  <a:pt x="220028" y="1311276"/>
                  <a:pt x="223838" y="1314848"/>
                  <a:pt x="223838" y="1318420"/>
                </a:cubicBezTo>
                <a:cubicBezTo>
                  <a:pt x="223838" y="1321992"/>
                  <a:pt x="220028" y="1325564"/>
                  <a:pt x="212408" y="1325564"/>
                </a:cubicBezTo>
                <a:cubicBezTo>
                  <a:pt x="208598" y="1325564"/>
                  <a:pt x="204788" y="1321992"/>
                  <a:pt x="204788" y="1318420"/>
                </a:cubicBezTo>
                <a:cubicBezTo>
                  <a:pt x="204788" y="1314848"/>
                  <a:pt x="208598" y="1311276"/>
                  <a:pt x="212408" y="1311276"/>
                </a:cubicBezTo>
                <a:close/>
                <a:moveTo>
                  <a:pt x="2832101" y="1303338"/>
                </a:moveTo>
                <a:cubicBezTo>
                  <a:pt x="2854615" y="1303338"/>
                  <a:pt x="2873376" y="1322099"/>
                  <a:pt x="2873376" y="1344613"/>
                </a:cubicBezTo>
                <a:cubicBezTo>
                  <a:pt x="2873376" y="1367127"/>
                  <a:pt x="2854615" y="1385888"/>
                  <a:pt x="2832101" y="1385888"/>
                </a:cubicBezTo>
                <a:cubicBezTo>
                  <a:pt x="2809588" y="1385888"/>
                  <a:pt x="2790826" y="1367127"/>
                  <a:pt x="2790826" y="1344613"/>
                </a:cubicBezTo>
                <a:cubicBezTo>
                  <a:pt x="2790826" y="1322099"/>
                  <a:pt x="2809588" y="1303338"/>
                  <a:pt x="2832101" y="1303338"/>
                </a:cubicBezTo>
                <a:close/>
                <a:moveTo>
                  <a:pt x="1110962" y="1303338"/>
                </a:moveTo>
                <a:cubicBezTo>
                  <a:pt x="1125971" y="1303338"/>
                  <a:pt x="1133476" y="1310842"/>
                  <a:pt x="1133476" y="1322099"/>
                </a:cubicBezTo>
                <a:cubicBezTo>
                  <a:pt x="1133476" y="1333356"/>
                  <a:pt x="1125971" y="1344613"/>
                  <a:pt x="1110962" y="1344613"/>
                </a:cubicBezTo>
                <a:cubicBezTo>
                  <a:pt x="1099705" y="1344613"/>
                  <a:pt x="1092201" y="1337108"/>
                  <a:pt x="1092201" y="1322099"/>
                </a:cubicBezTo>
                <a:cubicBezTo>
                  <a:pt x="1092201" y="1310842"/>
                  <a:pt x="1099705" y="1303338"/>
                  <a:pt x="1110962" y="1303338"/>
                </a:cubicBezTo>
                <a:close/>
                <a:moveTo>
                  <a:pt x="705950" y="1303338"/>
                </a:moveTo>
                <a:cubicBezTo>
                  <a:pt x="717307" y="1303338"/>
                  <a:pt x="728664" y="1314695"/>
                  <a:pt x="728664" y="1326052"/>
                </a:cubicBezTo>
                <a:cubicBezTo>
                  <a:pt x="728664" y="1341194"/>
                  <a:pt x="721093" y="1352551"/>
                  <a:pt x="705950" y="1352551"/>
                </a:cubicBezTo>
                <a:cubicBezTo>
                  <a:pt x="690808" y="1352551"/>
                  <a:pt x="679451" y="1341194"/>
                  <a:pt x="679451" y="1326052"/>
                </a:cubicBezTo>
                <a:cubicBezTo>
                  <a:pt x="679451" y="1314695"/>
                  <a:pt x="690808" y="1303338"/>
                  <a:pt x="705950" y="1303338"/>
                </a:cubicBezTo>
                <a:close/>
                <a:moveTo>
                  <a:pt x="3439320" y="1298576"/>
                </a:moveTo>
                <a:cubicBezTo>
                  <a:pt x="3442892" y="1298576"/>
                  <a:pt x="3446464" y="1302545"/>
                  <a:pt x="3446464" y="1306513"/>
                </a:cubicBezTo>
                <a:cubicBezTo>
                  <a:pt x="3446464" y="1310482"/>
                  <a:pt x="3442892" y="1314451"/>
                  <a:pt x="3439320" y="1314451"/>
                </a:cubicBezTo>
                <a:cubicBezTo>
                  <a:pt x="3435748" y="1314451"/>
                  <a:pt x="3432176" y="1310482"/>
                  <a:pt x="3432176" y="1306513"/>
                </a:cubicBezTo>
                <a:cubicBezTo>
                  <a:pt x="3432176" y="1302545"/>
                  <a:pt x="3435748" y="1298576"/>
                  <a:pt x="3439320" y="1298576"/>
                </a:cubicBezTo>
                <a:close/>
                <a:moveTo>
                  <a:pt x="2540795" y="1295400"/>
                </a:moveTo>
                <a:cubicBezTo>
                  <a:pt x="2552305" y="1295400"/>
                  <a:pt x="2563814" y="1303073"/>
                  <a:pt x="2563814" y="1318419"/>
                </a:cubicBezTo>
                <a:cubicBezTo>
                  <a:pt x="2563814" y="1333765"/>
                  <a:pt x="2552305" y="1341438"/>
                  <a:pt x="2540795" y="1341438"/>
                </a:cubicBezTo>
                <a:cubicBezTo>
                  <a:pt x="2525449" y="1341438"/>
                  <a:pt x="2517776" y="1333765"/>
                  <a:pt x="2517776" y="1318419"/>
                </a:cubicBezTo>
                <a:cubicBezTo>
                  <a:pt x="2517776" y="1303073"/>
                  <a:pt x="2525449" y="1295400"/>
                  <a:pt x="2540795" y="1295400"/>
                </a:cubicBezTo>
                <a:close/>
                <a:moveTo>
                  <a:pt x="102394" y="1287463"/>
                </a:moveTo>
                <a:cubicBezTo>
                  <a:pt x="102394" y="1287463"/>
                  <a:pt x="106363" y="1291432"/>
                  <a:pt x="106363" y="1291432"/>
                </a:cubicBezTo>
                <a:cubicBezTo>
                  <a:pt x="106363" y="1295401"/>
                  <a:pt x="102394" y="1295401"/>
                  <a:pt x="102394" y="1295401"/>
                </a:cubicBezTo>
                <a:cubicBezTo>
                  <a:pt x="98425" y="1295401"/>
                  <a:pt x="98425" y="1295401"/>
                  <a:pt x="98425" y="1291432"/>
                </a:cubicBezTo>
                <a:cubicBezTo>
                  <a:pt x="98425" y="1291432"/>
                  <a:pt x="98425" y="1287463"/>
                  <a:pt x="102394" y="1287463"/>
                </a:cubicBezTo>
                <a:close/>
                <a:moveTo>
                  <a:pt x="2949075" y="1281113"/>
                </a:moveTo>
                <a:cubicBezTo>
                  <a:pt x="2967875" y="1281113"/>
                  <a:pt x="2982914" y="1299766"/>
                  <a:pt x="2982914" y="1318419"/>
                </a:cubicBezTo>
                <a:cubicBezTo>
                  <a:pt x="2982914" y="1337073"/>
                  <a:pt x="2967875" y="1355726"/>
                  <a:pt x="2949075" y="1355726"/>
                </a:cubicBezTo>
                <a:cubicBezTo>
                  <a:pt x="2926516" y="1355726"/>
                  <a:pt x="2911476" y="1340803"/>
                  <a:pt x="2911476" y="1318419"/>
                </a:cubicBezTo>
                <a:cubicBezTo>
                  <a:pt x="2911476" y="1299766"/>
                  <a:pt x="2926516" y="1281113"/>
                  <a:pt x="2949075" y="1281113"/>
                </a:cubicBezTo>
                <a:close/>
                <a:moveTo>
                  <a:pt x="593293" y="1281113"/>
                </a:moveTo>
                <a:cubicBezTo>
                  <a:pt x="604983" y="1281113"/>
                  <a:pt x="612776" y="1288617"/>
                  <a:pt x="612776" y="1299874"/>
                </a:cubicBezTo>
                <a:cubicBezTo>
                  <a:pt x="612776" y="1311131"/>
                  <a:pt x="604983" y="1322388"/>
                  <a:pt x="593293" y="1322388"/>
                </a:cubicBezTo>
                <a:cubicBezTo>
                  <a:pt x="581603" y="1322388"/>
                  <a:pt x="569913" y="1311131"/>
                  <a:pt x="569913" y="1299874"/>
                </a:cubicBezTo>
                <a:cubicBezTo>
                  <a:pt x="569913" y="1288617"/>
                  <a:pt x="577706" y="1281113"/>
                  <a:pt x="593293" y="1281113"/>
                </a:cubicBezTo>
                <a:close/>
                <a:moveTo>
                  <a:pt x="3552032" y="1276350"/>
                </a:moveTo>
                <a:cubicBezTo>
                  <a:pt x="3552032" y="1276350"/>
                  <a:pt x="3552032" y="1280319"/>
                  <a:pt x="3552032" y="1280319"/>
                </a:cubicBezTo>
                <a:cubicBezTo>
                  <a:pt x="3556001" y="1284288"/>
                  <a:pt x="3552032" y="1284288"/>
                  <a:pt x="3552032" y="1284288"/>
                </a:cubicBezTo>
                <a:cubicBezTo>
                  <a:pt x="3548063" y="1284288"/>
                  <a:pt x="3548063" y="1284288"/>
                  <a:pt x="3548063" y="1280319"/>
                </a:cubicBezTo>
                <a:cubicBezTo>
                  <a:pt x="3548063" y="1280319"/>
                  <a:pt x="3548063" y="1276350"/>
                  <a:pt x="3552032" y="1276350"/>
                </a:cubicBezTo>
                <a:close/>
                <a:moveTo>
                  <a:pt x="2344739" y="1273175"/>
                </a:moveTo>
                <a:cubicBezTo>
                  <a:pt x="2348707" y="1273175"/>
                  <a:pt x="2352676" y="1276879"/>
                  <a:pt x="2352676" y="1280584"/>
                </a:cubicBezTo>
                <a:cubicBezTo>
                  <a:pt x="2352676" y="1284288"/>
                  <a:pt x="2348707" y="1284288"/>
                  <a:pt x="2344739" y="1284288"/>
                </a:cubicBezTo>
                <a:cubicBezTo>
                  <a:pt x="2340770" y="1284288"/>
                  <a:pt x="2336801" y="1284288"/>
                  <a:pt x="2336801" y="1280584"/>
                </a:cubicBezTo>
                <a:cubicBezTo>
                  <a:pt x="2336801" y="1276879"/>
                  <a:pt x="2340770" y="1273175"/>
                  <a:pt x="2344739" y="1273175"/>
                </a:cubicBezTo>
                <a:close/>
                <a:moveTo>
                  <a:pt x="1306513" y="1273175"/>
                </a:moveTo>
                <a:cubicBezTo>
                  <a:pt x="1313922" y="1273175"/>
                  <a:pt x="1317626" y="1276879"/>
                  <a:pt x="1317626" y="1284287"/>
                </a:cubicBezTo>
                <a:cubicBezTo>
                  <a:pt x="1317626" y="1287992"/>
                  <a:pt x="1313922" y="1295400"/>
                  <a:pt x="1306513" y="1295400"/>
                </a:cubicBezTo>
                <a:cubicBezTo>
                  <a:pt x="1302809" y="1295400"/>
                  <a:pt x="1295401" y="1287992"/>
                  <a:pt x="1295401" y="1284287"/>
                </a:cubicBezTo>
                <a:cubicBezTo>
                  <a:pt x="1295401" y="1276879"/>
                  <a:pt x="1302809" y="1273175"/>
                  <a:pt x="1306513" y="1273175"/>
                </a:cubicBezTo>
                <a:close/>
                <a:moveTo>
                  <a:pt x="3062289" y="1262063"/>
                </a:moveTo>
                <a:cubicBezTo>
                  <a:pt x="3077370" y="1262063"/>
                  <a:pt x="3092451" y="1273374"/>
                  <a:pt x="3092451" y="1292225"/>
                </a:cubicBezTo>
                <a:cubicBezTo>
                  <a:pt x="3092451" y="1307307"/>
                  <a:pt x="3077370" y="1322388"/>
                  <a:pt x="3062289" y="1322388"/>
                </a:cubicBezTo>
                <a:cubicBezTo>
                  <a:pt x="3043437" y="1322388"/>
                  <a:pt x="3032126" y="1307307"/>
                  <a:pt x="3032126" y="1292225"/>
                </a:cubicBezTo>
                <a:cubicBezTo>
                  <a:pt x="3032126" y="1277144"/>
                  <a:pt x="3043437" y="1262063"/>
                  <a:pt x="3062289" y="1262063"/>
                </a:cubicBezTo>
                <a:close/>
                <a:moveTo>
                  <a:pt x="993309" y="1262063"/>
                </a:moveTo>
                <a:cubicBezTo>
                  <a:pt x="1008624" y="1262063"/>
                  <a:pt x="1023939" y="1277004"/>
                  <a:pt x="1023939" y="1291945"/>
                </a:cubicBezTo>
                <a:cubicBezTo>
                  <a:pt x="1023939" y="1310622"/>
                  <a:pt x="1008624" y="1325563"/>
                  <a:pt x="993309" y="1325563"/>
                </a:cubicBezTo>
                <a:cubicBezTo>
                  <a:pt x="974166" y="1325563"/>
                  <a:pt x="958851" y="1310622"/>
                  <a:pt x="958851" y="1291945"/>
                </a:cubicBezTo>
                <a:cubicBezTo>
                  <a:pt x="958851" y="1277004"/>
                  <a:pt x="974166" y="1262063"/>
                  <a:pt x="993309" y="1262063"/>
                </a:cubicBezTo>
                <a:close/>
                <a:moveTo>
                  <a:pt x="476780" y="1257300"/>
                </a:moveTo>
                <a:cubicBezTo>
                  <a:pt x="487892" y="1257300"/>
                  <a:pt x="495301" y="1265061"/>
                  <a:pt x="495301" y="1272822"/>
                </a:cubicBezTo>
                <a:cubicBezTo>
                  <a:pt x="495301" y="1284464"/>
                  <a:pt x="487892" y="1292225"/>
                  <a:pt x="476780" y="1292225"/>
                </a:cubicBezTo>
                <a:cubicBezTo>
                  <a:pt x="469371" y="1292225"/>
                  <a:pt x="461963" y="1284464"/>
                  <a:pt x="461963" y="1272822"/>
                </a:cubicBezTo>
                <a:cubicBezTo>
                  <a:pt x="461963" y="1265061"/>
                  <a:pt x="469371" y="1257300"/>
                  <a:pt x="476780" y="1257300"/>
                </a:cubicBezTo>
                <a:close/>
                <a:moveTo>
                  <a:pt x="2661772" y="1254126"/>
                </a:moveTo>
                <a:cubicBezTo>
                  <a:pt x="2677086" y="1254126"/>
                  <a:pt x="2692401" y="1269067"/>
                  <a:pt x="2692401" y="1287744"/>
                </a:cubicBezTo>
                <a:cubicBezTo>
                  <a:pt x="2692401" y="1306420"/>
                  <a:pt x="2680915" y="1317626"/>
                  <a:pt x="2661772" y="1317626"/>
                </a:cubicBezTo>
                <a:cubicBezTo>
                  <a:pt x="2642628" y="1317626"/>
                  <a:pt x="2627313" y="1306420"/>
                  <a:pt x="2627313" y="1287744"/>
                </a:cubicBezTo>
                <a:cubicBezTo>
                  <a:pt x="2627313" y="1269067"/>
                  <a:pt x="2642628" y="1254126"/>
                  <a:pt x="2661772" y="1254126"/>
                </a:cubicBezTo>
                <a:close/>
                <a:moveTo>
                  <a:pt x="3175001" y="1238250"/>
                </a:moveTo>
                <a:cubicBezTo>
                  <a:pt x="3186114" y="1238250"/>
                  <a:pt x="3197226" y="1249607"/>
                  <a:pt x="3197226" y="1264749"/>
                </a:cubicBezTo>
                <a:cubicBezTo>
                  <a:pt x="3197226" y="1276106"/>
                  <a:pt x="3186114" y="1287463"/>
                  <a:pt x="3175001" y="1287463"/>
                </a:cubicBezTo>
                <a:cubicBezTo>
                  <a:pt x="3160185" y="1287463"/>
                  <a:pt x="3152776" y="1276106"/>
                  <a:pt x="3152776" y="1264749"/>
                </a:cubicBezTo>
                <a:cubicBezTo>
                  <a:pt x="3152776" y="1249607"/>
                  <a:pt x="3160185" y="1238250"/>
                  <a:pt x="3175001" y="1238250"/>
                </a:cubicBezTo>
                <a:close/>
                <a:moveTo>
                  <a:pt x="363312" y="1235076"/>
                </a:moveTo>
                <a:cubicBezTo>
                  <a:pt x="370569" y="1235076"/>
                  <a:pt x="377826" y="1238931"/>
                  <a:pt x="377826" y="1250498"/>
                </a:cubicBezTo>
                <a:cubicBezTo>
                  <a:pt x="377826" y="1258208"/>
                  <a:pt x="370569" y="1262064"/>
                  <a:pt x="363312" y="1262064"/>
                </a:cubicBezTo>
                <a:cubicBezTo>
                  <a:pt x="356054" y="1262064"/>
                  <a:pt x="352426" y="1258208"/>
                  <a:pt x="352426" y="1250498"/>
                </a:cubicBezTo>
                <a:cubicBezTo>
                  <a:pt x="352426" y="1242787"/>
                  <a:pt x="356054" y="1235076"/>
                  <a:pt x="363312" y="1235076"/>
                </a:cubicBezTo>
                <a:close/>
                <a:moveTo>
                  <a:pt x="1623220" y="1235075"/>
                </a:moveTo>
                <a:cubicBezTo>
                  <a:pt x="1625412" y="1235075"/>
                  <a:pt x="1627189" y="1235786"/>
                  <a:pt x="1627189" y="1236663"/>
                </a:cubicBezTo>
                <a:cubicBezTo>
                  <a:pt x="1627189" y="1237540"/>
                  <a:pt x="1625412" y="1238251"/>
                  <a:pt x="1623220" y="1238251"/>
                </a:cubicBezTo>
                <a:cubicBezTo>
                  <a:pt x="1621028" y="1238251"/>
                  <a:pt x="1619251" y="1237540"/>
                  <a:pt x="1619251" y="1236663"/>
                </a:cubicBezTo>
                <a:cubicBezTo>
                  <a:pt x="1619251" y="1235786"/>
                  <a:pt x="1621028" y="1235075"/>
                  <a:pt x="1623220" y="1235075"/>
                </a:cubicBezTo>
                <a:close/>
                <a:moveTo>
                  <a:pt x="2028032" y="1231900"/>
                </a:moveTo>
                <a:cubicBezTo>
                  <a:pt x="2032001" y="1231900"/>
                  <a:pt x="2032001" y="1231900"/>
                  <a:pt x="2032001" y="1235075"/>
                </a:cubicBezTo>
                <a:cubicBezTo>
                  <a:pt x="2032001" y="1235075"/>
                  <a:pt x="2032001" y="1238250"/>
                  <a:pt x="2028032" y="1238250"/>
                </a:cubicBezTo>
                <a:cubicBezTo>
                  <a:pt x="2028032" y="1238250"/>
                  <a:pt x="2024063" y="1235075"/>
                  <a:pt x="2024063" y="1235075"/>
                </a:cubicBezTo>
                <a:cubicBezTo>
                  <a:pt x="2024063" y="1231900"/>
                  <a:pt x="2028032" y="1231900"/>
                  <a:pt x="2028032" y="1231900"/>
                </a:cubicBezTo>
                <a:close/>
                <a:moveTo>
                  <a:pt x="872040" y="1227138"/>
                </a:moveTo>
                <a:cubicBezTo>
                  <a:pt x="890839" y="1227138"/>
                  <a:pt x="909639" y="1245937"/>
                  <a:pt x="909639" y="1264737"/>
                </a:cubicBezTo>
                <a:cubicBezTo>
                  <a:pt x="909639" y="1283536"/>
                  <a:pt x="890839" y="1298576"/>
                  <a:pt x="872040" y="1298576"/>
                </a:cubicBezTo>
                <a:cubicBezTo>
                  <a:pt x="853240" y="1298576"/>
                  <a:pt x="838201" y="1283536"/>
                  <a:pt x="838201" y="1264737"/>
                </a:cubicBezTo>
                <a:cubicBezTo>
                  <a:pt x="838201" y="1245937"/>
                  <a:pt x="853240" y="1227138"/>
                  <a:pt x="872040" y="1227138"/>
                </a:cubicBezTo>
                <a:close/>
                <a:moveTo>
                  <a:pt x="3288508" y="1223963"/>
                </a:moveTo>
                <a:cubicBezTo>
                  <a:pt x="3296048" y="1223963"/>
                  <a:pt x="3303589" y="1227733"/>
                  <a:pt x="3303589" y="1239044"/>
                </a:cubicBezTo>
                <a:cubicBezTo>
                  <a:pt x="3303589" y="1246585"/>
                  <a:pt x="3296048" y="1254126"/>
                  <a:pt x="3288508" y="1254126"/>
                </a:cubicBezTo>
                <a:cubicBezTo>
                  <a:pt x="3280967" y="1254126"/>
                  <a:pt x="3273426" y="1246585"/>
                  <a:pt x="3273426" y="1239044"/>
                </a:cubicBezTo>
                <a:cubicBezTo>
                  <a:pt x="3273426" y="1227733"/>
                  <a:pt x="3280967" y="1223963"/>
                  <a:pt x="3288508" y="1223963"/>
                </a:cubicBezTo>
                <a:close/>
                <a:moveTo>
                  <a:pt x="1178359" y="1223963"/>
                </a:moveTo>
                <a:cubicBezTo>
                  <a:pt x="1193946" y="1223963"/>
                  <a:pt x="1201739" y="1235075"/>
                  <a:pt x="1201739" y="1246188"/>
                </a:cubicBezTo>
                <a:cubicBezTo>
                  <a:pt x="1201739" y="1257300"/>
                  <a:pt x="1193946" y="1268413"/>
                  <a:pt x="1178359" y="1268413"/>
                </a:cubicBezTo>
                <a:cubicBezTo>
                  <a:pt x="1166669" y="1268413"/>
                  <a:pt x="1158876" y="1257300"/>
                  <a:pt x="1158876" y="1246188"/>
                </a:cubicBezTo>
                <a:cubicBezTo>
                  <a:pt x="1158876" y="1235075"/>
                  <a:pt x="1166669" y="1223963"/>
                  <a:pt x="1178359" y="1223963"/>
                </a:cubicBezTo>
                <a:close/>
                <a:moveTo>
                  <a:pt x="2778920" y="1216026"/>
                </a:moveTo>
                <a:cubicBezTo>
                  <a:pt x="2801867" y="1216026"/>
                  <a:pt x="2820989" y="1234787"/>
                  <a:pt x="2820989" y="1257301"/>
                </a:cubicBezTo>
                <a:cubicBezTo>
                  <a:pt x="2820989" y="1279815"/>
                  <a:pt x="2801867" y="1298576"/>
                  <a:pt x="2778920" y="1298576"/>
                </a:cubicBezTo>
                <a:cubicBezTo>
                  <a:pt x="2755974" y="1298576"/>
                  <a:pt x="2740676" y="1279815"/>
                  <a:pt x="2740676" y="1257301"/>
                </a:cubicBezTo>
                <a:cubicBezTo>
                  <a:pt x="2736851" y="1234787"/>
                  <a:pt x="2755974" y="1216026"/>
                  <a:pt x="2778920" y="1216026"/>
                </a:cubicBezTo>
                <a:close/>
                <a:moveTo>
                  <a:pt x="249767" y="1216026"/>
                </a:moveTo>
                <a:cubicBezTo>
                  <a:pt x="253472" y="1216026"/>
                  <a:pt x="257176" y="1219995"/>
                  <a:pt x="257176" y="1223963"/>
                </a:cubicBezTo>
                <a:cubicBezTo>
                  <a:pt x="257176" y="1227932"/>
                  <a:pt x="253472" y="1231901"/>
                  <a:pt x="249767" y="1231901"/>
                </a:cubicBezTo>
                <a:cubicBezTo>
                  <a:pt x="246063" y="1231901"/>
                  <a:pt x="246063" y="1227932"/>
                  <a:pt x="246063" y="1223963"/>
                </a:cubicBezTo>
                <a:cubicBezTo>
                  <a:pt x="246063" y="1219995"/>
                  <a:pt x="246063" y="1216026"/>
                  <a:pt x="249767" y="1216026"/>
                </a:cubicBezTo>
                <a:close/>
                <a:moveTo>
                  <a:pt x="2472838" y="1216025"/>
                </a:moveTo>
                <a:cubicBezTo>
                  <a:pt x="2484194" y="1216025"/>
                  <a:pt x="2495551" y="1227382"/>
                  <a:pt x="2495551" y="1242524"/>
                </a:cubicBezTo>
                <a:cubicBezTo>
                  <a:pt x="2495551" y="1253881"/>
                  <a:pt x="2484194" y="1265238"/>
                  <a:pt x="2472838" y="1265238"/>
                </a:cubicBezTo>
                <a:cubicBezTo>
                  <a:pt x="2457695" y="1265238"/>
                  <a:pt x="2446338" y="1253881"/>
                  <a:pt x="2446338" y="1242524"/>
                </a:cubicBezTo>
                <a:cubicBezTo>
                  <a:pt x="2446338" y="1227382"/>
                  <a:pt x="2457695" y="1216025"/>
                  <a:pt x="2472838" y="1216025"/>
                </a:cubicBezTo>
                <a:close/>
                <a:moveTo>
                  <a:pt x="1722438" y="1212850"/>
                </a:moveTo>
                <a:lnTo>
                  <a:pt x="1725613" y="1212850"/>
                </a:lnTo>
                <a:lnTo>
                  <a:pt x="1725613" y="1216025"/>
                </a:lnTo>
                <a:close/>
                <a:moveTo>
                  <a:pt x="1389858" y="1212850"/>
                </a:moveTo>
                <a:cubicBezTo>
                  <a:pt x="1396434" y="1212850"/>
                  <a:pt x="1401765" y="1217825"/>
                  <a:pt x="1401765" y="1223963"/>
                </a:cubicBezTo>
                <a:cubicBezTo>
                  <a:pt x="1401765" y="1230101"/>
                  <a:pt x="1396434" y="1235076"/>
                  <a:pt x="1389858" y="1235076"/>
                </a:cubicBezTo>
                <a:cubicBezTo>
                  <a:pt x="1383282" y="1235076"/>
                  <a:pt x="1377951" y="1230101"/>
                  <a:pt x="1377951" y="1223963"/>
                </a:cubicBezTo>
                <a:cubicBezTo>
                  <a:pt x="1377951" y="1217825"/>
                  <a:pt x="1383282" y="1212850"/>
                  <a:pt x="1389858" y="1212850"/>
                </a:cubicBezTo>
                <a:close/>
                <a:moveTo>
                  <a:pt x="3401220" y="1208088"/>
                </a:moveTo>
                <a:cubicBezTo>
                  <a:pt x="3405189" y="1208088"/>
                  <a:pt x="3405189" y="1208088"/>
                  <a:pt x="3405189" y="1212057"/>
                </a:cubicBezTo>
                <a:cubicBezTo>
                  <a:pt x="3405189" y="1212057"/>
                  <a:pt x="3405189" y="1216026"/>
                  <a:pt x="3401220" y="1216026"/>
                </a:cubicBezTo>
                <a:cubicBezTo>
                  <a:pt x="3397251" y="1216026"/>
                  <a:pt x="3397251" y="1212057"/>
                  <a:pt x="3397251" y="1212057"/>
                </a:cubicBezTo>
                <a:cubicBezTo>
                  <a:pt x="3397251" y="1208088"/>
                  <a:pt x="3397251" y="1208088"/>
                  <a:pt x="3401220" y="1208088"/>
                </a:cubicBezTo>
                <a:close/>
                <a:moveTo>
                  <a:pt x="755650" y="1208088"/>
                </a:moveTo>
                <a:cubicBezTo>
                  <a:pt x="770732" y="1208088"/>
                  <a:pt x="785813" y="1219518"/>
                  <a:pt x="785813" y="1234758"/>
                </a:cubicBezTo>
                <a:cubicBezTo>
                  <a:pt x="785813" y="1253808"/>
                  <a:pt x="770732" y="1265238"/>
                  <a:pt x="755650" y="1265238"/>
                </a:cubicBezTo>
                <a:cubicBezTo>
                  <a:pt x="740569" y="1265238"/>
                  <a:pt x="725488" y="1253808"/>
                  <a:pt x="725488" y="1234758"/>
                </a:cubicBezTo>
                <a:cubicBezTo>
                  <a:pt x="725488" y="1219518"/>
                  <a:pt x="740569" y="1208088"/>
                  <a:pt x="755650" y="1208088"/>
                </a:cubicBezTo>
                <a:close/>
                <a:moveTo>
                  <a:pt x="2261395" y="1204913"/>
                </a:moveTo>
                <a:cubicBezTo>
                  <a:pt x="2268935" y="1204913"/>
                  <a:pt x="2276476" y="1208683"/>
                  <a:pt x="2276476" y="1219994"/>
                </a:cubicBezTo>
                <a:cubicBezTo>
                  <a:pt x="2276476" y="1227535"/>
                  <a:pt x="2268935" y="1235076"/>
                  <a:pt x="2261395" y="1235076"/>
                </a:cubicBezTo>
                <a:cubicBezTo>
                  <a:pt x="2253854" y="1235076"/>
                  <a:pt x="2246313" y="1227535"/>
                  <a:pt x="2246313" y="1219994"/>
                </a:cubicBezTo>
                <a:cubicBezTo>
                  <a:pt x="2246313" y="1208683"/>
                  <a:pt x="2253854" y="1204913"/>
                  <a:pt x="2261395" y="1204913"/>
                </a:cubicBezTo>
                <a:close/>
                <a:moveTo>
                  <a:pt x="136525" y="1193800"/>
                </a:moveTo>
                <a:cubicBezTo>
                  <a:pt x="139700" y="1193800"/>
                  <a:pt x="139700" y="1197769"/>
                  <a:pt x="139700" y="1197769"/>
                </a:cubicBezTo>
                <a:cubicBezTo>
                  <a:pt x="139700" y="1197769"/>
                  <a:pt x="139700" y="1201738"/>
                  <a:pt x="136525" y="1201738"/>
                </a:cubicBezTo>
                <a:cubicBezTo>
                  <a:pt x="136525" y="1201738"/>
                  <a:pt x="136525" y="1197769"/>
                  <a:pt x="136525" y="1197769"/>
                </a:cubicBezTo>
                <a:cubicBezTo>
                  <a:pt x="136525" y="1197769"/>
                  <a:pt x="136525" y="1193800"/>
                  <a:pt x="136525" y="1193800"/>
                </a:cubicBezTo>
                <a:close/>
                <a:moveTo>
                  <a:pt x="2895299" y="1189038"/>
                </a:moveTo>
                <a:cubicBezTo>
                  <a:pt x="2917977" y="1189038"/>
                  <a:pt x="2936876" y="1204157"/>
                  <a:pt x="2936876" y="1226835"/>
                </a:cubicBezTo>
                <a:cubicBezTo>
                  <a:pt x="2936876" y="1249514"/>
                  <a:pt x="2917977" y="1268413"/>
                  <a:pt x="2895299" y="1268413"/>
                </a:cubicBezTo>
                <a:cubicBezTo>
                  <a:pt x="2872620" y="1268413"/>
                  <a:pt x="2857501" y="1249514"/>
                  <a:pt x="2857501" y="1226835"/>
                </a:cubicBezTo>
                <a:cubicBezTo>
                  <a:pt x="2857501" y="1207937"/>
                  <a:pt x="2872620" y="1189038"/>
                  <a:pt x="2895299" y="1189038"/>
                </a:cubicBezTo>
                <a:close/>
                <a:moveTo>
                  <a:pt x="638176" y="1189038"/>
                </a:moveTo>
                <a:cubicBezTo>
                  <a:pt x="649606" y="1189038"/>
                  <a:pt x="657226" y="1196831"/>
                  <a:pt x="657226" y="1208521"/>
                </a:cubicBezTo>
                <a:cubicBezTo>
                  <a:pt x="657226" y="1220211"/>
                  <a:pt x="649606" y="1228004"/>
                  <a:pt x="638176" y="1231901"/>
                </a:cubicBezTo>
                <a:cubicBezTo>
                  <a:pt x="626746" y="1231901"/>
                  <a:pt x="619126" y="1220211"/>
                  <a:pt x="619126" y="1208521"/>
                </a:cubicBezTo>
                <a:cubicBezTo>
                  <a:pt x="619126" y="1196831"/>
                  <a:pt x="626746" y="1189038"/>
                  <a:pt x="638176" y="1189038"/>
                </a:cubicBezTo>
                <a:close/>
                <a:moveTo>
                  <a:pt x="3514725" y="1182688"/>
                </a:moveTo>
                <a:lnTo>
                  <a:pt x="3514725" y="1185863"/>
                </a:lnTo>
                <a:lnTo>
                  <a:pt x="3511550" y="1185863"/>
                </a:lnTo>
                <a:close/>
                <a:moveTo>
                  <a:pt x="1053767" y="1174751"/>
                </a:moveTo>
                <a:cubicBezTo>
                  <a:pt x="1076827" y="1174751"/>
                  <a:pt x="1092201" y="1193801"/>
                  <a:pt x="1092201" y="1212851"/>
                </a:cubicBezTo>
                <a:cubicBezTo>
                  <a:pt x="1092201" y="1235711"/>
                  <a:pt x="1076827" y="1250951"/>
                  <a:pt x="1053767" y="1250951"/>
                </a:cubicBezTo>
                <a:cubicBezTo>
                  <a:pt x="1034550" y="1250951"/>
                  <a:pt x="1019176" y="1235711"/>
                  <a:pt x="1019176" y="1212851"/>
                </a:cubicBezTo>
                <a:cubicBezTo>
                  <a:pt x="1019176" y="1193801"/>
                  <a:pt x="1034550" y="1174751"/>
                  <a:pt x="1053767" y="1174751"/>
                </a:cubicBezTo>
                <a:close/>
                <a:moveTo>
                  <a:pt x="2597945" y="1171576"/>
                </a:moveTo>
                <a:cubicBezTo>
                  <a:pt x="2616598" y="1171576"/>
                  <a:pt x="2631521" y="1186615"/>
                  <a:pt x="2631521" y="1209175"/>
                </a:cubicBezTo>
                <a:cubicBezTo>
                  <a:pt x="2635251" y="1227974"/>
                  <a:pt x="2616598" y="1243014"/>
                  <a:pt x="2597945" y="1243014"/>
                </a:cubicBezTo>
                <a:cubicBezTo>
                  <a:pt x="2575561" y="1243014"/>
                  <a:pt x="2560638" y="1227974"/>
                  <a:pt x="2560638" y="1209175"/>
                </a:cubicBezTo>
                <a:cubicBezTo>
                  <a:pt x="2560638" y="1186615"/>
                  <a:pt x="2575561" y="1171576"/>
                  <a:pt x="2597945" y="1171576"/>
                </a:cubicBezTo>
                <a:close/>
                <a:moveTo>
                  <a:pt x="3012283" y="1166813"/>
                </a:moveTo>
                <a:cubicBezTo>
                  <a:pt x="3031245" y="1166813"/>
                  <a:pt x="3046414" y="1181982"/>
                  <a:pt x="3046414" y="1200944"/>
                </a:cubicBezTo>
                <a:cubicBezTo>
                  <a:pt x="3046414" y="1219906"/>
                  <a:pt x="3031245" y="1235076"/>
                  <a:pt x="3012283" y="1235076"/>
                </a:cubicBezTo>
                <a:cubicBezTo>
                  <a:pt x="2993321" y="1235076"/>
                  <a:pt x="2978151" y="1219906"/>
                  <a:pt x="2978151" y="1200944"/>
                </a:cubicBezTo>
                <a:cubicBezTo>
                  <a:pt x="2978151" y="1181982"/>
                  <a:pt x="2993321" y="1166813"/>
                  <a:pt x="3012283" y="1166813"/>
                </a:cubicBezTo>
                <a:close/>
                <a:moveTo>
                  <a:pt x="1478758" y="1166813"/>
                </a:moveTo>
                <a:cubicBezTo>
                  <a:pt x="1481827" y="1166813"/>
                  <a:pt x="1484315" y="1169301"/>
                  <a:pt x="1484315" y="1172370"/>
                </a:cubicBezTo>
                <a:cubicBezTo>
                  <a:pt x="1484315" y="1175439"/>
                  <a:pt x="1481827" y="1177927"/>
                  <a:pt x="1478758" y="1177927"/>
                </a:cubicBezTo>
                <a:cubicBezTo>
                  <a:pt x="1475689" y="1177927"/>
                  <a:pt x="1473201" y="1175439"/>
                  <a:pt x="1473201" y="1172370"/>
                </a:cubicBezTo>
                <a:cubicBezTo>
                  <a:pt x="1473201" y="1169301"/>
                  <a:pt x="1475689" y="1166813"/>
                  <a:pt x="1478758" y="1166813"/>
                </a:cubicBezTo>
                <a:close/>
                <a:moveTo>
                  <a:pt x="521230" y="1166813"/>
                </a:moveTo>
                <a:cubicBezTo>
                  <a:pt x="532342" y="1166813"/>
                  <a:pt x="539751" y="1174574"/>
                  <a:pt x="539751" y="1182335"/>
                </a:cubicBezTo>
                <a:cubicBezTo>
                  <a:pt x="539751" y="1193977"/>
                  <a:pt x="532342" y="1201738"/>
                  <a:pt x="524934" y="1201738"/>
                </a:cubicBezTo>
                <a:cubicBezTo>
                  <a:pt x="524934" y="1201738"/>
                  <a:pt x="521230" y="1201738"/>
                  <a:pt x="521230" y="1201738"/>
                </a:cubicBezTo>
                <a:cubicBezTo>
                  <a:pt x="513821" y="1201738"/>
                  <a:pt x="506413" y="1193977"/>
                  <a:pt x="506413" y="1182335"/>
                </a:cubicBezTo>
                <a:cubicBezTo>
                  <a:pt x="506413" y="1174574"/>
                  <a:pt x="513821" y="1166813"/>
                  <a:pt x="521230" y="1166813"/>
                </a:cubicBezTo>
                <a:close/>
                <a:moveTo>
                  <a:pt x="2170643" y="1163638"/>
                </a:moveTo>
                <a:cubicBezTo>
                  <a:pt x="2174347" y="1163638"/>
                  <a:pt x="2178051" y="1163638"/>
                  <a:pt x="2178051" y="1167342"/>
                </a:cubicBezTo>
                <a:cubicBezTo>
                  <a:pt x="2178051" y="1174751"/>
                  <a:pt x="2178051" y="1174751"/>
                  <a:pt x="2170643" y="1174751"/>
                </a:cubicBezTo>
                <a:cubicBezTo>
                  <a:pt x="2166938" y="1174751"/>
                  <a:pt x="2166938" y="1174751"/>
                  <a:pt x="2166938" y="1167342"/>
                </a:cubicBezTo>
                <a:cubicBezTo>
                  <a:pt x="2166938" y="1163638"/>
                  <a:pt x="2166938" y="1163638"/>
                  <a:pt x="2170643" y="1163638"/>
                </a:cubicBezTo>
                <a:close/>
                <a:moveTo>
                  <a:pt x="1257590" y="1155700"/>
                </a:moveTo>
                <a:cubicBezTo>
                  <a:pt x="1268846" y="1155700"/>
                  <a:pt x="1276351" y="1166957"/>
                  <a:pt x="1276351" y="1178214"/>
                </a:cubicBezTo>
                <a:cubicBezTo>
                  <a:pt x="1276351" y="1189470"/>
                  <a:pt x="1268846" y="1196975"/>
                  <a:pt x="1257590" y="1196975"/>
                </a:cubicBezTo>
                <a:cubicBezTo>
                  <a:pt x="1246333" y="1196975"/>
                  <a:pt x="1235076" y="1189470"/>
                  <a:pt x="1235076" y="1178214"/>
                </a:cubicBezTo>
                <a:cubicBezTo>
                  <a:pt x="1235076" y="1166957"/>
                  <a:pt x="1246333" y="1155700"/>
                  <a:pt x="1257590" y="1155700"/>
                </a:cubicBezTo>
                <a:close/>
                <a:moveTo>
                  <a:pt x="2394440" y="1152525"/>
                </a:moveTo>
                <a:cubicBezTo>
                  <a:pt x="2409582" y="1152525"/>
                  <a:pt x="2420939" y="1159933"/>
                  <a:pt x="2420939" y="1174750"/>
                </a:cubicBezTo>
                <a:cubicBezTo>
                  <a:pt x="2420939" y="1185862"/>
                  <a:pt x="2409582" y="1196975"/>
                  <a:pt x="2394440" y="1196975"/>
                </a:cubicBezTo>
                <a:cubicBezTo>
                  <a:pt x="2383083" y="1196975"/>
                  <a:pt x="2371726" y="1185862"/>
                  <a:pt x="2371726" y="1174750"/>
                </a:cubicBezTo>
                <a:cubicBezTo>
                  <a:pt x="2371726" y="1163637"/>
                  <a:pt x="2383083" y="1152525"/>
                  <a:pt x="2394440" y="1152525"/>
                </a:cubicBezTo>
                <a:close/>
                <a:moveTo>
                  <a:pt x="3129757" y="1147763"/>
                </a:moveTo>
                <a:cubicBezTo>
                  <a:pt x="3140983" y="1147763"/>
                  <a:pt x="3155951" y="1159329"/>
                  <a:pt x="3155951" y="1174750"/>
                </a:cubicBezTo>
                <a:cubicBezTo>
                  <a:pt x="3155951" y="1186316"/>
                  <a:pt x="3140983" y="1197883"/>
                  <a:pt x="3129757" y="1201738"/>
                </a:cubicBezTo>
                <a:cubicBezTo>
                  <a:pt x="3114789" y="1201738"/>
                  <a:pt x="3103563" y="1186316"/>
                  <a:pt x="3103563" y="1174750"/>
                </a:cubicBezTo>
                <a:cubicBezTo>
                  <a:pt x="3103563" y="1159329"/>
                  <a:pt x="3114789" y="1147763"/>
                  <a:pt x="3129757" y="1147763"/>
                </a:cubicBezTo>
                <a:close/>
                <a:moveTo>
                  <a:pt x="932657" y="1147763"/>
                </a:moveTo>
                <a:cubicBezTo>
                  <a:pt x="951619" y="1147763"/>
                  <a:pt x="966789" y="1162932"/>
                  <a:pt x="966789" y="1181894"/>
                </a:cubicBezTo>
                <a:cubicBezTo>
                  <a:pt x="966789" y="1200856"/>
                  <a:pt x="951619" y="1216026"/>
                  <a:pt x="932657" y="1216026"/>
                </a:cubicBezTo>
                <a:cubicBezTo>
                  <a:pt x="913695" y="1216026"/>
                  <a:pt x="898526" y="1200856"/>
                  <a:pt x="898526" y="1181894"/>
                </a:cubicBezTo>
                <a:cubicBezTo>
                  <a:pt x="898526" y="1162932"/>
                  <a:pt x="913695" y="1147763"/>
                  <a:pt x="932657" y="1147763"/>
                </a:cubicBezTo>
                <a:close/>
                <a:moveTo>
                  <a:pt x="407988" y="1144588"/>
                </a:moveTo>
                <a:cubicBezTo>
                  <a:pt x="415397" y="1144588"/>
                  <a:pt x="419101" y="1148292"/>
                  <a:pt x="419101" y="1155700"/>
                </a:cubicBezTo>
                <a:cubicBezTo>
                  <a:pt x="419101" y="1163109"/>
                  <a:pt x="415397" y="1166813"/>
                  <a:pt x="407988" y="1166813"/>
                </a:cubicBezTo>
                <a:cubicBezTo>
                  <a:pt x="400580" y="1166813"/>
                  <a:pt x="396876" y="1163109"/>
                  <a:pt x="396876" y="1155700"/>
                </a:cubicBezTo>
                <a:cubicBezTo>
                  <a:pt x="396876" y="1148292"/>
                  <a:pt x="400580" y="1144588"/>
                  <a:pt x="407988" y="1144588"/>
                </a:cubicBezTo>
                <a:close/>
                <a:moveTo>
                  <a:pt x="2718595" y="1133476"/>
                </a:moveTo>
                <a:cubicBezTo>
                  <a:pt x="2741542" y="1133476"/>
                  <a:pt x="2760664" y="1152237"/>
                  <a:pt x="2760664" y="1174751"/>
                </a:cubicBezTo>
                <a:cubicBezTo>
                  <a:pt x="2760664" y="1197265"/>
                  <a:pt x="2741542" y="1216026"/>
                  <a:pt x="2718595" y="1216026"/>
                </a:cubicBezTo>
                <a:cubicBezTo>
                  <a:pt x="2695649" y="1216026"/>
                  <a:pt x="2676526" y="1197265"/>
                  <a:pt x="2676526" y="1174751"/>
                </a:cubicBezTo>
                <a:cubicBezTo>
                  <a:pt x="2676526" y="1152237"/>
                  <a:pt x="2695649" y="1133476"/>
                  <a:pt x="2718595" y="1133476"/>
                </a:cubicBezTo>
                <a:close/>
                <a:moveTo>
                  <a:pt x="2073276" y="1128713"/>
                </a:moveTo>
                <a:cubicBezTo>
                  <a:pt x="2073276" y="1128713"/>
                  <a:pt x="2077245" y="1128713"/>
                  <a:pt x="2077245" y="1128713"/>
                </a:cubicBezTo>
                <a:cubicBezTo>
                  <a:pt x="2081214" y="1128713"/>
                  <a:pt x="2081214" y="1128713"/>
                  <a:pt x="2081214" y="1128713"/>
                </a:cubicBezTo>
                <a:cubicBezTo>
                  <a:pt x="2081214" y="1133476"/>
                  <a:pt x="2081214" y="1133476"/>
                  <a:pt x="2077245" y="1133476"/>
                </a:cubicBezTo>
                <a:cubicBezTo>
                  <a:pt x="2077245" y="1133476"/>
                  <a:pt x="2073276" y="1133476"/>
                  <a:pt x="2073276" y="1128713"/>
                </a:cubicBezTo>
                <a:close/>
                <a:moveTo>
                  <a:pt x="1573214" y="1128713"/>
                </a:moveTo>
                <a:cubicBezTo>
                  <a:pt x="1574092" y="1128713"/>
                  <a:pt x="1574802" y="1130490"/>
                  <a:pt x="1574802" y="1132682"/>
                </a:cubicBezTo>
                <a:cubicBezTo>
                  <a:pt x="1574802" y="1134874"/>
                  <a:pt x="1574092" y="1136651"/>
                  <a:pt x="1573214" y="1136651"/>
                </a:cubicBezTo>
                <a:cubicBezTo>
                  <a:pt x="1572337" y="1136651"/>
                  <a:pt x="1571626" y="1134874"/>
                  <a:pt x="1571626" y="1132682"/>
                </a:cubicBezTo>
                <a:cubicBezTo>
                  <a:pt x="1571626" y="1130490"/>
                  <a:pt x="1572337" y="1128713"/>
                  <a:pt x="1573214" y="1128713"/>
                </a:cubicBezTo>
                <a:close/>
                <a:moveTo>
                  <a:pt x="3243263" y="1125538"/>
                </a:moveTo>
                <a:cubicBezTo>
                  <a:pt x="3254693" y="1125538"/>
                  <a:pt x="3262313" y="1133042"/>
                  <a:pt x="3262313" y="1144299"/>
                </a:cubicBezTo>
                <a:cubicBezTo>
                  <a:pt x="3262313" y="1155556"/>
                  <a:pt x="3254693" y="1166813"/>
                  <a:pt x="3243263" y="1166813"/>
                </a:cubicBezTo>
                <a:cubicBezTo>
                  <a:pt x="3231833" y="1166813"/>
                  <a:pt x="3224213" y="1155556"/>
                  <a:pt x="3224213" y="1144299"/>
                </a:cubicBezTo>
                <a:cubicBezTo>
                  <a:pt x="3224213" y="1133042"/>
                  <a:pt x="3231833" y="1125538"/>
                  <a:pt x="3243263" y="1125538"/>
                </a:cubicBezTo>
                <a:close/>
                <a:moveTo>
                  <a:pt x="292894" y="1125538"/>
                </a:moveTo>
                <a:cubicBezTo>
                  <a:pt x="295963" y="1125538"/>
                  <a:pt x="298451" y="1127315"/>
                  <a:pt x="298451" y="1129507"/>
                </a:cubicBezTo>
                <a:cubicBezTo>
                  <a:pt x="298451" y="1131699"/>
                  <a:pt x="295963" y="1133476"/>
                  <a:pt x="292894" y="1133476"/>
                </a:cubicBezTo>
                <a:cubicBezTo>
                  <a:pt x="289826" y="1133476"/>
                  <a:pt x="287338" y="1131699"/>
                  <a:pt x="287338" y="1129507"/>
                </a:cubicBezTo>
                <a:cubicBezTo>
                  <a:pt x="287338" y="1127315"/>
                  <a:pt x="289826" y="1125538"/>
                  <a:pt x="292894" y="1125538"/>
                </a:cubicBezTo>
                <a:close/>
                <a:moveTo>
                  <a:pt x="812800" y="1122363"/>
                </a:moveTo>
                <a:cubicBezTo>
                  <a:pt x="827882" y="1122363"/>
                  <a:pt x="842963" y="1137444"/>
                  <a:pt x="842963" y="1152525"/>
                </a:cubicBezTo>
                <a:cubicBezTo>
                  <a:pt x="842963" y="1167607"/>
                  <a:pt x="827882" y="1182688"/>
                  <a:pt x="812800" y="1182688"/>
                </a:cubicBezTo>
                <a:cubicBezTo>
                  <a:pt x="797719" y="1182688"/>
                  <a:pt x="782638" y="1167607"/>
                  <a:pt x="782638" y="1152525"/>
                </a:cubicBezTo>
                <a:cubicBezTo>
                  <a:pt x="782638" y="1137444"/>
                  <a:pt x="797719" y="1122363"/>
                  <a:pt x="812800" y="1122363"/>
                </a:cubicBezTo>
                <a:close/>
                <a:moveTo>
                  <a:pt x="3355976" y="1109663"/>
                </a:moveTo>
                <a:cubicBezTo>
                  <a:pt x="3363913" y="1109663"/>
                  <a:pt x="3363913" y="1113632"/>
                  <a:pt x="3363913" y="1117600"/>
                </a:cubicBezTo>
                <a:cubicBezTo>
                  <a:pt x="3363913" y="1121569"/>
                  <a:pt x="3363913" y="1125538"/>
                  <a:pt x="3355976" y="1125538"/>
                </a:cubicBezTo>
                <a:cubicBezTo>
                  <a:pt x="3352007" y="1125538"/>
                  <a:pt x="3348038" y="1121569"/>
                  <a:pt x="3348038" y="1117600"/>
                </a:cubicBezTo>
                <a:cubicBezTo>
                  <a:pt x="3348038" y="1113632"/>
                  <a:pt x="3352007" y="1109663"/>
                  <a:pt x="3355976" y="1109663"/>
                </a:cubicBezTo>
                <a:close/>
                <a:moveTo>
                  <a:pt x="1125221" y="1109663"/>
                </a:moveTo>
                <a:cubicBezTo>
                  <a:pt x="1144271" y="1109663"/>
                  <a:pt x="1155701" y="1121093"/>
                  <a:pt x="1155701" y="1140143"/>
                </a:cubicBezTo>
                <a:cubicBezTo>
                  <a:pt x="1155701" y="1155383"/>
                  <a:pt x="1144271" y="1166813"/>
                  <a:pt x="1125221" y="1166813"/>
                </a:cubicBezTo>
                <a:cubicBezTo>
                  <a:pt x="1109981" y="1166813"/>
                  <a:pt x="1098551" y="1155383"/>
                  <a:pt x="1098551" y="1140143"/>
                </a:cubicBezTo>
                <a:cubicBezTo>
                  <a:pt x="1098551" y="1121093"/>
                  <a:pt x="1109981" y="1109663"/>
                  <a:pt x="1125221" y="1109663"/>
                </a:cubicBezTo>
                <a:close/>
                <a:moveTo>
                  <a:pt x="2839245" y="1103313"/>
                </a:moveTo>
                <a:cubicBezTo>
                  <a:pt x="2862192" y="1103313"/>
                  <a:pt x="2881314" y="1122074"/>
                  <a:pt x="2881314" y="1144588"/>
                </a:cubicBezTo>
                <a:cubicBezTo>
                  <a:pt x="2881314" y="1167102"/>
                  <a:pt x="2862192" y="1185863"/>
                  <a:pt x="2839245" y="1185863"/>
                </a:cubicBezTo>
                <a:cubicBezTo>
                  <a:pt x="2816299" y="1185863"/>
                  <a:pt x="2797176" y="1167102"/>
                  <a:pt x="2797176" y="1144588"/>
                </a:cubicBezTo>
                <a:cubicBezTo>
                  <a:pt x="2797176" y="1122074"/>
                  <a:pt x="2816299" y="1103313"/>
                  <a:pt x="2839245" y="1103313"/>
                </a:cubicBezTo>
                <a:close/>
                <a:moveTo>
                  <a:pt x="2525714" y="1103313"/>
                </a:moveTo>
                <a:cubicBezTo>
                  <a:pt x="2540795" y="1103313"/>
                  <a:pt x="2555876" y="1118254"/>
                  <a:pt x="2555876" y="1133195"/>
                </a:cubicBezTo>
                <a:cubicBezTo>
                  <a:pt x="2555876" y="1151872"/>
                  <a:pt x="2540795" y="1163078"/>
                  <a:pt x="2525714" y="1166813"/>
                </a:cubicBezTo>
                <a:cubicBezTo>
                  <a:pt x="2506862" y="1166813"/>
                  <a:pt x="2495551" y="1151872"/>
                  <a:pt x="2495551" y="1133195"/>
                </a:cubicBezTo>
                <a:cubicBezTo>
                  <a:pt x="2495551" y="1118254"/>
                  <a:pt x="2506862" y="1103313"/>
                  <a:pt x="2525714" y="1103313"/>
                </a:cubicBezTo>
                <a:close/>
                <a:moveTo>
                  <a:pt x="177800" y="1103313"/>
                </a:moveTo>
                <a:lnTo>
                  <a:pt x="182563" y="1103313"/>
                </a:lnTo>
                <a:lnTo>
                  <a:pt x="177800" y="1106488"/>
                </a:lnTo>
                <a:close/>
                <a:moveTo>
                  <a:pt x="691052" y="1098550"/>
                </a:moveTo>
                <a:cubicBezTo>
                  <a:pt x="694837" y="1098550"/>
                  <a:pt x="694837" y="1098550"/>
                  <a:pt x="694837" y="1098550"/>
                </a:cubicBezTo>
                <a:cubicBezTo>
                  <a:pt x="706194" y="1098550"/>
                  <a:pt x="717551" y="1110059"/>
                  <a:pt x="717551" y="1121569"/>
                </a:cubicBezTo>
                <a:cubicBezTo>
                  <a:pt x="717551" y="1136915"/>
                  <a:pt x="706194" y="1144588"/>
                  <a:pt x="694837" y="1144588"/>
                </a:cubicBezTo>
                <a:cubicBezTo>
                  <a:pt x="679695" y="1144588"/>
                  <a:pt x="668338" y="1136915"/>
                  <a:pt x="668338" y="1121569"/>
                </a:cubicBezTo>
                <a:cubicBezTo>
                  <a:pt x="668338" y="1110059"/>
                  <a:pt x="679695" y="1098550"/>
                  <a:pt x="691052" y="1098550"/>
                </a:cubicBezTo>
                <a:close/>
                <a:moveTo>
                  <a:pt x="1978026" y="1095375"/>
                </a:moveTo>
                <a:cubicBezTo>
                  <a:pt x="1981730" y="1095375"/>
                  <a:pt x="1989138" y="1099185"/>
                  <a:pt x="1989138" y="1106805"/>
                </a:cubicBezTo>
                <a:cubicBezTo>
                  <a:pt x="1989138" y="1110615"/>
                  <a:pt x="1985434" y="1114425"/>
                  <a:pt x="1978026" y="1114425"/>
                </a:cubicBezTo>
                <a:cubicBezTo>
                  <a:pt x="1970617" y="1114425"/>
                  <a:pt x="1966913" y="1110615"/>
                  <a:pt x="1966913" y="1106805"/>
                </a:cubicBezTo>
                <a:cubicBezTo>
                  <a:pt x="1966913" y="1099185"/>
                  <a:pt x="1970617" y="1095375"/>
                  <a:pt x="1978026" y="1095375"/>
                </a:cubicBezTo>
                <a:close/>
                <a:moveTo>
                  <a:pt x="1673226" y="1095375"/>
                </a:moveTo>
                <a:cubicBezTo>
                  <a:pt x="1680634" y="1095375"/>
                  <a:pt x="1684338" y="1099079"/>
                  <a:pt x="1684338" y="1106487"/>
                </a:cubicBezTo>
                <a:cubicBezTo>
                  <a:pt x="1684338" y="1110192"/>
                  <a:pt x="1680634" y="1117600"/>
                  <a:pt x="1673226" y="1117600"/>
                </a:cubicBezTo>
                <a:cubicBezTo>
                  <a:pt x="1665817" y="1117600"/>
                  <a:pt x="1662113" y="1110192"/>
                  <a:pt x="1662113" y="1106487"/>
                </a:cubicBezTo>
                <a:cubicBezTo>
                  <a:pt x="1662113" y="1099079"/>
                  <a:pt x="1665817" y="1095375"/>
                  <a:pt x="1673226" y="1095375"/>
                </a:cubicBezTo>
                <a:close/>
                <a:moveTo>
                  <a:pt x="1340950" y="1095375"/>
                </a:moveTo>
                <a:cubicBezTo>
                  <a:pt x="1352307" y="1095375"/>
                  <a:pt x="1363664" y="1106732"/>
                  <a:pt x="1363664" y="1118089"/>
                </a:cubicBezTo>
                <a:cubicBezTo>
                  <a:pt x="1363664" y="1133231"/>
                  <a:pt x="1352307" y="1144588"/>
                  <a:pt x="1340950" y="1144588"/>
                </a:cubicBezTo>
                <a:cubicBezTo>
                  <a:pt x="1325808" y="1144588"/>
                  <a:pt x="1314451" y="1133231"/>
                  <a:pt x="1314451" y="1118089"/>
                </a:cubicBezTo>
                <a:cubicBezTo>
                  <a:pt x="1314451" y="1106732"/>
                  <a:pt x="1325808" y="1095375"/>
                  <a:pt x="1340950" y="1095375"/>
                </a:cubicBezTo>
                <a:close/>
                <a:moveTo>
                  <a:pt x="3473450" y="1087438"/>
                </a:moveTo>
                <a:cubicBezTo>
                  <a:pt x="3473450" y="1087438"/>
                  <a:pt x="3473450" y="1091407"/>
                  <a:pt x="3473450" y="1091407"/>
                </a:cubicBezTo>
                <a:cubicBezTo>
                  <a:pt x="3473450" y="1091407"/>
                  <a:pt x="3473450" y="1095376"/>
                  <a:pt x="3473450" y="1095376"/>
                </a:cubicBezTo>
                <a:cubicBezTo>
                  <a:pt x="3470275" y="1095376"/>
                  <a:pt x="3470275" y="1091407"/>
                  <a:pt x="3470275" y="1091407"/>
                </a:cubicBezTo>
                <a:cubicBezTo>
                  <a:pt x="3470275" y="1091407"/>
                  <a:pt x="3470275" y="1087438"/>
                  <a:pt x="3473450" y="1087438"/>
                </a:cubicBezTo>
                <a:close/>
                <a:moveTo>
                  <a:pt x="2956456" y="1087438"/>
                </a:moveTo>
                <a:cubicBezTo>
                  <a:pt x="2974977" y="1087438"/>
                  <a:pt x="2986089" y="1099004"/>
                  <a:pt x="2986089" y="1114425"/>
                </a:cubicBezTo>
                <a:cubicBezTo>
                  <a:pt x="2986089" y="1129847"/>
                  <a:pt x="2974977" y="1141413"/>
                  <a:pt x="2960160" y="1141413"/>
                </a:cubicBezTo>
                <a:cubicBezTo>
                  <a:pt x="2960160" y="1141413"/>
                  <a:pt x="2956456" y="1141413"/>
                  <a:pt x="2956456" y="1141413"/>
                </a:cubicBezTo>
                <a:cubicBezTo>
                  <a:pt x="2941639" y="1141413"/>
                  <a:pt x="2930526" y="1129847"/>
                  <a:pt x="2930526" y="1114425"/>
                </a:cubicBezTo>
                <a:cubicBezTo>
                  <a:pt x="2930526" y="1099004"/>
                  <a:pt x="2941639" y="1087438"/>
                  <a:pt x="2956456" y="1087438"/>
                </a:cubicBezTo>
                <a:close/>
                <a:moveTo>
                  <a:pt x="2310607" y="1087438"/>
                </a:moveTo>
                <a:cubicBezTo>
                  <a:pt x="2325575" y="1087438"/>
                  <a:pt x="2336801" y="1099004"/>
                  <a:pt x="2336801" y="1114425"/>
                </a:cubicBezTo>
                <a:cubicBezTo>
                  <a:pt x="2336801" y="1129847"/>
                  <a:pt x="2325575" y="1141413"/>
                  <a:pt x="2310607" y="1141413"/>
                </a:cubicBezTo>
                <a:cubicBezTo>
                  <a:pt x="2295639" y="1141413"/>
                  <a:pt x="2284413" y="1129847"/>
                  <a:pt x="2284413" y="1114425"/>
                </a:cubicBezTo>
                <a:cubicBezTo>
                  <a:pt x="2284413" y="1099004"/>
                  <a:pt x="2295639" y="1087438"/>
                  <a:pt x="2310607" y="1087438"/>
                </a:cubicBezTo>
                <a:close/>
                <a:moveTo>
                  <a:pt x="1876108" y="1084263"/>
                </a:moveTo>
                <a:cubicBezTo>
                  <a:pt x="1879918" y="1084263"/>
                  <a:pt x="1883728" y="1088073"/>
                  <a:pt x="1887538" y="1091883"/>
                </a:cubicBezTo>
                <a:cubicBezTo>
                  <a:pt x="1887538" y="1099503"/>
                  <a:pt x="1879918" y="1103313"/>
                  <a:pt x="1876108" y="1103313"/>
                </a:cubicBezTo>
                <a:cubicBezTo>
                  <a:pt x="1872298" y="1103313"/>
                  <a:pt x="1868488" y="1099503"/>
                  <a:pt x="1868488" y="1091883"/>
                </a:cubicBezTo>
                <a:cubicBezTo>
                  <a:pt x="1868488" y="1088073"/>
                  <a:pt x="1872298" y="1084263"/>
                  <a:pt x="1876108" y="1084263"/>
                </a:cubicBezTo>
                <a:close/>
                <a:moveTo>
                  <a:pt x="1774826" y="1079500"/>
                </a:moveTo>
                <a:cubicBezTo>
                  <a:pt x="1778530" y="1079500"/>
                  <a:pt x="1785938" y="1087438"/>
                  <a:pt x="1785938" y="1091406"/>
                </a:cubicBezTo>
                <a:cubicBezTo>
                  <a:pt x="1785938" y="1099344"/>
                  <a:pt x="1778530" y="1103313"/>
                  <a:pt x="1774826" y="1103313"/>
                </a:cubicBezTo>
                <a:cubicBezTo>
                  <a:pt x="1767417" y="1103313"/>
                  <a:pt x="1763713" y="1099344"/>
                  <a:pt x="1763713" y="1091406"/>
                </a:cubicBezTo>
                <a:cubicBezTo>
                  <a:pt x="1763713" y="1087438"/>
                  <a:pt x="1767417" y="1079500"/>
                  <a:pt x="1774826" y="1079500"/>
                </a:cubicBezTo>
                <a:close/>
                <a:moveTo>
                  <a:pt x="65088" y="1076325"/>
                </a:moveTo>
                <a:lnTo>
                  <a:pt x="66676" y="1076325"/>
                </a:lnTo>
                <a:lnTo>
                  <a:pt x="66676" y="1077913"/>
                </a:lnTo>
                <a:lnTo>
                  <a:pt x="65088" y="1077913"/>
                </a:lnTo>
                <a:close/>
                <a:moveTo>
                  <a:pt x="574387" y="1073150"/>
                </a:moveTo>
                <a:cubicBezTo>
                  <a:pt x="585644" y="1073150"/>
                  <a:pt x="596901" y="1084407"/>
                  <a:pt x="596901" y="1095664"/>
                </a:cubicBezTo>
                <a:cubicBezTo>
                  <a:pt x="596901" y="1106920"/>
                  <a:pt x="585644" y="1114425"/>
                  <a:pt x="574387" y="1114425"/>
                </a:cubicBezTo>
                <a:cubicBezTo>
                  <a:pt x="563130" y="1114425"/>
                  <a:pt x="555626" y="1106920"/>
                  <a:pt x="555626" y="1095664"/>
                </a:cubicBezTo>
                <a:cubicBezTo>
                  <a:pt x="555626" y="1084407"/>
                  <a:pt x="563130" y="1073150"/>
                  <a:pt x="574387" y="1073150"/>
                </a:cubicBezTo>
                <a:close/>
                <a:moveTo>
                  <a:pt x="3076865" y="1065213"/>
                </a:moveTo>
                <a:cubicBezTo>
                  <a:pt x="3088122" y="1065213"/>
                  <a:pt x="3095626" y="1072717"/>
                  <a:pt x="3095626" y="1083974"/>
                </a:cubicBezTo>
                <a:cubicBezTo>
                  <a:pt x="3095626" y="1095231"/>
                  <a:pt x="3088122" y="1106488"/>
                  <a:pt x="3076865" y="1106488"/>
                </a:cubicBezTo>
                <a:cubicBezTo>
                  <a:pt x="3065608" y="1106488"/>
                  <a:pt x="3054351" y="1095231"/>
                  <a:pt x="3054351" y="1083974"/>
                </a:cubicBezTo>
                <a:cubicBezTo>
                  <a:pt x="3054351" y="1072717"/>
                  <a:pt x="3065608" y="1065213"/>
                  <a:pt x="3076865" y="1065213"/>
                </a:cubicBezTo>
                <a:close/>
                <a:moveTo>
                  <a:pt x="1000919" y="1065213"/>
                </a:moveTo>
                <a:cubicBezTo>
                  <a:pt x="1019573" y="1065213"/>
                  <a:pt x="1038226" y="1084263"/>
                  <a:pt x="1038226" y="1103313"/>
                </a:cubicBezTo>
                <a:cubicBezTo>
                  <a:pt x="1038226" y="1126173"/>
                  <a:pt x="1019573" y="1141413"/>
                  <a:pt x="1000919" y="1141413"/>
                </a:cubicBezTo>
                <a:cubicBezTo>
                  <a:pt x="978535" y="1141413"/>
                  <a:pt x="963613" y="1126173"/>
                  <a:pt x="963613" y="1103313"/>
                </a:cubicBezTo>
                <a:cubicBezTo>
                  <a:pt x="963613" y="1084263"/>
                  <a:pt x="978535" y="1065213"/>
                  <a:pt x="1000919" y="1065213"/>
                </a:cubicBezTo>
                <a:close/>
                <a:moveTo>
                  <a:pt x="2650333" y="1062038"/>
                </a:moveTo>
                <a:cubicBezTo>
                  <a:pt x="2672717" y="1062038"/>
                  <a:pt x="2687639" y="1076960"/>
                  <a:pt x="2687639" y="1099344"/>
                </a:cubicBezTo>
                <a:cubicBezTo>
                  <a:pt x="2687639" y="1117998"/>
                  <a:pt x="2672717" y="1136651"/>
                  <a:pt x="2650333" y="1136651"/>
                </a:cubicBezTo>
                <a:cubicBezTo>
                  <a:pt x="2631679" y="1136651"/>
                  <a:pt x="2613026" y="1117998"/>
                  <a:pt x="2613026" y="1099344"/>
                </a:cubicBezTo>
                <a:cubicBezTo>
                  <a:pt x="2613026" y="1076960"/>
                  <a:pt x="2631679" y="1062038"/>
                  <a:pt x="2650333" y="1062038"/>
                </a:cubicBezTo>
                <a:close/>
                <a:moveTo>
                  <a:pt x="457994" y="1049338"/>
                </a:moveTo>
                <a:cubicBezTo>
                  <a:pt x="469305" y="1049338"/>
                  <a:pt x="473076" y="1057099"/>
                  <a:pt x="473076" y="1064860"/>
                </a:cubicBezTo>
                <a:cubicBezTo>
                  <a:pt x="473076" y="1076502"/>
                  <a:pt x="469305" y="1080382"/>
                  <a:pt x="457994" y="1084263"/>
                </a:cubicBezTo>
                <a:cubicBezTo>
                  <a:pt x="450454" y="1084263"/>
                  <a:pt x="442913" y="1076502"/>
                  <a:pt x="442913" y="1064860"/>
                </a:cubicBezTo>
                <a:cubicBezTo>
                  <a:pt x="442913" y="1057099"/>
                  <a:pt x="450454" y="1049338"/>
                  <a:pt x="457994" y="1049338"/>
                </a:cubicBezTo>
                <a:close/>
                <a:moveTo>
                  <a:pt x="2220625" y="1046163"/>
                </a:moveTo>
                <a:cubicBezTo>
                  <a:pt x="2231881" y="1046163"/>
                  <a:pt x="2243138" y="1053783"/>
                  <a:pt x="2243138" y="1065213"/>
                </a:cubicBezTo>
                <a:cubicBezTo>
                  <a:pt x="2243138" y="1076643"/>
                  <a:pt x="2231881" y="1084263"/>
                  <a:pt x="2220625" y="1084263"/>
                </a:cubicBezTo>
                <a:cubicBezTo>
                  <a:pt x="2213120" y="1084263"/>
                  <a:pt x="2201863" y="1076643"/>
                  <a:pt x="2201863" y="1065213"/>
                </a:cubicBezTo>
                <a:cubicBezTo>
                  <a:pt x="2201863" y="1053783"/>
                  <a:pt x="2213120" y="1046163"/>
                  <a:pt x="2220625" y="1046163"/>
                </a:cubicBezTo>
                <a:close/>
                <a:moveTo>
                  <a:pt x="3193258" y="1042988"/>
                </a:moveTo>
                <a:cubicBezTo>
                  <a:pt x="3200798" y="1042988"/>
                  <a:pt x="3208339" y="1046758"/>
                  <a:pt x="3208339" y="1058069"/>
                </a:cubicBezTo>
                <a:cubicBezTo>
                  <a:pt x="3208339" y="1065610"/>
                  <a:pt x="3200798" y="1073151"/>
                  <a:pt x="3193258" y="1073151"/>
                </a:cubicBezTo>
                <a:cubicBezTo>
                  <a:pt x="3181947" y="1073151"/>
                  <a:pt x="3178176" y="1065610"/>
                  <a:pt x="3178176" y="1058069"/>
                </a:cubicBezTo>
                <a:cubicBezTo>
                  <a:pt x="3178176" y="1050529"/>
                  <a:pt x="3181947" y="1042988"/>
                  <a:pt x="3193258" y="1042988"/>
                </a:cubicBezTo>
                <a:close/>
                <a:moveTo>
                  <a:pt x="1427652" y="1042988"/>
                </a:moveTo>
                <a:cubicBezTo>
                  <a:pt x="1442794" y="1042988"/>
                  <a:pt x="1454151" y="1054345"/>
                  <a:pt x="1454151" y="1069487"/>
                </a:cubicBezTo>
                <a:cubicBezTo>
                  <a:pt x="1454151" y="1084630"/>
                  <a:pt x="1442794" y="1092201"/>
                  <a:pt x="1427652" y="1092201"/>
                </a:cubicBezTo>
                <a:cubicBezTo>
                  <a:pt x="1416295" y="1092201"/>
                  <a:pt x="1404938" y="1084630"/>
                  <a:pt x="1404938" y="1069487"/>
                </a:cubicBezTo>
                <a:cubicBezTo>
                  <a:pt x="1404938" y="1054345"/>
                  <a:pt x="1416295" y="1042988"/>
                  <a:pt x="1427652" y="1042988"/>
                </a:cubicBezTo>
                <a:close/>
                <a:moveTo>
                  <a:pt x="2446619" y="1038226"/>
                </a:moveTo>
                <a:cubicBezTo>
                  <a:pt x="2461560" y="1038226"/>
                  <a:pt x="2476501" y="1049537"/>
                  <a:pt x="2476501" y="1068388"/>
                </a:cubicBezTo>
                <a:cubicBezTo>
                  <a:pt x="2476501" y="1087240"/>
                  <a:pt x="2465295" y="1098551"/>
                  <a:pt x="2446619" y="1098551"/>
                </a:cubicBezTo>
                <a:cubicBezTo>
                  <a:pt x="2427942" y="1098551"/>
                  <a:pt x="2416737" y="1087240"/>
                  <a:pt x="2413001" y="1068388"/>
                </a:cubicBezTo>
                <a:cubicBezTo>
                  <a:pt x="2413001" y="1049537"/>
                  <a:pt x="2427942" y="1038226"/>
                  <a:pt x="2446619" y="1038226"/>
                </a:cubicBezTo>
                <a:close/>
                <a:moveTo>
                  <a:pt x="876300" y="1038226"/>
                </a:moveTo>
                <a:cubicBezTo>
                  <a:pt x="894821" y="1038226"/>
                  <a:pt x="909638" y="1053541"/>
                  <a:pt x="909638" y="1072684"/>
                </a:cubicBezTo>
                <a:cubicBezTo>
                  <a:pt x="909638" y="1087999"/>
                  <a:pt x="894821" y="1103314"/>
                  <a:pt x="876300" y="1103314"/>
                </a:cubicBezTo>
                <a:cubicBezTo>
                  <a:pt x="857780" y="1103314"/>
                  <a:pt x="842963" y="1087999"/>
                  <a:pt x="842963" y="1072684"/>
                </a:cubicBezTo>
                <a:cubicBezTo>
                  <a:pt x="842963" y="1053541"/>
                  <a:pt x="857780" y="1038226"/>
                  <a:pt x="876300" y="1038226"/>
                </a:cubicBezTo>
                <a:close/>
                <a:moveTo>
                  <a:pt x="1204913" y="1035051"/>
                </a:moveTo>
                <a:cubicBezTo>
                  <a:pt x="1223963" y="1035051"/>
                  <a:pt x="1243013" y="1053704"/>
                  <a:pt x="1243013" y="1072357"/>
                </a:cubicBezTo>
                <a:cubicBezTo>
                  <a:pt x="1243013" y="1094741"/>
                  <a:pt x="1223963" y="1109664"/>
                  <a:pt x="1204913" y="1109664"/>
                </a:cubicBezTo>
                <a:cubicBezTo>
                  <a:pt x="1185863" y="1109664"/>
                  <a:pt x="1166813" y="1094741"/>
                  <a:pt x="1166813" y="1072357"/>
                </a:cubicBezTo>
                <a:cubicBezTo>
                  <a:pt x="1166813" y="1053704"/>
                  <a:pt x="1185863" y="1035051"/>
                  <a:pt x="1204913" y="1035051"/>
                </a:cubicBezTo>
                <a:close/>
                <a:moveTo>
                  <a:pt x="2774951" y="1027113"/>
                </a:moveTo>
                <a:cubicBezTo>
                  <a:pt x="2794001" y="1027113"/>
                  <a:pt x="2813051" y="1042353"/>
                  <a:pt x="2813051" y="1065213"/>
                </a:cubicBezTo>
                <a:cubicBezTo>
                  <a:pt x="2813051" y="1084263"/>
                  <a:pt x="2797811" y="1103313"/>
                  <a:pt x="2774951" y="1103313"/>
                </a:cubicBezTo>
                <a:cubicBezTo>
                  <a:pt x="2752091" y="1103313"/>
                  <a:pt x="2736851" y="1084263"/>
                  <a:pt x="2736851" y="1065213"/>
                </a:cubicBezTo>
                <a:cubicBezTo>
                  <a:pt x="2736851" y="1042353"/>
                  <a:pt x="2752091" y="1027113"/>
                  <a:pt x="2774951" y="1027113"/>
                </a:cubicBezTo>
                <a:close/>
                <a:moveTo>
                  <a:pt x="340519" y="1027113"/>
                </a:moveTo>
                <a:cubicBezTo>
                  <a:pt x="348457" y="1027113"/>
                  <a:pt x="352426" y="1030817"/>
                  <a:pt x="352426" y="1038225"/>
                </a:cubicBezTo>
                <a:cubicBezTo>
                  <a:pt x="352426" y="1045634"/>
                  <a:pt x="348457" y="1049338"/>
                  <a:pt x="340519" y="1049338"/>
                </a:cubicBezTo>
                <a:cubicBezTo>
                  <a:pt x="336551" y="1049338"/>
                  <a:pt x="328613" y="1045634"/>
                  <a:pt x="328613" y="1038225"/>
                </a:cubicBezTo>
                <a:cubicBezTo>
                  <a:pt x="328613" y="1030817"/>
                  <a:pt x="336551" y="1027113"/>
                  <a:pt x="340519" y="1027113"/>
                </a:cubicBezTo>
                <a:close/>
                <a:moveTo>
                  <a:pt x="3307557" y="1019176"/>
                </a:moveTo>
                <a:cubicBezTo>
                  <a:pt x="3314701" y="1019176"/>
                  <a:pt x="3314701" y="1023145"/>
                  <a:pt x="3314701" y="1027113"/>
                </a:cubicBezTo>
                <a:cubicBezTo>
                  <a:pt x="3314701" y="1031082"/>
                  <a:pt x="3314701" y="1035051"/>
                  <a:pt x="3307557" y="1035051"/>
                </a:cubicBezTo>
                <a:cubicBezTo>
                  <a:pt x="3303985" y="1035051"/>
                  <a:pt x="3300413" y="1031082"/>
                  <a:pt x="3300413" y="1027113"/>
                </a:cubicBezTo>
                <a:cubicBezTo>
                  <a:pt x="3300413" y="1023145"/>
                  <a:pt x="3303985" y="1019176"/>
                  <a:pt x="3307557" y="1019176"/>
                </a:cubicBezTo>
                <a:close/>
                <a:moveTo>
                  <a:pt x="755968" y="1012825"/>
                </a:moveTo>
                <a:cubicBezTo>
                  <a:pt x="771208" y="1012825"/>
                  <a:pt x="782638" y="1023937"/>
                  <a:pt x="782638" y="1038754"/>
                </a:cubicBezTo>
                <a:cubicBezTo>
                  <a:pt x="782638" y="1053571"/>
                  <a:pt x="771208" y="1068388"/>
                  <a:pt x="755968" y="1068388"/>
                </a:cubicBezTo>
                <a:cubicBezTo>
                  <a:pt x="740728" y="1068388"/>
                  <a:pt x="725488" y="1053571"/>
                  <a:pt x="725488" y="1038754"/>
                </a:cubicBezTo>
                <a:cubicBezTo>
                  <a:pt x="725488" y="1023937"/>
                  <a:pt x="736918" y="1012825"/>
                  <a:pt x="755968" y="1012825"/>
                </a:cubicBezTo>
                <a:close/>
                <a:moveTo>
                  <a:pt x="2125375" y="1008063"/>
                </a:moveTo>
                <a:cubicBezTo>
                  <a:pt x="2136631" y="1008063"/>
                  <a:pt x="2147888" y="1015683"/>
                  <a:pt x="2147888" y="1027113"/>
                </a:cubicBezTo>
                <a:cubicBezTo>
                  <a:pt x="2147888" y="1038543"/>
                  <a:pt x="2136631" y="1046163"/>
                  <a:pt x="2125375" y="1046163"/>
                </a:cubicBezTo>
                <a:cubicBezTo>
                  <a:pt x="2114118" y="1046163"/>
                  <a:pt x="2106613" y="1038543"/>
                  <a:pt x="2106613" y="1027113"/>
                </a:cubicBezTo>
                <a:cubicBezTo>
                  <a:pt x="2106613" y="1015683"/>
                  <a:pt x="2114118" y="1008063"/>
                  <a:pt x="2125375" y="1008063"/>
                </a:cubicBezTo>
                <a:close/>
                <a:moveTo>
                  <a:pt x="1522124" y="1008063"/>
                </a:moveTo>
                <a:cubicBezTo>
                  <a:pt x="1533381" y="1008063"/>
                  <a:pt x="1544638" y="1019320"/>
                  <a:pt x="1544638" y="1026824"/>
                </a:cubicBezTo>
                <a:cubicBezTo>
                  <a:pt x="1544638" y="1038081"/>
                  <a:pt x="1533381" y="1049338"/>
                  <a:pt x="1522124" y="1049338"/>
                </a:cubicBezTo>
                <a:cubicBezTo>
                  <a:pt x="1514620" y="1049338"/>
                  <a:pt x="1503363" y="1038081"/>
                  <a:pt x="1503363" y="1026824"/>
                </a:cubicBezTo>
                <a:cubicBezTo>
                  <a:pt x="1503363" y="1019320"/>
                  <a:pt x="1514620" y="1008063"/>
                  <a:pt x="1522124" y="1008063"/>
                </a:cubicBezTo>
                <a:close/>
                <a:moveTo>
                  <a:pt x="227542" y="1008063"/>
                </a:moveTo>
                <a:cubicBezTo>
                  <a:pt x="227542" y="1008063"/>
                  <a:pt x="231775" y="1008063"/>
                  <a:pt x="231775" y="1012032"/>
                </a:cubicBezTo>
                <a:cubicBezTo>
                  <a:pt x="231775" y="1016001"/>
                  <a:pt x="227542" y="1016001"/>
                  <a:pt x="227542" y="1016001"/>
                </a:cubicBezTo>
                <a:cubicBezTo>
                  <a:pt x="223308" y="1016001"/>
                  <a:pt x="223308" y="1016001"/>
                  <a:pt x="223308" y="1012032"/>
                </a:cubicBezTo>
                <a:cubicBezTo>
                  <a:pt x="219075" y="1008063"/>
                  <a:pt x="223308" y="1008063"/>
                  <a:pt x="227542" y="1008063"/>
                </a:cubicBezTo>
                <a:close/>
                <a:moveTo>
                  <a:pt x="1073151" y="996951"/>
                </a:moveTo>
                <a:cubicBezTo>
                  <a:pt x="1096011" y="996951"/>
                  <a:pt x="1111251" y="1011990"/>
                  <a:pt x="1111251" y="1030790"/>
                </a:cubicBezTo>
                <a:cubicBezTo>
                  <a:pt x="1111251" y="1053349"/>
                  <a:pt x="1096011" y="1068389"/>
                  <a:pt x="1073151" y="1068389"/>
                </a:cubicBezTo>
                <a:cubicBezTo>
                  <a:pt x="1054101" y="1068389"/>
                  <a:pt x="1035051" y="1053349"/>
                  <a:pt x="1035051" y="1034550"/>
                </a:cubicBezTo>
                <a:cubicBezTo>
                  <a:pt x="1035051" y="1011990"/>
                  <a:pt x="1054101" y="996951"/>
                  <a:pt x="1073151" y="996951"/>
                </a:cubicBezTo>
                <a:close/>
                <a:moveTo>
                  <a:pt x="3424238" y="996950"/>
                </a:moveTo>
                <a:lnTo>
                  <a:pt x="3427413" y="1001713"/>
                </a:lnTo>
                <a:lnTo>
                  <a:pt x="3424238" y="1001713"/>
                </a:lnTo>
                <a:close/>
                <a:moveTo>
                  <a:pt x="2896395" y="996950"/>
                </a:moveTo>
                <a:cubicBezTo>
                  <a:pt x="2915357" y="996950"/>
                  <a:pt x="2930526" y="1012119"/>
                  <a:pt x="2930526" y="1031081"/>
                </a:cubicBezTo>
                <a:cubicBezTo>
                  <a:pt x="2930526" y="1050043"/>
                  <a:pt x="2915357" y="1065213"/>
                  <a:pt x="2896395" y="1065213"/>
                </a:cubicBezTo>
                <a:cubicBezTo>
                  <a:pt x="2877433" y="1065213"/>
                  <a:pt x="2862263" y="1050043"/>
                  <a:pt x="2862263" y="1031081"/>
                </a:cubicBezTo>
                <a:cubicBezTo>
                  <a:pt x="2862263" y="1012119"/>
                  <a:pt x="2877433" y="996950"/>
                  <a:pt x="2896395" y="996950"/>
                </a:cubicBezTo>
                <a:close/>
                <a:moveTo>
                  <a:pt x="2575427" y="993776"/>
                </a:moveTo>
                <a:cubicBezTo>
                  <a:pt x="2597987" y="993776"/>
                  <a:pt x="2613026" y="1008945"/>
                  <a:pt x="2613026" y="1027907"/>
                </a:cubicBezTo>
                <a:cubicBezTo>
                  <a:pt x="2613026" y="1046869"/>
                  <a:pt x="2597987" y="1062039"/>
                  <a:pt x="2579187" y="1062039"/>
                </a:cubicBezTo>
                <a:cubicBezTo>
                  <a:pt x="2575427" y="1062039"/>
                  <a:pt x="2575427" y="1062039"/>
                  <a:pt x="2575427" y="1062039"/>
                </a:cubicBezTo>
                <a:cubicBezTo>
                  <a:pt x="2556628" y="1062039"/>
                  <a:pt x="2541588" y="1046869"/>
                  <a:pt x="2541588" y="1027907"/>
                </a:cubicBezTo>
                <a:cubicBezTo>
                  <a:pt x="2541588" y="1008945"/>
                  <a:pt x="2556628" y="993776"/>
                  <a:pt x="2575427" y="993776"/>
                </a:cubicBezTo>
                <a:close/>
                <a:moveTo>
                  <a:pt x="635290" y="989013"/>
                </a:moveTo>
                <a:cubicBezTo>
                  <a:pt x="642794" y="989013"/>
                  <a:pt x="654051" y="996806"/>
                  <a:pt x="654051" y="1008496"/>
                </a:cubicBezTo>
                <a:cubicBezTo>
                  <a:pt x="654051" y="1020186"/>
                  <a:pt x="646546" y="1031876"/>
                  <a:pt x="635290" y="1031876"/>
                </a:cubicBezTo>
                <a:cubicBezTo>
                  <a:pt x="624033" y="1031876"/>
                  <a:pt x="612776" y="1020186"/>
                  <a:pt x="612776" y="1008496"/>
                </a:cubicBezTo>
                <a:cubicBezTo>
                  <a:pt x="612776" y="996806"/>
                  <a:pt x="624033" y="989013"/>
                  <a:pt x="635290" y="989013"/>
                </a:cubicBezTo>
                <a:close/>
                <a:moveTo>
                  <a:pt x="1287931" y="982663"/>
                </a:moveTo>
                <a:cubicBezTo>
                  <a:pt x="1307074" y="982663"/>
                  <a:pt x="1322389" y="997604"/>
                  <a:pt x="1322389" y="1016281"/>
                </a:cubicBezTo>
                <a:cubicBezTo>
                  <a:pt x="1322389" y="1031222"/>
                  <a:pt x="1307074" y="1046163"/>
                  <a:pt x="1287931" y="1046163"/>
                </a:cubicBezTo>
                <a:cubicBezTo>
                  <a:pt x="1272616" y="1046163"/>
                  <a:pt x="1257301" y="1031222"/>
                  <a:pt x="1257301" y="1016281"/>
                </a:cubicBezTo>
                <a:cubicBezTo>
                  <a:pt x="1257301" y="997604"/>
                  <a:pt x="1272616" y="982663"/>
                  <a:pt x="1287931" y="982663"/>
                </a:cubicBezTo>
                <a:close/>
                <a:moveTo>
                  <a:pt x="2359493" y="977901"/>
                </a:moveTo>
                <a:cubicBezTo>
                  <a:pt x="2378636" y="977901"/>
                  <a:pt x="2393951" y="993216"/>
                  <a:pt x="2393951" y="1012359"/>
                </a:cubicBezTo>
                <a:cubicBezTo>
                  <a:pt x="2393951" y="1027674"/>
                  <a:pt x="2378636" y="1042989"/>
                  <a:pt x="2359493" y="1042989"/>
                </a:cubicBezTo>
                <a:cubicBezTo>
                  <a:pt x="2344178" y="1042989"/>
                  <a:pt x="2328863" y="1027674"/>
                  <a:pt x="2328863" y="1012359"/>
                </a:cubicBezTo>
                <a:cubicBezTo>
                  <a:pt x="2328863" y="993216"/>
                  <a:pt x="2344178" y="977901"/>
                  <a:pt x="2359493" y="977901"/>
                </a:cubicBezTo>
                <a:close/>
                <a:moveTo>
                  <a:pt x="3016251" y="977900"/>
                </a:moveTo>
                <a:cubicBezTo>
                  <a:pt x="3027364" y="977900"/>
                  <a:pt x="3038476" y="989409"/>
                  <a:pt x="3038476" y="1000919"/>
                </a:cubicBezTo>
                <a:cubicBezTo>
                  <a:pt x="3038476" y="1012428"/>
                  <a:pt x="3031068" y="1023938"/>
                  <a:pt x="3016251" y="1023938"/>
                </a:cubicBezTo>
                <a:cubicBezTo>
                  <a:pt x="3005139" y="1023938"/>
                  <a:pt x="2994026" y="1012428"/>
                  <a:pt x="2994026" y="1000919"/>
                </a:cubicBezTo>
                <a:cubicBezTo>
                  <a:pt x="2994026" y="989409"/>
                  <a:pt x="3005139" y="977900"/>
                  <a:pt x="3016251" y="977900"/>
                </a:cubicBezTo>
                <a:close/>
                <a:moveTo>
                  <a:pt x="1620158" y="974725"/>
                </a:moveTo>
                <a:cubicBezTo>
                  <a:pt x="1620158" y="974725"/>
                  <a:pt x="1624014" y="974725"/>
                  <a:pt x="1624014" y="974725"/>
                </a:cubicBezTo>
                <a:cubicBezTo>
                  <a:pt x="1635580" y="974725"/>
                  <a:pt x="1647146" y="985951"/>
                  <a:pt x="1647146" y="1000919"/>
                </a:cubicBezTo>
                <a:cubicBezTo>
                  <a:pt x="1651001" y="1015887"/>
                  <a:pt x="1635580" y="1027113"/>
                  <a:pt x="1624014" y="1027113"/>
                </a:cubicBezTo>
                <a:cubicBezTo>
                  <a:pt x="1608592" y="1027113"/>
                  <a:pt x="1597026" y="1015887"/>
                  <a:pt x="1597026" y="1000919"/>
                </a:cubicBezTo>
                <a:cubicBezTo>
                  <a:pt x="1597026" y="985951"/>
                  <a:pt x="1608592" y="974725"/>
                  <a:pt x="1620158" y="974725"/>
                </a:cubicBezTo>
                <a:close/>
                <a:moveTo>
                  <a:pt x="2028032" y="969963"/>
                </a:moveTo>
                <a:cubicBezTo>
                  <a:pt x="2043000" y="969963"/>
                  <a:pt x="2054226" y="981393"/>
                  <a:pt x="2054226" y="996633"/>
                </a:cubicBezTo>
                <a:cubicBezTo>
                  <a:pt x="2054226" y="1011873"/>
                  <a:pt x="2043000" y="1027113"/>
                  <a:pt x="2028032" y="1027113"/>
                </a:cubicBezTo>
                <a:cubicBezTo>
                  <a:pt x="2013064" y="1027113"/>
                  <a:pt x="2001838" y="1011873"/>
                  <a:pt x="2001838" y="996633"/>
                </a:cubicBezTo>
                <a:cubicBezTo>
                  <a:pt x="2001838" y="985203"/>
                  <a:pt x="2013064" y="969963"/>
                  <a:pt x="2028032" y="969963"/>
                </a:cubicBezTo>
                <a:close/>
                <a:moveTo>
                  <a:pt x="944563" y="966788"/>
                </a:moveTo>
                <a:cubicBezTo>
                  <a:pt x="963415" y="966788"/>
                  <a:pt x="974726" y="978099"/>
                  <a:pt x="974726" y="996950"/>
                </a:cubicBezTo>
                <a:cubicBezTo>
                  <a:pt x="974726" y="1012032"/>
                  <a:pt x="963415" y="1027113"/>
                  <a:pt x="944563" y="1027113"/>
                </a:cubicBezTo>
                <a:cubicBezTo>
                  <a:pt x="929482" y="1027113"/>
                  <a:pt x="918171" y="1012032"/>
                  <a:pt x="914401" y="996950"/>
                </a:cubicBezTo>
                <a:cubicBezTo>
                  <a:pt x="914401" y="978099"/>
                  <a:pt x="929482" y="966788"/>
                  <a:pt x="944563" y="966788"/>
                </a:cubicBezTo>
                <a:close/>
                <a:moveTo>
                  <a:pt x="513557" y="963613"/>
                </a:moveTo>
                <a:cubicBezTo>
                  <a:pt x="521098" y="963613"/>
                  <a:pt x="528639" y="971021"/>
                  <a:pt x="528639" y="982134"/>
                </a:cubicBezTo>
                <a:cubicBezTo>
                  <a:pt x="528639" y="989542"/>
                  <a:pt x="521098" y="996951"/>
                  <a:pt x="513557" y="996951"/>
                </a:cubicBezTo>
                <a:cubicBezTo>
                  <a:pt x="506017" y="996951"/>
                  <a:pt x="498476" y="989542"/>
                  <a:pt x="498476" y="982134"/>
                </a:cubicBezTo>
                <a:cubicBezTo>
                  <a:pt x="498476" y="971021"/>
                  <a:pt x="506017" y="963613"/>
                  <a:pt x="513557" y="963613"/>
                </a:cubicBezTo>
                <a:close/>
                <a:moveTo>
                  <a:pt x="1926127" y="958850"/>
                </a:moveTo>
                <a:cubicBezTo>
                  <a:pt x="1941269" y="958850"/>
                  <a:pt x="1952626" y="966523"/>
                  <a:pt x="1952626" y="981869"/>
                </a:cubicBezTo>
                <a:cubicBezTo>
                  <a:pt x="1952626" y="993378"/>
                  <a:pt x="1941269" y="1004888"/>
                  <a:pt x="1926127" y="1004888"/>
                </a:cubicBezTo>
                <a:cubicBezTo>
                  <a:pt x="1914770" y="1004888"/>
                  <a:pt x="1903413" y="997215"/>
                  <a:pt x="1903413" y="981869"/>
                </a:cubicBezTo>
                <a:cubicBezTo>
                  <a:pt x="1903413" y="970359"/>
                  <a:pt x="1914770" y="958850"/>
                  <a:pt x="1926127" y="958850"/>
                </a:cubicBezTo>
                <a:close/>
                <a:moveTo>
                  <a:pt x="1721340" y="958850"/>
                </a:moveTo>
                <a:cubicBezTo>
                  <a:pt x="1736482" y="958850"/>
                  <a:pt x="1747839" y="970207"/>
                  <a:pt x="1747839" y="981564"/>
                </a:cubicBezTo>
                <a:cubicBezTo>
                  <a:pt x="1747839" y="996706"/>
                  <a:pt x="1736482" y="1008063"/>
                  <a:pt x="1721340" y="1008063"/>
                </a:cubicBezTo>
                <a:cubicBezTo>
                  <a:pt x="1709983" y="1008063"/>
                  <a:pt x="1698626" y="996706"/>
                  <a:pt x="1698626" y="981564"/>
                </a:cubicBezTo>
                <a:cubicBezTo>
                  <a:pt x="1698626" y="970207"/>
                  <a:pt x="1709983" y="958850"/>
                  <a:pt x="1721340" y="958850"/>
                </a:cubicBezTo>
                <a:close/>
                <a:moveTo>
                  <a:pt x="3137695" y="955676"/>
                </a:moveTo>
                <a:cubicBezTo>
                  <a:pt x="3145235" y="955676"/>
                  <a:pt x="3152776" y="963217"/>
                  <a:pt x="3152776" y="970757"/>
                </a:cubicBezTo>
                <a:cubicBezTo>
                  <a:pt x="3152776" y="978298"/>
                  <a:pt x="3145235" y="985839"/>
                  <a:pt x="3137695" y="985839"/>
                </a:cubicBezTo>
                <a:cubicBezTo>
                  <a:pt x="3130154" y="985839"/>
                  <a:pt x="3122613" y="978298"/>
                  <a:pt x="3122613" y="970757"/>
                </a:cubicBezTo>
                <a:cubicBezTo>
                  <a:pt x="3122613" y="963217"/>
                  <a:pt x="3130154" y="955676"/>
                  <a:pt x="3137695" y="955676"/>
                </a:cubicBezTo>
                <a:close/>
                <a:moveTo>
                  <a:pt x="2703234" y="955676"/>
                </a:moveTo>
                <a:cubicBezTo>
                  <a:pt x="2721910" y="955676"/>
                  <a:pt x="2736851" y="970845"/>
                  <a:pt x="2736851" y="989807"/>
                </a:cubicBezTo>
                <a:cubicBezTo>
                  <a:pt x="2736851" y="1008769"/>
                  <a:pt x="2721910" y="1023939"/>
                  <a:pt x="2703234" y="1023939"/>
                </a:cubicBezTo>
                <a:cubicBezTo>
                  <a:pt x="2684557" y="1023939"/>
                  <a:pt x="2673351" y="1008769"/>
                  <a:pt x="2673351" y="989807"/>
                </a:cubicBezTo>
                <a:cubicBezTo>
                  <a:pt x="2673351" y="970845"/>
                  <a:pt x="2684557" y="955676"/>
                  <a:pt x="2703234" y="955676"/>
                </a:cubicBezTo>
                <a:close/>
                <a:moveTo>
                  <a:pt x="1824038" y="955675"/>
                </a:moveTo>
                <a:cubicBezTo>
                  <a:pt x="1838855" y="955675"/>
                  <a:pt x="1846263" y="963348"/>
                  <a:pt x="1846263" y="978694"/>
                </a:cubicBezTo>
                <a:cubicBezTo>
                  <a:pt x="1846263" y="990203"/>
                  <a:pt x="1838855" y="1001713"/>
                  <a:pt x="1824038" y="1001713"/>
                </a:cubicBezTo>
                <a:cubicBezTo>
                  <a:pt x="1812926" y="1001713"/>
                  <a:pt x="1801813" y="990203"/>
                  <a:pt x="1801813" y="978694"/>
                </a:cubicBezTo>
                <a:cubicBezTo>
                  <a:pt x="1801813" y="963348"/>
                  <a:pt x="1812926" y="955675"/>
                  <a:pt x="1824038" y="955675"/>
                </a:cubicBezTo>
                <a:close/>
                <a:moveTo>
                  <a:pt x="397193" y="939801"/>
                </a:moveTo>
                <a:cubicBezTo>
                  <a:pt x="401003" y="939801"/>
                  <a:pt x="404813" y="943770"/>
                  <a:pt x="404813" y="951707"/>
                </a:cubicBezTo>
                <a:cubicBezTo>
                  <a:pt x="404813" y="955676"/>
                  <a:pt x="401003" y="963614"/>
                  <a:pt x="397193" y="963614"/>
                </a:cubicBezTo>
                <a:cubicBezTo>
                  <a:pt x="389573" y="963614"/>
                  <a:pt x="385763" y="955676"/>
                  <a:pt x="385763" y="951707"/>
                </a:cubicBezTo>
                <a:cubicBezTo>
                  <a:pt x="385763" y="943770"/>
                  <a:pt x="389573" y="939801"/>
                  <a:pt x="397193" y="939801"/>
                </a:cubicBezTo>
                <a:close/>
                <a:moveTo>
                  <a:pt x="3254376" y="933451"/>
                </a:moveTo>
                <a:cubicBezTo>
                  <a:pt x="3261784" y="933451"/>
                  <a:pt x="3265488" y="937261"/>
                  <a:pt x="3265488" y="941071"/>
                </a:cubicBezTo>
                <a:cubicBezTo>
                  <a:pt x="3265488" y="948691"/>
                  <a:pt x="3261784" y="952501"/>
                  <a:pt x="3254376" y="952501"/>
                </a:cubicBezTo>
                <a:cubicBezTo>
                  <a:pt x="3250672" y="952501"/>
                  <a:pt x="3243263" y="948691"/>
                  <a:pt x="3243263" y="941071"/>
                </a:cubicBezTo>
                <a:cubicBezTo>
                  <a:pt x="3243263" y="937261"/>
                  <a:pt x="3250672" y="933451"/>
                  <a:pt x="3254376" y="933451"/>
                </a:cubicBezTo>
                <a:close/>
                <a:moveTo>
                  <a:pt x="819945" y="933450"/>
                </a:moveTo>
                <a:cubicBezTo>
                  <a:pt x="834913" y="933450"/>
                  <a:pt x="846139" y="948267"/>
                  <a:pt x="846139" y="963083"/>
                </a:cubicBezTo>
                <a:cubicBezTo>
                  <a:pt x="846139" y="977900"/>
                  <a:pt x="834913" y="989013"/>
                  <a:pt x="819945" y="989013"/>
                </a:cubicBezTo>
                <a:cubicBezTo>
                  <a:pt x="804977" y="989013"/>
                  <a:pt x="793751" y="977900"/>
                  <a:pt x="793751" y="963083"/>
                </a:cubicBezTo>
                <a:cubicBezTo>
                  <a:pt x="793751" y="948267"/>
                  <a:pt x="804977" y="933450"/>
                  <a:pt x="819945" y="933450"/>
                </a:cubicBezTo>
                <a:close/>
                <a:moveTo>
                  <a:pt x="2495551" y="928688"/>
                </a:moveTo>
                <a:cubicBezTo>
                  <a:pt x="2514072" y="928688"/>
                  <a:pt x="2528888" y="943857"/>
                  <a:pt x="2528888" y="962819"/>
                </a:cubicBezTo>
                <a:cubicBezTo>
                  <a:pt x="2528888" y="981781"/>
                  <a:pt x="2514072" y="996951"/>
                  <a:pt x="2495551" y="996951"/>
                </a:cubicBezTo>
                <a:cubicBezTo>
                  <a:pt x="2477030" y="996951"/>
                  <a:pt x="2462213" y="981781"/>
                  <a:pt x="2462213" y="962819"/>
                </a:cubicBezTo>
                <a:cubicBezTo>
                  <a:pt x="2462213" y="943857"/>
                  <a:pt x="2477030" y="928688"/>
                  <a:pt x="2495551" y="928688"/>
                </a:cubicBezTo>
                <a:close/>
                <a:moveTo>
                  <a:pt x="2269040" y="928688"/>
                </a:moveTo>
                <a:cubicBezTo>
                  <a:pt x="2287840" y="928688"/>
                  <a:pt x="2302879" y="943857"/>
                  <a:pt x="2306639" y="962819"/>
                </a:cubicBezTo>
                <a:cubicBezTo>
                  <a:pt x="2306639" y="981781"/>
                  <a:pt x="2291600" y="996951"/>
                  <a:pt x="2272800" y="996951"/>
                </a:cubicBezTo>
                <a:cubicBezTo>
                  <a:pt x="2272800" y="996951"/>
                  <a:pt x="2272800" y="996951"/>
                  <a:pt x="2269040" y="996951"/>
                </a:cubicBezTo>
                <a:cubicBezTo>
                  <a:pt x="2254001" y="996951"/>
                  <a:pt x="2235201" y="981781"/>
                  <a:pt x="2235201" y="962819"/>
                </a:cubicBezTo>
                <a:cubicBezTo>
                  <a:pt x="2235201" y="943857"/>
                  <a:pt x="2250241" y="928688"/>
                  <a:pt x="2269040" y="928688"/>
                </a:cubicBezTo>
                <a:close/>
                <a:moveTo>
                  <a:pt x="1378452" y="928688"/>
                </a:moveTo>
                <a:cubicBezTo>
                  <a:pt x="1397251" y="928688"/>
                  <a:pt x="1412291" y="947905"/>
                  <a:pt x="1416051" y="967122"/>
                </a:cubicBezTo>
                <a:cubicBezTo>
                  <a:pt x="1416051" y="986339"/>
                  <a:pt x="1397251" y="1001713"/>
                  <a:pt x="1378452" y="1001713"/>
                </a:cubicBezTo>
                <a:cubicBezTo>
                  <a:pt x="1359652" y="1001713"/>
                  <a:pt x="1344613" y="986339"/>
                  <a:pt x="1344613" y="967122"/>
                </a:cubicBezTo>
                <a:cubicBezTo>
                  <a:pt x="1344613" y="947905"/>
                  <a:pt x="1359652" y="928688"/>
                  <a:pt x="1378452" y="928688"/>
                </a:cubicBezTo>
                <a:close/>
                <a:moveTo>
                  <a:pt x="1152223" y="928688"/>
                </a:moveTo>
                <a:cubicBezTo>
                  <a:pt x="1174902" y="928688"/>
                  <a:pt x="1193801" y="947738"/>
                  <a:pt x="1193801" y="966788"/>
                </a:cubicBezTo>
                <a:cubicBezTo>
                  <a:pt x="1193801" y="989648"/>
                  <a:pt x="1174902" y="1004888"/>
                  <a:pt x="1156003" y="1004888"/>
                </a:cubicBezTo>
                <a:cubicBezTo>
                  <a:pt x="1133325" y="1004888"/>
                  <a:pt x="1118206" y="989648"/>
                  <a:pt x="1118206" y="970598"/>
                </a:cubicBezTo>
                <a:cubicBezTo>
                  <a:pt x="1114426" y="947738"/>
                  <a:pt x="1133325" y="932498"/>
                  <a:pt x="1152223" y="928688"/>
                </a:cubicBezTo>
                <a:close/>
                <a:moveTo>
                  <a:pt x="2827868" y="925513"/>
                </a:moveTo>
                <a:cubicBezTo>
                  <a:pt x="2846389" y="925513"/>
                  <a:pt x="2857501" y="936943"/>
                  <a:pt x="2857501" y="955993"/>
                </a:cubicBezTo>
                <a:cubicBezTo>
                  <a:pt x="2857501" y="971233"/>
                  <a:pt x="2846389" y="982663"/>
                  <a:pt x="2831572" y="982663"/>
                </a:cubicBezTo>
                <a:cubicBezTo>
                  <a:pt x="2831572" y="982663"/>
                  <a:pt x="2831572" y="982663"/>
                  <a:pt x="2827868" y="982663"/>
                </a:cubicBezTo>
                <a:cubicBezTo>
                  <a:pt x="2813051" y="982663"/>
                  <a:pt x="2801938" y="971233"/>
                  <a:pt x="2801938" y="955993"/>
                </a:cubicBezTo>
                <a:cubicBezTo>
                  <a:pt x="2801938" y="936943"/>
                  <a:pt x="2813051" y="925513"/>
                  <a:pt x="2827868" y="925513"/>
                </a:cubicBezTo>
                <a:close/>
                <a:moveTo>
                  <a:pt x="278607" y="917575"/>
                </a:moveTo>
                <a:cubicBezTo>
                  <a:pt x="281676" y="917575"/>
                  <a:pt x="284164" y="920063"/>
                  <a:pt x="284164" y="923132"/>
                </a:cubicBezTo>
                <a:cubicBezTo>
                  <a:pt x="284164" y="926201"/>
                  <a:pt x="281676" y="928689"/>
                  <a:pt x="278607" y="928689"/>
                </a:cubicBezTo>
                <a:cubicBezTo>
                  <a:pt x="275538" y="928689"/>
                  <a:pt x="273050" y="926201"/>
                  <a:pt x="273050" y="923132"/>
                </a:cubicBezTo>
                <a:cubicBezTo>
                  <a:pt x="273050" y="920063"/>
                  <a:pt x="275538" y="917575"/>
                  <a:pt x="278607" y="917575"/>
                </a:cubicBezTo>
                <a:close/>
                <a:moveTo>
                  <a:pt x="3371057" y="906463"/>
                </a:moveTo>
                <a:cubicBezTo>
                  <a:pt x="3375026" y="906463"/>
                  <a:pt x="3375026" y="910167"/>
                  <a:pt x="3375026" y="913872"/>
                </a:cubicBezTo>
                <a:cubicBezTo>
                  <a:pt x="3375026" y="913872"/>
                  <a:pt x="3375026" y="917576"/>
                  <a:pt x="3371057" y="917576"/>
                </a:cubicBezTo>
                <a:cubicBezTo>
                  <a:pt x="3367088" y="917576"/>
                  <a:pt x="3367088" y="913872"/>
                  <a:pt x="3367088" y="913872"/>
                </a:cubicBezTo>
                <a:cubicBezTo>
                  <a:pt x="3367088" y="910167"/>
                  <a:pt x="3367088" y="906463"/>
                  <a:pt x="3371057" y="906463"/>
                </a:cubicBezTo>
                <a:close/>
                <a:moveTo>
                  <a:pt x="695815" y="906463"/>
                </a:moveTo>
                <a:cubicBezTo>
                  <a:pt x="710957" y="906463"/>
                  <a:pt x="722314" y="917972"/>
                  <a:pt x="722314" y="929482"/>
                </a:cubicBezTo>
                <a:cubicBezTo>
                  <a:pt x="722314" y="940991"/>
                  <a:pt x="710957" y="952501"/>
                  <a:pt x="695815" y="952501"/>
                </a:cubicBezTo>
                <a:cubicBezTo>
                  <a:pt x="684458" y="952501"/>
                  <a:pt x="673101" y="940991"/>
                  <a:pt x="673101" y="929482"/>
                </a:cubicBezTo>
                <a:cubicBezTo>
                  <a:pt x="673101" y="917972"/>
                  <a:pt x="684458" y="906463"/>
                  <a:pt x="695815" y="906463"/>
                </a:cubicBezTo>
                <a:close/>
                <a:moveTo>
                  <a:pt x="2952751" y="898525"/>
                </a:moveTo>
                <a:cubicBezTo>
                  <a:pt x="2963864" y="898525"/>
                  <a:pt x="2974976" y="910034"/>
                  <a:pt x="2974976" y="921544"/>
                </a:cubicBezTo>
                <a:cubicBezTo>
                  <a:pt x="2974976" y="933053"/>
                  <a:pt x="2967568" y="944563"/>
                  <a:pt x="2952751" y="944563"/>
                </a:cubicBezTo>
                <a:cubicBezTo>
                  <a:pt x="2941639" y="944563"/>
                  <a:pt x="2930526" y="933053"/>
                  <a:pt x="2930526" y="921544"/>
                </a:cubicBezTo>
                <a:cubicBezTo>
                  <a:pt x="2930526" y="910034"/>
                  <a:pt x="2941639" y="898525"/>
                  <a:pt x="2952751" y="898525"/>
                </a:cubicBezTo>
                <a:close/>
                <a:moveTo>
                  <a:pt x="1473201" y="895351"/>
                </a:moveTo>
                <a:cubicBezTo>
                  <a:pt x="1492052" y="895351"/>
                  <a:pt x="1503363" y="910432"/>
                  <a:pt x="1503363" y="925513"/>
                </a:cubicBezTo>
                <a:cubicBezTo>
                  <a:pt x="1503363" y="944365"/>
                  <a:pt x="1492052" y="955676"/>
                  <a:pt x="1473201" y="955676"/>
                </a:cubicBezTo>
                <a:cubicBezTo>
                  <a:pt x="1458119" y="955676"/>
                  <a:pt x="1443038" y="944365"/>
                  <a:pt x="1443038" y="925513"/>
                </a:cubicBezTo>
                <a:cubicBezTo>
                  <a:pt x="1443038" y="910432"/>
                  <a:pt x="1458119" y="895351"/>
                  <a:pt x="1473201" y="895351"/>
                </a:cubicBezTo>
                <a:close/>
                <a:moveTo>
                  <a:pt x="1023144" y="895351"/>
                </a:moveTo>
                <a:cubicBezTo>
                  <a:pt x="1038314" y="895351"/>
                  <a:pt x="1053483" y="910292"/>
                  <a:pt x="1053483" y="925233"/>
                </a:cubicBezTo>
                <a:cubicBezTo>
                  <a:pt x="1057276" y="943910"/>
                  <a:pt x="1042106" y="958851"/>
                  <a:pt x="1023144" y="958851"/>
                </a:cubicBezTo>
                <a:cubicBezTo>
                  <a:pt x="1004182" y="958851"/>
                  <a:pt x="989013" y="943910"/>
                  <a:pt x="989013" y="928969"/>
                </a:cubicBezTo>
                <a:cubicBezTo>
                  <a:pt x="989013" y="910292"/>
                  <a:pt x="1004182" y="895351"/>
                  <a:pt x="1023144" y="895351"/>
                </a:cubicBezTo>
                <a:close/>
                <a:moveTo>
                  <a:pt x="158750" y="895350"/>
                </a:moveTo>
                <a:lnTo>
                  <a:pt x="163513" y="895350"/>
                </a:lnTo>
                <a:lnTo>
                  <a:pt x="158750" y="898525"/>
                </a:lnTo>
                <a:close/>
                <a:moveTo>
                  <a:pt x="2174876" y="892176"/>
                </a:moveTo>
                <a:cubicBezTo>
                  <a:pt x="2193727" y="892176"/>
                  <a:pt x="2205038" y="907257"/>
                  <a:pt x="2205038" y="922338"/>
                </a:cubicBezTo>
                <a:cubicBezTo>
                  <a:pt x="2205038" y="941190"/>
                  <a:pt x="2193727" y="952501"/>
                  <a:pt x="2174876" y="952501"/>
                </a:cubicBezTo>
                <a:cubicBezTo>
                  <a:pt x="2159794" y="952501"/>
                  <a:pt x="2144713" y="941190"/>
                  <a:pt x="2144713" y="922338"/>
                </a:cubicBezTo>
                <a:cubicBezTo>
                  <a:pt x="2144713" y="907257"/>
                  <a:pt x="2159794" y="892176"/>
                  <a:pt x="2174876" y="892176"/>
                </a:cubicBezTo>
                <a:close/>
                <a:moveTo>
                  <a:pt x="2628108" y="887413"/>
                </a:moveTo>
                <a:cubicBezTo>
                  <a:pt x="2647070" y="887413"/>
                  <a:pt x="2662239" y="902582"/>
                  <a:pt x="2662239" y="921544"/>
                </a:cubicBezTo>
                <a:cubicBezTo>
                  <a:pt x="2662239" y="940506"/>
                  <a:pt x="2647070" y="955676"/>
                  <a:pt x="2628108" y="955676"/>
                </a:cubicBezTo>
                <a:cubicBezTo>
                  <a:pt x="2609146" y="955676"/>
                  <a:pt x="2593976" y="940506"/>
                  <a:pt x="2593976" y="921544"/>
                </a:cubicBezTo>
                <a:cubicBezTo>
                  <a:pt x="2593976" y="902582"/>
                  <a:pt x="2609146" y="887413"/>
                  <a:pt x="2628108" y="887413"/>
                </a:cubicBezTo>
                <a:close/>
                <a:moveTo>
                  <a:pt x="3487738" y="884238"/>
                </a:moveTo>
                <a:lnTo>
                  <a:pt x="3489326" y="884238"/>
                </a:lnTo>
                <a:lnTo>
                  <a:pt x="3489326" y="885826"/>
                </a:lnTo>
                <a:lnTo>
                  <a:pt x="3487738" y="885826"/>
                </a:lnTo>
                <a:close/>
                <a:moveTo>
                  <a:pt x="3074988" y="879476"/>
                </a:moveTo>
                <a:cubicBezTo>
                  <a:pt x="3080249" y="879476"/>
                  <a:pt x="3084513" y="883740"/>
                  <a:pt x="3084513" y="889001"/>
                </a:cubicBezTo>
                <a:cubicBezTo>
                  <a:pt x="3084513" y="894262"/>
                  <a:pt x="3080249" y="898526"/>
                  <a:pt x="3074988" y="898526"/>
                </a:cubicBezTo>
                <a:cubicBezTo>
                  <a:pt x="3069727" y="898526"/>
                  <a:pt x="3065463" y="894262"/>
                  <a:pt x="3065463" y="889001"/>
                </a:cubicBezTo>
                <a:cubicBezTo>
                  <a:pt x="3065463" y="883740"/>
                  <a:pt x="3069727" y="879476"/>
                  <a:pt x="3074988" y="879476"/>
                </a:cubicBezTo>
                <a:close/>
                <a:moveTo>
                  <a:pt x="574676" y="876301"/>
                </a:moveTo>
                <a:cubicBezTo>
                  <a:pt x="586106" y="876301"/>
                  <a:pt x="593726" y="887558"/>
                  <a:pt x="593726" y="898815"/>
                </a:cubicBezTo>
                <a:cubicBezTo>
                  <a:pt x="593726" y="910071"/>
                  <a:pt x="586106" y="917576"/>
                  <a:pt x="574676" y="917576"/>
                </a:cubicBezTo>
                <a:cubicBezTo>
                  <a:pt x="563246" y="917576"/>
                  <a:pt x="555626" y="910071"/>
                  <a:pt x="555626" y="898815"/>
                </a:cubicBezTo>
                <a:cubicBezTo>
                  <a:pt x="555626" y="887558"/>
                  <a:pt x="563246" y="876301"/>
                  <a:pt x="574676" y="876301"/>
                </a:cubicBezTo>
                <a:close/>
                <a:moveTo>
                  <a:pt x="2408740" y="873126"/>
                </a:moveTo>
                <a:cubicBezTo>
                  <a:pt x="2431300" y="873126"/>
                  <a:pt x="2446339" y="888165"/>
                  <a:pt x="2446339" y="906965"/>
                </a:cubicBezTo>
                <a:cubicBezTo>
                  <a:pt x="2446339" y="925764"/>
                  <a:pt x="2431300" y="944564"/>
                  <a:pt x="2412500" y="944564"/>
                </a:cubicBezTo>
                <a:cubicBezTo>
                  <a:pt x="2412500" y="944564"/>
                  <a:pt x="2408740" y="944564"/>
                  <a:pt x="2408740" y="944564"/>
                </a:cubicBezTo>
                <a:cubicBezTo>
                  <a:pt x="2389941" y="944564"/>
                  <a:pt x="2374901" y="925764"/>
                  <a:pt x="2374901" y="906965"/>
                </a:cubicBezTo>
                <a:cubicBezTo>
                  <a:pt x="2374901" y="888165"/>
                  <a:pt x="2389941" y="873126"/>
                  <a:pt x="2408740" y="873126"/>
                </a:cubicBezTo>
                <a:close/>
                <a:moveTo>
                  <a:pt x="1239044" y="873126"/>
                </a:moveTo>
                <a:cubicBezTo>
                  <a:pt x="1261428" y="873126"/>
                  <a:pt x="1276351" y="892025"/>
                  <a:pt x="1276351" y="910923"/>
                </a:cubicBezTo>
                <a:cubicBezTo>
                  <a:pt x="1276351" y="933602"/>
                  <a:pt x="1261428" y="952501"/>
                  <a:pt x="1239044" y="952501"/>
                </a:cubicBezTo>
                <a:cubicBezTo>
                  <a:pt x="1216660" y="952501"/>
                  <a:pt x="1201738" y="933602"/>
                  <a:pt x="1201738" y="910923"/>
                </a:cubicBezTo>
                <a:cubicBezTo>
                  <a:pt x="1201738" y="892025"/>
                  <a:pt x="1216660" y="873126"/>
                  <a:pt x="1239044" y="873126"/>
                </a:cubicBezTo>
                <a:close/>
                <a:moveTo>
                  <a:pt x="891858" y="862013"/>
                </a:moveTo>
                <a:cubicBezTo>
                  <a:pt x="907098" y="862013"/>
                  <a:pt x="922338" y="873125"/>
                  <a:pt x="922338" y="887942"/>
                </a:cubicBezTo>
                <a:cubicBezTo>
                  <a:pt x="922338" y="902759"/>
                  <a:pt x="907098" y="917576"/>
                  <a:pt x="891858" y="917576"/>
                </a:cubicBezTo>
                <a:cubicBezTo>
                  <a:pt x="876618" y="917576"/>
                  <a:pt x="865188" y="902759"/>
                  <a:pt x="865188" y="887942"/>
                </a:cubicBezTo>
                <a:cubicBezTo>
                  <a:pt x="865188" y="873125"/>
                  <a:pt x="876618" y="862013"/>
                  <a:pt x="891858" y="862013"/>
                </a:cubicBezTo>
                <a:close/>
                <a:moveTo>
                  <a:pt x="2076952" y="857251"/>
                </a:moveTo>
                <a:cubicBezTo>
                  <a:pt x="2099512" y="857251"/>
                  <a:pt x="2114551" y="872290"/>
                  <a:pt x="2114551" y="891090"/>
                </a:cubicBezTo>
                <a:cubicBezTo>
                  <a:pt x="2114551" y="913649"/>
                  <a:pt x="2099512" y="928689"/>
                  <a:pt x="2080712" y="928689"/>
                </a:cubicBezTo>
                <a:cubicBezTo>
                  <a:pt x="2076952" y="928689"/>
                  <a:pt x="2076952" y="928689"/>
                  <a:pt x="2076952" y="928689"/>
                </a:cubicBezTo>
                <a:cubicBezTo>
                  <a:pt x="2058153" y="928689"/>
                  <a:pt x="2043113" y="913649"/>
                  <a:pt x="2043113" y="894850"/>
                </a:cubicBezTo>
                <a:cubicBezTo>
                  <a:pt x="2043113" y="872290"/>
                  <a:pt x="2058153" y="857251"/>
                  <a:pt x="2076952" y="857251"/>
                </a:cubicBezTo>
                <a:close/>
                <a:moveTo>
                  <a:pt x="1570833" y="857251"/>
                </a:moveTo>
                <a:cubicBezTo>
                  <a:pt x="1589486" y="857251"/>
                  <a:pt x="1608139" y="876301"/>
                  <a:pt x="1608139" y="895351"/>
                </a:cubicBezTo>
                <a:cubicBezTo>
                  <a:pt x="1608139" y="914401"/>
                  <a:pt x="1593217" y="933451"/>
                  <a:pt x="1570833" y="933451"/>
                </a:cubicBezTo>
                <a:cubicBezTo>
                  <a:pt x="1552179" y="933451"/>
                  <a:pt x="1533526" y="914401"/>
                  <a:pt x="1533526" y="895351"/>
                </a:cubicBezTo>
                <a:cubicBezTo>
                  <a:pt x="1533526" y="876301"/>
                  <a:pt x="1552179" y="857251"/>
                  <a:pt x="1570833" y="857251"/>
                </a:cubicBezTo>
                <a:close/>
                <a:moveTo>
                  <a:pt x="3196433" y="854076"/>
                </a:moveTo>
                <a:cubicBezTo>
                  <a:pt x="3199501" y="854076"/>
                  <a:pt x="3201989" y="855853"/>
                  <a:pt x="3201989" y="858045"/>
                </a:cubicBezTo>
                <a:cubicBezTo>
                  <a:pt x="3201989" y="860237"/>
                  <a:pt x="3199501" y="862014"/>
                  <a:pt x="3196433" y="862014"/>
                </a:cubicBezTo>
                <a:cubicBezTo>
                  <a:pt x="3193364" y="862014"/>
                  <a:pt x="3190876" y="860237"/>
                  <a:pt x="3190876" y="858045"/>
                </a:cubicBezTo>
                <a:cubicBezTo>
                  <a:pt x="3190876" y="855853"/>
                  <a:pt x="3193364" y="854076"/>
                  <a:pt x="3196433" y="854076"/>
                </a:cubicBezTo>
                <a:close/>
                <a:moveTo>
                  <a:pt x="453232" y="854076"/>
                </a:moveTo>
                <a:cubicBezTo>
                  <a:pt x="460773" y="854076"/>
                  <a:pt x="468314" y="861617"/>
                  <a:pt x="468314" y="869157"/>
                </a:cubicBezTo>
                <a:cubicBezTo>
                  <a:pt x="468314" y="876698"/>
                  <a:pt x="460773" y="884239"/>
                  <a:pt x="453232" y="884239"/>
                </a:cubicBezTo>
                <a:cubicBezTo>
                  <a:pt x="445692" y="884239"/>
                  <a:pt x="438151" y="876698"/>
                  <a:pt x="438151" y="869157"/>
                </a:cubicBezTo>
                <a:cubicBezTo>
                  <a:pt x="438151" y="861617"/>
                  <a:pt x="445692" y="854076"/>
                  <a:pt x="453232" y="854076"/>
                </a:cubicBezTo>
                <a:close/>
                <a:moveTo>
                  <a:pt x="2756431" y="854075"/>
                </a:moveTo>
                <a:cubicBezTo>
                  <a:pt x="2771247" y="854075"/>
                  <a:pt x="2786064" y="865187"/>
                  <a:pt x="2786064" y="883708"/>
                </a:cubicBezTo>
                <a:cubicBezTo>
                  <a:pt x="2786064" y="898525"/>
                  <a:pt x="2771247" y="909638"/>
                  <a:pt x="2756431" y="909638"/>
                </a:cubicBezTo>
                <a:cubicBezTo>
                  <a:pt x="2741614" y="909638"/>
                  <a:pt x="2730501" y="898525"/>
                  <a:pt x="2730501" y="883708"/>
                </a:cubicBezTo>
                <a:cubicBezTo>
                  <a:pt x="2730501" y="865187"/>
                  <a:pt x="2741614" y="854075"/>
                  <a:pt x="2756431" y="854075"/>
                </a:cubicBezTo>
                <a:close/>
                <a:moveTo>
                  <a:pt x="1979112" y="838201"/>
                </a:moveTo>
                <a:cubicBezTo>
                  <a:pt x="1997912" y="838201"/>
                  <a:pt x="2012951" y="853240"/>
                  <a:pt x="2012951" y="872040"/>
                </a:cubicBezTo>
                <a:cubicBezTo>
                  <a:pt x="2012951" y="890839"/>
                  <a:pt x="1997912" y="909639"/>
                  <a:pt x="1979112" y="909639"/>
                </a:cubicBezTo>
                <a:cubicBezTo>
                  <a:pt x="1960313" y="909639"/>
                  <a:pt x="1941513" y="890839"/>
                  <a:pt x="1941513" y="872040"/>
                </a:cubicBezTo>
                <a:cubicBezTo>
                  <a:pt x="1941513" y="853240"/>
                  <a:pt x="1960313" y="838201"/>
                  <a:pt x="1979112" y="838201"/>
                </a:cubicBezTo>
                <a:close/>
                <a:moveTo>
                  <a:pt x="1672725" y="838201"/>
                </a:moveTo>
                <a:cubicBezTo>
                  <a:pt x="1691525" y="838201"/>
                  <a:pt x="1706564" y="853240"/>
                  <a:pt x="1706564" y="872040"/>
                </a:cubicBezTo>
                <a:cubicBezTo>
                  <a:pt x="1706564" y="894599"/>
                  <a:pt x="1691525" y="909639"/>
                  <a:pt x="1672725" y="909639"/>
                </a:cubicBezTo>
                <a:cubicBezTo>
                  <a:pt x="1653926" y="909639"/>
                  <a:pt x="1635126" y="894599"/>
                  <a:pt x="1635126" y="875800"/>
                </a:cubicBezTo>
                <a:cubicBezTo>
                  <a:pt x="1635126" y="853240"/>
                  <a:pt x="1653926" y="838201"/>
                  <a:pt x="1672725" y="838201"/>
                </a:cubicBezTo>
                <a:close/>
                <a:moveTo>
                  <a:pt x="1102519" y="830263"/>
                </a:moveTo>
                <a:cubicBezTo>
                  <a:pt x="1121481" y="830263"/>
                  <a:pt x="1136651" y="845432"/>
                  <a:pt x="1136651" y="864394"/>
                </a:cubicBezTo>
                <a:cubicBezTo>
                  <a:pt x="1136651" y="883356"/>
                  <a:pt x="1121481" y="898526"/>
                  <a:pt x="1102519" y="898526"/>
                </a:cubicBezTo>
                <a:cubicBezTo>
                  <a:pt x="1083557" y="898526"/>
                  <a:pt x="1068388" y="883356"/>
                  <a:pt x="1068388" y="864394"/>
                </a:cubicBezTo>
                <a:cubicBezTo>
                  <a:pt x="1068388" y="845432"/>
                  <a:pt x="1083557" y="830263"/>
                  <a:pt x="1102519" y="830263"/>
                </a:cubicBezTo>
                <a:close/>
                <a:moveTo>
                  <a:pt x="2544484" y="827088"/>
                </a:moveTo>
                <a:cubicBezTo>
                  <a:pt x="2563160" y="827088"/>
                  <a:pt x="2578101" y="842403"/>
                  <a:pt x="2578101" y="857718"/>
                </a:cubicBezTo>
                <a:cubicBezTo>
                  <a:pt x="2578101" y="876861"/>
                  <a:pt x="2563160" y="892176"/>
                  <a:pt x="2544484" y="892176"/>
                </a:cubicBezTo>
                <a:cubicBezTo>
                  <a:pt x="2529542" y="892176"/>
                  <a:pt x="2514601" y="876861"/>
                  <a:pt x="2514601" y="861546"/>
                </a:cubicBezTo>
                <a:cubicBezTo>
                  <a:pt x="2514601" y="842403"/>
                  <a:pt x="2529542" y="827088"/>
                  <a:pt x="2544484" y="827088"/>
                </a:cubicBezTo>
                <a:close/>
                <a:moveTo>
                  <a:pt x="1877220" y="827088"/>
                </a:moveTo>
                <a:cubicBezTo>
                  <a:pt x="1896182" y="827088"/>
                  <a:pt x="1911351" y="842127"/>
                  <a:pt x="1911351" y="864687"/>
                </a:cubicBezTo>
                <a:cubicBezTo>
                  <a:pt x="1911351" y="883486"/>
                  <a:pt x="1896182" y="898526"/>
                  <a:pt x="1877220" y="898526"/>
                </a:cubicBezTo>
                <a:cubicBezTo>
                  <a:pt x="1858258" y="898526"/>
                  <a:pt x="1843088" y="883486"/>
                  <a:pt x="1843088" y="864687"/>
                </a:cubicBezTo>
                <a:cubicBezTo>
                  <a:pt x="1843088" y="845887"/>
                  <a:pt x="1858258" y="827088"/>
                  <a:pt x="1877220" y="827088"/>
                </a:cubicBezTo>
                <a:close/>
                <a:moveTo>
                  <a:pt x="1774325" y="827088"/>
                </a:moveTo>
                <a:cubicBezTo>
                  <a:pt x="1793125" y="827088"/>
                  <a:pt x="1808164" y="845887"/>
                  <a:pt x="1808164" y="864687"/>
                </a:cubicBezTo>
                <a:cubicBezTo>
                  <a:pt x="1808164" y="883486"/>
                  <a:pt x="1793125" y="898526"/>
                  <a:pt x="1774325" y="898526"/>
                </a:cubicBezTo>
                <a:cubicBezTo>
                  <a:pt x="1755526" y="898526"/>
                  <a:pt x="1736726" y="883486"/>
                  <a:pt x="1736726" y="864687"/>
                </a:cubicBezTo>
                <a:cubicBezTo>
                  <a:pt x="1736726" y="845887"/>
                  <a:pt x="1755526" y="827088"/>
                  <a:pt x="1774325" y="827088"/>
                </a:cubicBezTo>
                <a:close/>
                <a:moveTo>
                  <a:pt x="766763" y="827088"/>
                </a:moveTo>
                <a:cubicBezTo>
                  <a:pt x="782185" y="827088"/>
                  <a:pt x="793751" y="838314"/>
                  <a:pt x="793751" y="853282"/>
                </a:cubicBezTo>
                <a:cubicBezTo>
                  <a:pt x="793751" y="868250"/>
                  <a:pt x="782185" y="879476"/>
                  <a:pt x="766763" y="879476"/>
                </a:cubicBezTo>
                <a:cubicBezTo>
                  <a:pt x="751342" y="879476"/>
                  <a:pt x="739776" y="868250"/>
                  <a:pt x="739776" y="853282"/>
                </a:cubicBezTo>
                <a:cubicBezTo>
                  <a:pt x="739776" y="838314"/>
                  <a:pt x="751342" y="827088"/>
                  <a:pt x="766763" y="827088"/>
                </a:cubicBezTo>
                <a:close/>
                <a:moveTo>
                  <a:pt x="333058" y="827088"/>
                </a:moveTo>
                <a:cubicBezTo>
                  <a:pt x="340678" y="827088"/>
                  <a:pt x="344488" y="834708"/>
                  <a:pt x="344488" y="838518"/>
                </a:cubicBezTo>
                <a:cubicBezTo>
                  <a:pt x="344488" y="842328"/>
                  <a:pt x="340678" y="846138"/>
                  <a:pt x="333058" y="846138"/>
                </a:cubicBezTo>
                <a:cubicBezTo>
                  <a:pt x="329248" y="846138"/>
                  <a:pt x="325438" y="842328"/>
                  <a:pt x="325438" y="838518"/>
                </a:cubicBezTo>
                <a:cubicBezTo>
                  <a:pt x="325438" y="834708"/>
                  <a:pt x="329248" y="827088"/>
                  <a:pt x="333058" y="827088"/>
                </a:cubicBezTo>
                <a:close/>
                <a:moveTo>
                  <a:pt x="3314700" y="823913"/>
                </a:moveTo>
                <a:lnTo>
                  <a:pt x="3317875" y="827088"/>
                </a:lnTo>
                <a:lnTo>
                  <a:pt x="3314700" y="830263"/>
                </a:lnTo>
                <a:lnTo>
                  <a:pt x="3311525" y="827088"/>
                </a:lnTo>
                <a:close/>
                <a:moveTo>
                  <a:pt x="2318252" y="823913"/>
                </a:moveTo>
                <a:cubicBezTo>
                  <a:pt x="2322012" y="823913"/>
                  <a:pt x="2322012" y="823913"/>
                  <a:pt x="2322012" y="823913"/>
                </a:cubicBezTo>
                <a:cubicBezTo>
                  <a:pt x="2340812" y="823913"/>
                  <a:pt x="2355851" y="838952"/>
                  <a:pt x="2355851" y="861512"/>
                </a:cubicBezTo>
                <a:cubicBezTo>
                  <a:pt x="2355851" y="880311"/>
                  <a:pt x="2340812" y="895351"/>
                  <a:pt x="2322012" y="895351"/>
                </a:cubicBezTo>
                <a:cubicBezTo>
                  <a:pt x="2299453" y="895351"/>
                  <a:pt x="2284413" y="880311"/>
                  <a:pt x="2284413" y="861512"/>
                </a:cubicBezTo>
                <a:cubicBezTo>
                  <a:pt x="2284413" y="838952"/>
                  <a:pt x="2299453" y="823913"/>
                  <a:pt x="2318252" y="823913"/>
                </a:cubicBezTo>
                <a:close/>
                <a:moveTo>
                  <a:pt x="1329040" y="823913"/>
                </a:moveTo>
                <a:cubicBezTo>
                  <a:pt x="1351719" y="823913"/>
                  <a:pt x="1366838" y="842812"/>
                  <a:pt x="1366838" y="861710"/>
                </a:cubicBezTo>
                <a:cubicBezTo>
                  <a:pt x="1366838" y="884389"/>
                  <a:pt x="1351719" y="903288"/>
                  <a:pt x="1329040" y="903288"/>
                </a:cubicBezTo>
                <a:cubicBezTo>
                  <a:pt x="1306362" y="903288"/>
                  <a:pt x="1291243" y="884389"/>
                  <a:pt x="1287463" y="865490"/>
                </a:cubicBezTo>
                <a:cubicBezTo>
                  <a:pt x="1287463" y="842812"/>
                  <a:pt x="1306362" y="823913"/>
                  <a:pt x="1329040" y="823913"/>
                </a:cubicBezTo>
                <a:close/>
                <a:moveTo>
                  <a:pt x="2884001" y="819150"/>
                </a:moveTo>
                <a:cubicBezTo>
                  <a:pt x="2895357" y="819150"/>
                  <a:pt x="2906714" y="830507"/>
                  <a:pt x="2906714" y="845649"/>
                </a:cubicBezTo>
                <a:cubicBezTo>
                  <a:pt x="2906714" y="857006"/>
                  <a:pt x="2895357" y="868363"/>
                  <a:pt x="2884001" y="868363"/>
                </a:cubicBezTo>
                <a:cubicBezTo>
                  <a:pt x="2868858" y="868363"/>
                  <a:pt x="2857501" y="860792"/>
                  <a:pt x="2857501" y="845649"/>
                </a:cubicBezTo>
                <a:cubicBezTo>
                  <a:pt x="2857501" y="830507"/>
                  <a:pt x="2868858" y="819150"/>
                  <a:pt x="2884001" y="819150"/>
                </a:cubicBezTo>
                <a:close/>
                <a:moveTo>
                  <a:pt x="215900" y="804863"/>
                </a:moveTo>
                <a:cubicBezTo>
                  <a:pt x="217653" y="804863"/>
                  <a:pt x="219075" y="806640"/>
                  <a:pt x="219075" y="808832"/>
                </a:cubicBezTo>
                <a:cubicBezTo>
                  <a:pt x="219075" y="811024"/>
                  <a:pt x="217653" y="812801"/>
                  <a:pt x="215900" y="812801"/>
                </a:cubicBezTo>
                <a:cubicBezTo>
                  <a:pt x="214147" y="812801"/>
                  <a:pt x="212725" y="811024"/>
                  <a:pt x="212725" y="808832"/>
                </a:cubicBezTo>
                <a:cubicBezTo>
                  <a:pt x="212725" y="806640"/>
                  <a:pt x="214147" y="804863"/>
                  <a:pt x="215900" y="804863"/>
                </a:cubicBezTo>
                <a:close/>
                <a:moveTo>
                  <a:pt x="642450" y="796926"/>
                </a:moveTo>
                <a:cubicBezTo>
                  <a:pt x="653807" y="796926"/>
                  <a:pt x="665164" y="808435"/>
                  <a:pt x="665164" y="819945"/>
                </a:cubicBezTo>
                <a:cubicBezTo>
                  <a:pt x="665164" y="831454"/>
                  <a:pt x="653807" y="842964"/>
                  <a:pt x="642450" y="842964"/>
                </a:cubicBezTo>
                <a:cubicBezTo>
                  <a:pt x="627308" y="842964"/>
                  <a:pt x="615951" y="831454"/>
                  <a:pt x="615951" y="819945"/>
                </a:cubicBezTo>
                <a:cubicBezTo>
                  <a:pt x="615951" y="808435"/>
                  <a:pt x="627308" y="796926"/>
                  <a:pt x="642450" y="796926"/>
                </a:cubicBezTo>
                <a:close/>
                <a:moveTo>
                  <a:pt x="3009108" y="793751"/>
                </a:moveTo>
                <a:cubicBezTo>
                  <a:pt x="3016410" y="793751"/>
                  <a:pt x="3027364" y="801053"/>
                  <a:pt x="3027364" y="812007"/>
                </a:cubicBezTo>
                <a:cubicBezTo>
                  <a:pt x="3027364" y="819310"/>
                  <a:pt x="3016410" y="826613"/>
                  <a:pt x="3009108" y="830264"/>
                </a:cubicBezTo>
                <a:cubicBezTo>
                  <a:pt x="2998154" y="830264"/>
                  <a:pt x="2990851" y="819310"/>
                  <a:pt x="2990851" y="812007"/>
                </a:cubicBezTo>
                <a:cubicBezTo>
                  <a:pt x="2990851" y="801053"/>
                  <a:pt x="2998154" y="793751"/>
                  <a:pt x="3009108" y="793751"/>
                </a:cubicBezTo>
                <a:close/>
                <a:moveTo>
                  <a:pt x="970757" y="793750"/>
                </a:moveTo>
                <a:cubicBezTo>
                  <a:pt x="985725" y="793750"/>
                  <a:pt x="996951" y="808567"/>
                  <a:pt x="996951" y="823383"/>
                </a:cubicBezTo>
                <a:cubicBezTo>
                  <a:pt x="996951" y="838200"/>
                  <a:pt x="985725" y="849313"/>
                  <a:pt x="970757" y="849313"/>
                </a:cubicBezTo>
                <a:cubicBezTo>
                  <a:pt x="955789" y="849313"/>
                  <a:pt x="944563" y="838200"/>
                  <a:pt x="944563" y="823383"/>
                </a:cubicBezTo>
                <a:cubicBezTo>
                  <a:pt x="944563" y="808567"/>
                  <a:pt x="955789" y="793750"/>
                  <a:pt x="970757" y="793750"/>
                </a:cubicBezTo>
                <a:close/>
                <a:moveTo>
                  <a:pt x="2681289" y="785813"/>
                </a:moveTo>
                <a:cubicBezTo>
                  <a:pt x="2696370" y="785813"/>
                  <a:pt x="2711451" y="800894"/>
                  <a:pt x="2711451" y="815975"/>
                </a:cubicBezTo>
                <a:cubicBezTo>
                  <a:pt x="2711451" y="831057"/>
                  <a:pt x="2696370" y="846138"/>
                  <a:pt x="2681289" y="846138"/>
                </a:cubicBezTo>
                <a:cubicBezTo>
                  <a:pt x="2662437" y="846138"/>
                  <a:pt x="2651126" y="831057"/>
                  <a:pt x="2651126" y="815975"/>
                </a:cubicBezTo>
                <a:cubicBezTo>
                  <a:pt x="2651126" y="800894"/>
                  <a:pt x="2662437" y="785813"/>
                  <a:pt x="2681289" y="785813"/>
                </a:cubicBezTo>
                <a:close/>
                <a:moveTo>
                  <a:pt x="2224590" y="782638"/>
                </a:moveTo>
                <a:cubicBezTo>
                  <a:pt x="2228350" y="782638"/>
                  <a:pt x="2228350" y="782638"/>
                  <a:pt x="2228350" y="782638"/>
                </a:cubicBezTo>
                <a:cubicBezTo>
                  <a:pt x="2247150" y="782638"/>
                  <a:pt x="2262189" y="801291"/>
                  <a:pt x="2262189" y="819944"/>
                </a:cubicBezTo>
                <a:cubicBezTo>
                  <a:pt x="2262189" y="838598"/>
                  <a:pt x="2247150" y="857251"/>
                  <a:pt x="2228350" y="857251"/>
                </a:cubicBezTo>
                <a:cubicBezTo>
                  <a:pt x="2205791" y="857251"/>
                  <a:pt x="2190751" y="838598"/>
                  <a:pt x="2190751" y="819944"/>
                </a:cubicBezTo>
                <a:cubicBezTo>
                  <a:pt x="2190751" y="801291"/>
                  <a:pt x="2205791" y="782638"/>
                  <a:pt x="2224590" y="782638"/>
                </a:cubicBezTo>
                <a:close/>
                <a:moveTo>
                  <a:pt x="1424291" y="782638"/>
                </a:moveTo>
                <a:cubicBezTo>
                  <a:pt x="1446969" y="782638"/>
                  <a:pt x="1462088" y="801537"/>
                  <a:pt x="1462088" y="824215"/>
                </a:cubicBezTo>
                <a:cubicBezTo>
                  <a:pt x="1462088" y="843114"/>
                  <a:pt x="1446969" y="862013"/>
                  <a:pt x="1424291" y="862013"/>
                </a:cubicBezTo>
                <a:cubicBezTo>
                  <a:pt x="1401612" y="862013"/>
                  <a:pt x="1382713" y="846894"/>
                  <a:pt x="1382713" y="824215"/>
                </a:cubicBezTo>
                <a:cubicBezTo>
                  <a:pt x="1382713" y="801537"/>
                  <a:pt x="1401612" y="782638"/>
                  <a:pt x="1424291" y="782638"/>
                </a:cubicBezTo>
                <a:close/>
                <a:moveTo>
                  <a:pt x="1189832" y="774701"/>
                </a:moveTo>
                <a:cubicBezTo>
                  <a:pt x="1208794" y="774701"/>
                  <a:pt x="1223964" y="789870"/>
                  <a:pt x="1223964" y="808832"/>
                </a:cubicBezTo>
                <a:cubicBezTo>
                  <a:pt x="1223964" y="827794"/>
                  <a:pt x="1208794" y="842964"/>
                  <a:pt x="1189832" y="842964"/>
                </a:cubicBezTo>
                <a:cubicBezTo>
                  <a:pt x="1170870" y="842964"/>
                  <a:pt x="1155701" y="827794"/>
                  <a:pt x="1155701" y="808832"/>
                </a:cubicBezTo>
                <a:cubicBezTo>
                  <a:pt x="1155701" y="789870"/>
                  <a:pt x="1170870" y="774701"/>
                  <a:pt x="1189832" y="774701"/>
                </a:cubicBezTo>
                <a:close/>
                <a:moveTo>
                  <a:pt x="518319" y="774701"/>
                </a:moveTo>
                <a:cubicBezTo>
                  <a:pt x="525860" y="774701"/>
                  <a:pt x="529630" y="778329"/>
                  <a:pt x="529630" y="785587"/>
                </a:cubicBezTo>
                <a:cubicBezTo>
                  <a:pt x="533401" y="792844"/>
                  <a:pt x="525860" y="800101"/>
                  <a:pt x="518319" y="800101"/>
                </a:cubicBezTo>
                <a:cubicBezTo>
                  <a:pt x="510779" y="800101"/>
                  <a:pt x="503238" y="792844"/>
                  <a:pt x="503238" y="785587"/>
                </a:cubicBezTo>
                <a:cubicBezTo>
                  <a:pt x="503238" y="778329"/>
                  <a:pt x="510779" y="774701"/>
                  <a:pt x="518319" y="774701"/>
                </a:cubicBezTo>
                <a:close/>
                <a:moveTo>
                  <a:pt x="3129757" y="769938"/>
                </a:moveTo>
                <a:cubicBezTo>
                  <a:pt x="3133703" y="769938"/>
                  <a:pt x="3136901" y="773492"/>
                  <a:pt x="3136901" y="777876"/>
                </a:cubicBezTo>
                <a:cubicBezTo>
                  <a:pt x="3136901" y="782260"/>
                  <a:pt x="3133703" y="785814"/>
                  <a:pt x="3129757" y="785814"/>
                </a:cubicBezTo>
                <a:cubicBezTo>
                  <a:pt x="3125811" y="785814"/>
                  <a:pt x="3122613" y="782260"/>
                  <a:pt x="3122613" y="777876"/>
                </a:cubicBezTo>
                <a:cubicBezTo>
                  <a:pt x="3122613" y="773492"/>
                  <a:pt x="3125811" y="769938"/>
                  <a:pt x="3129757" y="769938"/>
                </a:cubicBezTo>
                <a:close/>
                <a:moveTo>
                  <a:pt x="2461747" y="769938"/>
                </a:moveTo>
                <a:cubicBezTo>
                  <a:pt x="2477061" y="769938"/>
                  <a:pt x="2492376" y="785107"/>
                  <a:pt x="2492376" y="804069"/>
                </a:cubicBezTo>
                <a:cubicBezTo>
                  <a:pt x="2492376" y="823031"/>
                  <a:pt x="2477061" y="838201"/>
                  <a:pt x="2461747" y="838201"/>
                </a:cubicBezTo>
                <a:cubicBezTo>
                  <a:pt x="2442603" y="838201"/>
                  <a:pt x="2427288" y="823031"/>
                  <a:pt x="2427288" y="804069"/>
                </a:cubicBezTo>
                <a:cubicBezTo>
                  <a:pt x="2427288" y="785107"/>
                  <a:pt x="2442603" y="769938"/>
                  <a:pt x="2461747" y="769938"/>
                </a:cubicBezTo>
                <a:close/>
                <a:moveTo>
                  <a:pt x="838690" y="758825"/>
                </a:moveTo>
                <a:cubicBezTo>
                  <a:pt x="853832" y="758825"/>
                  <a:pt x="865189" y="770334"/>
                  <a:pt x="865189" y="781844"/>
                </a:cubicBezTo>
                <a:cubicBezTo>
                  <a:pt x="865189" y="797190"/>
                  <a:pt x="853832" y="804863"/>
                  <a:pt x="838690" y="804863"/>
                </a:cubicBezTo>
                <a:cubicBezTo>
                  <a:pt x="827333" y="804863"/>
                  <a:pt x="815976" y="797190"/>
                  <a:pt x="815976" y="781844"/>
                </a:cubicBezTo>
                <a:cubicBezTo>
                  <a:pt x="815976" y="770334"/>
                  <a:pt x="827333" y="758825"/>
                  <a:pt x="838690" y="758825"/>
                </a:cubicBezTo>
                <a:close/>
                <a:moveTo>
                  <a:pt x="2808577" y="755650"/>
                </a:moveTo>
                <a:cubicBezTo>
                  <a:pt x="2819834" y="755650"/>
                  <a:pt x="2827338" y="763154"/>
                  <a:pt x="2827338" y="774411"/>
                </a:cubicBezTo>
                <a:cubicBezTo>
                  <a:pt x="2827338" y="785668"/>
                  <a:pt x="2819834" y="796925"/>
                  <a:pt x="2808577" y="796925"/>
                </a:cubicBezTo>
                <a:cubicBezTo>
                  <a:pt x="2797320" y="796925"/>
                  <a:pt x="2789816" y="785668"/>
                  <a:pt x="2786063" y="774411"/>
                </a:cubicBezTo>
                <a:cubicBezTo>
                  <a:pt x="2786063" y="763154"/>
                  <a:pt x="2797320" y="755650"/>
                  <a:pt x="2808577" y="755650"/>
                </a:cubicBezTo>
                <a:close/>
                <a:moveTo>
                  <a:pt x="2129925" y="752476"/>
                </a:moveTo>
                <a:cubicBezTo>
                  <a:pt x="2148725" y="752476"/>
                  <a:pt x="2163764" y="767515"/>
                  <a:pt x="2163764" y="790075"/>
                </a:cubicBezTo>
                <a:cubicBezTo>
                  <a:pt x="2163764" y="808874"/>
                  <a:pt x="2148725" y="823914"/>
                  <a:pt x="2129925" y="823914"/>
                </a:cubicBezTo>
                <a:cubicBezTo>
                  <a:pt x="2107366" y="823914"/>
                  <a:pt x="2092326" y="808874"/>
                  <a:pt x="2092326" y="790075"/>
                </a:cubicBezTo>
                <a:cubicBezTo>
                  <a:pt x="2092326" y="767515"/>
                  <a:pt x="2107366" y="752476"/>
                  <a:pt x="2129925" y="752476"/>
                </a:cubicBezTo>
                <a:close/>
                <a:moveTo>
                  <a:pt x="1521884" y="752476"/>
                </a:moveTo>
                <a:cubicBezTo>
                  <a:pt x="1540405" y="752476"/>
                  <a:pt x="1558926" y="770997"/>
                  <a:pt x="1558926" y="789518"/>
                </a:cubicBezTo>
                <a:cubicBezTo>
                  <a:pt x="1558926" y="811743"/>
                  <a:pt x="1540405" y="830264"/>
                  <a:pt x="1521884" y="830264"/>
                </a:cubicBezTo>
                <a:cubicBezTo>
                  <a:pt x="1499659" y="830264"/>
                  <a:pt x="1481138" y="811743"/>
                  <a:pt x="1481138" y="789518"/>
                </a:cubicBezTo>
                <a:cubicBezTo>
                  <a:pt x="1481138" y="770997"/>
                  <a:pt x="1499659" y="752476"/>
                  <a:pt x="1521884" y="752476"/>
                </a:cubicBezTo>
                <a:close/>
                <a:moveTo>
                  <a:pt x="396875" y="747713"/>
                </a:moveTo>
                <a:cubicBezTo>
                  <a:pt x="400844" y="747713"/>
                  <a:pt x="404813" y="751682"/>
                  <a:pt x="404813" y="755650"/>
                </a:cubicBezTo>
                <a:cubicBezTo>
                  <a:pt x="404813" y="759619"/>
                  <a:pt x="400844" y="763588"/>
                  <a:pt x="396875" y="763588"/>
                </a:cubicBezTo>
                <a:cubicBezTo>
                  <a:pt x="392907" y="763588"/>
                  <a:pt x="388938" y="759619"/>
                  <a:pt x="388938" y="755650"/>
                </a:cubicBezTo>
                <a:cubicBezTo>
                  <a:pt x="388938" y="751682"/>
                  <a:pt x="392907" y="747713"/>
                  <a:pt x="396875" y="747713"/>
                </a:cubicBezTo>
                <a:close/>
                <a:moveTo>
                  <a:pt x="3251200" y="744538"/>
                </a:moveTo>
                <a:cubicBezTo>
                  <a:pt x="3251200" y="744538"/>
                  <a:pt x="3251200" y="744538"/>
                  <a:pt x="3254375" y="744538"/>
                </a:cubicBezTo>
                <a:cubicBezTo>
                  <a:pt x="3254375" y="747713"/>
                  <a:pt x="3254375" y="747713"/>
                  <a:pt x="3254375" y="747713"/>
                </a:cubicBezTo>
                <a:cubicBezTo>
                  <a:pt x="3251200" y="747713"/>
                  <a:pt x="3251200" y="747713"/>
                  <a:pt x="3251200" y="744538"/>
                </a:cubicBezTo>
                <a:close/>
                <a:moveTo>
                  <a:pt x="1053612" y="736600"/>
                </a:moveTo>
                <a:cubicBezTo>
                  <a:pt x="1064969" y="736600"/>
                  <a:pt x="1076326" y="747957"/>
                  <a:pt x="1076326" y="759314"/>
                </a:cubicBezTo>
                <a:cubicBezTo>
                  <a:pt x="1076326" y="774456"/>
                  <a:pt x="1064969" y="785813"/>
                  <a:pt x="1053612" y="785813"/>
                </a:cubicBezTo>
                <a:cubicBezTo>
                  <a:pt x="1038470" y="785813"/>
                  <a:pt x="1027113" y="774456"/>
                  <a:pt x="1027113" y="759314"/>
                </a:cubicBezTo>
                <a:cubicBezTo>
                  <a:pt x="1027113" y="747957"/>
                  <a:pt x="1038470" y="736600"/>
                  <a:pt x="1053612" y="736600"/>
                </a:cubicBezTo>
                <a:close/>
                <a:moveTo>
                  <a:pt x="2028033" y="733426"/>
                </a:moveTo>
                <a:cubicBezTo>
                  <a:pt x="2046995" y="733426"/>
                  <a:pt x="2062164" y="748243"/>
                  <a:pt x="2062164" y="766763"/>
                </a:cubicBezTo>
                <a:cubicBezTo>
                  <a:pt x="2062164" y="785284"/>
                  <a:pt x="2046995" y="800101"/>
                  <a:pt x="2028033" y="800101"/>
                </a:cubicBezTo>
                <a:cubicBezTo>
                  <a:pt x="2009071" y="800101"/>
                  <a:pt x="1993901" y="785284"/>
                  <a:pt x="1993901" y="766763"/>
                </a:cubicBezTo>
                <a:cubicBezTo>
                  <a:pt x="1993901" y="748243"/>
                  <a:pt x="2009071" y="733426"/>
                  <a:pt x="2028033" y="733426"/>
                </a:cubicBezTo>
                <a:close/>
                <a:moveTo>
                  <a:pt x="1619752" y="733426"/>
                </a:moveTo>
                <a:cubicBezTo>
                  <a:pt x="1638552" y="733426"/>
                  <a:pt x="1653591" y="748243"/>
                  <a:pt x="1657351" y="766763"/>
                </a:cubicBezTo>
                <a:cubicBezTo>
                  <a:pt x="1657351" y="785284"/>
                  <a:pt x="1638552" y="800101"/>
                  <a:pt x="1619752" y="800101"/>
                </a:cubicBezTo>
                <a:cubicBezTo>
                  <a:pt x="1600953" y="800101"/>
                  <a:pt x="1585913" y="785284"/>
                  <a:pt x="1585913" y="766763"/>
                </a:cubicBezTo>
                <a:cubicBezTo>
                  <a:pt x="1585913" y="748243"/>
                  <a:pt x="1600953" y="733426"/>
                  <a:pt x="1619752" y="733426"/>
                </a:cubicBezTo>
                <a:close/>
                <a:moveTo>
                  <a:pt x="2597945" y="728663"/>
                </a:moveTo>
                <a:cubicBezTo>
                  <a:pt x="2609171" y="728663"/>
                  <a:pt x="2624139" y="740229"/>
                  <a:pt x="2624139" y="755650"/>
                </a:cubicBezTo>
                <a:cubicBezTo>
                  <a:pt x="2624139" y="771072"/>
                  <a:pt x="2609171" y="782638"/>
                  <a:pt x="2597945" y="782638"/>
                </a:cubicBezTo>
                <a:cubicBezTo>
                  <a:pt x="2582977" y="782638"/>
                  <a:pt x="2571751" y="771072"/>
                  <a:pt x="2571751" y="755650"/>
                </a:cubicBezTo>
                <a:cubicBezTo>
                  <a:pt x="2571751" y="740229"/>
                  <a:pt x="2582977" y="728663"/>
                  <a:pt x="2597945" y="728663"/>
                </a:cubicBezTo>
                <a:close/>
                <a:moveTo>
                  <a:pt x="2371197" y="728663"/>
                </a:moveTo>
                <a:cubicBezTo>
                  <a:pt x="2386014" y="728663"/>
                  <a:pt x="2397126" y="740093"/>
                  <a:pt x="2397126" y="755333"/>
                </a:cubicBezTo>
                <a:cubicBezTo>
                  <a:pt x="2397126" y="770573"/>
                  <a:pt x="2386014" y="785813"/>
                  <a:pt x="2371197" y="785813"/>
                </a:cubicBezTo>
                <a:cubicBezTo>
                  <a:pt x="2352676" y="785813"/>
                  <a:pt x="2341563" y="770573"/>
                  <a:pt x="2341563" y="755333"/>
                </a:cubicBezTo>
                <a:cubicBezTo>
                  <a:pt x="2341563" y="740093"/>
                  <a:pt x="2352676" y="728663"/>
                  <a:pt x="2371197" y="728663"/>
                </a:cubicBezTo>
                <a:close/>
                <a:moveTo>
                  <a:pt x="1280319" y="728663"/>
                </a:moveTo>
                <a:cubicBezTo>
                  <a:pt x="1295798" y="728663"/>
                  <a:pt x="1311276" y="743744"/>
                  <a:pt x="1311276" y="758825"/>
                </a:cubicBezTo>
                <a:cubicBezTo>
                  <a:pt x="1311276" y="777677"/>
                  <a:pt x="1295798" y="788988"/>
                  <a:pt x="1280319" y="788988"/>
                </a:cubicBezTo>
                <a:cubicBezTo>
                  <a:pt x="1260972" y="788988"/>
                  <a:pt x="1249363" y="777677"/>
                  <a:pt x="1249363" y="758825"/>
                </a:cubicBezTo>
                <a:cubicBezTo>
                  <a:pt x="1249363" y="743744"/>
                  <a:pt x="1260972" y="728663"/>
                  <a:pt x="1280319" y="728663"/>
                </a:cubicBezTo>
                <a:close/>
                <a:moveTo>
                  <a:pt x="710912" y="725488"/>
                </a:moveTo>
                <a:cubicBezTo>
                  <a:pt x="725921" y="725488"/>
                  <a:pt x="733426" y="732992"/>
                  <a:pt x="733426" y="744249"/>
                </a:cubicBezTo>
                <a:cubicBezTo>
                  <a:pt x="733426" y="755506"/>
                  <a:pt x="725921" y="766763"/>
                  <a:pt x="710912" y="766763"/>
                </a:cubicBezTo>
                <a:cubicBezTo>
                  <a:pt x="699655" y="766763"/>
                  <a:pt x="692151" y="755506"/>
                  <a:pt x="692151" y="744249"/>
                </a:cubicBezTo>
                <a:cubicBezTo>
                  <a:pt x="692151" y="732992"/>
                  <a:pt x="699655" y="725488"/>
                  <a:pt x="710912" y="725488"/>
                </a:cubicBezTo>
                <a:close/>
                <a:moveTo>
                  <a:pt x="2937670" y="720726"/>
                </a:moveTo>
                <a:cubicBezTo>
                  <a:pt x="2945210" y="720726"/>
                  <a:pt x="2952751" y="728663"/>
                  <a:pt x="2952751" y="736601"/>
                </a:cubicBezTo>
                <a:cubicBezTo>
                  <a:pt x="2952751" y="748507"/>
                  <a:pt x="2945210" y="752476"/>
                  <a:pt x="2937670" y="752476"/>
                </a:cubicBezTo>
                <a:cubicBezTo>
                  <a:pt x="2930129" y="752476"/>
                  <a:pt x="2922588" y="748507"/>
                  <a:pt x="2922588" y="736601"/>
                </a:cubicBezTo>
                <a:cubicBezTo>
                  <a:pt x="2922588" y="728663"/>
                  <a:pt x="2930129" y="720726"/>
                  <a:pt x="2937670" y="720726"/>
                </a:cubicBezTo>
                <a:close/>
                <a:moveTo>
                  <a:pt x="274638" y="720725"/>
                </a:moveTo>
                <a:cubicBezTo>
                  <a:pt x="275515" y="720725"/>
                  <a:pt x="276226" y="722502"/>
                  <a:pt x="276226" y="724694"/>
                </a:cubicBezTo>
                <a:cubicBezTo>
                  <a:pt x="276226" y="726886"/>
                  <a:pt x="275515" y="728663"/>
                  <a:pt x="274638" y="728663"/>
                </a:cubicBezTo>
                <a:cubicBezTo>
                  <a:pt x="273761" y="728663"/>
                  <a:pt x="273050" y="726886"/>
                  <a:pt x="273050" y="724694"/>
                </a:cubicBezTo>
                <a:cubicBezTo>
                  <a:pt x="273050" y="722502"/>
                  <a:pt x="273761" y="720725"/>
                  <a:pt x="274638" y="720725"/>
                </a:cubicBezTo>
                <a:close/>
                <a:moveTo>
                  <a:pt x="1926140" y="717551"/>
                </a:moveTo>
                <a:cubicBezTo>
                  <a:pt x="1944940" y="717551"/>
                  <a:pt x="1963739" y="732720"/>
                  <a:pt x="1963739" y="751682"/>
                </a:cubicBezTo>
                <a:cubicBezTo>
                  <a:pt x="1963739" y="770644"/>
                  <a:pt x="1944940" y="785814"/>
                  <a:pt x="1926140" y="785814"/>
                </a:cubicBezTo>
                <a:cubicBezTo>
                  <a:pt x="1907341" y="785814"/>
                  <a:pt x="1892301" y="770644"/>
                  <a:pt x="1892301" y="751682"/>
                </a:cubicBezTo>
                <a:cubicBezTo>
                  <a:pt x="1892301" y="732720"/>
                  <a:pt x="1907341" y="717551"/>
                  <a:pt x="1926140" y="717551"/>
                </a:cubicBezTo>
                <a:close/>
                <a:moveTo>
                  <a:pt x="1721645" y="717551"/>
                </a:moveTo>
                <a:cubicBezTo>
                  <a:pt x="1740607" y="717551"/>
                  <a:pt x="1755776" y="732590"/>
                  <a:pt x="1755776" y="751390"/>
                </a:cubicBezTo>
                <a:cubicBezTo>
                  <a:pt x="1755776" y="770189"/>
                  <a:pt x="1740607" y="788989"/>
                  <a:pt x="1721645" y="788989"/>
                </a:cubicBezTo>
                <a:cubicBezTo>
                  <a:pt x="1702683" y="788989"/>
                  <a:pt x="1687513" y="773949"/>
                  <a:pt x="1687513" y="751390"/>
                </a:cubicBezTo>
                <a:cubicBezTo>
                  <a:pt x="1687513" y="732590"/>
                  <a:pt x="1702683" y="717551"/>
                  <a:pt x="1721645" y="717551"/>
                </a:cubicBezTo>
                <a:close/>
                <a:moveTo>
                  <a:pt x="1823245" y="714376"/>
                </a:moveTo>
                <a:cubicBezTo>
                  <a:pt x="1842207" y="714376"/>
                  <a:pt x="1857376" y="729545"/>
                  <a:pt x="1857376" y="748507"/>
                </a:cubicBezTo>
                <a:cubicBezTo>
                  <a:pt x="1857376" y="767469"/>
                  <a:pt x="1842207" y="782639"/>
                  <a:pt x="1823245" y="782639"/>
                </a:cubicBezTo>
                <a:cubicBezTo>
                  <a:pt x="1804283" y="782639"/>
                  <a:pt x="1789113" y="767469"/>
                  <a:pt x="1789113" y="748507"/>
                </a:cubicBezTo>
                <a:cubicBezTo>
                  <a:pt x="1789113" y="729545"/>
                  <a:pt x="1804283" y="714376"/>
                  <a:pt x="1823245" y="714376"/>
                </a:cubicBezTo>
                <a:close/>
                <a:moveTo>
                  <a:pt x="3062289" y="695326"/>
                </a:moveTo>
                <a:cubicBezTo>
                  <a:pt x="3066257" y="695326"/>
                  <a:pt x="3070226" y="698898"/>
                  <a:pt x="3070226" y="702470"/>
                </a:cubicBezTo>
                <a:cubicBezTo>
                  <a:pt x="3070226" y="706042"/>
                  <a:pt x="3066257" y="709614"/>
                  <a:pt x="3062289" y="709614"/>
                </a:cubicBezTo>
                <a:cubicBezTo>
                  <a:pt x="3058320" y="709614"/>
                  <a:pt x="3054351" y="706042"/>
                  <a:pt x="3054351" y="702470"/>
                </a:cubicBezTo>
                <a:cubicBezTo>
                  <a:pt x="3054351" y="698898"/>
                  <a:pt x="3058320" y="695326"/>
                  <a:pt x="3062289" y="695326"/>
                </a:cubicBezTo>
                <a:close/>
                <a:moveTo>
                  <a:pt x="918065" y="690563"/>
                </a:moveTo>
                <a:cubicBezTo>
                  <a:pt x="933207" y="690563"/>
                  <a:pt x="944564" y="701920"/>
                  <a:pt x="944564" y="717062"/>
                </a:cubicBezTo>
                <a:cubicBezTo>
                  <a:pt x="944564" y="728419"/>
                  <a:pt x="933207" y="739776"/>
                  <a:pt x="918065" y="739776"/>
                </a:cubicBezTo>
                <a:cubicBezTo>
                  <a:pt x="906708" y="739776"/>
                  <a:pt x="895351" y="728419"/>
                  <a:pt x="895351" y="717062"/>
                </a:cubicBezTo>
                <a:cubicBezTo>
                  <a:pt x="895351" y="701920"/>
                  <a:pt x="906708" y="690563"/>
                  <a:pt x="918065" y="690563"/>
                </a:cubicBezTo>
                <a:close/>
                <a:moveTo>
                  <a:pt x="585788" y="690563"/>
                </a:moveTo>
                <a:cubicBezTo>
                  <a:pt x="597218" y="690563"/>
                  <a:pt x="604838" y="698183"/>
                  <a:pt x="604838" y="709613"/>
                </a:cubicBezTo>
                <a:cubicBezTo>
                  <a:pt x="604838" y="721043"/>
                  <a:pt x="597218" y="728663"/>
                  <a:pt x="585788" y="728663"/>
                </a:cubicBezTo>
                <a:cubicBezTo>
                  <a:pt x="574358" y="728663"/>
                  <a:pt x="566738" y="721043"/>
                  <a:pt x="566738" y="709613"/>
                </a:cubicBezTo>
                <a:cubicBezTo>
                  <a:pt x="566738" y="701993"/>
                  <a:pt x="574358" y="690563"/>
                  <a:pt x="585788" y="690563"/>
                </a:cubicBezTo>
                <a:close/>
                <a:moveTo>
                  <a:pt x="2729707" y="687388"/>
                </a:moveTo>
                <a:cubicBezTo>
                  <a:pt x="2741217" y="687388"/>
                  <a:pt x="2752726" y="698897"/>
                  <a:pt x="2752726" y="710407"/>
                </a:cubicBezTo>
                <a:cubicBezTo>
                  <a:pt x="2752726" y="725753"/>
                  <a:pt x="2745053" y="733426"/>
                  <a:pt x="2729707" y="733426"/>
                </a:cubicBezTo>
                <a:cubicBezTo>
                  <a:pt x="2718198" y="733426"/>
                  <a:pt x="2706688" y="725753"/>
                  <a:pt x="2706688" y="710407"/>
                </a:cubicBezTo>
                <a:cubicBezTo>
                  <a:pt x="2706688" y="698897"/>
                  <a:pt x="2714361" y="687388"/>
                  <a:pt x="2729707" y="687388"/>
                </a:cubicBezTo>
                <a:close/>
                <a:moveTo>
                  <a:pt x="2276793" y="687388"/>
                </a:moveTo>
                <a:cubicBezTo>
                  <a:pt x="2292033" y="687388"/>
                  <a:pt x="2303463" y="698818"/>
                  <a:pt x="2303463" y="717868"/>
                </a:cubicBezTo>
                <a:cubicBezTo>
                  <a:pt x="2303463" y="733108"/>
                  <a:pt x="2292033" y="744538"/>
                  <a:pt x="2276793" y="744538"/>
                </a:cubicBezTo>
                <a:cubicBezTo>
                  <a:pt x="2257743" y="744538"/>
                  <a:pt x="2246313" y="733108"/>
                  <a:pt x="2246313" y="717868"/>
                </a:cubicBezTo>
                <a:cubicBezTo>
                  <a:pt x="2246313" y="698818"/>
                  <a:pt x="2257743" y="687388"/>
                  <a:pt x="2276793" y="687388"/>
                </a:cubicBezTo>
                <a:close/>
                <a:moveTo>
                  <a:pt x="1374775" y="684213"/>
                </a:moveTo>
                <a:cubicBezTo>
                  <a:pt x="1393296" y="684213"/>
                  <a:pt x="1408113" y="699382"/>
                  <a:pt x="1408113" y="718344"/>
                </a:cubicBezTo>
                <a:cubicBezTo>
                  <a:pt x="1408113" y="737306"/>
                  <a:pt x="1393296" y="752476"/>
                  <a:pt x="1374775" y="752476"/>
                </a:cubicBezTo>
                <a:cubicBezTo>
                  <a:pt x="1356255" y="752476"/>
                  <a:pt x="1341438" y="737306"/>
                  <a:pt x="1341438" y="718344"/>
                </a:cubicBezTo>
                <a:cubicBezTo>
                  <a:pt x="1341438" y="699382"/>
                  <a:pt x="1356255" y="684213"/>
                  <a:pt x="1374775" y="684213"/>
                </a:cubicBezTo>
                <a:close/>
                <a:moveTo>
                  <a:pt x="1140884" y="679450"/>
                </a:moveTo>
                <a:cubicBezTo>
                  <a:pt x="1151997" y="679450"/>
                  <a:pt x="1166814" y="691016"/>
                  <a:pt x="1166814" y="706437"/>
                </a:cubicBezTo>
                <a:cubicBezTo>
                  <a:pt x="1166814" y="721859"/>
                  <a:pt x="1155701" y="733425"/>
                  <a:pt x="1140884" y="733425"/>
                </a:cubicBezTo>
                <a:cubicBezTo>
                  <a:pt x="1126068" y="733425"/>
                  <a:pt x="1111251" y="721859"/>
                  <a:pt x="1111251" y="706437"/>
                </a:cubicBezTo>
                <a:cubicBezTo>
                  <a:pt x="1111251" y="691016"/>
                  <a:pt x="1126068" y="679450"/>
                  <a:pt x="1140884" y="679450"/>
                </a:cubicBezTo>
                <a:close/>
                <a:moveTo>
                  <a:pt x="2510632" y="673100"/>
                </a:moveTo>
                <a:cubicBezTo>
                  <a:pt x="2525600" y="673100"/>
                  <a:pt x="2536826" y="687917"/>
                  <a:pt x="2536826" y="702733"/>
                </a:cubicBezTo>
                <a:cubicBezTo>
                  <a:pt x="2536826" y="713846"/>
                  <a:pt x="2525600" y="728663"/>
                  <a:pt x="2510632" y="728663"/>
                </a:cubicBezTo>
                <a:cubicBezTo>
                  <a:pt x="2495664" y="728663"/>
                  <a:pt x="2484438" y="713846"/>
                  <a:pt x="2484438" y="702733"/>
                </a:cubicBezTo>
                <a:cubicBezTo>
                  <a:pt x="2484438" y="687917"/>
                  <a:pt x="2495664" y="673100"/>
                  <a:pt x="2510632" y="673100"/>
                </a:cubicBezTo>
                <a:close/>
                <a:moveTo>
                  <a:pt x="3186907" y="665163"/>
                </a:moveTo>
                <a:cubicBezTo>
                  <a:pt x="3186907" y="665163"/>
                  <a:pt x="3190876" y="665163"/>
                  <a:pt x="3190876" y="668338"/>
                </a:cubicBezTo>
                <a:cubicBezTo>
                  <a:pt x="3190876" y="668338"/>
                  <a:pt x="3186907" y="668338"/>
                  <a:pt x="3186907" y="668338"/>
                </a:cubicBezTo>
                <a:cubicBezTo>
                  <a:pt x="3186907" y="668338"/>
                  <a:pt x="3182938" y="668338"/>
                  <a:pt x="3182938" y="668338"/>
                </a:cubicBezTo>
                <a:cubicBezTo>
                  <a:pt x="3182938" y="665163"/>
                  <a:pt x="3186907" y="665163"/>
                  <a:pt x="3186907" y="665163"/>
                </a:cubicBezTo>
                <a:close/>
                <a:moveTo>
                  <a:pt x="460829" y="665163"/>
                </a:moveTo>
                <a:cubicBezTo>
                  <a:pt x="468540" y="665163"/>
                  <a:pt x="476251" y="668791"/>
                  <a:pt x="476251" y="676049"/>
                </a:cubicBezTo>
                <a:cubicBezTo>
                  <a:pt x="476251" y="683306"/>
                  <a:pt x="468540" y="690563"/>
                  <a:pt x="460829" y="690563"/>
                </a:cubicBezTo>
                <a:cubicBezTo>
                  <a:pt x="453118" y="690563"/>
                  <a:pt x="449263" y="683306"/>
                  <a:pt x="449263" y="676049"/>
                </a:cubicBezTo>
                <a:cubicBezTo>
                  <a:pt x="449263" y="668791"/>
                  <a:pt x="453118" y="665163"/>
                  <a:pt x="460829" y="665163"/>
                </a:cubicBezTo>
                <a:close/>
                <a:moveTo>
                  <a:pt x="786302" y="654051"/>
                </a:moveTo>
                <a:cubicBezTo>
                  <a:pt x="801444" y="654051"/>
                  <a:pt x="812801" y="665163"/>
                  <a:pt x="812801" y="676276"/>
                </a:cubicBezTo>
                <a:cubicBezTo>
                  <a:pt x="812801" y="687388"/>
                  <a:pt x="801444" y="698501"/>
                  <a:pt x="790087" y="698501"/>
                </a:cubicBezTo>
                <a:cubicBezTo>
                  <a:pt x="774945" y="698501"/>
                  <a:pt x="763588" y="691093"/>
                  <a:pt x="763588" y="676276"/>
                </a:cubicBezTo>
                <a:cubicBezTo>
                  <a:pt x="763588" y="665163"/>
                  <a:pt x="774945" y="654051"/>
                  <a:pt x="786302" y="654051"/>
                </a:cubicBezTo>
                <a:close/>
                <a:moveTo>
                  <a:pt x="2861831" y="649288"/>
                </a:moveTo>
                <a:cubicBezTo>
                  <a:pt x="2873521" y="649288"/>
                  <a:pt x="2881314" y="656792"/>
                  <a:pt x="2881314" y="668049"/>
                </a:cubicBezTo>
                <a:cubicBezTo>
                  <a:pt x="2881314" y="679306"/>
                  <a:pt x="2873521" y="690563"/>
                  <a:pt x="2861831" y="690563"/>
                </a:cubicBezTo>
                <a:cubicBezTo>
                  <a:pt x="2850141" y="690563"/>
                  <a:pt x="2838451" y="679306"/>
                  <a:pt x="2838451" y="668049"/>
                </a:cubicBezTo>
                <a:cubicBezTo>
                  <a:pt x="2838451" y="656792"/>
                  <a:pt x="2850141" y="649288"/>
                  <a:pt x="2861831" y="649288"/>
                </a:cubicBezTo>
                <a:close/>
                <a:moveTo>
                  <a:pt x="2178331" y="649288"/>
                </a:moveTo>
                <a:cubicBezTo>
                  <a:pt x="2197007" y="649288"/>
                  <a:pt x="2208213" y="664603"/>
                  <a:pt x="2208213" y="683746"/>
                </a:cubicBezTo>
                <a:cubicBezTo>
                  <a:pt x="2208213" y="702890"/>
                  <a:pt x="2197007" y="714376"/>
                  <a:pt x="2178331" y="714376"/>
                </a:cubicBezTo>
                <a:cubicBezTo>
                  <a:pt x="2159654" y="714376"/>
                  <a:pt x="2144713" y="702890"/>
                  <a:pt x="2144713" y="683746"/>
                </a:cubicBezTo>
                <a:cubicBezTo>
                  <a:pt x="2144713" y="664603"/>
                  <a:pt x="2159654" y="649288"/>
                  <a:pt x="2178331" y="649288"/>
                </a:cubicBezTo>
                <a:close/>
                <a:moveTo>
                  <a:pt x="1468940" y="649288"/>
                </a:moveTo>
                <a:cubicBezTo>
                  <a:pt x="1491500" y="649288"/>
                  <a:pt x="1506539" y="664327"/>
                  <a:pt x="1506539" y="686887"/>
                </a:cubicBezTo>
                <a:cubicBezTo>
                  <a:pt x="1506539" y="705686"/>
                  <a:pt x="1491500" y="720726"/>
                  <a:pt x="1468940" y="720726"/>
                </a:cubicBezTo>
                <a:cubicBezTo>
                  <a:pt x="1450141" y="720726"/>
                  <a:pt x="1435101" y="705686"/>
                  <a:pt x="1435101" y="686887"/>
                </a:cubicBezTo>
                <a:cubicBezTo>
                  <a:pt x="1435101" y="664327"/>
                  <a:pt x="1450141" y="649288"/>
                  <a:pt x="1468940" y="649288"/>
                </a:cubicBezTo>
                <a:close/>
                <a:moveTo>
                  <a:pt x="1001424" y="638175"/>
                </a:moveTo>
                <a:cubicBezTo>
                  <a:pt x="1012681" y="638175"/>
                  <a:pt x="1023938" y="645795"/>
                  <a:pt x="1023938" y="657225"/>
                </a:cubicBezTo>
                <a:cubicBezTo>
                  <a:pt x="1023938" y="668655"/>
                  <a:pt x="1012681" y="676275"/>
                  <a:pt x="1001424" y="676275"/>
                </a:cubicBezTo>
                <a:cubicBezTo>
                  <a:pt x="990167" y="676275"/>
                  <a:pt x="982663" y="668655"/>
                  <a:pt x="982663" y="657225"/>
                </a:cubicBezTo>
                <a:cubicBezTo>
                  <a:pt x="982663" y="645795"/>
                  <a:pt x="990167" y="638175"/>
                  <a:pt x="1001424" y="638175"/>
                </a:cubicBezTo>
                <a:close/>
                <a:moveTo>
                  <a:pt x="340784" y="638175"/>
                </a:moveTo>
                <a:cubicBezTo>
                  <a:pt x="340784" y="638175"/>
                  <a:pt x="344488" y="641879"/>
                  <a:pt x="344488" y="645584"/>
                </a:cubicBezTo>
                <a:cubicBezTo>
                  <a:pt x="344488" y="649288"/>
                  <a:pt x="340784" y="649288"/>
                  <a:pt x="340784" y="649288"/>
                </a:cubicBezTo>
                <a:cubicBezTo>
                  <a:pt x="337079" y="649288"/>
                  <a:pt x="333375" y="649288"/>
                  <a:pt x="333375" y="645584"/>
                </a:cubicBezTo>
                <a:cubicBezTo>
                  <a:pt x="333375" y="641879"/>
                  <a:pt x="337079" y="638175"/>
                  <a:pt x="340784" y="638175"/>
                </a:cubicBezTo>
                <a:close/>
                <a:moveTo>
                  <a:pt x="1227627" y="635000"/>
                </a:moveTo>
                <a:cubicBezTo>
                  <a:pt x="1231412" y="635000"/>
                  <a:pt x="1231412" y="635000"/>
                  <a:pt x="1231412" y="635000"/>
                </a:cubicBezTo>
                <a:cubicBezTo>
                  <a:pt x="1242769" y="635000"/>
                  <a:pt x="1254126" y="642571"/>
                  <a:pt x="1254126" y="657714"/>
                </a:cubicBezTo>
                <a:cubicBezTo>
                  <a:pt x="1254126" y="672856"/>
                  <a:pt x="1242769" y="684213"/>
                  <a:pt x="1231412" y="684213"/>
                </a:cubicBezTo>
                <a:cubicBezTo>
                  <a:pt x="1216270" y="684213"/>
                  <a:pt x="1204913" y="672856"/>
                  <a:pt x="1204913" y="657714"/>
                </a:cubicBezTo>
                <a:cubicBezTo>
                  <a:pt x="1204913" y="646357"/>
                  <a:pt x="1216270" y="635000"/>
                  <a:pt x="1227627" y="635000"/>
                </a:cubicBezTo>
                <a:close/>
                <a:moveTo>
                  <a:pt x="2646363" y="630238"/>
                </a:moveTo>
                <a:cubicBezTo>
                  <a:pt x="2657793" y="630238"/>
                  <a:pt x="2665413" y="638031"/>
                  <a:pt x="2665413" y="649721"/>
                </a:cubicBezTo>
                <a:cubicBezTo>
                  <a:pt x="2665413" y="661411"/>
                  <a:pt x="2657793" y="673101"/>
                  <a:pt x="2646363" y="673101"/>
                </a:cubicBezTo>
                <a:cubicBezTo>
                  <a:pt x="2634933" y="673101"/>
                  <a:pt x="2627313" y="661411"/>
                  <a:pt x="2627313" y="649721"/>
                </a:cubicBezTo>
                <a:cubicBezTo>
                  <a:pt x="2627313" y="638031"/>
                  <a:pt x="2634933" y="630238"/>
                  <a:pt x="2646363" y="630238"/>
                </a:cubicBezTo>
                <a:close/>
                <a:moveTo>
                  <a:pt x="2420145" y="630238"/>
                </a:moveTo>
                <a:cubicBezTo>
                  <a:pt x="2431655" y="630238"/>
                  <a:pt x="2439328" y="641747"/>
                  <a:pt x="2443164" y="653257"/>
                </a:cubicBezTo>
                <a:cubicBezTo>
                  <a:pt x="2443164" y="664766"/>
                  <a:pt x="2431655" y="676276"/>
                  <a:pt x="2420145" y="676276"/>
                </a:cubicBezTo>
                <a:cubicBezTo>
                  <a:pt x="2404799" y="676276"/>
                  <a:pt x="2397126" y="664766"/>
                  <a:pt x="2397126" y="653257"/>
                </a:cubicBezTo>
                <a:cubicBezTo>
                  <a:pt x="2397126" y="641747"/>
                  <a:pt x="2404799" y="630238"/>
                  <a:pt x="2420145" y="630238"/>
                </a:cubicBezTo>
                <a:close/>
                <a:moveTo>
                  <a:pt x="2076981" y="630238"/>
                </a:moveTo>
                <a:cubicBezTo>
                  <a:pt x="2091797" y="630238"/>
                  <a:pt x="2106614" y="641668"/>
                  <a:pt x="2106614" y="656908"/>
                </a:cubicBezTo>
                <a:cubicBezTo>
                  <a:pt x="2106614" y="672148"/>
                  <a:pt x="2095502" y="687388"/>
                  <a:pt x="2080685" y="687388"/>
                </a:cubicBezTo>
                <a:cubicBezTo>
                  <a:pt x="2076981" y="687388"/>
                  <a:pt x="2076981" y="687388"/>
                  <a:pt x="2076981" y="687388"/>
                </a:cubicBezTo>
                <a:cubicBezTo>
                  <a:pt x="2062164" y="687388"/>
                  <a:pt x="2051051" y="672148"/>
                  <a:pt x="2051051" y="656908"/>
                </a:cubicBezTo>
                <a:cubicBezTo>
                  <a:pt x="2051051" y="641668"/>
                  <a:pt x="2062164" y="630238"/>
                  <a:pt x="2076981" y="630238"/>
                </a:cubicBezTo>
                <a:close/>
                <a:moveTo>
                  <a:pt x="1571097" y="630238"/>
                </a:moveTo>
                <a:cubicBezTo>
                  <a:pt x="1585914" y="630238"/>
                  <a:pt x="1597026" y="645319"/>
                  <a:pt x="1597026" y="660400"/>
                </a:cubicBezTo>
                <a:cubicBezTo>
                  <a:pt x="1597026" y="675482"/>
                  <a:pt x="1585914" y="690563"/>
                  <a:pt x="1571097" y="690563"/>
                </a:cubicBezTo>
                <a:cubicBezTo>
                  <a:pt x="1552576" y="690563"/>
                  <a:pt x="1541463" y="675482"/>
                  <a:pt x="1541463" y="660400"/>
                </a:cubicBezTo>
                <a:cubicBezTo>
                  <a:pt x="1541463" y="645319"/>
                  <a:pt x="1552576" y="630238"/>
                  <a:pt x="1571097" y="630238"/>
                </a:cubicBezTo>
                <a:close/>
                <a:moveTo>
                  <a:pt x="2990058" y="619126"/>
                </a:moveTo>
                <a:cubicBezTo>
                  <a:pt x="2994027" y="619126"/>
                  <a:pt x="3001964" y="623095"/>
                  <a:pt x="3001964" y="631032"/>
                </a:cubicBezTo>
                <a:cubicBezTo>
                  <a:pt x="3001964" y="635001"/>
                  <a:pt x="2994027" y="642939"/>
                  <a:pt x="2990058" y="642939"/>
                </a:cubicBezTo>
                <a:cubicBezTo>
                  <a:pt x="2982120" y="642939"/>
                  <a:pt x="2978151" y="635001"/>
                  <a:pt x="2978151" y="631032"/>
                </a:cubicBezTo>
                <a:cubicBezTo>
                  <a:pt x="2978151" y="623095"/>
                  <a:pt x="2982120" y="619126"/>
                  <a:pt x="2990058" y="619126"/>
                </a:cubicBezTo>
                <a:close/>
                <a:moveTo>
                  <a:pt x="657755" y="619126"/>
                </a:moveTo>
                <a:cubicBezTo>
                  <a:pt x="668867" y="619126"/>
                  <a:pt x="676276" y="626746"/>
                  <a:pt x="676276" y="638176"/>
                </a:cubicBezTo>
                <a:cubicBezTo>
                  <a:pt x="676276" y="649606"/>
                  <a:pt x="668867" y="657226"/>
                  <a:pt x="657755" y="657226"/>
                </a:cubicBezTo>
                <a:cubicBezTo>
                  <a:pt x="650346" y="657226"/>
                  <a:pt x="642938" y="649606"/>
                  <a:pt x="642938" y="638176"/>
                </a:cubicBezTo>
                <a:cubicBezTo>
                  <a:pt x="642938" y="626746"/>
                  <a:pt x="650346" y="619126"/>
                  <a:pt x="657755" y="619126"/>
                </a:cubicBezTo>
                <a:close/>
                <a:moveTo>
                  <a:pt x="1978343" y="615951"/>
                </a:moveTo>
                <a:cubicBezTo>
                  <a:pt x="1993583" y="615951"/>
                  <a:pt x="2005013" y="627381"/>
                  <a:pt x="2005013" y="642621"/>
                </a:cubicBezTo>
                <a:cubicBezTo>
                  <a:pt x="2005013" y="657861"/>
                  <a:pt x="1993583" y="673101"/>
                  <a:pt x="1978343" y="673101"/>
                </a:cubicBezTo>
                <a:cubicBezTo>
                  <a:pt x="1963103" y="673101"/>
                  <a:pt x="1947863" y="657861"/>
                  <a:pt x="1947863" y="642621"/>
                </a:cubicBezTo>
                <a:cubicBezTo>
                  <a:pt x="1947863" y="627381"/>
                  <a:pt x="1963103" y="615951"/>
                  <a:pt x="1978343" y="615951"/>
                </a:cubicBezTo>
                <a:close/>
                <a:moveTo>
                  <a:pt x="1668993" y="615951"/>
                </a:moveTo>
                <a:cubicBezTo>
                  <a:pt x="1687514" y="615951"/>
                  <a:pt x="1698626" y="627381"/>
                  <a:pt x="1698626" y="642621"/>
                </a:cubicBezTo>
                <a:cubicBezTo>
                  <a:pt x="1698626" y="661671"/>
                  <a:pt x="1687514" y="673101"/>
                  <a:pt x="1668993" y="673101"/>
                </a:cubicBezTo>
                <a:cubicBezTo>
                  <a:pt x="1654176" y="673101"/>
                  <a:pt x="1643063" y="661671"/>
                  <a:pt x="1643063" y="642621"/>
                </a:cubicBezTo>
                <a:cubicBezTo>
                  <a:pt x="1643063" y="627381"/>
                  <a:pt x="1654176" y="615951"/>
                  <a:pt x="1668993" y="615951"/>
                </a:cubicBezTo>
                <a:close/>
                <a:moveTo>
                  <a:pt x="1876743" y="608013"/>
                </a:moveTo>
                <a:cubicBezTo>
                  <a:pt x="1891983" y="608013"/>
                  <a:pt x="1903413" y="619443"/>
                  <a:pt x="1903413" y="634683"/>
                </a:cubicBezTo>
                <a:cubicBezTo>
                  <a:pt x="1903413" y="649923"/>
                  <a:pt x="1891983" y="661353"/>
                  <a:pt x="1876743" y="665163"/>
                </a:cubicBezTo>
                <a:cubicBezTo>
                  <a:pt x="1857693" y="665163"/>
                  <a:pt x="1846263" y="649923"/>
                  <a:pt x="1846263" y="634683"/>
                </a:cubicBezTo>
                <a:cubicBezTo>
                  <a:pt x="1846263" y="619443"/>
                  <a:pt x="1857693" y="608013"/>
                  <a:pt x="1876743" y="608013"/>
                </a:cubicBezTo>
                <a:close/>
                <a:moveTo>
                  <a:pt x="1771333" y="608013"/>
                </a:moveTo>
                <a:cubicBezTo>
                  <a:pt x="1790383" y="608013"/>
                  <a:pt x="1801813" y="619443"/>
                  <a:pt x="1801813" y="634683"/>
                </a:cubicBezTo>
                <a:cubicBezTo>
                  <a:pt x="1801813" y="649923"/>
                  <a:pt x="1790383" y="665163"/>
                  <a:pt x="1771333" y="665163"/>
                </a:cubicBezTo>
                <a:cubicBezTo>
                  <a:pt x="1756093" y="665163"/>
                  <a:pt x="1744663" y="649923"/>
                  <a:pt x="1744663" y="634683"/>
                </a:cubicBezTo>
                <a:cubicBezTo>
                  <a:pt x="1744663" y="619443"/>
                  <a:pt x="1756093" y="608013"/>
                  <a:pt x="1771333" y="608013"/>
                </a:cubicBezTo>
                <a:close/>
                <a:moveTo>
                  <a:pt x="868652" y="593726"/>
                </a:moveTo>
                <a:cubicBezTo>
                  <a:pt x="879908" y="593726"/>
                  <a:pt x="887413" y="601028"/>
                  <a:pt x="887413" y="611982"/>
                </a:cubicBezTo>
                <a:cubicBezTo>
                  <a:pt x="887413" y="622936"/>
                  <a:pt x="879908" y="630239"/>
                  <a:pt x="868652" y="630239"/>
                </a:cubicBezTo>
                <a:cubicBezTo>
                  <a:pt x="857395" y="630239"/>
                  <a:pt x="846138" y="622936"/>
                  <a:pt x="846138" y="611982"/>
                </a:cubicBezTo>
                <a:cubicBezTo>
                  <a:pt x="846138" y="601028"/>
                  <a:pt x="857395" y="593726"/>
                  <a:pt x="868652" y="593726"/>
                </a:cubicBezTo>
                <a:close/>
                <a:moveTo>
                  <a:pt x="3117057" y="588963"/>
                </a:moveTo>
                <a:cubicBezTo>
                  <a:pt x="3120126" y="588963"/>
                  <a:pt x="3122614" y="591451"/>
                  <a:pt x="3122614" y="594520"/>
                </a:cubicBezTo>
                <a:cubicBezTo>
                  <a:pt x="3122614" y="597589"/>
                  <a:pt x="3120126" y="600077"/>
                  <a:pt x="3117057" y="600077"/>
                </a:cubicBezTo>
                <a:cubicBezTo>
                  <a:pt x="3113988" y="600077"/>
                  <a:pt x="3111500" y="597589"/>
                  <a:pt x="3111500" y="594520"/>
                </a:cubicBezTo>
                <a:cubicBezTo>
                  <a:pt x="3111500" y="591451"/>
                  <a:pt x="3113988" y="588963"/>
                  <a:pt x="3117057" y="588963"/>
                </a:cubicBezTo>
                <a:close/>
                <a:moveTo>
                  <a:pt x="2778655" y="588963"/>
                </a:moveTo>
                <a:cubicBezTo>
                  <a:pt x="2789768" y="588963"/>
                  <a:pt x="2797176" y="596724"/>
                  <a:pt x="2797176" y="604485"/>
                </a:cubicBezTo>
                <a:cubicBezTo>
                  <a:pt x="2797176" y="616127"/>
                  <a:pt x="2789768" y="623888"/>
                  <a:pt x="2778655" y="623888"/>
                </a:cubicBezTo>
                <a:cubicBezTo>
                  <a:pt x="2771247" y="623888"/>
                  <a:pt x="2763838" y="616127"/>
                  <a:pt x="2763838" y="604485"/>
                </a:cubicBezTo>
                <a:cubicBezTo>
                  <a:pt x="2763838" y="596724"/>
                  <a:pt x="2771247" y="588963"/>
                  <a:pt x="2778655" y="588963"/>
                </a:cubicBezTo>
                <a:close/>
                <a:moveTo>
                  <a:pt x="2325201" y="588963"/>
                </a:moveTo>
                <a:cubicBezTo>
                  <a:pt x="2336557" y="588963"/>
                  <a:pt x="2347914" y="600472"/>
                  <a:pt x="2347914" y="611982"/>
                </a:cubicBezTo>
                <a:cubicBezTo>
                  <a:pt x="2347914" y="627328"/>
                  <a:pt x="2336557" y="635001"/>
                  <a:pt x="2325201" y="635001"/>
                </a:cubicBezTo>
                <a:cubicBezTo>
                  <a:pt x="2310058" y="635001"/>
                  <a:pt x="2298701" y="627328"/>
                  <a:pt x="2298701" y="611982"/>
                </a:cubicBezTo>
                <a:cubicBezTo>
                  <a:pt x="2298701" y="600472"/>
                  <a:pt x="2310058" y="588963"/>
                  <a:pt x="2325201" y="588963"/>
                </a:cubicBezTo>
                <a:close/>
                <a:moveTo>
                  <a:pt x="1322071" y="588963"/>
                </a:moveTo>
                <a:cubicBezTo>
                  <a:pt x="1337311" y="588963"/>
                  <a:pt x="1352551" y="600529"/>
                  <a:pt x="1352551" y="615950"/>
                </a:cubicBezTo>
                <a:cubicBezTo>
                  <a:pt x="1352551" y="631372"/>
                  <a:pt x="1337311" y="642938"/>
                  <a:pt x="1322071" y="642938"/>
                </a:cubicBezTo>
                <a:cubicBezTo>
                  <a:pt x="1306831" y="642938"/>
                  <a:pt x="1295401" y="631372"/>
                  <a:pt x="1295401" y="615950"/>
                </a:cubicBezTo>
                <a:cubicBezTo>
                  <a:pt x="1295401" y="600529"/>
                  <a:pt x="1306831" y="588963"/>
                  <a:pt x="1322071" y="588963"/>
                </a:cubicBezTo>
                <a:close/>
                <a:moveTo>
                  <a:pt x="532606" y="585788"/>
                </a:moveTo>
                <a:cubicBezTo>
                  <a:pt x="540147" y="585788"/>
                  <a:pt x="547688" y="593196"/>
                  <a:pt x="547688" y="604309"/>
                </a:cubicBezTo>
                <a:cubicBezTo>
                  <a:pt x="547688" y="611717"/>
                  <a:pt x="540147" y="619126"/>
                  <a:pt x="532606" y="619126"/>
                </a:cubicBezTo>
                <a:cubicBezTo>
                  <a:pt x="521295" y="619126"/>
                  <a:pt x="517525" y="611717"/>
                  <a:pt x="517525" y="604309"/>
                </a:cubicBezTo>
                <a:cubicBezTo>
                  <a:pt x="517525" y="593196"/>
                  <a:pt x="521295" y="585788"/>
                  <a:pt x="532606" y="585788"/>
                </a:cubicBezTo>
                <a:close/>
                <a:moveTo>
                  <a:pt x="1087871" y="581025"/>
                </a:moveTo>
                <a:cubicBezTo>
                  <a:pt x="1099561" y="581025"/>
                  <a:pt x="1111251" y="592715"/>
                  <a:pt x="1111251" y="604405"/>
                </a:cubicBezTo>
                <a:cubicBezTo>
                  <a:pt x="1111251" y="616095"/>
                  <a:pt x="1099561" y="623888"/>
                  <a:pt x="1087871" y="623888"/>
                </a:cubicBezTo>
                <a:cubicBezTo>
                  <a:pt x="1076181" y="623888"/>
                  <a:pt x="1068388" y="616095"/>
                  <a:pt x="1068388" y="604405"/>
                </a:cubicBezTo>
                <a:cubicBezTo>
                  <a:pt x="1068388" y="592715"/>
                  <a:pt x="1076181" y="581025"/>
                  <a:pt x="1087871" y="581025"/>
                </a:cubicBezTo>
                <a:close/>
                <a:moveTo>
                  <a:pt x="2559340" y="577850"/>
                </a:moveTo>
                <a:cubicBezTo>
                  <a:pt x="2570597" y="577850"/>
                  <a:pt x="2578101" y="585354"/>
                  <a:pt x="2578101" y="596611"/>
                </a:cubicBezTo>
                <a:cubicBezTo>
                  <a:pt x="2578101" y="607868"/>
                  <a:pt x="2570597" y="619125"/>
                  <a:pt x="2559340" y="619125"/>
                </a:cubicBezTo>
                <a:cubicBezTo>
                  <a:pt x="2548083" y="619125"/>
                  <a:pt x="2536826" y="607868"/>
                  <a:pt x="2536826" y="596611"/>
                </a:cubicBezTo>
                <a:cubicBezTo>
                  <a:pt x="2536826" y="585354"/>
                  <a:pt x="2548083" y="577850"/>
                  <a:pt x="2559340" y="577850"/>
                </a:cubicBezTo>
                <a:close/>
                <a:moveTo>
                  <a:pt x="405342" y="563563"/>
                </a:moveTo>
                <a:cubicBezTo>
                  <a:pt x="409047" y="563563"/>
                  <a:pt x="412751" y="567267"/>
                  <a:pt x="412751" y="567267"/>
                </a:cubicBezTo>
                <a:cubicBezTo>
                  <a:pt x="412751" y="570972"/>
                  <a:pt x="409047" y="574676"/>
                  <a:pt x="405342" y="574676"/>
                </a:cubicBezTo>
                <a:cubicBezTo>
                  <a:pt x="405342" y="574676"/>
                  <a:pt x="401638" y="570972"/>
                  <a:pt x="401638" y="567267"/>
                </a:cubicBezTo>
                <a:cubicBezTo>
                  <a:pt x="401638" y="567267"/>
                  <a:pt x="405342" y="563563"/>
                  <a:pt x="405342" y="563563"/>
                </a:cubicBezTo>
                <a:close/>
                <a:moveTo>
                  <a:pt x="1420020" y="555625"/>
                </a:moveTo>
                <a:cubicBezTo>
                  <a:pt x="1434988" y="555625"/>
                  <a:pt x="1446214" y="566851"/>
                  <a:pt x="1446214" y="581819"/>
                </a:cubicBezTo>
                <a:cubicBezTo>
                  <a:pt x="1446214" y="596787"/>
                  <a:pt x="1434988" y="608013"/>
                  <a:pt x="1420020" y="608013"/>
                </a:cubicBezTo>
                <a:cubicBezTo>
                  <a:pt x="1405052" y="608013"/>
                  <a:pt x="1393826" y="596787"/>
                  <a:pt x="1393826" y="581819"/>
                </a:cubicBezTo>
                <a:cubicBezTo>
                  <a:pt x="1393826" y="566851"/>
                  <a:pt x="1405052" y="555625"/>
                  <a:pt x="1420020" y="555625"/>
                </a:cubicBezTo>
                <a:close/>
                <a:moveTo>
                  <a:pt x="2228057" y="550863"/>
                </a:moveTo>
                <a:cubicBezTo>
                  <a:pt x="2243025" y="550863"/>
                  <a:pt x="2254251" y="566284"/>
                  <a:pt x="2254251" y="577850"/>
                </a:cubicBezTo>
                <a:cubicBezTo>
                  <a:pt x="2254251" y="593272"/>
                  <a:pt x="2243025" y="604838"/>
                  <a:pt x="2228057" y="604838"/>
                </a:cubicBezTo>
                <a:cubicBezTo>
                  <a:pt x="2213089" y="604838"/>
                  <a:pt x="2201863" y="593272"/>
                  <a:pt x="2201863" y="577850"/>
                </a:cubicBezTo>
                <a:cubicBezTo>
                  <a:pt x="2201863" y="566284"/>
                  <a:pt x="2213089" y="550863"/>
                  <a:pt x="2228057" y="550863"/>
                </a:cubicBezTo>
                <a:close/>
                <a:moveTo>
                  <a:pt x="736601" y="550863"/>
                </a:moveTo>
                <a:cubicBezTo>
                  <a:pt x="744221" y="550863"/>
                  <a:pt x="755651" y="558483"/>
                  <a:pt x="755651" y="569913"/>
                </a:cubicBezTo>
                <a:cubicBezTo>
                  <a:pt x="755651" y="581343"/>
                  <a:pt x="744221" y="588963"/>
                  <a:pt x="736601" y="588963"/>
                </a:cubicBezTo>
                <a:cubicBezTo>
                  <a:pt x="725171" y="588963"/>
                  <a:pt x="717551" y="581343"/>
                  <a:pt x="717551" y="569913"/>
                </a:cubicBezTo>
                <a:cubicBezTo>
                  <a:pt x="717551" y="558483"/>
                  <a:pt x="725171" y="550863"/>
                  <a:pt x="736601" y="550863"/>
                </a:cubicBezTo>
                <a:close/>
                <a:moveTo>
                  <a:pt x="2910683" y="547688"/>
                </a:moveTo>
                <a:cubicBezTo>
                  <a:pt x="2918223" y="547688"/>
                  <a:pt x="2925764" y="555229"/>
                  <a:pt x="2925764" y="562769"/>
                </a:cubicBezTo>
                <a:cubicBezTo>
                  <a:pt x="2925764" y="570310"/>
                  <a:pt x="2918223" y="577851"/>
                  <a:pt x="2910683" y="577851"/>
                </a:cubicBezTo>
                <a:cubicBezTo>
                  <a:pt x="2903142" y="577851"/>
                  <a:pt x="2895601" y="570310"/>
                  <a:pt x="2895601" y="562769"/>
                </a:cubicBezTo>
                <a:cubicBezTo>
                  <a:pt x="2895601" y="555229"/>
                  <a:pt x="2903142" y="547688"/>
                  <a:pt x="2910683" y="547688"/>
                </a:cubicBezTo>
                <a:close/>
                <a:moveTo>
                  <a:pt x="2695576" y="539751"/>
                </a:moveTo>
                <a:cubicBezTo>
                  <a:pt x="2699544" y="539751"/>
                  <a:pt x="2703513" y="543720"/>
                  <a:pt x="2703513" y="547688"/>
                </a:cubicBezTo>
                <a:cubicBezTo>
                  <a:pt x="2703513" y="551657"/>
                  <a:pt x="2699544" y="555626"/>
                  <a:pt x="2695576" y="555626"/>
                </a:cubicBezTo>
                <a:cubicBezTo>
                  <a:pt x="2691607" y="555626"/>
                  <a:pt x="2687638" y="551657"/>
                  <a:pt x="2687638" y="547688"/>
                </a:cubicBezTo>
                <a:cubicBezTo>
                  <a:pt x="2687638" y="543720"/>
                  <a:pt x="2691607" y="539751"/>
                  <a:pt x="2695576" y="539751"/>
                </a:cubicBezTo>
                <a:close/>
                <a:moveTo>
                  <a:pt x="952500" y="539751"/>
                </a:moveTo>
                <a:cubicBezTo>
                  <a:pt x="959909" y="539751"/>
                  <a:pt x="963613" y="547462"/>
                  <a:pt x="963613" y="551317"/>
                </a:cubicBezTo>
                <a:cubicBezTo>
                  <a:pt x="963613" y="559028"/>
                  <a:pt x="959909" y="566739"/>
                  <a:pt x="952500" y="566739"/>
                </a:cubicBezTo>
                <a:cubicBezTo>
                  <a:pt x="945092" y="566739"/>
                  <a:pt x="941388" y="559028"/>
                  <a:pt x="941388" y="551317"/>
                </a:cubicBezTo>
                <a:cubicBezTo>
                  <a:pt x="941388" y="547462"/>
                  <a:pt x="945092" y="539751"/>
                  <a:pt x="952500" y="539751"/>
                </a:cubicBezTo>
                <a:close/>
                <a:moveTo>
                  <a:pt x="2468881" y="539750"/>
                </a:moveTo>
                <a:cubicBezTo>
                  <a:pt x="2472691" y="539750"/>
                  <a:pt x="2476501" y="543560"/>
                  <a:pt x="2476501" y="551180"/>
                </a:cubicBezTo>
                <a:cubicBezTo>
                  <a:pt x="2476501" y="554990"/>
                  <a:pt x="2472691" y="558800"/>
                  <a:pt x="2468881" y="558800"/>
                </a:cubicBezTo>
                <a:cubicBezTo>
                  <a:pt x="2461261" y="558800"/>
                  <a:pt x="2457451" y="554990"/>
                  <a:pt x="2457451" y="551180"/>
                </a:cubicBezTo>
                <a:cubicBezTo>
                  <a:pt x="2457451" y="543560"/>
                  <a:pt x="2461261" y="539750"/>
                  <a:pt x="2468881" y="539750"/>
                </a:cubicBezTo>
                <a:close/>
                <a:moveTo>
                  <a:pt x="1178719" y="539750"/>
                </a:moveTo>
                <a:cubicBezTo>
                  <a:pt x="1186260" y="539750"/>
                  <a:pt x="1193801" y="547291"/>
                  <a:pt x="1193801" y="554831"/>
                </a:cubicBezTo>
                <a:cubicBezTo>
                  <a:pt x="1193801" y="562372"/>
                  <a:pt x="1186260" y="569913"/>
                  <a:pt x="1178719" y="569913"/>
                </a:cubicBezTo>
                <a:cubicBezTo>
                  <a:pt x="1171179" y="569913"/>
                  <a:pt x="1163638" y="562372"/>
                  <a:pt x="1163638" y="554831"/>
                </a:cubicBezTo>
                <a:cubicBezTo>
                  <a:pt x="1163638" y="547291"/>
                  <a:pt x="1171179" y="539750"/>
                  <a:pt x="1178719" y="539750"/>
                </a:cubicBezTo>
                <a:close/>
                <a:moveTo>
                  <a:pt x="2129633" y="536575"/>
                </a:moveTo>
                <a:cubicBezTo>
                  <a:pt x="2137173" y="536575"/>
                  <a:pt x="2144714" y="543983"/>
                  <a:pt x="2144714" y="551392"/>
                </a:cubicBezTo>
                <a:cubicBezTo>
                  <a:pt x="2144714" y="562504"/>
                  <a:pt x="2137173" y="569913"/>
                  <a:pt x="2129633" y="569913"/>
                </a:cubicBezTo>
                <a:cubicBezTo>
                  <a:pt x="2118322" y="569913"/>
                  <a:pt x="2114551" y="562504"/>
                  <a:pt x="2114551" y="551392"/>
                </a:cubicBezTo>
                <a:cubicBezTo>
                  <a:pt x="2114551" y="543983"/>
                  <a:pt x="2118322" y="536575"/>
                  <a:pt x="2129633" y="536575"/>
                </a:cubicBezTo>
                <a:close/>
                <a:moveTo>
                  <a:pt x="1518445" y="533400"/>
                </a:moveTo>
                <a:cubicBezTo>
                  <a:pt x="1529955" y="533400"/>
                  <a:pt x="1541464" y="544512"/>
                  <a:pt x="1541464" y="555625"/>
                </a:cubicBezTo>
                <a:cubicBezTo>
                  <a:pt x="1541464" y="566737"/>
                  <a:pt x="1529955" y="577850"/>
                  <a:pt x="1518445" y="577850"/>
                </a:cubicBezTo>
                <a:cubicBezTo>
                  <a:pt x="1506936" y="577850"/>
                  <a:pt x="1495426" y="566737"/>
                  <a:pt x="1495426" y="555625"/>
                </a:cubicBezTo>
                <a:cubicBezTo>
                  <a:pt x="1495426" y="544512"/>
                  <a:pt x="1506936" y="533400"/>
                  <a:pt x="1518445" y="533400"/>
                </a:cubicBezTo>
                <a:close/>
                <a:moveTo>
                  <a:pt x="3038475" y="520700"/>
                </a:moveTo>
                <a:cubicBezTo>
                  <a:pt x="3038475" y="520700"/>
                  <a:pt x="3043238" y="520700"/>
                  <a:pt x="3043238" y="520700"/>
                </a:cubicBezTo>
                <a:cubicBezTo>
                  <a:pt x="3043238" y="525463"/>
                  <a:pt x="3043238" y="525463"/>
                  <a:pt x="3043238" y="525463"/>
                </a:cubicBezTo>
                <a:cubicBezTo>
                  <a:pt x="3038475" y="525463"/>
                  <a:pt x="3038475" y="525463"/>
                  <a:pt x="3038475" y="520700"/>
                </a:cubicBezTo>
                <a:close/>
                <a:moveTo>
                  <a:pt x="604520" y="520700"/>
                </a:moveTo>
                <a:cubicBezTo>
                  <a:pt x="612140" y="520700"/>
                  <a:pt x="615950" y="524510"/>
                  <a:pt x="615950" y="532130"/>
                </a:cubicBezTo>
                <a:cubicBezTo>
                  <a:pt x="615950" y="535940"/>
                  <a:pt x="612140" y="539750"/>
                  <a:pt x="604520" y="539750"/>
                </a:cubicBezTo>
                <a:cubicBezTo>
                  <a:pt x="600710" y="539750"/>
                  <a:pt x="596900" y="535940"/>
                  <a:pt x="596900" y="532130"/>
                </a:cubicBezTo>
                <a:cubicBezTo>
                  <a:pt x="596900" y="524510"/>
                  <a:pt x="600710" y="520700"/>
                  <a:pt x="604520" y="520700"/>
                </a:cubicBezTo>
                <a:close/>
                <a:moveTo>
                  <a:pt x="2027238" y="517525"/>
                </a:moveTo>
                <a:cubicBezTo>
                  <a:pt x="2038668" y="517525"/>
                  <a:pt x="2046288" y="524933"/>
                  <a:pt x="2046288" y="532342"/>
                </a:cubicBezTo>
                <a:cubicBezTo>
                  <a:pt x="2046288" y="543454"/>
                  <a:pt x="2038668" y="550863"/>
                  <a:pt x="2027238" y="550863"/>
                </a:cubicBezTo>
                <a:cubicBezTo>
                  <a:pt x="2015808" y="550863"/>
                  <a:pt x="2008188" y="543454"/>
                  <a:pt x="2008188" y="532342"/>
                </a:cubicBezTo>
                <a:cubicBezTo>
                  <a:pt x="2008188" y="524933"/>
                  <a:pt x="2015808" y="517525"/>
                  <a:pt x="2027238" y="517525"/>
                </a:cubicBezTo>
                <a:close/>
                <a:moveTo>
                  <a:pt x="1620045" y="514350"/>
                </a:moveTo>
                <a:cubicBezTo>
                  <a:pt x="1631555" y="514350"/>
                  <a:pt x="1643064" y="525462"/>
                  <a:pt x="1643064" y="536575"/>
                </a:cubicBezTo>
                <a:cubicBezTo>
                  <a:pt x="1643064" y="547687"/>
                  <a:pt x="1631555" y="555096"/>
                  <a:pt x="1620045" y="558800"/>
                </a:cubicBezTo>
                <a:cubicBezTo>
                  <a:pt x="1608536" y="558800"/>
                  <a:pt x="1597026" y="547687"/>
                  <a:pt x="1597026" y="536575"/>
                </a:cubicBezTo>
                <a:cubicBezTo>
                  <a:pt x="1597026" y="525462"/>
                  <a:pt x="1608536" y="514350"/>
                  <a:pt x="1620045" y="514350"/>
                </a:cubicBezTo>
                <a:close/>
                <a:moveTo>
                  <a:pt x="1925638" y="506413"/>
                </a:moveTo>
                <a:cubicBezTo>
                  <a:pt x="1937068" y="506413"/>
                  <a:pt x="1944688" y="513821"/>
                  <a:pt x="1944688" y="521230"/>
                </a:cubicBezTo>
                <a:cubicBezTo>
                  <a:pt x="1944688" y="532342"/>
                  <a:pt x="1937068" y="539751"/>
                  <a:pt x="1925638" y="539751"/>
                </a:cubicBezTo>
                <a:cubicBezTo>
                  <a:pt x="1914208" y="539751"/>
                  <a:pt x="1906588" y="532342"/>
                  <a:pt x="1906588" y="521230"/>
                </a:cubicBezTo>
                <a:cubicBezTo>
                  <a:pt x="1906588" y="513821"/>
                  <a:pt x="1914208" y="506413"/>
                  <a:pt x="1925638" y="506413"/>
                </a:cubicBezTo>
                <a:close/>
                <a:moveTo>
                  <a:pt x="1824038" y="503238"/>
                </a:moveTo>
                <a:cubicBezTo>
                  <a:pt x="1835468" y="503238"/>
                  <a:pt x="1843088" y="510540"/>
                  <a:pt x="1843088" y="521494"/>
                </a:cubicBezTo>
                <a:cubicBezTo>
                  <a:pt x="1843088" y="528797"/>
                  <a:pt x="1835468" y="539751"/>
                  <a:pt x="1824038" y="539751"/>
                </a:cubicBezTo>
                <a:cubicBezTo>
                  <a:pt x="1812608" y="539751"/>
                  <a:pt x="1804988" y="528797"/>
                  <a:pt x="1804988" y="521494"/>
                </a:cubicBezTo>
                <a:cubicBezTo>
                  <a:pt x="1804988" y="510540"/>
                  <a:pt x="1812608" y="503238"/>
                  <a:pt x="1824038" y="503238"/>
                </a:cubicBezTo>
                <a:close/>
                <a:moveTo>
                  <a:pt x="1722006" y="503238"/>
                </a:moveTo>
                <a:cubicBezTo>
                  <a:pt x="1733696" y="503238"/>
                  <a:pt x="1741489" y="514495"/>
                  <a:pt x="1741489" y="525752"/>
                </a:cubicBezTo>
                <a:cubicBezTo>
                  <a:pt x="1741489" y="537008"/>
                  <a:pt x="1733696" y="544513"/>
                  <a:pt x="1722006" y="544513"/>
                </a:cubicBezTo>
                <a:cubicBezTo>
                  <a:pt x="1710316" y="544513"/>
                  <a:pt x="1698626" y="537008"/>
                  <a:pt x="1698626" y="525752"/>
                </a:cubicBezTo>
                <a:cubicBezTo>
                  <a:pt x="1698626" y="514495"/>
                  <a:pt x="1710316" y="503238"/>
                  <a:pt x="1722006" y="503238"/>
                </a:cubicBezTo>
                <a:close/>
                <a:moveTo>
                  <a:pt x="2374901" y="498475"/>
                </a:moveTo>
                <a:cubicBezTo>
                  <a:pt x="2378605" y="498475"/>
                  <a:pt x="2386013" y="502179"/>
                  <a:pt x="2386013" y="509587"/>
                </a:cubicBezTo>
                <a:cubicBezTo>
                  <a:pt x="2386013" y="516996"/>
                  <a:pt x="2378605" y="520700"/>
                  <a:pt x="2374901" y="520700"/>
                </a:cubicBezTo>
                <a:cubicBezTo>
                  <a:pt x="2367492" y="520700"/>
                  <a:pt x="2363788" y="516996"/>
                  <a:pt x="2363788" y="509587"/>
                </a:cubicBezTo>
                <a:cubicBezTo>
                  <a:pt x="2363788" y="502179"/>
                  <a:pt x="2367492" y="498475"/>
                  <a:pt x="2374901" y="498475"/>
                </a:cubicBezTo>
                <a:close/>
                <a:moveTo>
                  <a:pt x="2831572" y="495301"/>
                </a:moveTo>
                <a:cubicBezTo>
                  <a:pt x="2835276" y="495301"/>
                  <a:pt x="2835276" y="495301"/>
                  <a:pt x="2835276" y="499005"/>
                </a:cubicBezTo>
                <a:cubicBezTo>
                  <a:pt x="2835276" y="502710"/>
                  <a:pt x="2835276" y="506414"/>
                  <a:pt x="2831572" y="506414"/>
                </a:cubicBezTo>
                <a:cubicBezTo>
                  <a:pt x="2827868" y="506414"/>
                  <a:pt x="2824163" y="506414"/>
                  <a:pt x="2824163" y="499005"/>
                </a:cubicBezTo>
                <a:cubicBezTo>
                  <a:pt x="2824163" y="495301"/>
                  <a:pt x="2827868" y="495301"/>
                  <a:pt x="2831572" y="495301"/>
                </a:cubicBezTo>
                <a:close/>
                <a:moveTo>
                  <a:pt x="815975" y="495301"/>
                </a:moveTo>
                <a:cubicBezTo>
                  <a:pt x="823384" y="495301"/>
                  <a:pt x="827088" y="502558"/>
                  <a:pt x="827088" y="506187"/>
                </a:cubicBezTo>
                <a:cubicBezTo>
                  <a:pt x="827088" y="513444"/>
                  <a:pt x="823384" y="520701"/>
                  <a:pt x="815975" y="520701"/>
                </a:cubicBezTo>
                <a:cubicBezTo>
                  <a:pt x="808567" y="520701"/>
                  <a:pt x="804863" y="513444"/>
                  <a:pt x="804863" y="506187"/>
                </a:cubicBezTo>
                <a:cubicBezTo>
                  <a:pt x="804863" y="502558"/>
                  <a:pt x="808567" y="495301"/>
                  <a:pt x="815975" y="495301"/>
                </a:cubicBezTo>
                <a:close/>
                <a:moveTo>
                  <a:pt x="1273176" y="495300"/>
                </a:moveTo>
                <a:cubicBezTo>
                  <a:pt x="1284606" y="495300"/>
                  <a:pt x="1292226" y="502920"/>
                  <a:pt x="1292226" y="514350"/>
                </a:cubicBezTo>
                <a:cubicBezTo>
                  <a:pt x="1292226" y="525780"/>
                  <a:pt x="1284606" y="533400"/>
                  <a:pt x="1273176" y="533400"/>
                </a:cubicBezTo>
                <a:cubicBezTo>
                  <a:pt x="1261746" y="533400"/>
                  <a:pt x="1254126" y="525780"/>
                  <a:pt x="1254126" y="514350"/>
                </a:cubicBezTo>
                <a:cubicBezTo>
                  <a:pt x="1254126" y="502920"/>
                  <a:pt x="1261746" y="495300"/>
                  <a:pt x="1273176" y="495300"/>
                </a:cubicBezTo>
                <a:close/>
                <a:moveTo>
                  <a:pt x="476779" y="490538"/>
                </a:moveTo>
                <a:cubicBezTo>
                  <a:pt x="480484" y="490538"/>
                  <a:pt x="484188" y="490538"/>
                  <a:pt x="484188" y="494771"/>
                </a:cubicBezTo>
                <a:cubicBezTo>
                  <a:pt x="484188" y="499005"/>
                  <a:pt x="480484" y="503238"/>
                  <a:pt x="476779" y="503238"/>
                </a:cubicBezTo>
                <a:cubicBezTo>
                  <a:pt x="476779" y="503238"/>
                  <a:pt x="473075" y="499005"/>
                  <a:pt x="473075" y="494771"/>
                </a:cubicBezTo>
                <a:cubicBezTo>
                  <a:pt x="473075" y="490538"/>
                  <a:pt x="476779" y="490538"/>
                  <a:pt x="476779" y="490538"/>
                </a:cubicBezTo>
                <a:close/>
                <a:moveTo>
                  <a:pt x="1038225" y="487363"/>
                </a:moveTo>
                <a:cubicBezTo>
                  <a:pt x="1045634" y="487363"/>
                  <a:pt x="1049338" y="495074"/>
                  <a:pt x="1049338" y="498929"/>
                </a:cubicBezTo>
                <a:cubicBezTo>
                  <a:pt x="1049338" y="506640"/>
                  <a:pt x="1045634" y="514351"/>
                  <a:pt x="1038225" y="514351"/>
                </a:cubicBezTo>
                <a:cubicBezTo>
                  <a:pt x="1030817" y="514351"/>
                  <a:pt x="1027113" y="506640"/>
                  <a:pt x="1027113" y="498929"/>
                </a:cubicBezTo>
                <a:cubicBezTo>
                  <a:pt x="1027113" y="495074"/>
                  <a:pt x="1030817" y="487363"/>
                  <a:pt x="1038225" y="487363"/>
                </a:cubicBezTo>
                <a:close/>
                <a:moveTo>
                  <a:pt x="2608581" y="484188"/>
                </a:moveTo>
                <a:cubicBezTo>
                  <a:pt x="2612391" y="484188"/>
                  <a:pt x="2616201" y="487998"/>
                  <a:pt x="2616201" y="495618"/>
                </a:cubicBezTo>
                <a:cubicBezTo>
                  <a:pt x="2616201" y="499428"/>
                  <a:pt x="2612391" y="503238"/>
                  <a:pt x="2608581" y="503238"/>
                </a:cubicBezTo>
                <a:cubicBezTo>
                  <a:pt x="2600961" y="503238"/>
                  <a:pt x="2597151" y="499428"/>
                  <a:pt x="2597151" y="495618"/>
                </a:cubicBezTo>
                <a:cubicBezTo>
                  <a:pt x="2597151" y="487998"/>
                  <a:pt x="2600961" y="484188"/>
                  <a:pt x="2608581" y="484188"/>
                </a:cubicBezTo>
                <a:close/>
                <a:moveTo>
                  <a:pt x="2277270" y="460376"/>
                </a:moveTo>
                <a:cubicBezTo>
                  <a:pt x="2284810" y="460376"/>
                  <a:pt x="2292351" y="468087"/>
                  <a:pt x="2292351" y="475798"/>
                </a:cubicBezTo>
                <a:cubicBezTo>
                  <a:pt x="2292351" y="483507"/>
                  <a:pt x="2284810" y="487363"/>
                  <a:pt x="2277270" y="487363"/>
                </a:cubicBezTo>
                <a:cubicBezTo>
                  <a:pt x="2269729" y="487363"/>
                  <a:pt x="2262188" y="483507"/>
                  <a:pt x="2262188" y="475798"/>
                </a:cubicBezTo>
                <a:cubicBezTo>
                  <a:pt x="2262188" y="468087"/>
                  <a:pt x="2269729" y="460376"/>
                  <a:pt x="2277270" y="460376"/>
                </a:cubicBezTo>
                <a:close/>
                <a:moveTo>
                  <a:pt x="1370302" y="457202"/>
                </a:moveTo>
                <a:cubicBezTo>
                  <a:pt x="1381558" y="457202"/>
                  <a:pt x="1389063" y="464706"/>
                  <a:pt x="1389063" y="479715"/>
                </a:cubicBezTo>
                <a:cubicBezTo>
                  <a:pt x="1389063" y="490970"/>
                  <a:pt x="1381558" y="498475"/>
                  <a:pt x="1370302" y="498475"/>
                </a:cubicBezTo>
                <a:cubicBezTo>
                  <a:pt x="1355292" y="498475"/>
                  <a:pt x="1347788" y="490970"/>
                  <a:pt x="1347788" y="479715"/>
                </a:cubicBezTo>
                <a:cubicBezTo>
                  <a:pt x="1347788" y="464706"/>
                  <a:pt x="1355292" y="457202"/>
                  <a:pt x="1370302" y="457202"/>
                </a:cubicBezTo>
                <a:close/>
                <a:moveTo>
                  <a:pt x="684212" y="454026"/>
                </a:moveTo>
                <a:cubicBezTo>
                  <a:pt x="691621" y="454026"/>
                  <a:pt x="695325" y="461434"/>
                  <a:pt x="695325" y="465138"/>
                </a:cubicBezTo>
                <a:cubicBezTo>
                  <a:pt x="695325" y="472546"/>
                  <a:pt x="691621" y="476250"/>
                  <a:pt x="684212" y="476250"/>
                </a:cubicBezTo>
                <a:cubicBezTo>
                  <a:pt x="676804" y="476250"/>
                  <a:pt x="673100" y="472546"/>
                  <a:pt x="673100" y="465138"/>
                </a:cubicBezTo>
                <a:cubicBezTo>
                  <a:pt x="673100" y="461434"/>
                  <a:pt x="676804" y="454026"/>
                  <a:pt x="684212" y="454026"/>
                </a:cubicBezTo>
                <a:close/>
                <a:moveTo>
                  <a:pt x="2963334" y="454025"/>
                </a:moveTo>
                <a:cubicBezTo>
                  <a:pt x="2963334" y="454025"/>
                  <a:pt x="2967038" y="454025"/>
                  <a:pt x="2967038" y="457200"/>
                </a:cubicBezTo>
                <a:cubicBezTo>
                  <a:pt x="2967038" y="460376"/>
                  <a:pt x="2963334" y="460376"/>
                  <a:pt x="2963334" y="460376"/>
                </a:cubicBezTo>
                <a:cubicBezTo>
                  <a:pt x="2959630" y="460376"/>
                  <a:pt x="2955925" y="460376"/>
                  <a:pt x="2955925" y="457200"/>
                </a:cubicBezTo>
                <a:cubicBezTo>
                  <a:pt x="2955925" y="454025"/>
                  <a:pt x="2959630" y="454025"/>
                  <a:pt x="2963334" y="454025"/>
                </a:cubicBezTo>
                <a:close/>
                <a:moveTo>
                  <a:pt x="1129507" y="438152"/>
                </a:moveTo>
                <a:cubicBezTo>
                  <a:pt x="1137048" y="438152"/>
                  <a:pt x="1144589" y="441923"/>
                  <a:pt x="1144589" y="453233"/>
                </a:cubicBezTo>
                <a:cubicBezTo>
                  <a:pt x="1144589" y="460775"/>
                  <a:pt x="1137048" y="468316"/>
                  <a:pt x="1129507" y="468316"/>
                </a:cubicBezTo>
                <a:cubicBezTo>
                  <a:pt x="1121967" y="468316"/>
                  <a:pt x="1114426" y="460775"/>
                  <a:pt x="1114426" y="453233"/>
                </a:cubicBezTo>
                <a:cubicBezTo>
                  <a:pt x="1114426" y="441923"/>
                  <a:pt x="1121967" y="438152"/>
                  <a:pt x="1129507" y="438152"/>
                </a:cubicBezTo>
                <a:close/>
                <a:moveTo>
                  <a:pt x="902835" y="438151"/>
                </a:moveTo>
                <a:cubicBezTo>
                  <a:pt x="906690" y="438151"/>
                  <a:pt x="914401" y="441856"/>
                  <a:pt x="914401" y="449265"/>
                </a:cubicBezTo>
                <a:cubicBezTo>
                  <a:pt x="914401" y="456673"/>
                  <a:pt x="906690" y="460377"/>
                  <a:pt x="902835" y="460377"/>
                </a:cubicBezTo>
                <a:cubicBezTo>
                  <a:pt x="895124" y="460377"/>
                  <a:pt x="887413" y="456673"/>
                  <a:pt x="887413" y="449265"/>
                </a:cubicBezTo>
                <a:cubicBezTo>
                  <a:pt x="887413" y="441856"/>
                  <a:pt x="895124" y="438151"/>
                  <a:pt x="902835" y="438151"/>
                </a:cubicBezTo>
                <a:close/>
                <a:moveTo>
                  <a:pt x="2744789" y="434976"/>
                </a:moveTo>
                <a:cubicBezTo>
                  <a:pt x="2748757" y="434976"/>
                  <a:pt x="2752726" y="438787"/>
                  <a:pt x="2752726" y="442597"/>
                </a:cubicBezTo>
                <a:cubicBezTo>
                  <a:pt x="2752726" y="450217"/>
                  <a:pt x="2748757" y="454027"/>
                  <a:pt x="2744789" y="454027"/>
                </a:cubicBezTo>
                <a:cubicBezTo>
                  <a:pt x="2740820" y="454027"/>
                  <a:pt x="2736851" y="450217"/>
                  <a:pt x="2736851" y="442597"/>
                </a:cubicBezTo>
                <a:cubicBezTo>
                  <a:pt x="2736851" y="438787"/>
                  <a:pt x="2740820" y="434976"/>
                  <a:pt x="2744789" y="434976"/>
                </a:cubicBezTo>
                <a:close/>
                <a:moveTo>
                  <a:pt x="2518093" y="434976"/>
                </a:moveTo>
                <a:cubicBezTo>
                  <a:pt x="2521903" y="434976"/>
                  <a:pt x="2525713" y="442385"/>
                  <a:pt x="2525713" y="446089"/>
                </a:cubicBezTo>
                <a:cubicBezTo>
                  <a:pt x="2525713" y="453498"/>
                  <a:pt x="2521903" y="457202"/>
                  <a:pt x="2518093" y="457202"/>
                </a:cubicBezTo>
                <a:cubicBezTo>
                  <a:pt x="2510473" y="457202"/>
                  <a:pt x="2506663" y="453498"/>
                  <a:pt x="2506663" y="446089"/>
                </a:cubicBezTo>
                <a:cubicBezTo>
                  <a:pt x="2506663" y="442385"/>
                  <a:pt x="2510473" y="438681"/>
                  <a:pt x="2518093" y="434976"/>
                </a:cubicBezTo>
                <a:close/>
                <a:moveTo>
                  <a:pt x="2178845" y="430213"/>
                </a:moveTo>
                <a:cubicBezTo>
                  <a:pt x="2186385" y="430213"/>
                  <a:pt x="2193926" y="437975"/>
                  <a:pt x="2193926" y="445736"/>
                </a:cubicBezTo>
                <a:cubicBezTo>
                  <a:pt x="2193926" y="457378"/>
                  <a:pt x="2186385" y="465140"/>
                  <a:pt x="2178845" y="465140"/>
                </a:cubicBezTo>
                <a:cubicBezTo>
                  <a:pt x="2171304" y="465140"/>
                  <a:pt x="2163763" y="457378"/>
                  <a:pt x="2163763" y="445736"/>
                </a:cubicBezTo>
                <a:cubicBezTo>
                  <a:pt x="2163763" y="437975"/>
                  <a:pt x="2171304" y="430213"/>
                  <a:pt x="2178845" y="430213"/>
                </a:cubicBezTo>
                <a:close/>
                <a:moveTo>
                  <a:pt x="1469232" y="427039"/>
                </a:moveTo>
                <a:cubicBezTo>
                  <a:pt x="1480742" y="427039"/>
                  <a:pt x="1492251" y="438549"/>
                  <a:pt x="1492251" y="450059"/>
                </a:cubicBezTo>
                <a:cubicBezTo>
                  <a:pt x="1492251" y="461568"/>
                  <a:pt x="1480742" y="473078"/>
                  <a:pt x="1469232" y="473078"/>
                </a:cubicBezTo>
                <a:cubicBezTo>
                  <a:pt x="1453886" y="473078"/>
                  <a:pt x="1446213" y="461568"/>
                  <a:pt x="1446213" y="450059"/>
                </a:cubicBezTo>
                <a:cubicBezTo>
                  <a:pt x="1446213" y="438549"/>
                  <a:pt x="1453886" y="427039"/>
                  <a:pt x="1469232" y="427039"/>
                </a:cubicBezTo>
                <a:close/>
                <a:moveTo>
                  <a:pt x="553244" y="423863"/>
                </a:moveTo>
                <a:cubicBezTo>
                  <a:pt x="556313" y="423863"/>
                  <a:pt x="558801" y="425285"/>
                  <a:pt x="558801" y="427038"/>
                </a:cubicBezTo>
                <a:cubicBezTo>
                  <a:pt x="558801" y="428792"/>
                  <a:pt x="556313" y="430213"/>
                  <a:pt x="553244" y="430213"/>
                </a:cubicBezTo>
                <a:cubicBezTo>
                  <a:pt x="550176" y="430213"/>
                  <a:pt x="547688" y="428792"/>
                  <a:pt x="547688" y="427038"/>
                </a:cubicBezTo>
                <a:cubicBezTo>
                  <a:pt x="547688" y="425285"/>
                  <a:pt x="550176" y="423863"/>
                  <a:pt x="553244" y="423863"/>
                </a:cubicBezTo>
                <a:close/>
                <a:moveTo>
                  <a:pt x="2076133" y="419101"/>
                </a:moveTo>
                <a:cubicBezTo>
                  <a:pt x="2083753" y="419101"/>
                  <a:pt x="2087563" y="423070"/>
                  <a:pt x="2087563" y="427038"/>
                </a:cubicBezTo>
                <a:cubicBezTo>
                  <a:pt x="2087563" y="431007"/>
                  <a:pt x="2083753" y="434976"/>
                  <a:pt x="2076133" y="434976"/>
                </a:cubicBezTo>
                <a:cubicBezTo>
                  <a:pt x="2072323" y="434976"/>
                  <a:pt x="2068513" y="431007"/>
                  <a:pt x="2068513" y="427038"/>
                </a:cubicBezTo>
                <a:cubicBezTo>
                  <a:pt x="2068513" y="423070"/>
                  <a:pt x="2072323" y="419101"/>
                  <a:pt x="2076133" y="419101"/>
                </a:cubicBezTo>
                <a:close/>
                <a:moveTo>
                  <a:pt x="1567393" y="411164"/>
                </a:moveTo>
                <a:cubicBezTo>
                  <a:pt x="1578506" y="411164"/>
                  <a:pt x="1585914" y="418926"/>
                  <a:pt x="1585914" y="426686"/>
                </a:cubicBezTo>
                <a:cubicBezTo>
                  <a:pt x="1585914" y="438328"/>
                  <a:pt x="1578506" y="446089"/>
                  <a:pt x="1567393" y="446089"/>
                </a:cubicBezTo>
                <a:cubicBezTo>
                  <a:pt x="1559985" y="446089"/>
                  <a:pt x="1552576" y="438328"/>
                  <a:pt x="1552576" y="426686"/>
                </a:cubicBezTo>
                <a:cubicBezTo>
                  <a:pt x="1552576" y="418926"/>
                  <a:pt x="1559985" y="411164"/>
                  <a:pt x="1567393" y="411164"/>
                </a:cubicBezTo>
                <a:close/>
                <a:moveTo>
                  <a:pt x="1974533" y="404814"/>
                </a:moveTo>
                <a:cubicBezTo>
                  <a:pt x="1982153" y="404814"/>
                  <a:pt x="1985963" y="408624"/>
                  <a:pt x="1985963" y="412434"/>
                </a:cubicBezTo>
                <a:cubicBezTo>
                  <a:pt x="1985963" y="420054"/>
                  <a:pt x="1982153" y="423864"/>
                  <a:pt x="1974533" y="423864"/>
                </a:cubicBezTo>
                <a:cubicBezTo>
                  <a:pt x="1970723" y="423864"/>
                  <a:pt x="1966913" y="420054"/>
                  <a:pt x="1966913" y="412434"/>
                </a:cubicBezTo>
                <a:cubicBezTo>
                  <a:pt x="1966913" y="408624"/>
                  <a:pt x="1970723" y="404814"/>
                  <a:pt x="1974533" y="404814"/>
                </a:cubicBezTo>
                <a:close/>
                <a:moveTo>
                  <a:pt x="2424113" y="400052"/>
                </a:moveTo>
                <a:cubicBezTo>
                  <a:pt x="2424113" y="400052"/>
                  <a:pt x="2427288" y="403756"/>
                  <a:pt x="2427288" y="403756"/>
                </a:cubicBezTo>
                <a:cubicBezTo>
                  <a:pt x="2427288" y="407460"/>
                  <a:pt x="2424113" y="411165"/>
                  <a:pt x="2424113" y="411165"/>
                </a:cubicBezTo>
                <a:cubicBezTo>
                  <a:pt x="2420938" y="411165"/>
                  <a:pt x="2420938" y="407460"/>
                  <a:pt x="2420938" y="403756"/>
                </a:cubicBezTo>
                <a:cubicBezTo>
                  <a:pt x="2420938" y="403756"/>
                  <a:pt x="2420938" y="400052"/>
                  <a:pt x="2424113" y="400052"/>
                </a:cubicBezTo>
                <a:close/>
                <a:moveTo>
                  <a:pt x="1669258" y="400051"/>
                </a:moveTo>
                <a:cubicBezTo>
                  <a:pt x="1676798" y="400051"/>
                  <a:pt x="1684339" y="403907"/>
                  <a:pt x="1684339" y="415473"/>
                </a:cubicBezTo>
                <a:cubicBezTo>
                  <a:pt x="1684339" y="423184"/>
                  <a:pt x="1676798" y="427039"/>
                  <a:pt x="1669258" y="427039"/>
                </a:cubicBezTo>
                <a:cubicBezTo>
                  <a:pt x="1661717" y="427039"/>
                  <a:pt x="1654176" y="423184"/>
                  <a:pt x="1654176" y="415473"/>
                </a:cubicBezTo>
                <a:cubicBezTo>
                  <a:pt x="1654176" y="403907"/>
                  <a:pt x="1661717" y="400051"/>
                  <a:pt x="1669258" y="400051"/>
                </a:cubicBezTo>
                <a:close/>
                <a:moveTo>
                  <a:pt x="1223510" y="396877"/>
                </a:moveTo>
                <a:cubicBezTo>
                  <a:pt x="1231220" y="396877"/>
                  <a:pt x="1235076" y="404588"/>
                  <a:pt x="1235076" y="412299"/>
                </a:cubicBezTo>
                <a:cubicBezTo>
                  <a:pt x="1235076" y="420010"/>
                  <a:pt x="1231220" y="423865"/>
                  <a:pt x="1223510" y="423865"/>
                </a:cubicBezTo>
                <a:cubicBezTo>
                  <a:pt x="1215799" y="423865"/>
                  <a:pt x="1208088" y="420010"/>
                  <a:pt x="1208088" y="412299"/>
                </a:cubicBezTo>
                <a:cubicBezTo>
                  <a:pt x="1208088" y="404588"/>
                  <a:pt x="1215799" y="396877"/>
                  <a:pt x="1223510" y="396877"/>
                </a:cubicBezTo>
                <a:close/>
                <a:moveTo>
                  <a:pt x="767292" y="396876"/>
                </a:moveTo>
                <a:cubicBezTo>
                  <a:pt x="767292" y="396876"/>
                  <a:pt x="771525" y="400580"/>
                  <a:pt x="771525" y="404284"/>
                </a:cubicBezTo>
                <a:cubicBezTo>
                  <a:pt x="771525" y="407989"/>
                  <a:pt x="767292" y="407989"/>
                  <a:pt x="767292" y="407989"/>
                </a:cubicBezTo>
                <a:cubicBezTo>
                  <a:pt x="763058" y="407989"/>
                  <a:pt x="758825" y="407989"/>
                  <a:pt x="758825" y="404284"/>
                </a:cubicBezTo>
                <a:cubicBezTo>
                  <a:pt x="758825" y="400580"/>
                  <a:pt x="763058" y="396876"/>
                  <a:pt x="767292" y="396876"/>
                </a:cubicBezTo>
                <a:close/>
                <a:moveTo>
                  <a:pt x="990072" y="393702"/>
                </a:moveTo>
                <a:cubicBezTo>
                  <a:pt x="993776" y="393702"/>
                  <a:pt x="993776" y="393702"/>
                  <a:pt x="993776" y="396877"/>
                </a:cubicBezTo>
                <a:cubicBezTo>
                  <a:pt x="993776" y="400052"/>
                  <a:pt x="993776" y="400052"/>
                  <a:pt x="990072" y="400052"/>
                </a:cubicBezTo>
                <a:cubicBezTo>
                  <a:pt x="986367" y="400052"/>
                  <a:pt x="982663" y="400052"/>
                  <a:pt x="982663" y="396877"/>
                </a:cubicBezTo>
                <a:cubicBezTo>
                  <a:pt x="982663" y="393702"/>
                  <a:pt x="986367" y="393702"/>
                  <a:pt x="990072" y="393702"/>
                </a:cubicBezTo>
                <a:close/>
                <a:moveTo>
                  <a:pt x="1873024" y="393701"/>
                </a:moveTo>
                <a:cubicBezTo>
                  <a:pt x="1880281" y="393701"/>
                  <a:pt x="1887538" y="400958"/>
                  <a:pt x="1887538" y="404587"/>
                </a:cubicBezTo>
                <a:cubicBezTo>
                  <a:pt x="1887538" y="411844"/>
                  <a:pt x="1880281" y="419101"/>
                  <a:pt x="1873024" y="419101"/>
                </a:cubicBezTo>
                <a:cubicBezTo>
                  <a:pt x="1869395" y="419101"/>
                  <a:pt x="1862138" y="411844"/>
                  <a:pt x="1862138" y="404587"/>
                </a:cubicBezTo>
                <a:cubicBezTo>
                  <a:pt x="1862138" y="400958"/>
                  <a:pt x="1869395" y="393701"/>
                  <a:pt x="1873024" y="393701"/>
                </a:cubicBezTo>
                <a:close/>
                <a:moveTo>
                  <a:pt x="1770858" y="393701"/>
                </a:moveTo>
                <a:cubicBezTo>
                  <a:pt x="1778398" y="393701"/>
                  <a:pt x="1785939" y="397471"/>
                  <a:pt x="1785939" y="408782"/>
                </a:cubicBezTo>
                <a:cubicBezTo>
                  <a:pt x="1785939" y="416324"/>
                  <a:pt x="1778398" y="423864"/>
                  <a:pt x="1770858" y="423864"/>
                </a:cubicBezTo>
                <a:cubicBezTo>
                  <a:pt x="1763317" y="423864"/>
                  <a:pt x="1755776" y="416324"/>
                  <a:pt x="1755776" y="408782"/>
                </a:cubicBezTo>
                <a:cubicBezTo>
                  <a:pt x="1755776" y="397471"/>
                  <a:pt x="1763317" y="393701"/>
                  <a:pt x="1770858" y="393701"/>
                </a:cubicBezTo>
                <a:close/>
                <a:moveTo>
                  <a:pt x="2881313" y="393700"/>
                </a:moveTo>
                <a:lnTo>
                  <a:pt x="2884488" y="396875"/>
                </a:lnTo>
                <a:lnTo>
                  <a:pt x="2881313" y="396875"/>
                </a:lnTo>
                <a:lnTo>
                  <a:pt x="2876550" y="396875"/>
                </a:lnTo>
                <a:close/>
                <a:moveTo>
                  <a:pt x="2654301" y="388939"/>
                </a:moveTo>
                <a:cubicBezTo>
                  <a:pt x="2654301" y="388939"/>
                  <a:pt x="2654301" y="388939"/>
                  <a:pt x="2658270" y="388939"/>
                </a:cubicBezTo>
                <a:cubicBezTo>
                  <a:pt x="2658270" y="388939"/>
                  <a:pt x="2662239" y="388939"/>
                  <a:pt x="2662239" y="388939"/>
                </a:cubicBezTo>
                <a:cubicBezTo>
                  <a:pt x="2662239" y="393701"/>
                  <a:pt x="2658270" y="393701"/>
                  <a:pt x="2658270" y="393701"/>
                </a:cubicBezTo>
                <a:cubicBezTo>
                  <a:pt x="2654301" y="393701"/>
                  <a:pt x="2654301" y="393701"/>
                  <a:pt x="2654301" y="388939"/>
                </a:cubicBezTo>
                <a:close/>
                <a:moveTo>
                  <a:pt x="2326218" y="366714"/>
                </a:moveTo>
                <a:cubicBezTo>
                  <a:pt x="2329922" y="366714"/>
                  <a:pt x="2333626" y="366714"/>
                  <a:pt x="2333626" y="370419"/>
                </a:cubicBezTo>
                <a:cubicBezTo>
                  <a:pt x="2333626" y="374123"/>
                  <a:pt x="2329922" y="377827"/>
                  <a:pt x="2326218" y="377827"/>
                </a:cubicBezTo>
                <a:cubicBezTo>
                  <a:pt x="2322513" y="377827"/>
                  <a:pt x="2322513" y="374123"/>
                  <a:pt x="2322513" y="370419"/>
                </a:cubicBezTo>
                <a:cubicBezTo>
                  <a:pt x="2322513" y="366714"/>
                  <a:pt x="2322513" y="366714"/>
                  <a:pt x="2326218" y="366714"/>
                </a:cubicBezTo>
                <a:close/>
                <a:moveTo>
                  <a:pt x="1318079" y="363539"/>
                </a:moveTo>
                <a:cubicBezTo>
                  <a:pt x="1325790" y="363539"/>
                  <a:pt x="1333501" y="367168"/>
                  <a:pt x="1333501" y="374424"/>
                </a:cubicBezTo>
                <a:cubicBezTo>
                  <a:pt x="1333501" y="381682"/>
                  <a:pt x="1325790" y="388939"/>
                  <a:pt x="1318079" y="388939"/>
                </a:cubicBezTo>
                <a:cubicBezTo>
                  <a:pt x="1310368" y="388939"/>
                  <a:pt x="1306513" y="381682"/>
                  <a:pt x="1306513" y="374424"/>
                </a:cubicBezTo>
                <a:cubicBezTo>
                  <a:pt x="1306513" y="367168"/>
                  <a:pt x="1310368" y="363539"/>
                  <a:pt x="1318079" y="363539"/>
                </a:cubicBezTo>
                <a:close/>
                <a:moveTo>
                  <a:pt x="630767" y="355600"/>
                </a:moveTo>
                <a:cubicBezTo>
                  <a:pt x="634472" y="355600"/>
                  <a:pt x="638176" y="359305"/>
                  <a:pt x="638176" y="359305"/>
                </a:cubicBezTo>
                <a:cubicBezTo>
                  <a:pt x="638176" y="363009"/>
                  <a:pt x="634472" y="366713"/>
                  <a:pt x="630767" y="366713"/>
                </a:cubicBezTo>
                <a:cubicBezTo>
                  <a:pt x="630767" y="366713"/>
                  <a:pt x="627063" y="363009"/>
                  <a:pt x="627063" y="359305"/>
                </a:cubicBezTo>
                <a:cubicBezTo>
                  <a:pt x="627063" y="359305"/>
                  <a:pt x="630767" y="355600"/>
                  <a:pt x="630767" y="355600"/>
                </a:cubicBezTo>
                <a:close/>
                <a:moveTo>
                  <a:pt x="1080560" y="344489"/>
                </a:moveTo>
                <a:cubicBezTo>
                  <a:pt x="1084264" y="344489"/>
                  <a:pt x="1084264" y="348194"/>
                  <a:pt x="1084264" y="348194"/>
                </a:cubicBezTo>
                <a:cubicBezTo>
                  <a:pt x="1084264" y="351897"/>
                  <a:pt x="1084264" y="355602"/>
                  <a:pt x="1080560" y="355602"/>
                </a:cubicBezTo>
                <a:cubicBezTo>
                  <a:pt x="1076855" y="355602"/>
                  <a:pt x="1076855" y="351897"/>
                  <a:pt x="1073151" y="348194"/>
                </a:cubicBezTo>
                <a:cubicBezTo>
                  <a:pt x="1073151" y="348194"/>
                  <a:pt x="1076855" y="344489"/>
                  <a:pt x="1080560" y="344489"/>
                </a:cubicBezTo>
                <a:close/>
                <a:moveTo>
                  <a:pt x="2567782" y="339727"/>
                </a:moveTo>
                <a:cubicBezTo>
                  <a:pt x="2567782" y="339727"/>
                  <a:pt x="2571751" y="339727"/>
                  <a:pt x="2571751" y="343696"/>
                </a:cubicBezTo>
                <a:cubicBezTo>
                  <a:pt x="2571751" y="347665"/>
                  <a:pt x="2567782" y="347665"/>
                  <a:pt x="2567782" y="347665"/>
                </a:cubicBezTo>
                <a:cubicBezTo>
                  <a:pt x="2563813" y="347665"/>
                  <a:pt x="2563813" y="347665"/>
                  <a:pt x="2563813" y="343696"/>
                </a:cubicBezTo>
                <a:cubicBezTo>
                  <a:pt x="2563813" y="339727"/>
                  <a:pt x="2563813" y="339727"/>
                  <a:pt x="2567782" y="339727"/>
                </a:cubicBezTo>
                <a:close/>
                <a:moveTo>
                  <a:pt x="849842" y="339726"/>
                </a:moveTo>
                <a:cubicBezTo>
                  <a:pt x="853547" y="339726"/>
                  <a:pt x="857251" y="343430"/>
                  <a:pt x="857251" y="347134"/>
                </a:cubicBezTo>
                <a:cubicBezTo>
                  <a:pt x="857251" y="347134"/>
                  <a:pt x="853547" y="350838"/>
                  <a:pt x="849842" y="350838"/>
                </a:cubicBezTo>
                <a:cubicBezTo>
                  <a:pt x="846138" y="350838"/>
                  <a:pt x="846138" y="347134"/>
                  <a:pt x="846138" y="347134"/>
                </a:cubicBezTo>
                <a:cubicBezTo>
                  <a:pt x="846138" y="343430"/>
                  <a:pt x="846138" y="339726"/>
                  <a:pt x="849842" y="339726"/>
                </a:cubicBezTo>
                <a:close/>
                <a:moveTo>
                  <a:pt x="2228057" y="336552"/>
                </a:moveTo>
                <a:cubicBezTo>
                  <a:pt x="2231629" y="336552"/>
                  <a:pt x="2235201" y="336552"/>
                  <a:pt x="2235201" y="340257"/>
                </a:cubicBezTo>
                <a:cubicBezTo>
                  <a:pt x="2235201" y="347665"/>
                  <a:pt x="2231629" y="347665"/>
                  <a:pt x="2228057" y="347665"/>
                </a:cubicBezTo>
                <a:cubicBezTo>
                  <a:pt x="2224485" y="347665"/>
                  <a:pt x="2220913" y="347665"/>
                  <a:pt x="2220913" y="343960"/>
                </a:cubicBezTo>
                <a:cubicBezTo>
                  <a:pt x="2220913" y="336552"/>
                  <a:pt x="2224485" y="336552"/>
                  <a:pt x="2228057" y="336552"/>
                </a:cubicBezTo>
                <a:close/>
                <a:moveTo>
                  <a:pt x="2794000" y="336550"/>
                </a:moveTo>
                <a:cubicBezTo>
                  <a:pt x="2797175" y="336550"/>
                  <a:pt x="2797175" y="336550"/>
                  <a:pt x="2797175" y="340519"/>
                </a:cubicBezTo>
                <a:cubicBezTo>
                  <a:pt x="2797175" y="340519"/>
                  <a:pt x="2797175" y="344488"/>
                  <a:pt x="2794000" y="344488"/>
                </a:cubicBezTo>
                <a:cubicBezTo>
                  <a:pt x="2794000" y="344488"/>
                  <a:pt x="2794000" y="340519"/>
                  <a:pt x="2794000" y="340519"/>
                </a:cubicBezTo>
                <a:cubicBezTo>
                  <a:pt x="2794000" y="336550"/>
                  <a:pt x="2794000" y="336550"/>
                  <a:pt x="2794000" y="336550"/>
                </a:cubicBezTo>
                <a:close/>
                <a:moveTo>
                  <a:pt x="1416580" y="328614"/>
                </a:moveTo>
                <a:cubicBezTo>
                  <a:pt x="1427693" y="328614"/>
                  <a:pt x="1435101" y="336375"/>
                  <a:pt x="1435101" y="344136"/>
                </a:cubicBezTo>
                <a:cubicBezTo>
                  <a:pt x="1435101" y="355778"/>
                  <a:pt x="1427693" y="363539"/>
                  <a:pt x="1416580" y="363539"/>
                </a:cubicBezTo>
                <a:cubicBezTo>
                  <a:pt x="1409171" y="363539"/>
                  <a:pt x="1401763" y="355778"/>
                  <a:pt x="1401763" y="344136"/>
                </a:cubicBezTo>
                <a:cubicBezTo>
                  <a:pt x="1401763" y="336375"/>
                  <a:pt x="1409171" y="328614"/>
                  <a:pt x="1416580" y="328614"/>
                </a:cubicBezTo>
                <a:close/>
                <a:moveTo>
                  <a:pt x="2128838" y="317502"/>
                </a:moveTo>
                <a:lnTo>
                  <a:pt x="2128838" y="320677"/>
                </a:lnTo>
                <a:lnTo>
                  <a:pt x="2125663" y="320677"/>
                </a:lnTo>
                <a:close/>
                <a:moveTo>
                  <a:pt x="1518445" y="306389"/>
                </a:moveTo>
                <a:cubicBezTo>
                  <a:pt x="1525985" y="306389"/>
                  <a:pt x="1533526" y="313930"/>
                  <a:pt x="1533526" y="321470"/>
                </a:cubicBezTo>
                <a:cubicBezTo>
                  <a:pt x="1533526" y="329011"/>
                  <a:pt x="1525985" y="336552"/>
                  <a:pt x="1518445" y="336552"/>
                </a:cubicBezTo>
                <a:cubicBezTo>
                  <a:pt x="1510904" y="336552"/>
                  <a:pt x="1503363" y="329011"/>
                  <a:pt x="1503363" y="321470"/>
                </a:cubicBezTo>
                <a:cubicBezTo>
                  <a:pt x="1503363" y="313930"/>
                  <a:pt x="1507134" y="306389"/>
                  <a:pt x="1518445" y="306389"/>
                </a:cubicBezTo>
                <a:close/>
                <a:moveTo>
                  <a:pt x="2473326" y="301627"/>
                </a:moveTo>
                <a:lnTo>
                  <a:pt x="2474914" y="301627"/>
                </a:lnTo>
                <a:lnTo>
                  <a:pt x="2474914" y="303215"/>
                </a:lnTo>
                <a:lnTo>
                  <a:pt x="2473326" y="303215"/>
                </a:lnTo>
                <a:close/>
                <a:moveTo>
                  <a:pt x="2024063" y="301627"/>
                </a:moveTo>
                <a:cubicBezTo>
                  <a:pt x="2024063" y="301627"/>
                  <a:pt x="2024063" y="301627"/>
                  <a:pt x="2028032" y="301627"/>
                </a:cubicBezTo>
                <a:cubicBezTo>
                  <a:pt x="2028032" y="301627"/>
                  <a:pt x="2032001" y="301627"/>
                  <a:pt x="2032001" y="301627"/>
                </a:cubicBezTo>
                <a:cubicBezTo>
                  <a:pt x="2032001" y="306390"/>
                  <a:pt x="2028032" y="306390"/>
                  <a:pt x="2028032" y="306390"/>
                </a:cubicBezTo>
                <a:cubicBezTo>
                  <a:pt x="2024063" y="306390"/>
                  <a:pt x="2024063" y="306390"/>
                  <a:pt x="2024063" y="301627"/>
                </a:cubicBezTo>
                <a:close/>
                <a:moveTo>
                  <a:pt x="1174751" y="301627"/>
                </a:moveTo>
                <a:cubicBezTo>
                  <a:pt x="1174751" y="301627"/>
                  <a:pt x="1177926" y="305596"/>
                  <a:pt x="1177926" y="305596"/>
                </a:cubicBezTo>
                <a:cubicBezTo>
                  <a:pt x="1177926" y="309564"/>
                  <a:pt x="1174751" y="309564"/>
                  <a:pt x="1174751" y="309564"/>
                </a:cubicBezTo>
                <a:cubicBezTo>
                  <a:pt x="1171576" y="309564"/>
                  <a:pt x="1171576" y="309564"/>
                  <a:pt x="1171576" y="305596"/>
                </a:cubicBezTo>
                <a:cubicBezTo>
                  <a:pt x="1171576" y="305596"/>
                  <a:pt x="1171576" y="301627"/>
                  <a:pt x="1174751" y="301627"/>
                </a:cubicBezTo>
                <a:close/>
                <a:moveTo>
                  <a:pt x="714375" y="298450"/>
                </a:moveTo>
                <a:lnTo>
                  <a:pt x="717550" y="298450"/>
                </a:lnTo>
                <a:lnTo>
                  <a:pt x="714375" y="301625"/>
                </a:lnTo>
                <a:close/>
                <a:moveTo>
                  <a:pt x="1925638" y="290515"/>
                </a:moveTo>
                <a:cubicBezTo>
                  <a:pt x="1928813" y="290515"/>
                  <a:pt x="1928813" y="290515"/>
                  <a:pt x="1928813" y="294483"/>
                </a:cubicBezTo>
                <a:cubicBezTo>
                  <a:pt x="1928813" y="294483"/>
                  <a:pt x="1928813" y="298452"/>
                  <a:pt x="1925638" y="298452"/>
                </a:cubicBezTo>
                <a:cubicBezTo>
                  <a:pt x="1922463" y="298452"/>
                  <a:pt x="1922463" y="294483"/>
                  <a:pt x="1922463" y="294483"/>
                </a:cubicBezTo>
                <a:cubicBezTo>
                  <a:pt x="1922463" y="290515"/>
                  <a:pt x="1922463" y="290515"/>
                  <a:pt x="1925638" y="290515"/>
                </a:cubicBezTo>
                <a:close/>
                <a:moveTo>
                  <a:pt x="1620045" y="290515"/>
                </a:moveTo>
                <a:cubicBezTo>
                  <a:pt x="1627585" y="290515"/>
                  <a:pt x="1631356" y="298054"/>
                  <a:pt x="1635126" y="305596"/>
                </a:cubicBezTo>
                <a:cubicBezTo>
                  <a:pt x="1635126" y="313136"/>
                  <a:pt x="1627585" y="320677"/>
                  <a:pt x="1620045" y="320677"/>
                </a:cubicBezTo>
                <a:cubicBezTo>
                  <a:pt x="1608734" y="320677"/>
                  <a:pt x="1604963" y="313136"/>
                  <a:pt x="1604963" y="305596"/>
                </a:cubicBezTo>
                <a:cubicBezTo>
                  <a:pt x="1604963" y="298054"/>
                  <a:pt x="1608734" y="290515"/>
                  <a:pt x="1620045" y="290515"/>
                </a:cubicBezTo>
                <a:close/>
                <a:moveTo>
                  <a:pt x="941388" y="290514"/>
                </a:moveTo>
                <a:lnTo>
                  <a:pt x="941388" y="295277"/>
                </a:lnTo>
                <a:lnTo>
                  <a:pt x="936625" y="295277"/>
                </a:lnTo>
                <a:lnTo>
                  <a:pt x="936625" y="295277"/>
                </a:lnTo>
                <a:close/>
                <a:moveTo>
                  <a:pt x="1824039" y="284164"/>
                </a:moveTo>
                <a:cubicBezTo>
                  <a:pt x="1828007" y="284164"/>
                  <a:pt x="1831976" y="287736"/>
                  <a:pt x="1831976" y="291308"/>
                </a:cubicBezTo>
                <a:cubicBezTo>
                  <a:pt x="1831976" y="294880"/>
                  <a:pt x="1828007" y="298452"/>
                  <a:pt x="1824039" y="298452"/>
                </a:cubicBezTo>
                <a:cubicBezTo>
                  <a:pt x="1820070" y="298452"/>
                  <a:pt x="1816101" y="294880"/>
                  <a:pt x="1816101" y="291308"/>
                </a:cubicBezTo>
                <a:cubicBezTo>
                  <a:pt x="1816101" y="287736"/>
                  <a:pt x="1820070" y="284164"/>
                  <a:pt x="1824039" y="284164"/>
                </a:cubicBezTo>
                <a:close/>
                <a:moveTo>
                  <a:pt x="1721985" y="284164"/>
                </a:moveTo>
                <a:cubicBezTo>
                  <a:pt x="1725840" y="284164"/>
                  <a:pt x="1733551" y="287868"/>
                  <a:pt x="1733551" y="295276"/>
                </a:cubicBezTo>
                <a:cubicBezTo>
                  <a:pt x="1733551" y="302685"/>
                  <a:pt x="1725840" y="306389"/>
                  <a:pt x="1721985" y="306389"/>
                </a:cubicBezTo>
                <a:cubicBezTo>
                  <a:pt x="1714274" y="306389"/>
                  <a:pt x="1706563" y="302685"/>
                  <a:pt x="1706563" y="295276"/>
                </a:cubicBezTo>
                <a:cubicBezTo>
                  <a:pt x="1706563" y="287868"/>
                  <a:pt x="1714274" y="284164"/>
                  <a:pt x="1721985" y="284164"/>
                </a:cubicBezTo>
                <a:close/>
                <a:moveTo>
                  <a:pt x="1269207" y="265114"/>
                </a:moveTo>
                <a:cubicBezTo>
                  <a:pt x="1272779" y="265114"/>
                  <a:pt x="1276351" y="268686"/>
                  <a:pt x="1276351" y="272258"/>
                </a:cubicBezTo>
                <a:cubicBezTo>
                  <a:pt x="1276351" y="275830"/>
                  <a:pt x="1272779" y="279402"/>
                  <a:pt x="1269207" y="279402"/>
                </a:cubicBezTo>
                <a:cubicBezTo>
                  <a:pt x="1265635" y="279402"/>
                  <a:pt x="1262063" y="275830"/>
                  <a:pt x="1262063" y="272258"/>
                </a:cubicBezTo>
                <a:cubicBezTo>
                  <a:pt x="1262063" y="268686"/>
                  <a:pt x="1265635" y="265114"/>
                  <a:pt x="1269207" y="265114"/>
                </a:cubicBezTo>
                <a:close/>
                <a:moveTo>
                  <a:pt x="2374901" y="265114"/>
                </a:moveTo>
                <a:lnTo>
                  <a:pt x="2378076" y="268289"/>
                </a:lnTo>
                <a:lnTo>
                  <a:pt x="2374901" y="268289"/>
                </a:lnTo>
                <a:close/>
                <a:moveTo>
                  <a:pt x="1027113" y="246064"/>
                </a:moveTo>
                <a:lnTo>
                  <a:pt x="1027113" y="246064"/>
                </a:lnTo>
                <a:lnTo>
                  <a:pt x="1031876" y="246064"/>
                </a:lnTo>
                <a:lnTo>
                  <a:pt x="1031876" y="249238"/>
                </a:lnTo>
                <a:close/>
                <a:moveTo>
                  <a:pt x="2276476" y="234951"/>
                </a:moveTo>
                <a:lnTo>
                  <a:pt x="2281239" y="238127"/>
                </a:lnTo>
                <a:lnTo>
                  <a:pt x="2276476" y="238127"/>
                </a:lnTo>
                <a:close/>
                <a:moveTo>
                  <a:pt x="1367065" y="227014"/>
                </a:moveTo>
                <a:cubicBezTo>
                  <a:pt x="1374322" y="227014"/>
                  <a:pt x="1377951" y="234725"/>
                  <a:pt x="1377951" y="242435"/>
                </a:cubicBezTo>
                <a:cubicBezTo>
                  <a:pt x="1377951" y="246291"/>
                  <a:pt x="1374322" y="254001"/>
                  <a:pt x="1367065" y="254001"/>
                </a:cubicBezTo>
                <a:cubicBezTo>
                  <a:pt x="1359808" y="254001"/>
                  <a:pt x="1352551" y="246291"/>
                  <a:pt x="1352551" y="242435"/>
                </a:cubicBezTo>
                <a:cubicBezTo>
                  <a:pt x="1352551" y="234725"/>
                  <a:pt x="1359808" y="227014"/>
                  <a:pt x="1367065" y="227014"/>
                </a:cubicBezTo>
                <a:close/>
                <a:moveTo>
                  <a:pt x="2174876" y="211139"/>
                </a:moveTo>
                <a:lnTo>
                  <a:pt x="2178051" y="211139"/>
                </a:lnTo>
                <a:lnTo>
                  <a:pt x="2182814" y="211139"/>
                </a:lnTo>
                <a:lnTo>
                  <a:pt x="2178051" y="215902"/>
                </a:lnTo>
                <a:close/>
                <a:moveTo>
                  <a:pt x="1465263" y="200027"/>
                </a:moveTo>
                <a:cubicBezTo>
                  <a:pt x="1477169" y="200027"/>
                  <a:pt x="1481138" y="207567"/>
                  <a:pt x="1481138" y="215108"/>
                </a:cubicBezTo>
                <a:cubicBezTo>
                  <a:pt x="1481138" y="222649"/>
                  <a:pt x="1477169" y="230189"/>
                  <a:pt x="1465263" y="230189"/>
                </a:cubicBezTo>
                <a:cubicBezTo>
                  <a:pt x="1457326" y="230189"/>
                  <a:pt x="1449388" y="222649"/>
                  <a:pt x="1449388" y="215108"/>
                </a:cubicBezTo>
                <a:cubicBezTo>
                  <a:pt x="1449388" y="207567"/>
                  <a:pt x="1457326" y="200027"/>
                  <a:pt x="1465263" y="200027"/>
                </a:cubicBezTo>
                <a:close/>
                <a:moveTo>
                  <a:pt x="2076451" y="192089"/>
                </a:moveTo>
                <a:lnTo>
                  <a:pt x="2081214" y="196852"/>
                </a:lnTo>
                <a:lnTo>
                  <a:pt x="2076451" y="196852"/>
                </a:lnTo>
                <a:close/>
                <a:moveTo>
                  <a:pt x="1566864" y="185738"/>
                </a:moveTo>
                <a:cubicBezTo>
                  <a:pt x="1574272" y="185738"/>
                  <a:pt x="1577976" y="189443"/>
                  <a:pt x="1577976" y="196851"/>
                </a:cubicBezTo>
                <a:cubicBezTo>
                  <a:pt x="1577976" y="204260"/>
                  <a:pt x="1574272" y="207964"/>
                  <a:pt x="1566864" y="207964"/>
                </a:cubicBezTo>
                <a:cubicBezTo>
                  <a:pt x="1559455" y="207964"/>
                  <a:pt x="1555751" y="204260"/>
                  <a:pt x="1555751" y="196851"/>
                </a:cubicBezTo>
                <a:cubicBezTo>
                  <a:pt x="1555751" y="189443"/>
                  <a:pt x="1559455" y="185738"/>
                  <a:pt x="1566864" y="185738"/>
                </a:cubicBezTo>
                <a:close/>
                <a:moveTo>
                  <a:pt x="1974851" y="180977"/>
                </a:moveTo>
                <a:cubicBezTo>
                  <a:pt x="1978026" y="180977"/>
                  <a:pt x="1978026" y="180977"/>
                  <a:pt x="1978026" y="180977"/>
                </a:cubicBezTo>
                <a:cubicBezTo>
                  <a:pt x="1978026" y="185739"/>
                  <a:pt x="1978026" y="185739"/>
                  <a:pt x="1974851" y="185739"/>
                </a:cubicBezTo>
                <a:cubicBezTo>
                  <a:pt x="1974851" y="185739"/>
                  <a:pt x="1974851" y="185739"/>
                  <a:pt x="1974851" y="180977"/>
                </a:cubicBezTo>
                <a:close/>
                <a:moveTo>
                  <a:pt x="1668781" y="174627"/>
                </a:moveTo>
                <a:cubicBezTo>
                  <a:pt x="1672591" y="174627"/>
                  <a:pt x="1676401" y="178119"/>
                  <a:pt x="1676401" y="185104"/>
                </a:cubicBezTo>
                <a:cubicBezTo>
                  <a:pt x="1676401" y="188597"/>
                  <a:pt x="1672591" y="192090"/>
                  <a:pt x="1668781" y="192090"/>
                </a:cubicBezTo>
                <a:cubicBezTo>
                  <a:pt x="1664971" y="192090"/>
                  <a:pt x="1657351" y="188597"/>
                  <a:pt x="1657351" y="185104"/>
                </a:cubicBezTo>
                <a:cubicBezTo>
                  <a:pt x="1657351" y="178119"/>
                  <a:pt x="1664971" y="174627"/>
                  <a:pt x="1668781" y="174627"/>
                </a:cubicBezTo>
                <a:close/>
                <a:moveTo>
                  <a:pt x="1872721" y="169863"/>
                </a:moveTo>
                <a:cubicBezTo>
                  <a:pt x="1876955" y="169863"/>
                  <a:pt x="1881188" y="173568"/>
                  <a:pt x="1881188" y="177273"/>
                </a:cubicBezTo>
                <a:cubicBezTo>
                  <a:pt x="1881188" y="180977"/>
                  <a:pt x="1876955" y="180977"/>
                  <a:pt x="1872721" y="180977"/>
                </a:cubicBezTo>
                <a:cubicBezTo>
                  <a:pt x="1868488" y="180977"/>
                  <a:pt x="1868488" y="180977"/>
                  <a:pt x="1868488" y="177273"/>
                </a:cubicBezTo>
                <a:cubicBezTo>
                  <a:pt x="1868488" y="173568"/>
                  <a:pt x="1868488" y="169863"/>
                  <a:pt x="1872721" y="169863"/>
                </a:cubicBezTo>
                <a:close/>
                <a:moveTo>
                  <a:pt x="1770858" y="166689"/>
                </a:moveTo>
                <a:cubicBezTo>
                  <a:pt x="1774826" y="166689"/>
                  <a:pt x="1782764" y="174097"/>
                  <a:pt x="1782764" y="177801"/>
                </a:cubicBezTo>
                <a:cubicBezTo>
                  <a:pt x="1782764" y="181505"/>
                  <a:pt x="1774826" y="188913"/>
                  <a:pt x="1770858" y="188913"/>
                </a:cubicBezTo>
                <a:cubicBezTo>
                  <a:pt x="1766889" y="188913"/>
                  <a:pt x="1758951" y="181505"/>
                  <a:pt x="1758951" y="177801"/>
                </a:cubicBezTo>
                <a:cubicBezTo>
                  <a:pt x="1758951" y="174097"/>
                  <a:pt x="1766889" y="170393"/>
                  <a:pt x="1770858" y="166689"/>
                </a:cubicBezTo>
                <a:close/>
                <a:moveTo>
                  <a:pt x="1219994" y="161926"/>
                </a:moveTo>
                <a:cubicBezTo>
                  <a:pt x="1222186" y="161926"/>
                  <a:pt x="1223963" y="163703"/>
                  <a:pt x="1223963" y="165894"/>
                </a:cubicBezTo>
                <a:cubicBezTo>
                  <a:pt x="1223963" y="168086"/>
                  <a:pt x="1222186" y="169863"/>
                  <a:pt x="1219994" y="169863"/>
                </a:cubicBezTo>
                <a:cubicBezTo>
                  <a:pt x="1217802" y="169863"/>
                  <a:pt x="1216025" y="168086"/>
                  <a:pt x="1216025" y="165894"/>
                </a:cubicBezTo>
                <a:cubicBezTo>
                  <a:pt x="1216025" y="163703"/>
                  <a:pt x="1217802" y="161926"/>
                  <a:pt x="1219994" y="161926"/>
                </a:cubicBezTo>
                <a:close/>
                <a:moveTo>
                  <a:pt x="1318684" y="131764"/>
                </a:moveTo>
                <a:cubicBezTo>
                  <a:pt x="1318684" y="131764"/>
                  <a:pt x="1322388" y="131764"/>
                  <a:pt x="1322388" y="135732"/>
                </a:cubicBezTo>
                <a:cubicBezTo>
                  <a:pt x="1322388" y="139702"/>
                  <a:pt x="1318684" y="139702"/>
                  <a:pt x="1318684" y="139702"/>
                </a:cubicBezTo>
                <a:cubicBezTo>
                  <a:pt x="1314979" y="139702"/>
                  <a:pt x="1311275" y="139702"/>
                  <a:pt x="1311275" y="135732"/>
                </a:cubicBezTo>
                <a:cubicBezTo>
                  <a:pt x="1311275" y="131764"/>
                  <a:pt x="1314979" y="131764"/>
                  <a:pt x="1318684" y="131764"/>
                </a:cubicBezTo>
                <a:close/>
                <a:moveTo>
                  <a:pt x="2227263" y="106363"/>
                </a:moveTo>
                <a:lnTo>
                  <a:pt x="2232026" y="106363"/>
                </a:lnTo>
                <a:lnTo>
                  <a:pt x="2227263" y="109538"/>
                </a:lnTo>
                <a:close/>
                <a:moveTo>
                  <a:pt x="1416050" y="101601"/>
                </a:moveTo>
                <a:cubicBezTo>
                  <a:pt x="1420019" y="101601"/>
                  <a:pt x="1423988" y="105569"/>
                  <a:pt x="1423988" y="109538"/>
                </a:cubicBezTo>
                <a:cubicBezTo>
                  <a:pt x="1423988" y="113507"/>
                  <a:pt x="1420019" y="117475"/>
                  <a:pt x="1416050" y="117475"/>
                </a:cubicBezTo>
                <a:cubicBezTo>
                  <a:pt x="1412082" y="117475"/>
                  <a:pt x="1408113" y="113507"/>
                  <a:pt x="1408113" y="109538"/>
                </a:cubicBezTo>
                <a:cubicBezTo>
                  <a:pt x="1408113" y="105569"/>
                  <a:pt x="1412082" y="101601"/>
                  <a:pt x="1416050" y="101601"/>
                </a:cubicBezTo>
                <a:close/>
                <a:moveTo>
                  <a:pt x="1073150" y="101600"/>
                </a:moveTo>
                <a:lnTo>
                  <a:pt x="1074738" y="101600"/>
                </a:lnTo>
                <a:lnTo>
                  <a:pt x="1074738" y="103188"/>
                </a:lnTo>
                <a:lnTo>
                  <a:pt x="1073150" y="103188"/>
                </a:lnTo>
                <a:close/>
                <a:moveTo>
                  <a:pt x="1514475" y="87314"/>
                </a:moveTo>
                <a:cubicBezTo>
                  <a:pt x="1517650" y="87314"/>
                  <a:pt x="1517650" y="87314"/>
                  <a:pt x="1517650" y="91283"/>
                </a:cubicBezTo>
                <a:cubicBezTo>
                  <a:pt x="1517650" y="91283"/>
                  <a:pt x="1517650" y="95252"/>
                  <a:pt x="1514475" y="95252"/>
                </a:cubicBezTo>
                <a:cubicBezTo>
                  <a:pt x="1514475" y="95252"/>
                  <a:pt x="1511300" y="91283"/>
                  <a:pt x="1511300" y="91283"/>
                </a:cubicBezTo>
                <a:cubicBezTo>
                  <a:pt x="1511300" y="87314"/>
                  <a:pt x="1514475" y="87314"/>
                  <a:pt x="1514475" y="87314"/>
                </a:cubicBezTo>
                <a:close/>
                <a:moveTo>
                  <a:pt x="2024063" y="71438"/>
                </a:moveTo>
                <a:lnTo>
                  <a:pt x="2027238" y="71438"/>
                </a:lnTo>
                <a:lnTo>
                  <a:pt x="2027238" y="76201"/>
                </a:lnTo>
                <a:close/>
                <a:moveTo>
                  <a:pt x="1616075" y="71438"/>
                </a:moveTo>
                <a:cubicBezTo>
                  <a:pt x="1619250" y="71438"/>
                  <a:pt x="1619250" y="71438"/>
                  <a:pt x="1619250" y="75407"/>
                </a:cubicBezTo>
                <a:cubicBezTo>
                  <a:pt x="1619250" y="75407"/>
                  <a:pt x="1619250" y="79377"/>
                  <a:pt x="1616075" y="79377"/>
                </a:cubicBezTo>
                <a:cubicBezTo>
                  <a:pt x="1616075" y="79377"/>
                  <a:pt x="1612900" y="75407"/>
                  <a:pt x="1612900" y="75407"/>
                </a:cubicBezTo>
                <a:cubicBezTo>
                  <a:pt x="1612900" y="71438"/>
                  <a:pt x="1616075" y="71438"/>
                  <a:pt x="1616075" y="71438"/>
                </a:cubicBezTo>
                <a:close/>
                <a:moveTo>
                  <a:pt x="1922463" y="65088"/>
                </a:moveTo>
                <a:lnTo>
                  <a:pt x="1925638" y="65088"/>
                </a:lnTo>
                <a:lnTo>
                  <a:pt x="1925638" y="68263"/>
                </a:lnTo>
                <a:close/>
                <a:moveTo>
                  <a:pt x="1821657" y="60325"/>
                </a:moveTo>
                <a:cubicBezTo>
                  <a:pt x="1822973" y="60325"/>
                  <a:pt x="1824039" y="61392"/>
                  <a:pt x="1824039" y="62707"/>
                </a:cubicBezTo>
                <a:cubicBezTo>
                  <a:pt x="1824039" y="64023"/>
                  <a:pt x="1822973" y="65089"/>
                  <a:pt x="1821657" y="65089"/>
                </a:cubicBezTo>
                <a:cubicBezTo>
                  <a:pt x="1820342" y="65089"/>
                  <a:pt x="1819275" y="64023"/>
                  <a:pt x="1819275" y="62707"/>
                </a:cubicBezTo>
                <a:cubicBezTo>
                  <a:pt x="1819275" y="61392"/>
                  <a:pt x="1820342" y="60325"/>
                  <a:pt x="1821657" y="60325"/>
                </a:cubicBezTo>
                <a:close/>
                <a:moveTo>
                  <a:pt x="1718469" y="60325"/>
                </a:moveTo>
                <a:cubicBezTo>
                  <a:pt x="1722438" y="60325"/>
                  <a:pt x="1722438" y="64030"/>
                  <a:pt x="1722438" y="64030"/>
                </a:cubicBezTo>
                <a:cubicBezTo>
                  <a:pt x="1722438" y="67734"/>
                  <a:pt x="1722438" y="71438"/>
                  <a:pt x="1718469" y="71438"/>
                </a:cubicBezTo>
                <a:cubicBezTo>
                  <a:pt x="1718469" y="71438"/>
                  <a:pt x="1714500" y="67734"/>
                  <a:pt x="1714500" y="64030"/>
                </a:cubicBezTo>
                <a:cubicBezTo>
                  <a:pt x="1714500" y="64030"/>
                  <a:pt x="1718469" y="60325"/>
                  <a:pt x="1718469" y="60325"/>
                </a:cubicBezTo>
                <a:close/>
                <a:moveTo>
                  <a:pt x="1265238" y="30163"/>
                </a:moveTo>
                <a:lnTo>
                  <a:pt x="1268413" y="30163"/>
                </a:lnTo>
                <a:lnTo>
                  <a:pt x="1265238" y="34926"/>
                </a:lnTo>
                <a:close/>
                <a:moveTo>
                  <a:pt x="1363663" y="0"/>
                </a:moveTo>
                <a:cubicBezTo>
                  <a:pt x="1366838" y="0"/>
                  <a:pt x="1366838" y="3969"/>
                  <a:pt x="1366838" y="3969"/>
                </a:cubicBezTo>
                <a:cubicBezTo>
                  <a:pt x="1366838" y="7938"/>
                  <a:pt x="1366838" y="7938"/>
                  <a:pt x="1363663" y="7938"/>
                </a:cubicBezTo>
                <a:cubicBezTo>
                  <a:pt x="1363663" y="7938"/>
                  <a:pt x="1363663" y="7938"/>
                  <a:pt x="1363663" y="3969"/>
                </a:cubicBezTo>
                <a:cubicBezTo>
                  <a:pt x="1363663" y="3969"/>
                  <a:pt x="1363663" y="0"/>
                  <a:pt x="1363663" y="0"/>
                </a:cubicBezTo>
                <a:close/>
              </a:path>
            </a:pathLst>
          </a:custGeom>
          <a:solidFill>
            <a:srgbClr val="F2F7F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28" name="www.koppt.cn">
            <a:extLst>
              <a:ext uri="{FF2B5EF4-FFF2-40B4-BE49-F238E27FC236}">
                <a16:creationId xmlns:a16="http://schemas.microsoft.com/office/drawing/2014/main" id="{1630BA61-F8F8-FB49-A828-189060BC760C}"/>
              </a:ext>
            </a:extLst>
          </p:cNvPr>
          <p:cNvSpPr/>
          <p:nvPr/>
        </p:nvSpPr>
        <p:spPr>
          <a:xfrm flipH="1" flipV="1">
            <a:off x="4406913" y="2346677"/>
            <a:ext cx="3378175" cy="3377957"/>
          </a:xfrm>
          <a:prstGeom prst="arc">
            <a:avLst>
              <a:gd name="adj1" fmla="val 4524741"/>
              <a:gd name="adj2" fmla="val 16612502"/>
            </a:avLst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5400000" scaled="1"/>
            </a:gradFill>
            <a:head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9" name="www.koppt.cn">
            <a:extLst>
              <a:ext uri="{FF2B5EF4-FFF2-40B4-BE49-F238E27FC236}">
                <a16:creationId xmlns:a16="http://schemas.microsoft.com/office/drawing/2014/main" id="{DF3F7C61-375F-C84F-9367-A78387EE519A}"/>
              </a:ext>
            </a:extLst>
          </p:cNvPr>
          <p:cNvSpPr/>
          <p:nvPr/>
        </p:nvSpPr>
        <p:spPr>
          <a:xfrm flipH="1" flipV="1">
            <a:off x="4761243" y="2701017"/>
            <a:ext cx="2669515" cy="2669276"/>
          </a:xfrm>
          <a:prstGeom prst="arc">
            <a:avLst>
              <a:gd name="adj1" fmla="val 16200000"/>
              <a:gd name="adj2" fmla="val 9461796"/>
            </a:avLst>
          </a:prstGeom>
          <a:noFill/>
          <a:ln w="19050">
            <a:gradFill>
              <a:gsLst>
                <a:gs pos="0">
                  <a:srgbClr val="F2F7FC">
                    <a:alpha val="0"/>
                  </a:srgbClr>
                </a:gs>
                <a:gs pos="100000">
                  <a:srgbClr val="F2F7FC">
                    <a:alpha val="57000"/>
                  </a:srgbClr>
                </a:gs>
              </a:gsLst>
              <a:lin ang="5400000" scaled="1"/>
            </a:gra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www.koppt.cn">
            <a:extLst>
              <a:ext uri="{FF2B5EF4-FFF2-40B4-BE49-F238E27FC236}">
                <a16:creationId xmlns:a16="http://schemas.microsoft.com/office/drawing/2014/main" id="{52AD308A-C270-CE44-B110-1E0E66FE4252}"/>
              </a:ext>
            </a:extLst>
          </p:cNvPr>
          <p:cNvSpPr/>
          <p:nvPr/>
        </p:nvSpPr>
        <p:spPr>
          <a:xfrm flipH="1" flipV="1">
            <a:off x="4731879" y="2671716"/>
            <a:ext cx="2728244" cy="2727877"/>
          </a:xfrm>
          <a:prstGeom prst="arc">
            <a:avLst>
              <a:gd name="adj1" fmla="val 10529261"/>
              <a:gd name="adj2" fmla="val 15063328"/>
            </a:avLst>
          </a:prstGeom>
          <a:noFill/>
          <a:ln w="63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51000"/>
                  </a:srgbClr>
                </a:gs>
              </a:gsLst>
              <a:lin ang="5400000" scaled="1"/>
            </a:gradFill>
            <a:head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www.koppt.cn">
            <a:extLst>
              <a:ext uri="{FF2B5EF4-FFF2-40B4-BE49-F238E27FC236}">
                <a16:creationId xmlns:a16="http://schemas.microsoft.com/office/drawing/2014/main" id="{0F0014D6-56AC-DF4B-9D47-6022905B768C}"/>
              </a:ext>
            </a:extLst>
          </p:cNvPr>
          <p:cNvSpPr/>
          <p:nvPr/>
        </p:nvSpPr>
        <p:spPr>
          <a:xfrm flipH="1" flipV="1">
            <a:off x="3734507" y="1673780"/>
            <a:ext cx="4722988" cy="4723750"/>
          </a:xfrm>
          <a:prstGeom prst="arc">
            <a:avLst>
              <a:gd name="adj1" fmla="val 9956969"/>
              <a:gd name="adj2" fmla="val 11561843"/>
            </a:avLst>
          </a:prstGeom>
          <a:noFill/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76000"/>
                  </a:srgbClr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www.koppt.cn">
            <a:extLst>
              <a:ext uri="{FF2B5EF4-FFF2-40B4-BE49-F238E27FC236}">
                <a16:creationId xmlns:a16="http://schemas.microsoft.com/office/drawing/2014/main" id="{7D465B4A-DFE0-3242-9402-037F6513196B}"/>
              </a:ext>
            </a:extLst>
          </p:cNvPr>
          <p:cNvSpPr/>
          <p:nvPr/>
        </p:nvSpPr>
        <p:spPr>
          <a:xfrm flipH="1" flipV="1">
            <a:off x="5014664" y="2954524"/>
            <a:ext cx="2162674" cy="2162262"/>
          </a:xfrm>
          <a:prstGeom prst="arc">
            <a:avLst>
              <a:gd name="adj1" fmla="val 13311177"/>
              <a:gd name="adj2" fmla="val 2148799"/>
            </a:avLst>
          </a:prstGeom>
          <a:noFill/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5400000" scaled="1"/>
            </a:gradFill>
            <a:prstDash val="sysDot"/>
            <a:headEnd type="none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www.koppt.cn">
            <a:extLst>
              <a:ext uri="{FF2B5EF4-FFF2-40B4-BE49-F238E27FC236}">
                <a16:creationId xmlns:a16="http://schemas.microsoft.com/office/drawing/2014/main" id="{E1A91207-9ACF-7A4C-90A2-A16D019235D9}"/>
              </a:ext>
            </a:extLst>
          </p:cNvPr>
          <p:cNvSpPr/>
          <p:nvPr/>
        </p:nvSpPr>
        <p:spPr>
          <a:xfrm flipH="1" flipV="1">
            <a:off x="3733801" y="1673781"/>
            <a:ext cx="4724400" cy="4723749"/>
          </a:xfrm>
          <a:prstGeom prst="arc">
            <a:avLst>
              <a:gd name="adj1" fmla="val 20313421"/>
              <a:gd name="adj2" fmla="val 937087"/>
            </a:avLst>
          </a:prstGeom>
          <a:noFill/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rgbClr val="F2F7F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www.koppt.cn">
            <a:extLst>
              <a:ext uri="{FF2B5EF4-FFF2-40B4-BE49-F238E27FC236}">
                <a16:creationId xmlns:a16="http://schemas.microsoft.com/office/drawing/2014/main" id="{0B81BF72-4447-9E41-9ED7-906B5604D583}"/>
              </a:ext>
            </a:extLst>
          </p:cNvPr>
          <p:cNvSpPr/>
          <p:nvPr/>
        </p:nvSpPr>
        <p:spPr>
          <a:xfrm flipH="1" flipV="1">
            <a:off x="4007862" y="1947537"/>
            <a:ext cx="4176278" cy="4176237"/>
          </a:xfrm>
          <a:prstGeom prst="arc">
            <a:avLst>
              <a:gd name="adj1" fmla="val 17381564"/>
              <a:gd name="adj2" fmla="val 11254440"/>
            </a:avLst>
          </a:prstGeom>
          <a:noFill/>
          <a:ln w="1905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74000"/>
                  </a:srgbClr>
                </a:gs>
              </a:gsLst>
              <a:lin ang="16200000" scaled="1"/>
              <a:tileRect/>
            </a:gradFill>
            <a:prstDash val="dash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www.koppt.cn">
            <a:extLst>
              <a:ext uri="{FF2B5EF4-FFF2-40B4-BE49-F238E27FC236}">
                <a16:creationId xmlns:a16="http://schemas.microsoft.com/office/drawing/2014/main" id="{5B4D5472-36E8-844B-8DE5-9690DB99F906}"/>
              </a:ext>
            </a:extLst>
          </p:cNvPr>
          <p:cNvSpPr/>
          <p:nvPr/>
        </p:nvSpPr>
        <p:spPr>
          <a:xfrm flipH="1" flipV="1">
            <a:off x="4471128" y="2410744"/>
            <a:ext cx="3249745" cy="3249823"/>
          </a:xfrm>
          <a:prstGeom prst="arc">
            <a:avLst>
              <a:gd name="adj1" fmla="val 16200000"/>
              <a:gd name="adj2" fmla="val 797952"/>
            </a:avLst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rgbClr val="F2F7FC">
                    <a:alpha val="65000"/>
                  </a:srgbClr>
                </a:gs>
              </a:gsLst>
              <a:lin ang="5400000" scaled="1"/>
            </a:gra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www.koppt.cn">
            <a:extLst>
              <a:ext uri="{FF2B5EF4-FFF2-40B4-BE49-F238E27FC236}">
                <a16:creationId xmlns:a16="http://schemas.microsoft.com/office/drawing/2014/main" id="{D45D6192-E09E-9E4A-B95D-E8620AFBAF9D}"/>
              </a:ext>
            </a:extLst>
          </p:cNvPr>
          <p:cNvSpPr/>
          <p:nvPr/>
        </p:nvSpPr>
        <p:spPr>
          <a:xfrm flipH="1" flipV="1">
            <a:off x="5493549" y="3433204"/>
            <a:ext cx="1204903" cy="1204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0" name="www.koppt.cn">
            <a:extLst>
              <a:ext uri="{FF2B5EF4-FFF2-40B4-BE49-F238E27FC236}">
                <a16:creationId xmlns:a16="http://schemas.microsoft.com/office/drawing/2014/main" id="{C271D248-C3BF-AA44-A73A-5BB2826B497D}"/>
              </a:ext>
            </a:extLst>
          </p:cNvPr>
          <p:cNvSpPr/>
          <p:nvPr/>
        </p:nvSpPr>
        <p:spPr>
          <a:xfrm>
            <a:off x="5736000" y="3727865"/>
            <a:ext cx="720002" cy="615580"/>
          </a:xfrm>
          <a:custGeom>
            <a:avLst/>
            <a:gdLst>
              <a:gd name="connsiteX0" fmla="*/ 286944 w 720002"/>
              <a:gd name="connsiteY0" fmla="*/ 432614 h 615580"/>
              <a:gd name="connsiteX1" fmla="*/ 264861 w 720002"/>
              <a:gd name="connsiteY1" fmla="*/ 441748 h 615580"/>
              <a:gd name="connsiteX2" fmla="*/ 165481 w 720002"/>
              <a:gd name="connsiteY2" fmla="*/ 541127 h 615580"/>
              <a:gd name="connsiteX3" fmla="*/ 156328 w 720002"/>
              <a:gd name="connsiteY3" fmla="*/ 563225 h 615580"/>
              <a:gd name="connsiteX4" fmla="*/ 165481 w 720002"/>
              <a:gd name="connsiteY4" fmla="*/ 585323 h 615580"/>
              <a:gd name="connsiteX5" fmla="*/ 165516 w 720002"/>
              <a:gd name="connsiteY5" fmla="*/ 585358 h 615580"/>
              <a:gd name="connsiteX6" fmla="*/ 209710 w 720002"/>
              <a:gd name="connsiteY6" fmla="*/ 585358 h 615580"/>
              <a:gd name="connsiteX7" fmla="*/ 309090 w 720002"/>
              <a:gd name="connsiteY7" fmla="*/ 485978 h 615580"/>
              <a:gd name="connsiteX8" fmla="*/ 318243 w 720002"/>
              <a:gd name="connsiteY8" fmla="*/ 463882 h 615580"/>
              <a:gd name="connsiteX9" fmla="*/ 309090 w 720002"/>
              <a:gd name="connsiteY9" fmla="*/ 441784 h 615580"/>
              <a:gd name="connsiteX10" fmla="*/ 286944 w 720002"/>
              <a:gd name="connsiteY10" fmla="*/ 432614 h 615580"/>
              <a:gd name="connsiteX11" fmla="*/ 142737 w 720002"/>
              <a:gd name="connsiteY11" fmla="*/ 233315 h 615580"/>
              <a:gd name="connsiteX12" fmla="*/ 231724 w 720002"/>
              <a:gd name="connsiteY12" fmla="*/ 233315 h 615580"/>
              <a:gd name="connsiteX13" fmla="*/ 242271 w 720002"/>
              <a:gd name="connsiteY13" fmla="*/ 243862 h 615580"/>
              <a:gd name="connsiteX14" fmla="*/ 231724 w 720002"/>
              <a:gd name="connsiteY14" fmla="*/ 254409 h 615580"/>
              <a:gd name="connsiteX15" fmla="*/ 142737 w 720002"/>
              <a:gd name="connsiteY15" fmla="*/ 254409 h 615580"/>
              <a:gd name="connsiteX16" fmla="*/ 132190 w 720002"/>
              <a:gd name="connsiteY16" fmla="*/ 243862 h 615580"/>
              <a:gd name="connsiteX17" fmla="*/ 142737 w 720002"/>
              <a:gd name="connsiteY17" fmla="*/ 233315 h 615580"/>
              <a:gd name="connsiteX18" fmla="*/ 139080 w 720002"/>
              <a:gd name="connsiteY18" fmla="*/ 219781 h 615580"/>
              <a:gd name="connsiteX19" fmla="*/ 122330 w 720002"/>
              <a:gd name="connsiteY19" fmla="*/ 226725 h 615580"/>
              <a:gd name="connsiteX20" fmla="*/ 115371 w 720002"/>
              <a:gd name="connsiteY20" fmla="*/ 243506 h 615580"/>
              <a:gd name="connsiteX21" fmla="*/ 139080 w 720002"/>
              <a:gd name="connsiteY21" fmla="*/ 267215 h 615580"/>
              <a:gd name="connsiteX22" fmla="*/ 139080 w 720002"/>
              <a:gd name="connsiteY22" fmla="*/ 267214 h 615580"/>
              <a:gd name="connsiteX23" fmla="*/ 303708 w 720002"/>
              <a:gd name="connsiteY23" fmla="*/ 267214 h 615580"/>
              <a:gd name="connsiteX24" fmla="*/ 303224 w 720002"/>
              <a:gd name="connsiteY24" fmla="*/ 253468 h 615580"/>
              <a:gd name="connsiteX25" fmla="*/ 306120 w 720002"/>
              <a:gd name="connsiteY25" fmla="*/ 219781 h 615580"/>
              <a:gd name="connsiteX26" fmla="*/ 655529 w 720002"/>
              <a:gd name="connsiteY26" fmla="*/ 109656 h 615580"/>
              <a:gd name="connsiteX27" fmla="*/ 647077 w 720002"/>
              <a:gd name="connsiteY27" fmla="*/ 113158 h 615580"/>
              <a:gd name="connsiteX28" fmla="*/ 505845 w 720002"/>
              <a:gd name="connsiteY28" fmla="*/ 254387 h 615580"/>
              <a:gd name="connsiteX29" fmla="*/ 490929 w 720002"/>
              <a:gd name="connsiteY29" fmla="*/ 254387 h 615580"/>
              <a:gd name="connsiteX30" fmla="*/ 465492 w 720002"/>
              <a:gd name="connsiteY30" fmla="*/ 228950 h 615580"/>
              <a:gd name="connsiteX31" fmla="*/ 457039 w 720002"/>
              <a:gd name="connsiteY31" fmla="*/ 225450 h 615580"/>
              <a:gd name="connsiteX32" fmla="*/ 448587 w 720002"/>
              <a:gd name="connsiteY32" fmla="*/ 228950 h 615580"/>
              <a:gd name="connsiteX33" fmla="*/ 445086 w 720002"/>
              <a:gd name="connsiteY33" fmla="*/ 237403 h 615580"/>
              <a:gd name="connsiteX34" fmla="*/ 448586 w 720002"/>
              <a:gd name="connsiteY34" fmla="*/ 245854 h 615580"/>
              <a:gd name="connsiteX35" fmla="*/ 489935 w 720002"/>
              <a:gd name="connsiteY35" fmla="*/ 287202 h 615580"/>
              <a:gd name="connsiteX36" fmla="*/ 498387 w 720002"/>
              <a:gd name="connsiteY36" fmla="*/ 290702 h 615580"/>
              <a:gd name="connsiteX37" fmla="*/ 506838 w 720002"/>
              <a:gd name="connsiteY37" fmla="*/ 287202 h 615580"/>
              <a:gd name="connsiteX38" fmla="*/ 663980 w 720002"/>
              <a:gd name="connsiteY38" fmla="*/ 130062 h 615580"/>
              <a:gd name="connsiteX39" fmla="*/ 663981 w 720002"/>
              <a:gd name="connsiteY39" fmla="*/ 113158 h 615580"/>
              <a:gd name="connsiteX40" fmla="*/ 655529 w 720002"/>
              <a:gd name="connsiteY40" fmla="*/ 109656 h 615580"/>
              <a:gd name="connsiteX41" fmla="*/ 495644 w 720002"/>
              <a:gd name="connsiteY41" fmla="*/ 80433 h 615580"/>
              <a:gd name="connsiteX42" fmla="*/ 374995 w 720002"/>
              <a:gd name="connsiteY42" fmla="*/ 131110 h 615580"/>
              <a:gd name="connsiteX43" fmla="*/ 324315 w 720002"/>
              <a:gd name="connsiteY43" fmla="*/ 253470 h 615580"/>
              <a:gd name="connsiteX44" fmla="*/ 325793 w 720002"/>
              <a:gd name="connsiteY44" fmla="*/ 276179 h 615580"/>
              <a:gd name="connsiteX45" fmla="*/ 374995 w 720002"/>
              <a:gd name="connsiteY45" fmla="*/ 375830 h 615580"/>
              <a:gd name="connsiteX46" fmla="*/ 497361 w 720002"/>
              <a:gd name="connsiteY46" fmla="*/ 426519 h 615580"/>
              <a:gd name="connsiteX47" fmla="*/ 619729 w 720002"/>
              <a:gd name="connsiteY47" fmla="*/ 375830 h 615580"/>
              <a:gd name="connsiteX48" fmla="*/ 669427 w 720002"/>
              <a:gd name="connsiteY48" fmla="*/ 271966 h 615580"/>
              <a:gd name="connsiteX49" fmla="*/ 650679 w 720002"/>
              <a:gd name="connsiteY49" fmla="*/ 173190 h 615580"/>
              <a:gd name="connsiteX50" fmla="*/ 521750 w 720002"/>
              <a:gd name="connsiteY50" fmla="*/ 302120 h 615580"/>
              <a:gd name="connsiteX51" fmla="*/ 498382 w 720002"/>
              <a:gd name="connsiteY51" fmla="*/ 311799 h 615580"/>
              <a:gd name="connsiteX52" fmla="*/ 475015 w 720002"/>
              <a:gd name="connsiteY52" fmla="*/ 302120 h 615580"/>
              <a:gd name="connsiteX53" fmla="*/ 433667 w 720002"/>
              <a:gd name="connsiteY53" fmla="*/ 260772 h 615580"/>
              <a:gd name="connsiteX54" fmla="*/ 423988 w 720002"/>
              <a:gd name="connsiteY54" fmla="*/ 237404 h 615580"/>
              <a:gd name="connsiteX55" fmla="*/ 433668 w 720002"/>
              <a:gd name="connsiteY55" fmla="*/ 214035 h 615580"/>
              <a:gd name="connsiteX56" fmla="*/ 457034 w 720002"/>
              <a:gd name="connsiteY56" fmla="*/ 204356 h 615580"/>
              <a:gd name="connsiteX57" fmla="*/ 480402 w 720002"/>
              <a:gd name="connsiteY57" fmla="*/ 214035 h 615580"/>
              <a:gd name="connsiteX58" fmla="*/ 498382 w 720002"/>
              <a:gd name="connsiteY58" fmla="*/ 232015 h 615580"/>
              <a:gd name="connsiteX59" fmla="*/ 572080 w 720002"/>
              <a:gd name="connsiteY59" fmla="*/ 158318 h 615580"/>
              <a:gd name="connsiteX60" fmla="*/ 495688 w 720002"/>
              <a:gd name="connsiteY60" fmla="*/ 132498 h 615580"/>
              <a:gd name="connsiteX61" fmla="*/ 411808 w 720002"/>
              <a:gd name="connsiteY61" fmla="*/ 167926 h 615580"/>
              <a:gd name="connsiteX62" fmla="*/ 411808 w 720002"/>
              <a:gd name="connsiteY62" fmla="*/ 339030 h 615580"/>
              <a:gd name="connsiteX63" fmla="*/ 497359 w 720002"/>
              <a:gd name="connsiteY63" fmla="*/ 374398 h 615580"/>
              <a:gd name="connsiteX64" fmla="*/ 582912 w 720002"/>
              <a:gd name="connsiteY64" fmla="*/ 339027 h 615580"/>
              <a:gd name="connsiteX65" fmla="*/ 618274 w 720002"/>
              <a:gd name="connsiteY65" fmla="*/ 249273 h 615580"/>
              <a:gd name="connsiteX66" fmla="*/ 628449 w 720002"/>
              <a:gd name="connsiteY66" fmla="*/ 238369 h 615580"/>
              <a:gd name="connsiteX67" fmla="*/ 639353 w 720002"/>
              <a:gd name="connsiteY67" fmla="*/ 248546 h 615580"/>
              <a:gd name="connsiteX68" fmla="*/ 597828 w 720002"/>
              <a:gd name="connsiteY68" fmla="*/ 353944 h 615580"/>
              <a:gd name="connsiteX69" fmla="*/ 497360 w 720002"/>
              <a:gd name="connsiteY69" fmla="*/ 395482 h 615580"/>
              <a:gd name="connsiteX70" fmla="*/ 396895 w 720002"/>
              <a:gd name="connsiteY70" fmla="*/ 353946 h 615580"/>
              <a:gd name="connsiteX71" fmla="*/ 396893 w 720002"/>
              <a:gd name="connsiteY71" fmla="*/ 153011 h 615580"/>
              <a:gd name="connsiteX72" fmla="*/ 495400 w 720002"/>
              <a:gd name="connsiteY72" fmla="*/ 111407 h 615580"/>
              <a:gd name="connsiteX73" fmla="*/ 587101 w 720002"/>
              <a:gd name="connsiteY73" fmla="*/ 143299 h 615580"/>
              <a:gd name="connsiteX74" fmla="*/ 609075 w 720002"/>
              <a:gd name="connsiteY74" fmla="*/ 121325 h 615580"/>
              <a:gd name="connsiteX75" fmla="*/ 495644 w 720002"/>
              <a:gd name="connsiteY75" fmla="*/ 80433 h 615580"/>
              <a:gd name="connsiteX76" fmla="*/ 281545 w 720002"/>
              <a:gd name="connsiteY76" fmla="*/ 74127 h 615580"/>
              <a:gd name="connsiteX77" fmla="*/ 306240 w 720002"/>
              <a:gd name="connsiteY77" fmla="*/ 74127 h 615580"/>
              <a:gd name="connsiteX78" fmla="*/ 316787 w 720002"/>
              <a:gd name="connsiteY78" fmla="*/ 84674 h 615580"/>
              <a:gd name="connsiteX79" fmla="*/ 306240 w 720002"/>
              <a:gd name="connsiteY79" fmla="*/ 95221 h 615580"/>
              <a:gd name="connsiteX80" fmla="*/ 281545 w 720002"/>
              <a:gd name="connsiteY80" fmla="*/ 95221 h 615580"/>
              <a:gd name="connsiteX81" fmla="*/ 270998 w 720002"/>
              <a:gd name="connsiteY81" fmla="*/ 84674 h 615580"/>
              <a:gd name="connsiteX82" fmla="*/ 281545 w 720002"/>
              <a:gd name="connsiteY82" fmla="*/ 74127 h 615580"/>
              <a:gd name="connsiteX83" fmla="*/ 495438 w 720002"/>
              <a:gd name="connsiteY83" fmla="*/ 59340 h 615580"/>
              <a:gd name="connsiteX84" fmla="*/ 624041 w 720002"/>
              <a:gd name="connsiteY84" fmla="*/ 106361 h 615580"/>
              <a:gd name="connsiteX85" fmla="*/ 632160 w 720002"/>
              <a:gd name="connsiteY85" fmla="*/ 98242 h 615580"/>
              <a:gd name="connsiteX86" fmla="*/ 678897 w 720002"/>
              <a:gd name="connsiteY86" fmla="*/ 98243 h 615580"/>
              <a:gd name="connsiteX87" fmla="*/ 678894 w 720002"/>
              <a:gd name="connsiteY87" fmla="*/ 144977 h 615580"/>
              <a:gd name="connsiteX88" fmla="*/ 666241 w 720002"/>
              <a:gd name="connsiteY88" fmla="*/ 157630 h 615580"/>
              <a:gd name="connsiteX89" fmla="*/ 690406 w 720002"/>
              <a:gd name="connsiteY89" fmla="*/ 274203 h 615580"/>
              <a:gd name="connsiteX90" fmla="*/ 681494 w 720002"/>
              <a:gd name="connsiteY90" fmla="*/ 314963 h 615580"/>
              <a:gd name="connsiteX91" fmla="*/ 718656 w 720002"/>
              <a:gd name="connsiteY91" fmla="*/ 342064 h 615580"/>
              <a:gd name="connsiteX92" fmla="*/ 714607 w 720002"/>
              <a:gd name="connsiteY92" fmla="*/ 356421 h 615580"/>
              <a:gd name="connsiteX93" fmla="*/ 700252 w 720002"/>
              <a:gd name="connsiteY93" fmla="*/ 352371 h 615580"/>
              <a:gd name="connsiteX94" fmla="*/ 673476 w 720002"/>
              <a:gd name="connsiteY94" fmla="*/ 335098 h 615580"/>
              <a:gd name="connsiteX95" fmla="*/ 634647 w 720002"/>
              <a:gd name="connsiteY95" fmla="*/ 390746 h 615580"/>
              <a:gd name="connsiteX96" fmla="*/ 497363 w 720002"/>
              <a:gd name="connsiteY96" fmla="*/ 447613 h 615580"/>
              <a:gd name="connsiteX97" fmla="*/ 367749 w 720002"/>
              <a:gd name="connsiteY97" fmla="*/ 398005 h 615580"/>
              <a:gd name="connsiteX98" fmla="*/ 330690 w 720002"/>
              <a:gd name="connsiteY98" fmla="*/ 435064 h 615580"/>
              <a:gd name="connsiteX99" fmla="*/ 324006 w 720002"/>
              <a:gd name="connsiteY99" fmla="*/ 500893 h 615580"/>
              <a:gd name="connsiteX100" fmla="*/ 224626 w 720002"/>
              <a:gd name="connsiteY100" fmla="*/ 600273 h 615580"/>
              <a:gd name="connsiteX101" fmla="*/ 187614 w 720002"/>
              <a:gd name="connsiteY101" fmla="*/ 615580 h 615580"/>
              <a:gd name="connsiteX102" fmla="*/ 150639 w 720002"/>
              <a:gd name="connsiteY102" fmla="*/ 600314 h 615580"/>
              <a:gd name="connsiteX103" fmla="*/ 150636 w 720002"/>
              <a:gd name="connsiteY103" fmla="*/ 600311 h 615580"/>
              <a:gd name="connsiteX104" fmla="*/ 150618 w 720002"/>
              <a:gd name="connsiteY104" fmla="*/ 600291 h 615580"/>
              <a:gd name="connsiteX105" fmla="*/ 150599 w 720002"/>
              <a:gd name="connsiteY105" fmla="*/ 600273 h 615580"/>
              <a:gd name="connsiteX106" fmla="*/ 150563 w 720002"/>
              <a:gd name="connsiteY106" fmla="*/ 526211 h 615580"/>
              <a:gd name="connsiteX107" fmla="*/ 249943 w 720002"/>
              <a:gd name="connsiteY107" fmla="*/ 426832 h 615580"/>
              <a:gd name="connsiteX108" fmla="*/ 286957 w 720002"/>
              <a:gd name="connsiteY108" fmla="*/ 411501 h 615580"/>
              <a:gd name="connsiteX109" fmla="*/ 315782 w 720002"/>
              <a:gd name="connsiteY109" fmla="*/ 420139 h 615580"/>
              <a:gd name="connsiteX110" fmla="*/ 352831 w 720002"/>
              <a:gd name="connsiteY110" fmla="*/ 383090 h 615580"/>
              <a:gd name="connsiteX111" fmla="*/ 321050 w 720002"/>
              <a:gd name="connsiteY111" fmla="*/ 334956 h 615580"/>
              <a:gd name="connsiteX112" fmla="*/ 49458 w 720002"/>
              <a:gd name="connsiteY112" fmla="*/ 334956 h 615580"/>
              <a:gd name="connsiteX113" fmla="*/ 19750 w 720002"/>
              <a:gd name="connsiteY113" fmla="*/ 352371 h 615580"/>
              <a:gd name="connsiteX114" fmla="*/ 5395 w 720002"/>
              <a:gd name="connsiteY114" fmla="*/ 356421 h 615580"/>
              <a:gd name="connsiteX115" fmla="*/ 1345 w 720002"/>
              <a:gd name="connsiteY115" fmla="*/ 342066 h 615580"/>
              <a:gd name="connsiteX116" fmla="*/ 42933 w 720002"/>
              <a:gd name="connsiteY116" fmla="*/ 314273 h 615580"/>
              <a:gd name="connsiteX117" fmla="*/ 42933 w 720002"/>
              <a:gd name="connsiteY117" fmla="*/ 209223 h 615580"/>
              <a:gd name="connsiteX118" fmla="*/ 101714 w 720002"/>
              <a:gd name="connsiteY118" fmla="*/ 150456 h 615580"/>
              <a:gd name="connsiteX119" fmla="*/ 287171 w 720002"/>
              <a:gd name="connsiteY119" fmla="*/ 150456 h 615580"/>
              <a:gd name="connsiteX120" fmla="*/ 297718 w 720002"/>
              <a:gd name="connsiteY120" fmla="*/ 161003 h 615580"/>
              <a:gd name="connsiteX121" fmla="*/ 287171 w 720002"/>
              <a:gd name="connsiteY121" fmla="*/ 171549 h 615580"/>
              <a:gd name="connsiteX122" fmla="*/ 101714 w 720002"/>
              <a:gd name="connsiteY122" fmla="*/ 171549 h 615580"/>
              <a:gd name="connsiteX123" fmla="*/ 64027 w 720002"/>
              <a:gd name="connsiteY123" fmla="*/ 209223 h 615580"/>
              <a:gd name="connsiteX124" fmla="*/ 64027 w 720002"/>
              <a:gd name="connsiteY124" fmla="*/ 313862 h 615580"/>
              <a:gd name="connsiteX125" fmla="*/ 312760 w 720002"/>
              <a:gd name="connsiteY125" fmla="*/ 313862 h 615580"/>
              <a:gd name="connsiteX126" fmla="*/ 306334 w 720002"/>
              <a:gd name="connsiteY126" fmla="*/ 288310 h 615580"/>
              <a:gd name="connsiteX127" fmla="*/ 139080 w 720002"/>
              <a:gd name="connsiteY127" fmla="*/ 288310 h 615580"/>
              <a:gd name="connsiteX128" fmla="*/ 94277 w 720002"/>
              <a:gd name="connsiteY128" fmla="*/ 243507 h 615580"/>
              <a:gd name="connsiteX129" fmla="*/ 107406 w 720002"/>
              <a:gd name="connsiteY129" fmla="*/ 211820 h 615580"/>
              <a:gd name="connsiteX130" fmla="*/ 139080 w 720002"/>
              <a:gd name="connsiteY130" fmla="*/ 198690 h 615580"/>
              <a:gd name="connsiteX131" fmla="*/ 311031 w 720002"/>
              <a:gd name="connsiteY131" fmla="*/ 198690 h 615580"/>
              <a:gd name="connsiteX132" fmla="*/ 360079 w 720002"/>
              <a:gd name="connsiteY132" fmla="*/ 116195 h 615580"/>
              <a:gd name="connsiteX133" fmla="*/ 495438 w 720002"/>
              <a:gd name="connsiteY133" fmla="*/ 59340 h 615580"/>
              <a:gd name="connsiteX134" fmla="*/ 288325 w 720002"/>
              <a:gd name="connsiteY134" fmla="*/ 19712 h 615580"/>
              <a:gd name="connsiteX135" fmla="*/ 303241 w 720002"/>
              <a:gd name="connsiteY135" fmla="*/ 19712 h 615580"/>
              <a:gd name="connsiteX136" fmla="*/ 326831 w 720002"/>
              <a:gd name="connsiteY136" fmla="*/ 43302 h 615580"/>
              <a:gd name="connsiteX137" fmla="*/ 326831 w 720002"/>
              <a:gd name="connsiteY137" fmla="*/ 58217 h 615580"/>
              <a:gd name="connsiteX138" fmla="*/ 311915 w 720002"/>
              <a:gd name="connsiteY138" fmla="*/ 58217 h 615580"/>
              <a:gd name="connsiteX139" fmla="*/ 288325 w 720002"/>
              <a:gd name="connsiteY139" fmla="*/ 34627 h 615580"/>
              <a:gd name="connsiteX140" fmla="*/ 288325 w 720002"/>
              <a:gd name="connsiteY140" fmla="*/ 19712 h 615580"/>
              <a:gd name="connsiteX141" fmla="*/ 351515 w 720002"/>
              <a:gd name="connsiteY141" fmla="*/ 0 h 615580"/>
              <a:gd name="connsiteX142" fmla="*/ 362062 w 720002"/>
              <a:gd name="connsiteY142" fmla="*/ 10547 h 615580"/>
              <a:gd name="connsiteX143" fmla="*/ 362062 w 720002"/>
              <a:gd name="connsiteY143" fmla="*/ 36648 h 615580"/>
              <a:gd name="connsiteX144" fmla="*/ 351515 w 720002"/>
              <a:gd name="connsiteY144" fmla="*/ 47195 h 615580"/>
              <a:gd name="connsiteX145" fmla="*/ 340968 w 720002"/>
              <a:gd name="connsiteY145" fmla="*/ 36648 h 615580"/>
              <a:gd name="connsiteX146" fmla="*/ 340968 w 720002"/>
              <a:gd name="connsiteY146" fmla="*/ 10547 h 615580"/>
              <a:gd name="connsiteX147" fmla="*/ 351515 w 720002"/>
              <a:gd name="connsiteY147" fmla="*/ 0 h 61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20002" h="615580">
                <a:moveTo>
                  <a:pt x="286944" y="432614"/>
                </a:moveTo>
                <a:cubicBezTo>
                  <a:pt x="278943" y="432614"/>
                  <a:pt x="270948" y="435659"/>
                  <a:pt x="264861" y="441748"/>
                </a:cubicBezTo>
                <a:lnTo>
                  <a:pt x="165481" y="541127"/>
                </a:lnTo>
                <a:cubicBezTo>
                  <a:pt x="159579" y="547029"/>
                  <a:pt x="156328" y="554878"/>
                  <a:pt x="156328" y="563225"/>
                </a:cubicBezTo>
                <a:cubicBezTo>
                  <a:pt x="156328" y="571573"/>
                  <a:pt x="159579" y="579421"/>
                  <a:pt x="165481" y="585323"/>
                </a:cubicBezTo>
                <a:lnTo>
                  <a:pt x="165516" y="585358"/>
                </a:lnTo>
                <a:cubicBezTo>
                  <a:pt x="177700" y="597541"/>
                  <a:pt x="197526" y="597543"/>
                  <a:pt x="209710" y="585358"/>
                </a:cubicBezTo>
                <a:lnTo>
                  <a:pt x="309090" y="485978"/>
                </a:lnTo>
                <a:cubicBezTo>
                  <a:pt x="314992" y="480076"/>
                  <a:pt x="318243" y="472230"/>
                  <a:pt x="318243" y="463882"/>
                </a:cubicBezTo>
                <a:cubicBezTo>
                  <a:pt x="318243" y="455535"/>
                  <a:pt x="314992" y="447686"/>
                  <a:pt x="309090" y="441784"/>
                </a:cubicBezTo>
                <a:cubicBezTo>
                  <a:pt x="302976" y="435670"/>
                  <a:pt x="294956" y="432614"/>
                  <a:pt x="286944" y="432614"/>
                </a:cubicBezTo>
                <a:close/>
                <a:moveTo>
                  <a:pt x="142737" y="233315"/>
                </a:moveTo>
                <a:lnTo>
                  <a:pt x="231724" y="233315"/>
                </a:lnTo>
                <a:cubicBezTo>
                  <a:pt x="237550" y="233315"/>
                  <a:pt x="242271" y="238037"/>
                  <a:pt x="242271" y="243862"/>
                </a:cubicBezTo>
                <a:cubicBezTo>
                  <a:pt x="242271" y="249687"/>
                  <a:pt x="237550" y="254409"/>
                  <a:pt x="231724" y="254409"/>
                </a:cubicBezTo>
                <a:lnTo>
                  <a:pt x="142737" y="254409"/>
                </a:lnTo>
                <a:cubicBezTo>
                  <a:pt x="136911" y="254409"/>
                  <a:pt x="132190" y="249687"/>
                  <a:pt x="132190" y="243862"/>
                </a:cubicBezTo>
                <a:cubicBezTo>
                  <a:pt x="132190" y="238037"/>
                  <a:pt x="136911" y="233315"/>
                  <a:pt x="142737" y="233315"/>
                </a:cubicBezTo>
                <a:close/>
                <a:moveTo>
                  <a:pt x="139080" y="219781"/>
                </a:moveTo>
                <a:cubicBezTo>
                  <a:pt x="132746" y="219781"/>
                  <a:pt x="126798" y="222248"/>
                  <a:pt x="122330" y="226725"/>
                </a:cubicBezTo>
                <a:cubicBezTo>
                  <a:pt x="117840" y="231217"/>
                  <a:pt x="115371" y="237173"/>
                  <a:pt x="115371" y="243506"/>
                </a:cubicBezTo>
                <a:cubicBezTo>
                  <a:pt x="115371" y="256580"/>
                  <a:pt x="126006" y="267215"/>
                  <a:pt x="139080" y="267215"/>
                </a:cubicBezTo>
                <a:lnTo>
                  <a:pt x="139080" y="267214"/>
                </a:lnTo>
                <a:lnTo>
                  <a:pt x="303708" y="267214"/>
                </a:lnTo>
                <a:cubicBezTo>
                  <a:pt x="303392" y="262660"/>
                  <a:pt x="303224" y="258077"/>
                  <a:pt x="303224" y="253468"/>
                </a:cubicBezTo>
                <a:cubicBezTo>
                  <a:pt x="303224" y="242056"/>
                  <a:pt x="304203" y="230796"/>
                  <a:pt x="306120" y="219781"/>
                </a:cubicBezTo>
                <a:close/>
                <a:moveTo>
                  <a:pt x="655529" y="109656"/>
                </a:moveTo>
                <a:cubicBezTo>
                  <a:pt x="652337" y="109656"/>
                  <a:pt x="649334" y="110901"/>
                  <a:pt x="647077" y="113158"/>
                </a:cubicBezTo>
                <a:lnTo>
                  <a:pt x="505845" y="254387"/>
                </a:lnTo>
                <a:cubicBezTo>
                  <a:pt x="501726" y="258506"/>
                  <a:pt x="495050" y="258506"/>
                  <a:pt x="490929" y="254387"/>
                </a:cubicBezTo>
                <a:lnTo>
                  <a:pt x="465492" y="228950"/>
                </a:lnTo>
                <a:cubicBezTo>
                  <a:pt x="463233" y="226693"/>
                  <a:pt x="460232" y="225450"/>
                  <a:pt x="457039" y="225450"/>
                </a:cubicBezTo>
                <a:cubicBezTo>
                  <a:pt x="453845" y="225450"/>
                  <a:pt x="450844" y="226693"/>
                  <a:pt x="448587" y="228950"/>
                </a:cubicBezTo>
                <a:cubicBezTo>
                  <a:pt x="446329" y="231208"/>
                  <a:pt x="445086" y="234209"/>
                  <a:pt x="445086" y="237403"/>
                </a:cubicBezTo>
                <a:cubicBezTo>
                  <a:pt x="445086" y="240595"/>
                  <a:pt x="446329" y="243597"/>
                  <a:pt x="448586" y="245854"/>
                </a:cubicBezTo>
                <a:lnTo>
                  <a:pt x="489935" y="287202"/>
                </a:lnTo>
                <a:cubicBezTo>
                  <a:pt x="492192" y="289459"/>
                  <a:pt x="495193" y="290702"/>
                  <a:pt x="498387" y="290702"/>
                </a:cubicBezTo>
                <a:cubicBezTo>
                  <a:pt x="501580" y="290702"/>
                  <a:pt x="504583" y="289459"/>
                  <a:pt x="506838" y="287202"/>
                </a:cubicBezTo>
                <a:lnTo>
                  <a:pt x="663980" y="130062"/>
                </a:lnTo>
                <a:cubicBezTo>
                  <a:pt x="669426" y="123910"/>
                  <a:pt x="667366" y="116720"/>
                  <a:pt x="663981" y="113158"/>
                </a:cubicBezTo>
                <a:cubicBezTo>
                  <a:pt x="661723" y="110899"/>
                  <a:pt x="658723" y="109656"/>
                  <a:pt x="655529" y="109656"/>
                </a:cubicBezTo>
                <a:close/>
                <a:moveTo>
                  <a:pt x="495644" y="80433"/>
                </a:moveTo>
                <a:cubicBezTo>
                  <a:pt x="450075" y="80880"/>
                  <a:pt x="407228" y="98877"/>
                  <a:pt x="374995" y="131110"/>
                </a:cubicBezTo>
                <a:cubicBezTo>
                  <a:pt x="342249" y="163338"/>
                  <a:pt x="324041" y="209362"/>
                  <a:pt x="324315" y="253470"/>
                </a:cubicBezTo>
                <a:cubicBezTo>
                  <a:pt x="324315" y="261129"/>
                  <a:pt x="324820" y="268709"/>
                  <a:pt x="325793" y="276179"/>
                </a:cubicBezTo>
                <a:cubicBezTo>
                  <a:pt x="330787" y="314592"/>
                  <a:pt x="348559" y="349299"/>
                  <a:pt x="374995" y="375830"/>
                </a:cubicBezTo>
                <a:cubicBezTo>
                  <a:pt x="407684" y="408518"/>
                  <a:pt x="451138" y="426519"/>
                  <a:pt x="497361" y="426519"/>
                </a:cubicBezTo>
                <a:cubicBezTo>
                  <a:pt x="543585" y="426519"/>
                  <a:pt x="587042" y="408518"/>
                  <a:pt x="619729" y="375830"/>
                </a:cubicBezTo>
                <a:cubicBezTo>
                  <a:pt x="647604" y="347956"/>
                  <a:pt x="665255" y="311069"/>
                  <a:pt x="669427" y="271966"/>
                </a:cubicBezTo>
                <a:cubicBezTo>
                  <a:pt x="673067" y="237882"/>
                  <a:pt x="666425" y="203298"/>
                  <a:pt x="650679" y="173190"/>
                </a:cubicBezTo>
                <a:lnTo>
                  <a:pt x="521750" y="302120"/>
                </a:lnTo>
                <a:cubicBezTo>
                  <a:pt x="515509" y="308362"/>
                  <a:pt x="507209" y="311799"/>
                  <a:pt x="498382" y="311799"/>
                </a:cubicBezTo>
                <a:cubicBezTo>
                  <a:pt x="489555" y="311799"/>
                  <a:pt x="481256" y="308361"/>
                  <a:pt x="475015" y="302120"/>
                </a:cubicBezTo>
                <a:lnTo>
                  <a:pt x="433667" y="260772"/>
                </a:lnTo>
                <a:cubicBezTo>
                  <a:pt x="427424" y="254529"/>
                  <a:pt x="423988" y="246231"/>
                  <a:pt x="423988" y="237404"/>
                </a:cubicBezTo>
                <a:cubicBezTo>
                  <a:pt x="423988" y="228576"/>
                  <a:pt x="427426" y="220277"/>
                  <a:pt x="433668" y="214035"/>
                </a:cubicBezTo>
                <a:cubicBezTo>
                  <a:pt x="439908" y="207794"/>
                  <a:pt x="448207" y="204356"/>
                  <a:pt x="457034" y="204356"/>
                </a:cubicBezTo>
                <a:cubicBezTo>
                  <a:pt x="465861" y="204356"/>
                  <a:pt x="474161" y="207794"/>
                  <a:pt x="480402" y="214035"/>
                </a:cubicBezTo>
                <a:lnTo>
                  <a:pt x="498382" y="232015"/>
                </a:lnTo>
                <a:lnTo>
                  <a:pt x="572080" y="158318"/>
                </a:lnTo>
                <a:cubicBezTo>
                  <a:pt x="550374" y="141231"/>
                  <a:pt x="523596" y="132136"/>
                  <a:pt x="495688" y="132498"/>
                </a:cubicBezTo>
                <a:cubicBezTo>
                  <a:pt x="464007" y="132935"/>
                  <a:pt x="434218" y="145516"/>
                  <a:pt x="411808" y="167926"/>
                </a:cubicBezTo>
                <a:cubicBezTo>
                  <a:pt x="364640" y="215093"/>
                  <a:pt x="364641" y="291850"/>
                  <a:pt x="411808" y="339030"/>
                </a:cubicBezTo>
                <a:cubicBezTo>
                  <a:pt x="435392" y="362605"/>
                  <a:pt x="466380" y="374395"/>
                  <a:pt x="497359" y="374398"/>
                </a:cubicBezTo>
                <a:cubicBezTo>
                  <a:pt x="528345" y="374401"/>
                  <a:pt x="559324" y="362611"/>
                  <a:pt x="582912" y="339027"/>
                </a:cubicBezTo>
                <a:cubicBezTo>
                  <a:pt x="606537" y="315402"/>
                  <a:pt x="619427" y="282687"/>
                  <a:pt x="618274" y="249273"/>
                </a:cubicBezTo>
                <a:cubicBezTo>
                  <a:pt x="618071" y="243452"/>
                  <a:pt x="622627" y="238570"/>
                  <a:pt x="628449" y="238369"/>
                </a:cubicBezTo>
                <a:cubicBezTo>
                  <a:pt x="634218" y="238169"/>
                  <a:pt x="639152" y="242724"/>
                  <a:pt x="639353" y="248546"/>
                </a:cubicBezTo>
                <a:cubicBezTo>
                  <a:pt x="640709" y="287782"/>
                  <a:pt x="625572" y="326199"/>
                  <a:pt x="597828" y="353944"/>
                </a:cubicBezTo>
                <a:cubicBezTo>
                  <a:pt x="570129" y="381636"/>
                  <a:pt x="533744" y="395482"/>
                  <a:pt x="497360" y="395482"/>
                </a:cubicBezTo>
                <a:cubicBezTo>
                  <a:pt x="460976" y="395482"/>
                  <a:pt x="424594" y="381636"/>
                  <a:pt x="396895" y="353946"/>
                </a:cubicBezTo>
                <a:cubicBezTo>
                  <a:pt x="341503" y="298539"/>
                  <a:pt x="341503" y="208402"/>
                  <a:pt x="396893" y="153011"/>
                </a:cubicBezTo>
                <a:cubicBezTo>
                  <a:pt x="423210" y="126694"/>
                  <a:pt x="458193" y="111920"/>
                  <a:pt x="495400" y="111407"/>
                </a:cubicBezTo>
                <a:cubicBezTo>
                  <a:pt x="529122" y="110963"/>
                  <a:pt x="561281" y="122207"/>
                  <a:pt x="587101" y="143299"/>
                </a:cubicBezTo>
                <a:lnTo>
                  <a:pt x="609075" y="121325"/>
                </a:lnTo>
                <a:cubicBezTo>
                  <a:pt x="577412" y="94473"/>
                  <a:pt x="537549" y="79988"/>
                  <a:pt x="495644" y="80433"/>
                </a:cubicBezTo>
                <a:close/>
                <a:moveTo>
                  <a:pt x="281545" y="74127"/>
                </a:moveTo>
                <a:lnTo>
                  <a:pt x="306240" y="74127"/>
                </a:lnTo>
                <a:cubicBezTo>
                  <a:pt x="312066" y="74127"/>
                  <a:pt x="316787" y="78849"/>
                  <a:pt x="316787" y="84674"/>
                </a:cubicBezTo>
                <a:cubicBezTo>
                  <a:pt x="316787" y="90499"/>
                  <a:pt x="312066" y="95221"/>
                  <a:pt x="306240" y="95221"/>
                </a:cubicBezTo>
                <a:lnTo>
                  <a:pt x="281545" y="95221"/>
                </a:lnTo>
                <a:cubicBezTo>
                  <a:pt x="275720" y="95221"/>
                  <a:pt x="270998" y="90499"/>
                  <a:pt x="270998" y="84674"/>
                </a:cubicBezTo>
                <a:cubicBezTo>
                  <a:pt x="270998" y="78849"/>
                  <a:pt x="275719" y="74127"/>
                  <a:pt x="281545" y="74127"/>
                </a:cubicBezTo>
                <a:close/>
                <a:moveTo>
                  <a:pt x="495438" y="59340"/>
                </a:moveTo>
                <a:cubicBezTo>
                  <a:pt x="543086" y="58851"/>
                  <a:pt x="588308" y="75501"/>
                  <a:pt x="624041" y="106361"/>
                </a:cubicBezTo>
                <a:lnTo>
                  <a:pt x="632160" y="98242"/>
                </a:lnTo>
                <a:cubicBezTo>
                  <a:pt x="645305" y="84763"/>
                  <a:pt x="667602" y="86551"/>
                  <a:pt x="678897" y="98243"/>
                </a:cubicBezTo>
                <a:cubicBezTo>
                  <a:pt x="692375" y="111382"/>
                  <a:pt x="690584" y="133682"/>
                  <a:pt x="678894" y="144977"/>
                </a:cubicBezTo>
                <a:lnTo>
                  <a:pt x="666241" y="157630"/>
                </a:lnTo>
                <a:cubicBezTo>
                  <a:pt x="686159" y="192726"/>
                  <a:pt x="694723" y="233787"/>
                  <a:pt x="690406" y="274203"/>
                </a:cubicBezTo>
                <a:cubicBezTo>
                  <a:pt x="688919" y="288122"/>
                  <a:pt x="685906" y="301789"/>
                  <a:pt x="681494" y="314963"/>
                </a:cubicBezTo>
                <a:cubicBezTo>
                  <a:pt x="697053" y="318123"/>
                  <a:pt x="710732" y="327913"/>
                  <a:pt x="718656" y="342064"/>
                </a:cubicBezTo>
                <a:cubicBezTo>
                  <a:pt x="721502" y="347148"/>
                  <a:pt x="719690" y="353574"/>
                  <a:pt x="714607" y="356421"/>
                </a:cubicBezTo>
                <a:cubicBezTo>
                  <a:pt x="707631" y="359685"/>
                  <a:pt x="703263" y="356262"/>
                  <a:pt x="700252" y="352371"/>
                </a:cubicBezTo>
                <a:cubicBezTo>
                  <a:pt x="694719" y="342488"/>
                  <a:pt x="684639" y="336065"/>
                  <a:pt x="673476" y="335098"/>
                </a:cubicBezTo>
                <a:cubicBezTo>
                  <a:pt x="663940" y="355653"/>
                  <a:pt x="650835" y="374557"/>
                  <a:pt x="634647" y="390746"/>
                </a:cubicBezTo>
                <a:cubicBezTo>
                  <a:pt x="597974" y="427417"/>
                  <a:pt x="549220" y="447613"/>
                  <a:pt x="497363" y="447613"/>
                </a:cubicBezTo>
                <a:cubicBezTo>
                  <a:pt x="449040" y="447613"/>
                  <a:pt x="403417" y="430069"/>
                  <a:pt x="367749" y="398005"/>
                </a:cubicBezTo>
                <a:lnTo>
                  <a:pt x="330690" y="435064"/>
                </a:lnTo>
                <a:cubicBezTo>
                  <a:pt x="344094" y="455394"/>
                  <a:pt x="341858" y="483039"/>
                  <a:pt x="324006" y="500893"/>
                </a:cubicBezTo>
                <a:lnTo>
                  <a:pt x="224626" y="600273"/>
                </a:lnTo>
                <a:cubicBezTo>
                  <a:pt x="214421" y="610478"/>
                  <a:pt x="201017" y="615580"/>
                  <a:pt x="187614" y="615580"/>
                </a:cubicBezTo>
                <a:cubicBezTo>
                  <a:pt x="174226" y="615580"/>
                  <a:pt x="160839" y="610491"/>
                  <a:pt x="150639" y="600314"/>
                </a:cubicBezTo>
                <a:lnTo>
                  <a:pt x="150636" y="600311"/>
                </a:lnTo>
                <a:cubicBezTo>
                  <a:pt x="150631" y="600304"/>
                  <a:pt x="150624" y="600298"/>
                  <a:pt x="150618" y="600291"/>
                </a:cubicBezTo>
                <a:cubicBezTo>
                  <a:pt x="150611" y="600284"/>
                  <a:pt x="150606" y="600279"/>
                  <a:pt x="150599" y="600273"/>
                </a:cubicBezTo>
                <a:cubicBezTo>
                  <a:pt x="130154" y="579788"/>
                  <a:pt x="130167" y="546608"/>
                  <a:pt x="150563" y="526211"/>
                </a:cubicBezTo>
                <a:lnTo>
                  <a:pt x="249943" y="426832"/>
                </a:lnTo>
                <a:cubicBezTo>
                  <a:pt x="259830" y="416946"/>
                  <a:pt x="272975" y="411501"/>
                  <a:pt x="286957" y="411501"/>
                </a:cubicBezTo>
                <a:cubicBezTo>
                  <a:pt x="297363" y="411501"/>
                  <a:pt x="307301" y="414521"/>
                  <a:pt x="315782" y="420139"/>
                </a:cubicBezTo>
                <a:lnTo>
                  <a:pt x="352831" y="383090"/>
                </a:lnTo>
                <a:cubicBezTo>
                  <a:pt x="339750" y="368540"/>
                  <a:pt x="329091" y="352330"/>
                  <a:pt x="321050" y="334956"/>
                </a:cubicBezTo>
                <a:lnTo>
                  <a:pt x="49458" y="334956"/>
                </a:lnTo>
                <a:cubicBezTo>
                  <a:pt x="37148" y="334956"/>
                  <a:pt x="25764" y="341628"/>
                  <a:pt x="19750" y="352371"/>
                </a:cubicBezTo>
                <a:cubicBezTo>
                  <a:pt x="16224" y="358101"/>
                  <a:pt x="8812" y="358631"/>
                  <a:pt x="5395" y="356421"/>
                </a:cubicBezTo>
                <a:cubicBezTo>
                  <a:pt x="313" y="353576"/>
                  <a:pt x="-1500" y="347148"/>
                  <a:pt x="1345" y="342066"/>
                </a:cubicBezTo>
                <a:cubicBezTo>
                  <a:pt x="10011" y="326587"/>
                  <a:pt x="25566" y="316347"/>
                  <a:pt x="42933" y="314273"/>
                </a:cubicBezTo>
                <a:lnTo>
                  <a:pt x="42933" y="209223"/>
                </a:lnTo>
                <a:cubicBezTo>
                  <a:pt x="42933" y="176819"/>
                  <a:pt x="69302" y="150456"/>
                  <a:pt x="101714" y="150456"/>
                </a:cubicBezTo>
                <a:lnTo>
                  <a:pt x="287171" y="150456"/>
                </a:lnTo>
                <a:cubicBezTo>
                  <a:pt x="292997" y="150456"/>
                  <a:pt x="297718" y="155178"/>
                  <a:pt x="297718" y="161003"/>
                </a:cubicBezTo>
                <a:cubicBezTo>
                  <a:pt x="297718" y="166827"/>
                  <a:pt x="292997" y="171549"/>
                  <a:pt x="287171" y="171549"/>
                </a:cubicBezTo>
                <a:lnTo>
                  <a:pt x="101714" y="171549"/>
                </a:lnTo>
                <a:cubicBezTo>
                  <a:pt x="80933" y="171549"/>
                  <a:pt x="64027" y="188450"/>
                  <a:pt x="64027" y="209223"/>
                </a:cubicBezTo>
                <a:lnTo>
                  <a:pt x="64027" y="313862"/>
                </a:lnTo>
                <a:lnTo>
                  <a:pt x="312760" y="313862"/>
                </a:lnTo>
                <a:cubicBezTo>
                  <a:pt x="310045" y="305533"/>
                  <a:pt x="307899" y="297000"/>
                  <a:pt x="306334" y="288310"/>
                </a:cubicBezTo>
                <a:lnTo>
                  <a:pt x="139080" y="288310"/>
                </a:lnTo>
                <a:cubicBezTo>
                  <a:pt x="114376" y="288310"/>
                  <a:pt x="94277" y="268211"/>
                  <a:pt x="94277" y="243507"/>
                </a:cubicBezTo>
                <a:cubicBezTo>
                  <a:pt x="94277" y="231540"/>
                  <a:pt x="98939" y="220287"/>
                  <a:pt x="107406" y="211820"/>
                </a:cubicBezTo>
                <a:cubicBezTo>
                  <a:pt x="115850" y="203356"/>
                  <a:pt x="127101" y="198690"/>
                  <a:pt x="139080" y="198690"/>
                </a:cubicBezTo>
                <a:lnTo>
                  <a:pt x="311031" y="198690"/>
                </a:lnTo>
                <a:cubicBezTo>
                  <a:pt x="320054" y="167834"/>
                  <a:pt x="336716" y="139559"/>
                  <a:pt x="360079" y="116195"/>
                </a:cubicBezTo>
                <a:cubicBezTo>
                  <a:pt x="396241" y="80033"/>
                  <a:pt x="444314" y="59843"/>
                  <a:pt x="495438" y="59340"/>
                </a:cubicBezTo>
                <a:close/>
                <a:moveTo>
                  <a:pt x="288325" y="19712"/>
                </a:moveTo>
                <a:cubicBezTo>
                  <a:pt x="292444" y="15593"/>
                  <a:pt x="299121" y="15593"/>
                  <a:pt x="303241" y="19712"/>
                </a:cubicBezTo>
                <a:lnTo>
                  <a:pt x="326831" y="43302"/>
                </a:lnTo>
                <a:cubicBezTo>
                  <a:pt x="330950" y="47420"/>
                  <a:pt x="330950" y="54098"/>
                  <a:pt x="326831" y="58217"/>
                </a:cubicBezTo>
                <a:cubicBezTo>
                  <a:pt x="321354" y="62999"/>
                  <a:pt x="315214" y="61258"/>
                  <a:pt x="311915" y="58217"/>
                </a:cubicBezTo>
                <a:lnTo>
                  <a:pt x="288325" y="34627"/>
                </a:lnTo>
                <a:cubicBezTo>
                  <a:pt x="284206" y="30509"/>
                  <a:pt x="284206" y="23831"/>
                  <a:pt x="288325" y="19712"/>
                </a:cubicBezTo>
                <a:close/>
                <a:moveTo>
                  <a:pt x="351515" y="0"/>
                </a:moveTo>
                <a:cubicBezTo>
                  <a:pt x="357341" y="0"/>
                  <a:pt x="362062" y="4722"/>
                  <a:pt x="362062" y="10547"/>
                </a:cubicBezTo>
                <a:lnTo>
                  <a:pt x="362062" y="36648"/>
                </a:lnTo>
                <a:cubicBezTo>
                  <a:pt x="362062" y="42473"/>
                  <a:pt x="357341" y="47195"/>
                  <a:pt x="351515" y="47195"/>
                </a:cubicBezTo>
                <a:cubicBezTo>
                  <a:pt x="345689" y="47195"/>
                  <a:pt x="340968" y="42473"/>
                  <a:pt x="340968" y="36648"/>
                </a:cubicBezTo>
                <a:lnTo>
                  <a:pt x="340968" y="10547"/>
                </a:lnTo>
                <a:cubicBezTo>
                  <a:pt x="340968" y="4722"/>
                  <a:pt x="345689" y="0"/>
                  <a:pt x="351515" y="0"/>
                </a:cubicBezTo>
                <a:close/>
              </a:path>
            </a:pathLst>
          </a:custGeom>
          <a:solidFill>
            <a:schemeClr val="accent4"/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52" name="任意多边形 16">
            <a:extLst>
              <a:ext uri="{FF2B5EF4-FFF2-40B4-BE49-F238E27FC236}">
                <a16:creationId xmlns:a16="http://schemas.microsoft.com/office/drawing/2014/main" id="{797F7FFE-A64D-B245-8609-BEBC613A430E}"/>
              </a:ext>
            </a:extLst>
          </p:cNvPr>
          <p:cNvSpPr/>
          <p:nvPr/>
        </p:nvSpPr>
        <p:spPr>
          <a:xfrm>
            <a:off x="1027444" y="2200973"/>
            <a:ext cx="2033435" cy="546888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任意多边形 19">
            <a:extLst>
              <a:ext uri="{FF2B5EF4-FFF2-40B4-BE49-F238E27FC236}">
                <a16:creationId xmlns:a16="http://schemas.microsoft.com/office/drawing/2014/main" id="{47FAD3CB-742A-1B43-B918-D5E20326871D}"/>
              </a:ext>
            </a:extLst>
          </p:cNvPr>
          <p:cNvSpPr/>
          <p:nvPr/>
        </p:nvSpPr>
        <p:spPr>
          <a:xfrm>
            <a:off x="855433" y="2161418"/>
            <a:ext cx="2293947" cy="546888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0392EF8-047C-B94A-B169-33B9AB434EDD}"/>
              </a:ext>
            </a:extLst>
          </p:cNvPr>
          <p:cNvSpPr txBox="1"/>
          <p:nvPr/>
        </p:nvSpPr>
        <p:spPr>
          <a:xfrm>
            <a:off x="1438867" y="224197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性别情况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C2553B3-5679-6F43-8114-DAEAAEE82FB7}"/>
              </a:ext>
            </a:extLst>
          </p:cNvPr>
          <p:cNvSpPr/>
          <p:nvPr/>
        </p:nvSpPr>
        <p:spPr>
          <a:xfrm>
            <a:off x="1035864" y="2782777"/>
            <a:ext cx="1981633" cy="59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女生占比约为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41.4%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，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男生占比约为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58.6%</a:t>
            </a:r>
          </a:p>
        </p:txBody>
      </p: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D8578BE2-39F2-7847-8D91-BE832DD00975}"/>
              </a:ext>
            </a:extLst>
          </p:cNvPr>
          <p:cNvSpPr/>
          <p:nvPr/>
        </p:nvSpPr>
        <p:spPr>
          <a:xfrm>
            <a:off x="1027444" y="4741646"/>
            <a:ext cx="2033435" cy="546888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任意多边形 19">
            <a:extLst>
              <a:ext uri="{FF2B5EF4-FFF2-40B4-BE49-F238E27FC236}">
                <a16:creationId xmlns:a16="http://schemas.microsoft.com/office/drawing/2014/main" id="{5D65ABC4-18F7-964F-ACC1-CB54E858573E}"/>
              </a:ext>
            </a:extLst>
          </p:cNvPr>
          <p:cNvSpPr/>
          <p:nvPr/>
        </p:nvSpPr>
        <p:spPr>
          <a:xfrm>
            <a:off x="855433" y="4702091"/>
            <a:ext cx="2293947" cy="546888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ABDA77D-3B84-7347-B2DA-39C2EE46F2FC}"/>
              </a:ext>
            </a:extLst>
          </p:cNvPr>
          <p:cNvSpPr txBox="1"/>
          <p:nvPr/>
        </p:nvSpPr>
        <p:spPr>
          <a:xfrm>
            <a:off x="1438867" y="478264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年龄构成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46F231A-3670-A94E-9B8F-6A7900E0AD76}"/>
              </a:ext>
            </a:extLst>
          </p:cNvPr>
          <p:cNvSpPr/>
          <p:nvPr/>
        </p:nvSpPr>
        <p:spPr>
          <a:xfrm>
            <a:off x="1035864" y="5323450"/>
            <a:ext cx="2230098" cy="59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IT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行业员工趋于年轻化，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主要年龄分布在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20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－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50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岁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5" name="任意多边形 16">
            <a:extLst>
              <a:ext uri="{FF2B5EF4-FFF2-40B4-BE49-F238E27FC236}">
                <a16:creationId xmlns:a16="http://schemas.microsoft.com/office/drawing/2014/main" id="{84597988-4689-D240-A8FA-F4D004398BCD}"/>
              </a:ext>
            </a:extLst>
          </p:cNvPr>
          <p:cNvSpPr/>
          <p:nvPr/>
        </p:nvSpPr>
        <p:spPr>
          <a:xfrm>
            <a:off x="8450437" y="2200973"/>
            <a:ext cx="2033435" cy="546888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66" name="任意多边形 19">
            <a:extLst>
              <a:ext uri="{FF2B5EF4-FFF2-40B4-BE49-F238E27FC236}">
                <a16:creationId xmlns:a16="http://schemas.microsoft.com/office/drawing/2014/main" id="{38BACB9E-0FC2-7846-99E9-EDAA379FC0B3}"/>
              </a:ext>
            </a:extLst>
          </p:cNvPr>
          <p:cNvSpPr/>
          <p:nvPr/>
        </p:nvSpPr>
        <p:spPr>
          <a:xfrm>
            <a:off x="8278426" y="2161418"/>
            <a:ext cx="2293947" cy="546888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20D1873-9D2E-3A4F-B7E1-EA41564F1866}"/>
              </a:ext>
            </a:extLst>
          </p:cNvPr>
          <p:cNvSpPr txBox="1"/>
          <p:nvPr/>
        </p:nvSpPr>
        <p:spPr>
          <a:xfrm>
            <a:off x="8861860" y="224197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学历构成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9718EFF-ACB3-5F4E-8B44-AB477149A7E1}"/>
              </a:ext>
            </a:extLst>
          </p:cNvPr>
          <p:cNvSpPr/>
          <p:nvPr/>
        </p:nvSpPr>
        <p:spPr>
          <a:xfrm>
            <a:off x="8458857" y="2782777"/>
            <a:ext cx="2486578" cy="59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大专以上学历占比为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86% 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其中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大专占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26%,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本科占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60%</a:t>
            </a:r>
          </a:p>
        </p:txBody>
      </p:sp>
      <p:sp>
        <p:nvSpPr>
          <p:cNvPr id="60" name="任意多边形 16">
            <a:extLst>
              <a:ext uri="{FF2B5EF4-FFF2-40B4-BE49-F238E27FC236}">
                <a16:creationId xmlns:a16="http://schemas.microsoft.com/office/drawing/2014/main" id="{76D7F958-C32E-7E4C-B042-2F5CB822C320}"/>
              </a:ext>
            </a:extLst>
          </p:cNvPr>
          <p:cNvSpPr/>
          <p:nvPr/>
        </p:nvSpPr>
        <p:spPr>
          <a:xfrm>
            <a:off x="8450437" y="4741646"/>
            <a:ext cx="2033435" cy="546888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任意多边形 19">
            <a:extLst>
              <a:ext uri="{FF2B5EF4-FFF2-40B4-BE49-F238E27FC236}">
                <a16:creationId xmlns:a16="http://schemas.microsoft.com/office/drawing/2014/main" id="{5CBC3939-C092-8646-9F34-18AF85FA3631}"/>
              </a:ext>
            </a:extLst>
          </p:cNvPr>
          <p:cNvSpPr/>
          <p:nvPr/>
        </p:nvSpPr>
        <p:spPr>
          <a:xfrm>
            <a:off x="8278426" y="4702091"/>
            <a:ext cx="2293947" cy="546888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0988AEF-653C-914F-93BA-91B3EBAACB72}"/>
              </a:ext>
            </a:extLst>
          </p:cNvPr>
          <p:cNvSpPr txBox="1"/>
          <p:nvPr/>
        </p:nvSpPr>
        <p:spPr>
          <a:xfrm>
            <a:off x="8861860" y="478264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工作负荷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4D600BC-3B3E-F246-A79C-BD5915D5F8BB}"/>
              </a:ext>
            </a:extLst>
          </p:cNvPr>
          <p:cNvSpPr/>
          <p:nvPr/>
        </p:nvSpPr>
        <p:spPr>
          <a:xfrm>
            <a:off x="8458857" y="5323450"/>
            <a:ext cx="2518638" cy="59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饮食无规律，生活品质不理想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社交时间质量不能满足</a:t>
            </a:r>
          </a:p>
        </p:txBody>
      </p:sp>
    </p:spTree>
    <p:extLst>
      <p:ext uri="{BB962C8B-B14F-4D97-AF65-F5344CB8AC3E}">
        <p14:creationId xmlns:p14="http://schemas.microsoft.com/office/powerpoint/2010/main" val="2670264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公司领导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剪去对角 56">
            <a:extLst>
              <a:ext uri="{FF2B5EF4-FFF2-40B4-BE49-F238E27FC236}">
                <a16:creationId xmlns:a16="http://schemas.microsoft.com/office/drawing/2014/main" id="{75D4EB22-5D55-C145-A0DF-BD77408759BA}"/>
              </a:ext>
            </a:extLst>
          </p:cNvPr>
          <p:cNvSpPr/>
          <p:nvPr/>
        </p:nvSpPr>
        <p:spPr>
          <a:xfrm>
            <a:off x="637999" y="2189113"/>
            <a:ext cx="2501898" cy="2509289"/>
          </a:xfrm>
          <a:prstGeom prst="snip2DiagRect">
            <a:avLst/>
          </a:prstGeom>
          <a:solidFill>
            <a:srgbClr val="E4E3E9"/>
          </a:solidFill>
          <a:ln w="19050">
            <a:solidFill>
              <a:srgbClr val="00B0F0"/>
            </a:solidFill>
          </a:ln>
          <a:effectLst>
            <a:outerShdw blurRad="101600" dist="889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17" name="矩形: 剪去对角 57">
            <a:extLst>
              <a:ext uri="{FF2B5EF4-FFF2-40B4-BE49-F238E27FC236}">
                <a16:creationId xmlns:a16="http://schemas.microsoft.com/office/drawing/2014/main" id="{1D65131F-C324-2544-AA42-759010C16BA7}"/>
              </a:ext>
            </a:extLst>
          </p:cNvPr>
          <p:cNvSpPr/>
          <p:nvPr/>
        </p:nvSpPr>
        <p:spPr>
          <a:xfrm>
            <a:off x="3452489" y="2189113"/>
            <a:ext cx="2501898" cy="2509289"/>
          </a:xfrm>
          <a:prstGeom prst="snip2DiagRect">
            <a:avLst/>
          </a:prstGeom>
          <a:solidFill>
            <a:srgbClr val="E4E3E9"/>
          </a:solidFill>
          <a:ln w="19050">
            <a:solidFill>
              <a:srgbClr val="00B0F0"/>
            </a:solidFill>
          </a:ln>
          <a:effectLst>
            <a:outerShdw blurRad="101600" dist="889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28" name="矩形: 剪去对角 58">
            <a:extLst>
              <a:ext uri="{FF2B5EF4-FFF2-40B4-BE49-F238E27FC236}">
                <a16:creationId xmlns:a16="http://schemas.microsoft.com/office/drawing/2014/main" id="{2E86051C-0551-954C-BE31-4FB3500E95D3}"/>
              </a:ext>
            </a:extLst>
          </p:cNvPr>
          <p:cNvSpPr/>
          <p:nvPr/>
        </p:nvSpPr>
        <p:spPr>
          <a:xfrm>
            <a:off x="6266979" y="2189113"/>
            <a:ext cx="2501898" cy="2509289"/>
          </a:xfrm>
          <a:prstGeom prst="snip2DiagRect">
            <a:avLst/>
          </a:prstGeom>
          <a:solidFill>
            <a:srgbClr val="E4E3E9"/>
          </a:solidFill>
          <a:ln w="19050">
            <a:solidFill>
              <a:srgbClr val="00B0F0"/>
            </a:solidFill>
          </a:ln>
          <a:effectLst>
            <a:outerShdw blurRad="101600" dist="889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29" name="矩形: 剪去对角 59">
            <a:extLst>
              <a:ext uri="{FF2B5EF4-FFF2-40B4-BE49-F238E27FC236}">
                <a16:creationId xmlns:a16="http://schemas.microsoft.com/office/drawing/2014/main" id="{4AA01A55-F34B-FB46-A940-DA2A8C1F4676}"/>
              </a:ext>
            </a:extLst>
          </p:cNvPr>
          <p:cNvSpPr/>
          <p:nvPr/>
        </p:nvSpPr>
        <p:spPr>
          <a:xfrm>
            <a:off x="9081470" y="2189113"/>
            <a:ext cx="2501898" cy="2509289"/>
          </a:xfrm>
          <a:prstGeom prst="snip2DiagRect">
            <a:avLst/>
          </a:prstGeom>
          <a:solidFill>
            <a:srgbClr val="E4E3E9"/>
          </a:solidFill>
          <a:ln w="19050">
            <a:solidFill>
              <a:srgbClr val="00B0F0"/>
            </a:solidFill>
          </a:ln>
          <a:effectLst>
            <a:outerShdw blurRad="101600" dist="889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6066DED-11D5-454B-9AF9-526737B59DC3}"/>
              </a:ext>
            </a:extLst>
          </p:cNvPr>
          <p:cNvSpPr txBox="1"/>
          <p:nvPr/>
        </p:nvSpPr>
        <p:spPr>
          <a:xfrm>
            <a:off x="667367" y="5004376"/>
            <a:ext cx="2443163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  <a:cs typeface="Lato Light"/>
              </a:rPr>
              <a:t>董事长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Lato Light"/>
            </a:endParaRPr>
          </a:p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福布斯富豪榜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19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名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2D4F727-C289-4643-BE7C-59DC34D8C7C0}"/>
              </a:ext>
            </a:extLst>
          </p:cNvPr>
          <p:cNvSpPr txBox="1"/>
          <p:nvPr/>
        </p:nvSpPr>
        <p:spPr>
          <a:xfrm>
            <a:off x="3481857" y="5004376"/>
            <a:ext cx="2443163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  <a:cs typeface="Lato Light"/>
              </a:rPr>
              <a:t>副董事长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Lato Light"/>
            </a:endParaRPr>
          </a:p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曾助推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家企业上市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E218589-D01C-6F4B-9609-6FF02AE953C4}"/>
              </a:ext>
            </a:extLst>
          </p:cNvPr>
          <p:cNvSpPr txBox="1"/>
          <p:nvPr/>
        </p:nvSpPr>
        <p:spPr>
          <a:xfrm>
            <a:off x="6296347" y="5004376"/>
            <a:ext cx="2443163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  <a:cs typeface="Lato Light"/>
              </a:rPr>
              <a:t>财务总监</a:t>
            </a:r>
            <a:endParaRPr lang="en-US" altLang="zh-CN" sz="2000" b="1" dirty="0">
              <a:solidFill>
                <a:schemeClr val="bg1"/>
              </a:solidFill>
              <a:latin typeface="+mn-ea"/>
              <a:cs typeface="Lato Light"/>
            </a:endParaRPr>
          </a:p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9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年财务相关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Lato Light"/>
              </a:rPr>
              <a:t>工作经验</a:t>
            </a: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Lato Ligh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86AB1B9-A7CB-7647-9D79-15FB68D87B5D}"/>
              </a:ext>
            </a:extLst>
          </p:cNvPr>
          <p:cNvSpPr txBox="1"/>
          <p:nvPr/>
        </p:nvSpPr>
        <p:spPr>
          <a:xfrm>
            <a:off x="9110838" y="5004376"/>
            <a:ext cx="2443163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  <a:cs typeface="Lato Light"/>
              </a:rPr>
              <a:t>人力总监</a:t>
            </a:r>
            <a:endParaRPr lang="en-US" altLang="zh-CN" sz="2000" b="1" dirty="0">
              <a:solidFill>
                <a:schemeClr val="bg1"/>
              </a:solidFill>
              <a:latin typeface="+mn-ea"/>
              <a:cs typeface="Lato Light"/>
            </a:endParaRPr>
          </a:p>
          <a:p>
            <a:pPr marR="0" lvl="0" algn="ctr" defTabSz="6858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年企业人力咨询管理经验</a:t>
            </a:r>
          </a:p>
        </p:txBody>
      </p:sp>
      <p:pic>
        <p:nvPicPr>
          <p:cNvPr id="37" name="图片 36" descr="穿着白衬衫的男人&#10;&#10;描述已自动生成">
            <a:extLst>
              <a:ext uri="{FF2B5EF4-FFF2-40B4-BE49-F238E27FC236}">
                <a16:creationId xmlns:a16="http://schemas.microsoft.com/office/drawing/2014/main" id="{C4FA3016-2333-524C-B62B-26E63F7FB7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6" r="6754" b="35339"/>
          <a:stretch/>
        </p:blipFill>
        <p:spPr>
          <a:xfrm>
            <a:off x="3452489" y="2274371"/>
            <a:ext cx="2501898" cy="2413376"/>
          </a:xfrm>
          <a:custGeom>
            <a:avLst/>
            <a:gdLst>
              <a:gd name="connsiteX0" fmla="*/ 0 w 2501898"/>
              <a:gd name="connsiteY0" fmla="*/ 0 h 2413376"/>
              <a:gd name="connsiteX1" fmla="*/ 2170165 w 2501898"/>
              <a:gd name="connsiteY1" fmla="*/ 0 h 2413376"/>
              <a:gd name="connsiteX2" fmla="*/ 2501898 w 2501898"/>
              <a:gd name="connsiteY2" fmla="*/ 331733 h 2413376"/>
              <a:gd name="connsiteX3" fmla="*/ 2501898 w 2501898"/>
              <a:gd name="connsiteY3" fmla="*/ 2413376 h 2413376"/>
              <a:gd name="connsiteX4" fmla="*/ 406336 w 2501898"/>
              <a:gd name="connsiteY4" fmla="*/ 2413376 h 2413376"/>
              <a:gd name="connsiteX5" fmla="*/ 0 w 2501898"/>
              <a:gd name="connsiteY5" fmla="*/ 2007040 h 241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1898" h="2413376">
                <a:moveTo>
                  <a:pt x="0" y="0"/>
                </a:moveTo>
                <a:lnTo>
                  <a:pt x="2170165" y="0"/>
                </a:lnTo>
                <a:lnTo>
                  <a:pt x="2501898" y="331733"/>
                </a:lnTo>
                <a:lnTo>
                  <a:pt x="2501898" y="2413376"/>
                </a:lnTo>
                <a:lnTo>
                  <a:pt x="406336" y="2413376"/>
                </a:lnTo>
                <a:lnTo>
                  <a:pt x="0" y="2007040"/>
                </a:lnTo>
                <a:close/>
              </a:path>
            </a:pathLst>
          </a:custGeom>
        </p:spPr>
      </p:pic>
      <p:pic>
        <p:nvPicPr>
          <p:cNvPr id="38" name="图片 37" descr="穿着西装的男人手里拿着手机&#10;&#10;描述已自动生成">
            <a:extLst>
              <a:ext uri="{FF2B5EF4-FFF2-40B4-BE49-F238E27FC236}">
                <a16:creationId xmlns:a16="http://schemas.microsoft.com/office/drawing/2014/main" id="{5DD847A9-6545-7B49-A396-BD69D43CA2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2" r="16505" b="40564"/>
          <a:stretch/>
        </p:blipFill>
        <p:spPr>
          <a:xfrm>
            <a:off x="6266979" y="2364827"/>
            <a:ext cx="2501898" cy="2322920"/>
          </a:xfrm>
          <a:custGeom>
            <a:avLst/>
            <a:gdLst>
              <a:gd name="connsiteX0" fmla="*/ 0 w 2501898"/>
              <a:gd name="connsiteY0" fmla="*/ 0 h 2322920"/>
              <a:gd name="connsiteX1" fmla="*/ 2260621 w 2501898"/>
              <a:gd name="connsiteY1" fmla="*/ 0 h 2322920"/>
              <a:gd name="connsiteX2" fmla="*/ 2501898 w 2501898"/>
              <a:gd name="connsiteY2" fmla="*/ 241277 h 2322920"/>
              <a:gd name="connsiteX3" fmla="*/ 2501898 w 2501898"/>
              <a:gd name="connsiteY3" fmla="*/ 2322920 h 2322920"/>
              <a:gd name="connsiteX4" fmla="*/ 406336 w 2501898"/>
              <a:gd name="connsiteY4" fmla="*/ 2322920 h 2322920"/>
              <a:gd name="connsiteX5" fmla="*/ 0 w 2501898"/>
              <a:gd name="connsiteY5" fmla="*/ 1916584 h 232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1898" h="2322920">
                <a:moveTo>
                  <a:pt x="0" y="0"/>
                </a:moveTo>
                <a:lnTo>
                  <a:pt x="2260621" y="0"/>
                </a:lnTo>
                <a:lnTo>
                  <a:pt x="2501898" y="241277"/>
                </a:lnTo>
                <a:lnTo>
                  <a:pt x="2501898" y="2322920"/>
                </a:lnTo>
                <a:lnTo>
                  <a:pt x="406336" y="2322920"/>
                </a:lnTo>
                <a:lnTo>
                  <a:pt x="0" y="1916584"/>
                </a:lnTo>
                <a:close/>
              </a:path>
            </a:pathLst>
          </a:custGeom>
        </p:spPr>
      </p:pic>
      <p:pic>
        <p:nvPicPr>
          <p:cNvPr id="39" name="图片 38" descr="穿着西装的外套&#10;&#10;描述已自动生成">
            <a:extLst>
              <a:ext uri="{FF2B5EF4-FFF2-40B4-BE49-F238E27FC236}">
                <a16:creationId xmlns:a16="http://schemas.microsoft.com/office/drawing/2014/main" id="{B000C234-17C0-B644-B065-9556C6B7E2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46" r="14408" b="73466"/>
          <a:stretch/>
        </p:blipFill>
        <p:spPr>
          <a:xfrm>
            <a:off x="765550" y="2274371"/>
            <a:ext cx="2316054" cy="2424031"/>
          </a:xfrm>
          <a:custGeom>
            <a:avLst/>
            <a:gdLst>
              <a:gd name="connsiteX0" fmla="*/ 0 w 2316054"/>
              <a:gd name="connsiteY0" fmla="*/ 0 h 2424031"/>
              <a:gd name="connsiteX1" fmla="*/ 2042614 w 2316054"/>
              <a:gd name="connsiteY1" fmla="*/ 0 h 2424031"/>
              <a:gd name="connsiteX2" fmla="*/ 2316054 w 2316054"/>
              <a:gd name="connsiteY2" fmla="*/ 273440 h 2424031"/>
              <a:gd name="connsiteX3" fmla="*/ 2316054 w 2316054"/>
              <a:gd name="connsiteY3" fmla="*/ 2424031 h 2424031"/>
              <a:gd name="connsiteX4" fmla="*/ 289440 w 2316054"/>
              <a:gd name="connsiteY4" fmla="*/ 2424031 h 2424031"/>
              <a:gd name="connsiteX5" fmla="*/ 0 w 2316054"/>
              <a:gd name="connsiteY5" fmla="*/ 2134591 h 242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054" h="2424031">
                <a:moveTo>
                  <a:pt x="0" y="0"/>
                </a:moveTo>
                <a:lnTo>
                  <a:pt x="2042614" y="0"/>
                </a:lnTo>
                <a:lnTo>
                  <a:pt x="2316054" y="273440"/>
                </a:lnTo>
                <a:lnTo>
                  <a:pt x="2316054" y="2424031"/>
                </a:lnTo>
                <a:lnTo>
                  <a:pt x="289440" y="2424031"/>
                </a:lnTo>
                <a:lnTo>
                  <a:pt x="0" y="2134591"/>
                </a:lnTo>
                <a:close/>
              </a:path>
            </a:pathLst>
          </a:custGeom>
        </p:spPr>
      </p:pic>
      <p:pic>
        <p:nvPicPr>
          <p:cNvPr id="40" name="图片 39" descr="穿着西装笔挺的男子&#10;&#10;描述已自动生成">
            <a:extLst>
              <a:ext uri="{FF2B5EF4-FFF2-40B4-BE49-F238E27FC236}">
                <a16:creationId xmlns:a16="http://schemas.microsoft.com/office/drawing/2014/main" id="{079C6EC9-57A3-3846-9A1F-737A476B4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97" t="2" b="24918"/>
          <a:stretch/>
        </p:blipFill>
        <p:spPr>
          <a:xfrm>
            <a:off x="9181486" y="2392830"/>
            <a:ext cx="2337732" cy="2294917"/>
          </a:xfrm>
          <a:custGeom>
            <a:avLst/>
            <a:gdLst>
              <a:gd name="connsiteX0" fmla="*/ 0 w 2337732"/>
              <a:gd name="connsiteY0" fmla="*/ 0 h 2294917"/>
              <a:gd name="connsiteX1" fmla="*/ 2188608 w 2337732"/>
              <a:gd name="connsiteY1" fmla="*/ 0 h 2294917"/>
              <a:gd name="connsiteX2" fmla="*/ 2337732 w 2337732"/>
              <a:gd name="connsiteY2" fmla="*/ 149124 h 2294917"/>
              <a:gd name="connsiteX3" fmla="*/ 2337732 w 2337732"/>
              <a:gd name="connsiteY3" fmla="*/ 2294917 h 2294917"/>
              <a:gd name="connsiteX4" fmla="*/ 306320 w 2337732"/>
              <a:gd name="connsiteY4" fmla="*/ 2294917 h 2294917"/>
              <a:gd name="connsiteX5" fmla="*/ 0 w 2337732"/>
              <a:gd name="connsiteY5" fmla="*/ 1988597 h 229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7732" h="2294917">
                <a:moveTo>
                  <a:pt x="0" y="0"/>
                </a:moveTo>
                <a:lnTo>
                  <a:pt x="2188608" y="0"/>
                </a:lnTo>
                <a:lnTo>
                  <a:pt x="2337732" y="149124"/>
                </a:lnTo>
                <a:lnTo>
                  <a:pt x="2337732" y="2294917"/>
                </a:lnTo>
                <a:lnTo>
                  <a:pt x="306320" y="2294917"/>
                </a:lnTo>
                <a:lnTo>
                  <a:pt x="0" y="1988597"/>
                </a:lnTo>
                <a:close/>
              </a:path>
            </a:pathLst>
          </a:custGeom>
        </p:spPr>
      </p:pic>
      <p:sp>
        <p:nvSpPr>
          <p:cNvPr id="41" name="矩形: 圆角 38">
            <a:extLst>
              <a:ext uri="{FF2B5EF4-FFF2-40B4-BE49-F238E27FC236}">
                <a16:creationId xmlns:a16="http://schemas.microsoft.com/office/drawing/2014/main" id="{A9B24658-7E3B-404F-BDF5-86421BDC7F2B}"/>
              </a:ext>
            </a:extLst>
          </p:cNvPr>
          <p:cNvSpPr/>
          <p:nvPr/>
        </p:nvSpPr>
        <p:spPr>
          <a:xfrm>
            <a:off x="1894840" y="4068186"/>
            <a:ext cx="1245056" cy="405194"/>
          </a:xfrm>
          <a:prstGeom prst="roundRect">
            <a:avLst>
              <a:gd name="adj" fmla="val 7264"/>
            </a:avLst>
          </a:prstGeom>
          <a:gradFill>
            <a:gsLst>
              <a:gs pos="100000">
                <a:srgbClr val="0070C0"/>
              </a:gs>
              <a:gs pos="3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  <a:sym typeface="等线" panose="02010600030101010101" pitchFamily="2" charset="-122"/>
              </a:rPr>
              <a:t>张三</a:t>
            </a:r>
          </a:p>
        </p:txBody>
      </p:sp>
      <p:sp>
        <p:nvSpPr>
          <p:cNvPr id="42" name="矩形: 圆角 48">
            <a:extLst>
              <a:ext uri="{FF2B5EF4-FFF2-40B4-BE49-F238E27FC236}">
                <a16:creationId xmlns:a16="http://schemas.microsoft.com/office/drawing/2014/main" id="{835BAC36-EA43-AC4A-97F1-F34B95844FF5}"/>
              </a:ext>
            </a:extLst>
          </p:cNvPr>
          <p:cNvSpPr/>
          <p:nvPr/>
        </p:nvSpPr>
        <p:spPr>
          <a:xfrm>
            <a:off x="4713344" y="4068186"/>
            <a:ext cx="1245056" cy="405194"/>
          </a:xfrm>
          <a:prstGeom prst="roundRect">
            <a:avLst>
              <a:gd name="adj" fmla="val 7264"/>
            </a:avLst>
          </a:prstGeom>
          <a:gradFill>
            <a:gsLst>
              <a:gs pos="100000">
                <a:srgbClr val="0070C0"/>
              </a:gs>
              <a:gs pos="3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  <a:sym typeface="等线" panose="02010600030101010101" pitchFamily="2" charset="-122"/>
              </a:rPr>
              <a:t>李四</a:t>
            </a:r>
          </a:p>
        </p:txBody>
      </p:sp>
      <p:sp>
        <p:nvSpPr>
          <p:cNvPr id="43" name="矩形: 圆角 49">
            <a:extLst>
              <a:ext uri="{FF2B5EF4-FFF2-40B4-BE49-F238E27FC236}">
                <a16:creationId xmlns:a16="http://schemas.microsoft.com/office/drawing/2014/main" id="{70866FD3-ED17-AB46-9385-9B662DE88411}"/>
              </a:ext>
            </a:extLst>
          </p:cNvPr>
          <p:cNvSpPr/>
          <p:nvPr/>
        </p:nvSpPr>
        <p:spPr>
          <a:xfrm>
            <a:off x="7531848" y="4068186"/>
            <a:ext cx="1245056" cy="405194"/>
          </a:xfrm>
          <a:prstGeom prst="roundRect">
            <a:avLst>
              <a:gd name="adj" fmla="val 7264"/>
            </a:avLst>
          </a:prstGeom>
          <a:gradFill>
            <a:gsLst>
              <a:gs pos="100000">
                <a:srgbClr val="0070C0"/>
              </a:gs>
              <a:gs pos="3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  <a:sym typeface="等线" panose="02010600030101010101" pitchFamily="2" charset="-122"/>
              </a:rPr>
              <a:t>王五</a:t>
            </a:r>
          </a:p>
        </p:txBody>
      </p:sp>
      <p:sp>
        <p:nvSpPr>
          <p:cNvPr id="44" name="矩形: 圆角 50">
            <a:extLst>
              <a:ext uri="{FF2B5EF4-FFF2-40B4-BE49-F238E27FC236}">
                <a16:creationId xmlns:a16="http://schemas.microsoft.com/office/drawing/2014/main" id="{3B4672F5-C5E1-C643-9DB2-DABC77946CC6}"/>
              </a:ext>
            </a:extLst>
          </p:cNvPr>
          <p:cNvSpPr/>
          <p:nvPr/>
        </p:nvSpPr>
        <p:spPr>
          <a:xfrm>
            <a:off x="10350352" y="4068186"/>
            <a:ext cx="1245056" cy="405194"/>
          </a:xfrm>
          <a:prstGeom prst="roundRect">
            <a:avLst>
              <a:gd name="adj" fmla="val 7264"/>
            </a:avLst>
          </a:prstGeom>
          <a:gradFill>
            <a:gsLst>
              <a:gs pos="100000">
                <a:srgbClr val="0070C0"/>
              </a:gs>
              <a:gs pos="3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  <a:sym typeface="等线" panose="02010600030101010101" pitchFamily="2" charset="-122"/>
              </a:rPr>
              <a:t>周六</a:t>
            </a:r>
          </a:p>
        </p:txBody>
      </p:sp>
    </p:spTree>
    <p:extLst>
      <p:ext uri="{BB962C8B-B14F-4D97-AF65-F5344CB8AC3E}">
        <p14:creationId xmlns:p14="http://schemas.microsoft.com/office/powerpoint/2010/main" val="2370648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科技创新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: 形状 197">
            <a:extLst>
              <a:ext uri="{FF2B5EF4-FFF2-40B4-BE49-F238E27FC236}">
                <a16:creationId xmlns:a16="http://schemas.microsoft.com/office/drawing/2014/main" id="{8057DF72-95AF-924A-8AB6-9102266BEB74}"/>
              </a:ext>
            </a:extLst>
          </p:cNvPr>
          <p:cNvSpPr/>
          <p:nvPr/>
        </p:nvSpPr>
        <p:spPr>
          <a:xfrm rot="21334875">
            <a:off x="-2326443" y="2209880"/>
            <a:ext cx="16675638" cy="2065955"/>
          </a:xfrm>
          <a:custGeom>
            <a:avLst/>
            <a:gdLst>
              <a:gd name="connsiteX0" fmla="*/ 0 w 40525429"/>
              <a:gd name="connsiteY0" fmla="*/ 5020720 h 5020720"/>
              <a:gd name="connsiteX1" fmla="*/ 6459166 w 40525429"/>
              <a:gd name="connsiteY1" fmla="*/ 3036277 h 5020720"/>
              <a:gd name="connsiteX2" fmla="*/ 11264629 w 40525429"/>
              <a:gd name="connsiteY2" fmla="*/ 1752226 h 5020720"/>
              <a:gd name="connsiteX3" fmla="*/ 17295778 w 40525429"/>
              <a:gd name="connsiteY3" fmla="*/ 3114098 h 5020720"/>
              <a:gd name="connsiteX4" fmla="*/ 22996187 w 40525429"/>
              <a:gd name="connsiteY4" fmla="*/ 20703 h 5020720"/>
              <a:gd name="connsiteX5" fmla="*/ 27334723 w 40525429"/>
              <a:gd name="connsiteY5" fmla="*/ 1752226 h 5020720"/>
              <a:gd name="connsiteX6" fmla="*/ 33599336 w 40525429"/>
              <a:gd name="connsiteY6" fmla="*/ 1518762 h 5020720"/>
              <a:gd name="connsiteX7" fmla="*/ 40525429 w 40525429"/>
              <a:gd name="connsiteY7" fmla="*/ 857281 h 502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25429" h="5020720">
                <a:moveTo>
                  <a:pt x="0" y="5020720"/>
                </a:moveTo>
                <a:lnTo>
                  <a:pt x="6459166" y="3036277"/>
                </a:lnTo>
                <a:cubicBezTo>
                  <a:pt x="8336604" y="2491528"/>
                  <a:pt x="9458527" y="1739256"/>
                  <a:pt x="11264629" y="1752226"/>
                </a:cubicBezTo>
                <a:cubicBezTo>
                  <a:pt x="13070731" y="1765196"/>
                  <a:pt x="15340518" y="3402685"/>
                  <a:pt x="17295778" y="3114098"/>
                </a:cubicBezTo>
                <a:cubicBezTo>
                  <a:pt x="19251038" y="2825511"/>
                  <a:pt x="21323030" y="247682"/>
                  <a:pt x="22996187" y="20703"/>
                </a:cubicBezTo>
                <a:cubicBezTo>
                  <a:pt x="24669344" y="-206276"/>
                  <a:pt x="25567532" y="1502549"/>
                  <a:pt x="27334723" y="1752226"/>
                </a:cubicBezTo>
                <a:cubicBezTo>
                  <a:pt x="29101915" y="2001902"/>
                  <a:pt x="31400885" y="1667919"/>
                  <a:pt x="33599336" y="1518762"/>
                </a:cubicBezTo>
                <a:cubicBezTo>
                  <a:pt x="35797787" y="1369604"/>
                  <a:pt x="38161608" y="1113442"/>
                  <a:pt x="40525429" y="857281"/>
                </a:cubicBezTo>
              </a:path>
            </a:pathLst>
          </a:custGeom>
          <a:noFill/>
          <a:ln w="25400">
            <a:solidFill>
              <a:schemeClr val="accent1">
                <a:alpha val="3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17" name="任意多边形: 形状 198">
            <a:extLst>
              <a:ext uri="{FF2B5EF4-FFF2-40B4-BE49-F238E27FC236}">
                <a16:creationId xmlns:a16="http://schemas.microsoft.com/office/drawing/2014/main" id="{5A23006E-59FB-864B-B3A3-B046C789560E}"/>
              </a:ext>
            </a:extLst>
          </p:cNvPr>
          <p:cNvSpPr/>
          <p:nvPr/>
        </p:nvSpPr>
        <p:spPr>
          <a:xfrm rot="21334875">
            <a:off x="-2782998" y="2261086"/>
            <a:ext cx="17067913" cy="1561886"/>
          </a:xfrm>
          <a:custGeom>
            <a:avLst/>
            <a:gdLst>
              <a:gd name="connsiteX0" fmla="*/ 763839 w 42262035"/>
              <a:gd name="connsiteY0" fmla="*/ 4009731 h 4016673"/>
              <a:gd name="connsiteX1" fmla="*/ 783294 w 42262035"/>
              <a:gd name="connsiteY1" fmla="*/ 3795723 h 4016673"/>
              <a:gd name="connsiteX2" fmla="*/ 8857252 w 42262035"/>
              <a:gd name="connsiteY2" fmla="*/ 2550582 h 4016673"/>
              <a:gd name="connsiteX3" fmla="*/ 15394239 w 42262035"/>
              <a:gd name="connsiteY3" fmla="*/ 2784046 h 4016673"/>
              <a:gd name="connsiteX4" fmla="*/ 19285303 w 42262035"/>
              <a:gd name="connsiteY4" fmla="*/ 721782 h 4016673"/>
              <a:gd name="connsiteX5" fmla="*/ 28915686 w 42262035"/>
              <a:gd name="connsiteY5" fmla="*/ 2667314 h 4016673"/>
              <a:gd name="connsiteX6" fmla="*/ 35958511 w 42262035"/>
              <a:gd name="connsiteY6" fmla="*/ 21391 h 4016673"/>
              <a:gd name="connsiteX7" fmla="*/ 42262035 w 42262035"/>
              <a:gd name="connsiteY7" fmla="*/ 1636182 h 4016673"/>
              <a:gd name="connsiteX0" fmla="*/ 763839 w 42262035"/>
              <a:gd name="connsiteY0" fmla="*/ 4009731 h 4016673"/>
              <a:gd name="connsiteX1" fmla="*/ 783294 w 42262035"/>
              <a:gd name="connsiteY1" fmla="*/ 3795723 h 4016673"/>
              <a:gd name="connsiteX2" fmla="*/ 8857252 w 42262035"/>
              <a:gd name="connsiteY2" fmla="*/ 2550582 h 4016673"/>
              <a:gd name="connsiteX3" fmla="*/ 15318039 w 42262035"/>
              <a:gd name="connsiteY3" fmla="*/ 2233713 h 4016673"/>
              <a:gd name="connsiteX4" fmla="*/ 19285303 w 42262035"/>
              <a:gd name="connsiteY4" fmla="*/ 721782 h 4016673"/>
              <a:gd name="connsiteX5" fmla="*/ 28915686 w 42262035"/>
              <a:gd name="connsiteY5" fmla="*/ 2667314 h 4016673"/>
              <a:gd name="connsiteX6" fmla="*/ 35958511 w 42262035"/>
              <a:gd name="connsiteY6" fmla="*/ 21391 h 4016673"/>
              <a:gd name="connsiteX7" fmla="*/ 42262035 w 42262035"/>
              <a:gd name="connsiteY7" fmla="*/ 1636182 h 4016673"/>
              <a:gd name="connsiteX0" fmla="*/ 1 w 41478742"/>
              <a:gd name="connsiteY0" fmla="*/ 3795723 h 3795722"/>
              <a:gd name="connsiteX1" fmla="*/ 8073959 w 41478742"/>
              <a:gd name="connsiteY1" fmla="*/ 2550582 h 3795722"/>
              <a:gd name="connsiteX2" fmla="*/ 14534746 w 41478742"/>
              <a:gd name="connsiteY2" fmla="*/ 2233713 h 3795722"/>
              <a:gd name="connsiteX3" fmla="*/ 18502010 w 41478742"/>
              <a:gd name="connsiteY3" fmla="*/ 721782 h 3795722"/>
              <a:gd name="connsiteX4" fmla="*/ 28132393 w 41478742"/>
              <a:gd name="connsiteY4" fmla="*/ 2667314 h 3795722"/>
              <a:gd name="connsiteX5" fmla="*/ 35175218 w 41478742"/>
              <a:gd name="connsiteY5" fmla="*/ 21391 h 3795722"/>
              <a:gd name="connsiteX6" fmla="*/ 41478742 w 41478742"/>
              <a:gd name="connsiteY6" fmla="*/ 1636182 h 379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78742" h="3795722">
                <a:moveTo>
                  <a:pt x="1" y="3795723"/>
                </a:moveTo>
                <a:cubicBezTo>
                  <a:pt x="1348903" y="3552532"/>
                  <a:pt x="5651502" y="2810917"/>
                  <a:pt x="8073959" y="2550582"/>
                </a:cubicBezTo>
                <a:cubicBezTo>
                  <a:pt x="10496417" y="2290247"/>
                  <a:pt x="12796738" y="2538513"/>
                  <a:pt x="14534746" y="2233713"/>
                </a:cubicBezTo>
                <a:cubicBezTo>
                  <a:pt x="16272754" y="1928913"/>
                  <a:pt x="16235736" y="649515"/>
                  <a:pt x="18502010" y="721782"/>
                </a:cubicBezTo>
                <a:cubicBezTo>
                  <a:pt x="20768285" y="794049"/>
                  <a:pt x="25353525" y="2784046"/>
                  <a:pt x="28132393" y="2667314"/>
                </a:cubicBezTo>
                <a:cubicBezTo>
                  <a:pt x="30911261" y="2550582"/>
                  <a:pt x="32950826" y="193246"/>
                  <a:pt x="35175218" y="21391"/>
                </a:cubicBezTo>
                <a:cubicBezTo>
                  <a:pt x="37399610" y="-150464"/>
                  <a:pt x="39439176" y="742859"/>
                  <a:pt x="41478742" y="1636182"/>
                </a:cubicBezTo>
              </a:path>
            </a:pathLst>
          </a:custGeom>
          <a:noFill/>
          <a:ln w="63500">
            <a:solidFill>
              <a:srgbClr val="21D5FE">
                <a:alpha val="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28" name="任意多边形: 形状 199">
            <a:extLst>
              <a:ext uri="{FF2B5EF4-FFF2-40B4-BE49-F238E27FC236}">
                <a16:creationId xmlns:a16="http://schemas.microsoft.com/office/drawing/2014/main" id="{73B64469-9C0D-FE42-A867-AE899A021289}"/>
              </a:ext>
            </a:extLst>
          </p:cNvPr>
          <p:cNvSpPr/>
          <p:nvPr/>
        </p:nvSpPr>
        <p:spPr>
          <a:xfrm rot="21334875">
            <a:off x="-2076517" y="2255974"/>
            <a:ext cx="16003169" cy="1818134"/>
          </a:xfrm>
          <a:custGeom>
            <a:avLst/>
            <a:gdLst>
              <a:gd name="connsiteX0" fmla="*/ 0 w 38891183"/>
              <a:gd name="connsiteY0" fmla="*/ 4418461 h 4418461"/>
              <a:gd name="connsiteX1" fmla="*/ 369651 w 38891183"/>
              <a:gd name="connsiteY1" fmla="*/ 4340640 h 4418461"/>
              <a:gd name="connsiteX2" fmla="*/ 4396902 w 38891183"/>
              <a:gd name="connsiteY2" fmla="*/ 3951534 h 4418461"/>
              <a:gd name="connsiteX3" fmla="*/ 6789906 w 38891183"/>
              <a:gd name="connsiteY3" fmla="*/ 2492385 h 4418461"/>
              <a:gd name="connsiteX4" fmla="*/ 11070077 w 38891183"/>
              <a:gd name="connsiteY4" fmla="*/ 2609117 h 4418461"/>
              <a:gd name="connsiteX5" fmla="*/ 13560357 w 38891183"/>
              <a:gd name="connsiteY5" fmla="*/ 1091602 h 4418461"/>
              <a:gd name="connsiteX6" fmla="*/ 18482553 w 38891183"/>
              <a:gd name="connsiteY6" fmla="*/ 2862036 h 4418461"/>
              <a:gd name="connsiteX7" fmla="*/ 22723813 w 38891183"/>
              <a:gd name="connsiteY7" fmla="*/ 683040 h 4418461"/>
              <a:gd name="connsiteX8" fmla="*/ 26770519 w 38891183"/>
              <a:gd name="connsiteY8" fmla="*/ 2356197 h 4418461"/>
              <a:gd name="connsiteX9" fmla="*/ 30583762 w 38891183"/>
              <a:gd name="connsiteY9" fmla="*/ 21559 h 4418461"/>
              <a:gd name="connsiteX10" fmla="*/ 36673277 w 38891183"/>
              <a:gd name="connsiteY10" fmla="*/ 1227789 h 4418461"/>
              <a:gd name="connsiteX11" fmla="*/ 38891183 w 38891183"/>
              <a:gd name="connsiteY11" fmla="*/ 1811449 h 4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91183" h="4418461">
                <a:moveTo>
                  <a:pt x="0" y="4418461"/>
                </a:moveTo>
                <a:lnTo>
                  <a:pt x="369651" y="4340640"/>
                </a:lnTo>
                <a:cubicBezTo>
                  <a:pt x="1102468" y="4262819"/>
                  <a:pt x="3326860" y="4259576"/>
                  <a:pt x="4396902" y="3951534"/>
                </a:cubicBezTo>
                <a:cubicBezTo>
                  <a:pt x="5466944" y="3643492"/>
                  <a:pt x="5677710" y="2716121"/>
                  <a:pt x="6789906" y="2492385"/>
                </a:cubicBezTo>
                <a:cubicBezTo>
                  <a:pt x="7902102" y="2268649"/>
                  <a:pt x="9941669" y="2842581"/>
                  <a:pt x="11070077" y="2609117"/>
                </a:cubicBezTo>
                <a:cubicBezTo>
                  <a:pt x="12198486" y="2375653"/>
                  <a:pt x="12324944" y="1049449"/>
                  <a:pt x="13560357" y="1091602"/>
                </a:cubicBezTo>
                <a:cubicBezTo>
                  <a:pt x="14795770" y="1133755"/>
                  <a:pt x="16955310" y="2930130"/>
                  <a:pt x="18482553" y="2862036"/>
                </a:cubicBezTo>
                <a:cubicBezTo>
                  <a:pt x="20009796" y="2793942"/>
                  <a:pt x="21342485" y="767346"/>
                  <a:pt x="22723813" y="683040"/>
                </a:cubicBezTo>
                <a:cubicBezTo>
                  <a:pt x="24105141" y="598734"/>
                  <a:pt x="25460528" y="2466444"/>
                  <a:pt x="26770519" y="2356197"/>
                </a:cubicBezTo>
                <a:cubicBezTo>
                  <a:pt x="28080511" y="2245950"/>
                  <a:pt x="28933302" y="209627"/>
                  <a:pt x="30583762" y="21559"/>
                </a:cubicBezTo>
                <a:cubicBezTo>
                  <a:pt x="32234222" y="-166509"/>
                  <a:pt x="35288707" y="929474"/>
                  <a:pt x="36673277" y="1227789"/>
                </a:cubicBezTo>
                <a:cubicBezTo>
                  <a:pt x="38057847" y="1526104"/>
                  <a:pt x="38474515" y="1668776"/>
                  <a:pt x="38891183" y="1811449"/>
                </a:cubicBezTo>
              </a:path>
            </a:pathLst>
          </a:custGeom>
          <a:noFill/>
          <a:ln w="47625">
            <a:solidFill>
              <a:srgbClr val="21D5FE">
                <a:alpha val="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29" name="任意多边形: 形状 200">
            <a:extLst>
              <a:ext uri="{FF2B5EF4-FFF2-40B4-BE49-F238E27FC236}">
                <a16:creationId xmlns:a16="http://schemas.microsoft.com/office/drawing/2014/main" id="{26422ACB-30B2-C64F-82E2-CDD3F1793346}"/>
              </a:ext>
            </a:extLst>
          </p:cNvPr>
          <p:cNvSpPr/>
          <p:nvPr/>
        </p:nvSpPr>
        <p:spPr>
          <a:xfrm rot="21036324">
            <a:off x="-1940563" y="2879275"/>
            <a:ext cx="15915908" cy="1149506"/>
          </a:xfrm>
          <a:custGeom>
            <a:avLst/>
            <a:gdLst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479280 w 38679120"/>
              <a:gd name="connsiteY2" fmla="*/ 70566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780135 w 38679120"/>
              <a:gd name="connsiteY2" fmla="*/ 61468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9780135 w 38679120"/>
              <a:gd name="connsiteY1" fmla="*/ 614689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79120" h="2793549">
                <a:moveTo>
                  <a:pt x="0" y="2793549"/>
                </a:moveTo>
                <a:cubicBezTo>
                  <a:pt x="1250579" y="2158174"/>
                  <a:pt x="4514578" y="981007"/>
                  <a:pt x="6973298" y="539047"/>
                </a:cubicBezTo>
                <a:cubicBezTo>
                  <a:pt x="9432018" y="97087"/>
                  <a:pt x="12518556" y="119099"/>
                  <a:pt x="14752320" y="141789"/>
                </a:cubicBezTo>
                <a:cubicBezTo>
                  <a:pt x="16986084" y="164479"/>
                  <a:pt x="20375880" y="675189"/>
                  <a:pt x="20375880" y="675189"/>
                </a:cubicBezTo>
                <a:cubicBezTo>
                  <a:pt x="22268180" y="847909"/>
                  <a:pt x="23688040" y="1264469"/>
                  <a:pt x="26106120" y="1178109"/>
                </a:cubicBezTo>
                <a:cubicBezTo>
                  <a:pt x="28524200" y="1091749"/>
                  <a:pt x="32788860" y="350069"/>
                  <a:pt x="34884360" y="157029"/>
                </a:cubicBezTo>
                <a:cubicBezTo>
                  <a:pt x="36979860" y="-36011"/>
                  <a:pt x="37829490" y="-8071"/>
                  <a:pt x="38679120" y="19869"/>
                </a:cubicBezTo>
              </a:path>
            </a:pathLst>
          </a:custGeom>
          <a:noFill/>
          <a:ln w="38100">
            <a:solidFill>
              <a:srgbClr val="21D5FE">
                <a:alpha val="9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32" name="任意多边形: 形状 201">
            <a:extLst>
              <a:ext uri="{FF2B5EF4-FFF2-40B4-BE49-F238E27FC236}">
                <a16:creationId xmlns:a16="http://schemas.microsoft.com/office/drawing/2014/main" id="{C2A338F5-B2AB-7340-BE16-9E3E37CAEBCA}"/>
              </a:ext>
            </a:extLst>
          </p:cNvPr>
          <p:cNvSpPr/>
          <p:nvPr/>
        </p:nvSpPr>
        <p:spPr>
          <a:xfrm rot="21036324">
            <a:off x="-1582718" y="2450734"/>
            <a:ext cx="15433038" cy="1377625"/>
          </a:xfrm>
          <a:custGeom>
            <a:avLst/>
            <a:gdLst>
              <a:gd name="connsiteX0" fmla="*/ 86757 w 37699077"/>
              <a:gd name="connsiteY0" fmla="*/ 2620328 h 3347929"/>
              <a:gd name="connsiteX1" fmla="*/ 193437 w 37699077"/>
              <a:gd name="connsiteY1" fmla="*/ 2772728 h 3347929"/>
              <a:gd name="connsiteX2" fmla="*/ 1793637 w 37699077"/>
              <a:gd name="connsiteY2" fmla="*/ 3321368 h 3347929"/>
              <a:gd name="connsiteX3" fmla="*/ 4308237 w 37699077"/>
              <a:gd name="connsiteY3" fmla="*/ 1827848 h 3347929"/>
              <a:gd name="connsiteX4" fmla="*/ 6761877 w 37699077"/>
              <a:gd name="connsiteY4" fmla="*/ 1126808 h 3347929"/>
              <a:gd name="connsiteX5" fmla="*/ 10769997 w 37699077"/>
              <a:gd name="connsiteY5" fmla="*/ 2056448 h 3347929"/>
              <a:gd name="connsiteX6" fmla="*/ 14351397 w 37699077"/>
              <a:gd name="connsiteY6" fmla="*/ 852488 h 3347929"/>
              <a:gd name="connsiteX7" fmla="*/ 18588117 w 37699077"/>
              <a:gd name="connsiteY7" fmla="*/ 1096328 h 3347929"/>
              <a:gd name="connsiteX8" fmla="*/ 21956157 w 37699077"/>
              <a:gd name="connsiteY8" fmla="*/ 2452688 h 3347929"/>
              <a:gd name="connsiteX9" fmla="*/ 25263237 w 37699077"/>
              <a:gd name="connsiteY9" fmla="*/ 1340168 h 3347929"/>
              <a:gd name="connsiteX10" fmla="*/ 29088477 w 37699077"/>
              <a:gd name="connsiteY10" fmla="*/ 1324928 h 3347929"/>
              <a:gd name="connsiteX11" fmla="*/ 32029797 w 37699077"/>
              <a:gd name="connsiteY11" fmla="*/ 2361248 h 3347929"/>
              <a:gd name="connsiteX12" fmla="*/ 35976957 w 37699077"/>
              <a:gd name="connsiteY12" fmla="*/ 181928 h 3347929"/>
              <a:gd name="connsiteX13" fmla="*/ 37699077 w 37699077"/>
              <a:gd name="connsiteY13" fmla="*/ 273368 h 3347929"/>
              <a:gd name="connsiteX0" fmla="*/ 86757 w 37699077"/>
              <a:gd name="connsiteY0" fmla="*/ 2620328 h 3347929"/>
              <a:gd name="connsiteX1" fmla="*/ 193437 w 37699077"/>
              <a:gd name="connsiteY1" fmla="*/ 2772728 h 3347929"/>
              <a:gd name="connsiteX2" fmla="*/ 1793637 w 37699077"/>
              <a:gd name="connsiteY2" fmla="*/ 3321368 h 3347929"/>
              <a:gd name="connsiteX3" fmla="*/ 4308237 w 37699077"/>
              <a:gd name="connsiteY3" fmla="*/ 1827848 h 3347929"/>
              <a:gd name="connsiteX4" fmla="*/ 6761877 w 37699077"/>
              <a:gd name="connsiteY4" fmla="*/ 1126808 h 3347929"/>
              <a:gd name="connsiteX5" fmla="*/ 10769997 w 37699077"/>
              <a:gd name="connsiteY5" fmla="*/ 2056448 h 3347929"/>
              <a:gd name="connsiteX6" fmla="*/ 14351397 w 37699077"/>
              <a:gd name="connsiteY6" fmla="*/ 852488 h 3347929"/>
              <a:gd name="connsiteX7" fmla="*/ 18588117 w 37699077"/>
              <a:gd name="connsiteY7" fmla="*/ 1096328 h 3347929"/>
              <a:gd name="connsiteX8" fmla="*/ 21956157 w 37699077"/>
              <a:gd name="connsiteY8" fmla="*/ 2452688 h 3347929"/>
              <a:gd name="connsiteX9" fmla="*/ 25263237 w 37699077"/>
              <a:gd name="connsiteY9" fmla="*/ 1340168 h 3347929"/>
              <a:gd name="connsiteX10" fmla="*/ 29088477 w 37699077"/>
              <a:gd name="connsiteY10" fmla="*/ 1324928 h 3347929"/>
              <a:gd name="connsiteX11" fmla="*/ 32379992 w 37699077"/>
              <a:gd name="connsiteY11" fmla="*/ 2225061 h 3347929"/>
              <a:gd name="connsiteX12" fmla="*/ 35976957 w 37699077"/>
              <a:gd name="connsiteY12" fmla="*/ 181928 h 3347929"/>
              <a:gd name="connsiteX13" fmla="*/ 37699077 w 37699077"/>
              <a:gd name="connsiteY13" fmla="*/ 273368 h 3347929"/>
              <a:gd name="connsiteX0" fmla="*/ 0 w 37505640"/>
              <a:gd name="connsiteY0" fmla="*/ 2772728 h 3347929"/>
              <a:gd name="connsiteX1" fmla="*/ 1600200 w 37505640"/>
              <a:gd name="connsiteY1" fmla="*/ 3321368 h 3347929"/>
              <a:gd name="connsiteX2" fmla="*/ 4114800 w 37505640"/>
              <a:gd name="connsiteY2" fmla="*/ 1827848 h 3347929"/>
              <a:gd name="connsiteX3" fmla="*/ 6568440 w 37505640"/>
              <a:gd name="connsiteY3" fmla="*/ 1126808 h 3347929"/>
              <a:gd name="connsiteX4" fmla="*/ 10576560 w 37505640"/>
              <a:gd name="connsiteY4" fmla="*/ 2056448 h 3347929"/>
              <a:gd name="connsiteX5" fmla="*/ 14157960 w 37505640"/>
              <a:gd name="connsiteY5" fmla="*/ 852488 h 3347929"/>
              <a:gd name="connsiteX6" fmla="*/ 18394680 w 37505640"/>
              <a:gd name="connsiteY6" fmla="*/ 1096328 h 3347929"/>
              <a:gd name="connsiteX7" fmla="*/ 21762720 w 37505640"/>
              <a:gd name="connsiteY7" fmla="*/ 2452688 h 3347929"/>
              <a:gd name="connsiteX8" fmla="*/ 25069800 w 37505640"/>
              <a:gd name="connsiteY8" fmla="*/ 1340168 h 3347929"/>
              <a:gd name="connsiteX9" fmla="*/ 28895040 w 37505640"/>
              <a:gd name="connsiteY9" fmla="*/ 1324928 h 3347929"/>
              <a:gd name="connsiteX10" fmla="*/ 32186555 w 37505640"/>
              <a:gd name="connsiteY10" fmla="*/ 2225061 h 3347929"/>
              <a:gd name="connsiteX11" fmla="*/ 35783520 w 37505640"/>
              <a:gd name="connsiteY11" fmla="*/ 181928 h 3347929"/>
              <a:gd name="connsiteX12" fmla="*/ 37505640 w 37505640"/>
              <a:gd name="connsiteY12" fmla="*/ 273368 h 334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05640" h="3347929">
                <a:moveTo>
                  <a:pt x="0" y="2772728"/>
                </a:moveTo>
                <a:cubicBezTo>
                  <a:pt x="284480" y="2889568"/>
                  <a:pt x="914400" y="3478848"/>
                  <a:pt x="1600200" y="3321368"/>
                </a:cubicBezTo>
                <a:cubicBezTo>
                  <a:pt x="2286000" y="3163888"/>
                  <a:pt x="3286760" y="2193608"/>
                  <a:pt x="4114800" y="1827848"/>
                </a:cubicBezTo>
                <a:cubicBezTo>
                  <a:pt x="4942840" y="1462088"/>
                  <a:pt x="5491480" y="1088708"/>
                  <a:pt x="6568440" y="1126808"/>
                </a:cubicBezTo>
                <a:cubicBezTo>
                  <a:pt x="7645400" y="1164908"/>
                  <a:pt x="9311640" y="2102168"/>
                  <a:pt x="10576560" y="2056448"/>
                </a:cubicBezTo>
                <a:cubicBezTo>
                  <a:pt x="11841480" y="2010728"/>
                  <a:pt x="12854940" y="1012508"/>
                  <a:pt x="14157960" y="852488"/>
                </a:cubicBezTo>
                <a:cubicBezTo>
                  <a:pt x="15460980" y="692468"/>
                  <a:pt x="17127220" y="829628"/>
                  <a:pt x="18394680" y="1096328"/>
                </a:cubicBezTo>
                <a:cubicBezTo>
                  <a:pt x="19662140" y="1363028"/>
                  <a:pt x="20650200" y="2412048"/>
                  <a:pt x="21762720" y="2452688"/>
                </a:cubicBezTo>
                <a:cubicBezTo>
                  <a:pt x="22875240" y="2493328"/>
                  <a:pt x="23881080" y="1528128"/>
                  <a:pt x="25069800" y="1340168"/>
                </a:cubicBezTo>
                <a:cubicBezTo>
                  <a:pt x="26258520" y="1152208"/>
                  <a:pt x="27708914" y="1177446"/>
                  <a:pt x="28895040" y="1324928"/>
                </a:cubicBezTo>
                <a:cubicBezTo>
                  <a:pt x="30081166" y="1472410"/>
                  <a:pt x="31038475" y="2415561"/>
                  <a:pt x="32186555" y="2225061"/>
                </a:cubicBezTo>
                <a:cubicBezTo>
                  <a:pt x="33334635" y="2034561"/>
                  <a:pt x="34838640" y="529908"/>
                  <a:pt x="35783520" y="181928"/>
                </a:cubicBezTo>
                <a:cubicBezTo>
                  <a:pt x="36728400" y="-166052"/>
                  <a:pt x="37117020" y="53658"/>
                  <a:pt x="37505640" y="273368"/>
                </a:cubicBezTo>
              </a:path>
            </a:pathLst>
          </a:custGeom>
          <a:noFill/>
          <a:ln w="82550">
            <a:solidFill>
              <a:srgbClr val="21D5FE">
                <a:alpha val="20000"/>
              </a:srgbClr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34" name="任意多边形: 形状 202">
            <a:extLst>
              <a:ext uri="{FF2B5EF4-FFF2-40B4-BE49-F238E27FC236}">
                <a16:creationId xmlns:a16="http://schemas.microsoft.com/office/drawing/2014/main" id="{2A3E1327-E773-8345-AF4B-B43FD3725E3C}"/>
              </a:ext>
            </a:extLst>
          </p:cNvPr>
          <p:cNvSpPr/>
          <p:nvPr/>
        </p:nvSpPr>
        <p:spPr>
          <a:xfrm rot="21036324">
            <a:off x="-1484169" y="2620570"/>
            <a:ext cx="15489477" cy="1072049"/>
          </a:xfrm>
          <a:custGeom>
            <a:avLst/>
            <a:gdLst>
              <a:gd name="connsiteX0" fmla="*/ 0 w 37642800"/>
              <a:gd name="connsiteY0" fmla="*/ 1891764 h 2623079"/>
              <a:gd name="connsiteX1" fmla="*/ 2270760 w 37642800"/>
              <a:gd name="connsiteY1" fmla="*/ 2608044 h 2623079"/>
              <a:gd name="connsiteX2" fmla="*/ 6385560 w 37642800"/>
              <a:gd name="connsiteY2" fmla="*/ 1297404 h 2623079"/>
              <a:gd name="connsiteX3" fmla="*/ 7924800 w 37642800"/>
              <a:gd name="connsiteY3" fmla="*/ 383004 h 2623079"/>
              <a:gd name="connsiteX4" fmla="*/ 11734800 w 37642800"/>
              <a:gd name="connsiteY4" fmla="*/ 916404 h 2623079"/>
              <a:gd name="connsiteX5" fmla="*/ 13060680 w 37642800"/>
              <a:gd name="connsiteY5" fmla="*/ 1602204 h 2623079"/>
              <a:gd name="connsiteX6" fmla="*/ 16550640 w 37642800"/>
              <a:gd name="connsiteY6" fmla="*/ 169644 h 2623079"/>
              <a:gd name="connsiteX7" fmla="*/ 20756880 w 37642800"/>
              <a:gd name="connsiteY7" fmla="*/ 885924 h 2623079"/>
              <a:gd name="connsiteX8" fmla="*/ 24582120 w 37642800"/>
              <a:gd name="connsiteY8" fmla="*/ 1602204 h 2623079"/>
              <a:gd name="connsiteX9" fmla="*/ 29154120 w 37642800"/>
              <a:gd name="connsiteY9" fmla="*/ 276324 h 2623079"/>
              <a:gd name="connsiteX10" fmla="*/ 32491680 w 37642800"/>
              <a:gd name="connsiteY10" fmla="*/ 62964 h 2623079"/>
              <a:gd name="connsiteX11" fmla="*/ 36682680 w 37642800"/>
              <a:gd name="connsiteY11" fmla="*/ 1099284 h 2623079"/>
              <a:gd name="connsiteX12" fmla="*/ 37642800 w 37642800"/>
              <a:gd name="connsiteY12" fmla="*/ 1205964 h 2623079"/>
              <a:gd name="connsiteX0" fmla="*/ 0 w 37642800"/>
              <a:gd name="connsiteY0" fmla="*/ 1891764 h 2623079"/>
              <a:gd name="connsiteX1" fmla="*/ 2270760 w 37642800"/>
              <a:gd name="connsiteY1" fmla="*/ 2608044 h 2623079"/>
              <a:gd name="connsiteX2" fmla="*/ 6385560 w 37642800"/>
              <a:gd name="connsiteY2" fmla="*/ 1297404 h 2623079"/>
              <a:gd name="connsiteX3" fmla="*/ 7924800 w 37642800"/>
              <a:gd name="connsiteY3" fmla="*/ 383004 h 2623079"/>
              <a:gd name="connsiteX4" fmla="*/ 11734800 w 37642800"/>
              <a:gd name="connsiteY4" fmla="*/ 916404 h 2623079"/>
              <a:gd name="connsiteX5" fmla="*/ 13686981 w 37642800"/>
              <a:gd name="connsiteY5" fmla="*/ 1301579 h 2623079"/>
              <a:gd name="connsiteX6" fmla="*/ 16550640 w 37642800"/>
              <a:gd name="connsiteY6" fmla="*/ 169644 h 2623079"/>
              <a:gd name="connsiteX7" fmla="*/ 20756880 w 37642800"/>
              <a:gd name="connsiteY7" fmla="*/ 885924 h 2623079"/>
              <a:gd name="connsiteX8" fmla="*/ 24582120 w 37642800"/>
              <a:gd name="connsiteY8" fmla="*/ 1602204 h 2623079"/>
              <a:gd name="connsiteX9" fmla="*/ 29154120 w 37642800"/>
              <a:gd name="connsiteY9" fmla="*/ 276324 h 2623079"/>
              <a:gd name="connsiteX10" fmla="*/ 32491680 w 37642800"/>
              <a:gd name="connsiteY10" fmla="*/ 62964 h 2623079"/>
              <a:gd name="connsiteX11" fmla="*/ 36682680 w 37642800"/>
              <a:gd name="connsiteY11" fmla="*/ 1099284 h 2623079"/>
              <a:gd name="connsiteX12" fmla="*/ 37642800 w 37642800"/>
              <a:gd name="connsiteY12" fmla="*/ 1205964 h 2623079"/>
              <a:gd name="connsiteX0" fmla="*/ 0 w 37642800"/>
              <a:gd name="connsiteY0" fmla="*/ 1891764 h 2623079"/>
              <a:gd name="connsiteX1" fmla="*/ 2270760 w 37642800"/>
              <a:gd name="connsiteY1" fmla="*/ 2608044 h 2623079"/>
              <a:gd name="connsiteX2" fmla="*/ 6385560 w 37642800"/>
              <a:gd name="connsiteY2" fmla="*/ 1297404 h 2623079"/>
              <a:gd name="connsiteX3" fmla="*/ 8638784 w 37642800"/>
              <a:gd name="connsiteY3" fmla="*/ 320374 h 2623079"/>
              <a:gd name="connsiteX4" fmla="*/ 11734800 w 37642800"/>
              <a:gd name="connsiteY4" fmla="*/ 916404 h 2623079"/>
              <a:gd name="connsiteX5" fmla="*/ 13686981 w 37642800"/>
              <a:gd name="connsiteY5" fmla="*/ 1301579 h 2623079"/>
              <a:gd name="connsiteX6" fmla="*/ 16550640 w 37642800"/>
              <a:gd name="connsiteY6" fmla="*/ 169644 h 2623079"/>
              <a:gd name="connsiteX7" fmla="*/ 20756880 w 37642800"/>
              <a:gd name="connsiteY7" fmla="*/ 885924 h 2623079"/>
              <a:gd name="connsiteX8" fmla="*/ 24582120 w 37642800"/>
              <a:gd name="connsiteY8" fmla="*/ 1602204 h 2623079"/>
              <a:gd name="connsiteX9" fmla="*/ 29154120 w 37642800"/>
              <a:gd name="connsiteY9" fmla="*/ 276324 h 2623079"/>
              <a:gd name="connsiteX10" fmla="*/ 32491680 w 37642800"/>
              <a:gd name="connsiteY10" fmla="*/ 62964 h 2623079"/>
              <a:gd name="connsiteX11" fmla="*/ 36682680 w 37642800"/>
              <a:gd name="connsiteY11" fmla="*/ 1099284 h 2623079"/>
              <a:gd name="connsiteX12" fmla="*/ 37642800 w 37642800"/>
              <a:gd name="connsiteY12" fmla="*/ 1205964 h 2623079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8638784 w 37642800"/>
              <a:gd name="connsiteY3" fmla="*/ 312148 h 2614853"/>
              <a:gd name="connsiteX4" fmla="*/ 11734800 w 37642800"/>
              <a:gd name="connsiteY4" fmla="*/ 908178 h 2614853"/>
              <a:gd name="connsiteX5" fmla="*/ 13686981 w 37642800"/>
              <a:gd name="connsiteY5" fmla="*/ 1293353 h 2614853"/>
              <a:gd name="connsiteX6" fmla="*/ 16550640 w 37642800"/>
              <a:gd name="connsiteY6" fmla="*/ 161418 h 2614853"/>
              <a:gd name="connsiteX7" fmla="*/ 20756880 w 37642800"/>
              <a:gd name="connsiteY7" fmla="*/ 877698 h 2614853"/>
              <a:gd name="connsiteX8" fmla="*/ 24655938 w 37642800"/>
              <a:gd name="connsiteY8" fmla="*/ 1323790 h 2614853"/>
              <a:gd name="connsiteX9" fmla="*/ 29154120 w 37642800"/>
              <a:gd name="connsiteY9" fmla="*/ 268098 h 2614853"/>
              <a:gd name="connsiteX10" fmla="*/ 32491680 w 37642800"/>
              <a:gd name="connsiteY10" fmla="*/ 54738 h 2614853"/>
              <a:gd name="connsiteX11" fmla="*/ 36682680 w 37642800"/>
              <a:gd name="connsiteY11" fmla="*/ 1091058 h 2614853"/>
              <a:gd name="connsiteX12" fmla="*/ 37642800 w 37642800"/>
              <a:gd name="connsiteY12" fmla="*/ 1197738 h 2614853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8638784 w 37642800"/>
              <a:gd name="connsiteY3" fmla="*/ 312148 h 2614853"/>
              <a:gd name="connsiteX4" fmla="*/ 13686981 w 37642800"/>
              <a:gd name="connsiteY4" fmla="*/ 1293353 h 2614853"/>
              <a:gd name="connsiteX5" fmla="*/ 16550640 w 37642800"/>
              <a:gd name="connsiteY5" fmla="*/ 161418 h 2614853"/>
              <a:gd name="connsiteX6" fmla="*/ 20756880 w 37642800"/>
              <a:gd name="connsiteY6" fmla="*/ 877698 h 2614853"/>
              <a:gd name="connsiteX7" fmla="*/ 24655938 w 37642800"/>
              <a:gd name="connsiteY7" fmla="*/ 1323790 h 2614853"/>
              <a:gd name="connsiteX8" fmla="*/ 29154120 w 37642800"/>
              <a:gd name="connsiteY8" fmla="*/ 268098 h 2614853"/>
              <a:gd name="connsiteX9" fmla="*/ 32491680 w 37642800"/>
              <a:gd name="connsiteY9" fmla="*/ 54738 h 2614853"/>
              <a:gd name="connsiteX10" fmla="*/ 36682680 w 37642800"/>
              <a:gd name="connsiteY10" fmla="*/ 1091058 h 2614853"/>
              <a:gd name="connsiteX11" fmla="*/ 37642800 w 37642800"/>
              <a:gd name="connsiteY11" fmla="*/ 1197738 h 2614853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9489445 w 37642800"/>
              <a:gd name="connsiteY3" fmla="*/ 276077 h 2614853"/>
              <a:gd name="connsiteX4" fmla="*/ 13686981 w 37642800"/>
              <a:gd name="connsiteY4" fmla="*/ 1293353 h 2614853"/>
              <a:gd name="connsiteX5" fmla="*/ 16550640 w 37642800"/>
              <a:gd name="connsiteY5" fmla="*/ 161418 h 2614853"/>
              <a:gd name="connsiteX6" fmla="*/ 20756880 w 37642800"/>
              <a:gd name="connsiteY6" fmla="*/ 877698 h 2614853"/>
              <a:gd name="connsiteX7" fmla="*/ 24655938 w 37642800"/>
              <a:gd name="connsiteY7" fmla="*/ 1323790 h 2614853"/>
              <a:gd name="connsiteX8" fmla="*/ 29154120 w 37642800"/>
              <a:gd name="connsiteY8" fmla="*/ 268098 h 2614853"/>
              <a:gd name="connsiteX9" fmla="*/ 32491680 w 37642800"/>
              <a:gd name="connsiteY9" fmla="*/ 54738 h 2614853"/>
              <a:gd name="connsiteX10" fmla="*/ 36682680 w 37642800"/>
              <a:gd name="connsiteY10" fmla="*/ 1091058 h 2614853"/>
              <a:gd name="connsiteX11" fmla="*/ 37642800 w 37642800"/>
              <a:gd name="connsiteY11" fmla="*/ 1197738 h 2614853"/>
              <a:gd name="connsiteX0" fmla="*/ 0 w 37642800"/>
              <a:gd name="connsiteY0" fmla="*/ 1883538 h 2614853"/>
              <a:gd name="connsiteX1" fmla="*/ 2270760 w 37642800"/>
              <a:gd name="connsiteY1" fmla="*/ 2599818 h 2614853"/>
              <a:gd name="connsiteX2" fmla="*/ 6385560 w 37642800"/>
              <a:gd name="connsiteY2" fmla="*/ 1289178 h 2614853"/>
              <a:gd name="connsiteX3" fmla="*/ 9489445 w 37642800"/>
              <a:gd name="connsiteY3" fmla="*/ 276077 h 2614853"/>
              <a:gd name="connsiteX4" fmla="*/ 13686981 w 37642800"/>
              <a:gd name="connsiteY4" fmla="*/ 1293353 h 2614853"/>
              <a:gd name="connsiteX5" fmla="*/ 16550640 w 37642800"/>
              <a:gd name="connsiteY5" fmla="*/ 161418 h 2614853"/>
              <a:gd name="connsiteX6" fmla="*/ 20756880 w 37642800"/>
              <a:gd name="connsiteY6" fmla="*/ 877698 h 2614853"/>
              <a:gd name="connsiteX7" fmla="*/ 24655938 w 37642800"/>
              <a:gd name="connsiteY7" fmla="*/ 1323790 h 2614853"/>
              <a:gd name="connsiteX8" fmla="*/ 29154120 w 37642800"/>
              <a:gd name="connsiteY8" fmla="*/ 268098 h 2614853"/>
              <a:gd name="connsiteX9" fmla="*/ 32491680 w 37642800"/>
              <a:gd name="connsiteY9" fmla="*/ 54738 h 2614853"/>
              <a:gd name="connsiteX10" fmla="*/ 36682680 w 37642800"/>
              <a:gd name="connsiteY10" fmla="*/ 1091058 h 2614853"/>
              <a:gd name="connsiteX11" fmla="*/ 37642800 w 37642800"/>
              <a:gd name="connsiteY11" fmla="*/ 1197738 h 2614853"/>
              <a:gd name="connsiteX0" fmla="*/ 0 w 37642800"/>
              <a:gd name="connsiteY0" fmla="*/ 1883538 h 2605312"/>
              <a:gd name="connsiteX1" fmla="*/ 2270760 w 37642800"/>
              <a:gd name="connsiteY1" fmla="*/ 2599818 h 2605312"/>
              <a:gd name="connsiteX2" fmla="*/ 5846362 w 37642800"/>
              <a:gd name="connsiteY2" fmla="*/ 1554750 h 2605312"/>
              <a:gd name="connsiteX3" fmla="*/ 9489445 w 37642800"/>
              <a:gd name="connsiteY3" fmla="*/ 276077 h 2605312"/>
              <a:gd name="connsiteX4" fmla="*/ 13686981 w 37642800"/>
              <a:gd name="connsiteY4" fmla="*/ 1293353 h 2605312"/>
              <a:gd name="connsiteX5" fmla="*/ 16550640 w 37642800"/>
              <a:gd name="connsiteY5" fmla="*/ 161418 h 2605312"/>
              <a:gd name="connsiteX6" fmla="*/ 20756880 w 37642800"/>
              <a:gd name="connsiteY6" fmla="*/ 877698 h 2605312"/>
              <a:gd name="connsiteX7" fmla="*/ 24655938 w 37642800"/>
              <a:gd name="connsiteY7" fmla="*/ 1323790 h 2605312"/>
              <a:gd name="connsiteX8" fmla="*/ 29154120 w 37642800"/>
              <a:gd name="connsiteY8" fmla="*/ 268098 h 2605312"/>
              <a:gd name="connsiteX9" fmla="*/ 32491680 w 37642800"/>
              <a:gd name="connsiteY9" fmla="*/ 54738 h 2605312"/>
              <a:gd name="connsiteX10" fmla="*/ 36682680 w 37642800"/>
              <a:gd name="connsiteY10" fmla="*/ 1091058 h 2605312"/>
              <a:gd name="connsiteX11" fmla="*/ 37642800 w 37642800"/>
              <a:gd name="connsiteY11" fmla="*/ 1197738 h 2605312"/>
              <a:gd name="connsiteX0" fmla="*/ 0 w 37642800"/>
              <a:gd name="connsiteY0" fmla="*/ 1883538 h 2605312"/>
              <a:gd name="connsiteX1" fmla="*/ 2270760 w 37642800"/>
              <a:gd name="connsiteY1" fmla="*/ 2599818 h 2605312"/>
              <a:gd name="connsiteX2" fmla="*/ 5846362 w 37642800"/>
              <a:gd name="connsiteY2" fmla="*/ 1554750 h 2605312"/>
              <a:gd name="connsiteX3" fmla="*/ 9489445 w 37642800"/>
              <a:gd name="connsiteY3" fmla="*/ 276077 h 2605312"/>
              <a:gd name="connsiteX4" fmla="*/ 13686981 w 37642800"/>
              <a:gd name="connsiteY4" fmla="*/ 1293353 h 2605312"/>
              <a:gd name="connsiteX5" fmla="*/ 17445284 w 37642800"/>
              <a:gd name="connsiteY5" fmla="*/ 192473 h 2605312"/>
              <a:gd name="connsiteX6" fmla="*/ 20756880 w 37642800"/>
              <a:gd name="connsiteY6" fmla="*/ 877698 h 2605312"/>
              <a:gd name="connsiteX7" fmla="*/ 24655938 w 37642800"/>
              <a:gd name="connsiteY7" fmla="*/ 1323790 h 2605312"/>
              <a:gd name="connsiteX8" fmla="*/ 29154120 w 37642800"/>
              <a:gd name="connsiteY8" fmla="*/ 268098 h 2605312"/>
              <a:gd name="connsiteX9" fmla="*/ 32491680 w 37642800"/>
              <a:gd name="connsiteY9" fmla="*/ 54738 h 2605312"/>
              <a:gd name="connsiteX10" fmla="*/ 36682680 w 37642800"/>
              <a:gd name="connsiteY10" fmla="*/ 1091058 h 2605312"/>
              <a:gd name="connsiteX11" fmla="*/ 37642800 w 37642800"/>
              <a:gd name="connsiteY11" fmla="*/ 1197738 h 26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42800" h="2605312">
                <a:moveTo>
                  <a:pt x="0" y="1883538"/>
                </a:moveTo>
                <a:cubicBezTo>
                  <a:pt x="603250" y="2291208"/>
                  <a:pt x="1296366" y="2654616"/>
                  <a:pt x="2270760" y="2599818"/>
                </a:cubicBezTo>
                <a:cubicBezTo>
                  <a:pt x="3245154" y="2545020"/>
                  <a:pt x="4911646" y="1832371"/>
                  <a:pt x="5846362" y="1554750"/>
                </a:cubicBezTo>
                <a:cubicBezTo>
                  <a:pt x="6781078" y="1277129"/>
                  <a:pt x="8182675" y="319643"/>
                  <a:pt x="9489445" y="276077"/>
                </a:cubicBezTo>
                <a:cubicBezTo>
                  <a:pt x="10796215" y="232511"/>
                  <a:pt x="12361008" y="1307287"/>
                  <a:pt x="13686981" y="1293353"/>
                </a:cubicBezTo>
                <a:cubicBezTo>
                  <a:pt x="15012954" y="1279419"/>
                  <a:pt x="16266968" y="261749"/>
                  <a:pt x="17445284" y="192473"/>
                </a:cubicBezTo>
                <a:cubicBezTo>
                  <a:pt x="18623600" y="123197"/>
                  <a:pt x="19555104" y="689145"/>
                  <a:pt x="20756880" y="877698"/>
                </a:cubicBezTo>
                <a:cubicBezTo>
                  <a:pt x="21958656" y="1066251"/>
                  <a:pt x="23256398" y="1425390"/>
                  <a:pt x="24655938" y="1323790"/>
                </a:cubicBezTo>
                <a:cubicBezTo>
                  <a:pt x="26055478" y="1222190"/>
                  <a:pt x="27848163" y="479607"/>
                  <a:pt x="29154120" y="268098"/>
                </a:cubicBezTo>
                <a:cubicBezTo>
                  <a:pt x="30460077" y="56589"/>
                  <a:pt x="31236920" y="-82422"/>
                  <a:pt x="32491680" y="54738"/>
                </a:cubicBezTo>
                <a:cubicBezTo>
                  <a:pt x="33746440" y="191898"/>
                  <a:pt x="35824160" y="900558"/>
                  <a:pt x="36682680" y="1091058"/>
                </a:cubicBezTo>
                <a:cubicBezTo>
                  <a:pt x="37541200" y="1281558"/>
                  <a:pt x="37592000" y="1239648"/>
                  <a:pt x="37642800" y="1197738"/>
                </a:cubicBezTo>
              </a:path>
            </a:pathLst>
          </a:custGeom>
          <a:noFill/>
          <a:ln w="25400">
            <a:solidFill>
              <a:srgbClr val="21D5FE">
                <a:alpha val="7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35" name="任意多边形: 形状 203">
            <a:extLst>
              <a:ext uri="{FF2B5EF4-FFF2-40B4-BE49-F238E27FC236}">
                <a16:creationId xmlns:a16="http://schemas.microsoft.com/office/drawing/2014/main" id="{D37D91D1-671D-6448-9AAE-522480CAFFA2}"/>
              </a:ext>
            </a:extLst>
          </p:cNvPr>
          <p:cNvSpPr/>
          <p:nvPr/>
        </p:nvSpPr>
        <p:spPr>
          <a:xfrm rot="21036324">
            <a:off x="-2551779" y="2544093"/>
            <a:ext cx="16881027" cy="1724537"/>
          </a:xfrm>
          <a:custGeom>
            <a:avLst/>
            <a:gdLst>
              <a:gd name="connsiteX0" fmla="*/ 0 w 37532174"/>
              <a:gd name="connsiteY0" fmla="*/ 4252127 h 4252127"/>
              <a:gd name="connsiteX1" fmla="*/ 3931920 w 37532174"/>
              <a:gd name="connsiteY1" fmla="*/ 1402247 h 4252127"/>
              <a:gd name="connsiteX2" fmla="*/ 6690360 w 37532174"/>
              <a:gd name="connsiteY2" fmla="*/ 2438567 h 4252127"/>
              <a:gd name="connsiteX3" fmla="*/ 9799320 w 37532174"/>
              <a:gd name="connsiteY3" fmla="*/ 1021247 h 4252127"/>
              <a:gd name="connsiteX4" fmla="*/ 13335000 w 37532174"/>
              <a:gd name="connsiteY4" fmla="*/ 609767 h 4252127"/>
              <a:gd name="connsiteX5" fmla="*/ 16992600 w 37532174"/>
              <a:gd name="connsiteY5" fmla="*/ 426887 h 4252127"/>
              <a:gd name="connsiteX6" fmla="*/ 18684240 w 37532174"/>
              <a:gd name="connsiteY6" fmla="*/ 2057567 h 4252127"/>
              <a:gd name="connsiteX7" fmla="*/ 23195280 w 37532174"/>
              <a:gd name="connsiteY7" fmla="*/ 960287 h 4252127"/>
              <a:gd name="connsiteX8" fmla="*/ 25313640 w 37532174"/>
              <a:gd name="connsiteY8" fmla="*/ 1676567 h 4252127"/>
              <a:gd name="connsiteX9" fmla="*/ 28635960 w 37532174"/>
              <a:gd name="connsiteY9" fmla="*/ 2575727 h 4252127"/>
              <a:gd name="connsiteX10" fmla="*/ 31013400 w 37532174"/>
              <a:gd name="connsiteY10" fmla="*/ 792647 h 4252127"/>
              <a:gd name="connsiteX11" fmla="*/ 36636960 w 37532174"/>
              <a:gd name="connsiteY11" fmla="*/ 61127 h 4252127"/>
              <a:gd name="connsiteX12" fmla="*/ 37444680 w 37532174"/>
              <a:gd name="connsiteY12" fmla="*/ 91607 h 4252127"/>
              <a:gd name="connsiteX0" fmla="*/ 0 w 37532174"/>
              <a:gd name="connsiteY0" fmla="*/ 4252127 h 4252127"/>
              <a:gd name="connsiteX1" fmla="*/ 3931920 w 37532174"/>
              <a:gd name="connsiteY1" fmla="*/ 1402247 h 4252127"/>
              <a:gd name="connsiteX2" fmla="*/ 6690360 w 37532174"/>
              <a:gd name="connsiteY2" fmla="*/ 2438567 h 4252127"/>
              <a:gd name="connsiteX3" fmla="*/ 9799320 w 37532174"/>
              <a:gd name="connsiteY3" fmla="*/ 1021247 h 4252127"/>
              <a:gd name="connsiteX4" fmla="*/ 13335000 w 37532174"/>
              <a:gd name="connsiteY4" fmla="*/ 609767 h 4252127"/>
              <a:gd name="connsiteX5" fmla="*/ 16408940 w 37532174"/>
              <a:gd name="connsiteY5" fmla="*/ 426887 h 4252127"/>
              <a:gd name="connsiteX6" fmla="*/ 18684240 w 37532174"/>
              <a:gd name="connsiteY6" fmla="*/ 2057567 h 4252127"/>
              <a:gd name="connsiteX7" fmla="*/ 23195280 w 37532174"/>
              <a:gd name="connsiteY7" fmla="*/ 960287 h 4252127"/>
              <a:gd name="connsiteX8" fmla="*/ 25313640 w 37532174"/>
              <a:gd name="connsiteY8" fmla="*/ 1676567 h 4252127"/>
              <a:gd name="connsiteX9" fmla="*/ 28635960 w 37532174"/>
              <a:gd name="connsiteY9" fmla="*/ 2575727 h 4252127"/>
              <a:gd name="connsiteX10" fmla="*/ 31013400 w 37532174"/>
              <a:gd name="connsiteY10" fmla="*/ 792647 h 4252127"/>
              <a:gd name="connsiteX11" fmla="*/ 36636960 w 37532174"/>
              <a:gd name="connsiteY11" fmla="*/ 61127 h 4252127"/>
              <a:gd name="connsiteX12" fmla="*/ 37444680 w 37532174"/>
              <a:gd name="connsiteY12" fmla="*/ 91607 h 4252127"/>
              <a:gd name="connsiteX0" fmla="*/ 0 w 37532174"/>
              <a:gd name="connsiteY0" fmla="*/ 4252127 h 4252127"/>
              <a:gd name="connsiteX1" fmla="*/ 3931920 w 37532174"/>
              <a:gd name="connsiteY1" fmla="*/ 1402247 h 4252127"/>
              <a:gd name="connsiteX2" fmla="*/ 6690360 w 37532174"/>
              <a:gd name="connsiteY2" fmla="*/ 2438567 h 4252127"/>
              <a:gd name="connsiteX3" fmla="*/ 9799320 w 37532174"/>
              <a:gd name="connsiteY3" fmla="*/ 1021247 h 4252127"/>
              <a:gd name="connsiteX4" fmla="*/ 12984804 w 37532174"/>
              <a:gd name="connsiteY4" fmla="*/ 454125 h 4252127"/>
              <a:gd name="connsiteX5" fmla="*/ 16408940 w 37532174"/>
              <a:gd name="connsiteY5" fmla="*/ 426887 h 4252127"/>
              <a:gd name="connsiteX6" fmla="*/ 18684240 w 37532174"/>
              <a:gd name="connsiteY6" fmla="*/ 2057567 h 4252127"/>
              <a:gd name="connsiteX7" fmla="*/ 23195280 w 37532174"/>
              <a:gd name="connsiteY7" fmla="*/ 960287 h 4252127"/>
              <a:gd name="connsiteX8" fmla="*/ 25313640 w 37532174"/>
              <a:gd name="connsiteY8" fmla="*/ 1676567 h 4252127"/>
              <a:gd name="connsiteX9" fmla="*/ 28635960 w 37532174"/>
              <a:gd name="connsiteY9" fmla="*/ 2575727 h 4252127"/>
              <a:gd name="connsiteX10" fmla="*/ 31013400 w 37532174"/>
              <a:gd name="connsiteY10" fmla="*/ 792647 h 4252127"/>
              <a:gd name="connsiteX11" fmla="*/ 36636960 w 37532174"/>
              <a:gd name="connsiteY11" fmla="*/ 61127 h 4252127"/>
              <a:gd name="connsiteX12" fmla="*/ 37444680 w 37532174"/>
              <a:gd name="connsiteY12" fmla="*/ 91607 h 4252127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9799320 w 36636960"/>
              <a:gd name="connsiteY3" fmla="*/ 960120 h 4191000"/>
              <a:gd name="connsiteX4" fmla="*/ 12984804 w 36636960"/>
              <a:gd name="connsiteY4" fmla="*/ 392998 h 4191000"/>
              <a:gd name="connsiteX5" fmla="*/ 16408940 w 36636960"/>
              <a:gd name="connsiteY5" fmla="*/ 365760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009542 w 36636960"/>
              <a:gd name="connsiteY3" fmla="*/ 1380053 h 4191000"/>
              <a:gd name="connsiteX4" fmla="*/ 12984804 w 36636960"/>
              <a:gd name="connsiteY4" fmla="*/ 392998 h 4191000"/>
              <a:gd name="connsiteX5" fmla="*/ 16408940 w 36636960"/>
              <a:gd name="connsiteY5" fmla="*/ 365760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009542 w 36636960"/>
              <a:gd name="connsiteY3" fmla="*/ 1380053 h 4191000"/>
              <a:gd name="connsiteX4" fmla="*/ 12778162 w 36636960"/>
              <a:gd name="connsiteY4" fmla="*/ 219876 h 4191000"/>
              <a:gd name="connsiteX5" fmla="*/ 16408940 w 36636960"/>
              <a:gd name="connsiteY5" fmla="*/ 365760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009542 w 36636960"/>
              <a:gd name="connsiteY3" fmla="*/ 1380053 h 4191000"/>
              <a:gd name="connsiteX4" fmla="*/ 12778162 w 36636960"/>
              <a:gd name="connsiteY4" fmla="*/ 219876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2778162 w 36636960"/>
              <a:gd name="connsiteY4" fmla="*/ 219876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313640 w 36636960"/>
              <a:gd name="connsiteY8" fmla="*/ 1615440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3195280 w 36636960"/>
              <a:gd name="connsiteY7" fmla="*/ 899160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635960 w 36636960"/>
              <a:gd name="connsiteY9" fmla="*/ 2514600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1013400 w 36636960"/>
              <a:gd name="connsiteY10" fmla="*/ 731520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6690360 w 36636960"/>
              <a:gd name="connsiteY2" fmla="*/ 2377440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7762264 w 36636960"/>
              <a:gd name="connsiteY2" fmla="*/ 2177142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0821216 w 36636960"/>
              <a:gd name="connsiteY3" fmla="*/ 1372229 h 4191000"/>
              <a:gd name="connsiteX4" fmla="*/ 13508291 w 36636960"/>
              <a:gd name="connsiteY4" fmla="*/ 262071 h 4191000"/>
              <a:gd name="connsiteX5" fmla="*/ 15794842 w 36636960"/>
              <a:gd name="connsiteY5" fmla="*/ 552353 h 4191000"/>
              <a:gd name="connsiteX6" fmla="*/ 18684240 w 36636960"/>
              <a:gd name="connsiteY6" fmla="*/ 1996440 h 4191000"/>
              <a:gd name="connsiteX7" fmla="*/ 22127672 w 36636960"/>
              <a:gd name="connsiteY7" fmla="*/ 1006995 h 4191000"/>
              <a:gd name="connsiteX8" fmla="*/ 25569580 w 36636960"/>
              <a:gd name="connsiteY8" fmla="*/ 2047566 h 4191000"/>
              <a:gd name="connsiteX9" fmla="*/ 28364283 w 36636960"/>
              <a:gd name="connsiteY9" fmla="*/ 2421522 h 4191000"/>
              <a:gd name="connsiteX10" fmla="*/ 32082986 w 36636960"/>
              <a:gd name="connsiteY10" fmla="*/ 283843 h 4191000"/>
              <a:gd name="connsiteX11" fmla="*/ 36636960 w 36636960"/>
              <a:gd name="connsiteY11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3508291 w 36636960"/>
              <a:gd name="connsiteY3" fmla="*/ 262071 h 4191000"/>
              <a:gd name="connsiteX4" fmla="*/ 15794842 w 36636960"/>
              <a:gd name="connsiteY4" fmla="*/ 552353 h 4191000"/>
              <a:gd name="connsiteX5" fmla="*/ 18684240 w 36636960"/>
              <a:gd name="connsiteY5" fmla="*/ 1996440 h 4191000"/>
              <a:gd name="connsiteX6" fmla="*/ 22127672 w 36636960"/>
              <a:gd name="connsiteY6" fmla="*/ 1006995 h 4191000"/>
              <a:gd name="connsiteX7" fmla="*/ 25569580 w 36636960"/>
              <a:gd name="connsiteY7" fmla="*/ 2047566 h 4191000"/>
              <a:gd name="connsiteX8" fmla="*/ 28364283 w 36636960"/>
              <a:gd name="connsiteY8" fmla="*/ 2421522 h 4191000"/>
              <a:gd name="connsiteX9" fmla="*/ 32082986 w 36636960"/>
              <a:gd name="connsiteY9" fmla="*/ 283843 h 4191000"/>
              <a:gd name="connsiteX10" fmla="*/ 36636960 w 36636960"/>
              <a:gd name="connsiteY10" fmla="*/ 0 h 4191000"/>
              <a:gd name="connsiteX0" fmla="*/ 0 w 36636960"/>
              <a:gd name="connsiteY0" fmla="*/ 4191000 h 4191000"/>
              <a:gd name="connsiteX1" fmla="*/ 3931920 w 36636960"/>
              <a:gd name="connsiteY1" fmla="*/ 1341120 h 4191000"/>
              <a:gd name="connsiteX2" fmla="*/ 8067908 w 36636960"/>
              <a:gd name="connsiteY2" fmla="*/ 2133123 h 4191000"/>
              <a:gd name="connsiteX3" fmla="*/ 13508291 w 36636960"/>
              <a:gd name="connsiteY3" fmla="*/ 262071 h 4191000"/>
              <a:gd name="connsiteX4" fmla="*/ 18684240 w 36636960"/>
              <a:gd name="connsiteY4" fmla="*/ 1996440 h 4191000"/>
              <a:gd name="connsiteX5" fmla="*/ 22127672 w 36636960"/>
              <a:gd name="connsiteY5" fmla="*/ 1006995 h 4191000"/>
              <a:gd name="connsiteX6" fmla="*/ 25569580 w 36636960"/>
              <a:gd name="connsiteY6" fmla="*/ 2047566 h 4191000"/>
              <a:gd name="connsiteX7" fmla="*/ 28364283 w 36636960"/>
              <a:gd name="connsiteY7" fmla="*/ 2421522 h 4191000"/>
              <a:gd name="connsiteX8" fmla="*/ 32082986 w 36636960"/>
              <a:gd name="connsiteY8" fmla="*/ 283843 h 4191000"/>
              <a:gd name="connsiteX9" fmla="*/ 36636960 w 36636960"/>
              <a:gd name="connsiteY9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36960" h="4191000">
                <a:moveTo>
                  <a:pt x="0" y="4191000"/>
                </a:moveTo>
                <a:cubicBezTo>
                  <a:pt x="1408430" y="2917190"/>
                  <a:pt x="2587269" y="1684100"/>
                  <a:pt x="3931920" y="1341120"/>
                </a:cubicBezTo>
                <a:cubicBezTo>
                  <a:pt x="5276571" y="998141"/>
                  <a:pt x="6471846" y="2312964"/>
                  <a:pt x="8067908" y="2133123"/>
                </a:cubicBezTo>
                <a:cubicBezTo>
                  <a:pt x="9663970" y="1953282"/>
                  <a:pt x="11738902" y="284852"/>
                  <a:pt x="13508291" y="262071"/>
                </a:cubicBezTo>
                <a:cubicBezTo>
                  <a:pt x="15277680" y="239290"/>
                  <a:pt x="17247676" y="1872286"/>
                  <a:pt x="18684240" y="1996440"/>
                </a:cubicBezTo>
                <a:cubicBezTo>
                  <a:pt x="20120804" y="2120594"/>
                  <a:pt x="20980115" y="998474"/>
                  <a:pt x="22127672" y="1006995"/>
                </a:cubicBezTo>
                <a:cubicBezTo>
                  <a:pt x="23275229" y="1015516"/>
                  <a:pt x="24530145" y="1811812"/>
                  <a:pt x="25569580" y="2047566"/>
                </a:cubicBezTo>
                <a:cubicBezTo>
                  <a:pt x="26609015" y="2283321"/>
                  <a:pt x="27278715" y="2715476"/>
                  <a:pt x="28364283" y="2421522"/>
                </a:cubicBezTo>
                <a:cubicBezTo>
                  <a:pt x="29449851" y="2127568"/>
                  <a:pt x="30749486" y="702943"/>
                  <a:pt x="32082986" y="283843"/>
                </a:cubicBezTo>
                <a:cubicBezTo>
                  <a:pt x="33416486" y="-135257"/>
                  <a:pt x="35565080" y="116840"/>
                  <a:pt x="36636960" y="0"/>
                </a:cubicBezTo>
              </a:path>
            </a:pathLst>
          </a:custGeom>
          <a:noFill/>
          <a:ln w="25400">
            <a:solidFill>
              <a:srgbClr val="21D5FE">
                <a:alpha val="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5466AA3-ADE4-6544-B84F-9AC2B02305B9}"/>
              </a:ext>
            </a:extLst>
          </p:cNvPr>
          <p:cNvSpPr txBox="1"/>
          <p:nvPr/>
        </p:nvSpPr>
        <p:spPr>
          <a:xfrm>
            <a:off x="1127048" y="48480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+mn-ea"/>
              </a:rPr>
              <a:t>政府补贴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A53F7C9-7164-C64F-A488-14FEDCE77BC9}"/>
              </a:ext>
            </a:extLst>
          </p:cNvPr>
          <p:cNvSpPr txBox="1"/>
          <p:nvPr/>
        </p:nvSpPr>
        <p:spPr>
          <a:xfrm>
            <a:off x="1127048" y="52549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+mn-ea"/>
              </a:rPr>
              <a:t>场地出租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4C3723D-5D31-214C-9F69-2D00CED412E0}"/>
              </a:ext>
            </a:extLst>
          </p:cNvPr>
          <p:cNvSpPr txBox="1"/>
          <p:nvPr/>
        </p:nvSpPr>
        <p:spPr>
          <a:xfrm>
            <a:off x="1127048" y="56690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+mn-ea"/>
              </a:rPr>
              <a:t>优惠政策</a:t>
            </a:r>
          </a:p>
        </p:txBody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5FA43F76-C76D-4549-A61A-55D334D27D07}"/>
              </a:ext>
            </a:extLst>
          </p:cNvPr>
          <p:cNvSpPr>
            <a:spLocks/>
          </p:cNvSpPr>
          <p:nvPr/>
        </p:nvSpPr>
        <p:spPr bwMode="auto">
          <a:xfrm>
            <a:off x="1173247" y="2963657"/>
            <a:ext cx="1179779" cy="1177771"/>
          </a:xfrm>
          <a:prstGeom prst="ellipse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F2F7F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44" name="Freeform 32">
            <a:extLst>
              <a:ext uri="{FF2B5EF4-FFF2-40B4-BE49-F238E27FC236}">
                <a16:creationId xmlns:a16="http://schemas.microsoft.com/office/drawing/2014/main" id="{2B185B74-7E71-DF4F-A901-01DBBF8CCD86}"/>
              </a:ext>
            </a:extLst>
          </p:cNvPr>
          <p:cNvSpPr>
            <a:spLocks/>
          </p:cNvSpPr>
          <p:nvPr/>
        </p:nvSpPr>
        <p:spPr bwMode="auto">
          <a:xfrm>
            <a:off x="1263335" y="3053592"/>
            <a:ext cx="999603" cy="997901"/>
          </a:xfrm>
          <a:prstGeom prst="ellipse">
            <a:avLst/>
          </a:prstGeom>
          <a:solidFill>
            <a:srgbClr val="F2F7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45" name="Freeform 29">
            <a:extLst>
              <a:ext uri="{FF2B5EF4-FFF2-40B4-BE49-F238E27FC236}">
                <a16:creationId xmlns:a16="http://schemas.microsoft.com/office/drawing/2014/main" id="{42B80494-15E0-E446-ADC9-07EBA94551D0}"/>
              </a:ext>
            </a:extLst>
          </p:cNvPr>
          <p:cNvSpPr>
            <a:spLocks/>
          </p:cNvSpPr>
          <p:nvPr/>
        </p:nvSpPr>
        <p:spPr bwMode="auto">
          <a:xfrm>
            <a:off x="883954" y="2673360"/>
            <a:ext cx="1758364" cy="1758363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46" name="Freeform 28">
            <a:extLst>
              <a:ext uri="{FF2B5EF4-FFF2-40B4-BE49-F238E27FC236}">
                <a16:creationId xmlns:a16="http://schemas.microsoft.com/office/drawing/2014/main" id="{24A2537A-1F55-A848-9CC3-44106DCD859C}"/>
              </a:ext>
            </a:extLst>
          </p:cNvPr>
          <p:cNvSpPr>
            <a:spLocks/>
          </p:cNvSpPr>
          <p:nvPr/>
        </p:nvSpPr>
        <p:spPr bwMode="auto">
          <a:xfrm>
            <a:off x="1027694" y="2816443"/>
            <a:ext cx="1473550" cy="1474863"/>
          </a:xfrm>
          <a:prstGeom prst="ellipse">
            <a:avLst/>
          </a:prstGeom>
          <a:noFill/>
          <a:ln>
            <a:gradFill flip="none" rotWithShape="1">
              <a:gsLst>
                <a:gs pos="13000">
                  <a:srgbClr val="F2F7FC">
                    <a:alpha val="0"/>
                  </a:srgbClr>
                </a:gs>
                <a:gs pos="100000">
                  <a:srgbClr val="F2F7FC"/>
                </a:gs>
              </a:gsLst>
              <a:lin ang="5400000" scaled="1"/>
              <a:tileRect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9EBC4D11-2A2C-1343-AA65-C8F09331E646}"/>
              </a:ext>
            </a:extLst>
          </p:cNvPr>
          <p:cNvSpPr>
            <a:spLocks/>
          </p:cNvSpPr>
          <p:nvPr/>
        </p:nvSpPr>
        <p:spPr bwMode="auto">
          <a:xfrm>
            <a:off x="861282" y="2649883"/>
            <a:ext cx="1806374" cy="1807983"/>
          </a:xfrm>
          <a:prstGeom prst="ellipse">
            <a:avLst/>
          </a:prstGeom>
          <a:noFill/>
          <a:ln>
            <a:gradFill flip="none" rotWithShape="1">
              <a:gsLst>
                <a:gs pos="50000">
                  <a:srgbClr val="F2F7FC">
                    <a:alpha val="0"/>
                  </a:srgbClr>
                </a:gs>
                <a:gs pos="100000">
                  <a:srgbClr val="F2F7FC">
                    <a:alpha val="30000"/>
                  </a:srgbClr>
                </a:gs>
              </a:gsLst>
              <a:lin ang="2700000" scaled="1"/>
              <a:tileRect/>
            </a:gra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48" name="Freeform 29">
            <a:extLst>
              <a:ext uri="{FF2B5EF4-FFF2-40B4-BE49-F238E27FC236}">
                <a16:creationId xmlns:a16="http://schemas.microsoft.com/office/drawing/2014/main" id="{C65AEC5F-E6EE-7047-B00A-A51E6F3392F2}"/>
              </a:ext>
            </a:extLst>
          </p:cNvPr>
          <p:cNvSpPr>
            <a:spLocks/>
          </p:cNvSpPr>
          <p:nvPr/>
        </p:nvSpPr>
        <p:spPr bwMode="auto">
          <a:xfrm>
            <a:off x="1092732" y="2882138"/>
            <a:ext cx="1340809" cy="1340808"/>
          </a:xfrm>
          <a:prstGeom prst="ellipse">
            <a:avLst/>
          </a:prstGeom>
          <a:noFill/>
          <a:ln>
            <a:gradFill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FF0FDAF-9947-C24B-8F04-F3C0D02C8FE3}"/>
              </a:ext>
            </a:extLst>
          </p:cNvPr>
          <p:cNvSpPr txBox="1"/>
          <p:nvPr/>
        </p:nvSpPr>
        <p:spPr>
          <a:xfrm>
            <a:off x="1514240" y="3199931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000" b="1">
                <a:solidFill>
                  <a:schemeClr val="accent3"/>
                </a:solidFill>
                <a:latin typeface="+mn-ea"/>
              </a:rPr>
              <a:t>1</a:t>
            </a:r>
            <a:endParaRPr kumimoji="1" lang="zh-CN" altLang="en-US" sz="4000" b="1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52" name="Freeform 32">
            <a:extLst>
              <a:ext uri="{FF2B5EF4-FFF2-40B4-BE49-F238E27FC236}">
                <a16:creationId xmlns:a16="http://schemas.microsoft.com/office/drawing/2014/main" id="{C2C5DAE8-EA7A-3249-BCBB-98D97C83693F}"/>
              </a:ext>
            </a:extLst>
          </p:cNvPr>
          <p:cNvSpPr>
            <a:spLocks/>
          </p:cNvSpPr>
          <p:nvPr/>
        </p:nvSpPr>
        <p:spPr bwMode="auto">
          <a:xfrm>
            <a:off x="3339013" y="2686941"/>
            <a:ext cx="1179779" cy="1177771"/>
          </a:xfrm>
          <a:prstGeom prst="ellipse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F2F7F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3" name="Freeform 32">
            <a:extLst>
              <a:ext uri="{FF2B5EF4-FFF2-40B4-BE49-F238E27FC236}">
                <a16:creationId xmlns:a16="http://schemas.microsoft.com/office/drawing/2014/main" id="{D91B28BB-312F-3844-82B5-E25257074F9C}"/>
              </a:ext>
            </a:extLst>
          </p:cNvPr>
          <p:cNvSpPr>
            <a:spLocks/>
          </p:cNvSpPr>
          <p:nvPr/>
        </p:nvSpPr>
        <p:spPr bwMode="auto">
          <a:xfrm>
            <a:off x="3429101" y="2776876"/>
            <a:ext cx="999603" cy="997901"/>
          </a:xfrm>
          <a:prstGeom prst="ellipse">
            <a:avLst/>
          </a:prstGeom>
          <a:solidFill>
            <a:srgbClr val="F2F7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4" name="Freeform 29">
            <a:extLst>
              <a:ext uri="{FF2B5EF4-FFF2-40B4-BE49-F238E27FC236}">
                <a16:creationId xmlns:a16="http://schemas.microsoft.com/office/drawing/2014/main" id="{F1507DD7-CC23-C04E-A853-98C7F3EC5C76}"/>
              </a:ext>
            </a:extLst>
          </p:cNvPr>
          <p:cNvSpPr>
            <a:spLocks/>
          </p:cNvSpPr>
          <p:nvPr/>
        </p:nvSpPr>
        <p:spPr bwMode="auto">
          <a:xfrm>
            <a:off x="3049720" y="2396644"/>
            <a:ext cx="1758364" cy="1758363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id="{B413DA56-99E0-0049-8290-A94449D5A1C2}"/>
              </a:ext>
            </a:extLst>
          </p:cNvPr>
          <p:cNvSpPr>
            <a:spLocks/>
          </p:cNvSpPr>
          <p:nvPr/>
        </p:nvSpPr>
        <p:spPr bwMode="auto">
          <a:xfrm>
            <a:off x="3193460" y="2539727"/>
            <a:ext cx="1473550" cy="1474863"/>
          </a:xfrm>
          <a:prstGeom prst="ellipse">
            <a:avLst/>
          </a:prstGeom>
          <a:noFill/>
          <a:ln>
            <a:gradFill flip="none" rotWithShape="1">
              <a:gsLst>
                <a:gs pos="13000">
                  <a:srgbClr val="F2F7FC">
                    <a:alpha val="0"/>
                  </a:srgbClr>
                </a:gs>
                <a:gs pos="100000">
                  <a:srgbClr val="F2F7FC"/>
                </a:gs>
              </a:gsLst>
              <a:lin ang="5400000" scaled="1"/>
              <a:tileRect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6" name="Freeform 28">
            <a:extLst>
              <a:ext uri="{FF2B5EF4-FFF2-40B4-BE49-F238E27FC236}">
                <a16:creationId xmlns:a16="http://schemas.microsoft.com/office/drawing/2014/main" id="{A169A82E-D7D7-DB4C-AED5-C171451EEE7E}"/>
              </a:ext>
            </a:extLst>
          </p:cNvPr>
          <p:cNvSpPr>
            <a:spLocks/>
          </p:cNvSpPr>
          <p:nvPr/>
        </p:nvSpPr>
        <p:spPr bwMode="auto">
          <a:xfrm>
            <a:off x="3027048" y="2373167"/>
            <a:ext cx="1806374" cy="1807983"/>
          </a:xfrm>
          <a:prstGeom prst="ellipse">
            <a:avLst/>
          </a:prstGeom>
          <a:noFill/>
          <a:ln>
            <a:gradFill flip="none" rotWithShape="1">
              <a:gsLst>
                <a:gs pos="50000">
                  <a:srgbClr val="F2F7FC">
                    <a:alpha val="0"/>
                  </a:srgbClr>
                </a:gs>
                <a:gs pos="100000">
                  <a:srgbClr val="F2F7FC">
                    <a:alpha val="30000"/>
                  </a:srgbClr>
                </a:gs>
              </a:gsLst>
              <a:lin ang="2700000" scaled="1"/>
              <a:tileRect/>
            </a:gra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7" name="Freeform 29">
            <a:extLst>
              <a:ext uri="{FF2B5EF4-FFF2-40B4-BE49-F238E27FC236}">
                <a16:creationId xmlns:a16="http://schemas.microsoft.com/office/drawing/2014/main" id="{4B7DA4CB-8145-A14E-A4C1-8E3229B8BAA8}"/>
              </a:ext>
            </a:extLst>
          </p:cNvPr>
          <p:cNvSpPr>
            <a:spLocks/>
          </p:cNvSpPr>
          <p:nvPr/>
        </p:nvSpPr>
        <p:spPr bwMode="auto">
          <a:xfrm>
            <a:off x="3258498" y="2605422"/>
            <a:ext cx="1340809" cy="1340808"/>
          </a:xfrm>
          <a:prstGeom prst="ellipse">
            <a:avLst/>
          </a:prstGeom>
          <a:noFill/>
          <a:ln>
            <a:gradFill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6453809-9A92-1E46-89D0-0AED0FD5D138}"/>
              </a:ext>
            </a:extLst>
          </p:cNvPr>
          <p:cNvSpPr txBox="1"/>
          <p:nvPr/>
        </p:nvSpPr>
        <p:spPr>
          <a:xfrm>
            <a:off x="3680006" y="2923215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000" b="1">
                <a:solidFill>
                  <a:schemeClr val="accent3"/>
                </a:solidFill>
                <a:latin typeface="+mn-ea"/>
              </a:rPr>
              <a:t>2</a:t>
            </a:r>
            <a:endParaRPr kumimoji="1" lang="zh-CN" altLang="en-US" sz="4000" b="1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61" name="Freeform 32">
            <a:extLst>
              <a:ext uri="{FF2B5EF4-FFF2-40B4-BE49-F238E27FC236}">
                <a16:creationId xmlns:a16="http://schemas.microsoft.com/office/drawing/2014/main" id="{53944EB7-5C7B-2A4C-B452-0FA8C647323B}"/>
              </a:ext>
            </a:extLst>
          </p:cNvPr>
          <p:cNvSpPr>
            <a:spLocks/>
          </p:cNvSpPr>
          <p:nvPr/>
        </p:nvSpPr>
        <p:spPr bwMode="auto">
          <a:xfrm>
            <a:off x="5504779" y="2451811"/>
            <a:ext cx="1179779" cy="1177771"/>
          </a:xfrm>
          <a:prstGeom prst="ellipse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F2F7F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2" name="Freeform 32">
            <a:extLst>
              <a:ext uri="{FF2B5EF4-FFF2-40B4-BE49-F238E27FC236}">
                <a16:creationId xmlns:a16="http://schemas.microsoft.com/office/drawing/2014/main" id="{BDF07ED8-015E-634B-BB12-D299DE3C471F}"/>
              </a:ext>
            </a:extLst>
          </p:cNvPr>
          <p:cNvSpPr>
            <a:spLocks/>
          </p:cNvSpPr>
          <p:nvPr/>
        </p:nvSpPr>
        <p:spPr bwMode="auto">
          <a:xfrm>
            <a:off x="5594867" y="2541746"/>
            <a:ext cx="999603" cy="997901"/>
          </a:xfrm>
          <a:prstGeom prst="ellipse">
            <a:avLst/>
          </a:prstGeom>
          <a:solidFill>
            <a:srgbClr val="F2F7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3" name="Freeform 29">
            <a:extLst>
              <a:ext uri="{FF2B5EF4-FFF2-40B4-BE49-F238E27FC236}">
                <a16:creationId xmlns:a16="http://schemas.microsoft.com/office/drawing/2014/main" id="{8A8B23FC-65B7-3243-AF5E-1E9B0B84F3DC}"/>
              </a:ext>
            </a:extLst>
          </p:cNvPr>
          <p:cNvSpPr>
            <a:spLocks/>
          </p:cNvSpPr>
          <p:nvPr/>
        </p:nvSpPr>
        <p:spPr bwMode="auto">
          <a:xfrm>
            <a:off x="5215486" y="2161514"/>
            <a:ext cx="1758364" cy="1758363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4" name="Freeform 28">
            <a:extLst>
              <a:ext uri="{FF2B5EF4-FFF2-40B4-BE49-F238E27FC236}">
                <a16:creationId xmlns:a16="http://schemas.microsoft.com/office/drawing/2014/main" id="{1527346F-4990-BE4E-BB17-2DC10DCA394C}"/>
              </a:ext>
            </a:extLst>
          </p:cNvPr>
          <p:cNvSpPr>
            <a:spLocks/>
          </p:cNvSpPr>
          <p:nvPr/>
        </p:nvSpPr>
        <p:spPr bwMode="auto">
          <a:xfrm>
            <a:off x="5359226" y="2304597"/>
            <a:ext cx="1473550" cy="1474863"/>
          </a:xfrm>
          <a:prstGeom prst="ellipse">
            <a:avLst/>
          </a:prstGeom>
          <a:noFill/>
          <a:ln>
            <a:gradFill flip="none" rotWithShape="1">
              <a:gsLst>
                <a:gs pos="13000">
                  <a:srgbClr val="F2F7FC">
                    <a:alpha val="0"/>
                  </a:srgbClr>
                </a:gs>
                <a:gs pos="100000">
                  <a:srgbClr val="F2F7FC"/>
                </a:gs>
              </a:gsLst>
              <a:lin ang="5400000" scaled="1"/>
              <a:tileRect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1E55A3C1-5430-D946-BCDA-1ACB91148DF9}"/>
              </a:ext>
            </a:extLst>
          </p:cNvPr>
          <p:cNvSpPr>
            <a:spLocks/>
          </p:cNvSpPr>
          <p:nvPr/>
        </p:nvSpPr>
        <p:spPr bwMode="auto">
          <a:xfrm>
            <a:off x="5192814" y="2138037"/>
            <a:ext cx="1806374" cy="1807983"/>
          </a:xfrm>
          <a:prstGeom prst="ellipse">
            <a:avLst/>
          </a:prstGeom>
          <a:noFill/>
          <a:ln>
            <a:gradFill flip="none" rotWithShape="1">
              <a:gsLst>
                <a:gs pos="50000">
                  <a:srgbClr val="F2F7FC">
                    <a:alpha val="0"/>
                  </a:srgbClr>
                </a:gs>
                <a:gs pos="100000">
                  <a:srgbClr val="F2F7FC">
                    <a:alpha val="30000"/>
                  </a:srgbClr>
                </a:gs>
              </a:gsLst>
              <a:lin ang="2700000" scaled="1"/>
              <a:tileRect/>
            </a:gra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6" name="Freeform 29">
            <a:extLst>
              <a:ext uri="{FF2B5EF4-FFF2-40B4-BE49-F238E27FC236}">
                <a16:creationId xmlns:a16="http://schemas.microsoft.com/office/drawing/2014/main" id="{B866FD05-BF38-E448-902E-74764CE4C381}"/>
              </a:ext>
            </a:extLst>
          </p:cNvPr>
          <p:cNvSpPr>
            <a:spLocks/>
          </p:cNvSpPr>
          <p:nvPr/>
        </p:nvSpPr>
        <p:spPr bwMode="auto">
          <a:xfrm>
            <a:off x="5424264" y="2370292"/>
            <a:ext cx="1340809" cy="1340808"/>
          </a:xfrm>
          <a:prstGeom prst="ellipse">
            <a:avLst/>
          </a:prstGeom>
          <a:noFill/>
          <a:ln>
            <a:gradFill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98608DE-D371-284A-A5EB-ED73D4D2531B}"/>
              </a:ext>
            </a:extLst>
          </p:cNvPr>
          <p:cNvSpPr txBox="1"/>
          <p:nvPr/>
        </p:nvSpPr>
        <p:spPr>
          <a:xfrm>
            <a:off x="5845772" y="2688085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000" b="1">
                <a:solidFill>
                  <a:schemeClr val="accent3"/>
                </a:solidFill>
                <a:latin typeface="+mn-ea"/>
              </a:rPr>
              <a:t>3</a:t>
            </a:r>
            <a:endParaRPr kumimoji="1" lang="zh-CN" altLang="en-US" sz="4000" b="1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70" name="Freeform 32">
            <a:extLst>
              <a:ext uri="{FF2B5EF4-FFF2-40B4-BE49-F238E27FC236}">
                <a16:creationId xmlns:a16="http://schemas.microsoft.com/office/drawing/2014/main" id="{D30E0684-9E3C-A146-ACFE-F7FF86AFF521}"/>
              </a:ext>
            </a:extLst>
          </p:cNvPr>
          <p:cNvSpPr>
            <a:spLocks/>
          </p:cNvSpPr>
          <p:nvPr/>
        </p:nvSpPr>
        <p:spPr bwMode="auto">
          <a:xfrm>
            <a:off x="7670545" y="2298513"/>
            <a:ext cx="1179779" cy="1177771"/>
          </a:xfrm>
          <a:prstGeom prst="ellipse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F2F7F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71" name="Freeform 32">
            <a:extLst>
              <a:ext uri="{FF2B5EF4-FFF2-40B4-BE49-F238E27FC236}">
                <a16:creationId xmlns:a16="http://schemas.microsoft.com/office/drawing/2014/main" id="{933F6C40-628D-294C-9219-53F6F4EFF7B1}"/>
              </a:ext>
            </a:extLst>
          </p:cNvPr>
          <p:cNvSpPr>
            <a:spLocks/>
          </p:cNvSpPr>
          <p:nvPr/>
        </p:nvSpPr>
        <p:spPr bwMode="auto">
          <a:xfrm>
            <a:off x="7760633" y="2388448"/>
            <a:ext cx="999603" cy="997901"/>
          </a:xfrm>
          <a:prstGeom prst="ellipse">
            <a:avLst/>
          </a:prstGeom>
          <a:solidFill>
            <a:srgbClr val="F2F7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72" name="Freeform 29">
            <a:extLst>
              <a:ext uri="{FF2B5EF4-FFF2-40B4-BE49-F238E27FC236}">
                <a16:creationId xmlns:a16="http://schemas.microsoft.com/office/drawing/2014/main" id="{52EB0D96-3534-394E-AEBC-FAA0657915AB}"/>
              </a:ext>
            </a:extLst>
          </p:cNvPr>
          <p:cNvSpPr>
            <a:spLocks/>
          </p:cNvSpPr>
          <p:nvPr/>
        </p:nvSpPr>
        <p:spPr bwMode="auto">
          <a:xfrm>
            <a:off x="7381252" y="2008216"/>
            <a:ext cx="1758364" cy="1758363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61DE3DD5-412D-5647-9810-EA1B98229223}"/>
              </a:ext>
            </a:extLst>
          </p:cNvPr>
          <p:cNvSpPr>
            <a:spLocks/>
          </p:cNvSpPr>
          <p:nvPr/>
        </p:nvSpPr>
        <p:spPr bwMode="auto">
          <a:xfrm>
            <a:off x="7524992" y="2151299"/>
            <a:ext cx="1473550" cy="1474863"/>
          </a:xfrm>
          <a:prstGeom prst="ellipse">
            <a:avLst/>
          </a:prstGeom>
          <a:noFill/>
          <a:ln>
            <a:gradFill flip="none" rotWithShape="1">
              <a:gsLst>
                <a:gs pos="13000">
                  <a:srgbClr val="F2F7FC">
                    <a:alpha val="0"/>
                  </a:srgbClr>
                </a:gs>
                <a:gs pos="100000">
                  <a:srgbClr val="F2F7FC"/>
                </a:gs>
              </a:gsLst>
              <a:lin ang="5400000" scaled="1"/>
              <a:tileRect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74" name="Freeform 28">
            <a:extLst>
              <a:ext uri="{FF2B5EF4-FFF2-40B4-BE49-F238E27FC236}">
                <a16:creationId xmlns:a16="http://schemas.microsoft.com/office/drawing/2014/main" id="{5545546A-BEF1-A143-B6BD-44A477982633}"/>
              </a:ext>
            </a:extLst>
          </p:cNvPr>
          <p:cNvSpPr>
            <a:spLocks/>
          </p:cNvSpPr>
          <p:nvPr/>
        </p:nvSpPr>
        <p:spPr bwMode="auto">
          <a:xfrm>
            <a:off x="7358580" y="1984739"/>
            <a:ext cx="1806374" cy="1807983"/>
          </a:xfrm>
          <a:prstGeom prst="ellipse">
            <a:avLst/>
          </a:prstGeom>
          <a:noFill/>
          <a:ln>
            <a:gradFill flip="none" rotWithShape="1">
              <a:gsLst>
                <a:gs pos="50000">
                  <a:srgbClr val="F2F7FC">
                    <a:alpha val="0"/>
                  </a:srgbClr>
                </a:gs>
                <a:gs pos="100000">
                  <a:srgbClr val="F2F7FC">
                    <a:alpha val="30000"/>
                  </a:srgbClr>
                </a:gs>
              </a:gsLst>
              <a:lin ang="2700000" scaled="1"/>
              <a:tileRect/>
            </a:gra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75" name="Freeform 29">
            <a:extLst>
              <a:ext uri="{FF2B5EF4-FFF2-40B4-BE49-F238E27FC236}">
                <a16:creationId xmlns:a16="http://schemas.microsoft.com/office/drawing/2014/main" id="{2DA3A51F-0905-214F-A74D-5A77C0A2F5AF}"/>
              </a:ext>
            </a:extLst>
          </p:cNvPr>
          <p:cNvSpPr>
            <a:spLocks/>
          </p:cNvSpPr>
          <p:nvPr/>
        </p:nvSpPr>
        <p:spPr bwMode="auto">
          <a:xfrm>
            <a:off x="7590030" y="2216994"/>
            <a:ext cx="1340809" cy="1340808"/>
          </a:xfrm>
          <a:prstGeom prst="ellipse">
            <a:avLst/>
          </a:prstGeom>
          <a:noFill/>
          <a:ln>
            <a:gradFill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01FA473-0E22-0641-BE0E-997474F45FEC}"/>
              </a:ext>
            </a:extLst>
          </p:cNvPr>
          <p:cNvSpPr txBox="1"/>
          <p:nvPr/>
        </p:nvSpPr>
        <p:spPr>
          <a:xfrm>
            <a:off x="8011538" y="2534787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000" b="1">
                <a:solidFill>
                  <a:schemeClr val="accent3"/>
                </a:solidFill>
                <a:latin typeface="+mn-ea"/>
              </a:rPr>
              <a:t>4</a:t>
            </a:r>
            <a:endParaRPr kumimoji="1" lang="zh-CN" altLang="en-US" sz="4000" b="1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79" name="Freeform 32">
            <a:extLst>
              <a:ext uri="{FF2B5EF4-FFF2-40B4-BE49-F238E27FC236}">
                <a16:creationId xmlns:a16="http://schemas.microsoft.com/office/drawing/2014/main" id="{04BE6B46-547A-C34E-BD2D-CD6C057ADB72}"/>
              </a:ext>
            </a:extLst>
          </p:cNvPr>
          <p:cNvSpPr>
            <a:spLocks/>
          </p:cNvSpPr>
          <p:nvPr/>
        </p:nvSpPr>
        <p:spPr bwMode="auto">
          <a:xfrm>
            <a:off x="9836310" y="1792326"/>
            <a:ext cx="1179779" cy="1177771"/>
          </a:xfrm>
          <a:prstGeom prst="ellipse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F2F7F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80" name="Freeform 32">
            <a:extLst>
              <a:ext uri="{FF2B5EF4-FFF2-40B4-BE49-F238E27FC236}">
                <a16:creationId xmlns:a16="http://schemas.microsoft.com/office/drawing/2014/main" id="{FC5D4169-2B4E-3B4F-8EEB-99635F7FDD06}"/>
              </a:ext>
            </a:extLst>
          </p:cNvPr>
          <p:cNvSpPr>
            <a:spLocks/>
          </p:cNvSpPr>
          <p:nvPr/>
        </p:nvSpPr>
        <p:spPr bwMode="auto">
          <a:xfrm>
            <a:off x="9926398" y="1882261"/>
            <a:ext cx="999603" cy="997901"/>
          </a:xfrm>
          <a:prstGeom prst="ellipse">
            <a:avLst/>
          </a:prstGeom>
          <a:solidFill>
            <a:srgbClr val="F2F7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81" name="Freeform 29">
            <a:extLst>
              <a:ext uri="{FF2B5EF4-FFF2-40B4-BE49-F238E27FC236}">
                <a16:creationId xmlns:a16="http://schemas.microsoft.com/office/drawing/2014/main" id="{B7126AF6-137F-4840-907A-ECE61CD22AA9}"/>
              </a:ext>
            </a:extLst>
          </p:cNvPr>
          <p:cNvSpPr>
            <a:spLocks/>
          </p:cNvSpPr>
          <p:nvPr/>
        </p:nvSpPr>
        <p:spPr bwMode="auto">
          <a:xfrm>
            <a:off x="9547017" y="1502029"/>
            <a:ext cx="1758364" cy="1758363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82" name="Freeform 28">
            <a:extLst>
              <a:ext uri="{FF2B5EF4-FFF2-40B4-BE49-F238E27FC236}">
                <a16:creationId xmlns:a16="http://schemas.microsoft.com/office/drawing/2014/main" id="{DB1E397C-D5FD-744F-82D1-A08D1B943EF9}"/>
              </a:ext>
            </a:extLst>
          </p:cNvPr>
          <p:cNvSpPr>
            <a:spLocks/>
          </p:cNvSpPr>
          <p:nvPr/>
        </p:nvSpPr>
        <p:spPr bwMode="auto">
          <a:xfrm>
            <a:off x="9690757" y="1645112"/>
            <a:ext cx="1473550" cy="1474863"/>
          </a:xfrm>
          <a:prstGeom prst="ellipse">
            <a:avLst/>
          </a:prstGeom>
          <a:noFill/>
          <a:ln>
            <a:gradFill flip="none" rotWithShape="1">
              <a:gsLst>
                <a:gs pos="13000">
                  <a:srgbClr val="F2F7FC">
                    <a:alpha val="0"/>
                  </a:srgbClr>
                </a:gs>
                <a:gs pos="100000">
                  <a:srgbClr val="F2F7FC"/>
                </a:gs>
              </a:gsLst>
              <a:lin ang="5400000" scaled="1"/>
              <a:tileRect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83" name="Freeform 28">
            <a:extLst>
              <a:ext uri="{FF2B5EF4-FFF2-40B4-BE49-F238E27FC236}">
                <a16:creationId xmlns:a16="http://schemas.microsoft.com/office/drawing/2014/main" id="{F520F259-5C5E-274F-955B-D299C738638B}"/>
              </a:ext>
            </a:extLst>
          </p:cNvPr>
          <p:cNvSpPr>
            <a:spLocks/>
          </p:cNvSpPr>
          <p:nvPr/>
        </p:nvSpPr>
        <p:spPr bwMode="auto">
          <a:xfrm>
            <a:off x="9524345" y="1478552"/>
            <a:ext cx="1806374" cy="1807983"/>
          </a:xfrm>
          <a:prstGeom prst="ellipse">
            <a:avLst/>
          </a:prstGeom>
          <a:noFill/>
          <a:ln>
            <a:gradFill flip="none" rotWithShape="1">
              <a:gsLst>
                <a:gs pos="50000">
                  <a:srgbClr val="F2F7FC">
                    <a:alpha val="0"/>
                  </a:srgbClr>
                </a:gs>
                <a:gs pos="100000">
                  <a:srgbClr val="F2F7FC">
                    <a:alpha val="30000"/>
                  </a:srgbClr>
                </a:gs>
              </a:gsLst>
              <a:lin ang="2700000" scaled="1"/>
              <a:tileRect/>
            </a:gra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84" name="Freeform 29">
            <a:extLst>
              <a:ext uri="{FF2B5EF4-FFF2-40B4-BE49-F238E27FC236}">
                <a16:creationId xmlns:a16="http://schemas.microsoft.com/office/drawing/2014/main" id="{A526685F-5DD8-1249-B568-CB181F5CE4AC}"/>
              </a:ext>
            </a:extLst>
          </p:cNvPr>
          <p:cNvSpPr>
            <a:spLocks/>
          </p:cNvSpPr>
          <p:nvPr/>
        </p:nvSpPr>
        <p:spPr bwMode="auto">
          <a:xfrm>
            <a:off x="9755795" y="1710807"/>
            <a:ext cx="1340809" cy="1340808"/>
          </a:xfrm>
          <a:prstGeom prst="ellipse">
            <a:avLst/>
          </a:prstGeom>
          <a:noFill/>
          <a:ln>
            <a:gradFill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</a:gra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6921771F-1334-A442-87D2-5E19B7039F86}"/>
              </a:ext>
            </a:extLst>
          </p:cNvPr>
          <p:cNvSpPr txBox="1"/>
          <p:nvPr/>
        </p:nvSpPr>
        <p:spPr>
          <a:xfrm>
            <a:off x="10177303" y="2028600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000" b="1">
                <a:solidFill>
                  <a:schemeClr val="accent3"/>
                </a:solidFill>
                <a:latin typeface="+mn-ea"/>
              </a:rPr>
              <a:t>5</a:t>
            </a:r>
            <a:endParaRPr kumimoji="1" lang="zh-CN" altLang="en-US" sz="4000" b="1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D9DED3D-A4DF-E149-AF42-68F2E6AADB87}"/>
              </a:ext>
            </a:extLst>
          </p:cNvPr>
          <p:cNvSpPr txBox="1"/>
          <p:nvPr/>
        </p:nvSpPr>
        <p:spPr>
          <a:xfrm>
            <a:off x="3302499" y="4492324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孵化器</a:t>
            </a:r>
            <a:r>
              <a:rPr lang="en-US" altLang="zh-CN" dirty="0"/>
              <a:t>1.0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C713778-0FF5-E445-BC1D-7C3AB2A2D53C}"/>
              </a:ext>
            </a:extLst>
          </p:cNvPr>
          <p:cNvSpPr txBox="1"/>
          <p:nvPr/>
        </p:nvSpPr>
        <p:spPr>
          <a:xfrm>
            <a:off x="3376237" y="48992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财税咨询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E61761DC-72AC-AE4C-A59A-44FFE245F3D1}"/>
              </a:ext>
            </a:extLst>
          </p:cNvPr>
          <p:cNvSpPr txBox="1"/>
          <p:nvPr/>
        </p:nvSpPr>
        <p:spPr>
          <a:xfrm>
            <a:off x="3376237" y="53133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财税咨询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B9374A1-0722-9D4A-AEE6-A1086D80A224}"/>
              </a:ext>
            </a:extLst>
          </p:cNvPr>
          <p:cNvSpPr txBox="1"/>
          <p:nvPr/>
        </p:nvSpPr>
        <p:spPr>
          <a:xfrm>
            <a:off x="5468265" y="4297112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孵化器</a:t>
            </a:r>
            <a:r>
              <a:rPr lang="en-US" altLang="zh-CN" dirty="0"/>
              <a:t>2.0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192D45FE-0472-EE45-967E-5039BBF52434}"/>
              </a:ext>
            </a:extLst>
          </p:cNvPr>
          <p:cNvSpPr txBox="1"/>
          <p:nvPr/>
        </p:nvSpPr>
        <p:spPr>
          <a:xfrm>
            <a:off x="5542003" y="47040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创业导师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AEB06C85-1A36-BB45-9ECF-FD399B1A15EF}"/>
              </a:ext>
            </a:extLst>
          </p:cNvPr>
          <p:cNvSpPr txBox="1"/>
          <p:nvPr/>
        </p:nvSpPr>
        <p:spPr>
          <a:xfrm>
            <a:off x="5542003" y="511810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融资推介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AFC17575-C4FC-6A4E-95C1-BD8D283E481B}"/>
              </a:ext>
            </a:extLst>
          </p:cNvPr>
          <p:cNvSpPr txBox="1"/>
          <p:nvPr/>
        </p:nvSpPr>
        <p:spPr>
          <a:xfrm>
            <a:off x="7634031" y="410190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孵化器</a:t>
            </a:r>
            <a:r>
              <a:rPr lang="en-US" altLang="zh-CN" dirty="0"/>
              <a:t>3.0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17C34BCD-1B22-674E-8A5C-F6126EAB1AD4}"/>
              </a:ext>
            </a:extLst>
          </p:cNvPr>
          <p:cNvSpPr txBox="1"/>
          <p:nvPr/>
        </p:nvSpPr>
        <p:spPr>
          <a:xfrm>
            <a:off x="7707769" y="45087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天使基金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F7270FE0-2981-5945-9FFF-826DD6AC25C5}"/>
              </a:ext>
            </a:extLst>
          </p:cNvPr>
          <p:cNvSpPr txBox="1"/>
          <p:nvPr/>
        </p:nvSpPr>
        <p:spPr>
          <a:xfrm>
            <a:off x="7707769" y="49228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知识产权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2CAE32A-1439-7449-B57A-582E6BC5D2E4}"/>
              </a:ext>
            </a:extLst>
          </p:cNvPr>
          <p:cNvSpPr txBox="1"/>
          <p:nvPr/>
        </p:nvSpPr>
        <p:spPr>
          <a:xfrm>
            <a:off x="9799796" y="367520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孵化器</a:t>
            </a:r>
            <a:r>
              <a:rPr lang="en-US" altLang="zh-CN" dirty="0"/>
              <a:t>4.0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95E97722-DAF6-694F-804C-B341415494C2}"/>
              </a:ext>
            </a:extLst>
          </p:cNvPr>
          <p:cNvSpPr txBox="1"/>
          <p:nvPr/>
        </p:nvSpPr>
        <p:spPr>
          <a:xfrm>
            <a:off x="9873534" y="408210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跨国协作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A556F9BE-32BB-A545-8405-2EFF8638A0D6}"/>
              </a:ext>
            </a:extLst>
          </p:cNvPr>
          <p:cNvSpPr txBox="1"/>
          <p:nvPr/>
        </p:nvSpPr>
        <p:spPr>
          <a:xfrm>
            <a:off x="9873534" y="44962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深度服务</a:t>
            </a:r>
          </a:p>
        </p:txBody>
      </p:sp>
    </p:spTree>
    <p:extLst>
      <p:ext uri="{BB962C8B-B14F-4D97-AF65-F5344CB8AC3E}">
        <p14:creationId xmlns:p14="http://schemas.microsoft.com/office/powerpoint/2010/main" val="334782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室内, 建筑, 窗户, 大&#10;&#10;描述已自动生成">
            <a:extLst>
              <a:ext uri="{FF2B5EF4-FFF2-40B4-BE49-F238E27FC236}">
                <a16:creationId xmlns:a16="http://schemas.microsoft.com/office/drawing/2014/main" id="{25355185-ED00-402C-9D8E-975D30A7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11091" r="13259" b="2849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785BAC-D91B-4241-9F19-F57ED406BF1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1000"/>
                </a:schemeClr>
              </a:gs>
              <a:gs pos="100000">
                <a:schemeClr val="accent3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/>
              <a:ea typeface="微软雅黑 Light"/>
              <a:cs typeface="+mn-cs"/>
            </a:endParaRPr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88B005C0-EB14-4ECC-9AC7-A651971EE56A}"/>
              </a:ext>
            </a:extLst>
          </p:cNvPr>
          <p:cNvSpPr/>
          <p:nvPr/>
        </p:nvSpPr>
        <p:spPr>
          <a:xfrm>
            <a:off x="1857725" y="-853472"/>
            <a:ext cx="8471030" cy="8471030"/>
          </a:xfrm>
          <a:prstGeom prst="arc">
            <a:avLst>
              <a:gd name="adj1" fmla="val 20191949"/>
              <a:gd name="adj2" fmla="val 2772150"/>
            </a:avLst>
          </a:prstGeom>
          <a:noFill/>
          <a:ln w="15875" cap="rnd">
            <a:gradFill flip="none" rotWithShape="1">
              <a:gsLst>
                <a:gs pos="18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Arc 32+">
            <a:extLst>
              <a:ext uri="{FF2B5EF4-FFF2-40B4-BE49-F238E27FC236}">
                <a16:creationId xmlns:a16="http://schemas.microsoft.com/office/drawing/2014/main" id="{12CD28F2-A295-41BC-A643-EA4979790ACC}"/>
              </a:ext>
            </a:extLst>
          </p:cNvPr>
          <p:cNvSpPr/>
          <p:nvPr/>
        </p:nvSpPr>
        <p:spPr>
          <a:xfrm>
            <a:off x="1737555" y="-973642"/>
            <a:ext cx="8711370" cy="8711370"/>
          </a:xfrm>
          <a:prstGeom prst="arc">
            <a:avLst>
              <a:gd name="adj1" fmla="val 19692745"/>
              <a:gd name="adj2" fmla="val 1016011"/>
            </a:avLst>
          </a:prstGeom>
          <a:noFill/>
          <a:ln w="12700" cap="rnd">
            <a:gradFill flip="none" rotWithShape="1">
              <a:gsLst>
                <a:gs pos="100000">
                  <a:schemeClr val="bg1"/>
                </a:gs>
                <a:gs pos="17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Arc 32+">
            <a:extLst>
              <a:ext uri="{FF2B5EF4-FFF2-40B4-BE49-F238E27FC236}">
                <a16:creationId xmlns:a16="http://schemas.microsoft.com/office/drawing/2014/main" id="{AB8341E0-BF0A-490A-9784-0C74B3BF3D38}"/>
              </a:ext>
            </a:extLst>
          </p:cNvPr>
          <p:cNvSpPr/>
          <p:nvPr/>
        </p:nvSpPr>
        <p:spPr>
          <a:xfrm flipH="1">
            <a:off x="1857725" y="-853472"/>
            <a:ext cx="8471030" cy="8471030"/>
          </a:xfrm>
          <a:prstGeom prst="arc">
            <a:avLst>
              <a:gd name="adj1" fmla="val 19819905"/>
              <a:gd name="adj2" fmla="val 1351717"/>
            </a:avLst>
          </a:prstGeom>
          <a:noFill/>
          <a:ln w="15875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Arc 32++">
            <a:extLst>
              <a:ext uri="{FF2B5EF4-FFF2-40B4-BE49-F238E27FC236}">
                <a16:creationId xmlns:a16="http://schemas.microsoft.com/office/drawing/2014/main" id="{DB62DC69-CE14-4665-B7C9-8A5ACE83CBB7}"/>
              </a:ext>
            </a:extLst>
          </p:cNvPr>
          <p:cNvSpPr/>
          <p:nvPr/>
        </p:nvSpPr>
        <p:spPr>
          <a:xfrm flipH="1">
            <a:off x="1737555" y="-973642"/>
            <a:ext cx="8711370" cy="8711370"/>
          </a:xfrm>
          <a:prstGeom prst="arc">
            <a:avLst>
              <a:gd name="adj1" fmla="val 20351932"/>
              <a:gd name="adj2" fmla="val 1707582"/>
            </a:avLst>
          </a:prstGeom>
          <a:noFill/>
          <a:ln w="15875" cap="rnd">
            <a:gradFill flip="none" rotWithShape="1">
              <a:gsLst>
                <a:gs pos="3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-5" hidden="1">
            <a:extLst>
              <a:ext uri="{FF2B5EF4-FFF2-40B4-BE49-F238E27FC236}">
                <a16:creationId xmlns:a16="http://schemas.microsoft.com/office/drawing/2014/main" id="{B793BDBC-FC5F-42FA-973F-F6BC9201C57F}"/>
              </a:ext>
            </a:extLst>
          </p:cNvPr>
          <p:cNvSpPr txBox="1"/>
          <p:nvPr/>
        </p:nvSpPr>
        <p:spPr>
          <a:xfrm>
            <a:off x="4315926" y="1521097"/>
            <a:ext cx="31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i="1" spc="600" dirty="0">
                <a:ln w="12700">
                  <a:gradFill>
                    <a:gsLst>
                      <a:gs pos="22000">
                        <a:schemeClr val="bg1"/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9600" b="1" i="1" spc="600" dirty="0">
              <a:ln w="12700">
                <a:gradFill>
                  <a:gsLst>
                    <a:gs pos="22000">
                      <a:schemeClr val="bg1"/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02F4DC34-E06F-4D3B-B1B5-D705CC2E12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5662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566233 w 12192000"/>
              <a:gd name="connsiteY3" fmla="*/ 6858000 h 6858000"/>
              <a:gd name="connsiteX4" fmla="*/ 10611453 w 12192000"/>
              <a:gd name="connsiteY4" fmla="*/ 6800457 h 6858000"/>
              <a:gd name="connsiteX5" fmla="*/ 11730910 w 12192000"/>
              <a:gd name="connsiteY5" fmla="*/ 3429000 h 6858000"/>
              <a:gd name="connsiteX6" fmla="*/ 10611453 w 12192000"/>
              <a:gd name="connsiteY6" fmla="*/ 57544 h 6858000"/>
              <a:gd name="connsiteX7" fmla="*/ 0 w 12192000"/>
              <a:gd name="connsiteY7" fmla="*/ 0 h 6858000"/>
              <a:gd name="connsiteX8" fmla="*/ 1625767 w 12192000"/>
              <a:gd name="connsiteY8" fmla="*/ 0 h 6858000"/>
              <a:gd name="connsiteX9" fmla="*/ 1580547 w 12192000"/>
              <a:gd name="connsiteY9" fmla="*/ 57544 h 6858000"/>
              <a:gd name="connsiteX10" fmla="*/ 461090 w 12192000"/>
              <a:gd name="connsiteY10" fmla="*/ 3429000 h 6858000"/>
              <a:gd name="connsiteX11" fmla="*/ 1580547 w 12192000"/>
              <a:gd name="connsiteY11" fmla="*/ 6800457 h 6858000"/>
              <a:gd name="connsiteX12" fmla="*/ 1625767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566233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566233" y="6858000"/>
                </a:lnTo>
                <a:lnTo>
                  <a:pt x="10611453" y="6800457"/>
                </a:lnTo>
                <a:cubicBezTo>
                  <a:pt x="11314544" y="5860314"/>
                  <a:pt x="11730910" y="4693281"/>
                  <a:pt x="11730910" y="3429000"/>
                </a:cubicBezTo>
                <a:cubicBezTo>
                  <a:pt x="11730910" y="2164720"/>
                  <a:pt x="11314544" y="997687"/>
                  <a:pt x="10611453" y="57544"/>
                </a:cubicBezTo>
                <a:close/>
                <a:moveTo>
                  <a:pt x="0" y="0"/>
                </a:moveTo>
                <a:lnTo>
                  <a:pt x="1625767" y="0"/>
                </a:lnTo>
                <a:lnTo>
                  <a:pt x="1580547" y="57544"/>
                </a:lnTo>
                <a:cubicBezTo>
                  <a:pt x="877456" y="997687"/>
                  <a:pt x="461090" y="2164720"/>
                  <a:pt x="461090" y="3429000"/>
                </a:cubicBezTo>
                <a:cubicBezTo>
                  <a:pt x="461090" y="4693281"/>
                  <a:pt x="877456" y="5860314"/>
                  <a:pt x="1580547" y="6800457"/>
                </a:cubicBezTo>
                <a:lnTo>
                  <a:pt x="16257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C36FC75-645E-483D-B81E-5C7659355D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35085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50855 w 12192000"/>
              <a:gd name="connsiteY3" fmla="*/ 6858000 h 6858000"/>
              <a:gd name="connsiteX4" fmla="*/ 10475718 w 12192000"/>
              <a:gd name="connsiteY4" fmla="*/ 6699111 h 6858000"/>
              <a:gd name="connsiteX5" fmla="*/ 11561524 w 12192000"/>
              <a:gd name="connsiteY5" fmla="*/ 3429000 h 6858000"/>
              <a:gd name="connsiteX6" fmla="*/ 10475718 w 12192000"/>
              <a:gd name="connsiteY6" fmla="*/ 158890 h 6858000"/>
              <a:gd name="connsiteX7" fmla="*/ 0 w 12192000"/>
              <a:gd name="connsiteY7" fmla="*/ 0 h 6858000"/>
              <a:gd name="connsiteX8" fmla="*/ 1841145 w 12192000"/>
              <a:gd name="connsiteY8" fmla="*/ 0 h 6858000"/>
              <a:gd name="connsiteX9" fmla="*/ 1716282 w 12192000"/>
              <a:gd name="connsiteY9" fmla="*/ 158890 h 6858000"/>
              <a:gd name="connsiteX10" fmla="*/ 630476 w 12192000"/>
              <a:gd name="connsiteY10" fmla="*/ 3429000 h 6858000"/>
              <a:gd name="connsiteX11" fmla="*/ 1716282 w 12192000"/>
              <a:gd name="connsiteY11" fmla="*/ 6699111 h 6858000"/>
              <a:gd name="connsiteX12" fmla="*/ 18411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035085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50855" y="6858000"/>
                </a:lnTo>
                <a:lnTo>
                  <a:pt x="10475718" y="6699111"/>
                </a:lnTo>
                <a:cubicBezTo>
                  <a:pt x="11157674" y="5787228"/>
                  <a:pt x="11561524" y="4655276"/>
                  <a:pt x="11561524" y="3429000"/>
                </a:cubicBezTo>
                <a:cubicBezTo>
                  <a:pt x="11561524" y="2202724"/>
                  <a:pt x="11157674" y="1070772"/>
                  <a:pt x="10475718" y="158890"/>
                </a:cubicBezTo>
                <a:close/>
                <a:moveTo>
                  <a:pt x="0" y="0"/>
                </a:moveTo>
                <a:lnTo>
                  <a:pt x="1841145" y="0"/>
                </a:lnTo>
                <a:lnTo>
                  <a:pt x="1716282" y="158890"/>
                </a:lnTo>
                <a:cubicBezTo>
                  <a:pt x="1034326" y="1070772"/>
                  <a:pt x="630476" y="2202724"/>
                  <a:pt x="630476" y="3429000"/>
                </a:cubicBezTo>
                <a:cubicBezTo>
                  <a:pt x="630476" y="4655276"/>
                  <a:pt x="1034326" y="5787228"/>
                  <a:pt x="1716282" y="6699111"/>
                </a:cubicBezTo>
                <a:lnTo>
                  <a:pt x="18411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89C5775-1B64-44A0-A959-386F42DFB13D}"/>
              </a:ext>
            </a:extLst>
          </p:cNvPr>
          <p:cNvSpPr/>
          <p:nvPr/>
        </p:nvSpPr>
        <p:spPr>
          <a:xfrm>
            <a:off x="3736976" y="3518578"/>
            <a:ext cx="4419599" cy="220980"/>
          </a:xfrm>
          <a:prstGeom prst="parallelogram">
            <a:avLst>
              <a:gd name="adj" fmla="val 30747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3AAC3F-B463-41DE-B2BC-5B8586C6EFE7}"/>
              </a:ext>
            </a:extLst>
          </p:cNvPr>
          <p:cNvSpPr txBox="1"/>
          <p:nvPr/>
        </p:nvSpPr>
        <p:spPr>
          <a:xfrm>
            <a:off x="3181985" y="2466524"/>
            <a:ext cx="564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i="1" spc="600" dirty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n-ea"/>
              </a:rPr>
              <a:t>公司介绍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76E79D1-B9BA-43EE-AE24-BE49389BA3C3}"/>
              </a:ext>
            </a:extLst>
          </p:cNvPr>
          <p:cNvSpPr txBox="1"/>
          <p:nvPr/>
        </p:nvSpPr>
        <p:spPr>
          <a:xfrm>
            <a:off x="4897845" y="1333975"/>
            <a:ext cx="2213429" cy="170764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9600" b="1" i="1" spc="80" dirty="0">
                <a:ln w="12700">
                  <a:gradFill>
                    <a:gsLst>
                      <a:gs pos="23000">
                        <a:schemeClr val="bg1"/>
                      </a:gs>
                      <a:gs pos="7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miter lim="800000"/>
                </a:ln>
                <a:noFill/>
                <a:latin typeface="+mn-ea"/>
              </a:rPr>
              <a:t>01</a:t>
            </a:r>
            <a:endParaRPr lang="zh-CN" altLang="en-US" sz="9600" b="1" i="1" spc="80" dirty="0">
              <a:ln w="12700">
                <a:gradFill>
                  <a:gsLst>
                    <a:gs pos="23000">
                      <a:schemeClr val="bg1"/>
                    </a:gs>
                    <a:gs pos="7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miter lim="800000"/>
              </a:ln>
              <a:noFill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8723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练习放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633AC26E-A44B-C342-AB71-9A654D2558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79" y="2421790"/>
            <a:ext cx="5799138" cy="342606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0D23447-45E0-E747-8F1C-13D62E7543D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036" b="3036"/>
          <a:stretch>
            <a:fillRect/>
          </a:stretch>
        </p:blipFill>
        <p:spPr>
          <a:xfrm>
            <a:off x="1691311" y="2636003"/>
            <a:ext cx="4369742" cy="2735318"/>
          </a:xfrm>
          <a:custGeom>
            <a:avLst/>
            <a:gdLst>
              <a:gd name="connsiteX0" fmla="*/ 0 w 5320800"/>
              <a:gd name="connsiteY0" fmla="*/ 0 h 3330650"/>
              <a:gd name="connsiteX1" fmla="*/ 5320800 w 5320800"/>
              <a:gd name="connsiteY1" fmla="*/ 0 h 3330650"/>
              <a:gd name="connsiteX2" fmla="*/ 5320800 w 5320800"/>
              <a:gd name="connsiteY2" fmla="*/ 3330650 h 3330650"/>
              <a:gd name="connsiteX3" fmla="*/ 0 w 5320800"/>
              <a:gd name="connsiteY3" fmla="*/ 3330650 h 333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0800" h="3330650">
                <a:moveTo>
                  <a:pt x="0" y="0"/>
                </a:moveTo>
                <a:lnTo>
                  <a:pt x="5320800" y="0"/>
                </a:lnTo>
                <a:lnTo>
                  <a:pt x="5320800" y="3330650"/>
                </a:lnTo>
                <a:lnTo>
                  <a:pt x="0" y="3330650"/>
                </a:lnTo>
                <a:close/>
              </a:path>
            </a:pathLst>
          </a:custGeom>
        </p:spPr>
      </p:pic>
      <p:sp>
        <p:nvSpPr>
          <p:cNvPr id="34" name="任意多边形 16">
            <a:extLst>
              <a:ext uri="{FF2B5EF4-FFF2-40B4-BE49-F238E27FC236}">
                <a16:creationId xmlns:a16="http://schemas.microsoft.com/office/drawing/2014/main" id="{40A2E928-BA9E-E740-A357-28BA448A75CA}"/>
              </a:ext>
            </a:extLst>
          </p:cNvPr>
          <p:cNvSpPr/>
          <p:nvPr/>
        </p:nvSpPr>
        <p:spPr>
          <a:xfrm>
            <a:off x="7610868" y="2765310"/>
            <a:ext cx="2898493" cy="779544"/>
          </a:xfrm>
          <a:custGeom>
            <a:avLst/>
            <a:gdLst>
              <a:gd name="connsiteX0" fmla="*/ 170623 w 2146835"/>
              <a:gd name="connsiteY0" fmla="*/ 0 h 958320"/>
              <a:gd name="connsiteX1" fmla="*/ 2146835 w 2146835"/>
              <a:gd name="connsiteY1" fmla="*/ 0 h 958320"/>
              <a:gd name="connsiteX2" fmla="*/ 1976213 w 2146835"/>
              <a:gd name="connsiteY2" fmla="*/ 865359 h 958320"/>
              <a:gd name="connsiteX3" fmla="*/ 477715 w 2146835"/>
              <a:gd name="connsiteY3" fmla="*/ 865359 h 958320"/>
              <a:gd name="connsiteX4" fmla="*/ 396113 w 2146835"/>
              <a:gd name="connsiteY4" fmla="*/ 958320 h 958320"/>
              <a:gd name="connsiteX5" fmla="*/ 375725 w 2146835"/>
              <a:gd name="connsiteY5" fmla="*/ 865359 h 958320"/>
              <a:gd name="connsiteX6" fmla="*/ 0 w 2146835"/>
              <a:gd name="connsiteY6" fmla="*/ 865359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835" h="958320">
                <a:moveTo>
                  <a:pt x="170623" y="0"/>
                </a:moveTo>
                <a:lnTo>
                  <a:pt x="2146835" y="0"/>
                </a:lnTo>
                <a:lnTo>
                  <a:pt x="197621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5000"/>
                </a:schemeClr>
              </a:gs>
            </a:gsLst>
            <a:lin ang="2700000" scaled="1"/>
            <a:tileRect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397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35" name="任意多边形 19">
            <a:extLst>
              <a:ext uri="{FF2B5EF4-FFF2-40B4-BE49-F238E27FC236}">
                <a16:creationId xmlns:a16="http://schemas.microsoft.com/office/drawing/2014/main" id="{A77513AE-2871-8844-9442-8DB803ACA677}"/>
              </a:ext>
            </a:extLst>
          </p:cNvPr>
          <p:cNvSpPr/>
          <p:nvPr/>
        </p:nvSpPr>
        <p:spPr>
          <a:xfrm>
            <a:off x="7365680" y="2708928"/>
            <a:ext cx="3269832" cy="779544"/>
          </a:xfrm>
          <a:custGeom>
            <a:avLst/>
            <a:gdLst>
              <a:gd name="connsiteX0" fmla="*/ 170623 w 2421876"/>
              <a:gd name="connsiteY0" fmla="*/ 0 h 958320"/>
              <a:gd name="connsiteX1" fmla="*/ 2421876 w 2421876"/>
              <a:gd name="connsiteY1" fmla="*/ 0 h 958320"/>
              <a:gd name="connsiteX2" fmla="*/ 2251253 w 2421876"/>
              <a:gd name="connsiteY2" fmla="*/ 865359 h 958320"/>
              <a:gd name="connsiteX3" fmla="*/ 477715 w 2421876"/>
              <a:gd name="connsiteY3" fmla="*/ 865359 h 958320"/>
              <a:gd name="connsiteX4" fmla="*/ 396113 w 2421876"/>
              <a:gd name="connsiteY4" fmla="*/ 958320 h 958320"/>
              <a:gd name="connsiteX5" fmla="*/ 375725 w 2421876"/>
              <a:gd name="connsiteY5" fmla="*/ 865359 h 958320"/>
              <a:gd name="connsiteX6" fmla="*/ 0 w 2421876"/>
              <a:gd name="connsiteY6" fmla="*/ 865359 h 958320"/>
              <a:gd name="connsiteX7" fmla="*/ 170623 w 2421876"/>
              <a:gd name="connsiteY7" fmla="*/ 0 h 9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876" h="958320">
                <a:moveTo>
                  <a:pt x="170623" y="0"/>
                </a:moveTo>
                <a:lnTo>
                  <a:pt x="2421876" y="0"/>
                </a:lnTo>
                <a:lnTo>
                  <a:pt x="2251253" y="865359"/>
                </a:lnTo>
                <a:lnTo>
                  <a:pt x="477715" y="865359"/>
                </a:lnTo>
                <a:lnTo>
                  <a:pt x="396113" y="958320"/>
                </a:lnTo>
                <a:lnTo>
                  <a:pt x="375725" y="865359"/>
                </a:lnTo>
                <a:lnTo>
                  <a:pt x="0" y="865359"/>
                </a:lnTo>
                <a:lnTo>
                  <a:pt x="170623" y="0"/>
                </a:lnTo>
                <a:close/>
              </a:path>
            </a:pathLst>
          </a:cu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7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7553C38-71EF-6A40-A477-052A0394511D}"/>
              </a:ext>
            </a:extLst>
          </p:cNvPr>
          <p:cNvSpPr txBox="1"/>
          <p:nvPr/>
        </p:nvSpPr>
        <p:spPr>
          <a:xfrm>
            <a:off x="8249636" y="287769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zh-CN" alt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公司概念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81F6E3F-2C38-2347-8F8D-E9C9B2301B00}"/>
              </a:ext>
            </a:extLst>
          </p:cNvPr>
          <p:cNvSpPr/>
          <p:nvPr/>
        </p:nvSpPr>
        <p:spPr>
          <a:xfrm>
            <a:off x="7494860" y="3714750"/>
            <a:ext cx="3732261" cy="189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公司是依照公司法在中国境内设立的是以营利为目的的企业法人，包括有限责任公司和股份有限公司。它是适应市场经济社会化大生产的需要而形成的一种企业组织形式。</a:t>
            </a:r>
          </a:p>
        </p:txBody>
      </p:sp>
    </p:spTree>
    <p:extLst>
      <p:ext uri="{BB962C8B-B14F-4D97-AF65-F5344CB8AC3E}">
        <p14:creationId xmlns:p14="http://schemas.microsoft.com/office/powerpoint/2010/main" val="2903030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56C6580-CCB3-C04C-A688-4E727AD842EC}"/>
              </a:ext>
            </a:extLst>
          </p:cNvPr>
          <p:cNvSpPr/>
          <p:nvPr/>
        </p:nvSpPr>
        <p:spPr>
          <a:xfrm>
            <a:off x="7379368" y="3657600"/>
            <a:ext cx="4812632" cy="3064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3" name="矩形: 单圆角 12">
            <a:extLst>
              <a:ext uri="{FF2B5EF4-FFF2-40B4-BE49-F238E27FC236}">
                <a16:creationId xmlns:a16="http://schemas.microsoft.com/office/drawing/2014/main" id="{CD782149-3D4A-42A2-ADE7-D97C664C352C}"/>
              </a:ext>
            </a:extLst>
          </p:cNvPr>
          <p:cNvSpPr/>
          <p:nvPr/>
        </p:nvSpPr>
        <p:spPr>
          <a:xfrm flipV="1">
            <a:off x="0" y="-1"/>
            <a:ext cx="12192000" cy="6400800"/>
          </a:xfrm>
          <a:prstGeom prst="round1Rect">
            <a:avLst>
              <a:gd name="adj" fmla="val 6808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F3CEF616-36FB-44E4-8802-F997F17DC114}"/>
              </a:ext>
            </a:extLst>
          </p:cNvPr>
          <p:cNvSpPr/>
          <p:nvPr/>
        </p:nvSpPr>
        <p:spPr>
          <a:xfrm>
            <a:off x="3446622" y="0"/>
            <a:ext cx="9093199" cy="5563072"/>
          </a:xfrm>
          <a:prstGeom prst="parallelogram">
            <a:avLst>
              <a:gd name="adj" fmla="val 20206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1209E280-6A6C-4625-A396-C2CCFA1310B6}"/>
              </a:ext>
            </a:extLst>
          </p:cNvPr>
          <p:cNvSpPr/>
          <p:nvPr/>
        </p:nvSpPr>
        <p:spPr>
          <a:xfrm>
            <a:off x="1680320" y="0"/>
            <a:ext cx="5867400" cy="5563072"/>
          </a:xfrm>
          <a:prstGeom prst="parallelogram">
            <a:avLst>
              <a:gd name="adj" fmla="val 20206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C74C01-18E4-4F85-96A4-5EFD715D5528}"/>
              </a:ext>
            </a:extLst>
          </p:cNvPr>
          <p:cNvSpPr txBox="1"/>
          <p:nvPr/>
        </p:nvSpPr>
        <p:spPr>
          <a:xfrm>
            <a:off x="544938" y="4425378"/>
            <a:ext cx="1738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6600">
                <a:gradFill>
                  <a:gsLst>
                    <a:gs pos="0">
                      <a:schemeClr val="bg1"/>
                    </a:gs>
                    <a:gs pos="100000">
                      <a:srgbClr val="C3C4FC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文道潮黑" panose="02010600040101010101" pitchFamily="2" charset="-122"/>
                <a:ea typeface="文道潮黑" panose="02010600040101010101" pitchFamily="2" charset="-122"/>
              </a:defRPr>
            </a:lvl1pPr>
          </a:lstStyle>
          <a:p>
            <a:r>
              <a:rPr lang="zh-CN" altLang="en-US" sz="1200" dirty="0">
                <a:latin typeface="+mn-ea"/>
                <a:ea typeface="+mn-ea"/>
              </a:rPr>
              <a:t>汇报人：</a:t>
            </a:r>
            <a:r>
              <a:rPr lang="en-US" altLang="zh-CN" sz="1200" dirty="0" err="1">
                <a:latin typeface="+mn-ea"/>
                <a:ea typeface="+mn-ea"/>
              </a:rPr>
              <a:t>OfficePLUS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80BF91A-953D-4EEC-AD8A-5D2E5EDA4C02}"/>
              </a:ext>
            </a:extLst>
          </p:cNvPr>
          <p:cNvSpPr/>
          <p:nvPr/>
        </p:nvSpPr>
        <p:spPr>
          <a:xfrm>
            <a:off x="0" y="6400799"/>
            <a:ext cx="960374" cy="4742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98397407-DCDF-438B-8D24-60D0806666C8}"/>
              </a:ext>
            </a:extLst>
          </p:cNvPr>
          <p:cNvSpPr/>
          <p:nvPr/>
        </p:nvSpPr>
        <p:spPr>
          <a:xfrm flipH="1">
            <a:off x="0" y="6397795"/>
            <a:ext cx="12192000" cy="497095"/>
          </a:xfrm>
          <a:custGeom>
            <a:avLst/>
            <a:gdLst>
              <a:gd name="connsiteX0" fmla="*/ 11701379 w 12192000"/>
              <a:gd name="connsiteY0" fmla="*/ 0 h 497095"/>
              <a:gd name="connsiteX1" fmla="*/ 0 w 12192000"/>
              <a:gd name="connsiteY1" fmla="*/ 0 h 497095"/>
              <a:gd name="connsiteX2" fmla="*/ 0 w 12192000"/>
              <a:gd name="connsiteY2" fmla="*/ 497095 h 497095"/>
              <a:gd name="connsiteX3" fmla="*/ 12192000 w 12192000"/>
              <a:gd name="connsiteY3" fmla="*/ 497095 h 497095"/>
              <a:gd name="connsiteX4" fmla="*/ 12192000 w 12192000"/>
              <a:gd name="connsiteY4" fmla="*/ 490621 h 497095"/>
              <a:gd name="connsiteX5" fmla="*/ 11701379 w 12192000"/>
              <a:gd name="connsiteY5" fmla="*/ 0 h 49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97095">
                <a:moveTo>
                  <a:pt x="11701379" y="0"/>
                </a:moveTo>
                <a:lnTo>
                  <a:pt x="0" y="0"/>
                </a:lnTo>
                <a:lnTo>
                  <a:pt x="0" y="497095"/>
                </a:lnTo>
                <a:lnTo>
                  <a:pt x="12192000" y="497095"/>
                </a:lnTo>
                <a:lnTo>
                  <a:pt x="12192000" y="490621"/>
                </a:lnTo>
                <a:cubicBezTo>
                  <a:pt x="12192000" y="219659"/>
                  <a:pt x="11972341" y="0"/>
                  <a:pt x="117013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B5C39E0-A345-439E-9C3A-D89902DDCA39}"/>
              </a:ext>
            </a:extLst>
          </p:cNvPr>
          <p:cNvSpPr txBox="1"/>
          <p:nvPr/>
        </p:nvSpPr>
        <p:spPr>
          <a:xfrm>
            <a:off x="544938" y="1124507"/>
            <a:ext cx="4711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spc="600" dirty="0">
                <a:gradFill>
                  <a:gsLst>
                    <a:gs pos="0">
                      <a:schemeClr val="bg1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+mn-ea"/>
              </a:rPr>
              <a:t>汇报完毕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88C5F26-21BA-4A3C-A29D-549948A6B859}"/>
              </a:ext>
            </a:extLst>
          </p:cNvPr>
          <p:cNvCxnSpPr>
            <a:cxnSpLocks/>
          </p:cNvCxnSpPr>
          <p:nvPr/>
        </p:nvCxnSpPr>
        <p:spPr>
          <a:xfrm>
            <a:off x="639180" y="5464233"/>
            <a:ext cx="2398713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978827F5-1605-7F4A-93F6-533A6BF87E6C}"/>
              </a:ext>
            </a:extLst>
          </p:cNvPr>
          <p:cNvSpPr txBox="1"/>
          <p:nvPr/>
        </p:nvSpPr>
        <p:spPr>
          <a:xfrm>
            <a:off x="544938" y="5101576"/>
            <a:ext cx="20714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bg1"/>
                    </a:gs>
                    <a:gs pos="100000">
                      <a:srgbClr val="C3C4FC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1200" dirty="0">
                <a:latin typeface="+mn-ea"/>
                <a:ea typeface="+mn-ea"/>
              </a:rPr>
              <a:t>汇报时间：</a:t>
            </a:r>
            <a:r>
              <a:rPr lang="en-US" altLang="zh-CN" sz="1200" dirty="0">
                <a:latin typeface="+mn-ea"/>
                <a:ea typeface="+mn-ea"/>
              </a:rPr>
              <a:t>20XX</a:t>
            </a:r>
            <a:r>
              <a:rPr lang="zh-CN" altLang="en-US" sz="1200" dirty="0">
                <a:latin typeface="+mn-ea"/>
                <a:ea typeface="+mn-ea"/>
              </a:rPr>
              <a:t>年</a:t>
            </a:r>
            <a:r>
              <a:rPr lang="en-US" altLang="zh-CN" sz="1200" dirty="0">
                <a:latin typeface="+mn-ea"/>
                <a:ea typeface="+mn-ea"/>
              </a:rPr>
              <a:t>5</a:t>
            </a:r>
            <a:r>
              <a:rPr lang="zh-CN" altLang="en-US" sz="1200" dirty="0">
                <a:latin typeface="+mn-ea"/>
                <a:ea typeface="+mn-ea"/>
              </a:rPr>
              <a:t>月</a:t>
            </a:r>
            <a:r>
              <a:rPr lang="en-US" altLang="zh-CN" sz="1200" dirty="0">
                <a:latin typeface="+mn-ea"/>
                <a:ea typeface="+mn-ea"/>
              </a:rPr>
              <a:t>XX</a:t>
            </a:r>
            <a:r>
              <a:rPr lang="zh-CN" altLang="en-US" sz="1200" dirty="0">
                <a:latin typeface="+mn-ea"/>
                <a:ea typeface="+mn-ea"/>
              </a:rPr>
              <a:t>日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D74B9DF-2FFB-C44F-9851-A45BA67F0513}"/>
              </a:ext>
            </a:extLst>
          </p:cNvPr>
          <p:cNvSpPr txBox="1"/>
          <p:nvPr/>
        </p:nvSpPr>
        <p:spPr>
          <a:xfrm>
            <a:off x="544939" y="4763477"/>
            <a:ext cx="17304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chemeClr val="bg1"/>
                    </a:gs>
                    <a:gs pos="100000">
                      <a:srgbClr val="C3C4FC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1200">
                <a:latin typeface="+mn-ea"/>
                <a:ea typeface="+mn-ea"/>
              </a:rPr>
              <a:t>汇报部门：市场营销部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76268FE-7351-3D44-86C7-CDB2020A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753" y="481659"/>
            <a:ext cx="6641064" cy="597695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E500C07-D3D1-7340-8449-F94BEA94C13F}"/>
              </a:ext>
            </a:extLst>
          </p:cNvPr>
          <p:cNvSpPr txBox="1"/>
          <p:nvPr/>
        </p:nvSpPr>
        <p:spPr>
          <a:xfrm>
            <a:off x="544938" y="2322025"/>
            <a:ext cx="4711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spc="600" dirty="0">
                <a:gradFill>
                  <a:gsLst>
                    <a:gs pos="0">
                      <a:schemeClr val="bg1"/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+mn-ea"/>
              </a:rPr>
              <a:t>敬请期待</a:t>
            </a:r>
          </a:p>
        </p:txBody>
      </p:sp>
      <p:sp>
        <p:nvSpPr>
          <p:cNvPr id="27" name="矩形: 圆角 563">
            <a:extLst>
              <a:ext uri="{FF2B5EF4-FFF2-40B4-BE49-F238E27FC236}">
                <a16:creationId xmlns:a16="http://schemas.microsoft.com/office/drawing/2014/main" id="{D36324BD-B5CF-6F4D-8CC8-CE8D5E8E14FC}"/>
              </a:ext>
            </a:extLst>
          </p:cNvPr>
          <p:cNvSpPr/>
          <p:nvPr/>
        </p:nvSpPr>
        <p:spPr>
          <a:xfrm>
            <a:off x="647893" y="5626994"/>
            <a:ext cx="627498" cy="262710"/>
          </a:xfrm>
          <a:prstGeom prst="roundRect">
            <a:avLst>
              <a:gd name="adj" fmla="val 50000"/>
            </a:avLst>
          </a:prstGeom>
          <a:solidFill>
            <a:srgbClr val="1621A1"/>
          </a:solidFill>
          <a:ln w="12700">
            <a:gradFill>
              <a:gsLst>
                <a:gs pos="0">
                  <a:srgbClr val="00B0F0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7225792-EC03-9942-9FBD-653FD89597F5}"/>
              </a:ext>
            </a:extLst>
          </p:cNvPr>
          <p:cNvSpPr txBox="1"/>
          <p:nvPr/>
        </p:nvSpPr>
        <p:spPr>
          <a:xfrm>
            <a:off x="718927" y="5618587"/>
            <a:ext cx="49916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+mn-ea"/>
                <a:cs typeface="阿里巴巴普惠体 R" panose="00020600040101010101" pitchFamily="18" charset="-122"/>
              </a:rPr>
              <a:t>创新</a:t>
            </a:r>
          </a:p>
        </p:txBody>
      </p:sp>
      <p:sp>
        <p:nvSpPr>
          <p:cNvPr id="31" name="矩形: 圆角 561">
            <a:extLst>
              <a:ext uri="{FF2B5EF4-FFF2-40B4-BE49-F238E27FC236}">
                <a16:creationId xmlns:a16="http://schemas.microsoft.com/office/drawing/2014/main" id="{4A9B7ADE-CEC5-2844-A8D1-8F1A43FCA038}"/>
              </a:ext>
            </a:extLst>
          </p:cNvPr>
          <p:cNvSpPr/>
          <p:nvPr/>
        </p:nvSpPr>
        <p:spPr>
          <a:xfrm>
            <a:off x="1437165" y="5626994"/>
            <a:ext cx="627498" cy="262710"/>
          </a:xfrm>
          <a:prstGeom prst="roundRect">
            <a:avLst>
              <a:gd name="adj" fmla="val 50000"/>
            </a:avLst>
          </a:prstGeom>
          <a:solidFill>
            <a:srgbClr val="1621A1"/>
          </a:solidFill>
          <a:ln w="12700">
            <a:gradFill>
              <a:gsLst>
                <a:gs pos="0">
                  <a:srgbClr val="00B0F0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F6DA770-467E-434E-AC9C-77274A69858D}"/>
              </a:ext>
            </a:extLst>
          </p:cNvPr>
          <p:cNvSpPr txBox="1"/>
          <p:nvPr/>
        </p:nvSpPr>
        <p:spPr>
          <a:xfrm>
            <a:off x="1513346" y="5618587"/>
            <a:ext cx="48887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+mn-ea"/>
                <a:cs typeface="阿里巴巴普惠体 R" panose="00020600040101010101" pitchFamily="18" charset="-122"/>
              </a:rPr>
              <a:t>协助</a:t>
            </a:r>
          </a:p>
        </p:txBody>
      </p:sp>
      <p:sp>
        <p:nvSpPr>
          <p:cNvPr id="33" name="矩形: 圆角 559">
            <a:extLst>
              <a:ext uri="{FF2B5EF4-FFF2-40B4-BE49-F238E27FC236}">
                <a16:creationId xmlns:a16="http://schemas.microsoft.com/office/drawing/2014/main" id="{5AB23658-EA3B-E54F-A660-7991EEA22C19}"/>
              </a:ext>
            </a:extLst>
          </p:cNvPr>
          <p:cNvSpPr/>
          <p:nvPr/>
        </p:nvSpPr>
        <p:spPr>
          <a:xfrm>
            <a:off x="2226437" y="5626994"/>
            <a:ext cx="627498" cy="262710"/>
          </a:xfrm>
          <a:prstGeom prst="roundRect">
            <a:avLst>
              <a:gd name="adj" fmla="val 50000"/>
            </a:avLst>
          </a:prstGeom>
          <a:solidFill>
            <a:srgbClr val="1621A1"/>
          </a:solidFill>
          <a:ln w="12700">
            <a:gradFill>
              <a:gsLst>
                <a:gs pos="0">
                  <a:srgbClr val="00B0F0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n-ea"/>
            </a:endParaRPr>
          </a:p>
        </p:txBody>
      </p:sp>
      <p:sp>
        <p:nvSpPr>
          <p:cNvPr id="34" name="文本框 16">
            <a:extLst>
              <a:ext uri="{FF2B5EF4-FFF2-40B4-BE49-F238E27FC236}">
                <a16:creationId xmlns:a16="http://schemas.microsoft.com/office/drawing/2014/main" id="{D8FF0D4E-4D87-174B-A9FE-6EF5234BF785}"/>
              </a:ext>
            </a:extLst>
          </p:cNvPr>
          <p:cNvSpPr txBox="1"/>
          <p:nvPr/>
        </p:nvSpPr>
        <p:spPr>
          <a:xfrm>
            <a:off x="2283170" y="5618587"/>
            <a:ext cx="535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+mn-ea"/>
                <a:cs typeface="阿里巴巴普惠体 R" panose="00020600040101010101" pitchFamily="18" charset="-122"/>
              </a:rPr>
              <a:t>智能 </a:t>
            </a:r>
          </a:p>
        </p:txBody>
      </p:sp>
    </p:spTree>
    <p:extLst>
      <p:ext uri="{BB962C8B-B14F-4D97-AF65-F5344CB8AC3E}">
        <p14:creationId xmlns:p14="http://schemas.microsoft.com/office/powerpoint/2010/main" val="841500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1">
            <a:extLst>
              <a:ext uri="{FF2B5EF4-FFF2-40B4-BE49-F238E27FC236}">
                <a16:creationId xmlns:a16="http://schemas.microsoft.com/office/drawing/2014/main" id="{AEC93969-CD9A-4486-9562-EE8E3C348009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panose="020B0502040204020203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DDE1FC7A-A7AF-4896-9C25-74E2F048740A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微软雅黑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微软雅黑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1.5</a:t>
            </a:r>
          </a:p>
          <a:p>
            <a:pPr defTabSz="609585">
              <a:lnSpc>
                <a:spcPct val="130000"/>
              </a:lnSpc>
            </a:pPr>
            <a:r>
              <a:rPr kumimoji="1" lang="en-GB" altLang="zh-CN" dirty="0">
                <a:solidFill>
                  <a:srgbClr val="FFFFFF"/>
                </a:solidFill>
              </a:rPr>
              <a:t>bing.cn </a:t>
            </a:r>
          </a:p>
          <a:p>
            <a:pPr defTabSz="609585">
              <a:lnSpc>
                <a:spcPct val="130000"/>
              </a:lnSpc>
            </a:pPr>
            <a:endParaRPr kumimoji="1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浩克</a:t>
            </a:r>
          </a:p>
        </p:txBody>
      </p:sp>
      <p:sp>
        <p:nvSpPr>
          <p:cNvPr id="11" name="文本占位符 4">
            <a:extLst>
              <a:ext uri="{FF2B5EF4-FFF2-40B4-BE49-F238E27FC236}">
                <a16:creationId xmlns:a16="http://schemas.microsoft.com/office/drawing/2014/main" id="{9AB08971-512A-4912-BF2F-1954AA7FCFEE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标注</a:t>
            </a:r>
            <a:endParaRPr kumimoji="1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7">
            <a:extLst>
              <a:ext uri="{FF2B5EF4-FFF2-40B4-BE49-F238E27FC236}">
                <a16:creationId xmlns:a16="http://schemas.microsoft.com/office/drawing/2014/main" id="{011415CB-7B48-4055-B313-B2BAD0B63910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33794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92DF1D1-AB5C-CE42-9663-E9AC47F0710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016AB92-9FCC-5342-9F5E-D99D6ABB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A06E896-3ED4-C44B-B8B6-7777DB95B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A05612A-9C60-E547-A18A-CE10407A0BE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公司介绍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19EB6F-BAC8-D14C-820A-2DF6585C6F1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58C6EB-D92B-504E-909F-A20AFBE9B426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839AF1-C38C-0E44-BFFB-0896BCEDBA1C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CA6C1D-2A09-A346-AAE8-F35DEBE28C08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7" name="直接连接符 10">
            <a:extLst>
              <a:ext uri="{FF2B5EF4-FFF2-40B4-BE49-F238E27FC236}">
                <a16:creationId xmlns:a16="http://schemas.microsoft.com/office/drawing/2014/main" id="{928A575C-3D60-374F-BC45-193A84BB733A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1C1A73A-2B48-E746-8AE9-865F36CD74E7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458B49-6AB7-F642-AFA6-524306B73014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422747-C688-F44E-8B1D-E84BF64EC5F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7957539-B89F-2440-94CB-CE8BDEF1F29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16">
            <a:extLst>
              <a:ext uri="{FF2B5EF4-FFF2-40B4-BE49-F238E27FC236}">
                <a16:creationId xmlns:a16="http://schemas.microsoft.com/office/drawing/2014/main" id="{CD177FAA-2EE1-6245-AD03-CF4012C73449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92883BFB-825C-2A4A-87F5-0F0CF2790F11}"/>
              </a:ext>
            </a:extLst>
          </p:cNvPr>
          <p:cNvSpPr/>
          <p:nvPr/>
        </p:nvSpPr>
        <p:spPr>
          <a:xfrm>
            <a:off x="1087502" y="3468571"/>
            <a:ext cx="4397457" cy="152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effectLst/>
                <a:latin typeface="+mn-ea"/>
              </a:rPr>
              <a:t>深圳市</a:t>
            </a:r>
            <a:r>
              <a:rPr lang="en-US" altLang="zh-CN" sz="1600">
                <a:solidFill>
                  <a:schemeClr val="bg1"/>
                </a:solidFill>
                <a:effectLst/>
                <a:latin typeface="+mn-ea"/>
              </a:rPr>
              <a:t>XXX</a:t>
            </a:r>
            <a:r>
              <a:rPr lang="zh-CN" altLang="en-US" sz="1600">
                <a:solidFill>
                  <a:schemeClr val="bg1"/>
                </a:solidFill>
                <a:effectLst/>
                <a:latin typeface="+mn-ea"/>
              </a:rPr>
              <a:t>有限公司创立于</a:t>
            </a:r>
            <a:r>
              <a:rPr lang="en-US" altLang="zh-CN" sz="1600">
                <a:solidFill>
                  <a:schemeClr val="bg1"/>
                </a:solidFill>
                <a:effectLst/>
                <a:latin typeface="+mn-ea"/>
              </a:rPr>
              <a:t>2010</a:t>
            </a:r>
            <a:r>
              <a:rPr lang="zh-CN" altLang="en-US" sz="1600">
                <a:solidFill>
                  <a:schemeClr val="bg1"/>
                </a:solidFill>
                <a:effectLst/>
                <a:latin typeface="+mn-ea"/>
              </a:rPr>
              <a:t>年，</a:t>
            </a:r>
            <a:r>
              <a:rPr lang="en-US" altLang="zh-CN" sz="1600">
                <a:solidFill>
                  <a:schemeClr val="bg1"/>
                </a:solidFill>
                <a:effectLst/>
                <a:latin typeface="+mn-ea"/>
              </a:rPr>
              <a:t>XX</a:t>
            </a:r>
            <a:r>
              <a:rPr lang="zh-CN" altLang="en-US" sz="1600">
                <a:solidFill>
                  <a:schemeClr val="bg1"/>
                </a:solidFill>
                <a:effectLst/>
                <a:latin typeface="+mn-ea"/>
              </a:rPr>
              <a:t>一直专注于智能一卡通应用领域，以智能卡读写设备为核心，集设计、研发、生产、销售、服务于一体的智能一卡通应用解决方案提供商</a:t>
            </a: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D661A4-2C27-494C-A78C-2AEB49F9E433}"/>
              </a:ext>
            </a:extLst>
          </p:cNvPr>
          <p:cNvSpPr txBox="1"/>
          <p:nvPr/>
        </p:nvSpPr>
        <p:spPr>
          <a:xfrm>
            <a:off x="1087502" y="273799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3600" b="1">
                <a:solidFill>
                  <a:schemeClr val="bg1"/>
                </a:solidFill>
                <a:latin typeface="+mn-ea"/>
              </a:rPr>
              <a:t>公司概况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E079C26-6678-4B19-A16B-79196AD1587C}"/>
              </a:ext>
            </a:extLst>
          </p:cNvPr>
          <p:cNvSpPr/>
          <p:nvPr/>
        </p:nvSpPr>
        <p:spPr>
          <a:xfrm>
            <a:off x="6365908" y="2321938"/>
            <a:ext cx="4738590" cy="3266511"/>
          </a:xfrm>
          <a:prstGeom prst="rect">
            <a:avLst/>
          </a:prstGeom>
          <a:gradFill>
            <a:gsLst>
              <a:gs pos="14000">
                <a:srgbClr val="F2F7FC">
                  <a:alpha val="80000"/>
                </a:srgbClr>
              </a:gs>
              <a:gs pos="100000">
                <a:srgbClr val="3A7AF9">
                  <a:alpha val="0"/>
                </a:srgbClr>
              </a:gs>
            </a:gsLst>
            <a:lin ang="5400000" scaled="1"/>
          </a:gradFill>
          <a:ln w="28575">
            <a:noFill/>
          </a:ln>
          <a:scene3d>
            <a:camera prst="perspectiveLeft"/>
            <a:lightRig rig="glow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8FD3B02-54B9-0A44-BC39-7A58CF5D66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1" b="601"/>
          <a:stretch>
            <a:fillRect/>
          </a:stretch>
        </p:blipFill>
        <p:spPr>
          <a:xfrm>
            <a:off x="5913627" y="2701601"/>
            <a:ext cx="4673877" cy="3078482"/>
          </a:xfrm>
          <a:custGeom>
            <a:avLst/>
            <a:gdLst>
              <a:gd name="connsiteX0" fmla="*/ 0 w 5094000"/>
              <a:gd name="connsiteY0" fmla="*/ 0 h 3355200"/>
              <a:gd name="connsiteX1" fmla="*/ 5094000 w 5094000"/>
              <a:gd name="connsiteY1" fmla="*/ 0 h 3355200"/>
              <a:gd name="connsiteX2" fmla="*/ 5094000 w 5094000"/>
              <a:gd name="connsiteY2" fmla="*/ 3355200 h 3355200"/>
              <a:gd name="connsiteX3" fmla="*/ 0 w 5094000"/>
              <a:gd name="connsiteY3" fmla="*/ 3355200 h 33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4000" h="3355200">
                <a:moveTo>
                  <a:pt x="0" y="0"/>
                </a:moveTo>
                <a:lnTo>
                  <a:pt x="5094000" y="0"/>
                </a:lnTo>
                <a:lnTo>
                  <a:pt x="5094000" y="3355200"/>
                </a:lnTo>
                <a:lnTo>
                  <a:pt x="0" y="335520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5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 l="-8230" t="-183902" r="-8281" b="-271292"/>
            </a:stretch>
          </a:blipFill>
          <a:ln>
            <a:noFill/>
          </a:ln>
          <a:effectLst>
            <a:outerShdw blurRad="381000" dist="38100" dir="5400000" sx="102000" sy="102000" algn="t" rotWithShape="0">
              <a:prstClr val="black">
                <a:alpha val="20000"/>
              </a:prstClr>
            </a:outerShdw>
          </a:effectLst>
          <a:scene3d>
            <a:camera prst="perspectiveLeft"/>
            <a:lightRig rig="soft" dir="t"/>
          </a:scene3d>
        </p:spPr>
      </p:pic>
    </p:spTree>
    <p:extLst>
      <p:ext uri="{BB962C8B-B14F-4D97-AF65-F5344CB8AC3E}">
        <p14:creationId xmlns:p14="http://schemas.microsoft.com/office/powerpoint/2010/main" val="3802519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>
            <a:extLst>
              <a:ext uri="{FF2B5EF4-FFF2-40B4-BE49-F238E27FC236}">
                <a16:creationId xmlns:a16="http://schemas.microsoft.com/office/drawing/2014/main" id="{FD0B4D5F-3D59-9D43-8F61-DC98CB1D7D9F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6FDFA614-209A-3F4D-8CFD-81CA96EB7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15E2F427-34E7-4C48-8AEB-315C8222FA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107" name="任意多边形: 形状 200">
            <a:extLst>
              <a:ext uri="{FF2B5EF4-FFF2-40B4-BE49-F238E27FC236}">
                <a16:creationId xmlns:a16="http://schemas.microsoft.com/office/drawing/2014/main" id="{CCC7D318-8438-B340-8121-95580C164A9D}"/>
              </a:ext>
            </a:extLst>
          </p:cNvPr>
          <p:cNvSpPr/>
          <p:nvPr/>
        </p:nvSpPr>
        <p:spPr>
          <a:xfrm rot="21036324">
            <a:off x="-1438256" y="2896189"/>
            <a:ext cx="15068512" cy="2739508"/>
          </a:xfrm>
          <a:custGeom>
            <a:avLst/>
            <a:gdLst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479280 w 38679120"/>
              <a:gd name="connsiteY2" fmla="*/ 70566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6705600 w 38679120"/>
              <a:gd name="connsiteY1" fmla="*/ 583749 h 2793549"/>
              <a:gd name="connsiteX2" fmla="*/ 9780135 w 38679120"/>
              <a:gd name="connsiteY2" fmla="*/ 614689 h 2793549"/>
              <a:gd name="connsiteX3" fmla="*/ 14752320 w 38679120"/>
              <a:gd name="connsiteY3" fmla="*/ 141789 h 2793549"/>
              <a:gd name="connsiteX4" fmla="*/ 20375880 w 38679120"/>
              <a:gd name="connsiteY4" fmla="*/ 675189 h 2793549"/>
              <a:gd name="connsiteX5" fmla="*/ 26106120 w 38679120"/>
              <a:gd name="connsiteY5" fmla="*/ 1178109 h 2793549"/>
              <a:gd name="connsiteX6" fmla="*/ 34884360 w 38679120"/>
              <a:gd name="connsiteY6" fmla="*/ 157029 h 2793549"/>
              <a:gd name="connsiteX7" fmla="*/ 38679120 w 38679120"/>
              <a:gd name="connsiteY7" fmla="*/ 19869 h 2793549"/>
              <a:gd name="connsiteX0" fmla="*/ 0 w 38679120"/>
              <a:gd name="connsiteY0" fmla="*/ 2793549 h 2793549"/>
              <a:gd name="connsiteX1" fmla="*/ 9780135 w 38679120"/>
              <a:gd name="connsiteY1" fmla="*/ 614689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8679120"/>
              <a:gd name="connsiteY0" fmla="*/ 2793549 h 2793549"/>
              <a:gd name="connsiteX1" fmla="*/ 6973298 w 38679120"/>
              <a:gd name="connsiteY1" fmla="*/ 539047 h 2793549"/>
              <a:gd name="connsiteX2" fmla="*/ 14752320 w 38679120"/>
              <a:gd name="connsiteY2" fmla="*/ 141789 h 2793549"/>
              <a:gd name="connsiteX3" fmla="*/ 20375880 w 38679120"/>
              <a:gd name="connsiteY3" fmla="*/ 675189 h 2793549"/>
              <a:gd name="connsiteX4" fmla="*/ 26106120 w 38679120"/>
              <a:gd name="connsiteY4" fmla="*/ 1178109 h 2793549"/>
              <a:gd name="connsiteX5" fmla="*/ 34884360 w 38679120"/>
              <a:gd name="connsiteY5" fmla="*/ 157029 h 2793549"/>
              <a:gd name="connsiteX6" fmla="*/ 38679120 w 38679120"/>
              <a:gd name="connsiteY6" fmla="*/ 19869 h 2793549"/>
              <a:gd name="connsiteX0" fmla="*/ 0 w 37589153"/>
              <a:gd name="connsiteY0" fmla="*/ 4147012 h 4147012"/>
              <a:gd name="connsiteX1" fmla="*/ 5883331 w 37589153"/>
              <a:gd name="connsiteY1" fmla="*/ 539047 h 4147012"/>
              <a:gd name="connsiteX2" fmla="*/ 13662353 w 37589153"/>
              <a:gd name="connsiteY2" fmla="*/ 141789 h 4147012"/>
              <a:gd name="connsiteX3" fmla="*/ 19285913 w 37589153"/>
              <a:gd name="connsiteY3" fmla="*/ 675189 h 4147012"/>
              <a:gd name="connsiteX4" fmla="*/ 25016153 w 37589153"/>
              <a:gd name="connsiteY4" fmla="*/ 1178109 h 4147012"/>
              <a:gd name="connsiteX5" fmla="*/ 33794393 w 37589153"/>
              <a:gd name="connsiteY5" fmla="*/ 157029 h 4147012"/>
              <a:gd name="connsiteX6" fmla="*/ 37589153 w 37589153"/>
              <a:gd name="connsiteY6" fmla="*/ 19869 h 4147012"/>
              <a:gd name="connsiteX0" fmla="*/ 0 w 37589153"/>
              <a:gd name="connsiteY0" fmla="*/ 4147012 h 4147012"/>
              <a:gd name="connsiteX1" fmla="*/ 6364744 w 37589153"/>
              <a:gd name="connsiteY1" fmla="*/ 2167220 h 4147012"/>
              <a:gd name="connsiteX2" fmla="*/ 13662353 w 37589153"/>
              <a:gd name="connsiteY2" fmla="*/ 141789 h 4147012"/>
              <a:gd name="connsiteX3" fmla="*/ 19285913 w 37589153"/>
              <a:gd name="connsiteY3" fmla="*/ 675189 h 4147012"/>
              <a:gd name="connsiteX4" fmla="*/ 25016153 w 37589153"/>
              <a:gd name="connsiteY4" fmla="*/ 1178109 h 4147012"/>
              <a:gd name="connsiteX5" fmla="*/ 33794393 w 37589153"/>
              <a:gd name="connsiteY5" fmla="*/ 157029 h 4147012"/>
              <a:gd name="connsiteX6" fmla="*/ 37589153 w 37589153"/>
              <a:gd name="connsiteY6" fmla="*/ 19869 h 4147012"/>
              <a:gd name="connsiteX0" fmla="*/ 1 w 37398566"/>
              <a:gd name="connsiteY0" fmla="*/ 4413172 h 4413172"/>
              <a:gd name="connsiteX1" fmla="*/ 6174157 w 37398566"/>
              <a:gd name="connsiteY1" fmla="*/ 2167220 h 4413172"/>
              <a:gd name="connsiteX2" fmla="*/ 13471766 w 37398566"/>
              <a:gd name="connsiteY2" fmla="*/ 141789 h 4413172"/>
              <a:gd name="connsiteX3" fmla="*/ 19095326 w 37398566"/>
              <a:gd name="connsiteY3" fmla="*/ 675189 h 4413172"/>
              <a:gd name="connsiteX4" fmla="*/ 24825566 w 37398566"/>
              <a:gd name="connsiteY4" fmla="*/ 1178109 h 4413172"/>
              <a:gd name="connsiteX5" fmla="*/ 33603806 w 37398566"/>
              <a:gd name="connsiteY5" fmla="*/ 157029 h 4413172"/>
              <a:gd name="connsiteX6" fmla="*/ 37398566 w 37398566"/>
              <a:gd name="connsiteY6" fmla="*/ 19869 h 4413172"/>
              <a:gd name="connsiteX0" fmla="*/ 1 w 37398566"/>
              <a:gd name="connsiteY0" fmla="*/ 4413172 h 4413172"/>
              <a:gd name="connsiteX1" fmla="*/ 6174157 w 37398566"/>
              <a:gd name="connsiteY1" fmla="*/ 2167220 h 4413172"/>
              <a:gd name="connsiteX2" fmla="*/ 13761260 w 37398566"/>
              <a:gd name="connsiteY2" fmla="*/ 377386 h 4413172"/>
              <a:gd name="connsiteX3" fmla="*/ 19095326 w 37398566"/>
              <a:gd name="connsiteY3" fmla="*/ 675189 h 4413172"/>
              <a:gd name="connsiteX4" fmla="*/ 24825566 w 37398566"/>
              <a:gd name="connsiteY4" fmla="*/ 1178109 h 4413172"/>
              <a:gd name="connsiteX5" fmla="*/ 33603806 w 37398566"/>
              <a:gd name="connsiteY5" fmla="*/ 157029 h 4413172"/>
              <a:gd name="connsiteX6" fmla="*/ 37398566 w 37398566"/>
              <a:gd name="connsiteY6" fmla="*/ 19869 h 4413172"/>
              <a:gd name="connsiteX0" fmla="*/ 1 w 37398566"/>
              <a:gd name="connsiteY0" fmla="*/ 4413172 h 4413172"/>
              <a:gd name="connsiteX1" fmla="*/ 6174157 w 37398566"/>
              <a:gd name="connsiteY1" fmla="*/ 2167220 h 4413172"/>
              <a:gd name="connsiteX2" fmla="*/ 13761260 w 37398566"/>
              <a:gd name="connsiteY2" fmla="*/ 377386 h 4413172"/>
              <a:gd name="connsiteX3" fmla="*/ 19095326 w 37398566"/>
              <a:gd name="connsiteY3" fmla="*/ 675189 h 4413172"/>
              <a:gd name="connsiteX4" fmla="*/ 24825566 w 37398566"/>
              <a:gd name="connsiteY4" fmla="*/ 1178109 h 4413172"/>
              <a:gd name="connsiteX5" fmla="*/ 33603806 w 37398566"/>
              <a:gd name="connsiteY5" fmla="*/ 157029 h 4413172"/>
              <a:gd name="connsiteX6" fmla="*/ 37398566 w 37398566"/>
              <a:gd name="connsiteY6" fmla="*/ 19869 h 4413172"/>
              <a:gd name="connsiteX0" fmla="*/ 1 w 37398566"/>
              <a:gd name="connsiteY0" fmla="*/ 4413172 h 4413172"/>
              <a:gd name="connsiteX1" fmla="*/ 6174157 w 37398566"/>
              <a:gd name="connsiteY1" fmla="*/ 2167220 h 4413172"/>
              <a:gd name="connsiteX2" fmla="*/ 13761260 w 37398566"/>
              <a:gd name="connsiteY2" fmla="*/ 377386 h 4413172"/>
              <a:gd name="connsiteX3" fmla="*/ 19316467 w 37398566"/>
              <a:gd name="connsiteY3" fmla="*/ 1040254 h 4413172"/>
              <a:gd name="connsiteX4" fmla="*/ 24825566 w 37398566"/>
              <a:gd name="connsiteY4" fmla="*/ 1178109 h 4413172"/>
              <a:gd name="connsiteX5" fmla="*/ 33603806 w 37398566"/>
              <a:gd name="connsiteY5" fmla="*/ 157029 h 4413172"/>
              <a:gd name="connsiteX6" fmla="*/ 37398566 w 37398566"/>
              <a:gd name="connsiteY6" fmla="*/ 19869 h 4413172"/>
              <a:gd name="connsiteX0" fmla="*/ 1 w 37398566"/>
              <a:gd name="connsiteY0" fmla="*/ 4413172 h 4413172"/>
              <a:gd name="connsiteX1" fmla="*/ 6174157 w 37398566"/>
              <a:gd name="connsiteY1" fmla="*/ 2167220 h 4413172"/>
              <a:gd name="connsiteX2" fmla="*/ 13761260 w 37398566"/>
              <a:gd name="connsiteY2" fmla="*/ 377386 h 4413172"/>
              <a:gd name="connsiteX3" fmla="*/ 19316467 w 37398566"/>
              <a:gd name="connsiteY3" fmla="*/ 1040254 h 4413172"/>
              <a:gd name="connsiteX4" fmla="*/ 25039824 w 37398566"/>
              <a:gd name="connsiteY4" fmla="*/ 2152056 h 4413172"/>
              <a:gd name="connsiteX5" fmla="*/ 33603806 w 37398566"/>
              <a:gd name="connsiteY5" fmla="*/ 157029 h 4413172"/>
              <a:gd name="connsiteX6" fmla="*/ 37398566 w 37398566"/>
              <a:gd name="connsiteY6" fmla="*/ 19869 h 4413172"/>
              <a:gd name="connsiteX0" fmla="*/ 1 w 37398566"/>
              <a:gd name="connsiteY0" fmla="*/ 4413172 h 4413172"/>
              <a:gd name="connsiteX1" fmla="*/ 6174157 w 37398566"/>
              <a:gd name="connsiteY1" fmla="*/ 2167220 h 4413172"/>
              <a:gd name="connsiteX2" fmla="*/ 13761260 w 37398566"/>
              <a:gd name="connsiteY2" fmla="*/ 377386 h 4413172"/>
              <a:gd name="connsiteX3" fmla="*/ 19316467 w 37398566"/>
              <a:gd name="connsiteY3" fmla="*/ 1040254 h 4413172"/>
              <a:gd name="connsiteX4" fmla="*/ 25039824 w 37398566"/>
              <a:gd name="connsiteY4" fmla="*/ 2152056 h 4413172"/>
              <a:gd name="connsiteX5" fmla="*/ 33603806 w 37398566"/>
              <a:gd name="connsiteY5" fmla="*/ 157029 h 4413172"/>
              <a:gd name="connsiteX6" fmla="*/ 37398566 w 37398566"/>
              <a:gd name="connsiteY6" fmla="*/ 19869 h 4413172"/>
              <a:gd name="connsiteX0" fmla="*/ 1 w 37398566"/>
              <a:gd name="connsiteY0" fmla="*/ 5270212 h 5270212"/>
              <a:gd name="connsiteX1" fmla="*/ 6174157 w 37398566"/>
              <a:gd name="connsiteY1" fmla="*/ 3024260 h 5270212"/>
              <a:gd name="connsiteX2" fmla="*/ 13761260 w 37398566"/>
              <a:gd name="connsiteY2" fmla="*/ 1234426 h 5270212"/>
              <a:gd name="connsiteX3" fmla="*/ 19316467 w 37398566"/>
              <a:gd name="connsiteY3" fmla="*/ 1897294 h 5270212"/>
              <a:gd name="connsiteX4" fmla="*/ 25039824 w 37398566"/>
              <a:gd name="connsiteY4" fmla="*/ 3009096 h 5270212"/>
              <a:gd name="connsiteX5" fmla="*/ 33861412 w 37398566"/>
              <a:gd name="connsiteY5" fmla="*/ 24340 h 5270212"/>
              <a:gd name="connsiteX6" fmla="*/ 37398566 w 37398566"/>
              <a:gd name="connsiteY6" fmla="*/ 876909 h 5270212"/>
              <a:gd name="connsiteX0" fmla="*/ 1 w 36619764"/>
              <a:gd name="connsiteY0" fmla="*/ 6493537 h 6493537"/>
              <a:gd name="connsiteX1" fmla="*/ 6174157 w 36619764"/>
              <a:gd name="connsiteY1" fmla="*/ 4247585 h 6493537"/>
              <a:gd name="connsiteX2" fmla="*/ 13761260 w 36619764"/>
              <a:gd name="connsiteY2" fmla="*/ 2457751 h 6493537"/>
              <a:gd name="connsiteX3" fmla="*/ 19316467 w 36619764"/>
              <a:gd name="connsiteY3" fmla="*/ 3120619 h 6493537"/>
              <a:gd name="connsiteX4" fmla="*/ 25039824 w 36619764"/>
              <a:gd name="connsiteY4" fmla="*/ 4232421 h 6493537"/>
              <a:gd name="connsiteX5" fmla="*/ 33861412 w 36619764"/>
              <a:gd name="connsiteY5" fmla="*/ 1247665 h 6493537"/>
              <a:gd name="connsiteX6" fmla="*/ 36619765 w 36619764"/>
              <a:gd name="connsiteY6" fmla="*/ 530 h 6493537"/>
              <a:gd name="connsiteX0" fmla="*/ 1 w 36619764"/>
              <a:gd name="connsiteY0" fmla="*/ 6509261 h 6509261"/>
              <a:gd name="connsiteX1" fmla="*/ 6174157 w 36619764"/>
              <a:gd name="connsiteY1" fmla="*/ 4263309 h 6509261"/>
              <a:gd name="connsiteX2" fmla="*/ 13761260 w 36619764"/>
              <a:gd name="connsiteY2" fmla="*/ 2473475 h 6509261"/>
              <a:gd name="connsiteX3" fmla="*/ 19316467 w 36619764"/>
              <a:gd name="connsiteY3" fmla="*/ 3136343 h 6509261"/>
              <a:gd name="connsiteX4" fmla="*/ 25039824 w 36619764"/>
              <a:gd name="connsiteY4" fmla="*/ 4248145 h 6509261"/>
              <a:gd name="connsiteX5" fmla="*/ 34042779 w 36619764"/>
              <a:gd name="connsiteY5" fmla="*/ 167199 h 6509261"/>
              <a:gd name="connsiteX6" fmla="*/ 36619765 w 36619764"/>
              <a:gd name="connsiteY6" fmla="*/ 16254 h 6509261"/>
              <a:gd name="connsiteX0" fmla="*/ 1 w 36619764"/>
              <a:gd name="connsiteY0" fmla="*/ 6657599 h 6657599"/>
              <a:gd name="connsiteX1" fmla="*/ 6174157 w 36619764"/>
              <a:gd name="connsiteY1" fmla="*/ 4411647 h 6657599"/>
              <a:gd name="connsiteX2" fmla="*/ 13761260 w 36619764"/>
              <a:gd name="connsiteY2" fmla="*/ 2621813 h 6657599"/>
              <a:gd name="connsiteX3" fmla="*/ 19316467 w 36619764"/>
              <a:gd name="connsiteY3" fmla="*/ 3284681 h 6657599"/>
              <a:gd name="connsiteX4" fmla="*/ 25039824 w 36619764"/>
              <a:gd name="connsiteY4" fmla="*/ 4396483 h 6657599"/>
              <a:gd name="connsiteX5" fmla="*/ 34042779 w 36619764"/>
              <a:gd name="connsiteY5" fmla="*/ 315537 h 6657599"/>
              <a:gd name="connsiteX6" fmla="*/ 36619765 w 36619764"/>
              <a:gd name="connsiteY6" fmla="*/ 164592 h 6657599"/>
              <a:gd name="connsiteX0" fmla="*/ 1 w 36619764"/>
              <a:gd name="connsiteY0" fmla="*/ 6657599 h 6657599"/>
              <a:gd name="connsiteX1" fmla="*/ 6174157 w 36619764"/>
              <a:gd name="connsiteY1" fmla="*/ 4411647 h 6657599"/>
              <a:gd name="connsiteX2" fmla="*/ 13761260 w 36619764"/>
              <a:gd name="connsiteY2" fmla="*/ 2621813 h 6657599"/>
              <a:gd name="connsiteX3" fmla="*/ 19316467 w 36619764"/>
              <a:gd name="connsiteY3" fmla="*/ 3284681 h 6657599"/>
              <a:gd name="connsiteX4" fmla="*/ 25039824 w 36619764"/>
              <a:gd name="connsiteY4" fmla="*/ 4396483 h 6657599"/>
              <a:gd name="connsiteX5" fmla="*/ 34042779 w 36619764"/>
              <a:gd name="connsiteY5" fmla="*/ 315537 h 6657599"/>
              <a:gd name="connsiteX6" fmla="*/ 36619765 w 36619764"/>
              <a:gd name="connsiteY6" fmla="*/ 164592 h 6657599"/>
              <a:gd name="connsiteX0" fmla="*/ 1 w 36619764"/>
              <a:gd name="connsiteY0" fmla="*/ 6657599 h 6657599"/>
              <a:gd name="connsiteX1" fmla="*/ 6174157 w 36619764"/>
              <a:gd name="connsiteY1" fmla="*/ 4411647 h 6657599"/>
              <a:gd name="connsiteX2" fmla="*/ 13761260 w 36619764"/>
              <a:gd name="connsiteY2" fmla="*/ 2621813 h 6657599"/>
              <a:gd name="connsiteX3" fmla="*/ 19316467 w 36619764"/>
              <a:gd name="connsiteY3" fmla="*/ 3284681 h 6657599"/>
              <a:gd name="connsiteX4" fmla="*/ 25039824 w 36619764"/>
              <a:gd name="connsiteY4" fmla="*/ 4396483 h 6657599"/>
              <a:gd name="connsiteX5" fmla="*/ 34042779 w 36619764"/>
              <a:gd name="connsiteY5" fmla="*/ 315537 h 6657599"/>
              <a:gd name="connsiteX6" fmla="*/ 36619765 w 36619764"/>
              <a:gd name="connsiteY6" fmla="*/ 164592 h 6657599"/>
              <a:gd name="connsiteX0" fmla="*/ 1 w 36619764"/>
              <a:gd name="connsiteY0" fmla="*/ 6657599 h 6657599"/>
              <a:gd name="connsiteX1" fmla="*/ 6174157 w 36619764"/>
              <a:gd name="connsiteY1" fmla="*/ 4411647 h 6657599"/>
              <a:gd name="connsiteX2" fmla="*/ 13761260 w 36619764"/>
              <a:gd name="connsiteY2" fmla="*/ 2621813 h 6657599"/>
              <a:gd name="connsiteX3" fmla="*/ 19316467 w 36619764"/>
              <a:gd name="connsiteY3" fmla="*/ 3284681 h 6657599"/>
              <a:gd name="connsiteX4" fmla="*/ 25039824 w 36619764"/>
              <a:gd name="connsiteY4" fmla="*/ 4396483 h 6657599"/>
              <a:gd name="connsiteX5" fmla="*/ 34042779 w 36619764"/>
              <a:gd name="connsiteY5" fmla="*/ 315537 h 6657599"/>
              <a:gd name="connsiteX6" fmla="*/ 36619765 w 36619764"/>
              <a:gd name="connsiteY6" fmla="*/ 164592 h 6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9764" h="6657599">
                <a:moveTo>
                  <a:pt x="1" y="6657599"/>
                </a:moveTo>
                <a:cubicBezTo>
                  <a:pt x="1250580" y="6022224"/>
                  <a:pt x="3880614" y="5084278"/>
                  <a:pt x="6174157" y="4411647"/>
                </a:cubicBezTo>
                <a:cubicBezTo>
                  <a:pt x="8467700" y="3739016"/>
                  <a:pt x="11570875" y="2809641"/>
                  <a:pt x="13761260" y="2621813"/>
                </a:cubicBezTo>
                <a:cubicBezTo>
                  <a:pt x="15951645" y="2433985"/>
                  <a:pt x="17469824" y="2825448"/>
                  <a:pt x="19316467" y="3284681"/>
                </a:cubicBezTo>
                <a:cubicBezTo>
                  <a:pt x="21192459" y="3751213"/>
                  <a:pt x="22540067" y="4706679"/>
                  <a:pt x="25039824" y="4396483"/>
                </a:cubicBezTo>
                <a:cubicBezTo>
                  <a:pt x="27539581" y="4086287"/>
                  <a:pt x="32405025" y="1428963"/>
                  <a:pt x="34042779" y="315537"/>
                </a:cubicBezTo>
                <a:cubicBezTo>
                  <a:pt x="35734430" y="-272796"/>
                  <a:pt x="35770135" y="136652"/>
                  <a:pt x="36619765" y="164592"/>
                </a:cubicBezTo>
              </a:path>
            </a:pathLst>
          </a:custGeom>
          <a:noFill/>
          <a:ln w="38100">
            <a:solidFill>
              <a:schemeClr val="accent4">
                <a:alpha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+mn-ea"/>
            </a:endParaRPr>
          </a:p>
        </p:txBody>
      </p:sp>
      <p:cxnSp>
        <p:nvCxnSpPr>
          <p:cNvPr id="109" name="直线连接符 108">
            <a:extLst>
              <a:ext uri="{FF2B5EF4-FFF2-40B4-BE49-F238E27FC236}">
                <a16:creationId xmlns:a16="http://schemas.microsoft.com/office/drawing/2014/main" id="{30BF581E-3390-F64B-BB06-C0F9F5AA0891}"/>
              </a:ext>
            </a:extLst>
          </p:cNvPr>
          <p:cNvCxnSpPr>
            <a:cxnSpLocks/>
          </p:cNvCxnSpPr>
          <p:nvPr/>
        </p:nvCxnSpPr>
        <p:spPr>
          <a:xfrm>
            <a:off x="1389321" y="2646477"/>
            <a:ext cx="0" cy="2774023"/>
          </a:xfrm>
          <a:prstGeom prst="line">
            <a:avLst/>
          </a:prstGeom>
          <a:ln w="9525">
            <a:solidFill>
              <a:srgbClr val="F2F7F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线连接符 109">
            <a:extLst>
              <a:ext uri="{FF2B5EF4-FFF2-40B4-BE49-F238E27FC236}">
                <a16:creationId xmlns:a16="http://schemas.microsoft.com/office/drawing/2014/main" id="{5BB45CA7-350C-4F42-BAE5-08C2741F6496}"/>
              </a:ext>
            </a:extLst>
          </p:cNvPr>
          <p:cNvCxnSpPr>
            <a:cxnSpLocks/>
          </p:cNvCxnSpPr>
          <p:nvPr/>
        </p:nvCxnSpPr>
        <p:spPr>
          <a:xfrm>
            <a:off x="1389321" y="2625929"/>
            <a:ext cx="0" cy="335567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>
            <a:extLst>
              <a:ext uri="{FF2B5EF4-FFF2-40B4-BE49-F238E27FC236}">
                <a16:creationId xmlns:a16="http://schemas.microsoft.com/office/drawing/2014/main" id="{3FF27934-9FA1-0B40-8B47-0E93255C0F21}"/>
              </a:ext>
            </a:extLst>
          </p:cNvPr>
          <p:cNvSpPr/>
          <p:nvPr/>
        </p:nvSpPr>
        <p:spPr>
          <a:xfrm flipV="1">
            <a:off x="1303386" y="5355113"/>
            <a:ext cx="171869" cy="171869"/>
          </a:xfrm>
          <a:prstGeom prst="ellipse">
            <a:avLst/>
          </a:prstGeom>
          <a:noFill/>
          <a:ln w="6350">
            <a:solidFill>
              <a:srgbClr val="21D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CF22D68E-57D5-AD44-94B5-8FCE0A89D897}"/>
              </a:ext>
            </a:extLst>
          </p:cNvPr>
          <p:cNvSpPr>
            <a:spLocks noChangeAspect="1"/>
          </p:cNvSpPr>
          <p:nvPr/>
        </p:nvSpPr>
        <p:spPr>
          <a:xfrm flipV="1">
            <a:off x="1340384" y="5392111"/>
            <a:ext cx="97873" cy="97873"/>
          </a:xfrm>
          <a:prstGeom prst="ellipse">
            <a:avLst/>
          </a:prstGeom>
          <a:solidFill>
            <a:srgbClr val="21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cxnSp>
        <p:nvCxnSpPr>
          <p:cNvPr id="115" name="直线连接符 114">
            <a:extLst>
              <a:ext uri="{FF2B5EF4-FFF2-40B4-BE49-F238E27FC236}">
                <a16:creationId xmlns:a16="http://schemas.microsoft.com/office/drawing/2014/main" id="{D3528BDC-9A93-DF47-A19A-5993950A7167}"/>
              </a:ext>
            </a:extLst>
          </p:cNvPr>
          <p:cNvCxnSpPr>
            <a:cxnSpLocks/>
          </p:cNvCxnSpPr>
          <p:nvPr/>
        </p:nvCxnSpPr>
        <p:spPr>
          <a:xfrm>
            <a:off x="5282218" y="2140530"/>
            <a:ext cx="0" cy="2125413"/>
          </a:xfrm>
          <a:prstGeom prst="line">
            <a:avLst/>
          </a:prstGeom>
          <a:ln w="9525">
            <a:solidFill>
              <a:srgbClr val="F2F7F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线连接符 115">
            <a:extLst>
              <a:ext uri="{FF2B5EF4-FFF2-40B4-BE49-F238E27FC236}">
                <a16:creationId xmlns:a16="http://schemas.microsoft.com/office/drawing/2014/main" id="{671F80F7-C861-884C-A4BB-0DD118E81C2D}"/>
              </a:ext>
            </a:extLst>
          </p:cNvPr>
          <p:cNvCxnSpPr>
            <a:cxnSpLocks/>
          </p:cNvCxnSpPr>
          <p:nvPr/>
        </p:nvCxnSpPr>
        <p:spPr>
          <a:xfrm>
            <a:off x="5282218" y="2119982"/>
            <a:ext cx="0" cy="335567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椭圆 117">
            <a:extLst>
              <a:ext uri="{FF2B5EF4-FFF2-40B4-BE49-F238E27FC236}">
                <a16:creationId xmlns:a16="http://schemas.microsoft.com/office/drawing/2014/main" id="{163D205E-BC24-A042-8D30-793309AEA481}"/>
              </a:ext>
            </a:extLst>
          </p:cNvPr>
          <p:cNvSpPr/>
          <p:nvPr/>
        </p:nvSpPr>
        <p:spPr>
          <a:xfrm flipV="1">
            <a:off x="5196283" y="4150906"/>
            <a:ext cx="171869" cy="171869"/>
          </a:xfrm>
          <a:prstGeom prst="ellipse">
            <a:avLst/>
          </a:prstGeom>
          <a:noFill/>
          <a:ln w="6350">
            <a:solidFill>
              <a:srgbClr val="21D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FC0401FB-D18E-D14B-9CA6-2AD38C60C9DD}"/>
              </a:ext>
            </a:extLst>
          </p:cNvPr>
          <p:cNvSpPr>
            <a:spLocks noChangeAspect="1"/>
          </p:cNvSpPr>
          <p:nvPr/>
        </p:nvSpPr>
        <p:spPr>
          <a:xfrm flipV="1">
            <a:off x="5233281" y="4187904"/>
            <a:ext cx="97873" cy="97873"/>
          </a:xfrm>
          <a:prstGeom prst="ellipse">
            <a:avLst/>
          </a:prstGeom>
          <a:solidFill>
            <a:srgbClr val="21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cxnSp>
        <p:nvCxnSpPr>
          <p:cNvPr id="120" name="直线连接符 119">
            <a:extLst>
              <a:ext uri="{FF2B5EF4-FFF2-40B4-BE49-F238E27FC236}">
                <a16:creationId xmlns:a16="http://schemas.microsoft.com/office/drawing/2014/main" id="{9833FCE2-1895-5D47-A94E-C2B979AAD12B}"/>
              </a:ext>
            </a:extLst>
          </p:cNvPr>
          <p:cNvCxnSpPr>
            <a:cxnSpLocks/>
          </p:cNvCxnSpPr>
          <p:nvPr/>
        </p:nvCxnSpPr>
        <p:spPr>
          <a:xfrm>
            <a:off x="9001391" y="1817167"/>
            <a:ext cx="0" cy="2395246"/>
          </a:xfrm>
          <a:prstGeom prst="line">
            <a:avLst/>
          </a:prstGeom>
          <a:ln w="9525">
            <a:solidFill>
              <a:srgbClr val="F2F7F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线连接符 120">
            <a:extLst>
              <a:ext uri="{FF2B5EF4-FFF2-40B4-BE49-F238E27FC236}">
                <a16:creationId xmlns:a16="http://schemas.microsoft.com/office/drawing/2014/main" id="{FE9B3A3C-84AB-0C4F-B2BB-01E93C7A3ACC}"/>
              </a:ext>
            </a:extLst>
          </p:cNvPr>
          <p:cNvCxnSpPr>
            <a:cxnSpLocks/>
          </p:cNvCxnSpPr>
          <p:nvPr/>
        </p:nvCxnSpPr>
        <p:spPr>
          <a:xfrm>
            <a:off x="9001391" y="1796619"/>
            <a:ext cx="0" cy="335567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>
            <a:extLst>
              <a:ext uri="{FF2B5EF4-FFF2-40B4-BE49-F238E27FC236}">
                <a16:creationId xmlns:a16="http://schemas.microsoft.com/office/drawing/2014/main" id="{5CEF4F08-F9A3-B64E-8E53-139085056EB0}"/>
              </a:ext>
            </a:extLst>
          </p:cNvPr>
          <p:cNvSpPr/>
          <p:nvPr/>
        </p:nvSpPr>
        <p:spPr>
          <a:xfrm flipV="1">
            <a:off x="8915456" y="4155581"/>
            <a:ext cx="171869" cy="171869"/>
          </a:xfrm>
          <a:prstGeom prst="ellipse">
            <a:avLst/>
          </a:prstGeom>
          <a:noFill/>
          <a:ln w="6350">
            <a:solidFill>
              <a:srgbClr val="21D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76998F53-50CE-9E45-B23F-A0393A0F1684}"/>
              </a:ext>
            </a:extLst>
          </p:cNvPr>
          <p:cNvSpPr>
            <a:spLocks noChangeAspect="1"/>
          </p:cNvSpPr>
          <p:nvPr/>
        </p:nvSpPr>
        <p:spPr>
          <a:xfrm flipV="1">
            <a:off x="8952454" y="4192579"/>
            <a:ext cx="97873" cy="97873"/>
          </a:xfrm>
          <a:prstGeom prst="ellipse">
            <a:avLst/>
          </a:prstGeom>
          <a:solidFill>
            <a:srgbClr val="21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cxnSp>
        <p:nvCxnSpPr>
          <p:cNvPr id="126" name="直线连接符 125">
            <a:extLst>
              <a:ext uri="{FF2B5EF4-FFF2-40B4-BE49-F238E27FC236}">
                <a16:creationId xmlns:a16="http://schemas.microsoft.com/office/drawing/2014/main" id="{9B048AEB-603D-1D4C-B2B2-246EB5655E72}"/>
              </a:ext>
            </a:extLst>
          </p:cNvPr>
          <p:cNvCxnSpPr>
            <a:cxnSpLocks/>
          </p:cNvCxnSpPr>
          <p:nvPr/>
        </p:nvCxnSpPr>
        <p:spPr>
          <a:xfrm flipV="1">
            <a:off x="3333271" y="4560351"/>
            <a:ext cx="0" cy="1652847"/>
          </a:xfrm>
          <a:prstGeom prst="line">
            <a:avLst/>
          </a:prstGeom>
          <a:ln w="9525">
            <a:solidFill>
              <a:srgbClr val="F2F7F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线连接符 126">
            <a:extLst>
              <a:ext uri="{FF2B5EF4-FFF2-40B4-BE49-F238E27FC236}">
                <a16:creationId xmlns:a16="http://schemas.microsoft.com/office/drawing/2014/main" id="{9CF9D838-9731-1246-B441-9A56C298C99A}"/>
              </a:ext>
            </a:extLst>
          </p:cNvPr>
          <p:cNvCxnSpPr>
            <a:cxnSpLocks/>
          </p:cNvCxnSpPr>
          <p:nvPr/>
        </p:nvCxnSpPr>
        <p:spPr>
          <a:xfrm rot="10800000">
            <a:off x="3333271" y="6045414"/>
            <a:ext cx="0" cy="335567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椭圆 128">
            <a:extLst>
              <a:ext uri="{FF2B5EF4-FFF2-40B4-BE49-F238E27FC236}">
                <a16:creationId xmlns:a16="http://schemas.microsoft.com/office/drawing/2014/main" id="{53A87B36-D4B2-1449-AD1D-20583F694710}"/>
              </a:ext>
            </a:extLst>
          </p:cNvPr>
          <p:cNvSpPr/>
          <p:nvPr/>
        </p:nvSpPr>
        <p:spPr>
          <a:xfrm rot="10800000" flipV="1">
            <a:off x="3247337" y="4501113"/>
            <a:ext cx="171869" cy="171869"/>
          </a:xfrm>
          <a:prstGeom prst="ellipse">
            <a:avLst/>
          </a:prstGeom>
          <a:noFill/>
          <a:ln w="6350">
            <a:solidFill>
              <a:srgbClr val="21D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D031A05D-197D-E248-994F-BF9CCCD954E0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3284335" y="4538111"/>
            <a:ext cx="97873" cy="97873"/>
          </a:xfrm>
          <a:prstGeom prst="ellipse">
            <a:avLst/>
          </a:prstGeom>
          <a:solidFill>
            <a:srgbClr val="21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cxnSp>
        <p:nvCxnSpPr>
          <p:cNvPr id="132" name="直线连接符 131">
            <a:extLst>
              <a:ext uri="{FF2B5EF4-FFF2-40B4-BE49-F238E27FC236}">
                <a16:creationId xmlns:a16="http://schemas.microsoft.com/office/drawing/2014/main" id="{B2E5C063-58B6-A54A-ABA4-34B6E3363D2B}"/>
              </a:ext>
            </a:extLst>
          </p:cNvPr>
          <p:cNvCxnSpPr>
            <a:cxnSpLocks/>
          </p:cNvCxnSpPr>
          <p:nvPr/>
        </p:nvCxnSpPr>
        <p:spPr>
          <a:xfrm flipV="1">
            <a:off x="7231163" y="4257442"/>
            <a:ext cx="0" cy="1652847"/>
          </a:xfrm>
          <a:prstGeom prst="line">
            <a:avLst/>
          </a:prstGeom>
          <a:ln w="9525">
            <a:solidFill>
              <a:srgbClr val="F2F7F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线连接符 132">
            <a:extLst>
              <a:ext uri="{FF2B5EF4-FFF2-40B4-BE49-F238E27FC236}">
                <a16:creationId xmlns:a16="http://schemas.microsoft.com/office/drawing/2014/main" id="{AA76E777-962D-0745-A5FD-D0C275F1327E}"/>
              </a:ext>
            </a:extLst>
          </p:cNvPr>
          <p:cNvCxnSpPr>
            <a:cxnSpLocks/>
          </p:cNvCxnSpPr>
          <p:nvPr/>
        </p:nvCxnSpPr>
        <p:spPr>
          <a:xfrm rot="10800000">
            <a:off x="7231163" y="5742505"/>
            <a:ext cx="0" cy="335567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椭圆 134">
            <a:extLst>
              <a:ext uri="{FF2B5EF4-FFF2-40B4-BE49-F238E27FC236}">
                <a16:creationId xmlns:a16="http://schemas.microsoft.com/office/drawing/2014/main" id="{B9C64F17-5F0B-9242-854A-F49E2ACDA00E}"/>
              </a:ext>
            </a:extLst>
          </p:cNvPr>
          <p:cNvSpPr/>
          <p:nvPr/>
        </p:nvSpPr>
        <p:spPr>
          <a:xfrm rot="10800000" flipV="1">
            <a:off x="7145229" y="4198204"/>
            <a:ext cx="171869" cy="171869"/>
          </a:xfrm>
          <a:prstGeom prst="ellipse">
            <a:avLst/>
          </a:prstGeom>
          <a:noFill/>
          <a:ln w="6350">
            <a:solidFill>
              <a:srgbClr val="21D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945CC838-5AEC-0546-8F6A-1C2E9939FC8A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7182227" y="4235202"/>
            <a:ext cx="97873" cy="97873"/>
          </a:xfrm>
          <a:prstGeom prst="ellipse">
            <a:avLst/>
          </a:prstGeom>
          <a:solidFill>
            <a:srgbClr val="21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D8B488C6-F770-0641-B647-BE0F206820BE}"/>
              </a:ext>
            </a:extLst>
          </p:cNvPr>
          <p:cNvSpPr txBox="1"/>
          <p:nvPr/>
        </p:nvSpPr>
        <p:spPr>
          <a:xfrm>
            <a:off x="1491118" y="2556268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2010</a:t>
            </a:r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年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60C65C43-4944-FB4C-9A50-F4518770CEBC}"/>
              </a:ext>
            </a:extLst>
          </p:cNvPr>
          <p:cNvSpPr/>
          <p:nvPr/>
        </p:nvSpPr>
        <p:spPr>
          <a:xfrm>
            <a:off x="1491118" y="2981704"/>
            <a:ext cx="2293946" cy="947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公司在深圳市正式注册成立，</a:t>
            </a:r>
            <a:r>
              <a:rPr lang="zh-CN" altLang="en-US" sz="1200">
                <a:solidFill>
                  <a:schemeClr val="bg1"/>
                </a:solidFill>
                <a:latin typeface="+mn-ea"/>
              </a:rPr>
              <a:t>致力于工控产品行业一体化解决方案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085055E9-FBA7-8949-93A2-771889176D3D}"/>
              </a:ext>
            </a:extLst>
          </p:cNvPr>
          <p:cNvSpPr txBox="1"/>
          <p:nvPr/>
        </p:nvSpPr>
        <p:spPr>
          <a:xfrm>
            <a:off x="5401956" y="2035838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2012</a:t>
            </a:r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年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8A2C6484-FFE3-CE4C-BB8C-3998A24D3CCA}"/>
              </a:ext>
            </a:extLst>
          </p:cNvPr>
          <p:cNvSpPr/>
          <p:nvPr/>
        </p:nvSpPr>
        <p:spPr>
          <a:xfrm>
            <a:off x="5401956" y="2461274"/>
            <a:ext cx="2293946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+mn-ea"/>
              </a:rPr>
              <a:t>与元征合作，推出工业主机，公司进入</a:t>
            </a:r>
            <a:r>
              <a:rPr lang="en" altLang="zh-CN" sz="1200">
                <a:solidFill>
                  <a:schemeClr val="bg1"/>
                </a:solidFill>
                <a:latin typeface="+mn-ea"/>
              </a:rPr>
              <a:t>LEVEL10 </a:t>
            </a:r>
            <a:r>
              <a:rPr lang="zh-CN" altLang="en-US" sz="1200">
                <a:solidFill>
                  <a:schemeClr val="bg1"/>
                </a:solidFill>
                <a:latin typeface="+mn-ea"/>
              </a:rPr>
              <a:t>整机时代</a:t>
            </a: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F77FD7A4-8A83-DF43-8FB7-6ABC04CC2877}"/>
              </a:ext>
            </a:extLst>
          </p:cNvPr>
          <p:cNvSpPr txBox="1"/>
          <p:nvPr/>
        </p:nvSpPr>
        <p:spPr>
          <a:xfrm>
            <a:off x="9087325" y="1731959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2014</a:t>
            </a:r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年</a:t>
            </a: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24002C00-9E2F-8A4E-B411-FCEA76F78E73}"/>
              </a:ext>
            </a:extLst>
          </p:cNvPr>
          <p:cNvSpPr/>
          <p:nvPr/>
        </p:nvSpPr>
        <p:spPr>
          <a:xfrm>
            <a:off x="9087325" y="2157395"/>
            <a:ext cx="2293946" cy="1390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+mn-ea"/>
              </a:rPr>
              <a:t>推出工业平板，加固手持平板，进入半导体检测，工业自动化行业</a:t>
            </a: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8967B4E5-7C49-9C48-A5C2-92FB22A8BE96}"/>
              </a:ext>
            </a:extLst>
          </p:cNvPr>
          <p:cNvSpPr txBox="1"/>
          <p:nvPr/>
        </p:nvSpPr>
        <p:spPr>
          <a:xfrm>
            <a:off x="3453009" y="6048893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2011</a:t>
            </a:r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年</a:t>
            </a: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CD4F046B-18AF-7E48-A8DE-DDA6DDC29263}"/>
              </a:ext>
            </a:extLst>
          </p:cNvPr>
          <p:cNvSpPr/>
          <p:nvPr/>
        </p:nvSpPr>
        <p:spPr>
          <a:xfrm>
            <a:off x="3453009" y="5562926"/>
            <a:ext cx="2293946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+mn-ea"/>
              </a:rPr>
              <a:t>作为</a:t>
            </a:r>
            <a:r>
              <a:rPr lang="en" altLang="zh-CN" sz="1200">
                <a:solidFill>
                  <a:schemeClr val="bg1"/>
                </a:solidFill>
                <a:latin typeface="+mn-ea"/>
              </a:rPr>
              <a:t>Intel Design House</a:t>
            </a:r>
            <a:r>
              <a:rPr lang="zh-CN" altLang="en" sz="1200">
                <a:solidFill>
                  <a:schemeClr val="bg1"/>
                </a:solidFill>
                <a:latin typeface="+mn-ea"/>
              </a:rPr>
              <a:t>，</a:t>
            </a:r>
            <a:r>
              <a:rPr lang="zh-CN" altLang="en-US" sz="1200">
                <a:solidFill>
                  <a:schemeClr val="bg1"/>
                </a:solidFill>
                <a:latin typeface="+mn-ea"/>
              </a:rPr>
              <a:t>专注于行业主板研发解决方案</a:t>
            </a: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0D53225F-5A74-7D4F-8D1F-6BF3AE44A7F3}"/>
              </a:ext>
            </a:extLst>
          </p:cNvPr>
          <p:cNvSpPr txBox="1"/>
          <p:nvPr/>
        </p:nvSpPr>
        <p:spPr>
          <a:xfrm>
            <a:off x="7350033" y="5755025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2013</a:t>
            </a:r>
            <a:r>
              <a:rPr kumimoji="1" lang="zh-CN" altLang="en-US" sz="2000" b="1">
                <a:solidFill>
                  <a:schemeClr val="bg1"/>
                </a:solidFill>
                <a:effectLst>
                  <a:outerShdw blurRad="63500" sx="102000" sy="102000" algn="ctr" rotWithShape="0">
                    <a:srgbClr val="4347F6">
                      <a:alpha val="30000"/>
                    </a:srgbClr>
                  </a:outerShdw>
                </a:effectLst>
                <a:latin typeface="+mn-ea"/>
              </a:rPr>
              <a:t>年</a:t>
            </a: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FC83EC53-F460-BB4A-BFE1-DB18E337542B}"/>
              </a:ext>
            </a:extLst>
          </p:cNvPr>
          <p:cNvSpPr/>
          <p:nvPr/>
        </p:nvSpPr>
        <p:spPr>
          <a:xfrm>
            <a:off x="7350033" y="5269058"/>
            <a:ext cx="2293946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+mn-ea"/>
              </a:rPr>
              <a:t>与中集集团达成战略合作，进入新零售、物联网行业</a:t>
            </a: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D7524591-C35A-2948-A1CB-96CB7BA14BB7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发展历程</a:t>
            </a: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C95392D9-85E9-F84B-93EC-7018A643A833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999828C4-C293-ED40-9E0A-F9087EB46581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7133BA6E-2EE4-874B-83B2-DD3E5E12C76F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7A9B48B3-61E3-A34F-9ECB-B88217A703A3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99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74" name="直接连接符 10">
            <a:extLst>
              <a:ext uri="{FF2B5EF4-FFF2-40B4-BE49-F238E27FC236}">
                <a16:creationId xmlns:a16="http://schemas.microsoft.com/office/drawing/2014/main" id="{B74CBC81-7484-304D-9FBB-5376D17A4DA9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828A7CA2-C28D-894C-8E33-55B0A15B93E5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6" name="矩形 165">
            <a:extLst>
              <a:ext uri="{FF2B5EF4-FFF2-40B4-BE49-F238E27FC236}">
                <a16:creationId xmlns:a16="http://schemas.microsoft.com/office/drawing/2014/main" id="{5E848A42-1513-E146-BE4E-EDA25698F8B3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8BA5F42A-1D31-A949-BB76-B5CAB8C5CD79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CF803ABC-88ED-8E42-B9AE-60CE173D7C06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69" name="直接连接符 16">
            <a:extLst>
              <a:ext uri="{FF2B5EF4-FFF2-40B4-BE49-F238E27FC236}">
                <a16:creationId xmlns:a16="http://schemas.microsoft.com/office/drawing/2014/main" id="{D791BDF4-5FE8-904B-B933-FA5DC62C8954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79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:a16="http://schemas.microsoft.com/office/drawing/2014/main" id="{C59CFE48-B126-DD41-8754-E295C6B3A947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41" name="î$ľîḓê">
            <a:extLst>
              <a:ext uri="{FF2B5EF4-FFF2-40B4-BE49-F238E27FC236}">
                <a16:creationId xmlns:a16="http://schemas.microsoft.com/office/drawing/2014/main" id="{862AC731-6BA6-4F55-9E14-BB420F9A56A3}"/>
              </a:ext>
            </a:extLst>
          </p:cNvPr>
          <p:cNvSpPr/>
          <p:nvPr/>
        </p:nvSpPr>
        <p:spPr>
          <a:xfrm>
            <a:off x="1800413" y="2409563"/>
            <a:ext cx="1661571" cy="1661572"/>
          </a:xfrm>
          <a:prstGeom prst="ellipse">
            <a:avLst/>
          </a:prstGeom>
          <a:solidFill>
            <a:srgbClr val="F2F7FC">
              <a:alpha val="13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í$ḻiďe">
            <a:extLst>
              <a:ext uri="{FF2B5EF4-FFF2-40B4-BE49-F238E27FC236}">
                <a16:creationId xmlns:a16="http://schemas.microsoft.com/office/drawing/2014/main" id="{43836899-828C-4FD4-BAA4-445B8A8059BA}"/>
              </a:ext>
            </a:extLst>
          </p:cNvPr>
          <p:cNvSpPr/>
          <p:nvPr/>
        </p:nvSpPr>
        <p:spPr>
          <a:xfrm>
            <a:off x="1725194" y="2337631"/>
            <a:ext cx="1812008" cy="1812008"/>
          </a:xfrm>
          <a:prstGeom prst="ellipse">
            <a:avLst/>
          </a:prstGeom>
          <a:noFill/>
          <a:ln w="25400">
            <a:gradFill flip="none" rotWithShape="1"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3" name="ïśḻíḑe">
            <a:extLst>
              <a:ext uri="{FF2B5EF4-FFF2-40B4-BE49-F238E27FC236}">
                <a16:creationId xmlns:a16="http://schemas.microsoft.com/office/drawing/2014/main" id="{A7C742DF-37C1-4D08-B3D8-18FA7EDE31B4}"/>
              </a:ext>
            </a:extLst>
          </p:cNvPr>
          <p:cNvSpPr/>
          <p:nvPr/>
        </p:nvSpPr>
        <p:spPr>
          <a:xfrm>
            <a:off x="1896766" y="2513549"/>
            <a:ext cx="1468864" cy="1453599"/>
          </a:xfrm>
          <a:prstGeom prst="ellipse">
            <a:avLst/>
          </a:prstGeom>
          <a:noFill/>
          <a:ln w="19050" cap="flat" cmpd="sng" algn="ctr">
            <a:gradFill flip="none" rotWithShape="1"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ï$1íďé">
            <a:extLst>
              <a:ext uri="{FF2B5EF4-FFF2-40B4-BE49-F238E27FC236}">
                <a16:creationId xmlns:a16="http://schemas.microsoft.com/office/drawing/2014/main" id="{E829335D-D870-478E-B81E-D15D1ECE8B0C}"/>
              </a:ext>
            </a:extLst>
          </p:cNvPr>
          <p:cNvSpPr/>
          <p:nvPr/>
        </p:nvSpPr>
        <p:spPr>
          <a:xfrm>
            <a:off x="1875410" y="4124991"/>
            <a:ext cx="1511576" cy="470514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做实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937B530-97F8-4B3A-97B2-805128C986A0}"/>
              </a:ext>
            </a:extLst>
          </p:cNvPr>
          <p:cNvSpPr txBox="1"/>
          <p:nvPr/>
        </p:nvSpPr>
        <p:spPr>
          <a:xfrm>
            <a:off x="1334459" y="4731979"/>
            <a:ext cx="2593478" cy="1249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pPr algn="just"/>
            <a:r>
              <a:rPr lang="zh-CN" altLang="en-US"/>
              <a:t>做实对利益相关方的诚信承诺，守住依法合规底线；做实基础管控体系，落实制度文化</a:t>
            </a:r>
            <a:endParaRPr lang="zh-CN" altLang="en-US" dirty="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9C829AA4-98E4-47B6-8BD1-16D6C7EC573E}"/>
              </a:ext>
            </a:extLst>
          </p:cNvPr>
          <p:cNvSpPr/>
          <p:nvPr/>
        </p:nvSpPr>
        <p:spPr>
          <a:xfrm>
            <a:off x="2299069" y="3006731"/>
            <a:ext cx="460695" cy="546406"/>
          </a:xfrm>
          <a:custGeom>
            <a:avLst/>
            <a:gdLst>
              <a:gd name="connsiteX0" fmla="*/ 477423 w 707903"/>
              <a:gd name="connsiteY0" fmla="*/ 395109 h 839606"/>
              <a:gd name="connsiteX1" fmla="*/ 428035 w 707903"/>
              <a:gd name="connsiteY1" fmla="*/ 345720 h 839606"/>
              <a:gd name="connsiteX2" fmla="*/ 279869 w 707903"/>
              <a:gd name="connsiteY2" fmla="*/ 345720 h 839606"/>
              <a:gd name="connsiteX3" fmla="*/ 279869 w 707903"/>
              <a:gd name="connsiteY3" fmla="*/ 263406 h 839606"/>
              <a:gd name="connsiteX4" fmla="*/ 267522 w 707903"/>
              <a:gd name="connsiteY4" fmla="*/ 231075 h 839606"/>
              <a:gd name="connsiteX5" fmla="*/ 312795 w 707903"/>
              <a:gd name="connsiteY5" fmla="*/ 148166 h 839606"/>
              <a:gd name="connsiteX6" fmla="*/ 312795 w 707903"/>
              <a:gd name="connsiteY6" fmla="*/ 98777 h 839606"/>
              <a:gd name="connsiteX7" fmla="*/ 214017 w 707903"/>
              <a:gd name="connsiteY7" fmla="*/ 0 h 839606"/>
              <a:gd name="connsiteX8" fmla="*/ 115240 w 707903"/>
              <a:gd name="connsiteY8" fmla="*/ 98777 h 839606"/>
              <a:gd name="connsiteX9" fmla="*/ 115240 w 707903"/>
              <a:gd name="connsiteY9" fmla="*/ 148166 h 839606"/>
              <a:gd name="connsiteX10" fmla="*/ 156598 w 707903"/>
              <a:gd name="connsiteY10" fmla="*/ 228389 h 839606"/>
              <a:gd name="connsiteX11" fmla="*/ 140168 w 707903"/>
              <a:gd name="connsiteY11" fmla="*/ 279869 h 839606"/>
              <a:gd name="connsiteX12" fmla="*/ 49389 w 707903"/>
              <a:gd name="connsiteY12" fmla="*/ 279869 h 839606"/>
              <a:gd name="connsiteX13" fmla="*/ 0 w 707903"/>
              <a:gd name="connsiteY13" fmla="*/ 329257 h 839606"/>
              <a:gd name="connsiteX14" fmla="*/ 49389 w 707903"/>
              <a:gd name="connsiteY14" fmla="*/ 378646 h 839606"/>
              <a:gd name="connsiteX15" fmla="*/ 65851 w 707903"/>
              <a:gd name="connsiteY15" fmla="*/ 378646 h 839606"/>
              <a:gd name="connsiteX16" fmla="*/ 65851 w 707903"/>
              <a:gd name="connsiteY16" fmla="*/ 526812 h 839606"/>
              <a:gd name="connsiteX17" fmla="*/ 111816 w 707903"/>
              <a:gd name="connsiteY17" fmla="*/ 600284 h 839606"/>
              <a:gd name="connsiteX18" fmla="*/ 51664 w 707903"/>
              <a:gd name="connsiteY18" fmla="*/ 780700 h 839606"/>
              <a:gd name="connsiteX19" fmla="*/ 49389 w 707903"/>
              <a:gd name="connsiteY19" fmla="*/ 794807 h 839606"/>
              <a:gd name="connsiteX20" fmla="*/ 95272 w 707903"/>
              <a:gd name="connsiteY20" fmla="*/ 839606 h 839606"/>
              <a:gd name="connsiteX21" fmla="*/ 137451 w 707903"/>
              <a:gd name="connsiteY21" fmla="*/ 809872 h 839606"/>
              <a:gd name="connsiteX22" fmla="*/ 162113 w 707903"/>
              <a:gd name="connsiteY22" fmla="*/ 740829 h 839606"/>
              <a:gd name="connsiteX23" fmla="*/ 329257 w 707903"/>
              <a:gd name="connsiteY23" fmla="*/ 740829 h 839606"/>
              <a:gd name="connsiteX24" fmla="*/ 329257 w 707903"/>
              <a:gd name="connsiteY24" fmla="*/ 839606 h 839606"/>
              <a:gd name="connsiteX25" fmla="*/ 674978 w 707903"/>
              <a:gd name="connsiteY25" fmla="*/ 839606 h 839606"/>
              <a:gd name="connsiteX26" fmla="*/ 674978 w 707903"/>
              <a:gd name="connsiteY26" fmla="*/ 510349 h 839606"/>
              <a:gd name="connsiteX27" fmla="*/ 707903 w 707903"/>
              <a:gd name="connsiteY27" fmla="*/ 510349 h 839606"/>
              <a:gd name="connsiteX28" fmla="*/ 707903 w 707903"/>
              <a:gd name="connsiteY28" fmla="*/ 411572 h 839606"/>
              <a:gd name="connsiteX29" fmla="*/ 474392 w 707903"/>
              <a:gd name="connsiteY29" fmla="*/ 411572 h 839606"/>
              <a:gd name="connsiteX30" fmla="*/ 477423 w 707903"/>
              <a:gd name="connsiteY30" fmla="*/ 395109 h 839606"/>
              <a:gd name="connsiteX31" fmla="*/ 428035 w 707903"/>
              <a:gd name="connsiteY31" fmla="*/ 378646 h 839606"/>
              <a:gd name="connsiteX32" fmla="*/ 444498 w 707903"/>
              <a:gd name="connsiteY32" fmla="*/ 395109 h 839606"/>
              <a:gd name="connsiteX33" fmla="*/ 428035 w 707903"/>
              <a:gd name="connsiteY33" fmla="*/ 411572 h 839606"/>
              <a:gd name="connsiteX34" fmla="*/ 230480 w 707903"/>
              <a:gd name="connsiteY34" fmla="*/ 411572 h 839606"/>
              <a:gd name="connsiteX35" fmla="*/ 214017 w 707903"/>
              <a:gd name="connsiteY35" fmla="*/ 395109 h 839606"/>
              <a:gd name="connsiteX36" fmla="*/ 214017 w 707903"/>
              <a:gd name="connsiteY36" fmla="*/ 263406 h 839606"/>
              <a:gd name="connsiteX37" fmla="*/ 230480 w 707903"/>
              <a:gd name="connsiteY37" fmla="*/ 246943 h 839606"/>
              <a:gd name="connsiteX38" fmla="*/ 246943 w 707903"/>
              <a:gd name="connsiteY38" fmla="*/ 263406 h 839606"/>
              <a:gd name="connsiteX39" fmla="*/ 246943 w 707903"/>
              <a:gd name="connsiteY39" fmla="*/ 378646 h 839606"/>
              <a:gd name="connsiteX40" fmla="*/ 230480 w 707903"/>
              <a:gd name="connsiteY40" fmla="*/ 444498 h 839606"/>
              <a:gd name="connsiteX41" fmla="*/ 329257 w 707903"/>
              <a:gd name="connsiteY41" fmla="*/ 444498 h 839606"/>
              <a:gd name="connsiteX42" fmla="*/ 329257 w 707903"/>
              <a:gd name="connsiteY42" fmla="*/ 510349 h 839606"/>
              <a:gd name="connsiteX43" fmla="*/ 164629 w 707903"/>
              <a:gd name="connsiteY43" fmla="*/ 510349 h 839606"/>
              <a:gd name="connsiteX44" fmla="*/ 164629 w 707903"/>
              <a:gd name="connsiteY44" fmla="*/ 353493 h 839606"/>
              <a:gd name="connsiteX45" fmla="*/ 182080 w 707903"/>
              <a:gd name="connsiteY45" fmla="*/ 253590 h 839606"/>
              <a:gd name="connsiteX46" fmla="*/ 181092 w 707903"/>
              <a:gd name="connsiteY46" fmla="*/ 263406 h 839606"/>
              <a:gd name="connsiteX47" fmla="*/ 181092 w 707903"/>
              <a:gd name="connsiteY47" fmla="*/ 395109 h 839606"/>
              <a:gd name="connsiteX48" fmla="*/ 230480 w 707903"/>
              <a:gd name="connsiteY48" fmla="*/ 444498 h 839606"/>
              <a:gd name="connsiteX49" fmla="*/ 148166 w 707903"/>
              <a:gd name="connsiteY49" fmla="*/ 98777 h 839606"/>
              <a:gd name="connsiteX50" fmla="*/ 214017 w 707903"/>
              <a:gd name="connsiteY50" fmla="*/ 32926 h 839606"/>
              <a:gd name="connsiteX51" fmla="*/ 279869 w 707903"/>
              <a:gd name="connsiteY51" fmla="*/ 98777 h 839606"/>
              <a:gd name="connsiteX52" fmla="*/ 279869 w 707903"/>
              <a:gd name="connsiteY52" fmla="*/ 148166 h 839606"/>
              <a:gd name="connsiteX53" fmla="*/ 214017 w 707903"/>
              <a:gd name="connsiteY53" fmla="*/ 214017 h 839606"/>
              <a:gd name="connsiteX54" fmla="*/ 148166 w 707903"/>
              <a:gd name="connsiteY54" fmla="*/ 148166 h 839606"/>
              <a:gd name="connsiteX55" fmla="*/ 49389 w 707903"/>
              <a:gd name="connsiteY55" fmla="*/ 345720 h 839606"/>
              <a:gd name="connsiteX56" fmla="*/ 32926 w 707903"/>
              <a:gd name="connsiteY56" fmla="*/ 329257 h 839606"/>
              <a:gd name="connsiteX57" fmla="*/ 49389 w 707903"/>
              <a:gd name="connsiteY57" fmla="*/ 312795 h 839606"/>
              <a:gd name="connsiteX58" fmla="*/ 134340 w 707903"/>
              <a:gd name="connsiteY58" fmla="*/ 312795 h 839606"/>
              <a:gd name="connsiteX59" fmla="*/ 131703 w 707903"/>
              <a:gd name="connsiteY59" fmla="*/ 353493 h 839606"/>
              <a:gd name="connsiteX60" fmla="*/ 131703 w 707903"/>
              <a:gd name="connsiteY60" fmla="*/ 510349 h 839606"/>
              <a:gd name="connsiteX61" fmla="*/ 164629 w 707903"/>
              <a:gd name="connsiteY61" fmla="*/ 543275 h 839606"/>
              <a:gd name="connsiteX62" fmla="*/ 329257 w 707903"/>
              <a:gd name="connsiteY62" fmla="*/ 543275 h 839606"/>
              <a:gd name="connsiteX63" fmla="*/ 329257 w 707903"/>
              <a:gd name="connsiteY63" fmla="*/ 576201 h 839606"/>
              <a:gd name="connsiteX64" fmla="*/ 148166 w 707903"/>
              <a:gd name="connsiteY64" fmla="*/ 576201 h 839606"/>
              <a:gd name="connsiteX65" fmla="*/ 98777 w 707903"/>
              <a:gd name="connsiteY65" fmla="*/ 526812 h 839606"/>
              <a:gd name="connsiteX66" fmla="*/ 98777 w 707903"/>
              <a:gd name="connsiteY66" fmla="*/ 345720 h 839606"/>
              <a:gd name="connsiteX67" fmla="*/ 209146 w 707903"/>
              <a:gd name="connsiteY67" fmla="*/ 609126 h 839606"/>
              <a:gd name="connsiteX68" fmla="*/ 329257 w 707903"/>
              <a:gd name="connsiteY68" fmla="*/ 609126 h 839606"/>
              <a:gd name="connsiteX69" fmla="*/ 329257 w 707903"/>
              <a:gd name="connsiteY69" fmla="*/ 642052 h 839606"/>
              <a:gd name="connsiteX70" fmla="*/ 197394 w 707903"/>
              <a:gd name="connsiteY70" fmla="*/ 642052 h 839606"/>
              <a:gd name="connsiteX71" fmla="*/ 106462 w 707903"/>
              <a:gd name="connsiteY71" fmla="*/ 798795 h 839606"/>
              <a:gd name="connsiteX72" fmla="*/ 94187 w 707903"/>
              <a:gd name="connsiteY72" fmla="*/ 806681 h 839606"/>
              <a:gd name="connsiteX73" fmla="*/ 82314 w 707903"/>
              <a:gd name="connsiteY73" fmla="*/ 794807 h 839606"/>
              <a:gd name="connsiteX74" fmla="*/ 82909 w 707903"/>
              <a:gd name="connsiteY74" fmla="*/ 791053 h 839606"/>
              <a:gd name="connsiteX75" fmla="*/ 143704 w 707903"/>
              <a:gd name="connsiteY75" fmla="*/ 608667 h 839606"/>
              <a:gd name="connsiteX76" fmla="*/ 148166 w 707903"/>
              <a:gd name="connsiteY76" fmla="*/ 609126 h 839606"/>
              <a:gd name="connsiteX77" fmla="*/ 174194 w 707903"/>
              <a:gd name="connsiteY77" fmla="*/ 609126 h 839606"/>
              <a:gd name="connsiteX78" fmla="*/ 173881 w 707903"/>
              <a:gd name="connsiteY78" fmla="*/ 707903 h 839606"/>
              <a:gd name="connsiteX79" fmla="*/ 185633 w 707903"/>
              <a:gd name="connsiteY79" fmla="*/ 674978 h 839606"/>
              <a:gd name="connsiteX80" fmla="*/ 329257 w 707903"/>
              <a:gd name="connsiteY80" fmla="*/ 674978 h 839606"/>
              <a:gd name="connsiteX81" fmla="*/ 329257 w 707903"/>
              <a:gd name="connsiteY81" fmla="*/ 707903 h 839606"/>
              <a:gd name="connsiteX82" fmla="*/ 642052 w 707903"/>
              <a:gd name="connsiteY82" fmla="*/ 806681 h 839606"/>
              <a:gd name="connsiteX83" fmla="*/ 362183 w 707903"/>
              <a:gd name="connsiteY83" fmla="*/ 806681 h 839606"/>
              <a:gd name="connsiteX84" fmla="*/ 362183 w 707903"/>
              <a:gd name="connsiteY84" fmla="*/ 510349 h 839606"/>
              <a:gd name="connsiteX85" fmla="*/ 642052 w 707903"/>
              <a:gd name="connsiteY85" fmla="*/ 510349 h 839606"/>
              <a:gd name="connsiteX86" fmla="*/ 674978 w 707903"/>
              <a:gd name="connsiteY86" fmla="*/ 477423 h 839606"/>
              <a:gd name="connsiteX87" fmla="*/ 362183 w 707903"/>
              <a:gd name="connsiteY87" fmla="*/ 477423 h 839606"/>
              <a:gd name="connsiteX88" fmla="*/ 362183 w 707903"/>
              <a:gd name="connsiteY88" fmla="*/ 444498 h 839606"/>
              <a:gd name="connsiteX89" fmla="*/ 674978 w 707903"/>
              <a:gd name="connsiteY89" fmla="*/ 444498 h 83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07903" h="839606">
                <a:moveTo>
                  <a:pt x="477423" y="395109"/>
                </a:moveTo>
                <a:cubicBezTo>
                  <a:pt x="477423" y="367883"/>
                  <a:pt x="455260" y="345720"/>
                  <a:pt x="428035" y="345720"/>
                </a:cubicBezTo>
                <a:lnTo>
                  <a:pt x="279869" y="345720"/>
                </a:lnTo>
                <a:lnTo>
                  <a:pt x="279869" y="263406"/>
                </a:lnTo>
                <a:cubicBezTo>
                  <a:pt x="279869" y="250995"/>
                  <a:pt x="275111" y="239765"/>
                  <a:pt x="267522" y="231075"/>
                </a:cubicBezTo>
                <a:cubicBezTo>
                  <a:pt x="294716" y="213470"/>
                  <a:pt x="312795" y="182917"/>
                  <a:pt x="312795" y="148166"/>
                </a:cubicBezTo>
                <a:lnTo>
                  <a:pt x="312795" y="98777"/>
                </a:lnTo>
                <a:cubicBezTo>
                  <a:pt x="312795" y="44300"/>
                  <a:pt x="268495" y="0"/>
                  <a:pt x="214017" y="0"/>
                </a:cubicBezTo>
                <a:cubicBezTo>
                  <a:pt x="159540" y="0"/>
                  <a:pt x="115240" y="44300"/>
                  <a:pt x="115240" y="98777"/>
                </a:cubicBezTo>
                <a:lnTo>
                  <a:pt x="115240" y="148166"/>
                </a:lnTo>
                <a:cubicBezTo>
                  <a:pt x="115240" y="181205"/>
                  <a:pt x="131606" y="210449"/>
                  <a:pt x="156598" y="228389"/>
                </a:cubicBezTo>
                <a:cubicBezTo>
                  <a:pt x="149749" y="245070"/>
                  <a:pt x="144211" y="262289"/>
                  <a:pt x="140168" y="279869"/>
                </a:cubicBezTo>
                <a:lnTo>
                  <a:pt x="49389" y="279869"/>
                </a:lnTo>
                <a:cubicBezTo>
                  <a:pt x="22162" y="279869"/>
                  <a:pt x="0" y="302032"/>
                  <a:pt x="0" y="329257"/>
                </a:cubicBezTo>
                <a:cubicBezTo>
                  <a:pt x="0" y="356483"/>
                  <a:pt x="22162" y="378646"/>
                  <a:pt x="49389" y="378646"/>
                </a:cubicBezTo>
                <a:lnTo>
                  <a:pt x="65851" y="378646"/>
                </a:lnTo>
                <a:lnTo>
                  <a:pt x="65851" y="526812"/>
                </a:lnTo>
                <a:cubicBezTo>
                  <a:pt x="65851" y="559096"/>
                  <a:pt x="84702" y="586803"/>
                  <a:pt x="111816" y="600284"/>
                </a:cubicBezTo>
                <a:lnTo>
                  <a:pt x="51664" y="780700"/>
                </a:lnTo>
                <a:cubicBezTo>
                  <a:pt x="50160" y="785283"/>
                  <a:pt x="49389" y="790016"/>
                  <a:pt x="49389" y="794807"/>
                </a:cubicBezTo>
                <a:cubicBezTo>
                  <a:pt x="49389" y="819501"/>
                  <a:pt x="69493" y="839606"/>
                  <a:pt x="95272" y="839606"/>
                </a:cubicBezTo>
                <a:cubicBezTo>
                  <a:pt x="114139" y="839606"/>
                  <a:pt x="131092" y="827652"/>
                  <a:pt x="137451" y="809872"/>
                </a:cubicBezTo>
                <a:lnTo>
                  <a:pt x="162113" y="740829"/>
                </a:lnTo>
                <a:lnTo>
                  <a:pt x="329257" y="740829"/>
                </a:lnTo>
                <a:lnTo>
                  <a:pt x="329257" y="839606"/>
                </a:lnTo>
                <a:lnTo>
                  <a:pt x="674978" y="839606"/>
                </a:lnTo>
                <a:lnTo>
                  <a:pt x="674978" y="510349"/>
                </a:lnTo>
                <a:lnTo>
                  <a:pt x="707903" y="510349"/>
                </a:lnTo>
                <a:lnTo>
                  <a:pt x="707903" y="411572"/>
                </a:lnTo>
                <a:lnTo>
                  <a:pt x="474392" y="411572"/>
                </a:lnTo>
                <a:cubicBezTo>
                  <a:pt x="476242" y="406402"/>
                  <a:pt x="477423" y="400904"/>
                  <a:pt x="477423" y="395109"/>
                </a:cubicBezTo>
                <a:close/>
                <a:moveTo>
                  <a:pt x="428035" y="378646"/>
                </a:moveTo>
                <a:cubicBezTo>
                  <a:pt x="437118" y="378646"/>
                  <a:pt x="444498" y="386026"/>
                  <a:pt x="444498" y="395109"/>
                </a:cubicBezTo>
                <a:cubicBezTo>
                  <a:pt x="444498" y="404192"/>
                  <a:pt x="437118" y="411572"/>
                  <a:pt x="428035" y="411572"/>
                </a:cubicBezTo>
                <a:lnTo>
                  <a:pt x="230480" y="411572"/>
                </a:lnTo>
                <a:cubicBezTo>
                  <a:pt x="221397" y="411572"/>
                  <a:pt x="214017" y="404192"/>
                  <a:pt x="214017" y="395109"/>
                </a:cubicBezTo>
                <a:lnTo>
                  <a:pt x="214017" y="263406"/>
                </a:lnTo>
                <a:cubicBezTo>
                  <a:pt x="214017" y="254323"/>
                  <a:pt x="221397" y="246943"/>
                  <a:pt x="230480" y="246943"/>
                </a:cubicBezTo>
                <a:cubicBezTo>
                  <a:pt x="239564" y="246943"/>
                  <a:pt x="246943" y="254323"/>
                  <a:pt x="246943" y="263406"/>
                </a:cubicBezTo>
                <a:lnTo>
                  <a:pt x="246943" y="378646"/>
                </a:lnTo>
                <a:close/>
                <a:moveTo>
                  <a:pt x="230480" y="444498"/>
                </a:moveTo>
                <a:lnTo>
                  <a:pt x="329257" y="444498"/>
                </a:lnTo>
                <a:lnTo>
                  <a:pt x="329257" y="510349"/>
                </a:lnTo>
                <a:lnTo>
                  <a:pt x="164629" y="510349"/>
                </a:lnTo>
                <a:lnTo>
                  <a:pt x="164629" y="353493"/>
                </a:lnTo>
                <a:cubicBezTo>
                  <a:pt x="164629" y="319563"/>
                  <a:pt x="170618" y="285583"/>
                  <a:pt x="182080" y="253590"/>
                </a:cubicBezTo>
                <a:cubicBezTo>
                  <a:pt x="181437" y="256773"/>
                  <a:pt x="181092" y="260045"/>
                  <a:pt x="181092" y="263406"/>
                </a:cubicBezTo>
                <a:lnTo>
                  <a:pt x="181092" y="395109"/>
                </a:lnTo>
                <a:cubicBezTo>
                  <a:pt x="181092" y="422334"/>
                  <a:pt x="203254" y="444498"/>
                  <a:pt x="230480" y="444498"/>
                </a:cubicBezTo>
                <a:close/>
                <a:moveTo>
                  <a:pt x="148166" y="98777"/>
                </a:moveTo>
                <a:cubicBezTo>
                  <a:pt x="148166" y="62460"/>
                  <a:pt x="177699" y="32926"/>
                  <a:pt x="214017" y="32926"/>
                </a:cubicBezTo>
                <a:cubicBezTo>
                  <a:pt x="250334" y="32926"/>
                  <a:pt x="279869" y="62460"/>
                  <a:pt x="279869" y="98777"/>
                </a:cubicBezTo>
                <a:lnTo>
                  <a:pt x="279869" y="148166"/>
                </a:lnTo>
                <a:cubicBezTo>
                  <a:pt x="279869" y="184483"/>
                  <a:pt x="250334" y="214017"/>
                  <a:pt x="214017" y="214017"/>
                </a:cubicBezTo>
                <a:cubicBezTo>
                  <a:pt x="177699" y="214017"/>
                  <a:pt x="148166" y="184483"/>
                  <a:pt x="148166" y="148166"/>
                </a:cubicBezTo>
                <a:close/>
                <a:moveTo>
                  <a:pt x="49389" y="345720"/>
                </a:moveTo>
                <a:cubicBezTo>
                  <a:pt x="40305" y="345720"/>
                  <a:pt x="32926" y="338341"/>
                  <a:pt x="32926" y="329257"/>
                </a:cubicBezTo>
                <a:cubicBezTo>
                  <a:pt x="32926" y="320174"/>
                  <a:pt x="40305" y="312795"/>
                  <a:pt x="49389" y="312795"/>
                </a:cubicBezTo>
                <a:lnTo>
                  <a:pt x="134340" y="312795"/>
                </a:lnTo>
                <a:cubicBezTo>
                  <a:pt x="132627" y="326292"/>
                  <a:pt x="131703" y="339892"/>
                  <a:pt x="131703" y="353493"/>
                </a:cubicBezTo>
                <a:lnTo>
                  <a:pt x="131703" y="510349"/>
                </a:lnTo>
                <a:cubicBezTo>
                  <a:pt x="131703" y="528508"/>
                  <a:pt x="146470" y="543275"/>
                  <a:pt x="164629" y="543275"/>
                </a:cubicBezTo>
                <a:lnTo>
                  <a:pt x="329257" y="543275"/>
                </a:lnTo>
                <a:lnTo>
                  <a:pt x="329257" y="576201"/>
                </a:lnTo>
                <a:lnTo>
                  <a:pt x="148166" y="576201"/>
                </a:lnTo>
                <a:cubicBezTo>
                  <a:pt x="120939" y="576201"/>
                  <a:pt x="98777" y="554037"/>
                  <a:pt x="98777" y="526812"/>
                </a:cubicBezTo>
                <a:lnTo>
                  <a:pt x="98777" y="345720"/>
                </a:lnTo>
                <a:close/>
                <a:moveTo>
                  <a:pt x="209146" y="609126"/>
                </a:moveTo>
                <a:lnTo>
                  <a:pt x="329257" y="609126"/>
                </a:lnTo>
                <a:lnTo>
                  <a:pt x="329257" y="642052"/>
                </a:lnTo>
                <a:lnTo>
                  <a:pt x="197394" y="642052"/>
                </a:lnTo>
                <a:close/>
                <a:moveTo>
                  <a:pt x="106462" y="798795"/>
                </a:moveTo>
                <a:cubicBezTo>
                  <a:pt x="104766" y="803522"/>
                  <a:pt x="100272" y="806681"/>
                  <a:pt x="94187" y="806681"/>
                </a:cubicBezTo>
                <a:cubicBezTo>
                  <a:pt x="87636" y="806681"/>
                  <a:pt x="82314" y="801359"/>
                  <a:pt x="82314" y="794807"/>
                </a:cubicBezTo>
                <a:cubicBezTo>
                  <a:pt x="82314" y="793562"/>
                  <a:pt x="82531" y="792243"/>
                  <a:pt x="82909" y="791053"/>
                </a:cubicBezTo>
                <a:lnTo>
                  <a:pt x="143704" y="608667"/>
                </a:lnTo>
                <a:cubicBezTo>
                  <a:pt x="145216" y="608764"/>
                  <a:pt x="146638" y="609126"/>
                  <a:pt x="148166" y="609126"/>
                </a:cubicBezTo>
                <a:lnTo>
                  <a:pt x="174194" y="609126"/>
                </a:lnTo>
                <a:close/>
                <a:moveTo>
                  <a:pt x="173881" y="707903"/>
                </a:moveTo>
                <a:lnTo>
                  <a:pt x="185633" y="674978"/>
                </a:lnTo>
                <a:lnTo>
                  <a:pt x="329257" y="674978"/>
                </a:lnTo>
                <a:lnTo>
                  <a:pt x="329257" y="707903"/>
                </a:lnTo>
                <a:close/>
                <a:moveTo>
                  <a:pt x="642052" y="806681"/>
                </a:moveTo>
                <a:lnTo>
                  <a:pt x="362183" y="806681"/>
                </a:lnTo>
                <a:lnTo>
                  <a:pt x="362183" y="510349"/>
                </a:lnTo>
                <a:lnTo>
                  <a:pt x="642052" y="510349"/>
                </a:lnTo>
                <a:close/>
                <a:moveTo>
                  <a:pt x="674978" y="477423"/>
                </a:moveTo>
                <a:lnTo>
                  <a:pt x="362183" y="477423"/>
                </a:lnTo>
                <a:lnTo>
                  <a:pt x="362183" y="444498"/>
                </a:lnTo>
                <a:lnTo>
                  <a:pt x="674978" y="444498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9AB0C7E-A07C-4D00-B910-C632392DBFA4}"/>
              </a:ext>
            </a:extLst>
          </p:cNvPr>
          <p:cNvSpPr/>
          <p:nvPr/>
        </p:nvSpPr>
        <p:spPr>
          <a:xfrm>
            <a:off x="2695481" y="2888879"/>
            <a:ext cx="235704" cy="664247"/>
          </a:xfrm>
          <a:custGeom>
            <a:avLst/>
            <a:gdLst>
              <a:gd name="connsiteX0" fmla="*/ 308413 w 362183"/>
              <a:gd name="connsiteY0" fmla="*/ 225360 h 1020681"/>
              <a:gd name="connsiteX1" fmla="*/ 345720 w 362183"/>
              <a:gd name="connsiteY1" fmla="*/ 148166 h 1020681"/>
              <a:gd name="connsiteX2" fmla="*/ 345720 w 362183"/>
              <a:gd name="connsiteY2" fmla="*/ 98777 h 1020681"/>
              <a:gd name="connsiteX3" fmla="*/ 246943 w 362183"/>
              <a:gd name="connsiteY3" fmla="*/ 0 h 1020681"/>
              <a:gd name="connsiteX4" fmla="*/ 148166 w 362183"/>
              <a:gd name="connsiteY4" fmla="*/ 98777 h 1020681"/>
              <a:gd name="connsiteX5" fmla="*/ 148166 w 362183"/>
              <a:gd name="connsiteY5" fmla="*/ 148166 h 1020681"/>
              <a:gd name="connsiteX6" fmla="*/ 200763 w 362183"/>
              <a:gd name="connsiteY6" fmla="*/ 235415 h 1020681"/>
              <a:gd name="connsiteX7" fmla="*/ 175723 w 362183"/>
              <a:gd name="connsiteY7" fmla="*/ 264299 h 1020681"/>
              <a:gd name="connsiteX8" fmla="*/ 136117 w 362183"/>
              <a:gd name="connsiteY8" fmla="*/ 378630 h 1020681"/>
              <a:gd name="connsiteX9" fmla="*/ 49389 w 362183"/>
              <a:gd name="connsiteY9" fmla="*/ 378630 h 1020681"/>
              <a:gd name="connsiteX10" fmla="*/ 0 w 362183"/>
              <a:gd name="connsiteY10" fmla="*/ 428018 h 1020681"/>
              <a:gd name="connsiteX11" fmla="*/ 49389 w 362183"/>
              <a:gd name="connsiteY11" fmla="*/ 477407 h 1020681"/>
              <a:gd name="connsiteX12" fmla="*/ 131703 w 362183"/>
              <a:gd name="connsiteY12" fmla="*/ 477407 h 1020681"/>
              <a:gd name="connsiteX13" fmla="*/ 131703 w 362183"/>
              <a:gd name="connsiteY13" fmla="*/ 576184 h 1020681"/>
              <a:gd name="connsiteX14" fmla="*/ 164629 w 362183"/>
              <a:gd name="connsiteY14" fmla="*/ 576184 h 1020681"/>
              <a:gd name="connsiteX15" fmla="*/ 164629 w 362183"/>
              <a:gd name="connsiteY15" fmla="*/ 1020682 h 1020681"/>
              <a:gd name="connsiteX16" fmla="*/ 362183 w 362183"/>
              <a:gd name="connsiteY16" fmla="*/ 1020682 h 1020681"/>
              <a:gd name="connsiteX17" fmla="*/ 362183 w 362183"/>
              <a:gd name="connsiteY17" fmla="*/ 313815 h 1020681"/>
              <a:gd name="connsiteX18" fmla="*/ 308413 w 362183"/>
              <a:gd name="connsiteY18" fmla="*/ 225360 h 1020681"/>
              <a:gd name="connsiteX19" fmla="*/ 181092 w 362183"/>
              <a:gd name="connsiteY19" fmla="*/ 148166 h 1020681"/>
              <a:gd name="connsiteX20" fmla="*/ 181092 w 362183"/>
              <a:gd name="connsiteY20" fmla="*/ 98777 h 1020681"/>
              <a:gd name="connsiteX21" fmla="*/ 246943 w 362183"/>
              <a:gd name="connsiteY21" fmla="*/ 32926 h 1020681"/>
              <a:gd name="connsiteX22" fmla="*/ 312795 w 362183"/>
              <a:gd name="connsiteY22" fmla="*/ 98777 h 1020681"/>
              <a:gd name="connsiteX23" fmla="*/ 312795 w 362183"/>
              <a:gd name="connsiteY23" fmla="*/ 148166 h 1020681"/>
              <a:gd name="connsiteX24" fmla="*/ 246943 w 362183"/>
              <a:gd name="connsiteY24" fmla="*/ 214017 h 1020681"/>
              <a:gd name="connsiteX25" fmla="*/ 181092 w 362183"/>
              <a:gd name="connsiteY25" fmla="*/ 148166 h 1020681"/>
              <a:gd name="connsiteX26" fmla="*/ 197554 w 362183"/>
              <a:gd name="connsiteY26" fmla="*/ 293992 h 1020681"/>
              <a:gd name="connsiteX27" fmla="*/ 197554 w 362183"/>
              <a:gd name="connsiteY27" fmla="*/ 378646 h 1020681"/>
              <a:gd name="connsiteX28" fmla="*/ 169436 w 362183"/>
              <a:gd name="connsiteY28" fmla="*/ 378646 h 1020681"/>
              <a:gd name="connsiteX29" fmla="*/ 197554 w 362183"/>
              <a:gd name="connsiteY29" fmla="*/ 293992 h 1020681"/>
              <a:gd name="connsiteX30" fmla="*/ 32926 w 362183"/>
              <a:gd name="connsiteY30" fmla="*/ 428035 h 1020681"/>
              <a:gd name="connsiteX31" fmla="*/ 49389 w 362183"/>
              <a:gd name="connsiteY31" fmla="*/ 411572 h 1020681"/>
              <a:gd name="connsiteX32" fmla="*/ 230480 w 362183"/>
              <a:gd name="connsiteY32" fmla="*/ 411572 h 1020681"/>
              <a:gd name="connsiteX33" fmla="*/ 230480 w 362183"/>
              <a:gd name="connsiteY33" fmla="*/ 263406 h 1020681"/>
              <a:gd name="connsiteX34" fmla="*/ 234283 w 362183"/>
              <a:gd name="connsiteY34" fmla="*/ 253277 h 1020681"/>
              <a:gd name="connsiteX35" fmla="*/ 251686 w 362183"/>
              <a:gd name="connsiteY35" fmla="*/ 247900 h 1020681"/>
              <a:gd name="connsiteX36" fmla="*/ 263406 w 362183"/>
              <a:gd name="connsiteY36" fmla="*/ 263406 h 1020681"/>
              <a:gd name="connsiteX37" fmla="*/ 263406 w 362183"/>
              <a:gd name="connsiteY37" fmla="*/ 428035 h 1020681"/>
              <a:gd name="connsiteX38" fmla="*/ 246943 w 362183"/>
              <a:gd name="connsiteY38" fmla="*/ 444498 h 1020681"/>
              <a:gd name="connsiteX39" fmla="*/ 49389 w 362183"/>
              <a:gd name="connsiteY39" fmla="*/ 444498 h 1020681"/>
              <a:gd name="connsiteX40" fmla="*/ 32926 w 362183"/>
              <a:gd name="connsiteY40" fmla="*/ 428035 h 1020681"/>
              <a:gd name="connsiteX41" fmla="*/ 246943 w 362183"/>
              <a:gd name="connsiteY41" fmla="*/ 477423 h 1020681"/>
              <a:gd name="connsiteX42" fmla="*/ 296332 w 362183"/>
              <a:gd name="connsiteY42" fmla="*/ 428035 h 1020681"/>
              <a:gd name="connsiteX43" fmla="*/ 296332 w 362183"/>
              <a:gd name="connsiteY43" fmla="*/ 263406 h 1020681"/>
              <a:gd name="connsiteX44" fmla="*/ 295593 w 362183"/>
              <a:gd name="connsiteY44" fmla="*/ 256131 h 1020681"/>
              <a:gd name="connsiteX45" fmla="*/ 329257 w 362183"/>
              <a:gd name="connsiteY45" fmla="*/ 313815 h 1020681"/>
              <a:gd name="connsiteX46" fmla="*/ 329257 w 362183"/>
              <a:gd name="connsiteY46" fmla="*/ 543275 h 1020681"/>
              <a:gd name="connsiteX47" fmla="*/ 164629 w 362183"/>
              <a:gd name="connsiteY47" fmla="*/ 543275 h 1020681"/>
              <a:gd name="connsiteX48" fmla="*/ 164629 w 362183"/>
              <a:gd name="connsiteY48" fmla="*/ 477423 h 1020681"/>
              <a:gd name="connsiteX49" fmla="*/ 197554 w 362183"/>
              <a:gd name="connsiteY49" fmla="*/ 576201 h 1020681"/>
              <a:gd name="connsiteX50" fmla="*/ 230480 w 362183"/>
              <a:gd name="connsiteY50" fmla="*/ 576201 h 1020681"/>
              <a:gd name="connsiteX51" fmla="*/ 230480 w 362183"/>
              <a:gd name="connsiteY51" fmla="*/ 987772 h 1020681"/>
              <a:gd name="connsiteX52" fmla="*/ 197554 w 362183"/>
              <a:gd name="connsiteY52" fmla="*/ 987772 h 1020681"/>
              <a:gd name="connsiteX53" fmla="*/ 263406 w 362183"/>
              <a:gd name="connsiteY53" fmla="*/ 987772 h 1020681"/>
              <a:gd name="connsiteX54" fmla="*/ 263406 w 362183"/>
              <a:gd name="connsiteY54" fmla="*/ 576201 h 1020681"/>
              <a:gd name="connsiteX55" fmla="*/ 329257 w 362183"/>
              <a:gd name="connsiteY55" fmla="*/ 576201 h 1020681"/>
              <a:gd name="connsiteX56" fmla="*/ 329257 w 362183"/>
              <a:gd name="connsiteY56" fmla="*/ 987772 h 102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2183" h="1020681">
                <a:moveTo>
                  <a:pt x="308413" y="225360"/>
                </a:moveTo>
                <a:cubicBezTo>
                  <a:pt x="331099" y="207249"/>
                  <a:pt x="345720" y="179395"/>
                  <a:pt x="345720" y="148166"/>
                </a:cubicBezTo>
                <a:lnTo>
                  <a:pt x="345720" y="98777"/>
                </a:lnTo>
                <a:cubicBezTo>
                  <a:pt x="345720" y="44300"/>
                  <a:pt x="301421" y="0"/>
                  <a:pt x="246943" y="0"/>
                </a:cubicBezTo>
                <a:cubicBezTo>
                  <a:pt x="192465" y="0"/>
                  <a:pt x="148166" y="44300"/>
                  <a:pt x="148166" y="98777"/>
                </a:cubicBezTo>
                <a:lnTo>
                  <a:pt x="148166" y="148166"/>
                </a:lnTo>
                <a:cubicBezTo>
                  <a:pt x="148166" y="185947"/>
                  <a:pt x="169516" y="218824"/>
                  <a:pt x="200763" y="235415"/>
                </a:cubicBezTo>
                <a:cubicBezTo>
                  <a:pt x="190786" y="243253"/>
                  <a:pt x="182193" y="252973"/>
                  <a:pt x="175723" y="264299"/>
                </a:cubicBezTo>
                <a:cubicBezTo>
                  <a:pt x="155393" y="299869"/>
                  <a:pt x="142371" y="338366"/>
                  <a:pt x="136117" y="378630"/>
                </a:cubicBezTo>
                <a:lnTo>
                  <a:pt x="49389" y="378630"/>
                </a:lnTo>
                <a:cubicBezTo>
                  <a:pt x="22163" y="378630"/>
                  <a:pt x="0" y="400793"/>
                  <a:pt x="0" y="428018"/>
                </a:cubicBezTo>
                <a:cubicBezTo>
                  <a:pt x="0" y="455246"/>
                  <a:pt x="22163" y="477407"/>
                  <a:pt x="49389" y="477407"/>
                </a:cubicBezTo>
                <a:lnTo>
                  <a:pt x="131703" y="477407"/>
                </a:lnTo>
                <a:lnTo>
                  <a:pt x="131703" y="576184"/>
                </a:lnTo>
                <a:lnTo>
                  <a:pt x="164629" y="576184"/>
                </a:lnTo>
                <a:lnTo>
                  <a:pt x="164629" y="1020682"/>
                </a:lnTo>
                <a:lnTo>
                  <a:pt x="362183" y="1020682"/>
                </a:lnTo>
                <a:lnTo>
                  <a:pt x="362183" y="313815"/>
                </a:lnTo>
                <a:cubicBezTo>
                  <a:pt x="362183" y="275391"/>
                  <a:pt x="340318" y="242039"/>
                  <a:pt x="308413" y="225360"/>
                </a:cubicBezTo>
                <a:close/>
                <a:moveTo>
                  <a:pt x="181092" y="148166"/>
                </a:moveTo>
                <a:lnTo>
                  <a:pt x="181092" y="98777"/>
                </a:lnTo>
                <a:cubicBezTo>
                  <a:pt x="181092" y="62459"/>
                  <a:pt x="210626" y="32926"/>
                  <a:pt x="246943" y="32926"/>
                </a:cubicBezTo>
                <a:cubicBezTo>
                  <a:pt x="283260" y="32926"/>
                  <a:pt x="312795" y="62459"/>
                  <a:pt x="312795" y="98777"/>
                </a:cubicBezTo>
                <a:lnTo>
                  <a:pt x="312795" y="148166"/>
                </a:lnTo>
                <a:cubicBezTo>
                  <a:pt x="312795" y="184484"/>
                  <a:pt x="283260" y="214017"/>
                  <a:pt x="246943" y="214017"/>
                </a:cubicBezTo>
                <a:cubicBezTo>
                  <a:pt x="210626" y="214017"/>
                  <a:pt x="181092" y="184484"/>
                  <a:pt x="181092" y="148166"/>
                </a:cubicBezTo>
                <a:close/>
                <a:moveTo>
                  <a:pt x="197554" y="293992"/>
                </a:moveTo>
                <a:lnTo>
                  <a:pt x="197554" y="378646"/>
                </a:lnTo>
                <a:lnTo>
                  <a:pt x="169436" y="378646"/>
                </a:lnTo>
                <a:cubicBezTo>
                  <a:pt x="174539" y="349097"/>
                  <a:pt x="183954" y="320761"/>
                  <a:pt x="197554" y="293992"/>
                </a:cubicBezTo>
                <a:close/>
                <a:moveTo>
                  <a:pt x="32926" y="428035"/>
                </a:moveTo>
                <a:cubicBezTo>
                  <a:pt x="32926" y="418951"/>
                  <a:pt x="40305" y="411572"/>
                  <a:pt x="49389" y="411572"/>
                </a:cubicBezTo>
                <a:lnTo>
                  <a:pt x="230480" y="411572"/>
                </a:lnTo>
                <a:lnTo>
                  <a:pt x="230480" y="263406"/>
                </a:lnTo>
                <a:cubicBezTo>
                  <a:pt x="230480" y="259523"/>
                  <a:pt x="232032" y="256098"/>
                  <a:pt x="234283" y="253277"/>
                </a:cubicBezTo>
                <a:cubicBezTo>
                  <a:pt x="239782" y="250730"/>
                  <a:pt x="245624" y="248888"/>
                  <a:pt x="251686" y="247900"/>
                </a:cubicBezTo>
                <a:cubicBezTo>
                  <a:pt x="258414" y="249974"/>
                  <a:pt x="263406" y="256010"/>
                  <a:pt x="263406" y="263406"/>
                </a:cubicBezTo>
                <a:lnTo>
                  <a:pt x="263406" y="428035"/>
                </a:lnTo>
                <a:cubicBezTo>
                  <a:pt x="263406" y="437118"/>
                  <a:pt x="256026" y="444498"/>
                  <a:pt x="246943" y="444498"/>
                </a:cubicBezTo>
                <a:lnTo>
                  <a:pt x="49389" y="444498"/>
                </a:lnTo>
                <a:cubicBezTo>
                  <a:pt x="40305" y="444498"/>
                  <a:pt x="32926" y="437118"/>
                  <a:pt x="32926" y="428035"/>
                </a:cubicBezTo>
                <a:close/>
                <a:moveTo>
                  <a:pt x="246943" y="477423"/>
                </a:moveTo>
                <a:cubicBezTo>
                  <a:pt x="274169" y="477423"/>
                  <a:pt x="296332" y="455260"/>
                  <a:pt x="296332" y="428035"/>
                </a:cubicBezTo>
                <a:lnTo>
                  <a:pt x="296332" y="263406"/>
                </a:lnTo>
                <a:cubicBezTo>
                  <a:pt x="296332" y="260922"/>
                  <a:pt x="295953" y="258519"/>
                  <a:pt x="295593" y="256131"/>
                </a:cubicBezTo>
                <a:cubicBezTo>
                  <a:pt x="315608" y="267682"/>
                  <a:pt x="329257" y="289088"/>
                  <a:pt x="329257" y="313815"/>
                </a:cubicBezTo>
                <a:lnTo>
                  <a:pt x="329257" y="543275"/>
                </a:lnTo>
                <a:lnTo>
                  <a:pt x="164629" y="543275"/>
                </a:lnTo>
                <a:lnTo>
                  <a:pt x="164629" y="477423"/>
                </a:lnTo>
                <a:close/>
                <a:moveTo>
                  <a:pt x="197554" y="576201"/>
                </a:moveTo>
                <a:lnTo>
                  <a:pt x="230480" y="576201"/>
                </a:lnTo>
                <a:lnTo>
                  <a:pt x="230480" y="987772"/>
                </a:lnTo>
                <a:lnTo>
                  <a:pt x="197554" y="987772"/>
                </a:lnTo>
                <a:close/>
                <a:moveTo>
                  <a:pt x="263406" y="987772"/>
                </a:moveTo>
                <a:lnTo>
                  <a:pt x="263406" y="576201"/>
                </a:lnTo>
                <a:lnTo>
                  <a:pt x="329257" y="576201"/>
                </a:lnTo>
                <a:lnTo>
                  <a:pt x="329257" y="987772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AC548246-918A-410A-9DA3-CE8DBBBB2496}"/>
              </a:ext>
            </a:extLst>
          </p:cNvPr>
          <p:cNvSpPr/>
          <p:nvPr/>
        </p:nvSpPr>
        <p:spPr>
          <a:xfrm>
            <a:off x="2706195" y="2931734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F895EEFE-19C7-406B-81D9-43069C645898}"/>
              </a:ext>
            </a:extLst>
          </p:cNvPr>
          <p:cNvSpPr/>
          <p:nvPr/>
        </p:nvSpPr>
        <p:spPr>
          <a:xfrm>
            <a:off x="2663339" y="2931734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CE9DD0B4-B542-4F90-8564-69C0D4A8C39A}"/>
              </a:ext>
            </a:extLst>
          </p:cNvPr>
          <p:cNvSpPr/>
          <p:nvPr/>
        </p:nvSpPr>
        <p:spPr>
          <a:xfrm>
            <a:off x="2620484" y="2931734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4AA99D3-79C3-430B-94A4-E72968BB2097}"/>
              </a:ext>
            </a:extLst>
          </p:cNvPr>
          <p:cNvSpPr/>
          <p:nvPr/>
        </p:nvSpPr>
        <p:spPr>
          <a:xfrm>
            <a:off x="2577628" y="2888879"/>
            <a:ext cx="192849" cy="147498"/>
          </a:xfrm>
          <a:custGeom>
            <a:avLst/>
            <a:gdLst>
              <a:gd name="connsiteX0" fmla="*/ 197554 w 296331"/>
              <a:gd name="connsiteY0" fmla="*/ 226646 h 226646"/>
              <a:gd name="connsiteX1" fmla="*/ 197554 w 296331"/>
              <a:gd name="connsiteY1" fmla="*/ 164629 h 226646"/>
              <a:gd name="connsiteX2" fmla="*/ 296332 w 296331"/>
              <a:gd name="connsiteY2" fmla="*/ 164629 h 226646"/>
              <a:gd name="connsiteX3" fmla="*/ 296332 w 296331"/>
              <a:gd name="connsiteY3" fmla="*/ 0 h 226646"/>
              <a:gd name="connsiteX4" fmla="*/ 0 w 296331"/>
              <a:gd name="connsiteY4" fmla="*/ 0 h 226646"/>
              <a:gd name="connsiteX5" fmla="*/ 0 w 296331"/>
              <a:gd name="connsiteY5" fmla="*/ 164629 h 226646"/>
              <a:gd name="connsiteX6" fmla="*/ 94219 w 296331"/>
              <a:gd name="connsiteY6" fmla="*/ 164629 h 226646"/>
              <a:gd name="connsiteX7" fmla="*/ 32926 w 296331"/>
              <a:gd name="connsiteY7" fmla="*/ 32926 h 226646"/>
              <a:gd name="connsiteX8" fmla="*/ 263406 w 296331"/>
              <a:gd name="connsiteY8" fmla="*/ 32926 h 226646"/>
              <a:gd name="connsiteX9" fmla="*/ 263406 w 296331"/>
              <a:gd name="connsiteY9" fmla="*/ 131703 h 226646"/>
              <a:gd name="connsiteX10" fmla="*/ 164629 w 296331"/>
              <a:gd name="connsiteY10" fmla="*/ 131703 h 226646"/>
              <a:gd name="connsiteX11" fmla="*/ 164629 w 296331"/>
              <a:gd name="connsiteY11" fmla="*/ 168463 h 226646"/>
              <a:gd name="connsiteX12" fmla="*/ 103335 w 296331"/>
              <a:gd name="connsiteY12" fmla="*/ 131703 h 226646"/>
              <a:gd name="connsiteX13" fmla="*/ 32926 w 296331"/>
              <a:gd name="connsiteY13" fmla="*/ 131703 h 22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6331" h="226646">
                <a:moveTo>
                  <a:pt x="197554" y="226646"/>
                </a:moveTo>
                <a:lnTo>
                  <a:pt x="197554" y="164629"/>
                </a:lnTo>
                <a:lnTo>
                  <a:pt x="296332" y="164629"/>
                </a:lnTo>
                <a:lnTo>
                  <a:pt x="296332" y="0"/>
                </a:lnTo>
                <a:lnTo>
                  <a:pt x="0" y="0"/>
                </a:lnTo>
                <a:lnTo>
                  <a:pt x="0" y="164629"/>
                </a:lnTo>
                <a:lnTo>
                  <a:pt x="94219" y="164629"/>
                </a:lnTo>
                <a:close/>
                <a:moveTo>
                  <a:pt x="32926" y="32926"/>
                </a:moveTo>
                <a:lnTo>
                  <a:pt x="263406" y="32926"/>
                </a:lnTo>
                <a:lnTo>
                  <a:pt x="263406" y="131703"/>
                </a:lnTo>
                <a:lnTo>
                  <a:pt x="164629" y="131703"/>
                </a:lnTo>
                <a:lnTo>
                  <a:pt x="164629" y="168463"/>
                </a:lnTo>
                <a:lnTo>
                  <a:pt x="103335" y="131703"/>
                </a:lnTo>
                <a:lnTo>
                  <a:pt x="32926" y="131703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59CA28E0-36CA-460F-B77B-D98DD4704EE5}"/>
              </a:ext>
            </a:extLst>
          </p:cNvPr>
          <p:cNvSpPr/>
          <p:nvPr/>
        </p:nvSpPr>
        <p:spPr>
          <a:xfrm>
            <a:off x="2566914" y="3103156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6622C2F4-E258-447E-BBE4-8F741DFD6F33}"/>
              </a:ext>
            </a:extLst>
          </p:cNvPr>
          <p:cNvSpPr/>
          <p:nvPr/>
        </p:nvSpPr>
        <p:spPr>
          <a:xfrm>
            <a:off x="2609770" y="3103156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B470BFB6-22E3-4986-9A24-1C9A75B0C88C}"/>
              </a:ext>
            </a:extLst>
          </p:cNvPr>
          <p:cNvSpPr/>
          <p:nvPr/>
        </p:nvSpPr>
        <p:spPr>
          <a:xfrm>
            <a:off x="2524059" y="3060300"/>
            <a:ext cx="149994" cy="137867"/>
          </a:xfrm>
          <a:custGeom>
            <a:avLst/>
            <a:gdLst>
              <a:gd name="connsiteX0" fmla="*/ 98777 w 230480"/>
              <a:gd name="connsiteY0" fmla="*/ 211846 h 211846"/>
              <a:gd name="connsiteX1" fmla="*/ 169621 w 230480"/>
              <a:gd name="connsiteY1" fmla="*/ 164629 h 211846"/>
              <a:gd name="connsiteX2" fmla="*/ 230480 w 230480"/>
              <a:gd name="connsiteY2" fmla="*/ 164629 h 211846"/>
              <a:gd name="connsiteX3" fmla="*/ 230480 w 230480"/>
              <a:gd name="connsiteY3" fmla="*/ 0 h 211846"/>
              <a:gd name="connsiteX4" fmla="*/ 0 w 230480"/>
              <a:gd name="connsiteY4" fmla="*/ 0 h 211846"/>
              <a:gd name="connsiteX5" fmla="*/ 0 w 230480"/>
              <a:gd name="connsiteY5" fmla="*/ 164629 h 211846"/>
              <a:gd name="connsiteX6" fmla="*/ 98777 w 230480"/>
              <a:gd name="connsiteY6" fmla="*/ 164629 h 211846"/>
              <a:gd name="connsiteX7" fmla="*/ 32926 w 230480"/>
              <a:gd name="connsiteY7" fmla="*/ 131703 h 211846"/>
              <a:gd name="connsiteX8" fmla="*/ 32926 w 230480"/>
              <a:gd name="connsiteY8" fmla="*/ 32926 h 211846"/>
              <a:gd name="connsiteX9" fmla="*/ 197554 w 230480"/>
              <a:gd name="connsiteY9" fmla="*/ 32926 h 211846"/>
              <a:gd name="connsiteX10" fmla="*/ 197554 w 230480"/>
              <a:gd name="connsiteY10" fmla="*/ 131703 h 211846"/>
              <a:gd name="connsiteX11" fmla="*/ 159636 w 230480"/>
              <a:gd name="connsiteY11" fmla="*/ 131703 h 211846"/>
              <a:gd name="connsiteX12" fmla="*/ 131703 w 230480"/>
              <a:gd name="connsiteY12" fmla="*/ 150337 h 211846"/>
              <a:gd name="connsiteX13" fmla="*/ 131703 w 230480"/>
              <a:gd name="connsiteY13" fmla="*/ 131703 h 21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480" h="211846">
                <a:moveTo>
                  <a:pt x="98777" y="211846"/>
                </a:moveTo>
                <a:lnTo>
                  <a:pt x="169621" y="164629"/>
                </a:lnTo>
                <a:lnTo>
                  <a:pt x="230480" y="164629"/>
                </a:lnTo>
                <a:lnTo>
                  <a:pt x="230480" y="0"/>
                </a:lnTo>
                <a:lnTo>
                  <a:pt x="0" y="0"/>
                </a:lnTo>
                <a:lnTo>
                  <a:pt x="0" y="164629"/>
                </a:lnTo>
                <a:lnTo>
                  <a:pt x="98777" y="164629"/>
                </a:lnTo>
                <a:close/>
                <a:moveTo>
                  <a:pt x="32926" y="131703"/>
                </a:moveTo>
                <a:lnTo>
                  <a:pt x="32926" y="32926"/>
                </a:lnTo>
                <a:lnTo>
                  <a:pt x="197554" y="32926"/>
                </a:lnTo>
                <a:lnTo>
                  <a:pt x="197554" y="131703"/>
                </a:lnTo>
                <a:lnTo>
                  <a:pt x="159636" y="131703"/>
                </a:lnTo>
                <a:lnTo>
                  <a:pt x="131703" y="150337"/>
                </a:lnTo>
                <a:lnTo>
                  <a:pt x="131703" y="131703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1" name="î$ľîḓê">
            <a:extLst>
              <a:ext uri="{FF2B5EF4-FFF2-40B4-BE49-F238E27FC236}">
                <a16:creationId xmlns:a16="http://schemas.microsoft.com/office/drawing/2014/main" id="{8C278154-FB32-4745-B4B1-9D5CCE984A3D}"/>
              </a:ext>
            </a:extLst>
          </p:cNvPr>
          <p:cNvSpPr/>
          <p:nvPr/>
        </p:nvSpPr>
        <p:spPr>
          <a:xfrm>
            <a:off x="5265216" y="2408421"/>
            <a:ext cx="1661571" cy="1661572"/>
          </a:xfrm>
          <a:prstGeom prst="ellipse">
            <a:avLst/>
          </a:prstGeom>
          <a:solidFill>
            <a:srgbClr val="F2F7FC">
              <a:alpha val="13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2" name="í$ḻiďe">
            <a:extLst>
              <a:ext uri="{FF2B5EF4-FFF2-40B4-BE49-F238E27FC236}">
                <a16:creationId xmlns:a16="http://schemas.microsoft.com/office/drawing/2014/main" id="{BAAAC077-941B-4C47-A180-A9562675DC2D}"/>
              </a:ext>
            </a:extLst>
          </p:cNvPr>
          <p:cNvSpPr/>
          <p:nvPr/>
        </p:nvSpPr>
        <p:spPr>
          <a:xfrm>
            <a:off x="5189997" y="2336489"/>
            <a:ext cx="1812008" cy="1812008"/>
          </a:xfrm>
          <a:prstGeom prst="ellipse">
            <a:avLst/>
          </a:prstGeom>
          <a:noFill/>
          <a:ln w="25400">
            <a:gradFill flip="none" rotWithShape="1"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3" name="ïśḻíḑe">
            <a:extLst>
              <a:ext uri="{FF2B5EF4-FFF2-40B4-BE49-F238E27FC236}">
                <a16:creationId xmlns:a16="http://schemas.microsoft.com/office/drawing/2014/main" id="{16789A4A-85C9-8342-9C15-8CD3BBFC9256}"/>
              </a:ext>
            </a:extLst>
          </p:cNvPr>
          <p:cNvSpPr/>
          <p:nvPr/>
        </p:nvSpPr>
        <p:spPr>
          <a:xfrm>
            <a:off x="5361569" y="2512407"/>
            <a:ext cx="1468864" cy="1453599"/>
          </a:xfrm>
          <a:prstGeom prst="ellipse">
            <a:avLst/>
          </a:prstGeom>
          <a:noFill/>
          <a:ln w="19050" cap="flat" cmpd="sng" algn="ctr">
            <a:gradFill flip="none" rotWithShape="1"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4" name="ï$1íďé">
            <a:extLst>
              <a:ext uri="{FF2B5EF4-FFF2-40B4-BE49-F238E27FC236}">
                <a16:creationId xmlns:a16="http://schemas.microsoft.com/office/drawing/2014/main" id="{FEC60351-642B-D440-8E3E-CD4CA56746B6}"/>
              </a:ext>
            </a:extLst>
          </p:cNvPr>
          <p:cNvSpPr/>
          <p:nvPr/>
        </p:nvSpPr>
        <p:spPr>
          <a:xfrm>
            <a:off x="5340213" y="4123849"/>
            <a:ext cx="1511576" cy="470514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做强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9ABBDCE1-26CD-6543-9FC9-777003E804EA}"/>
              </a:ext>
            </a:extLst>
          </p:cNvPr>
          <p:cNvSpPr txBox="1"/>
          <p:nvPr/>
        </p:nvSpPr>
        <p:spPr>
          <a:xfrm>
            <a:off x="4799261" y="4730837"/>
            <a:ext cx="2593478" cy="1544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/>
              <a:t>在关键技术经济指标、资本回报水平、运行效率、产品竞争力、品牌影响力以及资本市场地位等方面优于同行</a:t>
            </a:r>
            <a:endParaRPr lang="zh-CN" altLang="en-US" dirty="0"/>
          </a:p>
        </p:txBody>
      </p:sp>
      <p:sp>
        <p:nvSpPr>
          <p:cNvPr id="87" name="任意多边形: 形状 44">
            <a:extLst>
              <a:ext uri="{FF2B5EF4-FFF2-40B4-BE49-F238E27FC236}">
                <a16:creationId xmlns:a16="http://schemas.microsoft.com/office/drawing/2014/main" id="{9E8EFDC7-992C-5648-BBE3-26F9A16189C5}"/>
              </a:ext>
            </a:extLst>
          </p:cNvPr>
          <p:cNvSpPr/>
          <p:nvPr/>
        </p:nvSpPr>
        <p:spPr>
          <a:xfrm>
            <a:off x="5763872" y="3005589"/>
            <a:ext cx="460695" cy="546406"/>
          </a:xfrm>
          <a:custGeom>
            <a:avLst/>
            <a:gdLst>
              <a:gd name="connsiteX0" fmla="*/ 477423 w 707903"/>
              <a:gd name="connsiteY0" fmla="*/ 395109 h 839606"/>
              <a:gd name="connsiteX1" fmla="*/ 428035 w 707903"/>
              <a:gd name="connsiteY1" fmla="*/ 345720 h 839606"/>
              <a:gd name="connsiteX2" fmla="*/ 279869 w 707903"/>
              <a:gd name="connsiteY2" fmla="*/ 345720 h 839606"/>
              <a:gd name="connsiteX3" fmla="*/ 279869 w 707903"/>
              <a:gd name="connsiteY3" fmla="*/ 263406 h 839606"/>
              <a:gd name="connsiteX4" fmla="*/ 267522 w 707903"/>
              <a:gd name="connsiteY4" fmla="*/ 231075 h 839606"/>
              <a:gd name="connsiteX5" fmla="*/ 312795 w 707903"/>
              <a:gd name="connsiteY5" fmla="*/ 148166 h 839606"/>
              <a:gd name="connsiteX6" fmla="*/ 312795 w 707903"/>
              <a:gd name="connsiteY6" fmla="*/ 98777 h 839606"/>
              <a:gd name="connsiteX7" fmla="*/ 214017 w 707903"/>
              <a:gd name="connsiteY7" fmla="*/ 0 h 839606"/>
              <a:gd name="connsiteX8" fmla="*/ 115240 w 707903"/>
              <a:gd name="connsiteY8" fmla="*/ 98777 h 839606"/>
              <a:gd name="connsiteX9" fmla="*/ 115240 w 707903"/>
              <a:gd name="connsiteY9" fmla="*/ 148166 h 839606"/>
              <a:gd name="connsiteX10" fmla="*/ 156598 w 707903"/>
              <a:gd name="connsiteY10" fmla="*/ 228389 h 839606"/>
              <a:gd name="connsiteX11" fmla="*/ 140168 w 707903"/>
              <a:gd name="connsiteY11" fmla="*/ 279869 h 839606"/>
              <a:gd name="connsiteX12" fmla="*/ 49389 w 707903"/>
              <a:gd name="connsiteY12" fmla="*/ 279869 h 839606"/>
              <a:gd name="connsiteX13" fmla="*/ 0 w 707903"/>
              <a:gd name="connsiteY13" fmla="*/ 329257 h 839606"/>
              <a:gd name="connsiteX14" fmla="*/ 49389 w 707903"/>
              <a:gd name="connsiteY14" fmla="*/ 378646 h 839606"/>
              <a:gd name="connsiteX15" fmla="*/ 65851 w 707903"/>
              <a:gd name="connsiteY15" fmla="*/ 378646 h 839606"/>
              <a:gd name="connsiteX16" fmla="*/ 65851 w 707903"/>
              <a:gd name="connsiteY16" fmla="*/ 526812 h 839606"/>
              <a:gd name="connsiteX17" fmla="*/ 111816 w 707903"/>
              <a:gd name="connsiteY17" fmla="*/ 600284 h 839606"/>
              <a:gd name="connsiteX18" fmla="*/ 51664 w 707903"/>
              <a:gd name="connsiteY18" fmla="*/ 780700 h 839606"/>
              <a:gd name="connsiteX19" fmla="*/ 49389 w 707903"/>
              <a:gd name="connsiteY19" fmla="*/ 794807 h 839606"/>
              <a:gd name="connsiteX20" fmla="*/ 95272 w 707903"/>
              <a:gd name="connsiteY20" fmla="*/ 839606 h 839606"/>
              <a:gd name="connsiteX21" fmla="*/ 137451 w 707903"/>
              <a:gd name="connsiteY21" fmla="*/ 809872 h 839606"/>
              <a:gd name="connsiteX22" fmla="*/ 162113 w 707903"/>
              <a:gd name="connsiteY22" fmla="*/ 740829 h 839606"/>
              <a:gd name="connsiteX23" fmla="*/ 329257 w 707903"/>
              <a:gd name="connsiteY23" fmla="*/ 740829 h 839606"/>
              <a:gd name="connsiteX24" fmla="*/ 329257 w 707903"/>
              <a:gd name="connsiteY24" fmla="*/ 839606 h 839606"/>
              <a:gd name="connsiteX25" fmla="*/ 674978 w 707903"/>
              <a:gd name="connsiteY25" fmla="*/ 839606 h 839606"/>
              <a:gd name="connsiteX26" fmla="*/ 674978 w 707903"/>
              <a:gd name="connsiteY26" fmla="*/ 510349 h 839606"/>
              <a:gd name="connsiteX27" fmla="*/ 707903 w 707903"/>
              <a:gd name="connsiteY27" fmla="*/ 510349 h 839606"/>
              <a:gd name="connsiteX28" fmla="*/ 707903 w 707903"/>
              <a:gd name="connsiteY28" fmla="*/ 411572 h 839606"/>
              <a:gd name="connsiteX29" fmla="*/ 474392 w 707903"/>
              <a:gd name="connsiteY29" fmla="*/ 411572 h 839606"/>
              <a:gd name="connsiteX30" fmla="*/ 477423 w 707903"/>
              <a:gd name="connsiteY30" fmla="*/ 395109 h 839606"/>
              <a:gd name="connsiteX31" fmla="*/ 428035 w 707903"/>
              <a:gd name="connsiteY31" fmla="*/ 378646 h 839606"/>
              <a:gd name="connsiteX32" fmla="*/ 444498 w 707903"/>
              <a:gd name="connsiteY32" fmla="*/ 395109 h 839606"/>
              <a:gd name="connsiteX33" fmla="*/ 428035 w 707903"/>
              <a:gd name="connsiteY33" fmla="*/ 411572 h 839606"/>
              <a:gd name="connsiteX34" fmla="*/ 230480 w 707903"/>
              <a:gd name="connsiteY34" fmla="*/ 411572 h 839606"/>
              <a:gd name="connsiteX35" fmla="*/ 214017 w 707903"/>
              <a:gd name="connsiteY35" fmla="*/ 395109 h 839606"/>
              <a:gd name="connsiteX36" fmla="*/ 214017 w 707903"/>
              <a:gd name="connsiteY36" fmla="*/ 263406 h 839606"/>
              <a:gd name="connsiteX37" fmla="*/ 230480 w 707903"/>
              <a:gd name="connsiteY37" fmla="*/ 246943 h 839606"/>
              <a:gd name="connsiteX38" fmla="*/ 246943 w 707903"/>
              <a:gd name="connsiteY38" fmla="*/ 263406 h 839606"/>
              <a:gd name="connsiteX39" fmla="*/ 246943 w 707903"/>
              <a:gd name="connsiteY39" fmla="*/ 378646 h 839606"/>
              <a:gd name="connsiteX40" fmla="*/ 230480 w 707903"/>
              <a:gd name="connsiteY40" fmla="*/ 444498 h 839606"/>
              <a:gd name="connsiteX41" fmla="*/ 329257 w 707903"/>
              <a:gd name="connsiteY41" fmla="*/ 444498 h 839606"/>
              <a:gd name="connsiteX42" fmla="*/ 329257 w 707903"/>
              <a:gd name="connsiteY42" fmla="*/ 510349 h 839606"/>
              <a:gd name="connsiteX43" fmla="*/ 164629 w 707903"/>
              <a:gd name="connsiteY43" fmla="*/ 510349 h 839606"/>
              <a:gd name="connsiteX44" fmla="*/ 164629 w 707903"/>
              <a:gd name="connsiteY44" fmla="*/ 353493 h 839606"/>
              <a:gd name="connsiteX45" fmla="*/ 182080 w 707903"/>
              <a:gd name="connsiteY45" fmla="*/ 253590 h 839606"/>
              <a:gd name="connsiteX46" fmla="*/ 181092 w 707903"/>
              <a:gd name="connsiteY46" fmla="*/ 263406 h 839606"/>
              <a:gd name="connsiteX47" fmla="*/ 181092 w 707903"/>
              <a:gd name="connsiteY47" fmla="*/ 395109 h 839606"/>
              <a:gd name="connsiteX48" fmla="*/ 230480 w 707903"/>
              <a:gd name="connsiteY48" fmla="*/ 444498 h 839606"/>
              <a:gd name="connsiteX49" fmla="*/ 148166 w 707903"/>
              <a:gd name="connsiteY49" fmla="*/ 98777 h 839606"/>
              <a:gd name="connsiteX50" fmla="*/ 214017 w 707903"/>
              <a:gd name="connsiteY50" fmla="*/ 32926 h 839606"/>
              <a:gd name="connsiteX51" fmla="*/ 279869 w 707903"/>
              <a:gd name="connsiteY51" fmla="*/ 98777 h 839606"/>
              <a:gd name="connsiteX52" fmla="*/ 279869 w 707903"/>
              <a:gd name="connsiteY52" fmla="*/ 148166 h 839606"/>
              <a:gd name="connsiteX53" fmla="*/ 214017 w 707903"/>
              <a:gd name="connsiteY53" fmla="*/ 214017 h 839606"/>
              <a:gd name="connsiteX54" fmla="*/ 148166 w 707903"/>
              <a:gd name="connsiteY54" fmla="*/ 148166 h 839606"/>
              <a:gd name="connsiteX55" fmla="*/ 49389 w 707903"/>
              <a:gd name="connsiteY55" fmla="*/ 345720 h 839606"/>
              <a:gd name="connsiteX56" fmla="*/ 32926 w 707903"/>
              <a:gd name="connsiteY56" fmla="*/ 329257 h 839606"/>
              <a:gd name="connsiteX57" fmla="*/ 49389 w 707903"/>
              <a:gd name="connsiteY57" fmla="*/ 312795 h 839606"/>
              <a:gd name="connsiteX58" fmla="*/ 134340 w 707903"/>
              <a:gd name="connsiteY58" fmla="*/ 312795 h 839606"/>
              <a:gd name="connsiteX59" fmla="*/ 131703 w 707903"/>
              <a:gd name="connsiteY59" fmla="*/ 353493 h 839606"/>
              <a:gd name="connsiteX60" fmla="*/ 131703 w 707903"/>
              <a:gd name="connsiteY60" fmla="*/ 510349 h 839606"/>
              <a:gd name="connsiteX61" fmla="*/ 164629 w 707903"/>
              <a:gd name="connsiteY61" fmla="*/ 543275 h 839606"/>
              <a:gd name="connsiteX62" fmla="*/ 329257 w 707903"/>
              <a:gd name="connsiteY62" fmla="*/ 543275 h 839606"/>
              <a:gd name="connsiteX63" fmla="*/ 329257 w 707903"/>
              <a:gd name="connsiteY63" fmla="*/ 576201 h 839606"/>
              <a:gd name="connsiteX64" fmla="*/ 148166 w 707903"/>
              <a:gd name="connsiteY64" fmla="*/ 576201 h 839606"/>
              <a:gd name="connsiteX65" fmla="*/ 98777 w 707903"/>
              <a:gd name="connsiteY65" fmla="*/ 526812 h 839606"/>
              <a:gd name="connsiteX66" fmla="*/ 98777 w 707903"/>
              <a:gd name="connsiteY66" fmla="*/ 345720 h 839606"/>
              <a:gd name="connsiteX67" fmla="*/ 209146 w 707903"/>
              <a:gd name="connsiteY67" fmla="*/ 609126 h 839606"/>
              <a:gd name="connsiteX68" fmla="*/ 329257 w 707903"/>
              <a:gd name="connsiteY68" fmla="*/ 609126 h 839606"/>
              <a:gd name="connsiteX69" fmla="*/ 329257 w 707903"/>
              <a:gd name="connsiteY69" fmla="*/ 642052 h 839606"/>
              <a:gd name="connsiteX70" fmla="*/ 197394 w 707903"/>
              <a:gd name="connsiteY70" fmla="*/ 642052 h 839606"/>
              <a:gd name="connsiteX71" fmla="*/ 106462 w 707903"/>
              <a:gd name="connsiteY71" fmla="*/ 798795 h 839606"/>
              <a:gd name="connsiteX72" fmla="*/ 94187 w 707903"/>
              <a:gd name="connsiteY72" fmla="*/ 806681 h 839606"/>
              <a:gd name="connsiteX73" fmla="*/ 82314 w 707903"/>
              <a:gd name="connsiteY73" fmla="*/ 794807 h 839606"/>
              <a:gd name="connsiteX74" fmla="*/ 82909 w 707903"/>
              <a:gd name="connsiteY74" fmla="*/ 791053 h 839606"/>
              <a:gd name="connsiteX75" fmla="*/ 143704 w 707903"/>
              <a:gd name="connsiteY75" fmla="*/ 608667 h 839606"/>
              <a:gd name="connsiteX76" fmla="*/ 148166 w 707903"/>
              <a:gd name="connsiteY76" fmla="*/ 609126 h 839606"/>
              <a:gd name="connsiteX77" fmla="*/ 174194 w 707903"/>
              <a:gd name="connsiteY77" fmla="*/ 609126 h 839606"/>
              <a:gd name="connsiteX78" fmla="*/ 173881 w 707903"/>
              <a:gd name="connsiteY78" fmla="*/ 707903 h 839606"/>
              <a:gd name="connsiteX79" fmla="*/ 185633 w 707903"/>
              <a:gd name="connsiteY79" fmla="*/ 674978 h 839606"/>
              <a:gd name="connsiteX80" fmla="*/ 329257 w 707903"/>
              <a:gd name="connsiteY80" fmla="*/ 674978 h 839606"/>
              <a:gd name="connsiteX81" fmla="*/ 329257 w 707903"/>
              <a:gd name="connsiteY81" fmla="*/ 707903 h 839606"/>
              <a:gd name="connsiteX82" fmla="*/ 642052 w 707903"/>
              <a:gd name="connsiteY82" fmla="*/ 806681 h 839606"/>
              <a:gd name="connsiteX83" fmla="*/ 362183 w 707903"/>
              <a:gd name="connsiteY83" fmla="*/ 806681 h 839606"/>
              <a:gd name="connsiteX84" fmla="*/ 362183 w 707903"/>
              <a:gd name="connsiteY84" fmla="*/ 510349 h 839606"/>
              <a:gd name="connsiteX85" fmla="*/ 642052 w 707903"/>
              <a:gd name="connsiteY85" fmla="*/ 510349 h 839606"/>
              <a:gd name="connsiteX86" fmla="*/ 674978 w 707903"/>
              <a:gd name="connsiteY86" fmla="*/ 477423 h 839606"/>
              <a:gd name="connsiteX87" fmla="*/ 362183 w 707903"/>
              <a:gd name="connsiteY87" fmla="*/ 477423 h 839606"/>
              <a:gd name="connsiteX88" fmla="*/ 362183 w 707903"/>
              <a:gd name="connsiteY88" fmla="*/ 444498 h 839606"/>
              <a:gd name="connsiteX89" fmla="*/ 674978 w 707903"/>
              <a:gd name="connsiteY89" fmla="*/ 444498 h 83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07903" h="839606">
                <a:moveTo>
                  <a:pt x="477423" y="395109"/>
                </a:moveTo>
                <a:cubicBezTo>
                  <a:pt x="477423" y="367883"/>
                  <a:pt x="455260" y="345720"/>
                  <a:pt x="428035" y="345720"/>
                </a:cubicBezTo>
                <a:lnTo>
                  <a:pt x="279869" y="345720"/>
                </a:lnTo>
                <a:lnTo>
                  <a:pt x="279869" y="263406"/>
                </a:lnTo>
                <a:cubicBezTo>
                  <a:pt x="279869" y="250995"/>
                  <a:pt x="275111" y="239765"/>
                  <a:pt x="267522" y="231075"/>
                </a:cubicBezTo>
                <a:cubicBezTo>
                  <a:pt x="294716" y="213470"/>
                  <a:pt x="312795" y="182917"/>
                  <a:pt x="312795" y="148166"/>
                </a:cubicBezTo>
                <a:lnTo>
                  <a:pt x="312795" y="98777"/>
                </a:lnTo>
                <a:cubicBezTo>
                  <a:pt x="312795" y="44300"/>
                  <a:pt x="268495" y="0"/>
                  <a:pt x="214017" y="0"/>
                </a:cubicBezTo>
                <a:cubicBezTo>
                  <a:pt x="159540" y="0"/>
                  <a:pt x="115240" y="44300"/>
                  <a:pt x="115240" y="98777"/>
                </a:cubicBezTo>
                <a:lnTo>
                  <a:pt x="115240" y="148166"/>
                </a:lnTo>
                <a:cubicBezTo>
                  <a:pt x="115240" y="181205"/>
                  <a:pt x="131606" y="210449"/>
                  <a:pt x="156598" y="228389"/>
                </a:cubicBezTo>
                <a:cubicBezTo>
                  <a:pt x="149749" y="245070"/>
                  <a:pt x="144211" y="262289"/>
                  <a:pt x="140168" y="279869"/>
                </a:cubicBezTo>
                <a:lnTo>
                  <a:pt x="49389" y="279869"/>
                </a:lnTo>
                <a:cubicBezTo>
                  <a:pt x="22162" y="279869"/>
                  <a:pt x="0" y="302032"/>
                  <a:pt x="0" y="329257"/>
                </a:cubicBezTo>
                <a:cubicBezTo>
                  <a:pt x="0" y="356483"/>
                  <a:pt x="22162" y="378646"/>
                  <a:pt x="49389" y="378646"/>
                </a:cubicBezTo>
                <a:lnTo>
                  <a:pt x="65851" y="378646"/>
                </a:lnTo>
                <a:lnTo>
                  <a:pt x="65851" y="526812"/>
                </a:lnTo>
                <a:cubicBezTo>
                  <a:pt x="65851" y="559096"/>
                  <a:pt x="84702" y="586803"/>
                  <a:pt x="111816" y="600284"/>
                </a:cubicBezTo>
                <a:lnTo>
                  <a:pt x="51664" y="780700"/>
                </a:lnTo>
                <a:cubicBezTo>
                  <a:pt x="50160" y="785283"/>
                  <a:pt x="49389" y="790016"/>
                  <a:pt x="49389" y="794807"/>
                </a:cubicBezTo>
                <a:cubicBezTo>
                  <a:pt x="49389" y="819501"/>
                  <a:pt x="69493" y="839606"/>
                  <a:pt x="95272" y="839606"/>
                </a:cubicBezTo>
                <a:cubicBezTo>
                  <a:pt x="114139" y="839606"/>
                  <a:pt x="131092" y="827652"/>
                  <a:pt x="137451" y="809872"/>
                </a:cubicBezTo>
                <a:lnTo>
                  <a:pt x="162113" y="740829"/>
                </a:lnTo>
                <a:lnTo>
                  <a:pt x="329257" y="740829"/>
                </a:lnTo>
                <a:lnTo>
                  <a:pt x="329257" y="839606"/>
                </a:lnTo>
                <a:lnTo>
                  <a:pt x="674978" y="839606"/>
                </a:lnTo>
                <a:lnTo>
                  <a:pt x="674978" y="510349"/>
                </a:lnTo>
                <a:lnTo>
                  <a:pt x="707903" y="510349"/>
                </a:lnTo>
                <a:lnTo>
                  <a:pt x="707903" y="411572"/>
                </a:lnTo>
                <a:lnTo>
                  <a:pt x="474392" y="411572"/>
                </a:lnTo>
                <a:cubicBezTo>
                  <a:pt x="476242" y="406402"/>
                  <a:pt x="477423" y="400904"/>
                  <a:pt x="477423" y="395109"/>
                </a:cubicBezTo>
                <a:close/>
                <a:moveTo>
                  <a:pt x="428035" y="378646"/>
                </a:moveTo>
                <a:cubicBezTo>
                  <a:pt x="437118" y="378646"/>
                  <a:pt x="444498" y="386026"/>
                  <a:pt x="444498" y="395109"/>
                </a:cubicBezTo>
                <a:cubicBezTo>
                  <a:pt x="444498" y="404192"/>
                  <a:pt x="437118" y="411572"/>
                  <a:pt x="428035" y="411572"/>
                </a:cubicBezTo>
                <a:lnTo>
                  <a:pt x="230480" y="411572"/>
                </a:lnTo>
                <a:cubicBezTo>
                  <a:pt x="221397" y="411572"/>
                  <a:pt x="214017" y="404192"/>
                  <a:pt x="214017" y="395109"/>
                </a:cubicBezTo>
                <a:lnTo>
                  <a:pt x="214017" y="263406"/>
                </a:lnTo>
                <a:cubicBezTo>
                  <a:pt x="214017" y="254323"/>
                  <a:pt x="221397" y="246943"/>
                  <a:pt x="230480" y="246943"/>
                </a:cubicBezTo>
                <a:cubicBezTo>
                  <a:pt x="239564" y="246943"/>
                  <a:pt x="246943" y="254323"/>
                  <a:pt x="246943" y="263406"/>
                </a:cubicBezTo>
                <a:lnTo>
                  <a:pt x="246943" y="378646"/>
                </a:lnTo>
                <a:close/>
                <a:moveTo>
                  <a:pt x="230480" y="444498"/>
                </a:moveTo>
                <a:lnTo>
                  <a:pt x="329257" y="444498"/>
                </a:lnTo>
                <a:lnTo>
                  <a:pt x="329257" y="510349"/>
                </a:lnTo>
                <a:lnTo>
                  <a:pt x="164629" y="510349"/>
                </a:lnTo>
                <a:lnTo>
                  <a:pt x="164629" y="353493"/>
                </a:lnTo>
                <a:cubicBezTo>
                  <a:pt x="164629" y="319563"/>
                  <a:pt x="170618" y="285583"/>
                  <a:pt x="182080" y="253590"/>
                </a:cubicBezTo>
                <a:cubicBezTo>
                  <a:pt x="181437" y="256773"/>
                  <a:pt x="181092" y="260045"/>
                  <a:pt x="181092" y="263406"/>
                </a:cubicBezTo>
                <a:lnTo>
                  <a:pt x="181092" y="395109"/>
                </a:lnTo>
                <a:cubicBezTo>
                  <a:pt x="181092" y="422334"/>
                  <a:pt x="203254" y="444498"/>
                  <a:pt x="230480" y="444498"/>
                </a:cubicBezTo>
                <a:close/>
                <a:moveTo>
                  <a:pt x="148166" y="98777"/>
                </a:moveTo>
                <a:cubicBezTo>
                  <a:pt x="148166" y="62460"/>
                  <a:pt x="177699" y="32926"/>
                  <a:pt x="214017" y="32926"/>
                </a:cubicBezTo>
                <a:cubicBezTo>
                  <a:pt x="250334" y="32926"/>
                  <a:pt x="279869" y="62460"/>
                  <a:pt x="279869" y="98777"/>
                </a:cubicBezTo>
                <a:lnTo>
                  <a:pt x="279869" y="148166"/>
                </a:lnTo>
                <a:cubicBezTo>
                  <a:pt x="279869" y="184483"/>
                  <a:pt x="250334" y="214017"/>
                  <a:pt x="214017" y="214017"/>
                </a:cubicBezTo>
                <a:cubicBezTo>
                  <a:pt x="177699" y="214017"/>
                  <a:pt x="148166" y="184483"/>
                  <a:pt x="148166" y="148166"/>
                </a:cubicBezTo>
                <a:close/>
                <a:moveTo>
                  <a:pt x="49389" y="345720"/>
                </a:moveTo>
                <a:cubicBezTo>
                  <a:pt x="40305" y="345720"/>
                  <a:pt x="32926" y="338341"/>
                  <a:pt x="32926" y="329257"/>
                </a:cubicBezTo>
                <a:cubicBezTo>
                  <a:pt x="32926" y="320174"/>
                  <a:pt x="40305" y="312795"/>
                  <a:pt x="49389" y="312795"/>
                </a:cubicBezTo>
                <a:lnTo>
                  <a:pt x="134340" y="312795"/>
                </a:lnTo>
                <a:cubicBezTo>
                  <a:pt x="132627" y="326292"/>
                  <a:pt x="131703" y="339892"/>
                  <a:pt x="131703" y="353493"/>
                </a:cubicBezTo>
                <a:lnTo>
                  <a:pt x="131703" y="510349"/>
                </a:lnTo>
                <a:cubicBezTo>
                  <a:pt x="131703" y="528508"/>
                  <a:pt x="146470" y="543275"/>
                  <a:pt x="164629" y="543275"/>
                </a:cubicBezTo>
                <a:lnTo>
                  <a:pt x="329257" y="543275"/>
                </a:lnTo>
                <a:lnTo>
                  <a:pt x="329257" y="576201"/>
                </a:lnTo>
                <a:lnTo>
                  <a:pt x="148166" y="576201"/>
                </a:lnTo>
                <a:cubicBezTo>
                  <a:pt x="120939" y="576201"/>
                  <a:pt x="98777" y="554037"/>
                  <a:pt x="98777" y="526812"/>
                </a:cubicBezTo>
                <a:lnTo>
                  <a:pt x="98777" y="345720"/>
                </a:lnTo>
                <a:close/>
                <a:moveTo>
                  <a:pt x="209146" y="609126"/>
                </a:moveTo>
                <a:lnTo>
                  <a:pt x="329257" y="609126"/>
                </a:lnTo>
                <a:lnTo>
                  <a:pt x="329257" y="642052"/>
                </a:lnTo>
                <a:lnTo>
                  <a:pt x="197394" y="642052"/>
                </a:lnTo>
                <a:close/>
                <a:moveTo>
                  <a:pt x="106462" y="798795"/>
                </a:moveTo>
                <a:cubicBezTo>
                  <a:pt x="104766" y="803522"/>
                  <a:pt x="100272" y="806681"/>
                  <a:pt x="94187" y="806681"/>
                </a:cubicBezTo>
                <a:cubicBezTo>
                  <a:pt x="87636" y="806681"/>
                  <a:pt x="82314" y="801359"/>
                  <a:pt x="82314" y="794807"/>
                </a:cubicBezTo>
                <a:cubicBezTo>
                  <a:pt x="82314" y="793562"/>
                  <a:pt x="82531" y="792243"/>
                  <a:pt x="82909" y="791053"/>
                </a:cubicBezTo>
                <a:lnTo>
                  <a:pt x="143704" y="608667"/>
                </a:lnTo>
                <a:cubicBezTo>
                  <a:pt x="145216" y="608764"/>
                  <a:pt x="146638" y="609126"/>
                  <a:pt x="148166" y="609126"/>
                </a:cubicBezTo>
                <a:lnTo>
                  <a:pt x="174194" y="609126"/>
                </a:lnTo>
                <a:close/>
                <a:moveTo>
                  <a:pt x="173881" y="707903"/>
                </a:moveTo>
                <a:lnTo>
                  <a:pt x="185633" y="674978"/>
                </a:lnTo>
                <a:lnTo>
                  <a:pt x="329257" y="674978"/>
                </a:lnTo>
                <a:lnTo>
                  <a:pt x="329257" y="707903"/>
                </a:lnTo>
                <a:close/>
                <a:moveTo>
                  <a:pt x="642052" y="806681"/>
                </a:moveTo>
                <a:lnTo>
                  <a:pt x="362183" y="806681"/>
                </a:lnTo>
                <a:lnTo>
                  <a:pt x="362183" y="510349"/>
                </a:lnTo>
                <a:lnTo>
                  <a:pt x="642052" y="510349"/>
                </a:lnTo>
                <a:close/>
                <a:moveTo>
                  <a:pt x="674978" y="477423"/>
                </a:moveTo>
                <a:lnTo>
                  <a:pt x="362183" y="477423"/>
                </a:lnTo>
                <a:lnTo>
                  <a:pt x="362183" y="444498"/>
                </a:lnTo>
                <a:lnTo>
                  <a:pt x="674978" y="444498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8" name="任意多边形: 形状 46">
            <a:extLst>
              <a:ext uri="{FF2B5EF4-FFF2-40B4-BE49-F238E27FC236}">
                <a16:creationId xmlns:a16="http://schemas.microsoft.com/office/drawing/2014/main" id="{DF5EC2F7-0E93-E34E-B7E0-BC931C787B3D}"/>
              </a:ext>
            </a:extLst>
          </p:cNvPr>
          <p:cNvSpPr/>
          <p:nvPr/>
        </p:nvSpPr>
        <p:spPr>
          <a:xfrm>
            <a:off x="6160284" y="2887737"/>
            <a:ext cx="235704" cy="664247"/>
          </a:xfrm>
          <a:custGeom>
            <a:avLst/>
            <a:gdLst>
              <a:gd name="connsiteX0" fmla="*/ 308413 w 362183"/>
              <a:gd name="connsiteY0" fmla="*/ 225360 h 1020681"/>
              <a:gd name="connsiteX1" fmla="*/ 345720 w 362183"/>
              <a:gd name="connsiteY1" fmla="*/ 148166 h 1020681"/>
              <a:gd name="connsiteX2" fmla="*/ 345720 w 362183"/>
              <a:gd name="connsiteY2" fmla="*/ 98777 h 1020681"/>
              <a:gd name="connsiteX3" fmla="*/ 246943 w 362183"/>
              <a:gd name="connsiteY3" fmla="*/ 0 h 1020681"/>
              <a:gd name="connsiteX4" fmla="*/ 148166 w 362183"/>
              <a:gd name="connsiteY4" fmla="*/ 98777 h 1020681"/>
              <a:gd name="connsiteX5" fmla="*/ 148166 w 362183"/>
              <a:gd name="connsiteY5" fmla="*/ 148166 h 1020681"/>
              <a:gd name="connsiteX6" fmla="*/ 200763 w 362183"/>
              <a:gd name="connsiteY6" fmla="*/ 235415 h 1020681"/>
              <a:gd name="connsiteX7" fmla="*/ 175723 w 362183"/>
              <a:gd name="connsiteY7" fmla="*/ 264299 h 1020681"/>
              <a:gd name="connsiteX8" fmla="*/ 136117 w 362183"/>
              <a:gd name="connsiteY8" fmla="*/ 378630 h 1020681"/>
              <a:gd name="connsiteX9" fmla="*/ 49389 w 362183"/>
              <a:gd name="connsiteY9" fmla="*/ 378630 h 1020681"/>
              <a:gd name="connsiteX10" fmla="*/ 0 w 362183"/>
              <a:gd name="connsiteY10" fmla="*/ 428018 h 1020681"/>
              <a:gd name="connsiteX11" fmla="*/ 49389 w 362183"/>
              <a:gd name="connsiteY11" fmla="*/ 477407 h 1020681"/>
              <a:gd name="connsiteX12" fmla="*/ 131703 w 362183"/>
              <a:gd name="connsiteY12" fmla="*/ 477407 h 1020681"/>
              <a:gd name="connsiteX13" fmla="*/ 131703 w 362183"/>
              <a:gd name="connsiteY13" fmla="*/ 576184 h 1020681"/>
              <a:gd name="connsiteX14" fmla="*/ 164629 w 362183"/>
              <a:gd name="connsiteY14" fmla="*/ 576184 h 1020681"/>
              <a:gd name="connsiteX15" fmla="*/ 164629 w 362183"/>
              <a:gd name="connsiteY15" fmla="*/ 1020682 h 1020681"/>
              <a:gd name="connsiteX16" fmla="*/ 362183 w 362183"/>
              <a:gd name="connsiteY16" fmla="*/ 1020682 h 1020681"/>
              <a:gd name="connsiteX17" fmla="*/ 362183 w 362183"/>
              <a:gd name="connsiteY17" fmla="*/ 313815 h 1020681"/>
              <a:gd name="connsiteX18" fmla="*/ 308413 w 362183"/>
              <a:gd name="connsiteY18" fmla="*/ 225360 h 1020681"/>
              <a:gd name="connsiteX19" fmla="*/ 181092 w 362183"/>
              <a:gd name="connsiteY19" fmla="*/ 148166 h 1020681"/>
              <a:gd name="connsiteX20" fmla="*/ 181092 w 362183"/>
              <a:gd name="connsiteY20" fmla="*/ 98777 h 1020681"/>
              <a:gd name="connsiteX21" fmla="*/ 246943 w 362183"/>
              <a:gd name="connsiteY21" fmla="*/ 32926 h 1020681"/>
              <a:gd name="connsiteX22" fmla="*/ 312795 w 362183"/>
              <a:gd name="connsiteY22" fmla="*/ 98777 h 1020681"/>
              <a:gd name="connsiteX23" fmla="*/ 312795 w 362183"/>
              <a:gd name="connsiteY23" fmla="*/ 148166 h 1020681"/>
              <a:gd name="connsiteX24" fmla="*/ 246943 w 362183"/>
              <a:gd name="connsiteY24" fmla="*/ 214017 h 1020681"/>
              <a:gd name="connsiteX25" fmla="*/ 181092 w 362183"/>
              <a:gd name="connsiteY25" fmla="*/ 148166 h 1020681"/>
              <a:gd name="connsiteX26" fmla="*/ 197554 w 362183"/>
              <a:gd name="connsiteY26" fmla="*/ 293992 h 1020681"/>
              <a:gd name="connsiteX27" fmla="*/ 197554 w 362183"/>
              <a:gd name="connsiteY27" fmla="*/ 378646 h 1020681"/>
              <a:gd name="connsiteX28" fmla="*/ 169436 w 362183"/>
              <a:gd name="connsiteY28" fmla="*/ 378646 h 1020681"/>
              <a:gd name="connsiteX29" fmla="*/ 197554 w 362183"/>
              <a:gd name="connsiteY29" fmla="*/ 293992 h 1020681"/>
              <a:gd name="connsiteX30" fmla="*/ 32926 w 362183"/>
              <a:gd name="connsiteY30" fmla="*/ 428035 h 1020681"/>
              <a:gd name="connsiteX31" fmla="*/ 49389 w 362183"/>
              <a:gd name="connsiteY31" fmla="*/ 411572 h 1020681"/>
              <a:gd name="connsiteX32" fmla="*/ 230480 w 362183"/>
              <a:gd name="connsiteY32" fmla="*/ 411572 h 1020681"/>
              <a:gd name="connsiteX33" fmla="*/ 230480 w 362183"/>
              <a:gd name="connsiteY33" fmla="*/ 263406 h 1020681"/>
              <a:gd name="connsiteX34" fmla="*/ 234283 w 362183"/>
              <a:gd name="connsiteY34" fmla="*/ 253277 h 1020681"/>
              <a:gd name="connsiteX35" fmla="*/ 251686 w 362183"/>
              <a:gd name="connsiteY35" fmla="*/ 247900 h 1020681"/>
              <a:gd name="connsiteX36" fmla="*/ 263406 w 362183"/>
              <a:gd name="connsiteY36" fmla="*/ 263406 h 1020681"/>
              <a:gd name="connsiteX37" fmla="*/ 263406 w 362183"/>
              <a:gd name="connsiteY37" fmla="*/ 428035 h 1020681"/>
              <a:gd name="connsiteX38" fmla="*/ 246943 w 362183"/>
              <a:gd name="connsiteY38" fmla="*/ 444498 h 1020681"/>
              <a:gd name="connsiteX39" fmla="*/ 49389 w 362183"/>
              <a:gd name="connsiteY39" fmla="*/ 444498 h 1020681"/>
              <a:gd name="connsiteX40" fmla="*/ 32926 w 362183"/>
              <a:gd name="connsiteY40" fmla="*/ 428035 h 1020681"/>
              <a:gd name="connsiteX41" fmla="*/ 246943 w 362183"/>
              <a:gd name="connsiteY41" fmla="*/ 477423 h 1020681"/>
              <a:gd name="connsiteX42" fmla="*/ 296332 w 362183"/>
              <a:gd name="connsiteY42" fmla="*/ 428035 h 1020681"/>
              <a:gd name="connsiteX43" fmla="*/ 296332 w 362183"/>
              <a:gd name="connsiteY43" fmla="*/ 263406 h 1020681"/>
              <a:gd name="connsiteX44" fmla="*/ 295593 w 362183"/>
              <a:gd name="connsiteY44" fmla="*/ 256131 h 1020681"/>
              <a:gd name="connsiteX45" fmla="*/ 329257 w 362183"/>
              <a:gd name="connsiteY45" fmla="*/ 313815 h 1020681"/>
              <a:gd name="connsiteX46" fmla="*/ 329257 w 362183"/>
              <a:gd name="connsiteY46" fmla="*/ 543275 h 1020681"/>
              <a:gd name="connsiteX47" fmla="*/ 164629 w 362183"/>
              <a:gd name="connsiteY47" fmla="*/ 543275 h 1020681"/>
              <a:gd name="connsiteX48" fmla="*/ 164629 w 362183"/>
              <a:gd name="connsiteY48" fmla="*/ 477423 h 1020681"/>
              <a:gd name="connsiteX49" fmla="*/ 197554 w 362183"/>
              <a:gd name="connsiteY49" fmla="*/ 576201 h 1020681"/>
              <a:gd name="connsiteX50" fmla="*/ 230480 w 362183"/>
              <a:gd name="connsiteY50" fmla="*/ 576201 h 1020681"/>
              <a:gd name="connsiteX51" fmla="*/ 230480 w 362183"/>
              <a:gd name="connsiteY51" fmla="*/ 987772 h 1020681"/>
              <a:gd name="connsiteX52" fmla="*/ 197554 w 362183"/>
              <a:gd name="connsiteY52" fmla="*/ 987772 h 1020681"/>
              <a:gd name="connsiteX53" fmla="*/ 263406 w 362183"/>
              <a:gd name="connsiteY53" fmla="*/ 987772 h 1020681"/>
              <a:gd name="connsiteX54" fmla="*/ 263406 w 362183"/>
              <a:gd name="connsiteY54" fmla="*/ 576201 h 1020681"/>
              <a:gd name="connsiteX55" fmla="*/ 329257 w 362183"/>
              <a:gd name="connsiteY55" fmla="*/ 576201 h 1020681"/>
              <a:gd name="connsiteX56" fmla="*/ 329257 w 362183"/>
              <a:gd name="connsiteY56" fmla="*/ 987772 h 102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2183" h="1020681">
                <a:moveTo>
                  <a:pt x="308413" y="225360"/>
                </a:moveTo>
                <a:cubicBezTo>
                  <a:pt x="331099" y="207249"/>
                  <a:pt x="345720" y="179395"/>
                  <a:pt x="345720" y="148166"/>
                </a:cubicBezTo>
                <a:lnTo>
                  <a:pt x="345720" y="98777"/>
                </a:lnTo>
                <a:cubicBezTo>
                  <a:pt x="345720" y="44300"/>
                  <a:pt x="301421" y="0"/>
                  <a:pt x="246943" y="0"/>
                </a:cubicBezTo>
                <a:cubicBezTo>
                  <a:pt x="192465" y="0"/>
                  <a:pt x="148166" y="44300"/>
                  <a:pt x="148166" y="98777"/>
                </a:cubicBezTo>
                <a:lnTo>
                  <a:pt x="148166" y="148166"/>
                </a:lnTo>
                <a:cubicBezTo>
                  <a:pt x="148166" y="185947"/>
                  <a:pt x="169516" y="218824"/>
                  <a:pt x="200763" y="235415"/>
                </a:cubicBezTo>
                <a:cubicBezTo>
                  <a:pt x="190786" y="243253"/>
                  <a:pt x="182193" y="252973"/>
                  <a:pt x="175723" y="264299"/>
                </a:cubicBezTo>
                <a:cubicBezTo>
                  <a:pt x="155393" y="299869"/>
                  <a:pt x="142371" y="338366"/>
                  <a:pt x="136117" y="378630"/>
                </a:cubicBezTo>
                <a:lnTo>
                  <a:pt x="49389" y="378630"/>
                </a:lnTo>
                <a:cubicBezTo>
                  <a:pt x="22163" y="378630"/>
                  <a:pt x="0" y="400793"/>
                  <a:pt x="0" y="428018"/>
                </a:cubicBezTo>
                <a:cubicBezTo>
                  <a:pt x="0" y="455246"/>
                  <a:pt x="22163" y="477407"/>
                  <a:pt x="49389" y="477407"/>
                </a:cubicBezTo>
                <a:lnTo>
                  <a:pt x="131703" y="477407"/>
                </a:lnTo>
                <a:lnTo>
                  <a:pt x="131703" y="576184"/>
                </a:lnTo>
                <a:lnTo>
                  <a:pt x="164629" y="576184"/>
                </a:lnTo>
                <a:lnTo>
                  <a:pt x="164629" y="1020682"/>
                </a:lnTo>
                <a:lnTo>
                  <a:pt x="362183" y="1020682"/>
                </a:lnTo>
                <a:lnTo>
                  <a:pt x="362183" y="313815"/>
                </a:lnTo>
                <a:cubicBezTo>
                  <a:pt x="362183" y="275391"/>
                  <a:pt x="340318" y="242039"/>
                  <a:pt x="308413" y="225360"/>
                </a:cubicBezTo>
                <a:close/>
                <a:moveTo>
                  <a:pt x="181092" y="148166"/>
                </a:moveTo>
                <a:lnTo>
                  <a:pt x="181092" y="98777"/>
                </a:lnTo>
                <a:cubicBezTo>
                  <a:pt x="181092" y="62459"/>
                  <a:pt x="210626" y="32926"/>
                  <a:pt x="246943" y="32926"/>
                </a:cubicBezTo>
                <a:cubicBezTo>
                  <a:pt x="283260" y="32926"/>
                  <a:pt x="312795" y="62459"/>
                  <a:pt x="312795" y="98777"/>
                </a:cubicBezTo>
                <a:lnTo>
                  <a:pt x="312795" y="148166"/>
                </a:lnTo>
                <a:cubicBezTo>
                  <a:pt x="312795" y="184484"/>
                  <a:pt x="283260" y="214017"/>
                  <a:pt x="246943" y="214017"/>
                </a:cubicBezTo>
                <a:cubicBezTo>
                  <a:pt x="210626" y="214017"/>
                  <a:pt x="181092" y="184484"/>
                  <a:pt x="181092" y="148166"/>
                </a:cubicBezTo>
                <a:close/>
                <a:moveTo>
                  <a:pt x="197554" y="293992"/>
                </a:moveTo>
                <a:lnTo>
                  <a:pt x="197554" y="378646"/>
                </a:lnTo>
                <a:lnTo>
                  <a:pt x="169436" y="378646"/>
                </a:lnTo>
                <a:cubicBezTo>
                  <a:pt x="174539" y="349097"/>
                  <a:pt x="183954" y="320761"/>
                  <a:pt x="197554" y="293992"/>
                </a:cubicBezTo>
                <a:close/>
                <a:moveTo>
                  <a:pt x="32926" y="428035"/>
                </a:moveTo>
                <a:cubicBezTo>
                  <a:pt x="32926" y="418951"/>
                  <a:pt x="40305" y="411572"/>
                  <a:pt x="49389" y="411572"/>
                </a:cubicBezTo>
                <a:lnTo>
                  <a:pt x="230480" y="411572"/>
                </a:lnTo>
                <a:lnTo>
                  <a:pt x="230480" y="263406"/>
                </a:lnTo>
                <a:cubicBezTo>
                  <a:pt x="230480" y="259523"/>
                  <a:pt x="232032" y="256098"/>
                  <a:pt x="234283" y="253277"/>
                </a:cubicBezTo>
                <a:cubicBezTo>
                  <a:pt x="239782" y="250730"/>
                  <a:pt x="245624" y="248888"/>
                  <a:pt x="251686" y="247900"/>
                </a:cubicBezTo>
                <a:cubicBezTo>
                  <a:pt x="258414" y="249974"/>
                  <a:pt x="263406" y="256010"/>
                  <a:pt x="263406" y="263406"/>
                </a:cubicBezTo>
                <a:lnTo>
                  <a:pt x="263406" y="428035"/>
                </a:lnTo>
                <a:cubicBezTo>
                  <a:pt x="263406" y="437118"/>
                  <a:pt x="256026" y="444498"/>
                  <a:pt x="246943" y="444498"/>
                </a:cubicBezTo>
                <a:lnTo>
                  <a:pt x="49389" y="444498"/>
                </a:lnTo>
                <a:cubicBezTo>
                  <a:pt x="40305" y="444498"/>
                  <a:pt x="32926" y="437118"/>
                  <a:pt x="32926" y="428035"/>
                </a:cubicBezTo>
                <a:close/>
                <a:moveTo>
                  <a:pt x="246943" y="477423"/>
                </a:moveTo>
                <a:cubicBezTo>
                  <a:pt x="274169" y="477423"/>
                  <a:pt x="296332" y="455260"/>
                  <a:pt x="296332" y="428035"/>
                </a:cubicBezTo>
                <a:lnTo>
                  <a:pt x="296332" y="263406"/>
                </a:lnTo>
                <a:cubicBezTo>
                  <a:pt x="296332" y="260922"/>
                  <a:pt x="295953" y="258519"/>
                  <a:pt x="295593" y="256131"/>
                </a:cubicBezTo>
                <a:cubicBezTo>
                  <a:pt x="315608" y="267682"/>
                  <a:pt x="329257" y="289088"/>
                  <a:pt x="329257" y="313815"/>
                </a:cubicBezTo>
                <a:lnTo>
                  <a:pt x="329257" y="543275"/>
                </a:lnTo>
                <a:lnTo>
                  <a:pt x="164629" y="543275"/>
                </a:lnTo>
                <a:lnTo>
                  <a:pt x="164629" y="477423"/>
                </a:lnTo>
                <a:close/>
                <a:moveTo>
                  <a:pt x="197554" y="576201"/>
                </a:moveTo>
                <a:lnTo>
                  <a:pt x="230480" y="576201"/>
                </a:lnTo>
                <a:lnTo>
                  <a:pt x="230480" y="987772"/>
                </a:lnTo>
                <a:lnTo>
                  <a:pt x="197554" y="987772"/>
                </a:lnTo>
                <a:close/>
                <a:moveTo>
                  <a:pt x="263406" y="987772"/>
                </a:moveTo>
                <a:lnTo>
                  <a:pt x="263406" y="576201"/>
                </a:lnTo>
                <a:lnTo>
                  <a:pt x="329257" y="576201"/>
                </a:lnTo>
                <a:lnTo>
                  <a:pt x="329257" y="987772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9" name="任意多边形: 形状 47">
            <a:extLst>
              <a:ext uri="{FF2B5EF4-FFF2-40B4-BE49-F238E27FC236}">
                <a16:creationId xmlns:a16="http://schemas.microsoft.com/office/drawing/2014/main" id="{663E3135-6386-C344-9D63-7D51F266AE5E}"/>
              </a:ext>
            </a:extLst>
          </p:cNvPr>
          <p:cNvSpPr/>
          <p:nvPr/>
        </p:nvSpPr>
        <p:spPr>
          <a:xfrm>
            <a:off x="6170998" y="2930592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0" name="任意多边形: 形状 48">
            <a:extLst>
              <a:ext uri="{FF2B5EF4-FFF2-40B4-BE49-F238E27FC236}">
                <a16:creationId xmlns:a16="http://schemas.microsoft.com/office/drawing/2014/main" id="{157A7761-9F0A-7A4D-B1D6-DECB127EA6E9}"/>
              </a:ext>
            </a:extLst>
          </p:cNvPr>
          <p:cNvSpPr/>
          <p:nvPr/>
        </p:nvSpPr>
        <p:spPr>
          <a:xfrm>
            <a:off x="6128142" y="2930592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1" name="任意多边形: 形状 49">
            <a:extLst>
              <a:ext uri="{FF2B5EF4-FFF2-40B4-BE49-F238E27FC236}">
                <a16:creationId xmlns:a16="http://schemas.microsoft.com/office/drawing/2014/main" id="{57B2EEA6-BDD7-CE46-B8B9-A266BBFC1657}"/>
              </a:ext>
            </a:extLst>
          </p:cNvPr>
          <p:cNvSpPr/>
          <p:nvPr/>
        </p:nvSpPr>
        <p:spPr>
          <a:xfrm>
            <a:off x="6085287" y="2930592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5" name="任意多边形: 形状 52">
            <a:extLst>
              <a:ext uri="{FF2B5EF4-FFF2-40B4-BE49-F238E27FC236}">
                <a16:creationId xmlns:a16="http://schemas.microsoft.com/office/drawing/2014/main" id="{C6842A57-9006-1844-A476-7F23ED4B6F08}"/>
              </a:ext>
            </a:extLst>
          </p:cNvPr>
          <p:cNvSpPr/>
          <p:nvPr/>
        </p:nvSpPr>
        <p:spPr>
          <a:xfrm>
            <a:off x="6042431" y="2887737"/>
            <a:ext cx="192849" cy="147498"/>
          </a:xfrm>
          <a:custGeom>
            <a:avLst/>
            <a:gdLst>
              <a:gd name="connsiteX0" fmla="*/ 197554 w 296331"/>
              <a:gd name="connsiteY0" fmla="*/ 226646 h 226646"/>
              <a:gd name="connsiteX1" fmla="*/ 197554 w 296331"/>
              <a:gd name="connsiteY1" fmla="*/ 164629 h 226646"/>
              <a:gd name="connsiteX2" fmla="*/ 296332 w 296331"/>
              <a:gd name="connsiteY2" fmla="*/ 164629 h 226646"/>
              <a:gd name="connsiteX3" fmla="*/ 296332 w 296331"/>
              <a:gd name="connsiteY3" fmla="*/ 0 h 226646"/>
              <a:gd name="connsiteX4" fmla="*/ 0 w 296331"/>
              <a:gd name="connsiteY4" fmla="*/ 0 h 226646"/>
              <a:gd name="connsiteX5" fmla="*/ 0 w 296331"/>
              <a:gd name="connsiteY5" fmla="*/ 164629 h 226646"/>
              <a:gd name="connsiteX6" fmla="*/ 94219 w 296331"/>
              <a:gd name="connsiteY6" fmla="*/ 164629 h 226646"/>
              <a:gd name="connsiteX7" fmla="*/ 32926 w 296331"/>
              <a:gd name="connsiteY7" fmla="*/ 32926 h 226646"/>
              <a:gd name="connsiteX8" fmla="*/ 263406 w 296331"/>
              <a:gd name="connsiteY8" fmla="*/ 32926 h 226646"/>
              <a:gd name="connsiteX9" fmla="*/ 263406 w 296331"/>
              <a:gd name="connsiteY9" fmla="*/ 131703 h 226646"/>
              <a:gd name="connsiteX10" fmla="*/ 164629 w 296331"/>
              <a:gd name="connsiteY10" fmla="*/ 131703 h 226646"/>
              <a:gd name="connsiteX11" fmla="*/ 164629 w 296331"/>
              <a:gd name="connsiteY11" fmla="*/ 168463 h 226646"/>
              <a:gd name="connsiteX12" fmla="*/ 103335 w 296331"/>
              <a:gd name="connsiteY12" fmla="*/ 131703 h 226646"/>
              <a:gd name="connsiteX13" fmla="*/ 32926 w 296331"/>
              <a:gd name="connsiteY13" fmla="*/ 131703 h 22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6331" h="226646">
                <a:moveTo>
                  <a:pt x="197554" y="226646"/>
                </a:moveTo>
                <a:lnTo>
                  <a:pt x="197554" y="164629"/>
                </a:lnTo>
                <a:lnTo>
                  <a:pt x="296332" y="164629"/>
                </a:lnTo>
                <a:lnTo>
                  <a:pt x="296332" y="0"/>
                </a:lnTo>
                <a:lnTo>
                  <a:pt x="0" y="0"/>
                </a:lnTo>
                <a:lnTo>
                  <a:pt x="0" y="164629"/>
                </a:lnTo>
                <a:lnTo>
                  <a:pt x="94219" y="164629"/>
                </a:lnTo>
                <a:close/>
                <a:moveTo>
                  <a:pt x="32926" y="32926"/>
                </a:moveTo>
                <a:lnTo>
                  <a:pt x="263406" y="32926"/>
                </a:lnTo>
                <a:lnTo>
                  <a:pt x="263406" y="131703"/>
                </a:lnTo>
                <a:lnTo>
                  <a:pt x="164629" y="131703"/>
                </a:lnTo>
                <a:lnTo>
                  <a:pt x="164629" y="168463"/>
                </a:lnTo>
                <a:lnTo>
                  <a:pt x="103335" y="131703"/>
                </a:lnTo>
                <a:lnTo>
                  <a:pt x="32926" y="131703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7" name="任意多边形: 形状 53">
            <a:extLst>
              <a:ext uri="{FF2B5EF4-FFF2-40B4-BE49-F238E27FC236}">
                <a16:creationId xmlns:a16="http://schemas.microsoft.com/office/drawing/2014/main" id="{5586C078-CE2B-F744-854B-4C88244DCEE2}"/>
              </a:ext>
            </a:extLst>
          </p:cNvPr>
          <p:cNvSpPr/>
          <p:nvPr/>
        </p:nvSpPr>
        <p:spPr>
          <a:xfrm>
            <a:off x="6031717" y="3102014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8" name="任意多边形: 形状 54">
            <a:extLst>
              <a:ext uri="{FF2B5EF4-FFF2-40B4-BE49-F238E27FC236}">
                <a16:creationId xmlns:a16="http://schemas.microsoft.com/office/drawing/2014/main" id="{ACD02DDD-107B-C343-95EF-A74D87F6CDE2}"/>
              </a:ext>
            </a:extLst>
          </p:cNvPr>
          <p:cNvSpPr/>
          <p:nvPr/>
        </p:nvSpPr>
        <p:spPr>
          <a:xfrm>
            <a:off x="6074573" y="3102014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9" name="任意多边形: 形状 56">
            <a:extLst>
              <a:ext uri="{FF2B5EF4-FFF2-40B4-BE49-F238E27FC236}">
                <a16:creationId xmlns:a16="http://schemas.microsoft.com/office/drawing/2014/main" id="{26AEA140-0730-894F-ACAE-26DFA35688B6}"/>
              </a:ext>
            </a:extLst>
          </p:cNvPr>
          <p:cNvSpPr/>
          <p:nvPr/>
        </p:nvSpPr>
        <p:spPr>
          <a:xfrm>
            <a:off x="5988862" y="3059158"/>
            <a:ext cx="149994" cy="137867"/>
          </a:xfrm>
          <a:custGeom>
            <a:avLst/>
            <a:gdLst>
              <a:gd name="connsiteX0" fmla="*/ 98777 w 230480"/>
              <a:gd name="connsiteY0" fmla="*/ 211846 h 211846"/>
              <a:gd name="connsiteX1" fmla="*/ 169621 w 230480"/>
              <a:gd name="connsiteY1" fmla="*/ 164629 h 211846"/>
              <a:gd name="connsiteX2" fmla="*/ 230480 w 230480"/>
              <a:gd name="connsiteY2" fmla="*/ 164629 h 211846"/>
              <a:gd name="connsiteX3" fmla="*/ 230480 w 230480"/>
              <a:gd name="connsiteY3" fmla="*/ 0 h 211846"/>
              <a:gd name="connsiteX4" fmla="*/ 0 w 230480"/>
              <a:gd name="connsiteY4" fmla="*/ 0 h 211846"/>
              <a:gd name="connsiteX5" fmla="*/ 0 w 230480"/>
              <a:gd name="connsiteY5" fmla="*/ 164629 h 211846"/>
              <a:gd name="connsiteX6" fmla="*/ 98777 w 230480"/>
              <a:gd name="connsiteY6" fmla="*/ 164629 h 211846"/>
              <a:gd name="connsiteX7" fmla="*/ 32926 w 230480"/>
              <a:gd name="connsiteY7" fmla="*/ 131703 h 211846"/>
              <a:gd name="connsiteX8" fmla="*/ 32926 w 230480"/>
              <a:gd name="connsiteY8" fmla="*/ 32926 h 211846"/>
              <a:gd name="connsiteX9" fmla="*/ 197554 w 230480"/>
              <a:gd name="connsiteY9" fmla="*/ 32926 h 211846"/>
              <a:gd name="connsiteX10" fmla="*/ 197554 w 230480"/>
              <a:gd name="connsiteY10" fmla="*/ 131703 h 211846"/>
              <a:gd name="connsiteX11" fmla="*/ 159636 w 230480"/>
              <a:gd name="connsiteY11" fmla="*/ 131703 h 211846"/>
              <a:gd name="connsiteX12" fmla="*/ 131703 w 230480"/>
              <a:gd name="connsiteY12" fmla="*/ 150337 h 211846"/>
              <a:gd name="connsiteX13" fmla="*/ 131703 w 230480"/>
              <a:gd name="connsiteY13" fmla="*/ 131703 h 21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480" h="211846">
                <a:moveTo>
                  <a:pt x="98777" y="211846"/>
                </a:moveTo>
                <a:lnTo>
                  <a:pt x="169621" y="164629"/>
                </a:lnTo>
                <a:lnTo>
                  <a:pt x="230480" y="164629"/>
                </a:lnTo>
                <a:lnTo>
                  <a:pt x="230480" y="0"/>
                </a:lnTo>
                <a:lnTo>
                  <a:pt x="0" y="0"/>
                </a:lnTo>
                <a:lnTo>
                  <a:pt x="0" y="164629"/>
                </a:lnTo>
                <a:lnTo>
                  <a:pt x="98777" y="164629"/>
                </a:lnTo>
                <a:close/>
                <a:moveTo>
                  <a:pt x="32926" y="131703"/>
                </a:moveTo>
                <a:lnTo>
                  <a:pt x="32926" y="32926"/>
                </a:lnTo>
                <a:lnTo>
                  <a:pt x="197554" y="32926"/>
                </a:lnTo>
                <a:lnTo>
                  <a:pt x="197554" y="131703"/>
                </a:lnTo>
                <a:lnTo>
                  <a:pt x="159636" y="131703"/>
                </a:lnTo>
                <a:lnTo>
                  <a:pt x="131703" y="150337"/>
                </a:lnTo>
                <a:lnTo>
                  <a:pt x="131703" y="131703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1" name="î$ľîḓê">
            <a:extLst>
              <a:ext uri="{FF2B5EF4-FFF2-40B4-BE49-F238E27FC236}">
                <a16:creationId xmlns:a16="http://schemas.microsoft.com/office/drawing/2014/main" id="{2709EFC3-5177-1C41-B1F5-6C0321DC308B}"/>
              </a:ext>
            </a:extLst>
          </p:cNvPr>
          <p:cNvSpPr/>
          <p:nvPr/>
        </p:nvSpPr>
        <p:spPr>
          <a:xfrm>
            <a:off x="8730018" y="2407279"/>
            <a:ext cx="1661571" cy="1661572"/>
          </a:xfrm>
          <a:prstGeom prst="ellipse">
            <a:avLst/>
          </a:prstGeom>
          <a:solidFill>
            <a:srgbClr val="F2F7FC">
              <a:alpha val="13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2" name="í$ḻiďe">
            <a:extLst>
              <a:ext uri="{FF2B5EF4-FFF2-40B4-BE49-F238E27FC236}">
                <a16:creationId xmlns:a16="http://schemas.microsoft.com/office/drawing/2014/main" id="{1A72874B-6918-E244-96E5-ACA682669F67}"/>
              </a:ext>
            </a:extLst>
          </p:cNvPr>
          <p:cNvSpPr/>
          <p:nvPr/>
        </p:nvSpPr>
        <p:spPr>
          <a:xfrm>
            <a:off x="8654799" y="2335347"/>
            <a:ext cx="1812008" cy="1812008"/>
          </a:xfrm>
          <a:prstGeom prst="ellipse">
            <a:avLst/>
          </a:prstGeom>
          <a:noFill/>
          <a:ln w="25400">
            <a:gradFill flip="none" rotWithShape="1"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3" name="ïśḻíḑe">
            <a:extLst>
              <a:ext uri="{FF2B5EF4-FFF2-40B4-BE49-F238E27FC236}">
                <a16:creationId xmlns:a16="http://schemas.microsoft.com/office/drawing/2014/main" id="{FF121FD7-05D1-8242-99B4-9CE6EB537535}"/>
              </a:ext>
            </a:extLst>
          </p:cNvPr>
          <p:cNvSpPr/>
          <p:nvPr/>
        </p:nvSpPr>
        <p:spPr>
          <a:xfrm>
            <a:off x="8826371" y="2511265"/>
            <a:ext cx="1468864" cy="1453599"/>
          </a:xfrm>
          <a:prstGeom prst="ellipse">
            <a:avLst/>
          </a:prstGeom>
          <a:noFill/>
          <a:ln w="19050" cap="flat" cmpd="sng" algn="ctr">
            <a:gradFill flip="none" rotWithShape="1">
              <a:gsLst>
                <a:gs pos="0">
                  <a:srgbClr val="F2F7FC"/>
                </a:gs>
                <a:gs pos="100000">
                  <a:srgbClr val="F2F7FC">
                    <a:alpha val="0"/>
                  </a:srgbClr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4" name="ï$1íďé">
            <a:extLst>
              <a:ext uri="{FF2B5EF4-FFF2-40B4-BE49-F238E27FC236}">
                <a16:creationId xmlns:a16="http://schemas.microsoft.com/office/drawing/2014/main" id="{E98D8B70-A09F-6D44-AFB8-35E8D7CED030}"/>
              </a:ext>
            </a:extLst>
          </p:cNvPr>
          <p:cNvSpPr/>
          <p:nvPr/>
        </p:nvSpPr>
        <p:spPr>
          <a:xfrm>
            <a:off x="8805015" y="4122707"/>
            <a:ext cx="1511576" cy="470514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做大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6019A8A2-4A3F-464F-B5B7-9480A93515A7}"/>
              </a:ext>
            </a:extLst>
          </p:cNvPr>
          <p:cNvSpPr txBox="1"/>
          <p:nvPr/>
        </p:nvSpPr>
        <p:spPr>
          <a:xfrm>
            <a:off x="8264064" y="4729695"/>
            <a:ext cx="2593478" cy="1249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/>
              <a:t>在做强的同时，努力争取在经营规模、市场份额等方面达到行业的领先水平，以至对行业有重大的影响。</a:t>
            </a:r>
            <a:endParaRPr lang="zh-CN" altLang="en-US" dirty="0"/>
          </a:p>
        </p:txBody>
      </p:sp>
      <p:sp>
        <p:nvSpPr>
          <p:cNvPr id="107" name="任意多边形: 形状 44">
            <a:extLst>
              <a:ext uri="{FF2B5EF4-FFF2-40B4-BE49-F238E27FC236}">
                <a16:creationId xmlns:a16="http://schemas.microsoft.com/office/drawing/2014/main" id="{FE47C787-E6BD-DE46-8F0B-1745552D4FB1}"/>
              </a:ext>
            </a:extLst>
          </p:cNvPr>
          <p:cNvSpPr/>
          <p:nvPr/>
        </p:nvSpPr>
        <p:spPr>
          <a:xfrm>
            <a:off x="9228674" y="3004447"/>
            <a:ext cx="460695" cy="546406"/>
          </a:xfrm>
          <a:custGeom>
            <a:avLst/>
            <a:gdLst>
              <a:gd name="connsiteX0" fmla="*/ 477423 w 707903"/>
              <a:gd name="connsiteY0" fmla="*/ 395109 h 839606"/>
              <a:gd name="connsiteX1" fmla="*/ 428035 w 707903"/>
              <a:gd name="connsiteY1" fmla="*/ 345720 h 839606"/>
              <a:gd name="connsiteX2" fmla="*/ 279869 w 707903"/>
              <a:gd name="connsiteY2" fmla="*/ 345720 h 839606"/>
              <a:gd name="connsiteX3" fmla="*/ 279869 w 707903"/>
              <a:gd name="connsiteY3" fmla="*/ 263406 h 839606"/>
              <a:gd name="connsiteX4" fmla="*/ 267522 w 707903"/>
              <a:gd name="connsiteY4" fmla="*/ 231075 h 839606"/>
              <a:gd name="connsiteX5" fmla="*/ 312795 w 707903"/>
              <a:gd name="connsiteY5" fmla="*/ 148166 h 839606"/>
              <a:gd name="connsiteX6" fmla="*/ 312795 w 707903"/>
              <a:gd name="connsiteY6" fmla="*/ 98777 h 839606"/>
              <a:gd name="connsiteX7" fmla="*/ 214017 w 707903"/>
              <a:gd name="connsiteY7" fmla="*/ 0 h 839606"/>
              <a:gd name="connsiteX8" fmla="*/ 115240 w 707903"/>
              <a:gd name="connsiteY8" fmla="*/ 98777 h 839606"/>
              <a:gd name="connsiteX9" fmla="*/ 115240 w 707903"/>
              <a:gd name="connsiteY9" fmla="*/ 148166 h 839606"/>
              <a:gd name="connsiteX10" fmla="*/ 156598 w 707903"/>
              <a:gd name="connsiteY10" fmla="*/ 228389 h 839606"/>
              <a:gd name="connsiteX11" fmla="*/ 140168 w 707903"/>
              <a:gd name="connsiteY11" fmla="*/ 279869 h 839606"/>
              <a:gd name="connsiteX12" fmla="*/ 49389 w 707903"/>
              <a:gd name="connsiteY12" fmla="*/ 279869 h 839606"/>
              <a:gd name="connsiteX13" fmla="*/ 0 w 707903"/>
              <a:gd name="connsiteY13" fmla="*/ 329257 h 839606"/>
              <a:gd name="connsiteX14" fmla="*/ 49389 w 707903"/>
              <a:gd name="connsiteY14" fmla="*/ 378646 h 839606"/>
              <a:gd name="connsiteX15" fmla="*/ 65851 w 707903"/>
              <a:gd name="connsiteY15" fmla="*/ 378646 h 839606"/>
              <a:gd name="connsiteX16" fmla="*/ 65851 w 707903"/>
              <a:gd name="connsiteY16" fmla="*/ 526812 h 839606"/>
              <a:gd name="connsiteX17" fmla="*/ 111816 w 707903"/>
              <a:gd name="connsiteY17" fmla="*/ 600284 h 839606"/>
              <a:gd name="connsiteX18" fmla="*/ 51664 w 707903"/>
              <a:gd name="connsiteY18" fmla="*/ 780700 h 839606"/>
              <a:gd name="connsiteX19" fmla="*/ 49389 w 707903"/>
              <a:gd name="connsiteY19" fmla="*/ 794807 h 839606"/>
              <a:gd name="connsiteX20" fmla="*/ 95272 w 707903"/>
              <a:gd name="connsiteY20" fmla="*/ 839606 h 839606"/>
              <a:gd name="connsiteX21" fmla="*/ 137451 w 707903"/>
              <a:gd name="connsiteY21" fmla="*/ 809872 h 839606"/>
              <a:gd name="connsiteX22" fmla="*/ 162113 w 707903"/>
              <a:gd name="connsiteY22" fmla="*/ 740829 h 839606"/>
              <a:gd name="connsiteX23" fmla="*/ 329257 w 707903"/>
              <a:gd name="connsiteY23" fmla="*/ 740829 h 839606"/>
              <a:gd name="connsiteX24" fmla="*/ 329257 w 707903"/>
              <a:gd name="connsiteY24" fmla="*/ 839606 h 839606"/>
              <a:gd name="connsiteX25" fmla="*/ 674978 w 707903"/>
              <a:gd name="connsiteY25" fmla="*/ 839606 h 839606"/>
              <a:gd name="connsiteX26" fmla="*/ 674978 w 707903"/>
              <a:gd name="connsiteY26" fmla="*/ 510349 h 839606"/>
              <a:gd name="connsiteX27" fmla="*/ 707903 w 707903"/>
              <a:gd name="connsiteY27" fmla="*/ 510349 h 839606"/>
              <a:gd name="connsiteX28" fmla="*/ 707903 w 707903"/>
              <a:gd name="connsiteY28" fmla="*/ 411572 h 839606"/>
              <a:gd name="connsiteX29" fmla="*/ 474392 w 707903"/>
              <a:gd name="connsiteY29" fmla="*/ 411572 h 839606"/>
              <a:gd name="connsiteX30" fmla="*/ 477423 w 707903"/>
              <a:gd name="connsiteY30" fmla="*/ 395109 h 839606"/>
              <a:gd name="connsiteX31" fmla="*/ 428035 w 707903"/>
              <a:gd name="connsiteY31" fmla="*/ 378646 h 839606"/>
              <a:gd name="connsiteX32" fmla="*/ 444498 w 707903"/>
              <a:gd name="connsiteY32" fmla="*/ 395109 h 839606"/>
              <a:gd name="connsiteX33" fmla="*/ 428035 w 707903"/>
              <a:gd name="connsiteY33" fmla="*/ 411572 h 839606"/>
              <a:gd name="connsiteX34" fmla="*/ 230480 w 707903"/>
              <a:gd name="connsiteY34" fmla="*/ 411572 h 839606"/>
              <a:gd name="connsiteX35" fmla="*/ 214017 w 707903"/>
              <a:gd name="connsiteY35" fmla="*/ 395109 h 839606"/>
              <a:gd name="connsiteX36" fmla="*/ 214017 w 707903"/>
              <a:gd name="connsiteY36" fmla="*/ 263406 h 839606"/>
              <a:gd name="connsiteX37" fmla="*/ 230480 w 707903"/>
              <a:gd name="connsiteY37" fmla="*/ 246943 h 839606"/>
              <a:gd name="connsiteX38" fmla="*/ 246943 w 707903"/>
              <a:gd name="connsiteY38" fmla="*/ 263406 h 839606"/>
              <a:gd name="connsiteX39" fmla="*/ 246943 w 707903"/>
              <a:gd name="connsiteY39" fmla="*/ 378646 h 839606"/>
              <a:gd name="connsiteX40" fmla="*/ 230480 w 707903"/>
              <a:gd name="connsiteY40" fmla="*/ 444498 h 839606"/>
              <a:gd name="connsiteX41" fmla="*/ 329257 w 707903"/>
              <a:gd name="connsiteY41" fmla="*/ 444498 h 839606"/>
              <a:gd name="connsiteX42" fmla="*/ 329257 w 707903"/>
              <a:gd name="connsiteY42" fmla="*/ 510349 h 839606"/>
              <a:gd name="connsiteX43" fmla="*/ 164629 w 707903"/>
              <a:gd name="connsiteY43" fmla="*/ 510349 h 839606"/>
              <a:gd name="connsiteX44" fmla="*/ 164629 w 707903"/>
              <a:gd name="connsiteY44" fmla="*/ 353493 h 839606"/>
              <a:gd name="connsiteX45" fmla="*/ 182080 w 707903"/>
              <a:gd name="connsiteY45" fmla="*/ 253590 h 839606"/>
              <a:gd name="connsiteX46" fmla="*/ 181092 w 707903"/>
              <a:gd name="connsiteY46" fmla="*/ 263406 h 839606"/>
              <a:gd name="connsiteX47" fmla="*/ 181092 w 707903"/>
              <a:gd name="connsiteY47" fmla="*/ 395109 h 839606"/>
              <a:gd name="connsiteX48" fmla="*/ 230480 w 707903"/>
              <a:gd name="connsiteY48" fmla="*/ 444498 h 839606"/>
              <a:gd name="connsiteX49" fmla="*/ 148166 w 707903"/>
              <a:gd name="connsiteY49" fmla="*/ 98777 h 839606"/>
              <a:gd name="connsiteX50" fmla="*/ 214017 w 707903"/>
              <a:gd name="connsiteY50" fmla="*/ 32926 h 839606"/>
              <a:gd name="connsiteX51" fmla="*/ 279869 w 707903"/>
              <a:gd name="connsiteY51" fmla="*/ 98777 h 839606"/>
              <a:gd name="connsiteX52" fmla="*/ 279869 w 707903"/>
              <a:gd name="connsiteY52" fmla="*/ 148166 h 839606"/>
              <a:gd name="connsiteX53" fmla="*/ 214017 w 707903"/>
              <a:gd name="connsiteY53" fmla="*/ 214017 h 839606"/>
              <a:gd name="connsiteX54" fmla="*/ 148166 w 707903"/>
              <a:gd name="connsiteY54" fmla="*/ 148166 h 839606"/>
              <a:gd name="connsiteX55" fmla="*/ 49389 w 707903"/>
              <a:gd name="connsiteY55" fmla="*/ 345720 h 839606"/>
              <a:gd name="connsiteX56" fmla="*/ 32926 w 707903"/>
              <a:gd name="connsiteY56" fmla="*/ 329257 h 839606"/>
              <a:gd name="connsiteX57" fmla="*/ 49389 w 707903"/>
              <a:gd name="connsiteY57" fmla="*/ 312795 h 839606"/>
              <a:gd name="connsiteX58" fmla="*/ 134340 w 707903"/>
              <a:gd name="connsiteY58" fmla="*/ 312795 h 839606"/>
              <a:gd name="connsiteX59" fmla="*/ 131703 w 707903"/>
              <a:gd name="connsiteY59" fmla="*/ 353493 h 839606"/>
              <a:gd name="connsiteX60" fmla="*/ 131703 w 707903"/>
              <a:gd name="connsiteY60" fmla="*/ 510349 h 839606"/>
              <a:gd name="connsiteX61" fmla="*/ 164629 w 707903"/>
              <a:gd name="connsiteY61" fmla="*/ 543275 h 839606"/>
              <a:gd name="connsiteX62" fmla="*/ 329257 w 707903"/>
              <a:gd name="connsiteY62" fmla="*/ 543275 h 839606"/>
              <a:gd name="connsiteX63" fmla="*/ 329257 w 707903"/>
              <a:gd name="connsiteY63" fmla="*/ 576201 h 839606"/>
              <a:gd name="connsiteX64" fmla="*/ 148166 w 707903"/>
              <a:gd name="connsiteY64" fmla="*/ 576201 h 839606"/>
              <a:gd name="connsiteX65" fmla="*/ 98777 w 707903"/>
              <a:gd name="connsiteY65" fmla="*/ 526812 h 839606"/>
              <a:gd name="connsiteX66" fmla="*/ 98777 w 707903"/>
              <a:gd name="connsiteY66" fmla="*/ 345720 h 839606"/>
              <a:gd name="connsiteX67" fmla="*/ 209146 w 707903"/>
              <a:gd name="connsiteY67" fmla="*/ 609126 h 839606"/>
              <a:gd name="connsiteX68" fmla="*/ 329257 w 707903"/>
              <a:gd name="connsiteY68" fmla="*/ 609126 h 839606"/>
              <a:gd name="connsiteX69" fmla="*/ 329257 w 707903"/>
              <a:gd name="connsiteY69" fmla="*/ 642052 h 839606"/>
              <a:gd name="connsiteX70" fmla="*/ 197394 w 707903"/>
              <a:gd name="connsiteY70" fmla="*/ 642052 h 839606"/>
              <a:gd name="connsiteX71" fmla="*/ 106462 w 707903"/>
              <a:gd name="connsiteY71" fmla="*/ 798795 h 839606"/>
              <a:gd name="connsiteX72" fmla="*/ 94187 w 707903"/>
              <a:gd name="connsiteY72" fmla="*/ 806681 h 839606"/>
              <a:gd name="connsiteX73" fmla="*/ 82314 w 707903"/>
              <a:gd name="connsiteY73" fmla="*/ 794807 h 839606"/>
              <a:gd name="connsiteX74" fmla="*/ 82909 w 707903"/>
              <a:gd name="connsiteY74" fmla="*/ 791053 h 839606"/>
              <a:gd name="connsiteX75" fmla="*/ 143704 w 707903"/>
              <a:gd name="connsiteY75" fmla="*/ 608667 h 839606"/>
              <a:gd name="connsiteX76" fmla="*/ 148166 w 707903"/>
              <a:gd name="connsiteY76" fmla="*/ 609126 h 839606"/>
              <a:gd name="connsiteX77" fmla="*/ 174194 w 707903"/>
              <a:gd name="connsiteY77" fmla="*/ 609126 h 839606"/>
              <a:gd name="connsiteX78" fmla="*/ 173881 w 707903"/>
              <a:gd name="connsiteY78" fmla="*/ 707903 h 839606"/>
              <a:gd name="connsiteX79" fmla="*/ 185633 w 707903"/>
              <a:gd name="connsiteY79" fmla="*/ 674978 h 839606"/>
              <a:gd name="connsiteX80" fmla="*/ 329257 w 707903"/>
              <a:gd name="connsiteY80" fmla="*/ 674978 h 839606"/>
              <a:gd name="connsiteX81" fmla="*/ 329257 w 707903"/>
              <a:gd name="connsiteY81" fmla="*/ 707903 h 839606"/>
              <a:gd name="connsiteX82" fmla="*/ 642052 w 707903"/>
              <a:gd name="connsiteY82" fmla="*/ 806681 h 839606"/>
              <a:gd name="connsiteX83" fmla="*/ 362183 w 707903"/>
              <a:gd name="connsiteY83" fmla="*/ 806681 h 839606"/>
              <a:gd name="connsiteX84" fmla="*/ 362183 w 707903"/>
              <a:gd name="connsiteY84" fmla="*/ 510349 h 839606"/>
              <a:gd name="connsiteX85" fmla="*/ 642052 w 707903"/>
              <a:gd name="connsiteY85" fmla="*/ 510349 h 839606"/>
              <a:gd name="connsiteX86" fmla="*/ 674978 w 707903"/>
              <a:gd name="connsiteY86" fmla="*/ 477423 h 839606"/>
              <a:gd name="connsiteX87" fmla="*/ 362183 w 707903"/>
              <a:gd name="connsiteY87" fmla="*/ 477423 h 839606"/>
              <a:gd name="connsiteX88" fmla="*/ 362183 w 707903"/>
              <a:gd name="connsiteY88" fmla="*/ 444498 h 839606"/>
              <a:gd name="connsiteX89" fmla="*/ 674978 w 707903"/>
              <a:gd name="connsiteY89" fmla="*/ 444498 h 83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07903" h="839606">
                <a:moveTo>
                  <a:pt x="477423" y="395109"/>
                </a:moveTo>
                <a:cubicBezTo>
                  <a:pt x="477423" y="367883"/>
                  <a:pt x="455260" y="345720"/>
                  <a:pt x="428035" y="345720"/>
                </a:cubicBezTo>
                <a:lnTo>
                  <a:pt x="279869" y="345720"/>
                </a:lnTo>
                <a:lnTo>
                  <a:pt x="279869" y="263406"/>
                </a:lnTo>
                <a:cubicBezTo>
                  <a:pt x="279869" y="250995"/>
                  <a:pt x="275111" y="239765"/>
                  <a:pt x="267522" y="231075"/>
                </a:cubicBezTo>
                <a:cubicBezTo>
                  <a:pt x="294716" y="213470"/>
                  <a:pt x="312795" y="182917"/>
                  <a:pt x="312795" y="148166"/>
                </a:cubicBezTo>
                <a:lnTo>
                  <a:pt x="312795" y="98777"/>
                </a:lnTo>
                <a:cubicBezTo>
                  <a:pt x="312795" y="44300"/>
                  <a:pt x="268495" y="0"/>
                  <a:pt x="214017" y="0"/>
                </a:cubicBezTo>
                <a:cubicBezTo>
                  <a:pt x="159540" y="0"/>
                  <a:pt x="115240" y="44300"/>
                  <a:pt x="115240" y="98777"/>
                </a:cubicBezTo>
                <a:lnTo>
                  <a:pt x="115240" y="148166"/>
                </a:lnTo>
                <a:cubicBezTo>
                  <a:pt x="115240" y="181205"/>
                  <a:pt x="131606" y="210449"/>
                  <a:pt x="156598" y="228389"/>
                </a:cubicBezTo>
                <a:cubicBezTo>
                  <a:pt x="149749" y="245070"/>
                  <a:pt x="144211" y="262289"/>
                  <a:pt x="140168" y="279869"/>
                </a:cubicBezTo>
                <a:lnTo>
                  <a:pt x="49389" y="279869"/>
                </a:lnTo>
                <a:cubicBezTo>
                  <a:pt x="22162" y="279869"/>
                  <a:pt x="0" y="302032"/>
                  <a:pt x="0" y="329257"/>
                </a:cubicBezTo>
                <a:cubicBezTo>
                  <a:pt x="0" y="356483"/>
                  <a:pt x="22162" y="378646"/>
                  <a:pt x="49389" y="378646"/>
                </a:cubicBezTo>
                <a:lnTo>
                  <a:pt x="65851" y="378646"/>
                </a:lnTo>
                <a:lnTo>
                  <a:pt x="65851" y="526812"/>
                </a:lnTo>
                <a:cubicBezTo>
                  <a:pt x="65851" y="559096"/>
                  <a:pt x="84702" y="586803"/>
                  <a:pt x="111816" y="600284"/>
                </a:cubicBezTo>
                <a:lnTo>
                  <a:pt x="51664" y="780700"/>
                </a:lnTo>
                <a:cubicBezTo>
                  <a:pt x="50160" y="785283"/>
                  <a:pt x="49389" y="790016"/>
                  <a:pt x="49389" y="794807"/>
                </a:cubicBezTo>
                <a:cubicBezTo>
                  <a:pt x="49389" y="819501"/>
                  <a:pt x="69493" y="839606"/>
                  <a:pt x="95272" y="839606"/>
                </a:cubicBezTo>
                <a:cubicBezTo>
                  <a:pt x="114139" y="839606"/>
                  <a:pt x="131092" y="827652"/>
                  <a:pt x="137451" y="809872"/>
                </a:cubicBezTo>
                <a:lnTo>
                  <a:pt x="162113" y="740829"/>
                </a:lnTo>
                <a:lnTo>
                  <a:pt x="329257" y="740829"/>
                </a:lnTo>
                <a:lnTo>
                  <a:pt x="329257" y="839606"/>
                </a:lnTo>
                <a:lnTo>
                  <a:pt x="674978" y="839606"/>
                </a:lnTo>
                <a:lnTo>
                  <a:pt x="674978" y="510349"/>
                </a:lnTo>
                <a:lnTo>
                  <a:pt x="707903" y="510349"/>
                </a:lnTo>
                <a:lnTo>
                  <a:pt x="707903" y="411572"/>
                </a:lnTo>
                <a:lnTo>
                  <a:pt x="474392" y="411572"/>
                </a:lnTo>
                <a:cubicBezTo>
                  <a:pt x="476242" y="406402"/>
                  <a:pt x="477423" y="400904"/>
                  <a:pt x="477423" y="395109"/>
                </a:cubicBezTo>
                <a:close/>
                <a:moveTo>
                  <a:pt x="428035" y="378646"/>
                </a:moveTo>
                <a:cubicBezTo>
                  <a:pt x="437118" y="378646"/>
                  <a:pt x="444498" y="386026"/>
                  <a:pt x="444498" y="395109"/>
                </a:cubicBezTo>
                <a:cubicBezTo>
                  <a:pt x="444498" y="404192"/>
                  <a:pt x="437118" y="411572"/>
                  <a:pt x="428035" y="411572"/>
                </a:cubicBezTo>
                <a:lnTo>
                  <a:pt x="230480" y="411572"/>
                </a:lnTo>
                <a:cubicBezTo>
                  <a:pt x="221397" y="411572"/>
                  <a:pt x="214017" y="404192"/>
                  <a:pt x="214017" y="395109"/>
                </a:cubicBezTo>
                <a:lnTo>
                  <a:pt x="214017" y="263406"/>
                </a:lnTo>
                <a:cubicBezTo>
                  <a:pt x="214017" y="254323"/>
                  <a:pt x="221397" y="246943"/>
                  <a:pt x="230480" y="246943"/>
                </a:cubicBezTo>
                <a:cubicBezTo>
                  <a:pt x="239564" y="246943"/>
                  <a:pt x="246943" y="254323"/>
                  <a:pt x="246943" y="263406"/>
                </a:cubicBezTo>
                <a:lnTo>
                  <a:pt x="246943" y="378646"/>
                </a:lnTo>
                <a:close/>
                <a:moveTo>
                  <a:pt x="230480" y="444498"/>
                </a:moveTo>
                <a:lnTo>
                  <a:pt x="329257" y="444498"/>
                </a:lnTo>
                <a:lnTo>
                  <a:pt x="329257" y="510349"/>
                </a:lnTo>
                <a:lnTo>
                  <a:pt x="164629" y="510349"/>
                </a:lnTo>
                <a:lnTo>
                  <a:pt x="164629" y="353493"/>
                </a:lnTo>
                <a:cubicBezTo>
                  <a:pt x="164629" y="319563"/>
                  <a:pt x="170618" y="285583"/>
                  <a:pt x="182080" y="253590"/>
                </a:cubicBezTo>
                <a:cubicBezTo>
                  <a:pt x="181437" y="256773"/>
                  <a:pt x="181092" y="260045"/>
                  <a:pt x="181092" y="263406"/>
                </a:cubicBezTo>
                <a:lnTo>
                  <a:pt x="181092" y="395109"/>
                </a:lnTo>
                <a:cubicBezTo>
                  <a:pt x="181092" y="422334"/>
                  <a:pt x="203254" y="444498"/>
                  <a:pt x="230480" y="444498"/>
                </a:cubicBezTo>
                <a:close/>
                <a:moveTo>
                  <a:pt x="148166" y="98777"/>
                </a:moveTo>
                <a:cubicBezTo>
                  <a:pt x="148166" y="62460"/>
                  <a:pt x="177699" y="32926"/>
                  <a:pt x="214017" y="32926"/>
                </a:cubicBezTo>
                <a:cubicBezTo>
                  <a:pt x="250334" y="32926"/>
                  <a:pt x="279869" y="62460"/>
                  <a:pt x="279869" y="98777"/>
                </a:cubicBezTo>
                <a:lnTo>
                  <a:pt x="279869" y="148166"/>
                </a:lnTo>
                <a:cubicBezTo>
                  <a:pt x="279869" y="184483"/>
                  <a:pt x="250334" y="214017"/>
                  <a:pt x="214017" y="214017"/>
                </a:cubicBezTo>
                <a:cubicBezTo>
                  <a:pt x="177699" y="214017"/>
                  <a:pt x="148166" y="184483"/>
                  <a:pt x="148166" y="148166"/>
                </a:cubicBezTo>
                <a:close/>
                <a:moveTo>
                  <a:pt x="49389" y="345720"/>
                </a:moveTo>
                <a:cubicBezTo>
                  <a:pt x="40305" y="345720"/>
                  <a:pt x="32926" y="338341"/>
                  <a:pt x="32926" y="329257"/>
                </a:cubicBezTo>
                <a:cubicBezTo>
                  <a:pt x="32926" y="320174"/>
                  <a:pt x="40305" y="312795"/>
                  <a:pt x="49389" y="312795"/>
                </a:cubicBezTo>
                <a:lnTo>
                  <a:pt x="134340" y="312795"/>
                </a:lnTo>
                <a:cubicBezTo>
                  <a:pt x="132627" y="326292"/>
                  <a:pt x="131703" y="339892"/>
                  <a:pt x="131703" y="353493"/>
                </a:cubicBezTo>
                <a:lnTo>
                  <a:pt x="131703" y="510349"/>
                </a:lnTo>
                <a:cubicBezTo>
                  <a:pt x="131703" y="528508"/>
                  <a:pt x="146470" y="543275"/>
                  <a:pt x="164629" y="543275"/>
                </a:cubicBezTo>
                <a:lnTo>
                  <a:pt x="329257" y="543275"/>
                </a:lnTo>
                <a:lnTo>
                  <a:pt x="329257" y="576201"/>
                </a:lnTo>
                <a:lnTo>
                  <a:pt x="148166" y="576201"/>
                </a:lnTo>
                <a:cubicBezTo>
                  <a:pt x="120939" y="576201"/>
                  <a:pt x="98777" y="554037"/>
                  <a:pt x="98777" y="526812"/>
                </a:cubicBezTo>
                <a:lnTo>
                  <a:pt x="98777" y="345720"/>
                </a:lnTo>
                <a:close/>
                <a:moveTo>
                  <a:pt x="209146" y="609126"/>
                </a:moveTo>
                <a:lnTo>
                  <a:pt x="329257" y="609126"/>
                </a:lnTo>
                <a:lnTo>
                  <a:pt x="329257" y="642052"/>
                </a:lnTo>
                <a:lnTo>
                  <a:pt x="197394" y="642052"/>
                </a:lnTo>
                <a:close/>
                <a:moveTo>
                  <a:pt x="106462" y="798795"/>
                </a:moveTo>
                <a:cubicBezTo>
                  <a:pt x="104766" y="803522"/>
                  <a:pt x="100272" y="806681"/>
                  <a:pt x="94187" y="806681"/>
                </a:cubicBezTo>
                <a:cubicBezTo>
                  <a:pt x="87636" y="806681"/>
                  <a:pt x="82314" y="801359"/>
                  <a:pt x="82314" y="794807"/>
                </a:cubicBezTo>
                <a:cubicBezTo>
                  <a:pt x="82314" y="793562"/>
                  <a:pt x="82531" y="792243"/>
                  <a:pt x="82909" y="791053"/>
                </a:cubicBezTo>
                <a:lnTo>
                  <a:pt x="143704" y="608667"/>
                </a:lnTo>
                <a:cubicBezTo>
                  <a:pt x="145216" y="608764"/>
                  <a:pt x="146638" y="609126"/>
                  <a:pt x="148166" y="609126"/>
                </a:cubicBezTo>
                <a:lnTo>
                  <a:pt x="174194" y="609126"/>
                </a:lnTo>
                <a:close/>
                <a:moveTo>
                  <a:pt x="173881" y="707903"/>
                </a:moveTo>
                <a:lnTo>
                  <a:pt x="185633" y="674978"/>
                </a:lnTo>
                <a:lnTo>
                  <a:pt x="329257" y="674978"/>
                </a:lnTo>
                <a:lnTo>
                  <a:pt x="329257" y="707903"/>
                </a:lnTo>
                <a:close/>
                <a:moveTo>
                  <a:pt x="642052" y="806681"/>
                </a:moveTo>
                <a:lnTo>
                  <a:pt x="362183" y="806681"/>
                </a:lnTo>
                <a:lnTo>
                  <a:pt x="362183" y="510349"/>
                </a:lnTo>
                <a:lnTo>
                  <a:pt x="642052" y="510349"/>
                </a:lnTo>
                <a:close/>
                <a:moveTo>
                  <a:pt x="674978" y="477423"/>
                </a:moveTo>
                <a:lnTo>
                  <a:pt x="362183" y="477423"/>
                </a:lnTo>
                <a:lnTo>
                  <a:pt x="362183" y="444498"/>
                </a:lnTo>
                <a:lnTo>
                  <a:pt x="674978" y="444498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8" name="任意多边形: 形状 46">
            <a:extLst>
              <a:ext uri="{FF2B5EF4-FFF2-40B4-BE49-F238E27FC236}">
                <a16:creationId xmlns:a16="http://schemas.microsoft.com/office/drawing/2014/main" id="{56C2A953-EB89-B344-8919-641680C5FDFD}"/>
              </a:ext>
            </a:extLst>
          </p:cNvPr>
          <p:cNvSpPr/>
          <p:nvPr/>
        </p:nvSpPr>
        <p:spPr>
          <a:xfrm>
            <a:off x="9625086" y="2886595"/>
            <a:ext cx="235704" cy="664247"/>
          </a:xfrm>
          <a:custGeom>
            <a:avLst/>
            <a:gdLst>
              <a:gd name="connsiteX0" fmla="*/ 308413 w 362183"/>
              <a:gd name="connsiteY0" fmla="*/ 225360 h 1020681"/>
              <a:gd name="connsiteX1" fmla="*/ 345720 w 362183"/>
              <a:gd name="connsiteY1" fmla="*/ 148166 h 1020681"/>
              <a:gd name="connsiteX2" fmla="*/ 345720 w 362183"/>
              <a:gd name="connsiteY2" fmla="*/ 98777 h 1020681"/>
              <a:gd name="connsiteX3" fmla="*/ 246943 w 362183"/>
              <a:gd name="connsiteY3" fmla="*/ 0 h 1020681"/>
              <a:gd name="connsiteX4" fmla="*/ 148166 w 362183"/>
              <a:gd name="connsiteY4" fmla="*/ 98777 h 1020681"/>
              <a:gd name="connsiteX5" fmla="*/ 148166 w 362183"/>
              <a:gd name="connsiteY5" fmla="*/ 148166 h 1020681"/>
              <a:gd name="connsiteX6" fmla="*/ 200763 w 362183"/>
              <a:gd name="connsiteY6" fmla="*/ 235415 h 1020681"/>
              <a:gd name="connsiteX7" fmla="*/ 175723 w 362183"/>
              <a:gd name="connsiteY7" fmla="*/ 264299 h 1020681"/>
              <a:gd name="connsiteX8" fmla="*/ 136117 w 362183"/>
              <a:gd name="connsiteY8" fmla="*/ 378630 h 1020681"/>
              <a:gd name="connsiteX9" fmla="*/ 49389 w 362183"/>
              <a:gd name="connsiteY9" fmla="*/ 378630 h 1020681"/>
              <a:gd name="connsiteX10" fmla="*/ 0 w 362183"/>
              <a:gd name="connsiteY10" fmla="*/ 428018 h 1020681"/>
              <a:gd name="connsiteX11" fmla="*/ 49389 w 362183"/>
              <a:gd name="connsiteY11" fmla="*/ 477407 h 1020681"/>
              <a:gd name="connsiteX12" fmla="*/ 131703 w 362183"/>
              <a:gd name="connsiteY12" fmla="*/ 477407 h 1020681"/>
              <a:gd name="connsiteX13" fmla="*/ 131703 w 362183"/>
              <a:gd name="connsiteY13" fmla="*/ 576184 h 1020681"/>
              <a:gd name="connsiteX14" fmla="*/ 164629 w 362183"/>
              <a:gd name="connsiteY14" fmla="*/ 576184 h 1020681"/>
              <a:gd name="connsiteX15" fmla="*/ 164629 w 362183"/>
              <a:gd name="connsiteY15" fmla="*/ 1020682 h 1020681"/>
              <a:gd name="connsiteX16" fmla="*/ 362183 w 362183"/>
              <a:gd name="connsiteY16" fmla="*/ 1020682 h 1020681"/>
              <a:gd name="connsiteX17" fmla="*/ 362183 w 362183"/>
              <a:gd name="connsiteY17" fmla="*/ 313815 h 1020681"/>
              <a:gd name="connsiteX18" fmla="*/ 308413 w 362183"/>
              <a:gd name="connsiteY18" fmla="*/ 225360 h 1020681"/>
              <a:gd name="connsiteX19" fmla="*/ 181092 w 362183"/>
              <a:gd name="connsiteY19" fmla="*/ 148166 h 1020681"/>
              <a:gd name="connsiteX20" fmla="*/ 181092 w 362183"/>
              <a:gd name="connsiteY20" fmla="*/ 98777 h 1020681"/>
              <a:gd name="connsiteX21" fmla="*/ 246943 w 362183"/>
              <a:gd name="connsiteY21" fmla="*/ 32926 h 1020681"/>
              <a:gd name="connsiteX22" fmla="*/ 312795 w 362183"/>
              <a:gd name="connsiteY22" fmla="*/ 98777 h 1020681"/>
              <a:gd name="connsiteX23" fmla="*/ 312795 w 362183"/>
              <a:gd name="connsiteY23" fmla="*/ 148166 h 1020681"/>
              <a:gd name="connsiteX24" fmla="*/ 246943 w 362183"/>
              <a:gd name="connsiteY24" fmla="*/ 214017 h 1020681"/>
              <a:gd name="connsiteX25" fmla="*/ 181092 w 362183"/>
              <a:gd name="connsiteY25" fmla="*/ 148166 h 1020681"/>
              <a:gd name="connsiteX26" fmla="*/ 197554 w 362183"/>
              <a:gd name="connsiteY26" fmla="*/ 293992 h 1020681"/>
              <a:gd name="connsiteX27" fmla="*/ 197554 w 362183"/>
              <a:gd name="connsiteY27" fmla="*/ 378646 h 1020681"/>
              <a:gd name="connsiteX28" fmla="*/ 169436 w 362183"/>
              <a:gd name="connsiteY28" fmla="*/ 378646 h 1020681"/>
              <a:gd name="connsiteX29" fmla="*/ 197554 w 362183"/>
              <a:gd name="connsiteY29" fmla="*/ 293992 h 1020681"/>
              <a:gd name="connsiteX30" fmla="*/ 32926 w 362183"/>
              <a:gd name="connsiteY30" fmla="*/ 428035 h 1020681"/>
              <a:gd name="connsiteX31" fmla="*/ 49389 w 362183"/>
              <a:gd name="connsiteY31" fmla="*/ 411572 h 1020681"/>
              <a:gd name="connsiteX32" fmla="*/ 230480 w 362183"/>
              <a:gd name="connsiteY32" fmla="*/ 411572 h 1020681"/>
              <a:gd name="connsiteX33" fmla="*/ 230480 w 362183"/>
              <a:gd name="connsiteY33" fmla="*/ 263406 h 1020681"/>
              <a:gd name="connsiteX34" fmla="*/ 234283 w 362183"/>
              <a:gd name="connsiteY34" fmla="*/ 253277 h 1020681"/>
              <a:gd name="connsiteX35" fmla="*/ 251686 w 362183"/>
              <a:gd name="connsiteY35" fmla="*/ 247900 h 1020681"/>
              <a:gd name="connsiteX36" fmla="*/ 263406 w 362183"/>
              <a:gd name="connsiteY36" fmla="*/ 263406 h 1020681"/>
              <a:gd name="connsiteX37" fmla="*/ 263406 w 362183"/>
              <a:gd name="connsiteY37" fmla="*/ 428035 h 1020681"/>
              <a:gd name="connsiteX38" fmla="*/ 246943 w 362183"/>
              <a:gd name="connsiteY38" fmla="*/ 444498 h 1020681"/>
              <a:gd name="connsiteX39" fmla="*/ 49389 w 362183"/>
              <a:gd name="connsiteY39" fmla="*/ 444498 h 1020681"/>
              <a:gd name="connsiteX40" fmla="*/ 32926 w 362183"/>
              <a:gd name="connsiteY40" fmla="*/ 428035 h 1020681"/>
              <a:gd name="connsiteX41" fmla="*/ 246943 w 362183"/>
              <a:gd name="connsiteY41" fmla="*/ 477423 h 1020681"/>
              <a:gd name="connsiteX42" fmla="*/ 296332 w 362183"/>
              <a:gd name="connsiteY42" fmla="*/ 428035 h 1020681"/>
              <a:gd name="connsiteX43" fmla="*/ 296332 w 362183"/>
              <a:gd name="connsiteY43" fmla="*/ 263406 h 1020681"/>
              <a:gd name="connsiteX44" fmla="*/ 295593 w 362183"/>
              <a:gd name="connsiteY44" fmla="*/ 256131 h 1020681"/>
              <a:gd name="connsiteX45" fmla="*/ 329257 w 362183"/>
              <a:gd name="connsiteY45" fmla="*/ 313815 h 1020681"/>
              <a:gd name="connsiteX46" fmla="*/ 329257 w 362183"/>
              <a:gd name="connsiteY46" fmla="*/ 543275 h 1020681"/>
              <a:gd name="connsiteX47" fmla="*/ 164629 w 362183"/>
              <a:gd name="connsiteY47" fmla="*/ 543275 h 1020681"/>
              <a:gd name="connsiteX48" fmla="*/ 164629 w 362183"/>
              <a:gd name="connsiteY48" fmla="*/ 477423 h 1020681"/>
              <a:gd name="connsiteX49" fmla="*/ 197554 w 362183"/>
              <a:gd name="connsiteY49" fmla="*/ 576201 h 1020681"/>
              <a:gd name="connsiteX50" fmla="*/ 230480 w 362183"/>
              <a:gd name="connsiteY50" fmla="*/ 576201 h 1020681"/>
              <a:gd name="connsiteX51" fmla="*/ 230480 w 362183"/>
              <a:gd name="connsiteY51" fmla="*/ 987772 h 1020681"/>
              <a:gd name="connsiteX52" fmla="*/ 197554 w 362183"/>
              <a:gd name="connsiteY52" fmla="*/ 987772 h 1020681"/>
              <a:gd name="connsiteX53" fmla="*/ 263406 w 362183"/>
              <a:gd name="connsiteY53" fmla="*/ 987772 h 1020681"/>
              <a:gd name="connsiteX54" fmla="*/ 263406 w 362183"/>
              <a:gd name="connsiteY54" fmla="*/ 576201 h 1020681"/>
              <a:gd name="connsiteX55" fmla="*/ 329257 w 362183"/>
              <a:gd name="connsiteY55" fmla="*/ 576201 h 1020681"/>
              <a:gd name="connsiteX56" fmla="*/ 329257 w 362183"/>
              <a:gd name="connsiteY56" fmla="*/ 987772 h 102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2183" h="1020681">
                <a:moveTo>
                  <a:pt x="308413" y="225360"/>
                </a:moveTo>
                <a:cubicBezTo>
                  <a:pt x="331099" y="207249"/>
                  <a:pt x="345720" y="179395"/>
                  <a:pt x="345720" y="148166"/>
                </a:cubicBezTo>
                <a:lnTo>
                  <a:pt x="345720" y="98777"/>
                </a:lnTo>
                <a:cubicBezTo>
                  <a:pt x="345720" y="44300"/>
                  <a:pt x="301421" y="0"/>
                  <a:pt x="246943" y="0"/>
                </a:cubicBezTo>
                <a:cubicBezTo>
                  <a:pt x="192465" y="0"/>
                  <a:pt x="148166" y="44300"/>
                  <a:pt x="148166" y="98777"/>
                </a:cubicBezTo>
                <a:lnTo>
                  <a:pt x="148166" y="148166"/>
                </a:lnTo>
                <a:cubicBezTo>
                  <a:pt x="148166" y="185947"/>
                  <a:pt x="169516" y="218824"/>
                  <a:pt x="200763" y="235415"/>
                </a:cubicBezTo>
                <a:cubicBezTo>
                  <a:pt x="190786" y="243253"/>
                  <a:pt x="182193" y="252973"/>
                  <a:pt x="175723" y="264299"/>
                </a:cubicBezTo>
                <a:cubicBezTo>
                  <a:pt x="155393" y="299869"/>
                  <a:pt x="142371" y="338366"/>
                  <a:pt x="136117" y="378630"/>
                </a:cubicBezTo>
                <a:lnTo>
                  <a:pt x="49389" y="378630"/>
                </a:lnTo>
                <a:cubicBezTo>
                  <a:pt x="22163" y="378630"/>
                  <a:pt x="0" y="400793"/>
                  <a:pt x="0" y="428018"/>
                </a:cubicBezTo>
                <a:cubicBezTo>
                  <a:pt x="0" y="455246"/>
                  <a:pt x="22163" y="477407"/>
                  <a:pt x="49389" y="477407"/>
                </a:cubicBezTo>
                <a:lnTo>
                  <a:pt x="131703" y="477407"/>
                </a:lnTo>
                <a:lnTo>
                  <a:pt x="131703" y="576184"/>
                </a:lnTo>
                <a:lnTo>
                  <a:pt x="164629" y="576184"/>
                </a:lnTo>
                <a:lnTo>
                  <a:pt x="164629" y="1020682"/>
                </a:lnTo>
                <a:lnTo>
                  <a:pt x="362183" y="1020682"/>
                </a:lnTo>
                <a:lnTo>
                  <a:pt x="362183" y="313815"/>
                </a:lnTo>
                <a:cubicBezTo>
                  <a:pt x="362183" y="275391"/>
                  <a:pt x="340318" y="242039"/>
                  <a:pt x="308413" y="225360"/>
                </a:cubicBezTo>
                <a:close/>
                <a:moveTo>
                  <a:pt x="181092" y="148166"/>
                </a:moveTo>
                <a:lnTo>
                  <a:pt x="181092" y="98777"/>
                </a:lnTo>
                <a:cubicBezTo>
                  <a:pt x="181092" y="62459"/>
                  <a:pt x="210626" y="32926"/>
                  <a:pt x="246943" y="32926"/>
                </a:cubicBezTo>
                <a:cubicBezTo>
                  <a:pt x="283260" y="32926"/>
                  <a:pt x="312795" y="62459"/>
                  <a:pt x="312795" y="98777"/>
                </a:cubicBezTo>
                <a:lnTo>
                  <a:pt x="312795" y="148166"/>
                </a:lnTo>
                <a:cubicBezTo>
                  <a:pt x="312795" y="184484"/>
                  <a:pt x="283260" y="214017"/>
                  <a:pt x="246943" y="214017"/>
                </a:cubicBezTo>
                <a:cubicBezTo>
                  <a:pt x="210626" y="214017"/>
                  <a:pt x="181092" y="184484"/>
                  <a:pt x="181092" y="148166"/>
                </a:cubicBezTo>
                <a:close/>
                <a:moveTo>
                  <a:pt x="197554" y="293992"/>
                </a:moveTo>
                <a:lnTo>
                  <a:pt x="197554" y="378646"/>
                </a:lnTo>
                <a:lnTo>
                  <a:pt x="169436" y="378646"/>
                </a:lnTo>
                <a:cubicBezTo>
                  <a:pt x="174539" y="349097"/>
                  <a:pt x="183954" y="320761"/>
                  <a:pt x="197554" y="293992"/>
                </a:cubicBezTo>
                <a:close/>
                <a:moveTo>
                  <a:pt x="32926" y="428035"/>
                </a:moveTo>
                <a:cubicBezTo>
                  <a:pt x="32926" y="418951"/>
                  <a:pt x="40305" y="411572"/>
                  <a:pt x="49389" y="411572"/>
                </a:cubicBezTo>
                <a:lnTo>
                  <a:pt x="230480" y="411572"/>
                </a:lnTo>
                <a:lnTo>
                  <a:pt x="230480" y="263406"/>
                </a:lnTo>
                <a:cubicBezTo>
                  <a:pt x="230480" y="259523"/>
                  <a:pt x="232032" y="256098"/>
                  <a:pt x="234283" y="253277"/>
                </a:cubicBezTo>
                <a:cubicBezTo>
                  <a:pt x="239782" y="250730"/>
                  <a:pt x="245624" y="248888"/>
                  <a:pt x="251686" y="247900"/>
                </a:cubicBezTo>
                <a:cubicBezTo>
                  <a:pt x="258414" y="249974"/>
                  <a:pt x="263406" y="256010"/>
                  <a:pt x="263406" y="263406"/>
                </a:cubicBezTo>
                <a:lnTo>
                  <a:pt x="263406" y="428035"/>
                </a:lnTo>
                <a:cubicBezTo>
                  <a:pt x="263406" y="437118"/>
                  <a:pt x="256026" y="444498"/>
                  <a:pt x="246943" y="444498"/>
                </a:cubicBezTo>
                <a:lnTo>
                  <a:pt x="49389" y="444498"/>
                </a:lnTo>
                <a:cubicBezTo>
                  <a:pt x="40305" y="444498"/>
                  <a:pt x="32926" y="437118"/>
                  <a:pt x="32926" y="428035"/>
                </a:cubicBezTo>
                <a:close/>
                <a:moveTo>
                  <a:pt x="246943" y="477423"/>
                </a:moveTo>
                <a:cubicBezTo>
                  <a:pt x="274169" y="477423"/>
                  <a:pt x="296332" y="455260"/>
                  <a:pt x="296332" y="428035"/>
                </a:cubicBezTo>
                <a:lnTo>
                  <a:pt x="296332" y="263406"/>
                </a:lnTo>
                <a:cubicBezTo>
                  <a:pt x="296332" y="260922"/>
                  <a:pt x="295953" y="258519"/>
                  <a:pt x="295593" y="256131"/>
                </a:cubicBezTo>
                <a:cubicBezTo>
                  <a:pt x="315608" y="267682"/>
                  <a:pt x="329257" y="289088"/>
                  <a:pt x="329257" y="313815"/>
                </a:cubicBezTo>
                <a:lnTo>
                  <a:pt x="329257" y="543275"/>
                </a:lnTo>
                <a:lnTo>
                  <a:pt x="164629" y="543275"/>
                </a:lnTo>
                <a:lnTo>
                  <a:pt x="164629" y="477423"/>
                </a:lnTo>
                <a:close/>
                <a:moveTo>
                  <a:pt x="197554" y="576201"/>
                </a:moveTo>
                <a:lnTo>
                  <a:pt x="230480" y="576201"/>
                </a:lnTo>
                <a:lnTo>
                  <a:pt x="230480" y="987772"/>
                </a:lnTo>
                <a:lnTo>
                  <a:pt x="197554" y="987772"/>
                </a:lnTo>
                <a:close/>
                <a:moveTo>
                  <a:pt x="263406" y="987772"/>
                </a:moveTo>
                <a:lnTo>
                  <a:pt x="263406" y="576201"/>
                </a:lnTo>
                <a:lnTo>
                  <a:pt x="329257" y="576201"/>
                </a:lnTo>
                <a:lnTo>
                  <a:pt x="329257" y="987772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9" name="任意多边形: 形状 47">
            <a:extLst>
              <a:ext uri="{FF2B5EF4-FFF2-40B4-BE49-F238E27FC236}">
                <a16:creationId xmlns:a16="http://schemas.microsoft.com/office/drawing/2014/main" id="{1402EFEE-023F-9D4B-81BB-0C89B343827F}"/>
              </a:ext>
            </a:extLst>
          </p:cNvPr>
          <p:cNvSpPr/>
          <p:nvPr/>
        </p:nvSpPr>
        <p:spPr>
          <a:xfrm>
            <a:off x="9635800" y="2929450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0" name="任意多边形: 形状 48">
            <a:extLst>
              <a:ext uri="{FF2B5EF4-FFF2-40B4-BE49-F238E27FC236}">
                <a16:creationId xmlns:a16="http://schemas.microsoft.com/office/drawing/2014/main" id="{02F00C1F-6E98-234D-B03A-6FDC0655B69B}"/>
              </a:ext>
            </a:extLst>
          </p:cNvPr>
          <p:cNvSpPr/>
          <p:nvPr/>
        </p:nvSpPr>
        <p:spPr>
          <a:xfrm>
            <a:off x="9592944" y="2929450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1" name="任意多边形: 形状 49">
            <a:extLst>
              <a:ext uri="{FF2B5EF4-FFF2-40B4-BE49-F238E27FC236}">
                <a16:creationId xmlns:a16="http://schemas.microsoft.com/office/drawing/2014/main" id="{E5380D3D-A419-934A-B867-5ED7C23C4772}"/>
              </a:ext>
            </a:extLst>
          </p:cNvPr>
          <p:cNvSpPr/>
          <p:nvPr/>
        </p:nvSpPr>
        <p:spPr>
          <a:xfrm>
            <a:off x="9550089" y="2929450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2" name="任意多边形: 形状 52">
            <a:extLst>
              <a:ext uri="{FF2B5EF4-FFF2-40B4-BE49-F238E27FC236}">
                <a16:creationId xmlns:a16="http://schemas.microsoft.com/office/drawing/2014/main" id="{4FD71EE7-7BD4-6242-BD73-F18342692C57}"/>
              </a:ext>
            </a:extLst>
          </p:cNvPr>
          <p:cNvSpPr/>
          <p:nvPr/>
        </p:nvSpPr>
        <p:spPr>
          <a:xfrm>
            <a:off x="9507233" y="2886595"/>
            <a:ext cx="192849" cy="147498"/>
          </a:xfrm>
          <a:custGeom>
            <a:avLst/>
            <a:gdLst>
              <a:gd name="connsiteX0" fmla="*/ 197554 w 296331"/>
              <a:gd name="connsiteY0" fmla="*/ 226646 h 226646"/>
              <a:gd name="connsiteX1" fmla="*/ 197554 w 296331"/>
              <a:gd name="connsiteY1" fmla="*/ 164629 h 226646"/>
              <a:gd name="connsiteX2" fmla="*/ 296332 w 296331"/>
              <a:gd name="connsiteY2" fmla="*/ 164629 h 226646"/>
              <a:gd name="connsiteX3" fmla="*/ 296332 w 296331"/>
              <a:gd name="connsiteY3" fmla="*/ 0 h 226646"/>
              <a:gd name="connsiteX4" fmla="*/ 0 w 296331"/>
              <a:gd name="connsiteY4" fmla="*/ 0 h 226646"/>
              <a:gd name="connsiteX5" fmla="*/ 0 w 296331"/>
              <a:gd name="connsiteY5" fmla="*/ 164629 h 226646"/>
              <a:gd name="connsiteX6" fmla="*/ 94219 w 296331"/>
              <a:gd name="connsiteY6" fmla="*/ 164629 h 226646"/>
              <a:gd name="connsiteX7" fmla="*/ 32926 w 296331"/>
              <a:gd name="connsiteY7" fmla="*/ 32926 h 226646"/>
              <a:gd name="connsiteX8" fmla="*/ 263406 w 296331"/>
              <a:gd name="connsiteY8" fmla="*/ 32926 h 226646"/>
              <a:gd name="connsiteX9" fmla="*/ 263406 w 296331"/>
              <a:gd name="connsiteY9" fmla="*/ 131703 h 226646"/>
              <a:gd name="connsiteX10" fmla="*/ 164629 w 296331"/>
              <a:gd name="connsiteY10" fmla="*/ 131703 h 226646"/>
              <a:gd name="connsiteX11" fmla="*/ 164629 w 296331"/>
              <a:gd name="connsiteY11" fmla="*/ 168463 h 226646"/>
              <a:gd name="connsiteX12" fmla="*/ 103335 w 296331"/>
              <a:gd name="connsiteY12" fmla="*/ 131703 h 226646"/>
              <a:gd name="connsiteX13" fmla="*/ 32926 w 296331"/>
              <a:gd name="connsiteY13" fmla="*/ 131703 h 22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6331" h="226646">
                <a:moveTo>
                  <a:pt x="197554" y="226646"/>
                </a:moveTo>
                <a:lnTo>
                  <a:pt x="197554" y="164629"/>
                </a:lnTo>
                <a:lnTo>
                  <a:pt x="296332" y="164629"/>
                </a:lnTo>
                <a:lnTo>
                  <a:pt x="296332" y="0"/>
                </a:lnTo>
                <a:lnTo>
                  <a:pt x="0" y="0"/>
                </a:lnTo>
                <a:lnTo>
                  <a:pt x="0" y="164629"/>
                </a:lnTo>
                <a:lnTo>
                  <a:pt x="94219" y="164629"/>
                </a:lnTo>
                <a:close/>
                <a:moveTo>
                  <a:pt x="32926" y="32926"/>
                </a:moveTo>
                <a:lnTo>
                  <a:pt x="263406" y="32926"/>
                </a:lnTo>
                <a:lnTo>
                  <a:pt x="263406" y="131703"/>
                </a:lnTo>
                <a:lnTo>
                  <a:pt x="164629" y="131703"/>
                </a:lnTo>
                <a:lnTo>
                  <a:pt x="164629" y="168463"/>
                </a:lnTo>
                <a:lnTo>
                  <a:pt x="103335" y="131703"/>
                </a:lnTo>
                <a:lnTo>
                  <a:pt x="32926" y="131703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3" name="任意多边形: 形状 53">
            <a:extLst>
              <a:ext uri="{FF2B5EF4-FFF2-40B4-BE49-F238E27FC236}">
                <a16:creationId xmlns:a16="http://schemas.microsoft.com/office/drawing/2014/main" id="{1ABAB41B-2361-7E44-80AA-B3198E8EE852}"/>
              </a:ext>
            </a:extLst>
          </p:cNvPr>
          <p:cNvSpPr/>
          <p:nvPr/>
        </p:nvSpPr>
        <p:spPr>
          <a:xfrm>
            <a:off x="9496519" y="3100872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4" name="任意多边形: 形状 54">
            <a:extLst>
              <a:ext uri="{FF2B5EF4-FFF2-40B4-BE49-F238E27FC236}">
                <a16:creationId xmlns:a16="http://schemas.microsoft.com/office/drawing/2014/main" id="{B1C1C9C3-C252-B84E-8A12-3BB2A604AE85}"/>
              </a:ext>
            </a:extLst>
          </p:cNvPr>
          <p:cNvSpPr/>
          <p:nvPr/>
        </p:nvSpPr>
        <p:spPr>
          <a:xfrm>
            <a:off x="9539375" y="3100872"/>
            <a:ext cx="21427" cy="21427"/>
          </a:xfrm>
          <a:custGeom>
            <a:avLst/>
            <a:gdLst>
              <a:gd name="connsiteX0" fmla="*/ 0 w 32925"/>
              <a:gd name="connsiteY0" fmla="*/ 0 h 32925"/>
              <a:gd name="connsiteX1" fmla="*/ 32926 w 32925"/>
              <a:gd name="connsiteY1" fmla="*/ 0 h 32925"/>
              <a:gd name="connsiteX2" fmla="*/ 32926 w 32925"/>
              <a:gd name="connsiteY2" fmla="*/ 32926 h 32925"/>
              <a:gd name="connsiteX3" fmla="*/ 0 w 32925"/>
              <a:gd name="connsiteY3" fmla="*/ 32926 h 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" h="32925">
                <a:moveTo>
                  <a:pt x="0" y="0"/>
                </a:moveTo>
                <a:lnTo>
                  <a:pt x="32926" y="0"/>
                </a:lnTo>
                <a:lnTo>
                  <a:pt x="32926" y="32926"/>
                </a:lnTo>
                <a:lnTo>
                  <a:pt x="0" y="32926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5" name="任意多边形: 形状 56">
            <a:extLst>
              <a:ext uri="{FF2B5EF4-FFF2-40B4-BE49-F238E27FC236}">
                <a16:creationId xmlns:a16="http://schemas.microsoft.com/office/drawing/2014/main" id="{6B093C35-470E-5E45-B047-DF8578FFA6CA}"/>
              </a:ext>
            </a:extLst>
          </p:cNvPr>
          <p:cNvSpPr/>
          <p:nvPr/>
        </p:nvSpPr>
        <p:spPr>
          <a:xfrm>
            <a:off x="9453664" y="3058016"/>
            <a:ext cx="149994" cy="137867"/>
          </a:xfrm>
          <a:custGeom>
            <a:avLst/>
            <a:gdLst>
              <a:gd name="connsiteX0" fmla="*/ 98777 w 230480"/>
              <a:gd name="connsiteY0" fmla="*/ 211846 h 211846"/>
              <a:gd name="connsiteX1" fmla="*/ 169621 w 230480"/>
              <a:gd name="connsiteY1" fmla="*/ 164629 h 211846"/>
              <a:gd name="connsiteX2" fmla="*/ 230480 w 230480"/>
              <a:gd name="connsiteY2" fmla="*/ 164629 h 211846"/>
              <a:gd name="connsiteX3" fmla="*/ 230480 w 230480"/>
              <a:gd name="connsiteY3" fmla="*/ 0 h 211846"/>
              <a:gd name="connsiteX4" fmla="*/ 0 w 230480"/>
              <a:gd name="connsiteY4" fmla="*/ 0 h 211846"/>
              <a:gd name="connsiteX5" fmla="*/ 0 w 230480"/>
              <a:gd name="connsiteY5" fmla="*/ 164629 h 211846"/>
              <a:gd name="connsiteX6" fmla="*/ 98777 w 230480"/>
              <a:gd name="connsiteY6" fmla="*/ 164629 h 211846"/>
              <a:gd name="connsiteX7" fmla="*/ 32926 w 230480"/>
              <a:gd name="connsiteY7" fmla="*/ 131703 h 211846"/>
              <a:gd name="connsiteX8" fmla="*/ 32926 w 230480"/>
              <a:gd name="connsiteY8" fmla="*/ 32926 h 211846"/>
              <a:gd name="connsiteX9" fmla="*/ 197554 w 230480"/>
              <a:gd name="connsiteY9" fmla="*/ 32926 h 211846"/>
              <a:gd name="connsiteX10" fmla="*/ 197554 w 230480"/>
              <a:gd name="connsiteY10" fmla="*/ 131703 h 211846"/>
              <a:gd name="connsiteX11" fmla="*/ 159636 w 230480"/>
              <a:gd name="connsiteY11" fmla="*/ 131703 h 211846"/>
              <a:gd name="connsiteX12" fmla="*/ 131703 w 230480"/>
              <a:gd name="connsiteY12" fmla="*/ 150337 h 211846"/>
              <a:gd name="connsiteX13" fmla="*/ 131703 w 230480"/>
              <a:gd name="connsiteY13" fmla="*/ 131703 h 21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480" h="211846">
                <a:moveTo>
                  <a:pt x="98777" y="211846"/>
                </a:moveTo>
                <a:lnTo>
                  <a:pt x="169621" y="164629"/>
                </a:lnTo>
                <a:lnTo>
                  <a:pt x="230480" y="164629"/>
                </a:lnTo>
                <a:lnTo>
                  <a:pt x="230480" y="0"/>
                </a:lnTo>
                <a:lnTo>
                  <a:pt x="0" y="0"/>
                </a:lnTo>
                <a:lnTo>
                  <a:pt x="0" y="164629"/>
                </a:lnTo>
                <a:lnTo>
                  <a:pt x="98777" y="164629"/>
                </a:lnTo>
                <a:close/>
                <a:moveTo>
                  <a:pt x="32926" y="131703"/>
                </a:moveTo>
                <a:lnTo>
                  <a:pt x="32926" y="32926"/>
                </a:lnTo>
                <a:lnTo>
                  <a:pt x="197554" y="32926"/>
                </a:lnTo>
                <a:lnTo>
                  <a:pt x="197554" y="131703"/>
                </a:lnTo>
                <a:lnTo>
                  <a:pt x="159636" y="131703"/>
                </a:lnTo>
                <a:lnTo>
                  <a:pt x="131703" y="150337"/>
                </a:lnTo>
                <a:lnTo>
                  <a:pt x="131703" y="131703"/>
                </a:lnTo>
                <a:close/>
              </a:path>
            </a:pathLst>
          </a:custGeom>
          <a:gradFill flip="none" rotWithShape="1">
            <a:gsLst>
              <a:gs pos="100000">
                <a:srgbClr val="F2F7FC">
                  <a:alpha val="40000"/>
                </a:srgbClr>
              </a:gs>
              <a:gs pos="0">
                <a:srgbClr val="F2F7FC">
                  <a:alpha val="85000"/>
                </a:srgbClr>
              </a:gs>
            </a:gsLst>
            <a:lin ang="5400000" scaled="1"/>
            <a:tileRect/>
          </a:gradFill>
          <a:ln w="2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7D802E1-6FB7-8E4B-9353-C8C1119BB2D2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发展观念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34F5691-8B5C-CD49-A4E1-3C05049A277C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DEB4E8B-E565-9447-942A-5B25998583B8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69E619F-9D71-FD4C-83E8-FC08B2724E8A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71370293-437D-144D-AB0B-70051F9E4933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92" name="直接连接符 10">
            <a:extLst>
              <a:ext uri="{FF2B5EF4-FFF2-40B4-BE49-F238E27FC236}">
                <a16:creationId xmlns:a16="http://schemas.microsoft.com/office/drawing/2014/main" id="{3ADA75CA-CB65-1847-9660-1458415B152B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3FE43907-AFFB-794E-9634-B92051D1655B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2E4151C-4805-2644-837B-283EB81DF6A6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BA35E45-7098-B445-B904-86844CC9A320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59A110A0-B2D4-E64F-ACFC-47461CC8B42E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74" name="直接连接符 16">
            <a:extLst>
              <a:ext uri="{FF2B5EF4-FFF2-40B4-BE49-F238E27FC236}">
                <a16:creationId xmlns:a16="http://schemas.microsoft.com/office/drawing/2014/main" id="{327261E8-30C2-AF40-95EB-987633B2CCF5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9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 109">
            <a:extLst>
              <a:ext uri="{FF2B5EF4-FFF2-40B4-BE49-F238E27FC236}">
                <a16:creationId xmlns:a16="http://schemas.microsoft.com/office/drawing/2014/main" id="{A53DB4F9-FF23-2B45-8A59-6AEDA3369E1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2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pic>
        <p:nvPicPr>
          <p:cNvPr id="111" name="图片 110">
            <a:extLst>
              <a:ext uri="{FF2B5EF4-FFF2-40B4-BE49-F238E27FC236}">
                <a16:creationId xmlns:a16="http://schemas.microsoft.com/office/drawing/2014/main" id="{FA5D5CC5-9A5F-E946-9DF7-11426EBC1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1BEE9EAA-D058-C74F-8371-2C1827A0B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sp>
        <p:nvSpPr>
          <p:cNvPr id="85" name="弧形 32">
            <a:extLst>
              <a:ext uri="{FF2B5EF4-FFF2-40B4-BE49-F238E27FC236}">
                <a16:creationId xmlns:a16="http://schemas.microsoft.com/office/drawing/2014/main" id="{A305F50A-B1CC-2F4F-B9CC-960A6FEAC41A}"/>
              </a:ext>
            </a:extLst>
          </p:cNvPr>
          <p:cNvSpPr/>
          <p:nvPr/>
        </p:nvSpPr>
        <p:spPr>
          <a:xfrm rot="10800000">
            <a:off x="1447012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6" name="弧形 33">
            <a:extLst>
              <a:ext uri="{FF2B5EF4-FFF2-40B4-BE49-F238E27FC236}">
                <a16:creationId xmlns:a16="http://schemas.microsoft.com/office/drawing/2014/main" id="{E1A60FF0-555A-0F41-8EF0-1A9D9E7E488D}"/>
              </a:ext>
            </a:extLst>
          </p:cNvPr>
          <p:cNvSpPr/>
          <p:nvPr/>
        </p:nvSpPr>
        <p:spPr>
          <a:xfrm>
            <a:off x="1447013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19E3D01-C5F0-9244-9CB7-FB4CAE2BB28C}"/>
              </a:ext>
            </a:extLst>
          </p:cNvPr>
          <p:cNvSpPr/>
          <p:nvPr/>
        </p:nvSpPr>
        <p:spPr>
          <a:xfrm>
            <a:off x="1791517" y="2875800"/>
            <a:ext cx="1165177" cy="11651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8" name="弧形 35">
            <a:extLst>
              <a:ext uri="{FF2B5EF4-FFF2-40B4-BE49-F238E27FC236}">
                <a16:creationId xmlns:a16="http://schemas.microsoft.com/office/drawing/2014/main" id="{86DF2BEA-793D-A840-B95E-87E589F11D8D}"/>
              </a:ext>
            </a:extLst>
          </p:cNvPr>
          <p:cNvSpPr/>
          <p:nvPr/>
        </p:nvSpPr>
        <p:spPr>
          <a:xfrm rot="16200000">
            <a:off x="1678559" y="2762840"/>
            <a:ext cx="1391093" cy="1391095"/>
          </a:xfrm>
          <a:prstGeom prst="arc">
            <a:avLst>
              <a:gd name="adj1" fmla="val 16050563"/>
              <a:gd name="adj2" fmla="val 5589177"/>
            </a:avLst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9" name="弧形 36">
            <a:extLst>
              <a:ext uri="{FF2B5EF4-FFF2-40B4-BE49-F238E27FC236}">
                <a16:creationId xmlns:a16="http://schemas.microsoft.com/office/drawing/2014/main" id="{781A3DE4-B662-0749-8102-3EF3D70E3DFD}"/>
              </a:ext>
            </a:extLst>
          </p:cNvPr>
          <p:cNvSpPr/>
          <p:nvPr/>
        </p:nvSpPr>
        <p:spPr>
          <a:xfrm>
            <a:off x="1545122" y="2629405"/>
            <a:ext cx="1657968" cy="1657965"/>
          </a:xfrm>
          <a:prstGeom prst="arc">
            <a:avLst>
              <a:gd name="adj1" fmla="val 19700047"/>
              <a:gd name="adj2" fmla="val 15080167"/>
            </a:avLst>
          </a:prstGeom>
          <a:noFill/>
          <a:ln w="63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9" name="任意多边形: 形状 40">
            <a:extLst>
              <a:ext uri="{FF2B5EF4-FFF2-40B4-BE49-F238E27FC236}">
                <a16:creationId xmlns:a16="http://schemas.microsoft.com/office/drawing/2014/main" id="{342E8B9D-34E8-F34F-A4A9-31C46B9C9455}"/>
              </a:ext>
            </a:extLst>
          </p:cNvPr>
          <p:cNvSpPr/>
          <p:nvPr/>
        </p:nvSpPr>
        <p:spPr>
          <a:xfrm>
            <a:off x="2340405" y="3541745"/>
            <a:ext cx="67404" cy="157276"/>
          </a:xfrm>
          <a:custGeom>
            <a:avLst/>
            <a:gdLst>
              <a:gd name="connsiteX0" fmla="*/ 48143 w 96286"/>
              <a:gd name="connsiteY0" fmla="*/ 64191 h 224668"/>
              <a:gd name="connsiteX1" fmla="*/ 64191 w 96286"/>
              <a:gd name="connsiteY1" fmla="*/ 80239 h 224668"/>
              <a:gd name="connsiteX2" fmla="*/ 96287 w 96286"/>
              <a:gd name="connsiteY2" fmla="*/ 80239 h 224668"/>
              <a:gd name="connsiteX3" fmla="*/ 64191 w 96286"/>
              <a:gd name="connsiteY3" fmla="*/ 35048 h 224668"/>
              <a:gd name="connsiteX4" fmla="*/ 64191 w 96286"/>
              <a:gd name="connsiteY4" fmla="*/ 0 h 224668"/>
              <a:gd name="connsiteX5" fmla="*/ 32096 w 96286"/>
              <a:gd name="connsiteY5" fmla="*/ 0 h 224668"/>
              <a:gd name="connsiteX6" fmla="*/ 32096 w 96286"/>
              <a:gd name="connsiteY6" fmla="*/ 32096 h 224668"/>
              <a:gd name="connsiteX7" fmla="*/ 0 w 96286"/>
              <a:gd name="connsiteY7" fmla="*/ 32096 h 224668"/>
              <a:gd name="connsiteX8" fmla="*/ 0 w 96286"/>
              <a:gd name="connsiteY8" fmla="*/ 80239 h 224668"/>
              <a:gd name="connsiteX9" fmla="*/ 48143 w 96286"/>
              <a:gd name="connsiteY9" fmla="*/ 128382 h 224668"/>
              <a:gd name="connsiteX10" fmla="*/ 64191 w 96286"/>
              <a:gd name="connsiteY10" fmla="*/ 144430 h 224668"/>
              <a:gd name="connsiteX11" fmla="*/ 64191 w 96286"/>
              <a:gd name="connsiteY11" fmla="*/ 160478 h 224668"/>
              <a:gd name="connsiteX12" fmla="*/ 48143 w 96286"/>
              <a:gd name="connsiteY12" fmla="*/ 160478 h 224668"/>
              <a:gd name="connsiteX13" fmla="*/ 32096 w 96286"/>
              <a:gd name="connsiteY13" fmla="*/ 144430 h 224668"/>
              <a:gd name="connsiteX14" fmla="*/ 0 w 96286"/>
              <a:gd name="connsiteY14" fmla="*/ 144430 h 224668"/>
              <a:gd name="connsiteX15" fmla="*/ 32096 w 96286"/>
              <a:gd name="connsiteY15" fmla="*/ 189620 h 224668"/>
              <a:gd name="connsiteX16" fmla="*/ 32096 w 96286"/>
              <a:gd name="connsiteY16" fmla="*/ 224669 h 224668"/>
              <a:gd name="connsiteX17" fmla="*/ 64191 w 96286"/>
              <a:gd name="connsiteY17" fmla="*/ 224669 h 224668"/>
              <a:gd name="connsiteX18" fmla="*/ 64191 w 96286"/>
              <a:gd name="connsiteY18" fmla="*/ 192573 h 224668"/>
              <a:gd name="connsiteX19" fmla="*/ 96287 w 96286"/>
              <a:gd name="connsiteY19" fmla="*/ 192573 h 224668"/>
              <a:gd name="connsiteX20" fmla="*/ 96287 w 96286"/>
              <a:gd name="connsiteY20" fmla="*/ 144430 h 224668"/>
              <a:gd name="connsiteX21" fmla="*/ 48143 w 96286"/>
              <a:gd name="connsiteY21" fmla="*/ 96287 h 224668"/>
              <a:gd name="connsiteX22" fmla="*/ 32096 w 96286"/>
              <a:gd name="connsiteY22" fmla="*/ 80239 h 224668"/>
              <a:gd name="connsiteX23" fmla="*/ 32096 w 96286"/>
              <a:gd name="connsiteY23" fmla="*/ 64191 h 2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286" h="224668">
                <a:moveTo>
                  <a:pt x="48143" y="64191"/>
                </a:moveTo>
                <a:cubicBezTo>
                  <a:pt x="56986" y="64191"/>
                  <a:pt x="64191" y="71397"/>
                  <a:pt x="64191" y="80239"/>
                </a:cubicBezTo>
                <a:lnTo>
                  <a:pt x="96287" y="80239"/>
                </a:lnTo>
                <a:cubicBezTo>
                  <a:pt x="96287" y="59345"/>
                  <a:pt x="82822" y="41692"/>
                  <a:pt x="64191" y="35048"/>
                </a:cubicBezTo>
                <a:lnTo>
                  <a:pt x="64191" y="0"/>
                </a:lnTo>
                <a:lnTo>
                  <a:pt x="32096" y="0"/>
                </a:lnTo>
                <a:lnTo>
                  <a:pt x="32096" y="32096"/>
                </a:lnTo>
                <a:lnTo>
                  <a:pt x="0" y="32096"/>
                </a:lnTo>
                <a:lnTo>
                  <a:pt x="0" y="80239"/>
                </a:lnTo>
                <a:cubicBezTo>
                  <a:pt x="0" y="106782"/>
                  <a:pt x="21600" y="128382"/>
                  <a:pt x="48143" y="128382"/>
                </a:cubicBezTo>
                <a:cubicBezTo>
                  <a:pt x="56986" y="128382"/>
                  <a:pt x="64191" y="135588"/>
                  <a:pt x="64191" y="144430"/>
                </a:cubicBezTo>
                <a:lnTo>
                  <a:pt x="64191" y="160478"/>
                </a:lnTo>
                <a:lnTo>
                  <a:pt x="48143" y="160478"/>
                </a:lnTo>
                <a:cubicBezTo>
                  <a:pt x="39301" y="160478"/>
                  <a:pt x="32096" y="153272"/>
                  <a:pt x="32096" y="144430"/>
                </a:cubicBezTo>
                <a:lnTo>
                  <a:pt x="0" y="144430"/>
                </a:lnTo>
                <a:cubicBezTo>
                  <a:pt x="0" y="165324"/>
                  <a:pt x="13464" y="182977"/>
                  <a:pt x="32096" y="189620"/>
                </a:cubicBezTo>
                <a:lnTo>
                  <a:pt x="32096" y="224669"/>
                </a:lnTo>
                <a:lnTo>
                  <a:pt x="64191" y="224669"/>
                </a:lnTo>
                <a:lnTo>
                  <a:pt x="64191" y="192573"/>
                </a:lnTo>
                <a:lnTo>
                  <a:pt x="96287" y="192573"/>
                </a:lnTo>
                <a:lnTo>
                  <a:pt x="96287" y="144430"/>
                </a:lnTo>
                <a:cubicBezTo>
                  <a:pt x="96287" y="117887"/>
                  <a:pt x="74686" y="96287"/>
                  <a:pt x="48143" y="96287"/>
                </a:cubicBezTo>
                <a:cubicBezTo>
                  <a:pt x="39301" y="96287"/>
                  <a:pt x="32096" y="89081"/>
                  <a:pt x="32096" y="80239"/>
                </a:cubicBezTo>
                <a:lnTo>
                  <a:pt x="32096" y="64191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0" name="任意多边形: 形状 41">
            <a:extLst>
              <a:ext uri="{FF2B5EF4-FFF2-40B4-BE49-F238E27FC236}">
                <a16:creationId xmlns:a16="http://schemas.microsoft.com/office/drawing/2014/main" id="{FA5987CB-FEA9-1646-ABB4-E55885333DCA}"/>
              </a:ext>
            </a:extLst>
          </p:cNvPr>
          <p:cNvSpPr/>
          <p:nvPr/>
        </p:nvSpPr>
        <p:spPr>
          <a:xfrm>
            <a:off x="2295469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1" name="任意多边形: 形状 42">
            <a:extLst>
              <a:ext uri="{FF2B5EF4-FFF2-40B4-BE49-F238E27FC236}">
                <a16:creationId xmlns:a16="http://schemas.microsoft.com/office/drawing/2014/main" id="{252BB36F-AED5-234E-80AD-866731A4A4D2}"/>
              </a:ext>
            </a:extLst>
          </p:cNvPr>
          <p:cNvSpPr/>
          <p:nvPr/>
        </p:nvSpPr>
        <p:spPr>
          <a:xfrm>
            <a:off x="2430278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2" name="任意多边形: 形状 43">
            <a:extLst>
              <a:ext uri="{FF2B5EF4-FFF2-40B4-BE49-F238E27FC236}">
                <a16:creationId xmlns:a16="http://schemas.microsoft.com/office/drawing/2014/main" id="{70A510CB-05AA-7544-AA1A-6F6AD41CA9C0}"/>
              </a:ext>
            </a:extLst>
          </p:cNvPr>
          <p:cNvSpPr/>
          <p:nvPr/>
        </p:nvSpPr>
        <p:spPr>
          <a:xfrm>
            <a:off x="2025852" y="3114851"/>
            <a:ext cx="696512" cy="696512"/>
          </a:xfrm>
          <a:custGeom>
            <a:avLst/>
            <a:gdLst>
              <a:gd name="connsiteX0" fmla="*/ 946817 w 994960"/>
              <a:gd name="connsiteY0" fmla="*/ 577720 h 994961"/>
              <a:gd name="connsiteX1" fmla="*/ 929791 w 994960"/>
              <a:gd name="connsiteY1" fmla="*/ 577720 h 994961"/>
              <a:gd name="connsiteX2" fmla="*/ 962865 w 994960"/>
              <a:gd name="connsiteY2" fmla="*/ 529576 h 994961"/>
              <a:gd name="connsiteX3" fmla="*/ 962865 w 994960"/>
              <a:gd name="connsiteY3" fmla="*/ 80239 h 994961"/>
              <a:gd name="connsiteX4" fmla="*/ 786340 w 994960"/>
              <a:gd name="connsiteY4" fmla="*/ 0 h 994961"/>
              <a:gd name="connsiteX5" fmla="*/ 609815 w 994960"/>
              <a:gd name="connsiteY5" fmla="*/ 80239 h 994961"/>
              <a:gd name="connsiteX6" fmla="*/ 609815 w 994960"/>
              <a:gd name="connsiteY6" fmla="*/ 529576 h 994961"/>
              <a:gd name="connsiteX7" fmla="*/ 642889 w 994960"/>
              <a:gd name="connsiteY7" fmla="*/ 577720 h 994961"/>
              <a:gd name="connsiteX8" fmla="*/ 598661 w 994960"/>
              <a:gd name="connsiteY8" fmla="*/ 577720 h 994961"/>
              <a:gd name="connsiteX9" fmla="*/ 497480 w 994960"/>
              <a:gd name="connsiteY9" fmla="*/ 545624 h 994961"/>
              <a:gd name="connsiteX10" fmla="*/ 396299 w 994960"/>
              <a:gd name="connsiteY10" fmla="*/ 577720 h 994961"/>
              <a:gd name="connsiteX11" fmla="*/ 352072 w 994960"/>
              <a:gd name="connsiteY11" fmla="*/ 577720 h 994961"/>
              <a:gd name="connsiteX12" fmla="*/ 385146 w 994960"/>
              <a:gd name="connsiteY12" fmla="*/ 529576 h 994961"/>
              <a:gd name="connsiteX13" fmla="*/ 385146 w 994960"/>
              <a:gd name="connsiteY13" fmla="*/ 272812 h 994961"/>
              <a:gd name="connsiteX14" fmla="*/ 208621 w 994960"/>
              <a:gd name="connsiteY14" fmla="*/ 192573 h 994961"/>
              <a:gd name="connsiteX15" fmla="*/ 32096 w 994960"/>
              <a:gd name="connsiteY15" fmla="*/ 272812 h 994961"/>
              <a:gd name="connsiteX16" fmla="*/ 32096 w 994960"/>
              <a:gd name="connsiteY16" fmla="*/ 529576 h 994961"/>
              <a:gd name="connsiteX17" fmla="*/ 65170 w 994960"/>
              <a:gd name="connsiteY17" fmla="*/ 577720 h 994961"/>
              <a:gd name="connsiteX18" fmla="*/ 48143 w 994960"/>
              <a:gd name="connsiteY18" fmla="*/ 577720 h 994961"/>
              <a:gd name="connsiteX19" fmla="*/ 0 w 994960"/>
              <a:gd name="connsiteY19" fmla="*/ 625863 h 994961"/>
              <a:gd name="connsiteX20" fmla="*/ 48143 w 994960"/>
              <a:gd name="connsiteY20" fmla="*/ 674006 h 994961"/>
              <a:gd name="connsiteX21" fmla="*/ 327791 w 994960"/>
              <a:gd name="connsiteY21" fmla="*/ 674006 h 994961"/>
              <a:gd name="connsiteX22" fmla="*/ 320955 w 994960"/>
              <a:gd name="connsiteY22" fmla="*/ 722149 h 994961"/>
              <a:gd name="connsiteX23" fmla="*/ 396299 w 994960"/>
              <a:gd name="connsiteY23" fmla="*/ 866579 h 994961"/>
              <a:gd name="connsiteX24" fmla="*/ 353051 w 994960"/>
              <a:gd name="connsiteY24" fmla="*/ 866579 h 994961"/>
              <a:gd name="connsiteX25" fmla="*/ 240716 w 994960"/>
              <a:gd name="connsiteY25" fmla="*/ 978914 h 994961"/>
              <a:gd name="connsiteX26" fmla="*/ 240716 w 994960"/>
              <a:gd name="connsiteY26" fmla="*/ 994962 h 994961"/>
              <a:gd name="connsiteX27" fmla="*/ 754244 w 994960"/>
              <a:gd name="connsiteY27" fmla="*/ 994962 h 994961"/>
              <a:gd name="connsiteX28" fmla="*/ 754244 w 994960"/>
              <a:gd name="connsiteY28" fmla="*/ 978914 h 994961"/>
              <a:gd name="connsiteX29" fmla="*/ 641910 w 994960"/>
              <a:gd name="connsiteY29" fmla="*/ 866579 h 994961"/>
              <a:gd name="connsiteX30" fmla="*/ 598661 w 994960"/>
              <a:gd name="connsiteY30" fmla="*/ 866579 h 994961"/>
              <a:gd name="connsiteX31" fmla="*/ 674006 w 994960"/>
              <a:gd name="connsiteY31" fmla="*/ 722149 h 994961"/>
              <a:gd name="connsiteX32" fmla="*/ 667169 w 994960"/>
              <a:gd name="connsiteY32" fmla="*/ 674006 h 994961"/>
              <a:gd name="connsiteX33" fmla="*/ 946817 w 994960"/>
              <a:gd name="connsiteY33" fmla="*/ 674006 h 994961"/>
              <a:gd name="connsiteX34" fmla="*/ 994961 w 994960"/>
              <a:gd name="connsiteY34" fmla="*/ 625863 h 994961"/>
              <a:gd name="connsiteX35" fmla="*/ 946817 w 994960"/>
              <a:gd name="connsiteY35" fmla="*/ 577720 h 994961"/>
              <a:gd name="connsiteX36" fmla="*/ 770292 w 994960"/>
              <a:gd name="connsiteY36" fmla="*/ 160157 h 994961"/>
              <a:gd name="connsiteX37" fmla="*/ 770292 w 994960"/>
              <a:gd name="connsiteY37" fmla="*/ 192252 h 994961"/>
              <a:gd name="connsiteX38" fmla="*/ 706101 w 994960"/>
              <a:gd name="connsiteY38" fmla="*/ 183522 h 994961"/>
              <a:gd name="connsiteX39" fmla="*/ 706101 w 994960"/>
              <a:gd name="connsiteY39" fmla="*/ 152037 h 994961"/>
              <a:gd name="connsiteX40" fmla="*/ 770292 w 994960"/>
              <a:gd name="connsiteY40" fmla="*/ 160157 h 994961"/>
              <a:gd name="connsiteX41" fmla="*/ 802388 w 994960"/>
              <a:gd name="connsiteY41" fmla="*/ 577399 h 994961"/>
              <a:gd name="connsiteX42" fmla="*/ 802388 w 994960"/>
              <a:gd name="connsiteY42" fmla="*/ 545303 h 994961"/>
              <a:gd name="connsiteX43" fmla="*/ 866579 w 994960"/>
              <a:gd name="connsiteY43" fmla="*/ 537183 h 994961"/>
              <a:gd name="connsiteX44" fmla="*/ 866579 w 994960"/>
              <a:gd name="connsiteY44" fmla="*/ 568669 h 994961"/>
              <a:gd name="connsiteX45" fmla="*/ 802388 w 994960"/>
              <a:gd name="connsiteY45" fmla="*/ 577399 h 994961"/>
              <a:gd name="connsiteX46" fmla="*/ 802388 w 994960"/>
              <a:gd name="connsiteY46" fmla="*/ 513208 h 994961"/>
              <a:gd name="connsiteX47" fmla="*/ 802388 w 994960"/>
              <a:gd name="connsiteY47" fmla="*/ 481112 h 994961"/>
              <a:gd name="connsiteX48" fmla="*/ 866579 w 994960"/>
              <a:gd name="connsiteY48" fmla="*/ 472992 h 994961"/>
              <a:gd name="connsiteX49" fmla="*/ 866579 w 994960"/>
              <a:gd name="connsiteY49" fmla="*/ 504478 h 994961"/>
              <a:gd name="connsiteX50" fmla="*/ 802388 w 994960"/>
              <a:gd name="connsiteY50" fmla="*/ 513208 h 994961"/>
              <a:gd name="connsiteX51" fmla="*/ 802388 w 994960"/>
              <a:gd name="connsiteY51" fmla="*/ 449016 h 994961"/>
              <a:gd name="connsiteX52" fmla="*/ 802388 w 994960"/>
              <a:gd name="connsiteY52" fmla="*/ 416921 h 994961"/>
              <a:gd name="connsiteX53" fmla="*/ 866579 w 994960"/>
              <a:gd name="connsiteY53" fmla="*/ 408801 h 994961"/>
              <a:gd name="connsiteX54" fmla="*/ 866579 w 994960"/>
              <a:gd name="connsiteY54" fmla="*/ 440287 h 994961"/>
              <a:gd name="connsiteX55" fmla="*/ 802388 w 994960"/>
              <a:gd name="connsiteY55" fmla="*/ 449016 h 994961"/>
              <a:gd name="connsiteX56" fmla="*/ 802388 w 994960"/>
              <a:gd name="connsiteY56" fmla="*/ 384825 h 994961"/>
              <a:gd name="connsiteX57" fmla="*/ 802388 w 994960"/>
              <a:gd name="connsiteY57" fmla="*/ 352730 h 994961"/>
              <a:gd name="connsiteX58" fmla="*/ 866579 w 994960"/>
              <a:gd name="connsiteY58" fmla="*/ 344610 h 994961"/>
              <a:gd name="connsiteX59" fmla="*/ 866579 w 994960"/>
              <a:gd name="connsiteY59" fmla="*/ 376095 h 994961"/>
              <a:gd name="connsiteX60" fmla="*/ 802388 w 994960"/>
              <a:gd name="connsiteY60" fmla="*/ 384825 h 994961"/>
              <a:gd name="connsiteX61" fmla="*/ 802388 w 994960"/>
              <a:gd name="connsiteY61" fmla="*/ 320634 h 994961"/>
              <a:gd name="connsiteX62" fmla="*/ 802388 w 994960"/>
              <a:gd name="connsiteY62" fmla="*/ 288539 h 994961"/>
              <a:gd name="connsiteX63" fmla="*/ 866579 w 994960"/>
              <a:gd name="connsiteY63" fmla="*/ 280419 h 994961"/>
              <a:gd name="connsiteX64" fmla="*/ 866579 w 994960"/>
              <a:gd name="connsiteY64" fmla="*/ 311904 h 994961"/>
              <a:gd name="connsiteX65" fmla="*/ 802388 w 994960"/>
              <a:gd name="connsiteY65" fmla="*/ 320634 h 994961"/>
              <a:gd name="connsiteX66" fmla="*/ 802388 w 994960"/>
              <a:gd name="connsiteY66" fmla="*/ 256443 h 994961"/>
              <a:gd name="connsiteX67" fmla="*/ 802388 w 994960"/>
              <a:gd name="connsiteY67" fmla="*/ 224348 h 994961"/>
              <a:gd name="connsiteX68" fmla="*/ 866579 w 994960"/>
              <a:gd name="connsiteY68" fmla="*/ 216228 h 994961"/>
              <a:gd name="connsiteX69" fmla="*/ 866579 w 994960"/>
              <a:gd name="connsiteY69" fmla="*/ 247713 h 994961"/>
              <a:gd name="connsiteX70" fmla="*/ 802388 w 994960"/>
              <a:gd name="connsiteY70" fmla="*/ 256443 h 994961"/>
              <a:gd name="connsiteX71" fmla="*/ 802388 w 994960"/>
              <a:gd name="connsiteY71" fmla="*/ 192252 h 994961"/>
              <a:gd name="connsiteX72" fmla="*/ 802388 w 994960"/>
              <a:gd name="connsiteY72" fmla="*/ 160157 h 994961"/>
              <a:gd name="connsiteX73" fmla="*/ 866579 w 994960"/>
              <a:gd name="connsiteY73" fmla="*/ 152037 h 994961"/>
              <a:gd name="connsiteX74" fmla="*/ 866579 w 994960"/>
              <a:gd name="connsiteY74" fmla="*/ 183522 h 994961"/>
              <a:gd name="connsiteX75" fmla="*/ 802388 w 994960"/>
              <a:gd name="connsiteY75" fmla="*/ 192252 h 994961"/>
              <a:gd name="connsiteX76" fmla="*/ 770292 w 994960"/>
              <a:gd name="connsiteY76" fmla="*/ 224348 h 994961"/>
              <a:gd name="connsiteX77" fmla="*/ 770292 w 994960"/>
              <a:gd name="connsiteY77" fmla="*/ 256443 h 994961"/>
              <a:gd name="connsiteX78" fmla="*/ 706101 w 994960"/>
              <a:gd name="connsiteY78" fmla="*/ 247713 h 994961"/>
              <a:gd name="connsiteX79" fmla="*/ 706101 w 994960"/>
              <a:gd name="connsiteY79" fmla="*/ 216228 h 994961"/>
              <a:gd name="connsiteX80" fmla="*/ 770292 w 994960"/>
              <a:gd name="connsiteY80" fmla="*/ 224348 h 994961"/>
              <a:gd name="connsiteX81" fmla="*/ 770292 w 994960"/>
              <a:gd name="connsiteY81" fmla="*/ 288539 h 994961"/>
              <a:gd name="connsiteX82" fmla="*/ 770292 w 994960"/>
              <a:gd name="connsiteY82" fmla="*/ 320634 h 994961"/>
              <a:gd name="connsiteX83" fmla="*/ 706101 w 994960"/>
              <a:gd name="connsiteY83" fmla="*/ 311904 h 994961"/>
              <a:gd name="connsiteX84" fmla="*/ 706101 w 994960"/>
              <a:gd name="connsiteY84" fmla="*/ 280419 h 994961"/>
              <a:gd name="connsiteX85" fmla="*/ 770292 w 994960"/>
              <a:gd name="connsiteY85" fmla="*/ 288539 h 994961"/>
              <a:gd name="connsiteX86" fmla="*/ 770292 w 994960"/>
              <a:gd name="connsiteY86" fmla="*/ 352730 h 994961"/>
              <a:gd name="connsiteX87" fmla="*/ 770292 w 994960"/>
              <a:gd name="connsiteY87" fmla="*/ 384825 h 994961"/>
              <a:gd name="connsiteX88" fmla="*/ 706101 w 994960"/>
              <a:gd name="connsiteY88" fmla="*/ 376095 h 994961"/>
              <a:gd name="connsiteX89" fmla="*/ 706101 w 994960"/>
              <a:gd name="connsiteY89" fmla="*/ 344610 h 994961"/>
              <a:gd name="connsiteX90" fmla="*/ 770292 w 994960"/>
              <a:gd name="connsiteY90" fmla="*/ 352730 h 994961"/>
              <a:gd name="connsiteX91" fmla="*/ 770292 w 994960"/>
              <a:gd name="connsiteY91" fmla="*/ 416921 h 994961"/>
              <a:gd name="connsiteX92" fmla="*/ 770292 w 994960"/>
              <a:gd name="connsiteY92" fmla="*/ 449016 h 994961"/>
              <a:gd name="connsiteX93" fmla="*/ 706101 w 994960"/>
              <a:gd name="connsiteY93" fmla="*/ 440287 h 994961"/>
              <a:gd name="connsiteX94" fmla="*/ 706101 w 994960"/>
              <a:gd name="connsiteY94" fmla="*/ 408801 h 994961"/>
              <a:gd name="connsiteX95" fmla="*/ 770292 w 994960"/>
              <a:gd name="connsiteY95" fmla="*/ 416921 h 994961"/>
              <a:gd name="connsiteX96" fmla="*/ 770292 w 994960"/>
              <a:gd name="connsiteY96" fmla="*/ 481112 h 994961"/>
              <a:gd name="connsiteX97" fmla="*/ 770292 w 994960"/>
              <a:gd name="connsiteY97" fmla="*/ 513208 h 994961"/>
              <a:gd name="connsiteX98" fmla="*/ 706101 w 994960"/>
              <a:gd name="connsiteY98" fmla="*/ 504478 h 994961"/>
              <a:gd name="connsiteX99" fmla="*/ 706101 w 994960"/>
              <a:gd name="connsiteY99" fmla="*/ 472992 h 994961"/>
              <a:gd name="connsiteX100" fmla="*/ 770292 w 994960"/>
              <a:gd name="connsiteY100" fmla="*/ 481112 h 994961"/>
              <a:gd name="connsiteX101" fmla="*/ 770292 w 994960"/>
              <a:gd name="connsiteY101" fmla="*/ 545303 h 994961"/>
              <a:gd name="connsiteX102" fmla="*/ 770292 w 994960"/>
              <a:gd name="connsiteY102" fmla="*/ 577399 h 994961"/>
              <a:gd name="connsiteX103" fmla="*/ 706101 w 994960"/>
              <a:gd name="connsiteY103" fmla="*/ 568669 h 994961"/>
              <a:gd name="connsiteX104" fmla="*/ 706101 w 994960"/>
              <a:gd name="connsiteY104" fmla="*/ 537183 h 994961"/>
              <a:gd name="connsiteX105" fmla="*/ 770292 w 994960"/>
              <a:gd name="connsiteY105" fmla="*/ 545303 h 994961"/>
              <a:gd name="connsiteX106" fmla="*/ 898674 w 994960"/>
              <a:gd name="connsiteY106" fmla="*/ 558077 h 994961"/>
              <a:gd name="connsiteX107" fmla="*/ 898674 w 994960"/>
              <a:gd name="connsiteY107" fmla="*/ 527988 h 994961"/>
              <a:gd name="connsiteX108" fmla="*/ 930770 w 994960"/>
              <a:gd name="connsiteY108" fmla="*/ 512855 h 994961"/>
              <a:gd name="connsiteX109" fmla="*/ 930770 w 994960"/>
              <a:gd name="connsiteY109" fmla="*/ 529576 h 994961"/>
              <a:gd name="connsiteX110" fmla="*/ 898674 w 994960"/>
              <a:gd name="connsiteY110" fmla="*/ 558077 h 994961"/>
              <a:gd name="connsiteX111" fmla="*/ 898674 w 994960"/>
              <a:gd name="connsiteY111" fmla="*/ 493886 h 994961"/>
              <a:gd name="connsiteX112" fmla="*/ 898674 w 994960"/>
              <a:gd name="connsiteY112" fmla="*/ 463796 h 994961"/>
              <a:gd name="connsiteX113" fmla="*/ 930770 w 994960"/>
              <a:gd name="connsiteY113" fmla="*/ 448663 h 994961"/>
              <a:gd name="connsiteX114" fmla="*/ 930770 w 994960"/>
              <a:gd name="connsiteY114" fmla="*/ 465385 h 994961"/>
              <a:gd name="connsiteX115" fmla="*/ 898674 w 994960"/>
              <a:gd name="connsiteY115" fmla="*/ 493886 h 994961"/>
              <a:gd name="connsiteX116" fmla="*/ 898674 w 994960"/>
              <a:gd name="connsiteY116" fmla="*/ 429695 h 994961"/>
              <a:gd name="connsiteX117" fmla="*/ 898674 w 994960"/>
              <a:gd name="connsiteY117" fmla="*/ 399605 h 994961"/>
              <a:gd name="connsiteX118" fmla="*/ 930770 w 994960"/>
              <a:gd name="connsiteY118" fmla="*/ 384472 h 994961"/>
              <a:gd name="connsiteX119" fmla="*/ 930770 w 994960"/>
              <a:gd name="connsiteY119" fmla="*/ 401194 h 994961"/>
              <a:gd name="connsiteX120" fmla="*/ 898674 w 994960"/>
              <a:gd name="connsiteY120" fmla="*/ 429695 h 994961"/>
              <a:gd name="connsiteX121" fmla="*/ 898674 w 994960"/>
              <a:gd name="connsiteY121" fmla="*/ 365504 h 994961"/>
              <a:gd name="connsiteX122" fmla="*/ 898674 w 994960"/>
              <a:gd name="connsiteY122" fmla="*/ 335414 h 994961"/>
              <a:gd name="connsiteX123" fmla="*/ 930770 w 994960"/>
              <a:gd name="connsiteY123" fmla="*/ 320281 h 994961"/>
              <a:gd name="connsiteX124" fmla="*/ 930770 w 994960"/>
              <a:gd name="connsiteY124" fmla="*/ 337003 h 994961"/>
              <a:gd name="connsiteX125" fmla="*/ 898674 w 994960"/>
              <a:gd name="connsiteY125" fmla="*/ 365504 h 994961"/>
              <a:gd name="connsiteX126" fmla="*/ 898674 w 994960"/>
              <a:gd name="connsiteY126" fmla="*/ 301313 h 994961"/>
              <a:gd name="connsiteX127" fmla="*/ 898674 w 994960"/>
              <a:gd name="connsiteY127" fmla="*/ 271223 h 994961"/>
              <a:gd name="connsiteX128" fmla="*/ 930770 w 994960"/>
              <a:gd name="connsiteY128" fmla="*/ 256090 h 994961"/>
              <a:gd name="connsiteX129" fmla="*/ 930770 w 994960"/>
              <a:gd name="connsiteY129" fmla="*/ 272812 h 994961"/>
              <a:gd name="connsiteX130" fmla="*/ 898674 w 994960"/>
              <a:gd name="connsiteY130" fmla="*/ 301313 h 994961"/>
              <a:gd name="connsiteX131" fmla="*/ 898674 w 994960"/>
              <a:gd name="connsiteY131" fmla="*/ 237122 h 994961"/>
              <a:gd name="connsiteX132" fmla="*/ 898674 w 994960"/>
              <a:gd name="connsiteY132" fmla="*/ 207032 h 994961"/>
              <a:gd name="connsiteX133" fmla="*/ 930770 w 994960"/>
              <a:gd name="connsiteY133" fmla="*/ 191899 h 994961"/>
              <a:gd name="connsiteX134" fmla="*/ 930770 w 994960"/>
              <a:gd name="connsiteY134" fmla="*/ 208621 h 994961"/>
              <a:gd name="connsiteX135" fmla="*/ 898674 w 994960"/>
              <a:gd name="connsiteY135" fmla="*/ 237122 h 994961"/>
              <a:gd name="connsiteX136" fmla="*/ 898674 w 994960"/>
              <a:gd name="connsiteY136" fmla="*/ 172931 h 994961"/>
              <a:gd name="connsiteX137" fmla="*/ 898674 w 994960"/>
              <a:gd name="connsiteY137" fmla="*/ 142841 h 994961"/>
              <a:gd name="connsiteX138" fmla="*/ 930770 w 994960"/>
              <a:gd name="connsiteY138" fmla="*/ 127708 h 994961"/>
              <a:gd name="connsiteX139" fmla="*/ 930770 w 994960"/>
              <a:gd name="connsiteY139" fmla="*/ 144430 h 994961"/>
              <a:gd name="connsiteX140" fmla="*/ 898674 w 994960"/>
              <a:gd name="connsiteY140" fmla="*/ 172931 h 994961"/>
              <a:gd name="connsiteX141" fmla="*/ 786340 w 994960"/>
              <a:gd name="connsiteY141" fmla="*/ 32096 h 994961"/>
              <a:gd name="connsiteX142" fmla="*/ 930770 w 994960"/>
              <a:gd name="connsiteY142" fmla="*/ 80239 h 994961"/>
              <a:gd name="connsiteX143" fmla="*/ 786340 w 994960"/>
              <a:gd name="connsiteY143" fmla="*/ 128382 h 994961"/>
              <a:gd name="connsiteX144" fmla="*/ 641910 w 994960"/>
              <a:gd name="connsiteY144" fmla="*/ 80239 h 994961"/>
              <a:gd name="connsiteX145" fmla="*/ 786340 w 994960"/>
              <a:gd name="connsiteY145" fmla="*/ 32096 h 994961"/>
              <a:gd name="connsiteX146" fmla="*/ 641910 w 994960"/>
              <a:gd name="connsiteY146" fmla="*/ 127708 h 994961"/>
              <a:gd name="connsiteX147" fmla="*/ 674006 w 994960"/>
              <a:gd name="connsiteY147" fmla="*/ 142841 h 994961"/>
              <a:gd name="connsiteX148" fmla="*/ 674006 w 994960"/>
              <a:gd name="connsiteY148" fmla="*/ 172931 h 994961"/>
              <a:gd name="connsiteX149" fmla="*/ 641910 w 994960"/>
              <a:gd name="connsiteY149" fmla="*/ 144430 h 994961"/>
              <a:gd name="connsiteX150" fmla="*/ 641910 w 994960"/>
              <a:gd name="connsiteY150" fmla="*/ 191899 h 994961"/>
              <a:gd name="connsiteX151" fmla="*/ 674006 w 994960"/>
              <a:gd name="connsiteY151" fmla="*/ 207032 h 994961"/>
              <a:gd name="connsiteX152" fmla="*/ 674006 w 994960"/>
              <a:gd name="connsiteY152" fmla="*/ 237122 h 994961"/>
              <a:gd name="connsiteX153" fmla="*/ 641910 w 994960"/>
              <a:gd name="connsiteY153" fmla="*/ 208621 h 994961"/>
              <a:gd name="connsiteX154" fmla="*/ 641910 w 994960"/>
              <a:gd name="connsiteY154" fmla="*/ 256090 h 994961"/>
              <a:gd name="connsiteX155" fmla="*/ 674006 w 994960"/>
              <a:gd name="connsiteY155" fmla="*/ 271223 h 994961"/>
              <a:gd name="connsiteX156" fmla="*/ 674006 w 994960"/>
              <a:gd name="connsiteY156" fmla="*/ 301313 h 994961"/>
              <a:gd name="connsiteX157" fmla="*/ 641910 w 994960"/>
              <a:gd name="connsiteY157" fmla="*/ 272812 h 994961"/>
              <a:gd name="connsiteX158" fmla="*/ 641910 w 994960"/>
              <a:gd name="connsiteY158" fmla="*/ 320281 h 994961"/>
              <a:gd name="connsiteX159" fmla="*/ 674006 w 994960"/>
              <a:gd name="connsiteY159" fmla="*/ 335414 h 994961"/>
              <a:gd name="connsiteX160" fmla="*/ 674006 w 994960"/>
              <a:gd name="connsiteY160" fmla="*/ 365504 h 994961"/>
              <a:gd name="connsiteX161" fmla="*/ 641910 w 994960"/>
              <a:gd name="connsiteY161" fmla="*/ 337003 h 994961"/>
              <a:gd name="connsiteX162" fmla="*/ 641910 w 994960"/>
              <a:gd name="connsiteY162" fmla="*/ 384472 h 994961"/>
              <a:gd name="connsiteX163" fmla="*/ 674006 w 994960"/>
              <a:gd name="connsiteY163" fmla="*/ 399605 h 994961"/>
              <a:gd name="connsiteX164" fmla="*/ 674006 w 994960"/>
              <a:gd name="connsiteY164" fmla="*/ 429695 h 994961"/>
              <a:gd name="connsiteX165" fmla="*/ 641910 w 994960"/>
              <a:gd name="connsiteY165" fmla="*/ 401194 h 994961"/>
              <a:gd name="connsiteX166" fmla="*/ 641910 w 994960"/>
              <a:gd name="connsiteY166" fmla="*/ 448663 h 994961"/>
              <a:gd name="connsiteX167" fmla="*/ 674006 w 994960"/>
              <a:gd name="connsiteY167" fmla="*/ 463796 h 994961"/>
              <a:gd name="connsiteX168" fmla="*/ 674006 w 994960"/>
              <a:gd name="connsiteY168" fmla="*/ 493886 h 994961"/>
              <a:gd name="connsiteX169" fmla="*/ 641910 w 994960"/>
              <a:gd name="connsiteY169" fmla="*/ 465385 h 994961"/>
              <a:gd name="connsiteX170" fmla="*/ 641910 w 994960"/>
              <a:gd name="connsiteY170" fmla="*/ 512855 h 994961"/>
              <a:gd name="connsiteX171" fmla="*/ 674006 w 994960"/>
              <a:gd name="connsiteY171" fmla="*/ 527988 h 994961"/>
              <a:gd name="connsiteX172" fmla="*/ 674006 w 994960"/>
              <a:gd name="connsiteY172" fmla="*/ 558077 h 994961"/>
              <a:gd name="connsiteX173" fmla="*/ 641910 w 994960"/>
              <a:gd name="connsiteY173" fmla="*/ 529576 h 994961"/>
              <a:gd name="connsiteX174" fmla="*/ 192573 w 994960"/>
              <a:gd name="connsiteY174" fmla="*/ 352730 h 994961"/>
              <a:gd name="connsiteX175" fmla="*/ 192573 w 994960"/>
              <a:gd name="connsiteY175" fmla="*/ 384825 h 994961"/>
              <a:gd name="connsiteX176" fmla="*/ 128382 w 994960"/>
              <a:gd name="connsiteY176" fmla="*/ 376095 h 994961"/>
              <a:gd name="connsiteX177" fmla="*/ 128382 w 994960"/>
              <a:gd name="connsiteY177" fmla="*/ 344610 h 994961"/>
              <a:gd name="connsiteX178" fmla="*/ 192573 w 994960"/>
              <a:gd name="connsiteY178" fmla="*/ 352730 h 994961"/>
              <a:gd name="connsiteX179" fmla="*/ 224669 w 994960"/>
              <a:gd name="connsiteY179" fmla="*/ 577399 h 994961"/>
              <a:gd name="connsiteX180" fmla="*/ 224669 w 994960"/>
              <a:gd name="connsiteY180" fmla="*/ 545303 h 994961"/>
              <a:gd name="connsiteX181" fmla="*/ 288860 w 994960"/>
              <a:gd name="connsiteY181" fmla="*/ 537183 h 994961"/>
              <a:gd name="connsiteX182" fmla="*/ 288860 w 994960"/>
              <a:gd name="connsiteY182" fmla="*/ 568669 h 994961"/>
              <a:gd name="connsiteX183" fmla="*/ 224669 w 994960"/>
              <a:gd name="connsiteY183" fmla="*/ 577399 h 994961"/>
              <a:gd name="connsiteX184" fmla="*/ 224669 w 994960"/>
              <a:gd name="connsiteY184" fmla="*/ 513208 h 994961"/>
              <a:gd name="connsiteX185" fmla="*/ 224669 w 994960"/>
              <a:gd name="connsiteY185" fmla="*/ 481112 h 994961"/>
              <a:gd name="connsiteX186" fmla="*/ 288860 w 994960"/>
              <a:gd name="connsiteY186" fmla="*/ 472992 h 994961"/>
              <a:gd name="connsiteX187" fmla="*/ 288860 w 994960"/>
              <a:gd name="connsiteY187" fmla="*/ 504478 h 994961"/>
              <a:gd name="connsiteX188" fmla="*/ 224669 w 994960"/>
              <a:gd name="connsiteY188" fmla="*/ 513208 h 994961"/>
              <a:gd name="connsiteX189" fmla="*/ 224669 w 994960"/>
              <a:gd name="connsiteY189" fmla="*/ 449016 h 994961"/>
              <a:gd name="connsiteX190" fmla="*/ 224669 w 994960"/>
              <a:gd name="connsiteY190" fmla="*/ 416921 h 994961"/>
              <a:gd name="connsiteX191" fmla="*/ 288860 w 994960"/>
              <a:gd name="connsiteY191" fmla="*/ 408801 h 994961"/>
              <a:gd name="connsiteX192" fmla="*/ 288860 w 994960"/>
              <a:gd name="connsiteY192" fmla="*/ 440287 h 994961"/>
              <a:gd name="connsiteX193" fmla="*/ 224669 w 994960"/>
              <a:gd name="connsiteY193" fmla="*/ 449016 h 994961"/>
              <a:gd name="connsiteX194" fmla="*/ 224669 w 994960"/>
              <a:gd name="connsiteY194" fmla="*/ 384825 h 994961"/>
              <a:gd name="connsiteX195" fmla="*/ 224669 w 994960"/>
              <a:gd name="connsiteY195" fmla="*/ 352730 h 994961"/>
              <a:gd name="connsiteX196" fmla="*/ 288860 w 994960"/>
              <a:gd name="connsiteY196" fmla="*/ 344610 h 994961"/>
              <a:gd name="connsiteX197" fmla="*/ 288860 w 994960"/>
              <a:gd name="connsiteY197" fmla="*/ 376095 h 994961"/>
              <a:gd name="connsiteX198" fmla="*/ 224669 w 994960"/>
              <a:gd name="connsiteY198" fmla="*/ 384825 h 994961"/>
              <a:gd name="connsiteX199" fmla="*/ 192573 w 994960"/>
              <a:gd name="connsiteY199" fmla="*/ 416921 h 994961"/>
              <a:gd name="connsiteX200" fmla="*/ 192573 w 994960"/>
              <a:gd name="connsiteY200" fmla="*/ 449016 h 994961"/>
              <a:gd name="connsiteX201" fmla="*/ 128382 w 994960"/>
              <a:gd name="connsiteY201" fmla="*/ 440287 h 994961"/>
              <a:gd name="connsiteX202" fmla="*/ 128382 w 994960"/>
              <a:gd name="connsiteY202" fmla="*/ 408801 h 994961"/>
              <a:gd name="connsiteX203" fmla="*/ 192573 w 994960"/>
              <a:gd name="connsiteY203" fmla="*/ 416921 h 994961"/>
              <a:gd name="connsiteX204" fmla="*/ 192573 w 994960"/>
              <a:gd name="connsiteY204" fmla="*/ 481112 h 994961"/>
              <a:gd name="connsiteX205" fmla="*/ 192573 w 994960"/>
              <a:gd name="connsiteY205" fmla="*/ 513208 h 994961"/>
              <a:gd name="connsiteX206" fmla="*/ 128382 w 994960"/>
              <a:gd name="connsiteY206" fmla="*/ 504478 h 994961"/>
              <a:gd name="connsiteX207" fmla="*/ 128382 w 994960"/>
              <a:gd name="connsiteY207" fmla="*/ 472992 h 994961"/>
              <a:gd name="connsiteX208" fmla="*/ 192573 w 994960"/>
              <a:gd name="connsiteY208" fmla="*/ 481112 h 994961"/>
              <a:gd name="connsiteX209" fmla="*/ 192573 w 994960"/>
              <a:gd name="connsiteY209" fmla="*/ 545303 h 994961"/>
              <a:gd name="connsiteX210" fmla="*/ 192573 w 994960"/>
              <a:gd name="connsiteY210" fmla="*/ 577399 h 994961"/>
              <a:gd name="connsiteX211" fmla="*/ 128382 w 994960"/>
              <a:gd name="connsiteY211" fmla="*/ 568669 h 994961"/>
              <a:gd name="connsiteX212" fmla="*/ 128382 w 994960"/>
              <a:gd name="connsiteY212" fmla="*/ 537183 h 994961"/>
              <a:gd name="connsiteX213" fmla="*/ 192573 w 994960"/>
              <a:gd name="connsiteY213" fmla="*/ 545303 h 994961"/>
              <a:gd name="connsiteX214" fmla="*/ 320955 w 994960"/>
              <a:gd name="connsiteY214" fmla="*/ 558077 h 994961"/>
              <a:gd name="connsiteX215" fmla="*/ 320955 w 994960"/>
              <a:gd name="connsiteY215" fmla="*/ 527988 h 994961"/>
              <a:gd name="connsiteX216" fmla="*/ 353051 w 994960"/>
              <a:gd name="connsiteY216" fmla="*/ 512855 h 994961"/>
              <a:gd name="connsiteX217" fmla="*/ 353051 w 994960"/>
              <a:gd name="connsiteY217" fmla="*/ 529576 h 994961"/>
              <a:gd name="connsiteX218" fmla="*/ 320955 w 994960"/>
              <a:gd name="connsiteY218" fmla="*/ 558077 h 994961"/>
              <a:gd name="connsiteX219" fmla="*/ 320955 w 994960"/>
              <a:gd name="connsiteY219" fmla="*/ 493886 h 994961"/>
              <a:gd name="connsiteX220" fmla="*/ 320955 w 994960"/>
              <a:gd name="connsiteY220" fmla="*/ 463796 h 994961"/>
              <a:gd name="connsiteX221" fmla="*/ 353051 w 994960"/>
              <a:gd name="connsiteY221" fmla="*/ 448663 h 994961"/>
              <a:gd name="connsiteX222" fmla="*/ 353051 w 994960"/>
              <a:gd name="connsiteY222" fmla="*/ 465385 h 994961"/>
              <a:gd name="connsiteX223" fmla="*/ 320955 w 994960"/>
              <a:gd name="connsiteY223" fmla="*/ 493886 h 994961"/>
              <a:gd name="connsiteX224" fmla="*/ 320955 w 994960"/>
              <a:gd name="connsiteY224" fmla="*/ 429695 h 994961"/>
              <a:gd name="connsiteX225" fmla="*/ 320955 w 994960"/>
              <a:gd name="connsiteY225" fmla="*/ 399605 h 994961"/>
              <a:gd name="connsiteX226" fmla="*/ 353051 w 994960"/>
              <a:gd name="connsiteY226" fmla="*/ 384472 h 994961"/>
              <a:gd name="connsiteX227" fmla="*/ 353051 w 994960"/>
              <a:gd name="connsiteY227" fmla="*/ 401194 h 994961"/>
              <a:gd name="connsiteX228" fmla="*/ 320955 w 994960"/>
              <a:gd name="connsiteY228" fmla="*/ 429695 h 994961"/>
              <a:gd name="connsiteX229" fmla="*/ 320955 w 994960"/>
              <a:gd name="connsiteY229" fmla="*/ 365504 h 994961"/>
              <a:gd name="connsiteX230" fmla="*/ 320955 w 994960"/>
              <a:gd name="connsiteY230" fmla="*/ 335414 h 994961"/>
              <a:gd name="connsiteX231" fmla="*/ 353051 w 994960"/>
              <a:gd name="connsiteY231" fmla="*/ 320281 h 994961"/>
              <a:gd name="connsiteX232" fmla="*/ 353051 w 994960"/>
              <a:gd name="connsiteY232" fmla="*/ 337003 h 994961"/>
              <a:gd name="connsiteX233" fmla="*/ 320955 w 994960"/>
              <a:gd name="connsiteY233" fmla="*/ 365504 h 994961"/>
              <a:gd name="connsiteX234" fmla="*/ 208621 w 994960"/>
              <a:gd name="connsiteY234" fmla="*/ 224669 h 994961"/>
              <a:gd name="connsiteX235" fmla="*/ 353051 w 994960"/>
              <a:gd name="connsiteY235" fmla="*/ 272812 h 994961"/>
              <a:gd name="connsiteX236" fmla="*/ 208621 w 994960"/>
              <a:gd name="connsiteY236" fmla="*/ 320955 h 994961"/>
              <a:gd name="connsiteX237" fmla="*/ 64191 w 994960"/>
              <a:gd name="connsiteY237" fmla="*/ 272812 h 994961"/>
              <a:gd name="connsiteX238" fmla="*/ 208621 w 994960"/>
              <a:gd name="connsiteY238" fmla="*/ 224669 h 994961"/>
              <a:gd name="connsiteX239" fmla="*/ 64191 w 994960"/>
              <a:gd name="connsiteY239" fmla="*/ 320281 h 994961"/>
              <a:gd name="connsiteX240" fmla="*/ 96287 w 994960"/>
              <a:gd name="connsiteY240" fmla="*/ 335414 h 994961"/>
              <a:gd name="connsiteX241" fmla="*/ 96287 w 994960"/>
              <a:gd name="connsiteY241" fmla="*/ 365504 h 994961"/>
              <a:gd name="connsiteX242" fmla="*/ 64191 w 994960"/>
              <a:gd name="connsiteY242" fmla="*/ 337003 h 994961"/>
              <a:gd name="connsiteX243" fmla="*/ 64191 w 994960"/>
              <a:gd name="connsiteY243" fmla="*/ 384472 h 994961"/>
              <a:gd name="connsiteX244" fmla="*/ 96287 w 994960"/>
              <a:gd name="connsiteY244" fmla="*/ 399605 h 994961"/>
              <a:gd name="connsiteX245" fmla="*/ 96287 w 994960"/>
              <a:gd name="connsiteY245" fmla="*/ 429695 h 994961"/>
              <a:gd name="connsiteX246" fmla="*/ 64191 w 994960"/>
              <a:gd name="connsiteY246" fmla="*/ 401194 h 994961"/>
              <a:gd name="connsiteX247" fmla="*/ 64191 w 994960"/>
              <a:gd name="connsiteY247" fmla="*/ 448663 h 994961"/>
              <a:gd name="connsiteX248" fmla="*/ 96287 w 994960"/>
              <a:gd name="connsiteY248" fmla="*/ 463796 h 994961"/>
              <a:gd name="connsiteX249" fmla="*/ 96287 w 994960"/>
              <a:gd name="connsiteY249" fmla="*/ 493886 h 994961"/>
              <a:gd name="connsiteX250" fmla="*/ 64191 w 994960"/>
              <a:gd name="connsiteY250" fmla="*/ 465385 h 994961"/>
              <a:gd name="connsiteX251" fmla="*/ 64191 w 994960"/>
              <a:gd name="connsiteY251" fmla="*/ 512855 h 994961"/>
              <a:gd name="connsiteX252" fmla="*/ 96287 w 994960"/>
              <a:gd name="connsiteY252" fmla="*/ 527988 h 994961"/>
              <a:gd name="connsiteX253" fmla="*/ 96287 w 994960"/>
              <a:gd name="connsiteY253" fmla="*/ 558077 h 994961"/>
              <a:gd name="connsiteX254" fmla="*/ 64191 w 994960"/>
              <a:gd name="connsiteY254" fmla="*/ 529576 h 994961"/>
              <a:gd name="connsiteX255" fmla="*/ 48143 w 994960"/>
              <a:gd name="connsiteY255" fmla="*/ 641911 h 994961"/>
              <a:gd name="connsiteX256" fmla="*/ 32096 w 994960"/>
              <a:gd name="connsiteY256" fmla="*/ 625863 h 994961"/>
              <a:gd name="connsiteX257" fmla="*/ 48143 w 994960"/>
              <a:gd name="connsiteY257" fmla="*/ 609815 h 994961"/>
              <a:gd name="connsiteX258" fmla="*/ 361411 w 994960"/>
              <a:gd name="connsiteY258" fmla="*/ 609815 h 994961"/>
              <a:gd name="connsiteX259" fmla="*/ 340437 w 994960"/>
              <a:gd name="connsiteY259" fmla="*/ 641911 h 994961"/>
              <a:gd name="connsiteX260" fmla="*/ 641910 w 994960"/>
              <a:gd name="connsiteY260" fmla="*/ 898675 h 994961"/>
              <a:gd name="connsiteX261" fmla="*/ 720528 w 994960"/>
              <a:gd name="connsiteY261" fmla="*/ 962866 h 994961"/>
              <a:gd name="connsiteX262" fmla="*/ 274433 w 994960"/>
              <a:gd name="connsiteY262" fmla="*/ 962866 h 994961"/>
              <a:gd name="connsiteX263" fmla="*/ 353051 w 994960"/>
              <a:gd name="connsiteY263" fmla="*/ 898675 h 994961"/>
              <a:gd name="connsiteX264" fmla="*/ 497480 w 994960"/>
              <a:gd name="connsiteY264" fmla="*/ 866579 h 994961"/>
              <a:gd name="connsiteX265" fmla="*/ 353051 w 994960"/>
              <a:gd name="connsiteY265" fmla="*/ 722149 h 994961"/>
              <a:gd name="connsiteX266" fmla="*/ 497480 w 994960"/>
              <a:gd name="connsiteY266" fmla="*/ 577720 h 994961"/>
              <a:gd name="connsiteX267" fmla="*/ 641910 w 994960"/>
              <a:gd name="connsiteY267" fmla="*/ 722149 h 994961"/>
              <a:gd name="connsiteX268" fmla="*/ 497480 w 994960"/>
              <a:gd name="connsiteY268" fmla="*/ 866579 h 994961"/>
              <a:gd name="connsiteX269" fmla="*/ 946817 w 994960"/>
              <a:gd name="connsiteY269" fmla="*/ 641911 h 994961"/>
              <a:gd name="connsiteX270" fmla="*/ 654524 w 994960"/>
              <a:gd name="connsiteY270" fmla="*/ 641911 h 994961"/>
              <a:gd name="connsiteX271" fmla="*/ 633549 w 994960"/>
              <a:gd name="connsiteY271" fmla="*/ 609815 h 994961"/>
              <a:gd name="connsiteX272" fmla="*/ 946817 w 994960"/>
              <a:gd name="connsiteY272" fmla="*/ 609815 h 994961"/>
              <a:gd name="connsiteX273" fmla="*/ 962865 w 994960"/>
              <a:gd name="connsiteY273" fmla="*/ 625863 h 994961"/>
              <a:gd name="connsiteX274" fmla="*/ 946817 w 994960"/>
              <a:gd name="connsiteY274" fmla="*/ 641911 h 99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994960" h="994961">
                <a:moveTo>
                  <a:pt x="946817" y="577720"/>
                </a:moveTo>
                <a:lnTo>
                  <a:pt x="929791" y="577720"/>
                </a:lnTo>
                <a:cubicBezTo>
                  <a:pt x="950155" y="565170"/>
                  <a:pt x="962865" y="549042"/>
                  <a:pt x="962865" y="529576"/>
                </a:cubicBezTo>
                <a:lnTo>
                  <a:pt x="962865" y="80239"/>
                </a:lnTo>
                <a:cubicBezTo>
                  <a:pt x="962865" y="28116"/>
                  <a:pt x="871922" y="0"/>
                  <a:pt x="786340" y="0"/>
                </a:cubicBezTo>
                <a:cubicBezTo>
                  <a:pt x="700757" y="0"/>
                  <a:pt x="609815" y="28116"/>
                  <a:pt x="609815" y="80239"/>
                </a:cubicBezTo>
                <a:lnTo>
                  <a:pt x="609815" y="529576"/>
                </a:lnTo>
                <a:cubicBezTo>
                  <a:pt x="609815" y="549042"/>
                  <a:pt x="622524" y="565170"/>
                  <a:pt x="642889" y="577720"/>
                </a:cubicBezTo>
                <a:lnTo>
                  <a:pt x="598661" y="577720"/>
                </a:lnTo>
                <a:cubicBezTo>
                  <a:pt x="569984" y="557564"/>
                  <a:pt x="535128" y="545624"/>
                  <a:pt x="497480" y="545624"/>
                </a:cubicBezTo>
                <a:cubicBezTo>
                  <a:pt x="459832" y="545624"/>
                  <a:pt x="424993" y="557564"/>
                  <a:pt x="396299" y="577720"/>
                </a:cubicBezTo>
                <a:lnTo>
                  <a:pt x="352072" y="577720"/>
                </a:lnTo>
                <a:cubicBezTo>
                  <a:pt x="372436" y="565170"/>
                  <a:pt x="385146" y="549042"/>
                  <a:pt x="385146" y="529576"/>
                </a:cubicBezTo>
                <a:lnTo>
                  <a:pt x="385146" y="272812"/>
                </a:lnTo>
                <a:cubicBezTo>
                  <a:pt x="385146" y="220689"/>
                  <a:pt x="294203" y="192573"/>
                  <a:pt x="208621" y="192573"/>
                </a:cubicBezTo>
                <a:cubicBezTo>
                  <a:pt x="123038" y="192573"/>
                  <a:pt x="32096" y="220689"/>
                  <a:pt x="32096" y="272812"/>
                </a:cubicBezTo>
                <a:lnTo>
                  <a:pt x="32096" y="529576"/>
                </a:lnTo>
                <a:cubicBezTo>
                  <a:pt x="32096" y="549042"/>
                  <a:pt x="44805" y="565170"/>
                  <a:pt x="65170" y="577720"/>
                </a:cubicBezTo>
                <a:lnTo>
                  <a:pt x="48143" y="577720"/>
                </a:lnTo>
                <a:cubicBezTo>
                  <a:pt x="21600" y="577720"/>
                  <a:pt x="0" y="599320"/>
                  <a:pt x="0" y="625863"/>
                </a:cubicBezTo>
                <a:cubicBezTo>
                  <a:pt x="0" y="652406"/>
                  <a:pt x="21600" y="674006"/>
                  <a:pt x="48143" y="674006"/>
                </a:cubicBezTo>
                <a:lnTo>
                  <a:pt x="327791" y="674006"/>
                </a:lnTo>
                <a:cubicBezTo>
                  <a:pt x="323442" y="689332"/>
                  <a:pt x="320955" y="705444"/>
                  <a:pt x="320955" y="722149"/>
                </a:cubicBezTo>
                <a:cubicBezTo>
                  <a:pt x="320955" y="781847"/>
                  <a:pt x="350820" y="834612"/>
                  <a:pt x="396299" y="866579"/>
                </a:cubicBezTo>
                <a:lnTo>
                  <a:pt x="353051" y="866579"/>
                </a:lnTo>
                <a:cubicBezTo>
                  <a:pt x="291106" y="866579"/>
                  <a:pt x="240716" y="916969"/>
                  <a:pt x="240716" y="978914"/>
                </a:cubicBezTo>
                <a:lnTo>
                  <a:pt x="240716" y="994962"/>
                </a:lnTo>
                <a:lnTo>
                  <a:pt x="754244" y="994962"/>
                </a:lnTo>
                <a:lnTo>
                  <a:pt x="754244" y="978914"/>
                </a:lnTo>
                <a:cubicBezTo>
                  <a:pt x="754244" y="916969"/>
                  <a:pt x="703854" y="866579"/>
                  <a:pt x="641910" y="866579"/>
                </a:cubicBezTo>
                <a:lnTo>
                  <a:pt x="598661" y="866579"/>
                </a:lnTo>
                <a:cubicBezTo>
                  <a:pt x="644141" y="834612"/>
                  <a:pt x="674006" y="781847"/>
                  <a:pt x="674006" y="722149"/>
                </a:cubicBezTo>
                <a:cubicBezTo>
                  <a:pt x="674006" y="705444"/>
                  <a:pt x="671518" y="689332"/>
                  <a:pt x="667169" y="674006"/>
                </a:cubicBezTo>
                <a:lnTo>
                  <a:pt x="946817" y="674006"/>
                </a:lnTo>
                <a:cubicBezTo>
                  <a:pt x="973360" y="674006"/>
                  <a:pt x="994961" y="652406"/>
                  <a:pt x="994961" y="625863"/>
                </a:cubicBezTo>
                <a:cubicBezTo>
                  <a:pt x="994961" y="599320"/>
                  <a:pt x="973360" y="577720"/>
                  <a:pt x="946817" y="577720"/>
                </a:cubicBezTo>
                <a:close/>
                <a:moveTo>
                  <a:pt x="770292" y="160157"/>
                </a:moveTo>
                <a:lnTo>
                  <a:pt x="770292" y="192252"/>
                </a:lnTo>
                <a:cubicBezTo>
                  <a:pt x="745835" y="191257"/>
                  <a:pt x="724315" y="188016"/>
                  <a:pt x="706101" y="183522"/>
                </a:cubicBezTo>
                <a:lnTo>
                  <a:pt x="706101" y="152037"/>
                </a:lnTo>
                <a:cubicBezTo>
                  <a:pt x="726385" y="156514"/>
                  <a:pt x="748307" y="159258"/>
                  <a:pt x="770292" y="160157"/>
                </a:cubicBezTo>
                <a:close/>
                <a:moveTo>
                  <a:pt x="802388" y="577399"/>
                </a:moveTo>
                <a:lnTo>
                  <a:pt x="802388" y="545303"/>
                </a:lnTo>
                <a:cubicBezTo>
                  <a:pt x="824373" y="544404"/>
                  <a:pt x="846294" y="541660"/>
                  <a:pt x="866579" y="537183"/>
                </a:cubicBezTo>
                <a:lnTo>
                  <a:pt x="866579" y="568669"/>
                </a:lnTo>
                <a:cubicBezTo>
                  <a:pt x="848364" y="573162"/>
                  <a:pt x="826844" y="576404"/>
                  <a:pt x="802388" y="577399"/>
                </a:cubicBezTo>
                <a:close/>
                <a:moveTo>
                  <a:pt x="802388" y="513208"/>
                </a:moveTo>
                <a:lnTo>
                  <a:pt x="802388" y="481112"/>
                </a:lnTo>
                <a:cubicBezTo>
                  <a:pt x="824373" y="480213"/>
                  <a:pt x="846294" y="477469"/>
                  <a:pt x="866579" y="472992"/>
                </a:cubicBezTo>
                <a:lnTo>
                  <a:pt x="866579" y="504478"/>
                </a:lnTo>
                <a:cubicBezTo>
                  <a:pt x="848364" y="508971"/>
                  <a:pt x="826844" y="512213"/>
                  <a:pt x="802388" y="513208"/>
                </a:cubicBezTo>
                <a:close/>
                <a:moveTo>
                  <a:pt x="802388" y="449016"/>
                </a:moveTo>
                <a:lnTo>
                  <a:pt x="802388" y="416921"/>
                </a:lnTo>
                <a:cubicBezTo>
                  <a:pt x="824373" y="416022"/>
                  <a:pt x="846294" y="413278"/>
                  <a:pt x="866579" y="408801"/>
                </a:cubicBezTo>
                <a:lnTo>
                  <a:pt x="866579" y="440287"/>
                </a:lnTo>
                <a:cubicBezTo>
                  <a:pt x="848364" y="444780"/>
                  <a:pt x="826844" y="448022"/>
                  <a:pt x="802388" y="449016"/>
                </a:cubicBezTo>
                <a:close/>
                <a:moveTo>
                  <a:pt x="802388" y="384825"/>
                </a:moveTo>
                <a:lnTo>
                  <a:pt x="802388" y="352730"/>
                </a:lnTo>
                <a:cubicBezTo>
                  <a:pt x="824373" y="351831"/>
                  <a:pt x="846294" y="349087"/>
                  <a:pt x="866579" y="344610"/>
                </a:cubicBezTo>
                <a:lnTo>
                  <a:pt x="866579" y="376095"/>
                </a:lnTo>
                <a:cubicBezTo>
                  <a:pt x="848364" y="380589"/>
                  <a:pt x="826844" y="383830"/>
                  <a:pt x="802388" y="384825"/>
                </a:cubicBezTo>
                <a:close/>
                <a:moveTo>
                  <a:pt x="802388" y="320634"/>
                </a:moveTo>
                <a:lnTo>
                  <a:pt x="802388" y="288539"/>
                </a:lnTo>
                <a:cubicBezTo>
                  <a:pt x="824373" y="287640"/>
                  <a:pt x="846294" y="284896"/>
                  <a:pt x="866579" y="280419"/>
                </a:cubicBezTo>
                <a:lnTo>
                  <a:pt x="866579" y="311904"/>
                </a:lnTo>
                <a:cubicBezTo>
                  <a:pt x="848364" y="316398"/>
                  <a:pt x="826844" y="319639"/>
                  <a:pt x="802388" y="320634"/>
                </a:cubicBezTo>
                <a:close/>
                <a:moveTo>
                  <a:pt x="802388" y="256443"/>
                </a:moveTo>
                <a:lnTo>
                  <a:pt x="802388" y="224348"/>
                </a:lnTo>
                <a:cubicBezTo>
                  <a:pt x="824373" y="223449"/>
                  <a:pt x="846294" y="220705"/>
                  <a:pt x="866579" y="216228"/>
                </a:cubicBezTo>
                <a:lnTo>
                  <a:pt x="866579" y="247713"/>
                </a:lnTo>
                <a:cubicBezTo>
                  <a:pt x="848364" y="252207"/>
                  <a:pt x="826844" y="255448"/>
                  <a:pt x="802388" y="256443"/>
                </a:cubicBezTo>
                <a:close/>
                <a:moveTo>
                  <a:pt x="802388" y="192252"/>
                </a:moveTo>
                <a:lnTo>
                  <a:pt x="802388" y="160157"/>
                </a:lnTo>
                <a:cubicBezTo>
                  <a:pt x="824373" y="159258"/>
                  <a:pt x="846294" y="156514"/>
                  <a:pt x="866579" y="152037"/>
                </a:cubicBezTo>
                <a:lnTo>
                  <a:pt x="866579" y="183522"/>
                </a:lnTo>
                <a:cubicBezTo>
                  <a:pt x="848364" y="188016"/>
                  <a:pt x="826844" y="191257"/>
                  <a:pt x="802388" y="192252"/>
                </a:cubicBezTo>
                <a:close/>
                <a:moveTo>
                  <a:pt x="770292" y="224348"/>
                </a:moveTo>
                <a:lnTo>
                  <a:pt x="770292" y="256443"/>
                </a:lnTo>
                <a:cubicBezTo>
                  <a:pt x="745835" y="255448"/>
                  <a:pt x="724315" y="252207"/>
                  <a:pt x="706101" y="247713"/>
                </a:cubicBezTo>
                <a:lnTo>
                  <a:pt x="706101" y="216228"/>
                </a:lnTo>
                <a:cubicBezTo>
                  <a:pt x="726385" y="220705"/>
                  <a:pt x="748307" y="223449"/>
                  <a:pt x="770292" y="224348"/>
                </a:cubicBezTo>
                <a:close/>
                <a:moveTo>
                  <a:pt x="770292" y="288539"/>
                </a:moveTo>
                <a:lnTo>
                  <a:pt x="770292" y="320634"/>
                </a:lnTo>
                <a:cubicBezTo>
                  <a:pt x="745835" y="319639"/>
                  <a:pt x="724315" y="316398"/>
                  <a:pt x="706101" y="311904"/>
                </a:cubicBezTo>
                <a:lnTo>
                  <a:pt x="706101" y="280419"/>
                </a:lnTo>
                <a:cubicBezTo>
                  <a:pt x="726385" y="284896"/>
                  <a:pt x="748307" y="287640"/>
                  <a:pt x="770292" y="288539"/>
                </a:cubicBezTo>
                <a:close/>
                <a:moveTo>
                  <a:pt x="770292" y="352730"/>
                </a:moveTo>
                <a:lnTo>
                  <a:pt x="770292" y="384825"/>
                </a:lnTo>
                <a:cubicBezTo>
                  <a:pt x="745835" y="383830"/>
                  <a:pt x="724315" y="380589"/>
                  <a:pt x="706101" y="376095"/>
                </a:cubicBezTo>
                <a:lnTo>
                  <a:pt x="706101" y="344610"/>
                </a:lnTo>
                <a:cubicBezTo>
                  <a:pt x="726385" y="349087"/>
                  <a:pt x="748307" y="351831"/>
                  <a:pt x="770292" y="352730"/>
                </a:cubicBezTo>
                <a:close/>
                <a:moveTo>
                  <a:pt x="770292" y="416921"/>
                </a:moveTo>
                <a:lnTo>
                  <a:pt x="770292" y="449016"/>
                </a:lnTo>
                <a:cubicBezTo>
                  <a:pt x="745835" y="448022"/>
                  <a:pt x="724315" y="444780"/>
                  <a:pt x="706101" y="440287"/>
                </a:cubicBezTo>
                <a:lnTo>
                  <a:pt x="706101" y="408801"/>
                </a:lnTo>
                <a:cubicBezTo>
                  <a:pt x="726385" y="413278"/>
                  <a:pt x="748307" y="416022"/>
                  <a:pt x="770292" y="416921"/>
                </a:cubicBezTo>
                <a:close/>
                <a:moveTo>
                  <a:pt x="770292" y="481112"/>
                </a:moveTo>
                <a:lnTo>
                  <a:pt x="770292" y="513208"/>
                </a:lnTo>
                <a:cubicBezTo>
                  <a:pt x="745835" y="512213"/>
                  <a:pt x="724315" y="508971"/>
                  <a:pt x="706101" y="504478"/>
                </a:cubicBezTo>
                <a:lnTo>
                  <a:pt x="706101" y="472992"/>
                </a:lnTo>
                <a:cubicBezTo>
                  <a:pt x="726385" y="477469"/>
                  <a:pt x="748307" y="480213"/>
                  <a:pt x="770292" y="481112"/>
                </a:cubicBezTo>
                <a:close/>
                <a:moveTo>
                  <a:pt x="770292" y="545303"/>
                </a:moveTo>
                <a:lnTo>
                  <a:pt x="770292" y="577399"/>
                </a:lnTo>
                <a:cubicBezTo>
                  <a:pt x="745835" y="576404"/>
                  <a:pt x="724315" y="573162"/>
                  <a:pt x="706101" y="568669"/>
                </a:cubicBezTo>
                <a:lnTo>
                  <a:pt x="706101" y="537183"/>
                </a:lnTo>
                <a:cubicBezTo>
                  <a:pt x="726385" y="541660"/>
                  <a:pt x="748307" y="544404"/>
                  <a:pt x="770292" y="545303"/>
                </a:cubicBezTo>
                <a:close/>
                <a:moveTo>
                  <a:pt x="898674" y="558077"/>
                </a:moveTo>
                <a:lnTo>
                  <a:pt x="898674" y="527988"/>
                </a:lnTo>
                <a:cubicBezTo>
                  <a:pt x="910662" y="523687"/>
                  <a:pt x="921558" y="518664"/>
                  <a:pt x="930770" y="512855"/>
                </a:cubicBezTo>
                <a:lnTo>
                  <a:pt x="930770" y="529576"/>
                </a:lnTo>
                <a:cubicBezTo>
                  <a:pt x="930770" y="538419"/>
                  <a:pt x="919279" y="549042"/>
                  <a:pt x="898674" y="558077"/>
                </a:cubicBezTo>
                <a:close/>
                <a:moveTo>
                  <a:pt x="898674" y="493886"/>
                </a:moveTo>
                <a:lnTo>
                  <a:pt x="898674" y="463796"/>
                </a:lnTo>
                <a:cubicBezTo>
                  <a:pt x="910662" y="459496"/>
                  <a:pt x="921558" y="454473"/>
                  <a:pt x="930770" y="448663"/>
                </a:cubicBezTo>
                <a:lnTo>
                  <a:pt x="930770" y="465385"/>
                </a:lnTo>
                <a:cubicBezTo>
                  <a:pt x="930770" y="474228"/>
                  <a:pt x="919279" y="484851"/>
                  <a:pt x="898674" y="493886"/>
                </a:cubicBezTo>
                <a:close/>
                <a:moveTo>
                  <a:pt x="898674" y="429695"/>
                </a:moveTo>
                <a:lnTo>
                  <a:pt x="898674" y="399605"/>
                </a:lnTo>
                <a:cubicBezTo>
                  <a:pt x="910662" y="395305"/>
                  <a:pt x="921558" y="390282"/>
                  <a:pt x="930770" y="384472"/>
                </a:cubicBezTo>
                <a:lnTo>
                  <a:pt x="930770" y="401194"/>
                </a:lnTo>
                <a:cubicBezTo>
                  <a:pt x="930770" y="410036"/>
                  <a:pt x="919279" y="420660"/>
                  <a:pt x="898674" y="429695"/>
                </a:cubicBezTo>
                <a:close/>
                <a:moveTo>
                  <a:pt x="898674" y="365504"/>
                </a:moveTo>
                <a:lnTo>
                  <a:pt x="898674" y="335414"/>
                </a:lnTo>
                <a:cubicBezTo>
                  <a:pt x="910662" y="331114"/>
                  <a:pt x="921558" y="326091"/>
                  <a:pt x="930770" y="320281"/>
                </a:cubicBezTo>
                <a:lnTo>
                  <a:pt x="930770" y="337003"/>
                </a:lnTo>
                <a:cubicBezTo>
                  <a:pt x="930770" y="345845"/>
                  <a:pt x="919279" y="356469"/>
                  <a:pt x="898674" y="365504"/>
                </a:cubicBezTo>
                <a:close/>
                <a:moveTo>
                  <a:pt x="898674" y="301313"/>
                </a:moveTo>
                <a:lnTo>
                  <a:pt x="898674" y="271223"/>
                </a:lnTo>
                <a:cubicBezTo>
                  <a:pt x="910662" y="266922"/>
                  <a:pt x="921558" y="261900"/>
                  <a:pt x="930770" y="256090"/>
                </a:cubicBezTo>
                <a:lnTo>
                  <a:pt x="930770" y="272812"/>
                </a:lnTo>
                <a:cubicBezTo>
                  <a:pt x="930770" y="281654"/>
                  <a:pt x="919279" y="292278"/>
                  <a:pt x="898674" y="301313"/>
                </a:cubicBezTo>
                <a:close/>
                <a:moveTo>
                  <a:pt x="898674" y="237122"/>
                </a:moveTo>
                <a:lnTo>
                  <a:pt x="898674" y="207032"/>
                </a:lnTo>
                <a:cubicBezTo>
                  <a:pt x="910662" y="202731"/>
                  <a:pt x="921558" y="197708"/>
                  <a:pt x="930770" y="191899"/>
                </a:cubicBezTo>
                <a:lnTo>
                  <a:pt x="930770" y="208621"/>
                </a:lnTo>
                <a:cubicBezTo>
                  <a:pt x="930770" y="217463"/>
                  <a:pt x="919279" y="228087"/>
                  <a:pt x="898674" y="237122"/>
                </a:cubicBezTo>
                <a:close/>
                <a:moveTo>
                  <a:pt x="898674" y="172931"/>
                </a:moveTo>
                <a:lnTo>
                  <a:pt x="898674" y="142841"/>
                </a:lnTo>
                <a:cubicBezTo>
                  <a:pt x="910662" y="138540"/>
                  <a:pt x="921558" y="133517"/>
                  <a:pt x="930770" y="127708"/>
                </a:cubicBezTo>
                <a:lnTo>
                  <a:pt x="930770" y="144430"/>
                </a:lnTo>
                <a:cubicBezTo>
                  <a:pt x="930770" y="153272"/>
                  <a:pt x="919279" y="163896"/>
                  <a:pt x="898674" y="172931"/>
                </a:cubicBezTo>
                <a:close/>
                <a:moveTo>
                  <a:pt x="786340" y="32096"/>
                </a:moveTo>
                <a:cubicBezTo>
                  <a:pt x="874506" y="32096"/>
                  <a:pt x="930770" y="60612"/>
                  <a:pt x="930770" y="80239"/>
                </a:cubicBezTo>
                <a:cubicBezTo>
                  <a:pt x="930770" y="99865"/>
                  <a:pt x="874506" y="128382"/>
                  <a:pt x="786340" y="128382"/>
                </a:cubicBezTo>
                <a:cubicBezTo>
                  <a:pt x="698173" y="128382"/>
                  <a:pt x="641910" y="99865"/>
                  <a:pt x="641910" y="80239"/>
                </a:cubicBezTo>
                <a:cubicBezTo>
                  <a:pt x="641910" y="60612"/>
                  <a:pt x="698173" y="32096"/>
                  <a:pt x="786340" y="32096"/>
                </a:cubicBezTo>
                <a:close/>
                <a:moveTo>
                  <a:pt x="641910" y="127708"/>
                </a:moveTo>
                <a:cubicBezTo>
                  <a:pt x="651121" y="133517"/>
                  <a:pt x="662018" y="138540"/>
                  <a:pt x="674006" y="142841"/>
                </a:cubicBezTo>
                <a:lnTo>
                  <a:pt x="674006" y="172931"/>
                </a:lnTo>
                <a:cubicBezTo>
                  <a:pt x="653400" y="163896"/>
                  <a:pt x="641910" y="153272"/>
                  <a:pt x="641910" y="144430"/>
                </a:cubicBezTo>
                <a:close/>
                <a:moveTo>
                  <a:pt x="641910" y="191899"/>
                </a:moveTo>
                <a:cubicBezTo>
                  <a:pt x="651121" y="197708"/>
                  <a:pt x="662018" y="202731"/>
                  <a:pt x="674006" y="207032"/>
                </a:cubicBezTo>
                <a:lnTo>
                  <a:pt x="674006" y="237122"/>
                </a:lnTo>
                <a:cubicBezTo>
                  <a:pt x="653400" y="228087"/>
                  <a:pt x="641910" y="217463"/>
                  <a:pt x="641910" y="208621"/>
                </a:cubicBezTo>
                <a:close/>
                <a:moveTo>
                  <a:pt x="641910" y="256090"/>
                </a:moveTo>
                <a:cubicBezTo>
                  <a:pt x="651121" y="261900"/>
                  <a:pt x="662018" y="266922"/>
                  <a:pt x="674006" y="271223"/>
                </a:cubicBezTo>
                <a:lnTo>
                  <a:pt x="674006" y="301313"/>
                </a:lnTo>
                <a:cubicBezTo>
                  <a:pt x="653400" y="292278"/>
                  <a:pt x="641910" y="281654"/>
                  <a:pt x="641910" y="272812"/>
                </a:cubicBezTo>
                <a:close/>
                <a:moveTo>
                  <a:pt x="641910" y="320281"/>
                </a:moveTo>
                <a:cubicBezTo>
                  <a:pt x="651121" y="326091"/>
                  <a:pt x="662018" y="331114"/>
                  <a:pt x="674006" y="335414"/>
                </a:cubicBezTo>
                <a:lnTo>
                  <a:pt x="674006" y="365504"/>
                </a:lnTo>
                <a:cubicBezTo>
                  <a:pt x="653400" y="356469"/>
                  <a:pt x="641910" y="345845"/>
                  <a:pt x="641910" y="337003"/>
                </a:cubicBezTo>
                <a:close/>
                <a:moveTo>
                  <a:pt x="641910" y="384472"/>
                </a:moveTo>
                <a:cubicBezTo>
                  <a:pt x="651121" y="390282"/>
                  <a:pt x="662018" y="395305"/>
                  <a:pt x="674006" y="399605"/>
                </a:cubicBezTo>
                <a:lnTo>
                  <a:pt x="674006" y="429695"/>
                </a:lnTo>
                <a:cubicBezTo>
                  <a:pt x="653400" y="420660"/>
                  <a:pt x="641910" y="410036"/>
                  <a:pt x="641910" y="401194"/>
                </a:cubicBezTo>
                <a:close/>
                <a:moveTo>
                  <a:pt x="641910" y="448663"/>
                </a:moveTo>
                <a:cubicBezTo>
                  <a:pt x="651121" y="454473"/>
                  <a:pt x="662018" y="459496"/>
                  <a:pt x="674006" y="463796"/>
                </a:cubicBezTo>
                <a:lnTo>
                  <a:pt x="674006" y="493886"/>
                </a:lnTo>
                <a:cubicBezTo>
                  <a:pt x="653400" y="484851"/>
                  <a:pt x="641910" y="474228"/>
                  <a:pt x="641910" y="465385"/>
                </a:cubicBezTo>
                <a:close/>
                <a:moveTo>
                  <a:pt x="641910" y="512855"/>
                </a:moveTo>
                <a:cubicBezTo>
                  <a:pt x="651121" y="518664"/>
                  <a:pt x="662018" y="523687"/>
                  <a:pt x="674006" y="527988"/>
                </a:cubicBezTo>
                <a:lnTo>
                  <a:pt x="674006" y="558077"/>
                </a:lnTo>
                <a:cubicBezTo>
                  <a:pt x="653400" y="549042"/>
                  <a:pt x="641910" y="538419"/>
                  <a:pt x="641910" y="529576"/>
                </a:cubicBezTo>
                <a:close/>
                <a:moveTo>
                  <a:pt x="192573" y="352730"/>
                </a:moveTo>
                <a:lnTo>
                  <a:pt x="192573" y="384825"/>
                </a:lnTo>
                <a:cubicBezTo>
                  <a:pt x="168116" y="383830"/>
                  <a:pt x="146596" y="380589"/>
                  <a:pt x="128382" y="376095"/>
                </a:cubicBezTo>
                <a:lnTo>
                  <a:pt x="128382" y="344610"/>
                </a:lnTo>
                <a:cubicBezTo>
                  <a:pt x="148666" y="349087"/>
                  <a:pt x="170588" y="351831"/>
                  <a:pt x="192573" y="352730"/>
                </a:cubicBezTo>
                <a:close/>
                <a:moveTo>
                  <a:pt x="224669" y="577399"/>
                </a:moveTo>
                <a:lnTo>
                  <a:pt x="224669" y="545303"/>
                </a:lnTo>
                <a:cubicBezTo>
                  <a:pt x="246654" y="544404"/>
                  <a:pt x="268575" y="541660"/>
                  <a:pt x="288860" y="537183"/>
                </a:cubicBezTo>
                <a:lnTo>
                  <a:pt x="288860" y="568669"/>
                </a:lnTo>
                <a:cubicBezTo>
                  <a:pt x="270645" y="573162"/>
                  <a:pt x="249125" y="576404"/>
                  <a:pt x="224669" y="577399"/>
                </a:cubicBezTo>
                <a:close/>
                <a:moveTo>
                  <a:pt x="224669" y="513208"/>
                </a:moveTo>
                <a:lnTo>
                  <a:pt x="224669" y="481112"/>
                </a:lnTo>
                <a:cubicBezTo>
                  <a:pt x="246654" y="480213"/>
                  <a:pt x="268575" y="477469"/>
                  <a:pt x="288860" y="472992"/>
                </a:cubicBezTo>
                <a:lnTo>
                  <a:pt x="288860" y="504478"/>
                </a:lnTo>
                <a:cubicBezTo>
                  <a:pt x="270645" y="508971"/>
                  <a:pt x="249125" y="512213"/>
                  <a:pt x="224669" y="513208"/>
                </a:cubicBezTo>
                <a:close/>
                <a:moveTo>
                  <a:pt x="224669" y="449016"/>
                </a:moveTo>
                <a:lnTo>
                  <a:pt x="224669" y="416921"/>
                </a:lnTo>
                <a:cubicBezTo>
                  <a:pt x="246654" y="416022"/>
                  <a:pt x="268575" y="413278"/>
                  <a:pt x="288860" y="408801"/>
                </a:cubicBezTo>
                <a:lnTo>
                  <a:pt x="288860" y="440287"/>
                </a:lnTo>
                <a:cubicBezTo>
                  <a:pt x="270645" y="444780"/>
                  <a:pt x="249125" y="448022"/>
                  <a:pt x="224669" y="449016"/>
                </a:cubicBezTo>
                <a:close/>
                <a:moveTo>
                  <a:pt x="224669" y="384825"/>
                </a:moveTo>
                <a:lnTo>
                  <a:pt x="224669" y="352730"/>
                </a:lnTo>
                <a:cubicBezTo>
                  <a:pt x="246654" y="351831"/>
                  <a:pt x="268575" y="349087"/>
                  <a:pt x="288860" y="344610"/>
                </a:cubicBezTo>
                <a:lnTo>
                  <a:pt x="288860" y="376095"/>
                </a:lnTo>
                <a:cubicBezTo>
                  <a:pt x="270645" y="380589"/>
                  <a:pt x="249125" y="383830"/>
                  <a:pt x="224669" y="384825"/>
                </a:cubicBezTo>
                <a:close/>
                <a:moveTo>
                  <a:pt x="192573" y="416921"/>
                </a:moveTo>
                <a:lnTo>
                  <a:pt x="192573" y="449016"/>
                </a:lnTo>
                <a:cubicBezTo>
                  <a:pt x="168116" y="448022"/>
                  <a:pt x="146596" y="444780"/>
                  <a:pt x="128382" y="440287"/>
                </a:cubicBezTo>
                <a:lnTo>
                  <a:pt x="128382" y="408801"/>
                </a:lnTo>
                <a:cubicBezTo>
                  <a:pt x="148666" y="413278"/>
                  <a:pt x="170588" y="416022"/>
                  <a:pt x="192573" y="416921"/>
                </a:cubicBezTo>
                <a:close/>
                <a:moveTo>
                  <a:pt x="192573" y="481112"/>
                </a:moveTo>
                <a:lnTo>
                  <a:pt x="192573" y="513208"/>
                </a:lnTo>
                <a:cubicBezTo>
                  <a:pt x="168116" y="512213"/>
                  <a:pt x="146596" y="508971"/>
                  <a:pt x="128382" y="504478"/>
                </a:cubicBezTo>
                <a:lnTo>
                  <a:pt x="128382" y="472992"/>
                </a:lnTo>
                <a:cubicBezTo>
                  <a:pt x="148666" y="477469"/>
                  <a:pt x="170588" y="480213"/>
                  <a:pt x="192573" y="481112"/>
                </a:cubicBezTo>
                <a:close/>
                <a:moveTo>
                  <a:pt x="192573" y="545303"/>
                </a:moveTo>
                <a:lnTo>
                  <a:pt x="192573" y="577399"/>
                </a:lnTo>
                <a:cubicBezTo>
                  <a:pt x="168116" y="576404"/>
                  <a:pt x="146596" y="573162"/>
                  <a:pt x="128382" y="568669"/>
                </a:cubicBezTo>
                <a:lnTo>
                  <a:pt x="128382" y="537183"/>
                </a:lnTo>
                <a:cubicBezTo>
                  <a:pt x="148666" y="541660"/>
                  <a:pt x="170588" y="544404"/>
                  <a:pt x="192573" y="545303"/>
                </a:cubicBezTo>
                <a:close/>
                <a:moveTo>
                  <a:pt x="320955" y="558077"/>
                </a:moveTo>
                <a:lnTo>
                  <a:pt x="320955" y="527988"/>
                </a:lnTo>
                <a:cubicBezTo>
                  <a:pt x="332943" y="523687"/>
                  <a:pt x="343839" y="518664"/>
                  <a:pt x="353051" y="512855"/>
                </a:cubicBezTo>
                <a:lnTo>
                  <a:pt x="353051" y="529576"/>
                </a:lnTo>
                <a:cubicBezTo>
                  <a:pt x="353051" y="538419"/>
                  <a:pt x="341560" y="549042"/>
                  <a:pt x="320955" y="558077"/>
                </a:cubicBezTo>
                <a:close/>
                <a:moveTo>
                  <a:pt x="320955" y="493886"/>
                </a:moveTo>
                <a:lnTo>
                  <a:pt x="320955" y="463796"/>
                </a:lnTo>
                <a:cubicBezTo>
                  <a:pt x="332943" y="459496"/>
                  <a:pt x="343839" y="454473"/>
                  <a:pt x="353051" y="448663"/>
                </a:cubicBezTo>
                <a:lnTo>
                  <a:pt x="353051" y="465385"/>
                </a:lnTo>
                <a:cubicBezTo>
                  <a:pt x="353051" y="474228"/>
                  <a:pt x="341560" y="484851"/>
                  <a:pt x="320955" y="493886"/>
                </a:cubicBezTo>
                <a:close/>
                <a:moveTo>
                  <a:pt x="320955" y="429695"/>
                </a:moveTo>
                <a:lnTo>
                  <a:pt x="320955" y="399605"/>
                </a:lnTo>
                <a:cubicBezTo>
                  <a:pt x="332943" y="395305"/>
                  <a:pt x="343839" y="390282"/>
                  <a:pt x="353051" y="384472"/>
                </a:cubicBezTo>
                <a:lnTo>
                  <a:pt x="353051" y="401194"/>
                </a:lnTo>
                <a:cubicBezTo>
                  <a:pt x="353051" y="410036"/>
                  <a:pt x="341560" y="420660"/>
                  <a:pt x="320955" y="429695"/>
                </a:cubicBezTo>
                <a:close/>
                <a:moveTo>
                  <a:pt x="320955" y="365504"/>
                </a:moveTo>
                <a:lnTo>
                  <a:pt x="320955" y="335414"/>
                </a:lnTo>
                <a:cubicBezTo>
                  <a:pt x="332943" y="331114"/>
                  <a:pt x="343839" y="326091"/>
                  <a:pt x="353051" y="320281"/>
                </a:cubicBezTo>
                <a:lnTo>
                  <a:pt x="353051" y="337003"/>
                </a:lnTo>
                <a:cubicBezTo>
                  <a:pt x="353051" y="345845"/>
                  <a:pt x="341560" y="356469"/>
                  <a:pt x="320955" y="365504"/>
                </a:cubicBezTo>
                <a:close/>
                <a:moveTo>
                  <a:pt x="208621" y="224669"/>
                </a:moveTo>
                <a:cubicBezTo>
                  <a:pt x="296787" y="224669"/>
                  <a:pt x="353051" y="253186"/>
                  <a:pt x="353051" y="272812"/>
                </a:cubicBezTo>
                <a:cubicBezTo>
                  <a:pt x="353051" y="292438"/>
                  <a:pt x="296787" y="320955"/>
                  <a:pt x="208621" y="320955"/>
                </a:cubicBezTo>
                <a:cubicBezTo>
                  <a:pt x="120454" y="320955"/>
                  <a:pt x="64191" y="292438"/>
                  <a:pt x="64191" y="272812"/>
                </a:cubicBezTo>
                <a:cubicBezTo>
                  <a:pt x="64191" y="253186"/>
                  <a:pt x="120454" y="224669"/>
                  <a:pt x="208621" y="224669"/>
                </a:cubicBezTo>
                <a:close/>
                <a:moveTo>
                  <a:pt x="64191" y="320281"/>
                </a:moveTo>
                <a:cubicBezTo>
                  <a:pt x="73402" y="326091"/>
                  <a:pt x="84299" y="331114"/>
                  <a:pt x="96287" y="335414"/>
                </a:cubicBezTo>
                <a:lnTo>
                  <a:pt x="96287" y="365504"/>
                </a:lnTo>
                <a:cubicBezTo>
                  <a:pt x="75681" y="356469"/>
                  <a:pt x="64191" y="345845"/>
                  <a:pt x="64191" y="337003"/>
                </a:cubicBezTo>
                <a:close/>
                <a:moveTo>
                  <a:pt x="64191" y="384472"/>
                </a:moveTo>
                <a:cubicBezTo>
                  <a:pt x="73402" y="390282"/>
                  <a:pt x="84299" y="395305"/>
                  <a:pt x="96287" y="399605"/>
                </a:cubicBezTo>
                <a:lnTo>
                  <a:pt x="96287" y="429695"/>
                </a:lnTo>
                <a:cubicBezTo>
                  <a:pt x="75681" y="420660"/>
                  <a:pt x="64191" y="410036"/>
                  <a:pt x="64191" y="401194"/>
                </a:cubicBezTo>
                <a:close/>
                <a:moveTo>
                  <a:pt x="64191" y="448663"/>
                </a:moveTo>
                <a:cubicBezTo>
                  <a:pt x="73402" y="454473"/>
                  <a:pt x="84299" y="459496"/>
                  <a:pt x="96287" y="463796"/>
                </a:cubicBezTo>
                <a:lnTo>
                  <a:pt x="96287" y="493886"/>
                </a:lnTo>
                <a:cubicBezTo>
                  <a:pt x="75681" y="484851"/>
                  <a:pt x="64191" y="474228"/>
                  <a:pt x="64191" y="465385"/>
                </a:cubicBezTo>
                <a:close/>
                <a:moveTo>
                  <a:pt x="64191" y="512855"/>
                </a:moveTo>
                <a:cubicBezTo>
                  <a:pt x="73402" y="518664"/>
                  <a:pt x="84299" y="523687"/>
                  <a:pt x="96287" y="527988"/>
                </a:cubicBezTo>
                <a:lnTo>
                  <a:pt x="96287" y="558077"/>
                </a:lnTo>
                <a:cubicBezTo>
                  <a:pt x="75681" y="549042"/>
                  <a:pt x="64191" y="538419"/>
                  <a:pt x="64191" y="529576"/>
                </a:cubicBezTo>
                <a:close/>
                <a:moveTo>
                  <a:pt x="48143" y="641911"/>
                </a:moveTo>
                <a:cubicBezTo>
                  <a:pt x="39301" y="641911"/>
                  <a:pt x="32096" y="634705"/>
                  <a:pt x="32096" y="625863"/>
                </a:cubicBezTo>
                <a:cubicBezTo>
                  <a:pt x="32096" y="617021"/>
                  <a:pt x="39301" y="609815"/>
                  <a:pt x="48143" y="609815"/>
                </a:cubicBezTo>
                <a:lnTo>
                  <a:pt x="361411" y="609815"/>
                </a:lnTo>
                <a:cubicBezTo>
                  <a:pt x="353275" y="619652"/>
                  <a:pt x="346310" y="630453"/>
                  <a:pt x="340437" y="641911"/>
                </a:cubicBezTo>
                <a:close/>
                <a:moveTo>
                  <a:pt x="641910" y="898675"/>
                </a:moveTo>
                <a:cubicBezTo>
                  <a:pt x="680665" y="898675"/>
                  <a:pt x="713082" y="926293"/>
                  <a:pt x="720528" y="962866"/>
                </a:cubicBezTo>
                <a:lnTo>
                  <a:pt x="274433" y="962866"/>
                </a:lnTo>
                <a:cubicBezTo>
                  <a:pt x="281879" y="926293"/>
                  <a:pt x="314311" y="898675"/>
                  <a:pt x="353051" y="898675"/>
                </a:cubicBezTo>
                <a:close/>
                <a:moveTo>
                  <a:pt x="497480" y="866579"/>
                </a:moveTo>
                <a:cubicBezTo>
                  <a:pt x="417851" y="866579"/>
                  <a:pt x="353051" y="801779"/>
                  <a:pt x="353051" y="722149"/>
                </a:cubicBezTo>
                <a:cubicBezTo>
                  <a:pt x="353051" y="642520"/>
                  <a:pt x="417851" y="577720"/>
                  <a:pt x="497480" y="577720"/>
                </a:cubicBezTo>
                <a:cubicBezTo>
                  <a:pt x="577109" y="577720"/>
                  <a:pt x="641910" y="642520"/>
                  <a:pt x="641910" y="722149"/>
                </a:cubicBezTo>
                <a:cubicBezTo>
                  <a:pt x="641910" y="801779"/>
                  <a:pt x="577109" y="866579"/>
                  <a:pt x="497480" y="866579"/>
                </a:cubicBezTo>
                <a:close/>
                <a:moveTo>
                  <a:pt x="946817" y="641911"/>
                </a:moveTo>
                <a:lnTo>
                  <a:pt x="654524" y="641911"/>
                </a:lnTo>
                <a:cubicBezTo>
                  <a:pt x="648650" y="630453"/>
                  <a:pt x="641685" y="619652"/>
                  <a:pt x="633549" y="609815"/>
                </a:cubicBezTo>
                <a:lnTo>
                  <a:pt x="946817" y="609815"/>
                </a:lnTo>
                <a:cubicBezTo>
                  <a:pt x="955660" y="609815"/>
                  <a:pt x="962865" y="617021"/>
                  <a:pt x="962865" y="625863"/>
                </a:cubicBezTo>
                <a:cubicBezTo>
                  <a:pt x="962865" y="634705"/>
                  <a:pt x="955660" y="641911"/>
                  <a:pt x="946817" y="641911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8" name="弧形 32">
            <a:extLst>
              <a:ext uri="{FF2B5EF4-FFF2-40B4-BE49-F238E27FC236}">
                <a16:creationId xmlns:a16="http://schemas.microsoft.com/office/drawing/2014/main" id="{F3D58BDA-87E5-8A42-9F4A-E6CFF0820007}"/>
              </a:ext>
            </a:extLst>
          </p:cNvPr>
          <p:cNvSpPr/>
          <p:nvPr/>
        </p:nvSpPr>
        <p:spPr>
          <a:xfrm rot="10800000">
            <a:off x="3928274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9" name="弧形 33">
            <a:extLst>
              <a:ext uri="{FF2B5EF4-FFF2-40B4-BE49-F238E27FC236}">
                <a16:creationId xmlns:a16="http://schemas.microsoft.com/office/drawing/2014/main" id="{D71A4995-CACB-DA40-B067-65F019FF84E9}"/>
              </a:ext>
            </a:extLst>
          </p:cNvPr>
          <p:cNvSpPr/>
          <p:nvPr/>
        </p:nvSpPr>
        <p:spPr>
          <a:xfrm>
            <a:off x="3928275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7A2EB571-2A09-5245-A082-3303A73B6EC2}"/>
              </a:ext>
            </a:extLst>
          </p:cNvPr>
          <p:cNvSpPr/>
          <p:nvPr/>
        </p:nvSpPr>
        <p:spPr>
          <a:xfrm>
            <a:off x="4272779" y="2875800"/>
            <a:ext cx="1165177" cy="11651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1" name="弧形 35">
            <a:extLst>
              <a:ext uri="{FF2B5EF4-FFF2-40B4-BE49-F238E27FC236}">
                <a16:creationId xmlns:a16="http://schemas.microsoft.com/office/drawing/2014/main" id="{56C1B304-354E-234D-97D1-63BE9DDAB169}"/>
              </a:ext>
            </a:extLst>
          </p:cNvPr>
          <p:cNvSpPr/>
          <p:nvPr/>
        </p:nvSpPr>
        <p:spPr>
          <a:xfrm rot="16200000">
            <a:off x="4159821" y="2762840"/>
            <a:ext cx="1391093" cy="1391095"/>
          </a:xfrm>
          <a:prstGeom prst="arc">
            <a:avLst>
              <a:gd name="adj1" fmla="val 16050563"/>
              <a:gd name="adj2" fmla="val 5589177"/>
            </a:avLst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2" name="弧形 36">
            <a:extLst>
              <a:ext uri="{FF2B5EF4-FFF2-40B4-BE49-F238E27FC236}">
                <a16:creationId xmlns:a16="http://schemas.microsoft.com/office/drawing/2014/main" id="{D499C7A4-F109-4241-B110-026AD96DA8CE}"/>
              </a:ext>
            </a:extLst>
          </p:cNvPr>
          <p:cNvSpPr/>
          <p:nvPr/>
        </p:nvSpPr>
        <p:spPr>
          <a:xfrm>
            <a:off x="4026384" y="2629405"/>
            <a:ext cx="1657968" cy="1657965"/>
          </a:xfrm>
          <a:prstGeom prst="arc">
            <a:avLst>
              <a:gd name="adj1" fmla="val 19700047"/>
              <a:gd name="adj2" fmla="val 15080167"/>
            </a:avLst>
          </a:prstGeom>
          <a:noFill/>
          <a:ln w="63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3" name="任意多边形: 形状 40">
            <a:extLst>
              <a:ext uri="{FF2B5EF4-FFF2-40B4-BE49-F238E27FC236}">
                <a16:creationId xmlns:a16="http://schemas.microsoft.com/office/drawing/2014/main" id="{3044B22F-11F3-C143-8A90-09DA9B53A90B}"/>
              </a:ext>
            </a:extLst>
          </p:cNvPr>
          <p:cNvSpPr/>
          <p:nvPr/>
        </p:nvSpPr>
        <p:spPr>
          <a:xfrm>
            <a:off x="4821667" y="3541745"/>
            <a:ext cx="67404" cy="157276"/>
          </a:xfrm>
          <a:custGeom>
            <a:avLst/>
            <a:gdLst>
              <a:gd name="connsiteX0" fmla="*/ 48143 w 96286"/>
              <a:gd name="connsiteY0" fmla="*/ 64191 h 224668"/>
              <a:gd name="connsiteX1" fmla="*/ 64191 w 96286"/>
              <a:gd name="connsiteY1" fmla="*/ 80239 h 224668"/>
              <a:gd name="connsiteX2" fmla="*/ 96287 w 96286"/>
              <a:gd name="connsiteY2" fmla="*/ 80239 h 224668"/>
              <a:gd name="connsiteX3" fmla="*/ 64191 w 96286"/>
              <a:gd name="connsiteY3" fmla="*/ 35048 h 224668"/>
              <a:gd name="connsiteX4" fmla="*/ 64191 w 96286"/>
              <a:gd name="connsiteY4" fmla="*/ 0 h 224668"/>
              <a:gd name="connsiteX5" fmla="*/ 32096 w 96286"/>
              <a:gd name="connsiteY5" fmla="*/ 0 h 224668"/>
              <a:gd name="connsiteX6" fmla="*/ 32096 w 96286"/>
              <a:gd name="connsiteY6" fmla="*/ 32096 h 224668"/>
              <a:gd name="connsiteX7" fmla="*/ 0 w 96286"/>
              <a:gd name="connsiteY7" fmla="*/ 32096 h 224668"/>
              <a:gd name="connsiteX8" fmla="*/ 0 w 96286"/>
              <a:gd name="connsiteY8" fmla="*/ 80239 h 224668"/>
              <a:gd name="connsiteX9" fmla="*/ 48143 w 96286"/>
              <a:gd name="connsiteY9" fmla="*/ 128382 h 224668"/>
              <a:gd name="connsiteX10" fmla="*/ 64191 w 96286"/>
              <a:gd name="connsiteY10" fmla="*/ 144430 h 224668"/>
              <a:gd name="connsiteX11" fmla="*/ 64191 w 96286"/>
              <a:gd name="connsiteY11" fmla="*/ 160478 h 224668"/>
              <a:gd name="connsiteX12" fmla="*/ 48143 w 96286"/>
              <a:gd name="connsiteY12" fmla="*/ 160478 h 224668"/>
              <a:gd name="connsiteX13" fmla="*/ 32096 w 96286"/>
              <a:gd name="connsiteY13" fmla="*/ 144430 h 224668"/>
              <a:gd name="connsiteX14" fmla="*/ 0 w 96286"/>
              <a:gd name="connsiteY14" fmla="*/ 144430 h 224668"/>
              <a:gd name="connsiteX15" fmla="*/ 32096 w 96286"/>
              <a:gd name="connsiteY15" fmla="*/ 189620 h 224668"/>
              <a:gd name="connsiteX16" fmla="*/ 32096 w 96286"/>
              <a:gd name="connsiteY16" fmla="*/ 224669 h 224668"/>
              <a:gd name="connsiteX17" fmla="*/ 64191 w 96286"/>
              <a:gd name="connsiteY17" fmla="*/ 224669 h 224668"/>
              <a:gd name="connsiteX18" fmla="*/ 64191 w 96286"/>
              <a:gd name="connsiteY18" fmla="*/ 192573 h 224668"/>
              <a:gd name="connsiteX19" fmla="*/ 96287 w 96286"/>
              <a:gd name="connsiteY19" fmla="*/ 192573 h 224668"/>
              <a:gd name="connsiteX20" fmla="*/ 96287 w 96286"/>
              <a:gd name="connsiteY20" fmla="*/ 144430 h 224668"/>
              <a:gd name="connsiteX21" fmla="*/ 48143 w 96286"/>
              <a:gd name="connsiteY21" fmla="*/ 96287 h 224668"/>
              <a:gd name="connsiteX22" fmla="*/ 32096 w 96286"/>
              <a:gd name="connsiteY22" fmla="*/ 80239 h 224668"/>
              <a:gd name="connsiteX23" fmla="*/ 32096 w 96286"/>
              <a:gd name="connsiteY23" fmla="*/ 64191 h 2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286" h="224668">
                <a:moveTo>
                  <a:pt x="48143" y="64191"/>
                </a:moveTo>
                <a:cubicBezTo>
                  <a:pt x="56986" y="64191"/>
                  <a:pt x="64191" y="71397"/>
                  <a:pt x="64191" y="80239"/>
                </a:cubicBezTo>
                <a:lnTo>
                  <a:pt x="96287" y="80239"/>
                </a:lnTo>
                <a:cubicBezTo>
                  <a:pt x="96287" y="59345"/>
                  <a:pt x="82822" y="41692"/>
                  <a:pt x="64191" y="35048"/>
                </a:cubicBezTo>
                <a:lnTo>
                  <a:pt x="64191" y="0"/>
                </a:lnTo>
                <a:lnTo>
                  <a:pt x="32096" y="0"/>
                </a:lnTo>
                <a:lnTo>
                  <a:pt x="32096" y="32096"/>
                </a:lnTo>
                <a:lnTo>
                  <a:pt x="0" y="32096"/>
                </a:lnTo>
                <a:lnTo>
                  <a:pt x="0" y="80239"/>
                </a:lnTo>
                <a:cubicBezTo>
                  <a:pt x="0" y="106782"/>
                  <a:pt x="21600" y="128382"/>
                  <a:pt x="48143" y="128382"/>
                </a:cubicBezTo>
                <a:cubicBezTo>
                  <a:pt x="56986" y="128382"/>
                  <a:pt x="64191" y="135588"/>
                  <a:pt x="64191" y="144430"/>
                </a:cubicBezTo>
                <a:lnTo>
                  <a:pt x="64191" y="160478"/>
                </a:lnTo>
                <a:lnTo>
                  <a:pt x="48143" y="160478"/>
                </a:lnTo>
                <a:cubicBezTo>
                  <a:pt x="39301" y="160478"/>
                  <a:pt x="32096" y="153272"/>
                  <a:pt x="32096" y="144430"/>
                </a:cubicBezTo>
                <a:lnTo>
                  <a:pt x="0" y="144430"/>
                </a:lnTo>
                <a:cubicBezTo>
                  <a:pt x="0" y="165324"/>
                  <a:pt x="13464" y="182977"/>
                  <a:pt x="32096" y="189620"/>
                </a:cubicBezTo>
                <a:lnTo>
                  <a:pt x="32096" y="224669"/>
                </a:lnTo>
                <a:lnTo>
                  <a:pt x="64191" y="224669"/>
                </a:lnTo>
                <a:lnTo>
                  <a:pt x="64191" y="192573"/>
                </a:lnTo>
                <a:lnTo>
                  <a:pt x="96287" y="192573"/>
                </a:lnTo>
                <a:lnTo>
                  <a:pt x="96287" y="144430"/>
                </a:lnTo>
                <a:cubicBezTo>
                  <a:pt x="96287" y="117887"/>
                  <a:pt x="74686" y="96287"/>
                  <a:pt x="48143" y="96287"/>
                </a:cubicBezTo>
                <a:cubicBezTo>
                  <a:pt x="39301" y="96287"/>
                  <a:pt x="32096" y="89081"/>
                  <a:pt x="32096" y="80239"/>
                </a:cubicBezTo>
                <a:lnTo>
                  <a:pt x="32096" y="64191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4" name="任意多边形: 形状 41">
            <a:extLst>
              <a:ext uri="{FF2B5EF4-FFF2-40B4-BE49-F238E27FC236}">
                <a16:creationId xmlns:a16="http://schemas.microsoft.com/office/drawing/2014/main" id="{A3943C18-D8ED-F848-A47E-4F3D9C5EE9E1}"/>
              </a:ext>
            </a:extLst>
          </p:cNvPr>
          <p:cNvSpPr/>
          <p:nvPr/>
        </p:nvSpPr>
        <p:spPr>
          <a:xfrm>
            <a:off x="4776731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5" name="任意多边形: 形状 42">
            <a:extLst>
              <a:ext uri="{FF2B5EF4-FFF2-40B4-BE49-F238E27FC236}">
                <a16:creationId xmlns:a16="http://schemas.microsoft.com/office/drawing/2014/main" id="{1DB5E39B-17F3-074C-8119-FBA4E9A14D76}"/>
              </a:ext>
            </a:extLst>
          </p:cNvPr>
          <p:cNvSpPr/>
          <p:nvPr/>
        </p:nvSpPr>
        <p:spPr>
          <a:xfrm>
            <a:off x="4911540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6" name="任意多边形: 形状 43">
            <a:extLst>
              <a:ext uri="{FF2B5EF4-FFF2-40B4-BE49-F238E27FC236}">
                <a16:creationId xmlns:a16="http://schemas.microsoft.com/office/drawing/2014/main" id="{48B87F07-5962-3546-AA65-A59FC0888FAD}"/>
              </a:ext>
            </a:extLst>
          </p:cNvPr>
          <p:cNvSpPr/>
          <p:nvPr/>
        </p:nvSpPr>
        <p:spPr>
          <a:xfrm>
            <a:off x="4507114" y="3114851"/>
            <a:ext cx="696512" cy="696512"/>
          </a:xfrm>
          <a:custGeom>
            <a:avLst/>
            <a:gdLst>
              <a:gd name="connsiteX0" fmla="*/ 946817 w 994960"/>
              <a:gd name="connsiteY0" fmla="*/ 577720 h 994961"/>
              <a:gd name="connsiteX1" fmla="*/ 929791 w 994960"/>
              <a:gd name="connsiteY1" fmla="*/ 577720 h 994961"/>
              <a:gd name="connsiteX2" fmla="*/ 962865 w 994960"/>
              <a:gd name="connsiteY2" fmla="*/ 529576 h 994961"/>
              <a:gd name="connsiteX3" fmla="*/ 962865 w 994960"/>
              <a:gd name="connsiteY3" fmla="*/ 80239 h 994961"/>
              <a:gd name="connsiteX4" fmla="*/ 786340 w 994960"/>
              <a:gd name="connsiteY4" fmla="*/ 0 h 994961"/>
              <a:gd name="connsiteX5" fmla="*/ 609815 w 994960"/>
              <a:gd name="connsiteY5" fmla="*/ 80239 h 994961"/>
              <a:gd name="connsiteX6" fmla="*/ 609815 w 994960"/>
              <a:gd name="connsiteY6" fmla="*/ 529576 h 994961"/>
              <a:gd name="connsiteX7" fmla="*/ 642889 w 994960"/>
              <a:gd name="connsiteY7" fmla="*/ 577720 h 994961"/>
              <a:gd name="connsiteX8" fmla="*/ 598661 w 994960"/>
              <a:gd name="connsiteY8" fmla="*/ 577720 h 994961"/>
              <a:gd name="connsiteX9" fmla="*/ 497480 w 994960"/>
              <a:gd name="connsiteY9" fmla="*/ 545624 h 994961"/>
              <a:gd name="connsiteX10" fmla="*/ 396299 w 994960"/>
              <a:gd name="connsiteY10" fmla="*/ 577720 h 994961"/>
              <a:gd name="connsiteX11" fmla="*/ 352072 w 994960"/>
              <a:gd name="connsiteY11" fmla="*/ 577720 h 994961"/>
              <a:gd name="connsiteX12" fmla="*/ 385146 w 994960"/>
              <a:gd name="connsiteY12" fmla="*/ 529576 h 994961"/>
              <a:gd name="connsiteX13" fmla="*/ 385146 w 994960"/>
              <a:gd name="connsiteY13" fmla="*/ 272812 h 994961"/>
              <a:gd name="connsiteX14" fmla="*/ 208621 w 994960"/>
              <a:gd name="connsiteY14" fmla="*/ 192573 h 994961"/>
              <a:gd name="connsiteX15" fmla="*/ 32096 w 994960"/>
              <a:gd name="connsiteY15" fmla="*/ 272812 h 994961"/>
              <a:gd name="connsiteX16" fmla="*/ 32096 w 994960"/>
              <a:gd name="connsiteY16" fmla="*/ 529576 h 994961"/>
              <a:gd name="connsiteX17" fmla="*/ 65170 w 994960"/>
              <a:gd name="connsiteY17" fmla="*/ 577720 h 994961"/>
              <a:gd name="connsiteX18" fmla="*/ 48143 w 994960"/>
              <a:gd name="connsiteY18" fmla="*/ 577720 h 994961"/>
              <a:gd name="connsiteX19" fmla="*/ 0 w 994960"/>
              <a:gd name="connsiteY19" fmla="*/ 625863 h 994961"/>
              <a:gd name="connsiteX20" fmla="*/ 48143 w 994960"/>
              <a:gd name="connsiteY20" fmla="*/ 674006 h 994961"/>
              <a:gd name="connsiteX21" fmla="*/ 327791 w 994960"/>
              <a:gd name="connsiteY21" fmla="*/ 674006 h 994961"/>
              <a:gd name="connsiteX22" fmla="*/ 320955 w 994960"/>
              <a:gd name="connsiteY22" fmla="*/ 722149 h 994961"/>
              <a:gd name="connsiteX23" fmla="*/ 396299 w 994960"/>
              <a:gd name="connsiteY23" fmla="*/ 866579 h 994961"/>
              <a:gd name="connsiteX24" fmla="*/ 353051 w 994960"/>
              <a:gd name="connsiteY24" fmla="*/ 866579 h 994961"/>
              <a:gd name="connsiteX25" fmla="*/ 240716 w 994960"/>
              <a:gd name="connsiteY25" fmla="*/ 978914 h 994961"/>
              <a:gd name="connsiteX26" fmla="*/ 240716 w 994960"/>
              <a:gd name="connsiteY26" fmla="*/ 994962 h 994961"/>
              <a:gd name="connsiteX27" fmla="*/ 754244 w 994960"/>
              <a:gd name="connsiteY27" fmla="*/ 994962 h 994961"/>
              <a:gd name="connsiteX28" fmla="*/ 754244 w 994960"/>
              <a:gd name="connsiteY28" fmla="*/ 978914 h 994961"/>
              <a:gd name="connsiteX29" fmla="*/ 641910 w 994960"/>
              <a:gd name="connsiteY29" fmla="*/ 866579 h 994961"/>
              <a:gd name="connsiteX30" fmla="*/ 598661 w 994960"/>
              <a:gd name="connsiteY30" fmla="*/ 866579 h 994961"/>
              <a:gd name="connsiteX31" fmla="*/ 674006 w 994960"/>
              <a:gd name="connsiteY31" fmla="*/ 722149 h 994961"/>
              <a:gd name="connsiteX32" fmla="*/ 667169 w 994960"/>
              <a:gd name="connsiteY32" fmla="*/ 674006 h 994961"/>
              <a:gd name="connsiteX33" fmla="*/ 946817 w 994960"/>
              <a:gd name="connsiteY33" fmla="*/ 674006 h 994961"/>
              <a:gd name="connsiteX34" fmla="*/ 994961 w 994960"/>
              <a:gd name="connsiteY34" fmla="*/ 625863 h 994961"/>
              <a:gd name="connsiteX35" fmla="*/ 946817 w 994960"/>
              <a:gd name="connsiteY35" fmla="*/ 577720 h 994961"/>
              <a:gd name="connsiteX36" fmla="*/ 770292 w 994960"/>
              <a:gd name="connsiteY36" fmla="*/ 160157 h 994961"/>
              <a:gd name="connsiteX37" fmla="*/ 770292 w 994960"/>
              <a:gd name="connsiteY37" fmla="*/ 192252 h 994961"/>
              <a:gd name="connsiteX38" fmla="*/ 706101 w 994960"/>
              <a:gd name="connsiteY38" fmla="*/ 183522 h 994961"/>
              <a:gd name="connsiteX39" fmla="*/ 706101 w 994960"/>
              <a:gd name="connsiteY39" fmla="*/ 152037 h 994961"/>
              <a:gd name="connsiteX40" fmla="*/ 770292 w 994960"/>
              <a:gd name="connsiteY40" fmla="*/ 160157 h 994961"/>
              <a:gd name="connsiteX41" fmla="*/ 802388 w 994960"/>
              <a:gd name="connsiteY41" fmla="*/ 577399 h 994961"/>
              <a:gd name="connsiteX42" fmla="*/ 802388 w 994960"/>
              <a:gd name="connsiteY42" fmla="*/ 545303 h 994961"/>
              <a:gd name="connsiteX43" fmla="*/ 866579 w 994960"/>
              <a:gd name="connsiteY43" fmla="*/ 537183 h 994961"/>
              <a:gd name="connsiteX44" fmla="*/ 866579 w 994960"/>
              <a:gd name="connsiteY44" fmla="*/ 568669 h 994961"/>
              <a:gd name="connsiteX45" fmla="*/ 802388 w 994960"/>
              <a:gd name="connsiteY45" fmla="*/ 577399 h 994961"/>
              <a:gd name="connsiteX46" fmla="*/ 802388 w 994960"/>
              <a:gd name="connsiteY46" fmla="*/ 513208 h 994961"/>
              <a:gd name="connsiteX47" fmla="*/ 802388 w 994960"/>
              <a:gd name="connsiteY47" fmla="*/ 481112 h 994961"/>
              <a:gd name="connsiteX48" fmla="*/ 866579 w 994960"/>
              <a:gd name="connsiteY48" fmla="*/ 472992 h 994961"/>
              <a:gd name="connsiteX49" fmla="*/ 866579 w 994960"/>
              <a:gd name="connsiteY49" fmla="*/ 504478 h 994961"/>
              <a:gd name="connsiteX50" fmla="*/ 802388 w 994960"/>
              <a:gd name="connsiteY50" fmla="*/ 513208 h 994961"/>
              <a:gd name="connsiteX51" fmla="*/ 802388 w 994960"/>
              <a:gd name="connsiteY51" fmla="*/ 449016 h 994961"/>
              <a:gd name="connsiteX52" fmla="*/ 802388 w 994960"/>
              <a:gd name="connsiteY52" fmla="*/ 416921 h 994961"/>
              <a:gd name="connsiteX53" fmla="*/ 866579 w 994960"/>
              <a:gd name="connsiteY53" fmla="*/ 408801 h 994961"/>
              <a:gd name="connsiteX54" fmla="*/ 866579 w 994960"/>
              <a:gd name="connsiteY54" fmla="*/ 440287 h 994961"/>
              <a:gd name="connsiteX55" fmla="*/ 802388 w 994960"/>
              <a:gd name="connsiteY55" fmla="*/ 449016 h 994961"/>
              <a:gd name="connsiteX56" fmla="*/ 802388 w 994960"/>
              <a:gd name="connsiteY56" fmla="*/ 384825 h 994961"/>
              <a:gd name="connsiteX57" fmla="*/ 802388 w 994960"/>
              <a:gd name="connsiteY57" fmla="*/ 352730 h 994961"/>
              <a:gd name="connsiteX58" fmla="*/ 866579 w 994960"/>
              <a:gd name="connsiteY58" fmla="*/ 344610 h 994961"/>
              <a:gd name="connsiteX59" fmla="*/ 866579 w 994960"/>
              <a:gd name="connsiteY59" fmla="*/ 376095 h 994961"/>
              <a:gd name="connsiteX60" fmla="*/ 802388 w 994960"/>
              <a:gd name="connsiteY60" fmla="*/ 384825 h 994961"/>
              <a:gd name="connsiteX61" fmla="*/ 802388 w 994960"/>
              <a:gd name="connsiteY61" fmla="*/ 320634 h 994961"/>
              <a:gd name="connsiteX62" fmla="*/ 802388 w 994960"/>
              <a:gd name="connsiteY62" fmla="*/ 288539 h 994961"/>
              <a:gd name="connsiteX63" fmla="*/ 866579 w 994960"/>
              <a:gd name="connsiteY63" fmla="*/ 280419 h 994961"/>
              <a:gd name="connsiteX64" fmla="*/ 866579 w 994960"/>
              <a:gd name="connsiteY64" fmla="*/ 311904 h 994961"/>
              <a:gd name="connsiteX65" fmla="*/ 802388 w 994960"/>
              <a:gd name="connsiteY65" fmla="*/ 320634 h 994961"/>
              <a:gd name="connsiteX66" fmla="*/ 802388 w 994960"/>
              <a:gd name="connsiteY66" fmla="*/ 256443 h 994961"/>
              <a:gd name="connsiteX67" fmla="*/ 802388 w 994960"/>
              <a:gd name="connsiteY67" fmla="*/ 224348 h 994961"/>
              <a:gd name="connsiteX68" fmla="*/ 866579 w 994960"/>
              <a:gd name="connsiteY68" fmla="*/ 216228 h 994961"/>
              <a:gd name="connsiteX69" fmla="*/ 866579 w 994960"/>
              <a:gd name="connsiteY69" fmla="*/ 247713 h 994961"/>
              <a:gd name="connsiteX70" fmla="*/ 802388 w 994960"/>
              <a:gd name="connsiteY70" fmla="*/ 256443 h 994961"/>
              <a:gd name="connsiteX71" fmla="*/ 802388 w 994960"/>
              <a:gd name="connsiteY71" fmla="*/ 192252 h 994961"/>
              <a:gd name="connsiteX72" fmla="*/ 802388 w 994960"/>
              <a:gd name="connsiteY72" fmla="*/ 160157 h 994961"/>
              <a:gd name="connsiteX73" fmla="*/ 866579 w 994960"/>
              <a:gd name="connsiteY73" fmla="*/ 152037 h 994961"/>
              <a:gd name="connsiteX74" fmla="*/ 866579 w 994960"/>
              <a:gd name="connsiteY74" fmla="*/ 183522 h 994961"/>
              <a:gd name="connsiteX75" fmla="*/ 802388 w 994960"/>
              <a:gd name="connsiteY75" fmla="*/ 192252 h 994961"/>
              <a:gd name="connsiteX76" fmla="*/ 770292 w 994960"/>
              <a:gd name="connsiteY76" fmla="*/ 224348 h 994961"/>
              <a:gd name="connsiteX77" fmla="*/ 770292 w 994960"/>
              <a:gd name="connsiteY77" fmla="*/ 256443 h 994961"/>
              <a:gd name="connsiteX78" fmla="*/ 706101 w 994960"/>
              <a:gd name="connsiteY78" fmla="*/ 247713 h 994961"/>
              <a:gd name="connsiteX79" fmla="*/ 706101 w 994960"/>
              <a:gd name="connsiteY79" fmla="*/ 216228 h 994961"/>
              <a:gd name="connsiteX80" fmla="*/ 770292 w 994960"/>
              <a:gd name="connsiteY80" fmla="*/ 224348 h 994961"/>
              <a:gd name="connsiteX81" fmla="*/ 770292 w 994960"/>
              <a:gd name="connsiteY81" fmla="*/ 288539 h 994961"/>
              <a:gd name="connsiteX82" fmla="*/ 770292 w 994960"/>
              <a:gd name="connsiteY82" fmla="*/ 320634 h 994961"/>
              <a:gd name="connsiteX83" fmla="*/ 706101 w 994960"/>
              <a:gd name="connsiteY83" fmla="*/ 311904 h 994961"/>
              <a:gd name="connsiteX84" fmla="*/ 706101 w 994960"/>
              <a:gd name="connsiteY84" fmla="*/ 280419 h 994961"/>
              <a:gd name="connsiteX85" fmla="*/ 770292 w 994960"/>
              <a:gd name="connsiteY85" fmla="*/ 288539 h 994961"/>
              <a:gd name="connsiteX86" fmla="*/ 770292 w 994960"/>
              <a:gd name="connsiteY86" fmla="*/ 352730 h 994961"/>
              <a:gd name="connsiteX87" fmla="*/ 770292 w 994960"/>
              <a:gd name="connsiteY87" fmla="*/ 384825 h 994961"/>
              <a:gd name="connsiteX88" fmla="*/ 706101 w 994960"/>
              <a:gd name="connsiteY88" fmla="*/ 376095 h 994961"/>
              <a:gd name="connsiteX89" fmla="*/ 706101 w 994960"/>
              <a:gd name="connsiteY89" fmla="*/ 344610 h 994961"/>
              <a:gd name="connsiteX90" fmla="*/ 770292 w 994960"/>
              <a:gd name="connsiteY90" fmla="*/ 352730 h 994961"/>
              <a:gd name="connsiteX91" fmla="*/ 770292 w 994960"/>
              <a:gd name="connsiteY91" fmla="*/ 416921 h 994961"/>
              <a:gd name="connsiteX92" fmla="*/ 770292 w 994960"/>
              <a:gd name="connsiteY92" fmla="*/ 449016 h 994961"/>
              <a:gd name="connsiteX93" fmla="*/ 706101 w 994960"/>
              <a:gd name="connsiteY93" fmla="*/ 440287 h 994961"/>
              <a:gd name="connsiteX94" fmla="*/ 706101 w 994960"/>
              <a:gd name="connsiteY94" fmla="*/ 408801 h 994961"/>
              <a:gd name="connsiteX95" fmla="*/ 770292 w 994960"/>
              <a:gd name="connsiteY95" fmla="*/ 416921 h 994961"/>
              <a:gd name="connsiteX96" fmla="*/ 770292 w 994960"/>
              <a:gd name="connsiteY96" fmla="*/ 481112 h 994961"/>
              <a:gd name="connsiteX97" fmla="*/ 770292 w 994960"/>
              <a:gd name="connsiteY97" fmla="*/ 513208 h 994961"/>
              <a:gd name="connsiteX98" fmla="*/ 706101 w 994960"/>
              <a:gd name="connsiteY98" fmla="*/ 504478 h 994961"/>
              <a:gd name="connsiteX99" fmla="*/ 706101 w 994960"/>
              <a:gd name="connsiteY99" fmla="*/ 472992 h 994961"/>
              <a:gd name="connsiteX100" fmla="*/ 770292 w 994960"/>
              <a:gd name="connsiteY100" fmla="*/ 481112 h 994961"/>
              <a:gd name="connsiteX101" fmla="*/ 770292 w 994960"/>
              <a:gd name="connsiteY101" fmla="*/ 545303 h 994961"/>
              <a:gd name="connsiteX102" fmla="*/ 770292 w 994960"/>
              <a:gd name="connsiteY102" fmla="*/ 577399 h 994961"/>
              <a:gd name="connsiteX103" fmla="*/ 706101 w 994960"/>
              <a:gd name="connsiteY103" fmla="*/ 568669 h 994961"/>
              <a:gd name="connsiteX104" fmla="*/ 706101 w 994960"/>
              <a:gd name="connsiteY104" fmla="*/ 537183 h 994961"/>
              <a:gd name="connsiteX105" fmla="*/ 770292 w 994960"/>
              <a:gd name="connsiteY105" fmla="*/ 545303 h 994961"/>
              <a:gd name="connsiteX106" fmla="*/ 898674 w 994960"/>
              <a:gd name="connsiteY106" fmla="*/ 558077 h 994961"/>
              <a:gd name="connsiteX107" fmla="*/ 898674 w 994960"/>
              <a:gd name="connsiteY107" fmla="*/ 527988 h 994961"/>
              <a:gd name="connsiteX108" fmla="*/ 930770 w 994960"/>
              <a:gd name="connsiteY108" fmla="*/ 512855 h 994961"/>
              <a:gd name="connsiteX109" fmla="*/ 930770 w 994960"/>
              <a:gd name="connsiteY109" fmla="*/ 529576 h 994961"/>
              <a:gd name="connsiteX110" fmla="*/ 898674 w 994960"/>
              <a:gd name="connsiteY110" fmla="*/ 558077 h 994961"/>
              <a:gd name="connsiteX111" fmla="*/ 898674 w 994960"/>
              <a:gd name="connsiteY111" fmla="*/ 493886 h 994961"/>
              <a:gd name="connsiteX112" fmla="*/ 898674 w 994960"/>
              <a:gd name="connsiteY112" fmla="*/ 463796 h 994961"/>
              <a:gd name="connsiteX113" fmla="*/ 930770 w 994960"/>
              <a:gd name="connsiteY113" fmla="*/ 448663 h 994961"/>
              <a:gd name="connsiteX114" fmla="*/ 930770 w 994960"/>
              <a:gd name="connsiteY114" fmla="*/ 465385 h 994961"/>
              <a:gd name="connsiteX115" fmla="*/ 898674 w 994960"/>
              <a:gd name="connsiteY115" fmla="*/ 493886 h 994961"/>
              <a:gd name="connsiteX116" fmla="*/ 898674 w 994960"/>
              <a:gd name="connsiteY116" fmla="*/ 429695 h 994961"/>
              <a:gd name="connsiteX117" fmla="*/ 898674 w 994960"/>
              <a:gd name="connsiteY117" fmla="*/ 399605 h 994961"/>
              <a:gd name="connsiteX118" fmla="*/ 930770 w 994960"/>
              <a:gd name="connsiteY118" fmla="*/ 384472 h 994961"/>
              <a:gd name="connsiteX119" fmla="*/ 930770 w 994960"/>
              <a:gd name="connsiteY119" fmla="*/ 401194 h 994961"/>
              <a:gd name="connsiteX120" fmla="*/ 898674 w 994960"/>
              <a:gd name="connsiteY120" fmla="*/ 429695 h 994961"/>
              <a:gd name="connsiteX121" fmla="*/ 898674 w 994960"/>
              <a:gd name="connsiteY121" fmla="*/ 365504 h 994961"/>
              <a:gd name="connsiteX122" fmla="*/ 898674 w 994960"/>
              <a:gd name="connsiteY122" fmla="*/ 335414 h 994961"/>
              <a:gd name="connsiteX123" fmla="*/ 930770 w 994960"/>
              <a:gd name="connsiteY123" fmla="*/ 320281 h 994961"/>
              <a:gd name="connsiteX124" fmla="*/ 930770 w 994960"/>
              <a:gd name="connsiteY124" fmla="*/ 337003 h 994961"/>
              <a:gd name="connsiteX125" fmla="*/ 898674 w 994960"/>
              <a:gd name="connsiteY125" fmla="*/ 365504 h 994961"/>
              <a:gd name="connsiteX126" fmla="*/ 898674 w 994960"/>
              <a:gd name="connsiteY126" fmla="*/ 301313 h 994961"/>
              <a:gd name="connsiteX127" fmla="*/ 898674 w 994960"/>
              <a:gd name="connsiteY127" fmla="*/ 271223 h 994961"/>
              <a:gd name="connsiteX128" fmla="*/ 930770 w 994960"/>
              <a:gd name="connsiteY128" fmla="*/ 256090 h 994961"/>
              <a:gd name="connsiteX129" fmla="*/ 930770 w 994960"/>
              <a:gd name="connsiteY129" fmla="*/ 272812 h 994961"/>
              <a:gd name="connsiteX130" fmla="*/ 898674 w 994960"/>
              <a:gd name="connsiteY130" fmla="*/ 301313 h 994961"/>
              <a:gd name="connsiteX131" fmla="*/ 898674 w 994960"/>
              <a:gd name="connsiteY131" fmla="*/ 237122 h 994961"/>
              <a:gd name="connsiteX132" fmla="*/ 898674 w 994960"/>
              <a:gd name="connsiteY132" fmla="*/ 207032 h 994961"/>
              <a:gd name="connsiteX133" fmla="*/ 930770 w 994960"/>
              <a:gd name="connsiteY133" fmla="*/ 191899 h 994961"/>
              <a:gd name="connsiteX134" fmla="*/ 930770 w 994960"/>
              <a:gd name="connsiteY134" fmla="*/ 208621 h 994961"/>
              <a:gd name="connsiteX135" fmla="*/ 898674 w 994960"/>
              <a:gd name="connsiteY135" fmla="*/ 237122 h 994961"/>
              <a:gd name="connsiteX136" fmla="*/ 898674 w 994960"/>
              <a:gd name="connsiteY136" fmla="*/ 172931 h 994961"/>
              <a:gd name="connsiteX137" fmla="*/ 898674 w 994960"/>
              <a:gd name="connsiteY137" fmla="*/ 142841 h 994961"/>
              <a:gd name="connsiteX138" fmla="*/ 930770 w 994960"/>
              <a:gd name="connsiteY138" fmla="*/ 127708 h 994961"/>
              <a:gd name="connsiteX139" fmla="*/ 930770 w 994960"/>
              <a:gd name="connsiteY139" fmla="*/ 144430 h 994961"/>
              <a:gd name="connsiteX140" fmla="*/ 898674 w 994960"/>
              <a:gd name="connsiteY140" fmla="*/ 172931 h 994961"/>
              <a:gd name="connsiteX141" fmla="*/ 786340 w 994960"/>
              <a:gd name="connsiteY141" fmla="*/ 32096 h 994961"/>
              <a:gd name="connsiteX142" fmla="*/ 930770 w 994960"/>
              <a:gd name="connsiteY142" fmla="*/ 80239 h 994961"/>
              <a:gd name="connsiteX143" fmla="*/ 786340 w 994960"/>
              <a:gd name="connsiteY143" fmla="*/ 128382 h 994961"/>
              <a:gd name="connsiteX144" fmla="*/ 641910 w 994960"/>
              <a:gd name="connsiteY144" fmla="*/ 80239 h 994961"/>
              <a:gd name="connsiteX145" fmla="*/ 786340 w 994960"/>
              <a:gd name="connsiteY145" fmla="*/ 32096 h 994961"/>
              <a:gd name="connsiteX146" fmla="*/ 641910 w 994960"/>
              <a:gd name="connsiteY146" fmla="*/ 127708 h 994961"/>
              <a:gd name="connsiteX147" fmla="*/ 674006 w 994960"/>
              <a:gd name="connsiteY147" fmla="*/ 142841 h 994961"/>
              <a:gd name="connsiteX148" fmla="*/ 674006 w 994960"/>
              <a:gd name="connsiteY148" fmla="*/ 172931 h 994961"/>
              <a:gd name="connsiteX149" fmla="*/ 641910 w 994960"/>
              <a:gd name="connsiteY149" fmla="*/ 144430 h 994961"/>
              <a:gd name="connsiteX150" fmla="*/ 641910 w 994960"/>
              <a:gd name="connsiteY150" fmla="*/ 191899 h 994961"/>
              <a:gd name="connsiteX151" fmla="*/ 674006 w 994960"/>
              <a:gd name="connsiteY151" fmla="*/ 207032 h 994961"/>
              <a:gd name="connsiteX152" fmla="*/ 674006 w 994960"/>
              <a:gd name="connsiteY152" fmla="*/ 237122 h 994961"/>
              <a:gd name="connsiteX153" fmla="*/ 641910 w 994960"/>
              <a:gd name="connsiteY153" fmla="*/ 208621 h 994961"/>
              <a:gd name="connsiteX154" fmla="*/ 641910 w 994960"/>
              <a:gd name="connsiteY154" fmla="*/ 256090 h 994961"/>
              <a:gd name="connsiteX155" fmla="*/ 674006 w 994960"/>
              <a:gd name="connsiteY155" fmla="*/ 271223 h 994961"/>
              <a:gd name="connsiteX156" fmla="*/ 674006 w 994960"/>
              <a:gd name="connsiteY156" fmla="*/ 301313 h 994961"/>
              <a:gd name="connsiteX157" fmla="*/ 641910 w 994960"/>
              <a:gd name="connsiteY157" fmla="*/ 272812 h 994961"/>
              <a:gd name="connsiteX158" fmla="*/ 641910 w 994960"/>
              <a:gd name="connsiteY158" fmla="*/ 320281 h 994961"/>
              <a:gd name="connsiteX159" fmla="*/ 674006 w 994960"/>
              <a:gd name="connsiteY159" fmla="*/ 335414 h 994961"/>
              <a:gd name="connsiteX160" fmla="*/ 674006 w 994960"/>
              <a:gd name="connsiteY160" fmla="*/ 365504 h 994961"/>
              <a:gd name="connsiteX161" fmla="*/ 641910 w 994960"/>
              <a:gd name="connsiteY161" fmla="*/ 337003 h 994961"/>
              <a:gd name="connsiteX162" fmla="*/ 641910 w 994960"/>
              <a:gd name="connsiteY162" fmla="*/ 384472 h 994961"/>
              <a:gd name="connsiteX163" fmla="*/ 674006 w 994960"/>
              <a:gd name="connsiteY163" fmla="*/ 399605 h 994961"/>
              <a:gd name="connsiteX164" fmla="*/ 674006 w 994960"/>
              <a:gd name="connsiteY164" fmla="*/ 429695 h 994961"/>
              <a:gd name="connsiteX165" fmla="*/ 641910 w 994960"/>
              <a:gd name="connsiteY165" fmla="*/ 401194 h 994961"/>
              <a:gd name="connsiteX166" fmla="*/ 641910 w 994960"/>
              <a:gd name="connsiteY166" fmla="*/ 448663 h 994961"/>
              <a:gd name="connsiteX167" fmla="*/ 674006 w 994960"/>
              <a:gd name="connsiteY167" fmla="*/ 463796 h 994961"/>
              <a:gd name="connsiteX168" fmla="*/ 674006 w 994960"/>
              <a:gd name="connsiteY168" fmla="*/ 493886 h 994961"/>
              <a:gd name="connsiteX169" fmla="*/ 641910 w 994960"/>
              <a:gd name="connsiteY169" fmla="*/ 465385 h 994961"/>
              <a:gd name="connsiteX170" fmla="*/ 641910 w 994960"/>
              <a:gd name="connsiteY170" fmla="*/ 512855 h 994961"/>
              <a:gd name="connsiteX171" fmla="*/ 674006 w 994960"/>
              <a:gd name="connsiteY171" fmla="*/ 527988 h 994961"/>
              <a:gd name="connsiteX172" fmla="*/ 674006 w 994960"/>
              <a:gd name="connsiteY172" fmla="*/ 558077 h 994961"/>
              <a:gd name="connsiteX173" fmla="*/ 641910 w 994960"/>
              <a:gd name="connsiteY173" fmla="*/ 529576 h 994961"/>
              <a:gd name="connsiteX174" fmla="*/ 192573 w 994960"/>
              <a:gd name="connsiteY174" fmla="*/ 352730 h 994961"/>
              <a:gd name="connsiteX175" fmla="*/ 192573 w 994960"/>
              <a:gd name="connsiteY175" fmla="*/ 384825 h 994961"/>
              <a:gd name="connsiteX176" fmla="*/ 128382 w 994960"/>
              <a:gd name="connsiteY176" fmla="*/ 376095 h 994961"/>
              <a:gd name="connsiteX177" fmla="*/ 128382 w 994960"/>
              <a:gd name="connsiteY177" fmla="*/ 344610 h 994961"/>
              <a:gd name="connsiteX178" fmla="*/ 192573 w 994960"/>
              <a:gd name="connsiteY178" fmla="*/ 352730 h 994961"/>
              <a:gd name="connsiteX179" fmla="*/ 224669 w 994960"/>
              <a:gd name="connsiteY179" fmla="*/ 577399 h 994961"/>
              <a:gd name="connsiteX180" fmla="*/ 224669 w 994960"/>
              <a:gd name="connsiteY180" fmla="*/ 545303 h 994961"/>
              <a:gd name="connsiteX181" fmla="*/ 288860 w 994960"/>
              <a:gd name="connsiteY181" fmla="*/ 537183 h 994961"/>
              <a:gd name="connsiteX182" fmla="*/ 288860 w 994960"/>
              <a:gd name="connsiteY182" fmla="*/ 568669 h 994961"/>
              <a:gd name="connsiteX183" fmla="*/ 224669 w 994960"/>
              <a:gd name="connsiteY183" fmla="*/ 577399 h 994961"/>
              <a:gd name="connsiteX184" fmla="*/ 224669 w 994960"/>
              <a:gd name="connsiteY184" fmla="*/ 513208 h 994961"/>
              <a:gd name="connsiteX185" fmla="*/ 224669 w 994960"/>
              <a:gd name="connsiteY185" fmla="*/ 481112 h 994961"/>
              <a:gd name="connsiteX186" fmla="*/ 288860 w 994960"/>
              <a:gd name="connsiteY186" fmla="*/ 472992 h 994961"/>
              <a:gd name="connsiteX187" fmla="*/ 288860 w 994960"/>
              <a:gd name="connsiteY187" fmla="*/ 504478 h 994961"/>
              <a:gd name="connsiteX188" fmla="*/ 224669 w 994960"/>
              <a:gd name="connsiteY188" fmla="*/ 513208 h 994961"/>
              <a:gd name="connsiteX189" fmla="*/ 224669 w 994960"/>
              <a:gd name="connsiteY189" fmla="*/ 449016 h 994961"/>
              <a:gd name="connsiteX190" fmla="*/ 224669 w 994960"/>
              <a:gd name="connsiteY190" fmla="*/ 416921 h 994961"/>
              <a:gd name="connsiteX191" fmla="*/ 288860 w 994960"/>
              <a:gd name="connsiteY191" fmla="*/ 408801 h 994961"/>
              <a:gd name="connsiteX192" fmla="*/ 288860 w 994960"/>
              <a:gd name="connsiteY192" fmla="*/ 440287 h 994961"/>
              <a:gd name="connsiteX193" fmla="*/ 224669 w 994960"/>
              <a:gd name="connsiteY193" fmla="*/ 449016 h 994961"/>
              <a:gd name="connsiteX194" fmla="*/ 224669 w 994960"/>
              <a:gd name="connsiteY194" fmla="*/ 384825 h 994961"/>
              <a:gd name="connsiteX195" fmla="*/ 224669 w 994960"/>
              <a:gd name="connsiteY195" fmla="*/ 352730 h 994961"/>
              <a:gd name="connsiteX196" fmla="*/ 288860 w 994960"/>
              <a:gd name="connsiteY196" fmla="*/ 344610 h 994961"/>
              <a:gd name="connsiteX197" fmla="*/ 288860 w 994960"/>
              <a:gd name="connsiteY197" fmla="*/ 376095 h 994961"/>
              <a:gd name="connsiteX198" fmla="*/ 224669 w 994960"/>
              <a:gd name="connsiteY198" fmla="*/ 384825 h 994961"/>
              <a:gd name="connsiteX199" fmla="*/ 192573 w 994960"/>
              <a:gd name="connsiteY199" fmla="*/ 416921 h 994961"/>
              <a:gd name="connsiteX200" fmla="*/ 192573 w 994960"/>
              <a:gd name="connsiteY200" fmla="*/ 449016 h 994961"/>
              <a:gd name="connsiteX201" fmla="*/ 128382 w 994960"/>
              <a:gd name="connsiteY201" fmla="*/ 440287 h 994961"/>
              <a:gd name="connsiteX202" fmla="*/ 128382 w 994960"/>
              <a:gd name="connsiteY202" fmla="*/ 408801 h 994961"/>
              <a:gd name="connsiteX203" fmla="*/ 192573 w 994960"/>
              <a:gd name="connsiteY203" fmla="*/ 416921 h 994961"/>
              <a:gd name="connsiteX204" fmla="*/ 192573 w 994960"/>
              <a:gd name="connsiteY204" fmla="*/ 481112 h 994961"/>
              <a:gd name="connsiteX205" fmla="*/ 192573 w 994960"/>
              <a:gd name="connsiteY205" fmla="*/ 513208 h 994961"/>
              <a:gd name="connsiteX206" fmla="*/ 128382 w 994960"/>
              <a:gd name="connsiteY206" fmla="*/ 504478 h 994961"/>
              <a:gd name="connsiteX207" fmla="*/ 128382 w 994960"/>
              <a:gd name="connsiteY207" fmla="*/ 472992 h 994961"/>
              <a:gd name="connsiteX208" fmla="*/ 192573 w 994960"/>
              <a:gd name="connsiteY208" fmla="*/ 481112 h 994961"/>
              <a:gd name="connsiteX209" fmla="*/ 192573 w 994960"/>
              <a:gd name="connsiteY209" fmla="*/ 545303 h 994961"/>
              <a:gd name="connsiteX210" fmla="*/ 192573 w 994960"/>
              <a:gd name="connsiteY210" fmla="*/ 577399 h 994961"/>
              <a:gd name="connsiteX211" fmla="*/ 128382 w 994960"/>
              <a:gd name="connsiteY211" fmla="*/ 568669 h 994961"/>
              <a:gd name="connsiteX212" fmla="*/ 128382 w 994960"/>
              <a:gd name="connsiteY212" fmla="*/ 537183 h 994961"/>
              <a:gd name="connsiteX213" fmla="*/ 192573 w 994960"/>
              <a:gd name="connsiteY213" fmla="*/ 545303 h 994961"/>
              <a:gd name="connsiteX214" fmla="*/ 320955 w 994960"/>
              <a:gd name="connsiteY214" fmla="*/ 558077 h 994961"/>
              <a:gd name="connsiteX215" fmla="*/ 320955 w 994960"/>
              <a:gd name="connsiteY215" fmla="*/ 527988 h 994961"/>
              <a:gd name="connsiteX216" fmla="*/ 353051 w 994960"/>
              <a:gd name="connsiteY216" fmla="*/ 512855 h 994961"/>
              <a:gd name="connsiteX217" fmla="*/ 353051 w 994960"/>
              <a:gd name="connsiteY217" fmla="*/ 529576 h 994961"/>
              <a:gd name="connsiteX218" fmla="*/ 320955 w 994960"/>
              <a:gd name="connsiteY218" fmla="*/ 558077 h 994961"/>
              <a:gd name="connsiteX219" fmla="*/ 320955 w 994960"/>
              <a:gd name="connsiteY219" fmla="*/ 493886 h 994961"/>
              <a:gd name="connsiteX220" fmla="*/ 320955 w 994960"/>
              <a:gd name="connsiteY220" fmla="*/ 463796 h 994961"/>
              <a:gd name="connsiteX221" fmla="*/ 353051 w 994960"/>
              <a:gd name="connsiteY221" fmla="*/ 448663 h 994961"/>
              <a:gd name="connsiteX222" fmla="*/ 353051 w 994960"/>
              <a:gd name="connsiteY222" fmla="*/ 465385 h 994961"/>
              <a:gd name="connsiteX223" fmla="*/ 320955 w 994960"/>
              <a:gd name="connsiteY223" fmla="*/ 493886 h 994961"/>
              <a:gd name="connsiteX224" fmla="*/ 320955 w 994960"/>
              <a:gd name="connsiteY224" fmla="*/ 429695 h 994961"/>
              <a:gd name="connsiteX225" fmla="*/ 320955 w 994960"/>
              <a:gd name="connsiteY225" fmla="*/ 399605 h 994961"/>
              <a:gd name="connsiteX226" fmla="*/ 353051 w 994960"/>
              <a:gd name="connsiteY226" fmla="*/ 384472 h 994961"/>
              <a:gd name="connsiteX227" fmla="*/ 353051 w 994960"/>
              <a:gd name="connsiteY227" fmla="*/ 401194 h 994961"/>
              <a:gd name="connsiteX228" fmla="*/ 320955 w 994960"/>
              <a:gd name="connsiteY228" fmla="*/ 429695 h 994961"/>
              <a:gd name="connsiteX229" fmla="*/ 320955 w 994960"/>
              <a:gd name="connsiteY229" fmla="*/ 365504 h 994961"/>
              <a:gd name="connsiteX230" fmla="*/ 320955 w 994960"/>
              <a:gd name="connsiteY230" fmla="*/ 335414 h 994961"/>
              <a:gd name="connsiteX231" fmla="*/ 353051 w 994960"/>
              <a:gd name="connsiteY231" fmla="*/ 320281 h 994961"/>
              <a:gd name="connsiteX232" fmla="*/ 353051 w 994960"/>
              <a:gd name="connsiteY232" fmla="*/ 337003 h 994961"/>
              <a:gd name="connsiteX233" fmla="*/ 320955 w 994960"/>
              <a:gd name="connsiteY233" fmla="*/ 365504 h 994961"/>
              <a:gd name="connsiteX234" fmla="*/ 208621 w 994960"/>
              <a:gd name="connsiteY234" fmla="*/ 224669 h 994961"/>
              <a:gd name="connsiteX235" fmla="*/ 353051 w 994960"/>
              <a:gd name="connsiteY235" fmla="*/ 272812 h 994961"/>
              <a:gd name="connsiteX236" fmla="*/ 208621 w 994960"/>
              <a:gd name="connsiteY236" fmla="*/ 320955 h 994961"/>
              <a:gd name="connsiteX237" fmla="*/ 64191 w 994960"/>
              <a:gd name="connsiteY237" fmla="*/ 272812 h 994961"/>
              <a:gd name="connsiteX238" fmla="*/ 208621 w 994960"/>
              <a:gd name="connsiteY238" fmla="*/ 224669 h 994961"/>
              <a:gd name="connsiteX239" fmla="*/ 64191 w 994960"/>
              <a:gd name="connsiteY239" fmla="*/ 320281 h 994961"/>
              <a:gd name="connsiteX240" fmla="*/ 96287 w 994960"/>
              <a:gd name="connsiteY240" fmla="*/ 335414 h 994961"/>
              <a:gd name="connsiteX241" fmla="*/ 96287 w 994960"/>
              <a:gd name="connsiteY241" fmla="*/ 365504 h 994961"/>
              <a:gd name="connsiteX242" fmla="*/ 64191 w 994960"/>
              <a:gd name="connsiteY242" fmla="*/ 337003 h 994961"/>
              <a:gd name="connsiteX243" fmla="*/ 64191 w 994960"/>
              <a:gd name="connsiteY243" fmla="*/ 384472 h 994961"/>
              <a:gd name="connsiteX244" fmla="*/ 96287 w 994960"/>
              <a:gd name="connsiteY244" fmla="*/ 399605 h 994961"/>
              <a:gd name="connsiteX245" fmla="*/ 96287 w 994960"/>
              <a:gd name="connsiteY245" fmla="*/ 429695 h 994961"/>
              <a:gd name="connsiteX246" fmla="*/ 64191 w 994960"/>
              <a:gd name="connsiteY246" fmla="*/ 401194 h 994961"/>
              <a:gd name="connsiteX247" fmla="*/ 64191 w 994960"/>
              <a:gd name="connsiteY247" fmla="*/ 448663 h 994961"/>
              <a:gd name="connsiteX248" fmla="*/ 96287 w 994960"/>
              <a:gd name="connsiteY248" fmla="*/ 463796 h 994961"/>
              <a:gd name="connsiteX249" fmla="*/ 96287 w 994960"/>
              <a:gd name="connsiteY249" fmla="*/ 493886 h 994961"/>
              <a:gd name="connsiteX250" fmla="*/ 64191 w 994960"/>
              <a:gd name="connsiteY250" fmla="*/ 465385 h 994961"/>
              <a:gd name="connsiteX251" fmla="*/ 64191 w 994960"/>
              <a:gd name="connsiteY251" fmla="*/ 512855 h 994961"/>
              <a:gd name="connsiteX252" fmla="*/ 96287 w 994960"/>
              <a:gd name="connsiteY252" fmla="*/ 527988 h 994961"/>
              <a:gd name="connsiteX253" fmla="*/ 96287 w 994960"/>
              <a:gd name="connsiteY253" fmla="*/ 558077 h 994961"/>
              <a:gd name="connsiteX254" fmla="*/ 64191 w 994960"/>
              <a:gd name="connsiteY254" fmla="*/ 529576 h 994961"/>
              <a:gd name="connsiteX255" fmla="*/ 48143 w 994960"/>
              <a:gd name="connsiteY255" fmla="*/ 641911 h 994961"/>
              <a:gd name="connsiteX256" fmla="*/ 32096 w 994960"/>
              <a:gd name="connsiteY256" fmla="*/ 625863 h 994961"/>
              <a:gd name="connsiteX257" fmla="*/ 48143 w 994960"/>
              <a:gd name="connsiteY257" fmla="*/ 609815 h 994961"/>
              <a:gd name="connsiteX258" fmla="*/ 361411 w 994960"/>
              <a:gd name="connsiteY258" fmla="*/ 609815 h 994961"/>
              <a:gd name="connsiteX259" fmla="*/ 340437 w 994960"/>
              <a:gd name="connsiteY259" fmla="*/ 641911 h 994961"/>
              <a:gd name="connsiteX260" fmla="*/ 641910 w 994960"/>
              <a:gd name="connsiteY260" fmla="*/ 898675 h 994961"/>
              <a:gd name="connsiteX261" fmla="*/ 720528 w 994960"/>
              <a:gd name="connsiteY261" fmla="*/ 962866 h 994961"/>
              <a:gd name="connsiteX262" fmla="*/ 274433 w 994960"/>
              <a:gd name="connsiteY262" fmla="*/ 962866 h 994961"/>
              <a:gd name="connsiteX263" fmla="*/ 353051 w 994960"/>
              <a:gd name="connsiteY263" fmla="*/ 898675 h 994961"/>
              <a:gd name="connsiteX264" fmla="*/ 497480 w 994960"/>
              <a:gd name="connsiteY264" fmla="*/ 866579 h 994961"/>
              <a:gd name="connsiteX265" fmla="*/ 353051 w 994960"/>
              <a:gd name="connsiteY265" fmla="*/ 722149 h 994961"/>
              <a:gd name="connsiteX266" fmla="*/ 497480 w 994960"/>
              <a:gd name="connsiteY266" fmla="*/ 577720 h 994961"/>
              <a:gd name="connsiteX267" fmla="*/ 641910 w 994960"/>
              <a:gd name="connsiteY267" fmla="*/ 722149 h 994961"/>
              <a:gd name="connsiteX268" fmla="*/ 497480 w 994960"/>
              <a:gd name="connsiteY268" fmla="*/ 866579 h 994961"/>
              <a:gd name="connsiteX269" fmla="*/ 946817 w 994960"/>
              <a:gd name="connsiteY269" fmla="*/ 641911 h 994961"/>
              <a:gd name="connsiteX270" fmla="*/ 654524 w 994960"/>
              <a:gd name="connsiteY270" fmla="*/ 641911 h 994961"/>
              <a:gd name="connsiteX271" fmla="*/ 633549 w 994960"/>
              <a:gd name="connsiteY271" fmla="*/ 609815 h 994961"/>
              <a:gd name="connsiteX272" fmla="*/ 946817 w 994960"/>
              <a:gd name="connsiteY272" fmla="*/ 609815 h 994961"/>
              <a:gd name="connsiteX273" fmla="*/ 962865 w 994960"/>
              <a:gd name="connsiteY273" fmla="*/ 625863 h 994961"/>
              <a:gd name="connsiteX274" fmla="*/ 946817 w 994960"/>
              <a:gd name="connsiteY274" fmla="*/ 641911 h 99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994960" h="994961">
                <a:moveTo>
                  <a:pt x="946817" y="577720"/>
                </a:moveTo>
                <a:lnTo>
                  <a:pt x="929791" y="577720"/>
                </a:lnTo>
                <a:cubicBezTo>
                  <a:pt x="950155" y="565170"/>
                  <a:pt x="962865" y="549042"/>
                  <a:pt x="962865" y="529576"/>
                </a:cubicBezTo>
                <a:lnTo>
                  <a:pt x="962865" y="80239"/>
                </a:lnTo>
                <a:cubicBezTo>
                  <a:pt x="962865" y="28116"/>
                  <a:pt x="871922" y="0"/>
                  <a:pt x="786340" y="0"/>
                </a:cubicBezTo>
                <a:cubicBezTo>
                  <a:pt x="700757" y="0"/>
                  <a:pt x="609815" y="28116"/>
                  <a:pt x="609815" y="80239"/>
                </a:cubicBezTo>
                <a:lnTo>
                  <a:pt x="609815" y="529576"/>
                </a:lnTo>
                <a:cubicBezTo>
                  <a:pt x="609815" y="549042"/>
                  <a:pt x="622524" y="565170"/>
                  <a:pt x="642889" y="577720"/>
                </a:cubicBezTo>
                <a:lnTo>
                  <a:pt x="598661" y="577720"/>
                </a:lnTo>
                <a:cubicBezTo>
                  <a:pt x="569984" y="557564"/>
                  <a:pt x="535128" y="545624"/>
                  <a:pt x="497480" y="545624"/>
                </a:cubicBezTo>
                <a:cubicBezTo>
                  <a:pt x="459832" y="545624"/>
                  <a:pt x="424993" y="557564"/>
                  <a:pt x="396299" y="577720"/>
                </a:cubicBezTo>
                <a:lnTo>
                  <a:pt x="352072" y="577720"/>
                </a:lnTo>
                <a:cubicBezTo>
                  <a:pt x="372436" y="565170"/>
                  <a:pt x="385146" y="549042"/>
                  <a:pt x="385146" y="529576"/>
                </a:cubicBezTo>
                <a:lnTo>
                  <a:pt x="385146" y="272812"/>
                </a:lnTo>
                <a:cubicBezTo>
                  <a:pt x="385146" y="220689"/>
                  <a:pt x="294203" y="192573"/>
                  <a:pt x="208621" y="192573"/>
                </a:cubicBezTo>
                <a:cubicBezTo>
                  <a:pt x="123038" y="192573"/>
                  <a:pt x="32096" y="220689"/>
                  <a:pt x="32096" y="272812"/>
                </a:cubicBezTo>
                <a:lnTo>
                  <a:pt x="32096" y="529576"/>
                </a:lnTo>
                <a:cubicBezTo>
                  <a:pt x="32096" y="549042"/>
                  <a:pt x="44805" y="565170"/>
                  <a:pt x="65170" y="577720"/>
                </a:cubicBezTo>
                <a:lnTo>
                  <a:pt x="48143" y="577720"/>
                </a:lnTo>
                <a:cubicBezTo>
                  <a:pt x="21600" y="577720"/>
                  <a:pt x="0" y="599320"/>
                  <a:pt x="0" y="625863"/>
                </a:cubicBezTo>
                <a:cubicBezTo>
                  <a:pt x="0" y="652406"/>
                  <a:pt x="21600" y="674006"/>
                  <a:pt x="48143" y="674006"/>
                </a:cubicBezTo>
                <a:lnTo>
                  <a:pt x="327791" y="674006"/>
                </a:lnTo>
                <a:cubicBezTo>
                  <a:pt x="323442" y="689332"/>
                  <a:pt x="320955" y="705444"/>
                  <a:pt x="320955" y="722149"/>
                </a:cubicBezTo>
                <a:cubicBezTo>
                  <a:pt x="320955" y="781847"/>
                  <a:pt x="350820" y="834612"/>
                  <a:pt x="396299" y="866579"/>
                </a:cubicBezTo>
                <a:lnTo>
                  <a:pt x="353051" y="866579"/>
                </a:lnTo>
                <a:cubicBezTo>
                  <a:pt x="291106" y="866579"/>
                  <a:pt x="240716" y="916969"/>
                  <a:pt x="240716" y="978914"/>
                </a:cubicBezTo>
                <a:lnTo>
                  <a:pt x="240716" y="994962"/>
                </a:lnTo>
                <a:lnTo>
                  <a:pt x="754244" y="994962"/>
                </a:lnTo>
                <a:lnTo>
                  <a:pt x="754244" y="978914"/>
                </a:lnTo>
                <a:cubicBezTo>
                  <a:pt x="754244" y="916969"/>
                  <a:pt x="703854" y="866579"/>
                  <a:pt x="641910" y="866579"/>
                </a:cubicBezTo>
                <a:lnTo>
                  <a:pt x="598661" y="866579"/>
                </a:lnTo>
                <a:cubicBezTo>
                  <a:pt x="644141" y="834612"/>
                  <a:pt x="674006" y="781847"/>
                  <a:pt x="674006" y="722149"/>
                </a:cubicBezTo>
                <a:cubicBezTo>
                  <a:pt x="674006" y="705444"/>
                  <a:pt x="671518" y="689332"/>
                  <a:pt x="667169" y="674006"/>
                </a:cubicBezTo>
                <a:lnTo>
                  <a:pt x="946817" y="674006"/>
                </a:lnTo>
                <a:cubicBezTo>
                  <a:pt x="973360" y="674006"/>
                  <a:pt x="994961" y="652406"/>
                  <a:pt x="994961" y="625863"/>
                </a:cubicBezTo>
                <a:cubicBezTo>
                  <a:pt x="994961" y="599320"/>
                  <a:pt x="973360" y="577720"/>
                  <a:pt x="946817" y="577720"/>
                </a:cubicBezTo>
                <a:close/>
                <a:moveTo>
                  <a:pt x="770292" y="160157"/>
                </a:moveTo>
                <a:lnTo>
                  <a:pt x="770292" y="192252"/>
                </a:lnTo>
                <a:cubicBezTo>
                  <a:pt x="745835" y="191257"/>
                  <a:pt x="724315" y="188016"/>
                  <a:pt x="706101" y="183522"/>
                </a:cubicBezTo>
                <a:lnTo>
                  <a:pt x="706101" y="152037"/>
                </a:lnTo>
                <a:cubicBezTo>
                  <a:pt x="726385" y="156514"/>
                  <a:pt x="748307" y="159258"/>
                  <a:pt x="770292" y="160157"/>
                </a:cubicBezTo>
                <a:close/>
                <a:moveTo>
                  <a:pt x="802388" y="577399"/>
                </a:moveTo>
                <a:lnTo>
                  <a:pt x="802388" y="545303"/>
                </a:lnTo>
                <a:cubicBezTo>
                  <a:pt x="824373" y="544404"/>
                  <a:pt x="846294" y="541660"/>
                  <a:pt x="866579" y="537183"/>
                </a:cubicBezTo>
                <a:lnTo>
                  <a:pt x="866579" y="568669"/>
                </a:lnTo>
                <a:cubicBezTo>
                  <a:pt x="848364" y="573162"/>
                  <a:pt x="826844" y="576404"/>
                  <a:pt x="802388" y="577399"/>
                </a:cubicBezTo>
                <a:close/>
                <a:moveTo>
                  <a:pt x="802388" y="513208"/>
                </a:moveTo>
                <a:lnTo>
                  <a:pt x="802388" y="481112"/>
                </a:lnTo>
                <a:cubicBezTo>
                  <a:pt x="824373" y="480213"/>
                  <a:pt x="846294" y="477469"/>
                  <a:pt x="866579" y="472992"/>
                </a:cubicBezTo>
                <a:lnTo>
                  <a:pt x="866579" y="504478"/>
                </a:lnTo>
                <a:cubicBezTo>
                  <a:pt x="848364" y="508971"/>
                  <a:pt x="826844" y="512213"/>
                  <a:pt x="802388" y="513208"/>
                </a:cubicBezTo>
                <a:close/>
                <a:moveTo>
                  <a:pt x="802388" y="449016"/>
                </a:moveTo>
                <a:lnTo>
                  <a:pt x="802388" y="416921"/>
                </a:lnTo>
                <a:cubicBezTo>
                  <a:pt x="824373" y="416022"/>
                  <a:pt x="846294" y="413278"/>
                  <a:pt x="866579" y="408801"/>
                </a:cubicBezTo>
                <a:lnTo>
                  <a:pt x="866579" y="440287"/>
                </a:lnTo>
                <a:cubicBezTo>
                  <a:pt x="848364" y="444780"/>
                  <a:pt x="826844" y="448022"/>
                  <a:pt x="802388" y="449016"/>
                </a:cubicBezTo>
                <a:close/>
                <a:moveTo>
                  <a:pt x="802388" y="384825"/>
                </a:moveTo>
                <a:lnTo>
                  <a:pt x="802388" y="352730"/>
                </a:lnTo>
                <a:cubicBezTo>
                  <a:pt x="824373" y="351831"/>
                  <a:pt x="846294" y="349087"/>
                  <a:pt x="866579" y="344610"/>
                </a:cubicBezTo>
                <a:lnTo>
                  <a:pt x="866579" y="376095"/>
                </a:lnTo>
                <a:cubicBezTo>
                  <a:pt x="848364" y="380589"/>
                  <a:pt x="826844" y="383830"/>
                  <a:pt x="802388" y="384825"/>
                </a:cubicBezTo>
                <a:close/>
                <a:moveTo>
                  <a:pt x="802388" y="320634"/>
                </a:moveTo>
                <a:lnTo>
                  <a:pt x="802388" y="288539"/>
                </a:lnTo>
                <a:cubicBezTo>
                  <a:pt x="824373" y="287640"/>
                  <a:pt x="846294" y="284896"/>
                  <a:pt x="866579" y="280419"/>
                </a:cubicBezTo>
                <a:lnTo>
                  <a:pt x="866579" y="311904"/>
                </a:lnTo>
                <a:cubicBezTo>
                  <a:pt x="848364" y="316398"/>
                  <a:pt x="826844" y="319639"/>
                  <a:pt x="802388" y="320634"/>
                </a:cubicBezTo>
                <a:close/>
                <a:moveTo>
                  <a:pt x="802388" y="256443"/>
                </a:moveTo>
                <a:lnTo>
                  <a:pt x="802388" y="224348"/>
                </a:lnTo>
                <a:cubicBezTo>
                  <a:pt x="824373" y="223449"/>
                  <a:pt x="846294" y="220705"/>
                  <a:pt x="866579" y="216228"/>
                </a:cubicBezTo>
                <a:lnTo>
                  <a:pt x="866579" y="247713"/>
                </a:lnTo>
                <a:cubicBezTo>
                  <a:pt x="848364" y="252207"/>
                  <a:pt x="826844" y="255448"/>
                  <a:pt x="802388" y="256443"/>
                </a:cubicBezTo>
                <a:close/>
                <a:moveTo>
                  <a:pt x="802388" y="192252"/>
                </a:moveTo>
                <a:lnTo>
                  <a:pt x="802388" y="160157"/>
                </a:lnTo>
                <a:cubicBezTo>
                  <a:pt x="824373" y="159258"/>
                  <a:pt x="846294" y="156514"/>
                  <a:pt x="866579" y="152037"/>
                </a:cubicBezTo>
                <a:lnTo>
                  <a:pt x="866579" y="183522"/>
                </a:lnTo>
                <a:cubicBezTo>
                  <a:pt x="848364" y="188016"/>
                  <a:pt x="826844" y="191257"/>
                  <a:pt x="802388" y="192252"/>
                </a:cubicBezTo>
                <a:close/>
                <a:moveTo>
                  <a:pt x="770292" y="224348"/>
                </a:moveTo>
                <a:lnTo>
                  <a:pt x="770292" y="256443"/>
                </a:lnTo>
                <a:cubicBezTo>
                  <a:pt x="745835" y="255448"/>
                  <a:pt x="724315" y="252207"/>
                  <a:pt x="706101" y="247713"/>
                </a:cubicBezTo>
                <a:lnTo>
                  <a:pt x="706101" y="216228"/>
                </a:lnTo>
                <a:cubicBezTo>
                  <a:pt x="726385" y="220705"/>
                  <a:pt x="748307" y="223449"/>
                  <a:pt x="770292" y="224348"/>
                </a:cubicBezTo>
                <a:close/>
                <a:moveTo>
                  <a:pt x="770292" y="288539"/>
                </a:moveTo>
                <a:lnTo>
                  <a:pt x="770292" y="320634"/>
                </a:lnTo>
                <a:cubicBezTo>
                  <a:pt x="745835" y="319639"/>
                  <a:pt x="724315" y="316398"/>
                  <a:pt x="706101" y="311904"/>
                </a:cubicBezTo>
                <a:lnTo>
                  <a:pt x="706101" y="280419"/>
                </a:lnTo>
                <a:cubicBezTo>
                  <a:pt x="726385" y="284896"/>
                  <a:pt x="748307" y="287640"/>
                  <a:pt x="770292" y="288539"/>
                </a:cubicBezTo>
                <a:close/>
                <a:moveTo>
                  <a:pt x="770292" y="352730"/>
                </a:moveTo>
                <a:lnTo>
                  <a:pt x="770292" y="384825"/>
                </a:lnTo>
                <a:cubicBezTo>
                  <a:pt x="745835" y="383830"/>
                  <a:pt x="724315" y="380589"/>
                  <a:pt x="706101" y="376095"/>
                </a:cubicBezTo>
                <a:lnTo>
                  <a:pt x="706101" y="344610"/>
                </a:lnTo>
                <a:cubicBezTo>
                  <a:pt x="726385" y="349087"/>
                  <a:pt x="748307" y="351831"/>
                  <a:pt x="770292" y="352730"/>
                </a:cubicBezTo>
                <a:close/>
                <a:moveTo>
                  <a:pt x="770292" y="416921"/>
                </a:moveTo>
                <a:lnTo>
                  <a:pt x="770292" y="449016"/>
                </a:lnTo>
                <a:cubicBezTo>
                  <a:pt x="745835" y="448022"/>
                  <a:pt x="724315" y="444780"/>
                  <a:pt x="706101" y="440287"/>
                </a:cubicBezTo>
                <a:lnTo>
                  <a:pt x="706101" y="408801"/>
                </a:lnTo>
                <a:cubicBezTo>
                  <a:pt x="726385" y="413278"/>
                  <a:pt x="748307" y="416022"/>
                  <a:pt x="770292" y="416921"/>
                </a:cubicBezTo>
                <a:close/>
                <a:moveTo>
                  <a:pt x="770292" y="481112"/>
                </a:moveTo>
                <a:lnTo>
                  <a:pt x="770292" y="513208"/>
                </a:lnTo>
                <a:cubicBezTo>
                  <a:pt x="745835" y="512213"/>
                  <a:pt x="724315" y="508971"/>
                  <a:pt x="706101" y="504478"/>
                </a:cubicBezTo>
                <a:lnTo>
                  <a:pt x="706101" y="472992"/>
                </a:lnTo>
                <a:cubicBezTo>
                  <a:pt x="726385" y="477469"/>
                  <a:pt x="748307" y="480213"/>
                  <a:pt x="770292" y="481112"/>
                </a:cubicBezTo>
                <a:close/>
                <a:moveTo>
                  <a:pt x="770292" y="545303"/>
                </a:moveTo>
                <a:lnTo>
                  <a:pt x="770292" y="577399"/>
                </a:lnTo>
                <a:cubicBezTo>
                  <a:pt x="745835" y="576404"/>
                  <a:pt x="724315" y="573162"/>
                  <a:pt x="706101" y="568669"/>
                </a:cubicBezTo>
                <a:lnTo>
                  <a:pt x="706101" y="537183"/>
                </a:lnTo>
                <a:cubicBezTo>
                  <a:pt x="726385" y="541660"/>
                  <a:pt x="748307" y="544404"/>
                  <a:pt x="770292" y="545303"/>
                </a:cubicBezTo>
                <a:close/>
                <a:moveTo>
                  <a:pt x="898674" y="558077"/>
                </a:moveTo>
                <a:lnTo>
                  <a:pt x="898674" y="527988"/>
                </a:lnTo>
                <a:cubicBezTo>
                  <a:pt x="910662" y="523687"/>
                  <a:pt x="921558" y="518664"/>
                  <a:pt x="930770" y="512855"/>
                </a:cubicBezTo>
                <a:lnTo>
                  <a:pt x="930770" y="529576"/>
                </a:lnTo>
                <a:cubicBezTo>
                  <a:pt x="930770" y="538419"/>
                  <a:pt x="919279" y="549042"/>
                  <a:pt x="898674" y="558077"/>
                </a:cubicBezTo>
                <a:close/>
                <a:moveTo>
                  <a:pt x="898674" y="493886"/>
                </a:moveTo>
                <a:lnTo>
                  <a:pt x="898674" y="463796"/>
                </a:lnTo>
                <a:cubicBezTo>
                  <a:pt x="910662" y="459496"/>
                  <a:pt x="921558" y="454473"/>
                  <a:pt x="930770" y="448663"/>
                </a:cubicBezTo>
                <a:lnTo>
                  <a:pt x="930770" y="465385"/>
                </a:lnTo>
                <a:cubicBezTo>
                  <a:pt x="930770" y="474228"/>
                  <a:pt x="919279" y="484851"/>
                  <a:pt x="898674" y="493886"/>
                </a:cubicBezTo>
                <a:close/>
                <a:moveTo>
                  <a:pt x="898674" y="429695"/>
                </a:moveTo>
                <a:lnTo>
                  <a:pt x="898674" y="399605"/>
                </a:lnTo>
                <a:cubicBezTo>
                  <a:pt x="910662" y="395305"/>
                  <a:pt x="921558" y="390282"/>
                  <a:pt x="930770" y="384472"/>
                </a:cubicBezTo>
                <a:lnTo>
                  <a:pt x="930770" y="401194"/>
                </a:lnTo>
                <a:cubicBezTo>
                  <a:pt x="930770" y="410036"/>
                  <a:pt x="919279" y="420660"/>
                  <a:pt x="898674" y="429695"/>
                </a:cubicBezTo>
                <a:close/>
                <a:moveTo>
                  <a:pt x="898674" y="365504"/>
                </a:moveTo>
                <a:lnTo>
                  <a:pt x="898674" y="335414"/>
                </a:lnTo>
                <a:cubicBezTo>
                  <a:pt x="910662" y="331114"/>
                  <a:pt x="921558" y="326091"/>
                  <a:pt x="930770" y="320281"/>
                </a:cubicBezTo>
                <a:lnTo>
                  <a:pt x="930770" y="337003"/>
                </a:lnTo>
                <a:cubicBezTo>
                  <a:pt x="930770" y="345845"/>
                  <a:pt x="919279" y="356469"/>
                  <a:pt x="898674" y="365504"/>
                </a:cubicBezTo>
                <a:close/>
                <a:moveTo>
                  <a:pt x="898674" y="301313"/>
                </a:moveTo>
                <a:lnTo>
                  <a:pt x="898674" y="271223"/>
                </a:lnTo>
                <a:cubicBezTo>
                  <a:pt x="910662" y="266922"/>
                  <a:pt x="921558" y="261900"/>
                  <a:pt x="930770" y="256090"/>
                </a:cubicBezTo>
                <a:lnTo>
                  <a:pt x="930770" y="272812"/>
                </a:lnTo>
                <a:cubicBezTo>
                  <a:pt x="930770" y="281654"/>
                  <a:pt x="919279" y="292278"/>
                  <a:pt x="898674" y="301313"/>
                </a:cubicBezTo>
                <a:close/>
                <a:moveTo>
                  <a:pt x="898674" y="237122"/>
                </a:moveTo>
                <a:lnTo>
                  <a:pt x="898674" y="207032"/>
                </a:lnTo>
                <a:cubicBezTo>
                  <a:pt x="910662" y="202731"/>
                  <a:pt x="921558" y="197708"/>
                  <a:pt x="930770" y="191899"/>
                </a:cubicBezTo>
                <a:lnTo>
                  <a:pt x="930770" y="208621"/>
                </a:lnTo>
                <a:cubicBezTo>
                  <a:pt x="930770" y="217463"/>
                  <a:pt x="919279" y="228087"/>
                  <a:pt x="898674" y="237122"/>
                </a:cubicBezTo>
                <a:close/>
                <a:moveTo>
                  <a:pt x="898674" y="172931"/>
                </a:moveTo>
                <a:lnTo>
                  <a:pt x="898674" y="142841"/>
                </a:lnTo>
                <a:cubicBezTo>
                  <a:pt x="910662" y="138540"/>
                  <a:pt x="921558" y="133517"/>
                  <a:pt x="930770" y="127708"/>
                </a:cubicBezTo>
                <a:lnTo>
                  <a:pt x="930770" y="144430"/>
                </a:lnTo>
                <a:cubicBezTo>
                  <a:pt x="930770" y="153272"/>
                  <a:pt x="919279" y="163896"/>
                  <a:pt x="898674" y="172931"/>
                </a:cubicBezTo>
                <a:close/>
                <a:moveTo>
                  <a:pt x="786340" y="32096"/>
                </a:moveTo>
                <a:cubicBezTo>
                  <a:pt x="874506" y="32096"/>
                  <a:pt x="930770" y="60612"/>
                  <a:pt x="930770" y="80239"/>
                </a:cubicBezTo>
                <a:cubicBezTo>
                  <a:pt x="930770" y="99865"/>
                  <a:pt x="874506" y="128382"/>
                  <a:pt x="786340" y="128382"/>
                </a:cubicBezTo>
                <a:cubicBezTo>
                  <a:pt x="698173" y="128382"/>
                  <a:pt x="641910" y="99865"/>
                  <a:pt x="641910" y="80239"/>
                </a:cubicBezTo>
                <a:cubicBezTo>
                  <a:pt x="641910" y="60612"/>
                  <a:pt x="698173" y="32096"/>
                  <a:pt x="786340" y="32096"/>
                </a:cubicBezTo>
                <a:close/>
                <a:moveTo>
                  <a:pt x="641910" y="127708"/>
                </a:moveTo>
                <a:cubicBezTo>
                  <a:pt x="651121" y="133517"/>
                  <a:pt x="662018" y="138540"/>
                  <a:pt x="674006" y="142841"/>
                </a:cubicBezTo>
                <a:lnTo>
                  <a:pt x="674006" y="172931"/>
                </a:lnTo>
                <a:cubicBezTo>
                  <a:pt x="653400" y="163896"/>
                  <a:pt x="641910" y="153272"/>
                  <a:pt x="641910" y="144430"/>
                </a:cubicBezTo>
                <a:close/>
                <a:moveTo>
                  <a:pt x="641910" y="191899"/>
                </a:moveTo>
                <a:cubicBezTo>
                  <a:pt x="651121" y="197708"/>
                  <a:pt x="662018" y="202731"/>
                  <a:pt x="674006" y="207032"/>
                </a:cubicBezTo>
                <a:lnTo>
                  <a:pt x="674006" y="237122"/>
                </a:lnTo>
                <a:cubicBezTo>
                  <a:pt x="653400" y="228087"/>
                  <a:pt x="641910" y="217463"/>
                  <a:pt x="641910" y="208621"/>
                </a:cubicBezTo>
                <a:close/>
                <a:moveTo>
                  <a:pt x="641910" y="256090"/>
                </a:moveTo>
                <a:cubicBezTo>
                  <a:pt x="651121" y="261900"/>
                  <a:pt x="662018" y="266922"/>
                  <a:pt x="674006" y="271223"/>
                </a:cubicBezTo>
                <a:lnTo>
                  <a:pt x="674006" y="301313"/>
                </a:lnTo>
                <a:cubicBezTo>
                  <a:pt x="653400" y="292278"/>
                  <a:pt x="641910" y="281654"/>
                  <a:pt x="641910" y="272812"/>
                </a:cubicBezTo>
                <a:close/>
                <a:moveTo>
                  <a:pt x="641910" y="320281"/>
                </a:moveTo>
                <a:cubicBezTo>
                  <a:pt x="651121" y="326091"/>
                  <a:pt x="662018" y="331114"/>
                  <a:pt x="674006" y="335414"/>
                </a:cubicBezTo>
                <a:lnTo>
                  <a:pt x="674006" y="365504"/>
                </a:lnTo>
                <a:cubicBezTo>
                  <a:pt x="653400" y="356469"/>
                  <a:pt x="641910" y="345845"/>
                  <a:pt x="641910" y="337003"/>
                </a:cubicBezTo>
                <a:close/>
                <a:moveTo>
                  <a:pt x="641910" y="384472"/>
                </a:moveTo>
                <a:cubicBezTo>
                  <a:pt x="651121" y="390282"/>
                  <a:pt x="662018" y="395305"/>
                  <a:pt x="674006" y="399605"/>
                </a:cubicBezTo>
                <a:lnTo>
                  <a:pt x="674006" y="429695"/>
                </a:lnTo>
                <a:cubicBezTo>
                  <a:pt x="653400" y="420660"/>
                  <a:pt x="641910" y="410036"/>
                  <a:pt x="641910" y="401194"/>
                </a:cubicBezTo>
                <a:close/>
                <a:moveTo>
                  <a:pt x="641910" y="448663"/>
                </a:moveTo>
                <a:cubicBezTo>
                  <a:pt x="651121" y="454473"/>
                  <a:pt x="662018" y="459496"/>
                  <a:pt x="674006" y="463796"/>
                </a:cubicBezTo>
                <a:lnTo>
                  <a:pt x="674006" y="493886"/>
                </a:lnTo>
                <a:cubicBezTo>
                  <a:pt x="653400" y="484851"/>
                  <a:pt x="641910" y="474228"/>
                  <a:pt x="641910" y="465385"/>
                </a:cubicBezTo>
                <a:close/>
                <a:moveTo>
                  <a:pt x="641910" y="512855"/>
                </a:moveTo>
                <a:cubicBezTo>
                  <a:pt x="651121" y="518664"/>
                  <a:pt x="662018" y="523687"/>
                  <a:pt x="674006" y="527988"/>
                </a:cubicBezTo>
                <a:lnTo>
                  <a:pt x="674006" y="558077"/>
                </a:lnTo>
                <a:cubicBezTo>
                  <a:pt x="653400" y="549042"/>
                  <a:pt x="641910" y="538419"/>
                  <a:pt x="641910" y="529576"/>
                </a:cubicBezTo>
                <a:close/>
                <a:moveTo>
                  <a:pt x="192573" y="352730"/>
                </a:moveTo>
                <a:lnTo>
                  <a:pt x="192573" y="384825"/>
                </a:lnTo>
                <a:cubicBezTo>
                  <a:pt x="168116" y="383830"/>
                  <a:pt x="146596" y="380589"/>
                  <a:pt x="128382" y="376095"/>
                </a:cubicBezTo>
                <a:lnTo>
                  <a:pt x="128382" y="344610"/>
                </a:lnTo>
                <a:cubicBezTo>
                  <a:pt x="148666" y="349087"/>
                  <a:pt x="170588" y="351831"/>
                  <a:pt x="192573" y="352730"/>
                </a:cubicBezTo>
                <a:close/>
                <a:moveTo>
                  <a:pt x="224669" y="577399"/>
                </a:moveTo>
                <a:lnTo>
                  <a:pt x="224669" y="545303"/>
                </a:lnTo>
                <a:cubicBezTo>
                  <a:pt x="246654" y="544404"/>
                  <a:pt x="268575" y="541660"/>
                  <a:pt x="288860" y="537183"/>
                </a:cubicBezTo>
                <a:lnTo>
                  <a:pt x="288860" y="568669"/>
                </a:lnTo>
                <a:cubicBezTo>
                  <a:pt x="270645" y="573162"/>
                  <a:pt x="249125" y="576404"/>
                  <a:pt x="224669" y="577399"/>
                </a:cubicBezTo>
                <a:close/>
                <a:moveTo>
                  <a:pt x="224669" y="513208"/>
                </a:moveTo>
                <a:lnTo>
                  <a:pt x="224669" y="481112"/>
                </a:lnTo>
                <a:cubicBezTo>
                  <a:pt x="246654" y="480213"/>
                  <a:pt x="268575" y="477469"/>
                  <a:pt x="288860" y="472992"/>
                </a:cubicBezTo>
                <a:lnTo>
                  <a:pt x="288860" y="504478"/>
                </a:lnTo>
                <a:cubicBezTo>
                  <a:pt x="270645" y="508971"/>
                  <a:pt x="249125" y="512213"/>
                  <a:pt x="224669" y="513208"/>
                </a:cubicBezTo>
                <a:close/>
                <a:moveTo>
                  <a:pt x="224669" y="449016"/>
                </a:moveTo>
                <a:lnTo>
                  <a:pt x="224669" y="416921"/>
                </a:lnTo>
                <a:cubicBezTo>
                  <a:pt x="246654" y="416022"/>
                  <a:pt x="268575" y="413278"/>
                  <a:pt x="288860" y="408801"/>
                </a:cubicBezTo>
                <a:lnTo>
                  <a:pt x="288860" y="440287"/>
                </a:lnTo>
                <a:cubicBezTo>
                  <a:pt x="270645" y="444780"/>
                  <a:pt x="249125" y="448022"/>
                  <a:pt x="224669" y="449016"/>
                </a:cubicBezTo>
                <a:close/>
                <a:moveTo>
                  <a:pt x="224669" y="384825"/>
                </a:moveTo>
                <a:lnTo>
                  <a:pt x="224669" y="352730"/>
                </a:lnTo>
                <a:cubicBezTo>
                  <a:pt x="246654" y="351831"/>
                  <a:pt x="268575" y="349087"/>
                  <a:pt x="288860" y="344610"/>
                </a:cubicBezTo>
                <a:lnTo>
                  <a:pt x="288860" y="376095"/>
                </a:lnTo>
                <a:cubicBezTo>
                  <a:pt x="270645" y="380589"/>
                  <a:pt x="249125" y="383830"/>
                  <a:pt x="224669" y="384825"/>
                </a:cubicBezTo>
                <a:close/>
                <a:moveTo>
                  <a:pt x="192573" y="416921"/>
                </a:moveTo>
                <a:lnTo>
                  <a:pt x="192573" y="449016"/>
                </a:lnTo>
                <a:cubicBezTo>
                  <a:pt x="168116" y="448022"/>
                  <a:pt x="146596" y="444780"/>
                  <a:pt x="128382" y="440287"/>
                </a:cubicBezTo>
                <a:lnTo>
                  <a:pt x="128382" y="408801"/>
                </a:lnTo>
                <a:cubicBezTo>
                  <a:pt x="148666" y="413278"/>
                  <a:pt x="170588" y="416022"/>
                  <a:pt x="192573" y="416921"/>
                </a:cubicBezTo>
                <a:close/>
                <a:moveTo>
                  <a:pt x="192573" y="481112"/>
                </a:moveTo>
                <a:lnTo>
                  <a:pt x="192573" y="513208"/>
                </a:lnTo>
                <a:cubicBezTo>
                  <a:pt x="168116" y="512213"/>
                  <a:pt x="146596" y="508971"/>
                  <a:pt x="128382" y="504478"/>
                </a:cubicBezTo>
                <a:lnTo>
                  <a:pt x="128382" y="472992"/>
                </a:lnTo>
                <a:cubicBezTo>
                  <a:pt x="148666" y="477469"/>
                  <a:pt x="170588" y="480213"/>
                  <a:pt x="192573" y="481112"/>
                </a:cubicBezTo>
                <a:close/>
                <a:moveTo>
                  <a:pt x="192573" y="545303"/>
                </a:moveTo>
                <a:lnTo>
                  <a:pt x="192573" y="577399"/>
                </a:lnTo>
                <a:cubicBezTo>
                  <a:pt x="168116" y="576404"/>
                  <a:pt x="146596" y="573162"/>
                  <a:pt x="128382" y="568669"/>
                </a:cubicBezTo>
                <a:lnTo>
                  <a:pt x="128382" y="537183"/>
                </a:lnTo>
                <a:cubicBezTo>
                  <a:pt x="148666" y="541660"/>
                  <a:pt x="170588" y="544404"/>
                  <a:pt x="192573" y="545303"/>
                </a:cubicBezTo>
                <a:close/>
                <a:moveTo>
                  <a:pt x="320955" y="558077"/>
                </a:moveTo>
                <a:lnTo>
                  <a:pt x="320955" y="527988"/>
                </a:lnTo>
                <a:cubicBezTo>
                  <a:pt x="332943" y="523687"/>
                  <a:pt x="343839" y="518664"/>
                  <a:pt x="353051" y="512855"/>
                </a:cubicBezTo>
                <a:lnTo>
                  <a:pt x="353051" y="529576"/>
                </a:lnTo>
                <a:cubicBezTo>
                  <a:pt x="353051" y="538419"/>
                  <a:pt x="341560" y="549042"/>
                  <a:pt x="320955" y="558077"/>
                </a:cubicBezTo>
                <a:close/>
                <a:moveTo>
                  <a:pt x="320955" y="493886"/>
                </a:moveTo>
                <a:lnTo>
                  <a:pt x="320955" y="463796"/>
                </a:lnTo>
                <a:cubicBezTo>
                  <a:pt x="332943" y="459496"/>
                  <a:pt x="343839" y="454473"/>
                  <a:pt x="353051" y="448663"/>
                </a:cubicBezTo>
                <a:lnTo>
                  <a:pt x="353051" y="465385"/>
                </a:lnTo>
                <a:cubicBezTo>
                  <a:pt x="353051" y="474228"/>
                  <a:pt x="341560" y="484851"/>
                  <a:pt x="320955" y="493886"/>
                </a:cubicBezTo>
                <a:close/>
                <a:moveTo>
                  <a:pt x="320955" y="429695"/>
                </a:moveTo>
                <a:lnTo>
                  <a:pt x="320955" y="399605"/>
                </a:lnTo>
                <a:cubicBezTo>
                  <a:pt x="332943" y="395305"/>
                  <a:pt x="343839" y="390282"/>
                  <a:pt x="353051" y="384472"/>
                </a:cubicBezTo>
                <a:lnTo>
                  <a:pt x="353051" y="401194"/>
                </a:lnTo>
                <a:cubicBezTo>
                  <a:pt x="353051" y="410036"/>
                  <a:pt x="341560" y="420660"/>
                  <a:pt x="320955" y="429695"/>
                </a:cubicBezTo>
                <a:close/>
                <a:moveTo>
                  <a:pt x="320955" y="365504"/>
                </a:moveTo>
                <a:lnTo>
                  <a:pt x="320955" y="335414"/>
                </a:lnTo>
                <a:cubicBezTo>
                  <a:pt x="332943" y="331114"/>
                  <a:pt x="343839" y="326091"/>
                  <a:pt x="353051" y="320281"/>
                </a:cubicBezTo>
                <a:lnTo>
                  <a:pt x="353051" y="337003"/>
                </a:lnTo>
                <a:cubicBezTo>
                  <a:pt x="353051" y="345845"/>
                  <a:pt x="341560" y="356469"/>
                  <a:pt x="320955" y="365504"/>
                </a:cubicBezTo>
                <a:close/>
                <a:moveTo>
                  <a:pt x="208621" y="224669"/>
                </a:moveTo>
                <a:cubicBezTo>
                  <a:pt x="296787" y="224669"/>
                  <a:pt x="353051" y="253186"/>
                  <a:pt x="353051" y="272812"/>
                </a:cubicBezTo>
                <a:cubicBezTo>
                  <a:pt x="353051" y="292438"/>
                  <a:pt x="296787" y="320955"/>
                  <a:pt x="208621" y="320955"/>
                </a:cubicBezTo>
                <a:cubicBezTo>
                  <a:pt x="120454" y="320955"/>
                  <a:pt x="64191" y="292438"/>
                  <a:pt x="64191" y="272812"/>
                </a:cubicBezTo>
                <a:cubicBezTo>
                  <a:pt x="64191" y="253186"/>
                  <a:pt x="120454" y="224669"/>
                  <a:pt x="208621" y="224669"/>
                </a:cubicBezTo>
                <a:close/>
                <a:moveTo>
                  <a:pt x="64191" y="320281"/>
                </a:moveTo>
                <a:cubicBezTo>
                  <a:pt x="73402" y="326091"/>
                  <a:pt x="84299" y="331114"/>
                  <a:pt x="96287" y="335414"/>
                </a:cubicBezTo>
                <a:lnTo>
                  <a:pt x="96287" y="365504"/>
                </a:lnTo>
                <a:cubicBezTo>
                  <a:pt x="75681" y="356469"/>
                  <a:pt x="64191" y="345845"/>
                  <a:pt x="64191" y="337003"/>
                </a:cubicBezTo>
                <a:close/>
                <a:moveTo>
                  <a:pt x="64191" y="384472"/>
                </a:moveTo>
                <a:cubicBezTo>
                  <a:pt x="73402" y="390282"/>
                  <a:pt x="84299" y="395305"/>
                  <a:pt x="96287" y="399605"/>
                </a:cubicBezTo>
                <a:lnTo>
                  <a:pt x="96287" y="429695"/>
                </a:lnTo>
                <a:cubicBezTo>
                  <a:pt x="75681" y="420660"/>
                  <a:pt x="64191" y="410036"/>
                  <a:pt x="64191" y="401194"/>
                </a:cubicBezTo>
                <a:close/>
                <a:moveTo>
                  <a:pt x="64191" y="448663"/>
                </a:moveTo>
                <a:cubicBezTo>
                  <a:pt x="73402" y="454473"/>
                  <a:pt x="84299" y="459496"/>
                  <a:pt x="96287" y="463796"/>
                </a:cubicBezTo>
                <a:lnTo>
                  <a:pt x="96287" y="493886"/>
                </a:lnTo>
                <a:cubicBezTo>
                  <a:pt x="75681" y="484851"/>
                  <a:pt x="64191" y="474228"/>
                  <a:pt x="64191" y="465385"/>
                </a:cubicBezTo>
                <a:close/>
                <a:moveTo>
                  <a:pt x="64191" y="512855"/>
                </a:moveTo>
                <a:cubicBezTo>
                  <a:pt x="73402" y="518664"/>
                  <a:pt x="84299" y="523687"/>
                  <a:pt x="96287" y="527988"/>
                </a:cubicBezTo>
                <a:lnTo>
                  <a:pt x="96287" y="558077"/>
                </a:lnTo>
                <a:cubicBezTo>
                  <a:pt x="75681" y="549042"/>
                  <a:pt x="64191" y="538419"/>
                  <a:pt x="64191" y="529576"/>
                </a:cubicBezTo>
                <a:close/>
                <a:moveTo>
                  <a:pt x="48143" y="641911"/>
                </a:moveTo>
                <a:cubicBezTo>
                  <a:pt x="39301" y="641911"/>
                  <a:pt x="32096" y="634705"/>
                  <a:pt x="32096" y="625863"/>
                </a:cubicBezTo>
                <a:cubicBezTo>
                  <a:pt x="32096" y="617021"/>
                  <a:pt x="39301" y="609815"/>
                  <a:pt x="48143" y="609815"/>
                </a:cubicBezTo>
                <a:lnTo>
                  <a:pt x="361411" y="609815"/>
                </a:lnTo>
                <a:cubicBezTo>
                  <a:pt x="353275" y="619652"/>
                  <a:pt x="346310" y="630453"/>
                  <a:pt x="340437" y="641911"/>
                </a:cubicBezTo>
                <a:close/>
                <a:moveTo>
                  <a:pt x="641910" y="898675"/>
                </a:moveTo>
                <a:cubicBezTo>
                  <a:pt x="680665" y="898675"/>
                  <a:pt x="713082" y="926293"/>
                  <a:pt x="720528" y="962866"/>
                </a:cubicBezTo>
                <a:lnTo>
                  <a:pt x="274433" y="962866"/>
                </a:lnTo>
                <a:cubicBezTo>
                  <a:pt x="281879" y="926293"/>
                  <a:pt x="314311" y="898675"/>
                  <a:pt x="353051" y="898675"/>
                </a:cubicBezTo>
                <a:close/>
                <a:moveTo>
                  <a:pt x="497480" y="866579"/>
                </a:moveTo>
                <a:cubicBezTo>
                  <a:pt x="417851" y="866579"/>
                  <a:pt x="353051" y="801779"/>
                  <a:pt x="353051" y="722149"/>
                </a:cubicBezTo>
                <a:cubicBezTo>
                  <a:pt x="353051" y="642520"/>
                  <a:pt x="417851" y="577720"/>
                  <a:pt x="497480" y="577720"/>
                </a:cubicBezTo>
                <a:cubicBezTo>
                  <a:pt x="577109" y="577720"/>
                  <a:pt x="641910" y="642520"/>
                  <a:pt x="641910" y="722149"/>
                </a:cubicBezTo>
                <a:cubicBezTo>
                  <a:pt x="641910" y="801779"/>
                  <a:pt x="577109" y="866579"/>
                  <a:pt x="497480" y="866579"/>
                </a:cubicBezTo>
                <a:close/>
                <a:moveTo>
                  <a:pt x="946817" y="641911"/>
                </a:moveTo>
                <a:lnTo>
                  <a:pt x="654524" y="641911"/>
                </a:lnTo>
                <a:cubicBezTo>
                  <a:pt x="648650" y="630453"/>
                  <a:pt x="641685" y="619652"/>
                  <a:pt x="633549" y="609815"/>
                </a:cubicBezTo>
                <a:lnTo>
                  <a:pt x="946817" y="609815"/>
                </a:lnTo>
                <a:cubicBezTo>
                  <a:pt x="955660" y="609815"/>
                  <a:pt x="962865" y="617021"/>
                  <a:pt x="962865" y="625863"/>
                </a:cubicBezTo>
                <a:cubicBezTo>
                  <a:pt x="962865" y="634705"/>
                  <a:pt x="955660" y="641911"/>
                  <a:pt x="946817" y="641911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0" name="弧形 32">
            <a:extLst>
              <a:ext uri="{FF2B5EF4-FFF2-40B4-BE49-F238E27FC236}">
                <a16:creationId xmlns:a16="http://schemas.microsoft.com/office/drawing/2014/main" id="{B6C06D0B-4F28-9F44-BE3F-0959D1FC8603}"/>
              </a:ext>
            </a:extLst>
          </p:cNvPr>
          <p:cNvSpPr/>
          <p:nvPr/>
        </p:nvSpPr>
        <p:spPr>
          <a:xfrm rot="10800000">
            <a:off x="6409536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1" name="弧形 33">
            <a:extLst>
              <a:ext uri="{FF2B5EF4-FFF2-40B4-BE49-F238E27FC236}">
                <a16:creationId xmlns:a16="http://schemas.microsoft.com/office/drawing/2014/main" id="{33A77C38-3675-AB43-9B4B-2E3FEDE59F5B}"/>
              </a:ext>
            </a:extLst>
          </p:cNvPr>
          <p:cNvSpPr/>
          <p:nvPr/>
        </p:nvSpPr>
        <p:spPr>
          <a:xfrm>
            <a:off x="6409537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3AB8DDD5-FBA4-F840-AFF8-EFC502C1D05E}"/>
              </a:ext>
            </a:extLst>
          </p:cNvPr>
          <p:cNvSpPr/>
          <p:nvPr/>
        </p:nvSpPr>
        <p:spPr>
          <a:xfrm>
            <a:off x="6754041" y="2875800"/>
            <a:ext cx="1165177" cy="11651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3" name="弧形 35">
            <a:extLst>
              <a:ext uri="{FF2B5EF4-FFF2-40B4-BE49-F238E27FC236}">
                <a16:creationId xmlns:a16="http://schemas.microsoft.com/office/drawing/2014/main" id="{42CCE4FB-0D6E-6A48-B06F-34840598EF14}"/>
              </a:ext>
            </a:extLst>
          </p:cNvPr>
          <p:cNvSpPr/>
          <p:nvPr/>
        </p:nvSpPr>
        <p:spPr>
          <a:xfrm rot="16200000">
            <a:off x="6641083" y="2762840"/>
            <a:ext cx="1391093" cy="1391095"/>
          </a:xfrm>
          <a:prstGeom prst="arc">
            <a:avLst>
              <a:gd name="adj1" fmla="val 16050563"/>
              <a:gd name="adj2" fmla="val 5589177"/>
            </a:avLst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4" name="弧形 36">
            <a:extLst>
              <a:ext uri="{FF2B5EF4-FFF2-40B4-BE49-F238E27FC236}">
                <a16:creationId xmlns:a16="http://schemas.microsoft.com/office/drawing/2014/main" id="{F8A2F325-72C6-B747-A626-67DC7934E8B9}"/>
              </a:ext>
            </a:extLst>
          </p:cNvPr>
          <p:cNvSpPr/>
          <p:nvPr/>
        </p:nvSpPr>
        <p:spPr>
          <a:xfrm>
            <a:off x="6507646" y="2629405"/>
            <a:ext cx="1657968" cy="1657965"/>
          </a:xfrm>
          <a:prstGeom prst="arc">
            <a:avLst>
              <a:gd name="adj1" fmla="val 19700047"/>
              <a:gd name="adj2" fmla="val 15080167"/>
            </a:avLst>
          </a:prstGeom>
          <a:noFill/>
          <a:ln w="63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6" name="任意多边形: 形状 40">
            <a:extLst>
              <a:ext uri="{FF2B5EF4-FFF2-40B4-BE49-F238E27FC236}">
                <a16:creationId xmlns:a16="http://schemas.microsoft.com/office/drawing/2014/main" id="{431D53DC-3145-764A-9854-B9F013D73F54}"/>
              </a:ext>
            </a:extLst>
          </p:cNvPr>
          <p:cNvSpPr/>
          <p:nvPr/>
        </p:nvSpPr>
        <p:spPr>
          <a:xfrm>
            <a:off x="7302929" y="3541745"/>
            <a:ext cx="67404" cy="157276"/>
          </a:xfrm>
          <a:custGeom>
            <a:avLst/>
            <a:gdLst>
              <a:gd name="connsiteX0" fmla="*/ 48143 w 96286"/>
              <a:gd name="connsiteY0" fmla="*/ 64191 h 224668"/>
              <a:gd name="connsiteX1" fmla="*/ 64191 w 96286"/>
              <a:gd name="connsiteY1" fmla="*/ 80239 h 224668"/>
              <a:gd name="connsiteX2" fmla="*/ 96287 w 96286"/>
              <a:gd name="connsiteY2" fmla="*/ 80239 h 224668"/>
              <a:gd name="connsiteX3" fmla="*/ 64191 w 96286"/>
              <a:gd name="connsiteY3" fmla="*/ 35048 h 224668"/>
              <a:gd name="connsiteX4" fmla="*/ 64191 w 96286"/>
              <a:gd name="connsiteY4" fmla="*/ 0 h 224668"/>
              <a:gd name="connsiteX5" fmla="*/ 32096 w 96286"/>
              <a:gd name="connsiteY5" fmla="*/ 0 h 224668"/>
              <a:gd name="connsiteX6" fmla="*/ 32096 w 96286"/>
              <a:gd name="connsiteY6" fmla="*/ 32096 h 224668"/>
              <a:gd name="connsiteX7" fmla="*/ 0 w 96286"/>
              <a:gd name="connsiteY7" fmla="*/ 32096 h 224668"/>
              <a:gd name="connsiteX8" fmla="*/ 0 w 96286"/>
              <a:gd name="connsiteY8" fmla="*/ 80239 h 224668"/>
              <a:gd name="connsiteX9" fmla="*/ 48143 w 96286"/>
              <a:gd name="connsiteY9" fmla="*/ 128382 h 224668"/>
              <a:gd name="connsiteX10" fmla="*/ 64191 w 96286"/>
              <a:gd name="connsiteY10" fmla="*/ 144430 h 224668"/>
              <a:gd name="connsiteX11" fmla="*/ 64191 w 96286"/>
              <a:gd name="connsiteY11" fmla="*/ 160478 h 224668"/>
              <a:gd name="connsiteX12" fmla="*/ 48143 w 96286"/>
              <a:gd name="connsiteY12" fmla="*/ 160478 h 224668"/>
              <a:gd name="connsiteX13" fmla="*/ 32096 w 96286"/>
              <a:gd name="connsiteY13" fmla="*/ 144430 h 224668"/>
              <a:gd name="connsiteX14" fmla="*/ 0 w 96286"/>
              <a:gd name="connsiteY14" fmla="*/ 144430 h 224668"/>
              <a:gd name="connsiteX15" fmla="*/ 32096 w 96286"/>
              <a:gd name="connsiteY15" fmla="*/ 189620 h 224668"/>
              <a:gd name="connsiteX16" fmla="*/ 32096 w 96286"/>
              <a:gd name="connsiteY16" fmla="*/ 224669 h 224668"/>
              <a:gd name="connsiteX17" fmla="*/ 64191 w 96286"/>
              <a:gd name="connsiteY17" fmla="*/ 224669 h 224668"/>
              <a:gd name="connsiteX18" fmla="*/ 64191 w 96286"/>
              <a:gd name="connsiteY18" fmla="*/ 192573 h 224668"/>
              <a:gd name="connsiteX19" fmla="*/ 96287 w 96286"/>
              <a:gd name="connsiteY19" fmla="*/ 192573 h 224668"/>
              <a:gd name="connsiteX20" fmla="*/ 96287 w 96286"/>
              <a:gd name="connsiteY20" fmla="*/ 144430 h 224668"/>
              <a:gd name="connsiteX21" fmla="*/ 48143 w 96286"/>
              <a:gd name="connsiteY21" fmla="*/ 96287 h 224668"/>
              <a:gd name="connsiteX22" fmla="*/ 32096 w 96286"/>
              <a:gd name="connsiteY22" fmla="*/ 80239 h 224668"/>
              <a:gd name="connsiteX23" fmla="*/ 32096 w 96286"/>
              <a:gd name="connsiteY23" fmla="*/ 64191 h 2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286" h="224668">
                <a:moveTo>
                  <a:pt x="48143" y="64191"/>
                </a:moveTo>
                <a:cubicBezTo>
                  <a:pt x="56986" y="64191"/>
                  <a:pt x="64191" y="71397"/>
                  <a:pt x="64191" y="80239"/>
                </a:cubicBezTo>
                <a:lnTo>
                  <a:pt x="96287" y="80239"/>
                </a:lnTo>
                <a:cubicBezTo>
                  <a:pt x="96287" y="59345"/>
                  <a:pt x="82822" y="41692"/>
                  <a:pt x="64191" y="35048"/>
                </a:cubicBezTo>
                <a:lnTo>
                  <a:pt x="64191" y="0"/>
                </a:lnTo>
                <a:lnTo>
                  <a:pt x="32096" y="0"/>
                </a:lnTo>
                <a:lnTo>
                  <a:pt x="32096" y="32096"/>
                </a:lnTo>
                <a:lnTo>
                  <a:pt x="0" y="32096"/>
                </a:lnTo>
                <a:lnTo>
                  <a:pt x="0" y="80239"/>
                </a:lnTo>
                <a:cubicBezTo>
                  <a:pt x="0" y="106782"/>
                  <a:pt x="21600" y="128382"/>
                  <a:pt x="48143" y="128382"/>
                </a:cubicBezTo>
                <a:cubicBezTo>
                  <a:pt x="56986" y="128382"/>
                  <a:pt x="64191" y="135588"/>
                  <a:pt x="64191" y="144430"/>
                </a:cubicBezTo>
                <a:lnTo>
                  <a:pt x="64191" y="160478"/>
                </a:lnTo>
                <a:lnTo>
                  <a:pt x="48143" y="160478"/>
                </a:lnTo>
                <a:cubicBezTo>
                  <a:pt x="39301" y="160478"/>
                  <a:pt x="32096" y="153272"/>
                  <a:pt x="32096" y="144430"/>
                </a:cubicBezTo>
                <a:lnTo>
                  <a:pt x="0" y="144430"/>
                </a:lnTo>
                <a:cubicBezTo>
                  <a:pt x="0" y="165324"/>
                  <a:pt x="13464" y="182977"/>
                  <a:pt x="32096" y="189620"/>
                </a:cubicBezTo>
                <a:lnTo>
                  <a:pt x="32096" y="224669"/>
                </a:lnTo>
                <a:lnTo>
                  <a:pt x="64191" y="224669"/>
                </a:lnTo>
                <a:lnTo>
                  <a:pt x="64191" y="192573"/>
                </a:lnTo>
                <a:lnTo>
                  <a:pt x="96287" y="192573"/>
                </a:lnTo>
                <a:lnTo>
                  <a:pt x="96287" y="144430"/>
                </a:lnTo>
                <a:cubicBezTo>
                  <a:pt x="96287" y="117887"/>
                  <a:pt x="74686" y="96287"/>
                  <a:pt x="48143" y="96287"/>
                </a:cubicBezTo>
                <a:cubicBezTo>
                  <a:pt x="39301" y="96287"/>
                  <a:pt x="32096" y="89081"/>
                  <a:pt x="32096" y="80239"/>
                </a:cubicBezTo>
                <a:lnTo>
                  <a:pt x="32096" y="64191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7" name="任意多边形: 形状 41">
            <a:extLst>
              <a:ext uri="{FF2B5EF4-FFF2-40B4-BE49-F238E27FC236}">
                <a16:creationId xmlns:a16="http://schemas.microsoft.com/office/drawing/2014/main" id="{19AF9095-BFEA-E64A-BF68-9943C504F139}"/>
              </a:ext>
            </a:extLst>
          </p:cNvPr>
          <p:cNvSpPr/>
          <p:nvPr/>
        </p:nvSpPr>
        <p:spPr>
          <a:xfrm>
            <a:off x="7257993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8" name="任意多边形: 形状 42">
            <a:extLst>
              <a:ext uri="{FF2B5EF4-FFF2-40B4-BE49-F238E27FC236}">
                <a16:creationId xmlns:a16="http://schemas.microsoft.com/office/drawing/2014/main" id="{E7E0D188-43CC-014C-8EB3-E478F82FE561}"/>
              </a:ext>
            </a:extLst>
          </p:cNvPr>
          <p:cNvSpPr/>
          <p:nvPr/>
        </p:nvSpPr>
        <p:spPr>
          <a:xfrm>
            <a:off x="7392802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9" name="任意多边形: 形状 43">
            <a:extLst>
              <a:ext uri="{FF2B5EF4-FFF2-40B4-BE49-F238E27FC236}">
                <a16:creationId xmlns:a16="http://schemas.microsoft.com/office/drawing/2014/main" id="{4253BCBF-440D-4541-B8AC-2A269895A1F8}"/>
              </a:ext>
            </a:extLst>
          </p:cNvPr>
          <p:cNvSpPr/>
          <p:nvPr/>
        </p:nvSpPr>
        <p:spPr>
          <a:xfrm>
            <a:off x="6988376" y="3114851"/>
            <a:ext cx="696512" cy="696512"/>
          </a:xfrm>
          <a:custGeom>
            <a:avLst/>
            <a:gdLst>
              <a:gd name="connsiteX0" fmla="*/ 946817 w 994960"/>
              <a:gd name="connsiteY0" fmla="*/ 577720 h 994961"/>
              <a:gd name="connsiteX1" fmla="*/ 929791 w 994960"/>
              <a:gd name="connsiteY1" fmla="*/ 577720 h 994961"/>
              <a:gd name="connsiteX2" fmla="*/ 962865 w 994960"/>
              <a:gd name="connsiteY2" fmla="*/ 529576 h 994961"/>
              <a:gd name="connsiteX3" fmla="*/ 962865 w 994960"/>
              <a:gd name="connsiteY3" fmla="*/ 80239 h 994961"/>
              <a:gd name="connsiteX4" fmla="*/ 786340 w 994960"/>
              <a:gd name="connsiteY4" fmla="*/ 0 h 994961"/>
              <a:gd name="connsiteX5" fmla="*/ 609815 w 994960"/>
              <a:gd name="connsiteY5" fmla="*/ 80239 h 994961"/>
              <a:gd name="connsiteX6" fmla="*/ 609815 w 994960"/>
              <a:gd name="connsiteY6" fmla="*/ 529576 h 994961"/>
              <a:gd name="connsiteX7" fmla="*/ 642889 w 994960"/>
              <a:gd name="connsiteY7" fmla="*/ 577720 h 994961"/>
              <a:gd name="connsiteX8" fmla="*/ 598661 w 994960"/>
              <a:gd name="connsiteY8" fmla="*/ 577720 h 994961"/>
              <a:gd name="connsiteX9" fmla="*/ 497480 w 994960"/>
              <a:gd name="connsiteY9" fmla="*/ 545624 h 994961"/>
              <a:gd name="connsiteX10" fmla="*/ 396299 w 994960"/>
              <a:gd name="connsiteY10" fmla="*/ 577720 h 994961"/>
              <a:gd name="connsiteX11" fmla="*/ 352072 w 994960"/>
              <a:gd name="connsiteY11" fmla="*/ 577720 h 994961"/>
              <a:gd name="connsiteX12" fmla="*/ 385146 w 994960"/>
              <a:gd name="connsiteY12" fmla="*/ 529576 h 994961"/>
              <a:gd name="connsiteX13" fmla="*/ 385146 w 994960"/>
              <a:gd name="connsiteY13" fmla="*/ 272812 h 994961"/>
              <a:gd name="connsiteX14" fmla="*/ 208621 w 994960"/>
              <a:gd name="connsiteY14" fmla="*/ 192573 h 994961"/>
              <a:gd name="connsiteX15" fmla="*/ 32096 w 994960"/>
              <a:gd name="connsiteY15" fmla="*/ 272812 h 994961"/>
              <a:gd name="connsiteX16" fmla="*/ 32096 w 994960"/>
              <a:gd name="connsiteY16" fmla="*/ 529576 h 994961"/>
              <a:gd name="connsiteX17" fmla="*/ 65170 w 994960"/>
              <a:gd name="connsiteY17" fmla="*/ 577720 h 994961"/>
              <a:gd name="connsiteX18" fmla="*/ 48143 w 994960"/>
              <a:gd name="connsiteY18" fmla="*/ 577720 h 994961"/>
              <a:gd name="connsiteX19" fmla="*/ 0 w 994960"/>
              <a:gd name="connsiteY19" fmla="*/ 625863 h 994961"/>
              <a:gd name="connsiteX20" fmla="*/ 48143 w 994960"/>
              <a:gd name="connsiteY20" fmla="*/ 674006 h 994961"/>
              <a:gd name="connsiteX21" fmla="*/ 327791 w 994960"/>
              <a:gd name="connsiteY21" fmla="*/ 674006 h 994961"/>
              <a:gd name="connsiteX22" fmla="*/ 320955 w 994960"/>
              <a:gd name="connsiteY22" fmla="*/ 722149 h 994961"/>
              <a:gd name="connsiteX23" fmla="*/ 396299 w 994960"/>
              <a:gd name="connsiteY23" fmla="*/ 866579 h 994961"/>
              <a:gd name="connsiteX24" fmla="*/ 353051 w 994960"/>
              <a:gd name="connsiteY24" fmla="*/ 866579 h 994961"/>
              <a:gd name="connsiteX25" fmla="*/ 240716 w 994960"/>
              <a:gd name="connsiteY25" fmla="*/ 978914 h 994961"/>
              <a:gd name="connsiteX26" fmla="*/ 240716 w 994960"/>
              <a:gd name="connsiteY26" fmla="*/ 994962 h 994961"/>
              <a:gd name="connsiteX27" fmla="*/ 754244 w 994960"/>
              <a:gd name="connsiteY27" fmla="*/ 994962 h 994961"/>
              <a:gd name="connsiteX28" fmla="*/ 754244 w 994960"/>
              <a:gd name="connsiteY28" fmla="*/ 978914 h 994961"/>
              <a:gd name="connsiteX29" fmla="*/ 641910 w 994960"/>
              <a:gd name="connsiteY29" fmla="*/ 866579 h 994961"/>
              <a:gd name="connsiteX30" fmla="*/ 598661 w 994960"/>
              <a:gd name="connsiteY30" fmla="*/ 866579 h 994961"/>
              <a:gd name="connsiteX31" fmla="*/ 674006 w 994960"/>
              <a:gd name="connsiteY31" fmla="*/ 722149 h 994961"/>
              <a:gd name="connsiteX32" fmla="*/ 667169 w 994960"/>
              <a:gd name="connsiteY32" fmla="*/ 674006 h 994961"/>
              <a:gd name="connsiteX33" fmla="*/ 946817 w 994960"/>
              <a:gd name="connsiteY33" fmla="*/ 674006 h 994961"/>
              <a:gd name="connsiteX34" fmla="*/ 994961 w 994960"/>
              <a:gd name="connsiteY34" fmla="*/ 625863 h 994961"/>
              <a:gd name="connsiteX35" fmla="*/ 946817 w 994960"/>
              <a:gd name="connsiteY35" fmla="*/ 577720 h 994961"/>
              <a:gd name="connsiteX36" fmla="*/ 770292 w 994960"/>
              <a:gd name="connsiteY36" fmla="*/ 160157 h 994961"/>
              <a:gd name="connsiteX37" fmla="*/ 770292 w 994960"/>
              <a:gd name="connsiteY37" fmla="*/ 192252 h 994961"/>
              <a:gd name="connsiteX38" fmla="*/ 706101 w 994960"/>
              <a:gd name="connsiteY38" fmla="*/ 183522 h 994961"/>
              <a:gd name="connsiteX39" fmla="*/ 706101 w 994960"/>
              <a:gd name="connsiteY39" fmla="*/ 152037 h 994961"/>
              <a:gd name="connsiteX40" fmla="*/ 770292 w 994960"/>
              <a:gd name="connsiteY40" fmla="*/ 160157 h 994961"/>
              <a:gd name="connsiteX41" fmla="*/ 802388 w 994960"/>
              <a:gd name="connsiteY41" fmla="*/ 577399 h 994961"/>
              <a:gd name="connsiteX42" fmla="*/ 802388 w 994960"/>
              <a:gd name="connsiteY42" fmla="*/ 545303 h 994961"/>
              <a:gd name="connsiteX43" fmla="*/ 866579 w 994960"/>
              <a:gd name="connsiteY43" fmla="*/ 537183 h 994961"/>
              <a:gd name="connsiteX44" fmla="*/ 866579 w 994960"/>
              <a:gd name="connsiteY44" fmla="*/ 568669 h 994961"/>
              <a:gd name="connsiteX45" fmla="*/ 802388 w 994960"/>
              <a:gd name="connsiteY45" fmla="*/ 577399 h 994961"/>
              <a:gd name="connsiteX46" fmla="*/ 802388 w 994960"/>
              <a:gd name="connsiteY46" fmla="*/ 513208 h 994961"/>
              <a:gd name="connsiteX47" fmla="*/ 802388 w 994960"/>
              <a:gd name="connsiteY47" fmla="*/ 481112 h 994961"/>
              <a:gd name="connsiteX48" fmla="*/ 866579 w 994960"/>
              <a:gd name="connsiteY48" fmla="*/ 472992 h 994961"/>
              <a:gd name="connsiteX49" fmla="*/ 866579 w 994960"/>
              <a:gd name="connsiteY49" fmla="*/ 504478 h 994961"/>
              <a:gd name="connsiteX50" fmla="*/ 802388 w 994960"/>
              <a:gd name="connsiteY50" fmla="*/ 513208 h 994961"/>
              <a:gd name="connsiteX51" fmla="*/ 802388 w 994960"/>
              <a:gd name="connsiteY51" fmla="*/ 449016 h 994961"/>
              <a:gd name="connsiteX52" fmla="*/ 802388 w 994960"/>
              <a:gd name="connsiteY52" fmla="*/ 416921 h 994961"/>
              <a:gd name="connsiteX53" fmla="*/ 866579 w 994960"/>
              <a:gd name="connsiteY53" fmla="*/ 408801 h 994961"/>
              <a:gd name="connsiteX54" fmla="*/ 866579 w 994960"/>
              <a:gd name="connsiteY54" fmla="*/ 440287 h 994961"/>
              <a:gd name="connsiteX55" fmla="*/ 802388 w 994960"/>
              <a:gd name="connsiteY55" fmla="*/ 449016 h 994961"/>
              <a:gd name="connsiteX56" fmla="*/ 802388 w 994960"/>
              <a:gd name="connsiteY56" fmla="*/ 384825 h 994961"/>
              <a:gd name="connsiteX57" fmla="*/ 802388 w 994960"/>
              <a:gd name="connsiteY57" fmla="*/ 352730 h 994961"/>
              <a:gd name="connsiteX58" fmla="*/ 866579 w 994960"/>
              <a:gd name="connsiteY58" fmla="*/ 344610 h 994961"/>
              <a:gd name="connsiteX59" fmla="*/ 866579 w 994960"/>
              <a:gd name="connsiteY59" fmla="*/ 376095 h 994961"/>
              <a:gd name="connsiteX60" fmla="*/ 802388 w 994960"/>
              <a:gd name="connsiteY60" fmla="*/ 384825 h 994961"/>
              <a:gd name="connsiteX61" fmla="*/ 802388 w 994960"/>
              <a:gd name="connsiteY61" fmla="*/ 320634 h 994961"/>
              <a:gd name="connsiteX62" fmla="*/ 802388 w 994960"/>
              <a:gd name="connsiteY62" fmla="*/ 288539 h 994961"/>
              <a:gd name="connsiteX63" fmla="*/ 866579 w 994960"/>
              <a:gd name="connsiteY63" fmla="*/ 280419 h 994961"/>
              <a:gd name="connsiteX64" fmla="*/ 866579 w 994960"/>
              <a:gd name="connsiteY64" fmla="*/ 311904 h 994961"/>
              <a:gd name="connsiteX65" fmla="*/ 802388 w 994960"/>
              <a:gd name="connsiteY65" fmla="*/ 320634 h 994961"/>
              <a:gd name="connsiteX66" fmla="*/ 802388 w 994960"/>
              <a:gd name="connsiteY66" fmla="*/ 256443 h 994961"/>
              <a:gd name="connsiteX67" fmla="*/ 802388 w 994960"/>
              <a:gd name="connsiteY67" fmla="*/ 224348 h 994961"/>
              <a:gd name="connsiteX68" fmla="*/ 866579 w 994960"/>
              <a:gd name="connsiteY68" fmla="*/ 216228 h 994961"/>
              <a:gd name="connsiteX69" fmla="*/ 866579 w 994960"/>
              <a:gd name="connsiteY69" fmla="*/ 247713 h 994961"/>
              <a:gd name="connsiteX70" fmla="*/ 802388 w 994960"/>
              <a:gd name="connsiteY70" fmla="*/ 256443 h 994961"/>
              <a:gd name="connsiteX71" fmla="*/ 802388 w 994960"/>
              <a:gd name="connsiteY71" fmla="*/ 192252 h 994961"/>
              <a:gd name="connsiteX72" fmla="*/ 802388 w 994960"/>
              <a:gd name="connsiteY72" fmla="*/ 160157 h 994961"/>
              <a:gd name="connsiteX73" fmla="*/ 866579 w 994960"/>
              <a:gd name="connsiteY73" fmla="*/ 152037 h 994961"/>
              <a:gd name="connsiteX74" fmla="*/ 866579 w 994960"/>
              <a:gd name="connsiteY74" fmla="*/ 183522 h 994961"/>
              <a:gd name="connsiteX75" fmla="*/ 802388 w 994960"/>
              <a:gd name="connsiteY75" fmla="*/ 192252 h 994961"/>
              <a:gd name="connsiteX76" fmla="*/ 770292 w 994960"/>
              <a:gd name="connsiteY76" fmla="*/ 224348 h 994961"/>
              <a:gd name="connsiteX77" fmla="*/ 770292 w 994960"/>
              <a:gd name="connsiteY77" fmla="*/ 256443 h 994961"/>
              <a:gd name="connsiteX78" fmla="*/ 706101 w 994960"/>
              <a:gd name="connsiteY78" fmla="*/ 247713 h 994961"/>
              <a:gd name="connsiteX79" fmla="*/ 706101 w 994960"/>
              <a:gd name="connsiteY79" fmla="*/ 216228 h 994961"/>
              <a:gd name="connsiteX80" fmla="*/ 770292 w 994960"/>
              <a:gd name="connsiteY80" fmla="*/ 224348 h 994961"/>
              <a:gd name="connsiteX81" fmla="*/ 770292 w 994960"/>
              <a:gd name="connsiteY81" fmla="*/ 288539 h 994961"/>
              <a:gd name="connsiteX82" fmla="*/ 770292 w 994960"/>
              <a:gd name="connsiteY82" fmla="*/ 320634 h 994961"/>
              <a:gd name="connsiteX83" fmla="*/ 706101 w 994960"/>
              <a:gd name="connsiteY83" fmla="*/ 311904 h 994961"/>
              <a:gd name="connsiteX84" fmla="*/ 706101 w 994960"/>
              <a:gd name="connsiteY84" fmla="*/ 280419 h 994961"/>
              <a:gd name="connsiteX85" fmla="*/ 770292 w 994960"/>
              <a:gd name="connsiteY85" fmla="*/ 288539 h 994961"/>
              <a:gd name="connsiteX86" fmla="*/ 770292 w 994960"/>
              <a:gd name="connsiteY86" fmla="*/ 352730 h 994961"/>
              <a:gd name="connsiteX87" fmla="*/ 770292 w 994960"/>
              <a:gd name="connsiteY87" fmla="*/ 384825 h 994961"/>
              <a:gd name="connsiteX88" fmla="*/ 706101 w 994960"/>
              <a:gd name="connsiteY88" fmla="*/ 376095 h 994961"/>
              <a:gd name="connsiteX89" fmla="*/ 706101 w 994960"/>
              <a:gd name="connsiteY89" fmla="*/ 344610 h 994961"/>
              <a:gd name="connsiteX90" fmla="*/ 770292 w 994960"/>
              <a:gd name="connsiteY90" fmla="*/ 352730 h 994961"/>
              <a:gd name="connsiteX91" fmla="*/ 770292 w 994960"/>
              <a:gd name="connsiteY91" fmla="*/ 416921 h 994961"/>
              <a:gd name="connsiteX92" fmla="*/ 770292 w 994960"/>
              <a:gd name="connsiteY92" fmla="*/ 449016 h 994961"/>
              <a:gd name="connsiteX93" fmla="*/ 706101 w 994960"/>
              <a:gd name="connsiteY93" fmla="*/ 440287 h 994961"/>
              <a:gd name="connsiteX94" fmla="*/ 706101 w 994960"/>
              <a:gd name="connsiteY94" fmla="*/ 408801 h 994961"/>
              <a:gd name="connsiteX95" fmla="*/ 770292 w 994960"/>
              <a:gd name="connsiteY95" fmla="*/ 416921 h 994961"/>
              <a:gd name="connsiteX96" fmla="*/ 770292 w 994960"/>
              <a:gd name="connsiteY96" fmla="*/ 481112 h 994961"/>
              <a:gd name="connsiteX97" fmla="*/ 770292 w 994960"/>
              <a:gd name="connsiteY97" fmla="*/ 513208 h 994961"/>
              <a:gd name="connsiteX98" fmla="*/ 706101 w 994960"/>
              <a:gd name="connsiteY98" fmla="*/ 504478 h 994961"/>
              <a:gd name="connsiteX99" fmla="*/ 706101 w 994960"/>
              <a:gd name="connsiteY99" fmla="*/ 472992 h 994961"/>
              <a:gd name="connsiteX100" fmla="*/ 770292 w 994960"/>
              <a:gd name="connsiteY100" fmla="*/ 481112 h 994961"/>
              <a:gd name="connsiteX101" fmla="*/ 770292 w 994960"/>
              <a:gd name="connsiteY101" fmla="*/ 545303 h 994961"/>
              <a:gd name="connsiteX102" fmla="*/ 770292 w 994960"/>
              <a:gd name="connsiteY102" fmla="*/ 577399 h 994961"/>
              <a:gd name="connsiteX103" fmla="*/ 706101 w 994960"/>
              <a:gd name="connsiteY103" fmla="*/ 568669 h 994961"/>
              <a:gd name="connsiteX104" fmla="*/ 706101 w 994960"/>
              <a:gd name="connsiteY104" fmla="*/ 537183 h 994961"/>
              <a:gd name="connsiteX105" fmla="*/ 770292 w 994960"/>
              <a:gd name="connsiteY105" fmla="*/ 545303 h 994961"/>
              <a:gd name="connsiteX106" fmla="*/ 898674 w 994960"/>
              <a:gd name="connsiteY106" fmla="*/ 558077 h 994961"/>
              <a:gd name="connsiteX107" fmla="*/ 898674 w 994960"/>
              <a:gd name="connsiteY107" fmla="*/ 527988 h 994961"/>
              <a:gd name="connsiteX108" fmla="*/ 930770 w 994960"/>
              <a:gd name="connsiteY108" fmla="*/ 512855 h 994961"/>
              <a:gd name="connsiteX109" fmla="*/ 930770 w 994960"/>
              <a:gd name="connsiteY109" fmla="*/ 529576 h 994961"/>
              <a:gd name="connsiteX110" fmla="*/ 898674 w 994960"/>
              <a:gd name="connsiteY110" fmla="*/ 558077 h 994961"/>
              <a:gd name="connsiteX111" fmla="*/ 898674 w 994960"/>
              <a:gd name="connsiteY111" fmla="*/ 493886 h 994961"/>
              <a:gd name="connsiteX112" fmla="*/ 898674 w 994960"/>
              <a:gd name="connsiteY112" fmla="*/ 463796 h 994961"/>
              <a:gd name="connsiteX113" fmla="*/ 930770 w 994960"/>
              <a:gd name="connsiteY113" fmla="*/ 448663 h 994961"/>
              <a:gd name="connsiteX114" fmla="*/ 930770 w 994960"/>
              <a:gd name="connsiteY114" fmla="*/ 465385 h 994961"/>
              <a:gd name="connsiteX115" fmla="*/ 898674 w 994960"/>
              <a:gd name="connsiteY115" fmla="*/ 493886 h 994961"/>
              <a:gd name="connsiteX116" fmla="*/ 898674 w 994960"/>
              <a:gd name="connsiteY116" fmla="*/ 429695 h 994961"/>
              <a:gd name="connsiteX117" fmla="*/ 898674 w 994960"/>
              <a:gd name="connsiteY117" fmla="*/ 399605 h 994961"/>
              <a:gd name="connsiteX118" fmla="*/ 930770 w 994960"/>
              <a:gd name="connsiteY118" fmla="*/ 384472 h 994961"/>
              <a:gd name="connsiteX119" fmla="*/ 930770 w 994960"/>
              <a:gd name="connsiteY119" fmla="*/ 401194 h 994961"/>
              <a:gd name="connsiteX120" fmla="*/ 898674 w 994960"/>
              <a:gd name="connsiteY120" fmla="*/ 429695 h 994961"/>
              <a:gd name="connsiteX121" fmla="*/ 898674 w 994960"/>
              <a:gd name="connsiteY121" fmla="*/ 365504 h 994961"/>
              <a:gd name="connsiteX122" fmla="*/ 898674 w 994960"/>
              <a:gd name="connsiteY122" fmla="*/ 335414 h 994961"/>
              <a:gd name="connsiteX123" fmla="*/ 930770 w 994960"/>
              <a:gd name="connsiteY123" fmla="*/ 320281 h 994961"/>
              <a:gd name="connsiteX124" fmla="*/ 930770 w 994960"/>
              <a:gd name="connsiteY124" fmla="*/ 337003 h 994961"/>
              <a:gd name="connsiteX125" fmla="*/ 898674 w 994960"/>
              <a:gd name="connsiteY125" fmla="*/ 365504 h 994961"/>
              <a:gd name="connsiteX126" fmla="*/ 898674 w 994960"/>
              <a:gd name="connsiteY126" fmla="*/ 301313 h 994961"/>
              <a:gd name="connsiteX127" fmla="*/ 898674 w 994960"/>
              <a:gd name="connsiteY127" fmla="*/ 271223 h 994961"/>
              <a:gd name="connsiteX128" fmla="*/ 930770 w 994960"/>
              <a:gd name="connsiteY128" fmla="*/ 256090 h 994961"/>
              <a:gd name="connsiteX129" fmla="*/ 930770 w 994960"/>
              <a:gd name="connsiteY129" fmla="*/ 272812 h 994961"/>
              <a:gd name="connsiteX130" fmla="*/ 898674 w 994960"/>
              <a:gd name="connsiteY130" fmla="*/ 301313 h 994961"/>
              <a:gd name="connsiteX131" fmla="*/ 898674 w 994960"/>
              <a:gd name="connsiteY131" fmla="*/ 237122 h 994961"/>
              <a:gd name="connsiteX132" fmla="*/ 898674 w 994960"/>
              <a:gd name="connsiteY132" fmla="*/ 207032 h 994961"/>
              <a:gd name="connsiteX133" fmla="*/ 930770 w 994960"/>
              <a:gd name="connsiteY133" fmla="*/ 191899 h 994961"/>
              <a:gd name="connsiteX134" fmla="*/ 930770 w 994960"/>
              <a:gd name="connsiteY134" fmla="*/ 208621 h 994961"/>
              <a:gd name="connsiteX135" fmla="*/ 898674 w 994960"/>
              <a:gd name="connsiteY135" fmla="*/ 237122 h 994961"/>
              <a:gd name="connsiteX136" fmla="*/ 898674 w 994960"/>
              <a:gd name="connsiteY136" fmla="*/ 172931 h 994961"/>
              <a:gd name="connsiteX137" fmla="*/ 898674 w 994960"/>
              <a:gd name="connsiteY137" fmla="*/ 142841 h 994961"/>
              <a:gd name="connsiteX138" fmla="*/ 930770 w 994960"/>
              <a:gd name="connsiteY138" fmla="*/ 127708 h 994961"/>
              <a:gd name="connsiteX139" fmla="*/ 930770 w 994960"/>
              <a:gd name="connsiteY139" fmla="*/ 144430 h 994961"/>
              <a:gd name="connsiteX140" fmla="*/ 898674 w 994960"/>
              <a:gd name="connsiteY140" fmla="*/ 172931 h 994961"/>
              <a:gd name="connsiteX141" fmla="*/ 786340 w 994960"/>
              <a:gd name="connsiteY141" fmla="*/ 32096 h 994961"/>
              <a:gd name="connsiteX142" fmla="*/ 930770 w 994960"/>
              <a:gd name="connsiteY142" fmla="*/ 80239 h 994961"/>
              <a:gd name="connsiteX143" fmla="*/ 786340 w 994960"/>
              <a:gd name="connsiteY143" fmla="*/ 128382 h 994961"/>
              <a:gd name="connsiteX144" fmla="*/ 641910 w 994960"/>
              <a:gd name="connsiteY144" fmla="*/ 80239 h 994961"/>
              <a:gd name="connsiteX145" fmla="*/ 786340 w 994960"/>
              <a:gd name="connsiteY145" fmla="*/ 32096 h 994961"/>
              <a:gd name="connsiteX146" fmla="*/ 641910 w 994960"/>
              <a:gd name="connsiteY146" fmla="*/ 127708 h 994961"/>
              <a:gd name="connsiteX147" fmla="*/ 674006 w 994960"/>
              <a:gd name="connsiteY147" fmla="*/ 142841 h 994961"/>
              <a:gd name="connsiteX148" fmla="*/ 674006 w 994960"/>
              <a:gd name="connsiteY148" fmla="*/ 172931 h 994961"/>
              <a:gd name="connsiteX149" fmla="*/ 641910 w 994960"/>
              <a:gd name="connsiteY149" fmla="*/ 144430 h 994961"/>
              <a:gd name="connsiteX150" fmla="*/ 641910 w 994960"/>
              <a:gd name="connsiteY150" fmla="*/ 191899 h 994961"/>
              <a:gd name="connsiteX151" fmla="*/ 674006 w 994960"/>
              <a:gd name="connsiteY151" fmla="*/ 207032 h 994961"/>
              <a:gd name="connsiteX152" fmla="*/ 674006 w 994960"/>
              <a:gd name="connsiteY152" fmla="*/ 237122 h 994961"/>
              <a:gd name="connsiteX153" fmla="*/ 641910 w 994960"/>
              <a:gd name="connsiteY153" fmla="*/ 208621 h 994961"/>
              <a:gd name="connsiteX154" fmla="*/ 641910 w 994960"/>
              <a:gd name="connsiteY154" fmla="*/ 256090 h 994961"/>
              <a:gd name="connsiteX155" fmla="*/ 674006 w 994960"/>
              <a:gd name="connsiteY155" fmla="*/ 271223 h 994961"/>
              <a:gd name="connsiteX156" fmla="*/ 674006 w 994960"/>
              <a:gd name="connsiteY156" fmla="*/ 301313 h 994961"/>
              <a:gd name="connsiteX157" fmla="*/ 641910 w 994960"/>
              <a:gd name="connsiteY157" fmla="*/ 272812 h 994961"/>
              <a:gd name="connsiteX158" fmla="*/ 641910 w 994960"/>
              <a:gd name="connsiteY158" fmla="*/ 320281 h 994961"/>
              <a:gd name="connsiteX159" fmla="*/ 674006 w 994960"/>
              <a:gd name="connsiteY159" fmla="*/ 335414 h 994961"/>
              <a:gd name="connsiteX160" fmla="*/ 674006 w 994960"/>
              <a:gd name="connsiteY160" fmla="*/ 365504 h 994961"/>
              <a:gd name="connsiteX161" fmla="*/ 641910 w 994960"/>
              <a:gd name="connsiteY161" fmla="*/ 337003 h 994961"/>
              <a:gd name="connsiteX162" fmla="*/ 641910 w 994960"/>
              <a:gd name="connsiteY162" fmla="*/ 384472 h 994961"/>
              <a:gd name="connsiteX163" fmla="*/ 674006 w 994960"/>
              <a:gd name="connsiteY163" fmla="*/ 399605 h 994961"/>
              <a:gd name="connsiteX164" fmla="*/ 674006 w 994960"/>
              <a:gd name="connsiteY164" fmla="*/ 429695 h 994961"/>
              <a:gd name="connsiteX165" fmla="*/ 641910 w 994960"/>
              <a:gd name="connsiteY165" fmla="*/ 401194 h 994961"/>
              <a:gd name="connsiteX166" fmla="*/ 641910 w 994960"/>
              <a:gd name="connsiteY166" fmla="*/ 448663 h 994961"/>
              <a:gd name="connsiteX167" fmla="*/ 674006 w 994960"/>
              <a:gd name="connsiteY167" fmla="*/ 463796 h 994961"/>
              <a:gd name="connsiteX168" fmla="*/ 674006 w 994960"/>
              <a:gd name="connsiteY168" fmla="*/ 493886 h 994961"/>
              <a:gd name="connsiteX169" fmla="*/ 641910 w 994960"/>
              <a:gd name="connsiteY169" fmla="*/ 465385 h 994961"/>
              <a:gd name="connsiteX170" fmla="*/ 641910 w 994960"/>
              <a:gd name="connsiteY170" fmla="*/ 512855 h 994961"/>
              <a:gd name="connsiteX171" fmla="*/ 674006 w 994960"/>
              <a:gd name="connsiteY171" fmla="*/ 527988 h 994961"/>
              <a:gd name="connsiteX172" fmla="*/ 674006 w 994960"/>
              <a:gd name="connsiteY172" fmla="*/ 558077 h 994961"/>
              <a:gd name="connsiteX173" fmla="*/ 641910 w 994960"/>
              <a:gd name="connsiteY173" fmla="*/ 529576 h 994961"/>
              <a:gd name="connsiteX174" fmla="*/ 192573 w 994960"/>
              <a:gd name="connsiteY174" fmla="*/ 352730 h 994961"/>
              <a:gd name="connsiteX175" fmla="*/ 192573 w 994960"/>
              <a:gd name="connsiteY175" fmla="*/ 384825 h 994961"/>
              <a:gd name="connsiteX176" fmla="*/ 128382 w 994960"/>
              <a:gd name="connsiteY176" fmla="*/ 376095 h 994961"/>
              <a:gd name="connsiteX177" fmla="*/ 128382 w 994960"/>
              <a:gd name="connsiteY177" fmla="*/ 344610 h 994961"/>
              <a:gd name="connsiteX178" fmla="*/ 192573 w 994960"/>
              <a:gd name="connsiteY178" fmla="*/ 352730 h 994961"/>
              <a:gd name="connsiteX179" fmla="*/ 224669 w 994960"/>
              <a:gd name="connsiteY179" fmla="*/ 577399 h 994961"/>
              <a:gd name="connsiteX180" fmla="*/ 224669 w 994960"/>
              <a:gd name="connsiteY180" fmla="*/ 545303 h 994961"/>
              <a:gd name="connsiteX181" fmla="*/ 288860 w 994960"/>
              <a:gd name="connsiteY181" fmla="*/ 537183 h 994961"/>
              <a:gd name="connsiteX182" fmla="*/ 288860 w 994960"/>
              <a:gd name="connsiteY182" fmla="*/ 568669 h 994961"/>
              <a:gd name="connsiteX183" fmla="*/ 224669 w 994960"/>
              <a:gd name="connsiteY183" fmla="*/ 577399 h 994961"/>
              <a:gd name="connsiteX184" fmla="*/ 224669 w 994960"/>
              <a:gd name="connsiteY184" fmla="*/ 513208 h 994961"/>
              <a:gd name="connsiteX185" fmla="*/ 224669 w 994960"/>
              <a:gd name="connsiteY185" fmla="*/ 481112 h 994961"/>
              <a:gd name="connsiteX186" fmla="*/ 288860 w 994960"/>
              <a:gd name="connsiteY186" fmla="*/ 472992 h 994961"/>
              <a:gd name="connsiteX187" fmla="*/ 288860 w 994960"/>
              <a:gd name="connsiteY187" fmla="*/ 504478 h 994961"/>
              <a:gd name="connsiteX188" fmla="*/ 224669 w 994960"/>
              <a:gd name="connsiteY188" fmla="*/ 513208 h 994961"/>
              <a:gd name="connsiteX189" fmla="*/ 224669 w 994960"/>
              <a:gd name="connsiteY189" fmla="*/ 449016 h 994961"/>
              <a:gd name="connsiteX190" fmla="*/ 224669 w 994960"/>
              <a:gd name="connsiteY190" fmla="*/ 416921 h 994961"/>
              <a:gd name="connsiteX191" fmla="*/ 288860 w 994960"/>
              <a:gd name="connsiteY191" fmla="*/ 408801 h 994961"/>
              <a:gd name="connsiteX192" fmla="*/ 288860 w 994960"/>
              <a:gd name="connsiteY192" fmla="*/ 440287 h 994961"/>
              <a:gd name="connsiteX193" fmla="*/ 224669 w 994960"/>
              <a:gd name="connsiteY193" fmla="*/ 449016 h 994961"/>
              <a:gd name="connsiteX194" fmla="*/ 224669 w 994960"/>
              <a:gd name="connsiteY194" fmla="*/ 384825 h 994961"/>
              <a:gd name="connsiteX195" fmla="*/ 224669 w 994960"/>
              <a:gd name="connsiteY195" fmla="*/ 352730 h 994961"/>
              <a:gd name="connsiteX196" fmla="*/ 288860 w 994960"/>
              <a:gd name="connsiteY196" fmla="*/ 344610 h 994961"/>
              <a:gd name="connsiteX197" fmla="*/ 288860 w 994960"/>
              <a:gd name="connsiteY197" fmla="*/ 376095 h 994961"/>
              <a:gd name="connsiteX198" fmla="*/ 224669 w 994960"/>
              <a:gd name="connsiteY198" fmla="*/ 384825 h 994961"/>
              <a:gd name="connsiteX199" fmla="*/ 192573 w 994960"/>
              <a:gd name="connsiteY199" fmla="*/ 416921 h 994961"/>
              <a:gd name="connsiteX200" fmla="*/ 192573 w 994960"/>
              <a:gd name="connsiteY200" fmla="*/ 449016 h 994961"/>
              <a:gd name="connsiteX201" fmla="*/ 128382 w 994960"/>
              <a:gd name="connsiteY201" fmla="*/ 440287 h 994961"/>
              <a:gd name="connsiteX202" fmla="*/ 128382 w 994960"/>
              <a:gd name="connsiteY202" fmla="*/ 408801 h 994961"/>
              <a:gd name="connsiteX203" fmla="*/ 192573 w 994960"/>
              <a:gd name="connsiteY203" fmla="*/ 416921 h 994961"/>
              <a:gd name="connsiteX204" fmla="*/ 192573 w 994960"/>
              <a:gd name="connsiteY204" fmla="*/ 481112 h 994961"/>
              <a:gd name="connsiteX205" fmla="*/ 192573 w 994960"/>
              <a:gd name="connsiteY205" fmla="*/ 513208 h 994961"/>
              <a:gd name="connsiteX206" fmla="*/ 128382 w 994960"/>
              <a:gd name="connsiteY206" fmla="*/ 504478 h 994961"/>
              <a:gd name="connsiteX207" fmla="*/ 128382 w 994960"/>
              <a:gd name="connsiteY207" fmla="*/ 472992 h 994961"/>
              <a:gd name="connsiteX208" fmla="*/ 192573 w 994960"/>
              <a:gd name="connsiteY208" fmla="*/ 481112 h 994961"/>
              <a:gd name="connsiteX209" fmla="*/ 192573 w 994960"/>
              <a:gd name="connsiteY209" fmla="*/ 545303 h 994961"/>
              <a:gd name="connsiteX210" fmla="*/ 192573 w 994960"/>
              <a:gd name="connsiteY210" fmla="*/ 577399 h 994961"/>
              <a:gd name="connsiteX211" fmla="*/ 128382 w 994960"/>
              <a:gd name="connsiteY211" fmla="*/ 568669 h 994961"/>
              <a:gd name="connsiteX212" fmla="*/ 128382 w 994960"/>
              <a:gd name="connsiteY212" fmla="*/ 537183 h 994961"/>
              <a:gd name="connsiteX213" fmla="*/ 192573 w 994960"/>
              <a:gd name="connsiteY213" fmla="*/ 545303 h 994961"/>
              <a:gd name="connsiteX214" fmla="*/ 320955 w 994960"/>
              <a:gd name="connsiteY214" fmla="*/ 558077 h 994961"/>
              <a:gd name="connsiteX215" fmla="*/ 320955 w 994960"/>
              <a:gd name="connsiteY215" fmla="*/ 527988 h 994961"/>
              <a:gd name="connsiteX216" fmla="*/ 353051 w 994960"/>
              <a:gd name="connsiteY216" fmla="*/ 512855 h 994961"/>
              <a:gd name="connsiteX217" fmla="*/ 353051 w 994960"/>
              <a:gd name="connsiteY217" fmla="*/ 529576 h 994961"/>
              <a:gd name="connsiteX218" fmla="*/ 320955 w 994960"/>
              <a:gd name="connsiteY218" fmla="*/ 558077 h 994961"/>
              <a:gd name="connsiteX219" fmla="*/ 320955 w 994960"/>
              <a:gd name="connsiteY219" fmla="*/ 493886 h 994961"/>
              <a:gd name="connsiteX220" fmla="*/ 320955 w 994960"/>
              <a:gd name="connsiteY220" fmla="*/ 463796 h 994961"/>
              <a:gd name="connsiteX221" fmla="*/ 353051 w 994960"/>
              <a:gd name="connsiteY221" fmla="*/ 448663 h 994961"/>
              <a:gd name="connsiteX222" fmla="*/ 353051 w 994960"/>
              <a:gd name="connsiteY222" fmla="*/ 465385 h 994961"/>
              <a:gd name="connsiteX223" fmla="*/ 320955 w 994960"/>
              <a:gd name="connsiteY223" fmla="*/ 493886 h 994961"/>
              <a:gd name="connsiteX224" fmla="*/ 320955 w 994960"/>
              <a:gd name="connsiteY224" fmla="*/ 429695 h 994961"/>
              <a:gd name="connsiteX225" fmla="*/ 320955 w 994960"/>
              <a:gd name="connsiteY225" fmla="*/ 399605 h 994961"/>
              <a:gd name="connsiteX226" fmla="*/ 353051 w 994960"/>
              <a:gd name="connsiteY226" fmla="*/ 384472 h 994961"/>
              <a:gd name="connsiteX227" fmla="*/ 353051 w 994960"/>
              <a:gd name="connsiteY227" fmla="*/ 401194 h 994961"/>
              <a:gd name="connsiteX228" fmla="*/ 320955 w 994960"/>
              <a:gd name="connsiteY228" fmla="*/ 429695 h 994961"/>
              <a:gd name="connsiteX229" fmla="*/ 320955 w 994960"/>
              <a:gd name="connsiteY229" fmla="*/ 365504 h 994961"/>
              <a:gd name="connsiteX230" fmla="*/ 320955 w 994960"/>
              <a:gd name="connsiteY230" fmla="*/ 335414 h 994961"/>
              <a:gd name="connsiteX231" fmla="*/ 353051 w 994960"/>
              <a:gd name="connsiteY231" fmla="*/ 320281 h 994961"/>
              <a:gd name="connsiteX232" fmla="*/ 353051 w 994960"/>
              <a:gd name="connsiteY232" fmla="*/ 337003 h 994961"/>
              <a:gd name="connsiteX233" fmla="*/ 320955 w 994960"/>
              <a:gd name="connsiteY233" fmla="*/ 365504 h 994961"/>
              <a:gd name="connsiteX234" fmla="*/ 208621 w 994960"/>
              <a:gd name="connsiteY234" fmla="*/ 224669 h 994961"/>
              <a:gd name="connsiteX235" fmla="*/ 353051 w 994960"/>
              <a:gd name="connsiteY235" fmla="*/ 272812 h 994961"/>
              <a:gd name="connsiteX236" fmla="*/ 208621 w 994960"/>
              <a:gd name="connsiteY236" fmla="*/ 320955 h 994961"/>
              <a:gd name="connsiteX237" fmla="*/ 64191 w 994960"/>
              <a:gd name="connsiteY237" fmla="*/ 272812 h 994961"/>
              <a:gd name="connsiteX238" fmla="*/ 208621 w 994960"/>
              <a:gd name="connsiteY238" fmla="*/ 224669 h 994961"/>
              <a:gd name="connsiteX239" fmla="*/ 64191 w 994960"/>
              <a:gd name="connsiteY239" fmla="*/ 320281 h 994961"/>
              <a:gd name="connsiteX240" fmla="*/ 96287 w 994960"/>
              <a:gd name="connsiteY240" fmla="*/ 335414 h 994961"/>
              <a:gd name="connsiteX241" fmla="*/ 96287 w 994960"/>
              <a:gd name="connsiteY241" fmla="*/ 365504 h 994961"/>
              <a:gd name="connsiteX242" fmla="*/ 64191 w 994960"/>
              <a:gd name="connsiteY242" fmla="*/ 337003 h 994961"/>
              <a:gd name="connsiteX243" fmla="*/ 64191 w 994960"/>
              <a:gd name="connsiteY243" fmla="*/ 384472 h 994961"/>
              <a:gd name="connsiteX244" fmla="*/ 96287 w 994960"/>
              <a:gd name="connsiteY244" fmla="*/ 399605 h 994961"/>
              <a:gd name="connsiteX245" fmla="*/ 96287 w 994960"/>
              <a:gd name="connsiteY245" fmla="*/ 429695 h 994961"/>
              <a:gd name="connsiteX246" fmla="*/ 64191 w 994960"/>
              <a:gd name="connsiteY246" fmla="*/ 401194 h 994961"/>
              <a:gd name="connsiteX247" fmla="*/ 64191 w 994960"/>
              <a:gd name="connsiteY247" fmla="*/ 448663 h 994961"/>
              <a:gd name="connsiteX248" fmla="*/ 96287 w 994960"/>
              <a:gd name="connsiteY248" fmla="*/ 463796 h 994961"/>
              <a:gd name="connsiteX249" fmla="*/ 96287 w 994960"/>
              <a:gd name="connsiteY249" fmla="*/ 493886 h 994961"/>
              <a:gd name="connsiteX250" fmla="*/ 64191 w 994960"/>
              <a:gd name="connsiteY250" fmla="*/ 465385 h 994961"/>
              <a:gd name="connsiteX251" fmla="*/ 64191 w 994960"/>
              <a:gd name="connsiteY251" fmla="*/ 512855 h 994961"/>
              <a:gd name="connsiteX252" fmla="*/ 96287 w 994960"/>
              <a:gd name="connsiteY252" fmla="*/ 527988 h 994961"/>
              <a:gd name="connsiteX253" fmla="*/ 96287 w 994960"/>
              <a:gd name="connsiteY253" fmla="*/ 558077 h 994961"/>
              <a:gd name="connsiteX254" fmla="*/ 64191 w 994960"/>
              <a:gd name="connsiteY254" fmla="*/ 529576 h 994961"/>
              <a:gd name="connsiteX255" fmla="*/ 48143 w 994960"/>
              <a:gd name="connsiteY255" fmla="*/ 641911 h 994961"/>
              <a:gd name="connsiteX256" fmla="*/ 32096 w 994960"/>
              <a:gd name="connsiteY256" fmla="*/ 625863 h 994961"/>
              <a:gd name="connsiteX257" fmla="*/ 48143 w 994960"/>
              <a:gd name="connsiteY257" fmla="*/ 609815 h 994961"/>
              <a:gd name="connsiteX258" fmla="*/ 361411 w 994960"/>
              <a:gd name="connsiteY258" fmla="*/ 609815 h 994961"/>
              <a:gd name="connsiteX259" fmla="*/ 340437 w 994960"/>
              <a:gd name="connsiteY259" fmla="*/ 641911 h 994961"/>
              <a:gd name="connsiteX260" fmla="*/ 641910 w 994960"/>
              <a:gd name="connsiteY260" fmla="*/ 898675 h 994961"/>
              <a:gd name="connsiteX261" fmla="*/ 720528 w 994960"/>
              <a:gd name="connsiteY261" fmla="*/ 962866 h 994961"/>
              <a:gd name="connsiteX262" fmla="*/ 274433 w 994960"/>
              <a:gd name="connsiteY262" fmla="*/ 962866 h 994961"/>
              <a:gd name="connsiteX263" fmla="*/ 353051 w 994960"/>
              <a:gd name="connsiteY263" fmla="*/ 898675 h 994961"/>
              <a:gd name="connsiteX264" fmla="*/ 497480 w 994960"/>
              <a:gd name="connsiteY264" fmla="*/ 866579 h 994961"/>
              <a:gd name="connsiteX265" fmla="*/ 353051 w 994960"/>
              <a:gd name="connsiteY265" fmla="*/ 722149 h 994961"/>
              <a:gd name="connsiteX266" fmla="*/ 497480 w 994960"/>
              <a:gd name="connsiteY266" fmla="*/ 577720 h 994961"/>
              <a:gd name="connsiteX267" fmla="*/ 641910 w 994960"/>
              <a:gd name="connsiteY267" fmla="*/ 722149 h 994961"/>
              <a:gd name="connsiteX268" fmla="*/ 497480 w 994960"/>
              <a:gd name="connsiteY268" fmla="*/ 866579 h 994961"/>
              <a:gd name="connsiteX269" fmla="*/ 946817 w 994960"/>
              <a:gd name="connsiteY269" fmla="*/ 641911 h 994961"/>
              <a:gd name="connsiteX270" fmla="*/ 654524 w 994960"/>
              <a:gd name="connsiteY270" fmla="*/ 641911 h 994961"/>
              <a:gd name="connsiteX271" fmla="*/ 633549 w 994960"/>
              <a:gd name="connsiteY271" fmla="*/ 609815 h 994961"/>
              <a:gd name="connsiteX272" fmla="*/ 946817 w 994960"/>
              <a:gd name="connsiteY272" fmla="*/ 609815 h 994961"/>
              <a:gd name="connsiteX273" fmla="*/ 962865 w 994960"/>
              <a:gd name="connsiteY273" fmla="*/ 625863 h 994961"/>
              <a:gd name="connsiteX274" fmla="*/ 946817 w 994960"/>
              <a:gd name="connsiteY274" fmla="*/ 641911 h 99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994960" h="994961">
                <a:moveTo>
                  <a:pt x="946817" y="577720"/>
                </a:moveTo>
                <a:lnTo>
                  <a:pt x="929791" y="577720"/>
                </a:lnTo>
                <a:cubicBezTo>
                  <a:pt x="950155" y="565170"/>
                  <a:pt x="962865" y="549042"/>
                  <a:pt x="962865" y="529576"/>
                </a:cubicBezTo>
                <a:lnTo>
                  <a:pt x="962865" y="80239"/>
                </a:lnTo>
                <a:cubicBezTo>
                  <a:pt x="962865" y="28116"/>
                  <a:pt x="871922" y="0"/>
                  <a:pt x="786340" y="0"/>
                </a:cubicBezTo>
                <a:cubicBezTo>
                  <a:pt x="700757" y="0"/>
                  <a:pt x="609815" y="28116"/>
                  <a:pt x="609815" y="80239"/>
                </a:cubicBezTo>
                <a:lnTo>
                  <a:pt x="609815" y="529576"/>
                </a:lnTo>
                <a:cubicBezTo>
                  <a:pt x="609815" y="549042"/>
                  <a:pt x="622524" y="565170"/>
                  <a:pt x="642889" y="577720"/>
                </a:cubicBezTo>
                <a:lnTo>
                  <a:pt x="598661" y="577720"/>
                </a:lnTo>
                <a:cubicBezTo>
                  <a:pt x="569984" y="557564"/>
                  <a:pt x="535128" y="545624"/>
                  <a:pt x="497480" y="545624"/>
                </a:cubicBezTo>
                <a:cubicBezTo>
                  <a:pt x="459832" y="545624"/>
                  <a:pt x="424993" y="557564"/>
                  <a:pt x="396299" y="577720"/>
                </a:cubicBezTo>
                <a:lnTo>
                  <a:pt x="352072" y="577720"/>
                </a:lnTo>
                <a:cubicBezTo>
                  <a:pt x="372436" y="565170"/>
                  <a:pt x="385146" y="549042"/>
                  <a:pt x="385146" y="529576"/>
                </a:cubicBezTo>
                <a:lnTo>
                  <a:pt x="385146" y="272812"/>
                </a:lnTo>
                <a:cubicBezTo>
                  <a:pt x="385146" y="220689"/>
                  <a:pt x="294203" y="192573"/>
                  <a:pt x="208621" y="192573"/>
                </a:cubicBezTo>
                <a:cubicBezTo>
                  <a:pt x="123038" y="192573"/>
                  <a:pt x="32096" y="220689"/>
                  <a:pt x="32096" y="272812"/>
                </a:cubicBezTo>
                <a:lnTo>
                  <a:pt x="32096" y="529576"/>
                </a:lnTo>
                <a:cubicBezTo>
                  <a:pt x="32096" y="549042"/>
                  <a:pt x="44805" y="565170"/>
                  <a:pt x="65170" y="577720"/>
                </a:cubicBezTo>
                <a:lnTo>
                  <a:pt x="48143" y="577720"/>
                </a:lnTo>
                <a:cubicBezTo>
                  <a:pt x="21600" y="577720"/>
                  <a:pt x="0" y="599320"/>
                  <a:pt x="0" y="625863"/>
                </a:cubicBezTo>
                <a:cubicBezTo>
                  <a:pt x="0" y="652406"/>
                  <a:pt x="21600" y="674006"/>
                  <a:pt x="48143" y="674006"/>
                </a:cubicBezTo>
                <a:lnTo>
                  <a:pt x="327791" y="674006"/>
                </a:lnTo>
                <a:cubicBezTo>
                  <a:pt x="323442" y="689332"/>
                  <a:pt x="320955" y="705444"/>
                  <a:pt x="320955" y="722149"/>
                </a:cubicBezTo>
                <a:cubicBezTo>
                  <a:pt x="320955" y="781847"/>
                  <a:pt x="350820" y="834612"/>
                  <a:pt x="396299" y="866579"/>
                </a:cubicBezTo>
                <a:lnTo>
                  <a:pt x="353051" y="866579"/>
                </a:lnTo>
                <a:cubicBezTo>
                  <a:pt x="291106" y="866579"/>
                  <a:pt x="240716" y="916969"/>
                  <a:pt x="240716" y="978914"/>
                </a:cubicBezTo>
                <a:lnTo>
                  <a:pt x="240716" y="994962"/>
                </a:lnTo>
                <a:lnTo>
                  <a:pt x="754244" y="994962"/>
                </a:lnTo>
                <a:lnTo>
                  <a:pt x="754244" y="978914"/>
                </a:lnTo>
                <a:cubicBezTo>
                  <a:pt x="754244" y="916969"/>
                  <a:pt x="703854" y="866579"/>
                  <a:pt x="641910" y="866579"/>
                </a:cubicBezTo>
                <a:lnTo>
                  <a:pt x="598661" y="866579"/>
                </a:lnTo>
                <a:cubicBezTo>
                  <a:pt x="644141" y="834612"/>
                  <a:pt x="674006" y="781847"/>
                  <a:pt x="674006" y="722149"/>
                </a:cubicBezTo>
                <a:cubicBezTo>
                  <a:pt x="674006" y="705444"/>
                  <a:pt x="671518" y="689332"/>
                  <a:pt x="667169" y="674006"/>
                </a:cubicBezTo>
                <a:lnTo>
                  <a:pt x="946817" y="674006"/>
                </a:lnTo>
                <a:cubicBezTo>
                  <a:pt x="973360" y="674006"/>
                  <a:pt x="994961" y="652406"/>
                  <a:pt x="994961" y="625863"/>
                </a:cubicBezTo>
                <a:cubicBezTo>
                  <a:pt x="994961" y="599320"/>
                  <a:pt x="973360" y="577720"/>
                  <a:pt x="946817" y="577720"/>
                </a:cubicBezTo>
                <a:close/>
                <a:moveTo>
                  <a:pt x="770292" y="160157"/>
                </a:moveTo>
                <a:lnTo>
                  <a:pt x="770292" y="192252"/>
                </a:lnTo>
                <a:cubicBezTo>
                  <a:pt x="745835" y="191257"/>
                  <a:pt x="724315" y="188016"/>
                  <a:pt x="706101" y="183522"/>
                </a:cubicBezTo>
                <a:lnTo>
                  <a:pt x="706101" y="152037"/>
                </a:lnTo>
                <a:cubicBezTo>
                  <a:pt x="726385" y="156514"/>
                  <a:pt x="748307" y="159258"/>
                  <a:pt x="770292" y="160157"/>
                </a:cubicBezTo>
                <a:close/>
                <a:moveTo>
                  <a:pt x="802388" y="577399"/>
                </a:moveTo>
                <a:lnTo>
                  <a:pt x="802388" y="545303"/>
                </a:lnTo>
                <a:cubicBezTo>
                  <a:pt x="824373" y="544404"/>
                  <a:pt x="846294" y="541660"/>
                  <a:pt x="866579" y="537183"/>
                </a:cubicBezTo>
                <a:lnTo>
                  <a:pt x="866579" y="568669"/>
                </a:lnTo>
                <a:cubicBezTo>
                  <a:pt x="848364" y="573162"/>
                  <a:pt x="826844" y="576404"/>
                  <a:pt x="802388" y="577399"/>
                </a:cubicBezTo>
                <a:close/>
                <a:moveTo>
                  <a:pt x="802388" y="513208"/>
                </a:moveTo>
                <a:lnTo>
                  <a:pt x="802388" y="481112"/>
                </a:lnTo>
                <a:cubicBezTo>
                  <a:pt x="824373" y="480213"/>
                  <a:pt x="846294" y="477469"/>
                  <a:pt x="866579" y="472992"/>
                </a:cubicBezTo>
                <a:lnTo>
                  <a:pt x="866579" y="504478"/>
                </a:lnTo>
                <a:cubicBezTo>
                  <a:pt x="848364" y="508971"/>
                  <a:pt x="826844" y="512213"/>
                  <a:pt x="802388" y="513208"/>
                </a:cubicBezTo>
                <a:close/>
                <a:moveTo>
                  <a:pt x="802388" y="449016"/>
                </a:moveTo>
                <a:lnTo>
                  <a:pt x="802388" y="416921"/>
                </a:lnTo>
                <a:cubicBezTo>
                  <a:pt x="824373" y="416022"/>
                  <a:pt x="846294" y="413278"/>
                  <a:pt x="866579" y="408801"/>
                </a:cubicBezTo>
                <a:lnTo>
                  <a:pt x="866579" y="440287"/>
                </a:lnTo>
                <a:cubicBezTo>
                  <a:pt x="848364" y="444780"/>
                  <a:pt x="826844" y="448022"/>
                  <a:pt x="802388" y="449016"/>
                </a:cubicBezTo>
                <a:close/>
                <a:moveTo>
                  <a:pt x="802388" y="384825"/>
                </a:moveTo>
                <a:lnTo>
                  <a:pt x="802388" y="352730"/>
                </a:lnTo>
                <a:cubicBezTo>
                  <a:pt x="824373" y="351831"/>
                  <a:pt x="846294" y="349087"/>
                  <a:pt x="866579" y="344610"/>
                </a:cubicBezTo>
                <a:lnTo>
                  <a:pt x="866579" y="376095"/>
                </a:lnTo>
                <a:cubicBezTo>
                  <a:pt x="848364" y="380589"/>
                  <a:pt x="826844" y="383830"/>
                  <a:pt x="802388" y="384825"/>
                </a:cubicBezTo>
                <a:close/>
                <a:moveTo>
                  <a:pt x="802388" y="320634"/>
                </a:moveTo>
                <a:lnTo>
                  <a:pt x="802388" y="288539"/>
                </a:lnTo>
                <a:cubicBezTo>
                  <a:pt x="824373" y="287640"/>
                  <a:pt x="846294" y="284896"/>
                  <a:pt x="866579" y="280419"/>
                </a:cubicBezTo>
                <a:lnTo>
                  <a:pt x="866579" y="311904"/>
                </a:lnTo>
                <a:cubicBezTo>
                  <a:pt x="848364" y="316398"/>
                  <a:pt x="826844" y="319639"/>
                  <a:pt x="802388" y="320634"/>
                </a:cubicBezTo>
                <a:close/>
                <a:moveTo>
                  <a:pt x="802388" y="256443"/>
                </a:moveTo>
                <a:lnTo>
                  <a:pt x="802388" y="224348"/>
                </a:lnTo>
                <a:cubicBezTo>
                  <a:pt x="824373" y="223449"/>
                  <a:pt x="846294" y="220705"/>
                  <a:pt x="866579" y="216228"/>
                </a:cubicBezTo>
                <a:lnTo>
                  <a:pt x="866579" y="247713"/>
                </a:lnTo>
                <a:cubicBezTo>
                  <a:pt x="848364" y="252207"/>
                  <a:pt x="826844" y="255448"/>
                  <a:pt x="802388" y="256443"/>
                </a:cubicBezTo>
                <a:close/>
                <a:moveTo>
                  <a:pt x="802388" y="192252"/>
                </a:moveTo>
                <a:lnTo>
                  <a:pt x="802388" y="160157"/>
                </a:lnTo>
                <a:cubicBezTo>
                  <a:pt x="824373" y="159258"/>
                  <a:pt x="846294" y="156514"/>
                  <a:pt x="866579" y="152037"/>
                </a:cubicBezTo>
                <a:lnTo>
                  <a:pt x="866579" y="183522"/>
                </a:lnTo>
                <a:cubicBezTo>
                  <a:pt x="848364" y="188016"/>
                  <a:pt x="826844" y="191257"/>
                  <a:pt x="802388" y="192252"/>
                </a:cubicBezTo>
                <a:close/>
                <a:moveTo>
                  <a:pt x="770292" y="224348"/>
                </a:moveTo>
                <a:lnTo>
                  <a:pt x="770292" y="256443"/>
                </a:lnTo>
                <a:cubicBezTo>
                  <a:pt x="745835" y="255448"/>
                  <a:pt x="724315" y="252207"/>
                  <a:pt x="706101" y="247713"/>
                </a:cubicBezTo>
                <a:lnTo>
                  <a:pt x="706101" y="216228"/>
                </a:lnTo>
                <a:cubicBezTo>
                  <a:pt x="726385" y="220705"/>
                  <a:pt x="748307" y="223449"/>
                  <a:pt x="770292" y="224348"/>
                </a:cubicBezTo>
                <a:close/>
                <a:moveTo>
                  <a:pt x="770292" y="288539"/>
                </a:moveTo>
                <a:lnTo>
                  <a:pt x="770292" y="320634"/>
                </a:lnTo>
                <a:cubicBezTo>
                  <a:pt x="745835" y="319639"/>
                  <a:pt x="724315" y="316398"/>
                  <a:pt x="706101" y="311904"/>
                </a:cubicBezTo>
                <a:lnTo>
                  <a:pt x="706101" y="280419"/>
                </a:lnTo>
                <a:cubicBezTo>
                  <a:pt x="726385" y="284896"/>
                  <a:pt x="748307" y="287640"/>
                  <a:pt x="770292" y="288539"/>
                </a:cubicBezTo>
                <a:close/>
                <a:moveTo>
                  <a:pt x="770292" y="352730"/>
                </a:moveTo>
                <a:lnTo>
                  <a:pt x="770292" y="384825"/>
                </a:lnTo>
                <a:cubicBezTo>
                  <a:pt x="745835" y="383830"/>
                  <a:pt x="724315" y="380589"/>
                  <a:pt x="706101" y="376095"/>
                </a:cubicBezTo>
                <a:lnTo>
                  <a:pt x="706101" y="344610"/>
                </a:lnTo>
                <a:cubicBezTo>
                  <a:pt x="726385" y="349087"/>
                  <a:pt x="748307" y="351831"/>
                  <a:pt x="770292" y="352730"/>
                </a:cubicBezTo>
                <a:close/>
                <a:moveTo>
                  <a:pt x="770292" y="416921"/>
                </a:moveTo>
                <a:lnTo>
                  <a:pt x="770292" y="449016"/>
                </a:lnTo>
                <a:cubicBezTo>
                  <a:pt x="745835" y="448022"/>
                  <a:pt x="724315" y="444780"/>
                  <a:pt x="706101" y="440287"/>
                </a:cubicBezTo>
                <a:lnTo>
                  <a:pt x="706101" y="408801"/>
                </a:lnTo>
                <a:cubicBezTo>
                  <a:pt x="726385" y="413278"/>
                  <a:pt x="748307" y="416022"/>
                  <a:pt x="770292" y="416921"/>
                </a:cubicBezTo>
                <a:close/>
                <a:moveTo>
                  <a:pt x="770292" y="481112"/>
                </a:moveTo>
                <a:lnTo>
                  <a:pt x="770292" y="513208"/>
                </a:lnTo>
                <a:cubicBezTo>
                  <a:pt x="745835" y="512213"/>
                  <a:pt x="724315" y="508971"/>
                  <a:pt x="706101" y="504478"/>
                </a:cubicBezTo>
                <a:lnTo>
                  <a:pt x="706101" y="472992"/>
                </a:lnTo>
                <a:cubicBezTo>
                  <a:pt x="726385" y="477469"/>
                  <a:pt x="748307" y="480213"/>
                  <a:pt x="770292" y="481112"/>
                </a:cubicBezTo>
                <a:close/>
                <a:moveTo>
                  <a:pt x="770292" y="545303"/>
                </a:moveTo>
                <a:lnTo>
                  <a:pt x="770292" y="577399"/>
                </a:lnTo>
                <a:cubicBezTo>
                  <a:pt x="745835" y="576404"/>
                  <a:pt x="724315" y="573162"/>
                  <a:pt x="706101" y="568669"/>
                </a:cubicBezTo>
                <a:lnTo>
                  <a:pt x="706101" y="537183"/>
                </a:lnTo>
                <a:cubicBezTo>
                  <a:pt x="726385" y="541660"/>
                  <a:pt x="748307" y="544404"/>
                  <a:pt x="770292" y="545303"/>
                </a:cubicBezTo>
                <a:close/>
                <a:moveTo>
                  <a:pt x="898674" y="558077"/>
                </a:moveTo>
                <a:lnTo>
                  <a:pt x="898674" y="527988"/>
                </a:lnTo>
                <a:cubicBezTo>
                  <a:pt x="910662" y="523687"/>
                  <a:pt x="921558" y="518664"/>
                  <a:pt x="930770" y="512855"/>
                </a:cubicBezTo>
                <a:lnTo>
                  <a:pt x="930770" y="529576"/>
                </a:lnTo>
                <a:cubicBezTo>
                  <a:pt x="930770" y="538419"/>
                  <a:pt x="919279" y="549042"/>
                  <a:pt x="898674" y="558077"/>
                </a:cubicBezTo>
                <a:close/>
                <a:moveTo>
                  <a:pt x="898674" y="493886"/>
                </a:moveTo>
                <a:lnTo>
                  <a:pt x="898674" y="463796"/>
                </a:lnTo>
                <a:cubicBezTo>
                  <a:pt x="910662" y="459496"/>
                  <a:pt x="921558" y="454473"/>
                  <a:pt x="930770" y="448663"/>
                </a:cubicBezTo>
                <a:lnTo>
                  <a:pt x="930770" y="465385"/>
                </a:lnTo>
                <a:cubicBezTo>
                  <a:pt x="930770" y="474228"/>
                  <a:pt x="919279" y="484851"/>
                  <a:pt x="898674" y="493886"/>
                </a:cubicBezTo>
                <a:close/>
                <a:moveTo>
                  <a:pt x="898674" y="429695"/>
                </a:moveTo>
                <a:lnTo>
                  <a:pt x="898674" y="399605"/>
                </a:lnTo>
                <a:cubicBezTo>
                  <a:pt x="910662" y="395305"/>
                  <a:pt x="921558" y="390282"/>
                  <a:pt x="930770" y="384472"/>
                </a:cubicBezTo>
                <a:lnTo>
                  <a:pt x="930770" y="401194"/>
                </a:lnTo>
                <a:cubicBezTo>
                  <a:pt x="930770" y="410036"/>
                  <a:pt x="919279" y="420660"/>
                  <a:pt x="898674" y="429695"/>
                </a:cubicBezTo>
                <a:close/>
                <a:moveTo>
                  <a:pt x="898674" y="365504"/>
                </a:moveTo>
                <a:lnTo>
                  <a:pt x="898674" y="335414"/>
                </a:lnTo>
                <a:cubicBezTo>
                  <a:pt x="910662" y="331114"/>
                  <a:pt x="921558" y="326091"/>
                  <a:pt x="930770" y="320281"/>
                </a:cubicBezTo>
                <a:lnTo>
                  <a:pt x="930770" y="337003"/>
                </a:lnTo>
                <a:cubicBezTo>
                  <a:pt x="930770" y="345845"/>
                  <a:pt x="919279" y="356469"/>
                  <a:pt x="898674" y="365504"/>
                </a:cubicBezTo>
                <a:close/>
                <a:moveTo>
                  <a:pt x="898674" y="301313"/>
                </a:moveTo>
                <a:lnTo>
                  <a:pt x="898674" y="271223"/>
                </a:lnTo>
                <a:cubicBezTo>
                  <a:pt x="910662" y="266922"/>
                  <a:pt x="921558" y="261900"/>
                  <a:pt x="930770" y="256090"/>
                </a:cubicBezTo>
                <a:lnTo>
                  <a:pt x="930770" y="272812"/>
                </a:lnTo>
                <a:cubicBezTo>
                  <a:pt x="930770" y="281654"/>
                  <a:pt x="919279" y="292278"/>
                  <a:pt x="898674" y="301313"/>
                </a:cubicBezTo>
                <a:close/>
                <a:moveTo>
                  <a:pt x="898674" y="237122"/>
                </a:moveTo>
                <a:lnTo>
                  <a:pt x="898674" y="207032"/>
                </a:lnTo>
                <a:cubicBezTo>
                  <a:pt x="910662" y="202731"/>
                  <a:pt x="921558" y="197708"/>
                  <a:pt x="930770" y="191899"/>
                </a:cubicBezTo>
                <a:lnTo>
                  <a:pt x="930770" y="208621"/>
                </a:lnTo>
                <a:cubicBezTo>
                  <a:pt x="930770" y="217463"/>
                  <a:pt x="919279" y="228087"/>
                  <a:pt x="898674" y="237122"/>
                </a:cubicBezTo>
                <a:close/>
                <a:moveTo>
                  <a:pt x="898674" y="172931"/>
                </a:moveTo>
                <a:lnTo>
                  <a:pt x="898674" y="142841"/>
                </a:lnTo>
                <a:cubicBezTo>
                  <a:pt x="910662" y="138540"/>
                  <a:pt x="921558" y="133517"/>
                  <a:pt x="930770" y="127708"/>
                </a:cubicBezTo>
                <a:lnTo>
                  <a:pt x="930770" y="144430"/>
                </a:lnTo>
                <a:cubicBezTo>
                  <a:pt x="930770" y="153272"/>
                  <a:pt x="919279" y="163896"/>
                  <a:pt x="898674" y="172931"/>
                </a:cubicBezTo>
                <a:close/>
                <a:moveTo>
                  <a:pt x="786340" y="32096"/>
                </a:moveTo>
                <a:cubicBezTo>
                  <a:pt x="874506" y="32096"/>
                  <a:pt x="930770" y="60612"/>
                  <a:pt x="930770" y="80239"/>
                </a:cubicBezTo>
                <a:cubicBezTo>
                  <a:pt x="930770" y="99865"/>
                  <a:pt x="874506" y="128382"/>
                  <a:pt x="786340" y="128382"/>
                </a:cubicBezTo>
                <a:cubicBezTo>
                  <a:pt x="698173" y="128382"/>
                  <a:pt x="641910" y="99865"/>
                  <a:pt x="641910" y="80239"/>
                </a:cubicBezTo>
                <a:cubicBezTo>
                  <a:pt x="641910" y="60612"/>
                  <a:pt x="698173" y="32096"/>
                  <a:pt x="786340" y="32096"/>
                </a:cubicBezTo>
                <a:close/>
                <a:moveTo>
                  <a:pt x="641910" y="127708"/>
                </a:moveTo>
                <a:cubicBezTo>
                  <a:pt x="651121" y="133517"/>
                  <a:pt x="662018" y="138540"/>
                  <a:pt x="674006" y="142841"/>
                </a:cubicBezTo>
                <a:lnTo>
                  <a:pt x="674006" y="172931"/>
                </a:lnTo>
                <a:cubicBezTo>
                  <a:pt x="653400" y="163896"/>
                  <a:pt x="641910" y="153272"/>
                  <a:pt x="641910" y="144430"/>
                </a:cubicBezTo>
                <a:close/>
                <a:moveTo>
                  <a:pt x="641910" y="191899"/>
                </a:moveTo>
                <a:cubicBezTo>
                  <a:pt x="651121" y="197708"/>
                  <a:pt x="662018" y="202731"/>
                  <a:pt x="674006" y="207032"/>
                </a:cubicBezTo>
                <a:lnTo>
                  <a:pt x="674006" y="237122"/>
                </a:lnTo>
                <a:cubicBezTo>
                  <a:pt x="653400" y="228087"/>
                  <a:pt x="641910" y="217463"/>
                  <a:pt x="641910" y="208621"/>
                </a:cubicBezTo>
                <a:close/>
                <a:moveTo>
                  <a:pt x="641910" y="256090"/>
                </a:moveTo>
                <a:cubicBezTo>
                  <a:pt x="651121" y="261900"/>
                  <a:pt x="662018" y="266922"/>
                  <a:pt x="674006" y="271223"/>
                </a:cubicBezTo>
                <a:lnTo>
                  <a:pt x="674006" y="301313"/>
                </a:lnTo>
                <a:cubicBezTo>
                  <a:pt x="653400" y="292278"/>
                  <a:pt x="641910" y="281654"/>
                  <a:pt x="641910" y="272812"/>
                </a:cubicBezTo>
                <a:close/>
                <a:moveTo>
                  <a:pt x="641910" y="320281"/>
                </a:moveTo>
                <a:cubicBezTo>
                  <a:pt x="651121" y="326091"/>
                  <a:pt x="662018" y="331114"/>
                  <a:pt x="674006" y="335414"/>
                </a:cubicBezTo>
                <a:lnTo>
                  <a:pt x="674006" y="365504"/>
                </a:lnTo>
                <a:cubicBezTo>
                  <a:pt x="653400" y="356469"/>
                  <a:pt x="641910" y="345845"/>
                  <a:pt x="641910" y="337003"/>
                </a:cubicBezTo>
                <a:close/>
                <a:moveTo>
                  <a:pt x="641910" y="384472"/>
                </a:moveTo>
                <a:cubicBezTo>
                  <a:pt x="651121" y="390282"/>
                  <a:pt x="662018" y="395305"/>
                  <a:pt x="674006" y="399605"/>
                </a:cubicBezTo>
                <a:lnTo>
                  <a:pt x="674006" y="429695"/>
                </a:lnTo>
                <a:cubicBezTo>
                  <a:pt x="653400" y="420660"/>
                  <a:pt x="641910" y="410036"/>
                  <a:pt x="641910" y="401194"/>
                </a:cubicBezTo>
                <a:close/>
                <a:moveTo>
                  <a:pt x="641910" y="448663"/>
                </a:moveTo>
                <a:cubicBezTo>
                  <a:pt x="651121" y="454473"/>
                  <a:pt x="662018" y="459496"/>
                  <a:pt x="674006" y="463796"/>
                </a:cubicBezTo>
                <a:lnTo>
                  <a:pt x="674006" y="493886"/>
                </a:lnTo>
                <a:cubicBezTo>
                  <a:pt x="653400" y="484851"/>
                  <a:pt x="641910" y="474228"/>
                  <a:pt x="641910" y="465385"/>
                </a:cubicBezTo>
                <a:close/>
                <a:moveTo>
                  <a:pt x="641910" y="512855"/>
                </a:moveTo>
                <a:cubicBezTo>
                  <a:pt x="651121" y="518664"/>
                  <a:pt x="662018" y="523687"/>
                  <a:pt x="674006" y="527988"/>
                </a:cubicBezTo>
                <a:lnTo>
                  <a:pt x="674006" y="558077"/>
                </a:lnTo>
                <a:cubicBezTo>
                  <a:pt x="653400" y="549042"/>
                  <a:pt x="641910" y="538419"/>
                  <a:pt x="641910" y="529576"/>
                </a:cubicBezTo>
                <a:close/>
                <a:moveTo>
                  <a:pt x="192573" y="352730"/>
                </a:moveTo>
                <a:lnTo>
                  <a:pt x="192573" y="384825"/>
                </a:lnTo>
                <a:cubicBezTo>
                  <a:pt x="168116" y="383830"/>
                  <a:pt x="146596" y="380589"/>
                  <a:pt x="128382" y="376095"/>
                </a:cubicBezTo>
                <a:lnTo>
                  <a:pt x="128382" y="344610"/>
                </a:lnTo>
                <a:cubicBezTo>
                  <a:pt x="148666" y="349087"/>
                  <a:pt x="170588" y="351831"/>
                  <a:pt x="192573" y="352730"/>
                </a:cubicBezTo>
                <a:close/>
                <a:moveTo>
                  <a:pt x="224669" y="577399"/>
                </a:moveTo>
                <a:lnTo>
                  <a:pt x="224669" y="545303"/>
                </a:lnTo>
                <a:cubicBezTo>
                  <a:pt x="246654" y="544404"/>
                  <a:pt x="268575" y="541660"/>
                  <a:pt x="288860" y="537183"/>
                </a:cubicBezTo>
                <a:lnTo>
                  <a:pt x="288860" y="568669"/>
                </a:lnTo>
                <a:cubicBezTo>
                  <a:pt x="270645" y="573162"/>
                  <a:pt x="249125" y="576404"/>
                  <a:pt x="224669" y="577399"/>
                </a:cubicBezTo>
                <a:close/>
                <a:moveTo>
                  <a:pt x="224669" y="513208"/>
                </a:moveTo>
                <a:lnTo>
                  <a:pt x="224669" y="481112"/>
                </a:lnTo>
                <a:cubicBezTo>
                  <a:pt x="246654" y="480213"/>
                  <a:pt x="268575" y="477469"/>
                  <a:pt x="288860" y="472992"/>
                </a:cubicBezTo>
                <a:lnTo>
                  <a:pt x="288860" y="504478"/>
                </a:lnTo>
                <a:cubicBezTo>
                  <a:pt x="270645" y="508971"/>
                  <a:pt x="249125" y="512213"/>
                  <a:pt x="224669" y="513208"/>
                </a:cubicBezTo>
                <a:close/>
                <a:moveTo>
                  <a:pt x="224669" y="449016"/>
                </a:moveTo>
                <a:lnTo>
                  <a:pt x="224669" y="416921"/>
                </a:lnTo>
                <a:cubicBezTo>
                  <a:pt x="246654" y="416022"/>
                  <a:pt x="268575" y="413278"/>
                  <a:pt x="288860" y="408801"/>
                </a:cubicBezTo>
                <a:lnTo>
                  <a:pt x="288860" y="440287"/>
                </a:lnTo>
                <a:cubicBezTo>
                  <a:pt x="270645" y="444780"/>
                  <a:pt x="249125" y="448022"/>
                  <a:pt x="224669" y="449016"/>
                </a:cubicBezTo>
                <a:close/>
                <a:moveTo>
                  <a:pt x="224669" y="384825"/>
                </a:moveTo>
                <a:lnTo>
                  <a:pt x="224669" y="352730"/>
                </a:lnTo>
                <a:cubicBezTo>
                  <a:pt x="246654" y="351831"/>
                  <a:pt x="268575" y="349087"/>
                  <a:pt x="288860" y="344610"/>
                </a:cubicBezTo>
                <a:lnTo>
                  <a:pt x="288860" y="376095"/>
                </a:lnTo>
                <a:cubicBezTo>
                  <a:pt x="270645" y="380589"/>
                  <a:pt x="249125" y="383830"/>
                  <a:pt x="224669" y="384825"/>
                </a:cubicBezTo>
                <a:close/>
                <a:moveTo>
                  <a:pt x="192573" y="416921"/>
                </a:moveTo>
                <a:lnTo>
                  <a:pt x="192573" y="449016"/>
                </a:lnTo>
                <a:cubicBezTo>
                  <a:pt x="168116" y="448022"/>
                  <a:pt x="146596" y="444780"/>
                  <a:pt x="128382" y="440287"/>
                </a:cubicBezTo>
                <a:lnTo>
                  <a:pt x="128382" y="408801"/>
                </a:lnTo>
                <a:cubicBezTo>
                  <a:pt x="148666" y="413278"/>
                  <a:pt x="170588" y="416022"/>
                  <a:pt x="192573" y="416921"/>
                </a:cubicBezTo>
                <a:close/>
                <a:moveTo>
                  <a:pt x="192573" y="481112"/>
                </a:moveTo>
                <a:lnTo>
                  <a:pt x="192573" y="513208"/>
                </a:lnTo>
                <a:cubicBezTo>
                  <a:pt x="168116" y="512213"/>
                  <a:pt x="146596" y="508971"/>
                  <a:pt x="128382" y="504478"/>
                </a:cubicBezTo>
                <a:lnTo>
                  <a:pt x="128382" y="472992"/>
                </a:lnTo>
                <a:cubicBezTo>
                  <a:pt x="148666" y="477469"/>
                  <a:pt x="170588" y="480213"/>
                  <a:pt x="192573" y="481112"/>
                </a:cubicBezTo>
                <a:close/>
                <a:moveTo>
                  <a:pt x="192573" y="545303"/>
                </a:moveTo>
                <a:lnTo>
                  <a:pt x="192573" y="577399"/>
                </a:lnTo>
                <a:cubicBezTo>
                  <a:pt x="168116" y="576404"/>
                  <a:pt x="146596" y="573162"/>
                  <a:pt x="128382" y="568669"/>
                </a:cubicBezTo>
                <a:lnTo>
                  <a:pt x="128382" y="537183"/>
                </a:lnTo>
                <a:cubicBezTo>
                  <a:pt x="148666" y="541660"/>
                  <a:pt x="170588" y="544404"/>
                  <a:pt x="192573" y="545303"/>
                </a:cubicBezTo>
                <a:close/>
                <a:moveTo>
                  <a:pt x="320955" y="558077"/>
                </a:moveTo>
                <a:lnTo>
                  <a:pt x="320955" y="527988"/>
                </a:lnTo>
                <a:cubicBezTo>
                  <a:pt x="332943" y="523687"/>
                  <a:pt x="343839" y="518664"/>
                  <a:pt x="353051" y="512855"/>
                </a:cubicBezTo>
                <a:lnTo>
                  <a:pt x="353051" y="529576"/>
                </a:lnTo>
                <a:cubicBezTo>
                  <a:pt x="353051" y="538419"/>
                  <a:pt x="341560" y="549042"/>
                  <a:pt x="320955" y="558077"/>
                </a:cubicBezTo>
                <a:close/>
                <a:moveTo>
                  <a:pt x="320955" y="493886"/>
                </a:moveTo>
                <a:lnTo>
                  <a:pt x="320955" y="463796"/>
                </a:lnTo>
                <a:cubicBezTo>
                  <a:pt x="332943" y="459496"/>
                  <a:pt x="343839" y="454473"/>
                  <a:pt x="353051" y="448663"/>
                </a:cubicBezTo>
                <a:lnTo>
                  <a:pt x="353051" y="465385"/>
                </a:lnTo>
                <a:cubicBezTo>
                  <a:pt x="353051" y="474228"/>
                  <a:pt x="341560" y="484851"/>
                  <a:pt x="320955" y="493886"/>
                </a:cubicBezTo>
                <a:close/>
                <a:moveTo>
                  <a:pt x="320955" y="429695"/>
                </a:moveTo>
                <a:lnTo>
                  <a:pt x="320955" y="399605"/>
                </a:lnTo>
                <a:cubicBezTo>
                  <a:pt x="332943" y="395305"/>
                  <a:pt x="343839" y="390282"/>
                  <a:pt x="353051" y="384472"/>
                </a:cubicBezTo>
                <a:lnTo>
                  <a:pt x="353051" y="401194"/>
                </a:lnTo>
                <a:cubicBezTo>
                  <a:pt x="353051" y="410036"/>
                  <a:pt x="341560" y="420660"/>
                  <a:pt x="320955" y="429695"/>
                </a:cubicBezTo>
                <a:close/>
                <a:moveTo>
                  <a:pt x="320955" y="365504"/>
                </a:moveTo>
                <a:lnTo>
                  <a:pt x="320955" y="335414"/>
                </a:lnTo>
                <a:cubicBezTo>
                  <a:pt x="332943" y="331114"/>
                  <a:pt x="343839" y="326091"/>
                  <a:pt x="353051" y="320281"/>
                </a:cubicBezTo>
                <a:lnTo>
                  <a:pt x="353051" y="337003"/>
                </a:lnTo>
                <a:cubicBezTo>
                  <a:pt x="353051" y="345845"/>
                  <a:pt x="341560" y="356469"/>
                  <a:pt x="320955" y="365504"/>
                </a:cubicBezTo>
                <a:close/>
                <a:moveTo>
                  <a:pt x="208621" y="224669"/>
                </a:moveTo>
                <a:cubicBezTo>
                  <a:pt x="296787" y="224669"/>
                  <a:pt x="353051" y="253186"/>
                  <a:pt x="353051" y="272812"/>
                </a:cubicBezTo>
                <a:cubicBezTo>
                  <a:pt x="353051" y="292438"/>
                  <a:pt x="296787" y="320955"/>
                  <a:pt x="208621" y="320955"/>
                </a:cubicBezTo>
                <a:cubicBezTo>
                  <a:pt x="120454" y="320955"/>
                  <a:pt x="64191" y="292438"/>
                  <a:pt x="64191" y="272812"/>
                </a:cubicBezTo>
                <a:cubicBezTo>
                  <a:pt x="64191" y="253186"/>
                  <a:pt x="120454" y="224669"/>
                  <a:pt x="208621" y="224669"/>
                </a:cubicBezTo>
                <a:close/>
                <a:moveTo>
                  <a:pt x="64191" y="320281"/>
                </a:moveTo>
                <a:cubicBezTo>
                  <a:pt x="73402" y="326091"/>
                  <a:pt x="84299" y="331114"/>
                  <a:pt x="96287" y="335414"/>
                </a:cubicBezTo>
                <a:lnTo>
                  <a:pt x="96287" y="365504"/>
                </a:lnTo>
                <a:cubicBezTo>
                  <a:pt x="75681" y="356469"/>
                  <a:pt x="64191" y="345845"/>
                  <a:pt x="64191" y="337003"/>
                </a:cubicBezTo>
                <a:close/>
                <a:moveTo>
                  <a:pt x="64191" y="384472"/>
                </a:moveTo>
                <a:cubicBezTo>
                  <a:pt x="73402" y="390282"/>
                  <a:pt x="84299" y="395305"/>
                  <a:pt x="96287" y="399605"/>
                </a:cubicBezTo>
                <a:lnTo>
                  <a:pt x="96287" y="429695"/>
                </a:lnTo>
                <a:cubicBezTo>
                  <a:pt x="75681" y="420660"/>
                  <a:pt x="64191" y="410036"/>
                  <a:pt x="64191" y="401194"/>
                </a:cubicBezTo>
                <a:close/>
                <a:moveTo>
                  <a:pt x="64191" y="448663"/>
                </a:moveTo>
                <a:cubicBezTo>
                  <a:pt x="73402" y="454473"/>
                  <a:pt x="84299" y="459496"/>
                  <a:pt x="96287" y="463796"/>
                </a:cubicBezTo>
                <a:lnTo>
                  <a:pt x="96287" y="493886"/>
                </a:lnTo>
                <a:cubicBezTo>
                  <a:pt x="75681" y="484851"/>
                  <a:pt x="64191" y="474228"/>
                  <a:pt x="64191" y="465385"/>
                </a:cubicBezTo>
                <a:close/>
                <a:moveTo>
                  <a:pt x="64191" y="512855"/>
                </a:moveTo>
                <a:cubicBezTo>
                  <a:pt x="73402" y="518664"/>
                  <a:pt x="84299" y="523687"/>
                  <a:pt x="96287" y="527988"/>
                </a:cubicBezTo>
                <a:lnTo>
                  <a:pt x="96287" y="558077"/>
                </a:lnTo>
                <a:cubicBezTo>
                  <a:pt x="75681" y="549042"/>
                  <a:pt x="64191" y="538419"/>
                  <a:pt x="64191" y="529576"/>
                </a:cubicBezTo>
                <a:close/>
                <a:moveTo>
                  <a:pt x="48143" y="641911"/>
                </a:moveTo>
                <a:cubicBezTo>
                  <a:pt x="39301" y="641911"/>
                  <a:pt x="32096" y="634705"/>
                  <a:pt x="32096" y="625863"/>
                </a:cubicBezTo>
                <a:cubicBezTo>
                  <a:pt x="32096" y="617021"/>
                  <a:pt x="39301" y="609815"/>
                  <a:pt x="48143" y="609815"/>
                </a:cubicBezTo>
                <a:lnTo>
                  <a:pt x="361411" y="609815"/>
                </a:lnTo>
                <a:cubicBezTo>
                  <a:pt x="353275" y="619652"/>
                  <a:pt x="346310" y="630453"/>
                  <a:pt x="340437" y="641911"/>
                </a:cubicBezTo>
                <a:close/>
                <a:moveTo>
                  <a:pt x="641910" y="898675"/>
                </a:moveTo>
                <a:cubicBezTo>
                  <a:pt x="680665" y="898675"/>
                  <a:pt x="713082" y="926293"/>
                  <a:pt x="720528" y="962866"/>
                </a:cubicBezTo>
                <a:lnTo>
                  <a:pt x="274433" y="962866"/>
                </a:lnTo>
                <a:cubicBezTo>
                  <a:pt x="281879" y="926293"/>
                  <a:pt x="314311" y="898675"/>
                  <a:pt x="353051" y="898675"/>
                </a:cubicBezTo>
                <a:close/>
                <a:moveTo>
                  <a:pt x="497480" y="866579"/>
                </a:moveTo>
                <a:cubicBezTo>
                  <a:pt x="417851" y="866579"/>
                  <a:pt x="353051" y="801779"/>
                  <a:pt x="353051" y="722149"/>
                </a:cubicBezTo>
                <a:cubicBezTo>
                  <a:pt x="353051" y="642520"/>
                  <a:pt x="417851" y="577720"/>
                  <a:pt x="497480" y="577720"/>
                </a:cubicBezTo>
                <a:cubicBezTo>
                  <a:pt x="577109" y="577720"/>
                  <a:pt x="641910" y="642520"/>
                  <a:pt x="641910" y="722149"/>
                </a:cubicBezTo>
                <a:cubicBezTo>
                  <a:pt x="641910" y="801779"/>
                  <a:pt x="577109" y="866579"/>
                  <a:pt x="497480" y="866579"/>
                </a:cubicBezTo>
                <a:close/>
                <a:moveTo>
                  <a:pt x="946817" y="641911"/>
                </a:moveTo>
                <a:lnTo>
                  <a:pt x="654524" y="641911"/>
                </a:lnTo>
                <a:cubicBezTo>
                  <a:pt x="648650" y="630453"/>
                  <a:pt x="641685" y="619652"/>
                  <a:pt x="633549" y="609815"/>
                </a:cubicBezTo>
                <a:lnTo>
                  <a:pt x="946817" y="609815"/>
                </a:lnTo>
                <a:cubicBezTo>
                  <a:pt x="955660" y="609815"/>
                  <a:pt x="962865" y="617021"/>
                  <a:pt x="962865" y="625863"/>
                </a:cubicBezTo>
                <a:cubicBezTo>
                  <a:pt x="962865" y="634705"/>
                  <a:pt x="955660" y="641911"/>
                  <a:pt x="946817" y="641911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3" name="弧形 32">
            <a:extLst>
              <a:ext uri="{FF2B5EF4-FFF2-40B4-BE49-F238E27FC236}">
                <a16:creationId xmlns:a16="http://schemas.microsoft.com/office/drawing/2014/main" id="{65E61540-A259-FC44-AE77-E5A37EF1F38D}"/>
              </a:ext>
            </a:extLst>
          </p:cNvPr>
          <p:cNvSpPr/>
          <p:nvPr/>
        </p:nvSpPr>
        <p:spPr>
          <a:xfrm rot="10800000">
            <a:off x="8890798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4" name="弧形 33">
            <a:extLst>
              <a:ext uri="{FF2B5EF4-FFF2-40B4-BE49-F238E27FC236}">
                <a16:creationId xmlns:a16="http://schemas.microsoft.com/office/drawing/2014/main" id="{3A95A9C8-2016-1840-BF35-528D8ABE9D6A}"/>
              </a:ext>
            </a:extLst>
          </p:cNvPr>
          <p:cNvSpPr/>
          <p:nvPr/>
        </p:nvSpPr>
        <p:spPr>
          <a:xfrm>
            <a:off x="8890799" y="2531295"/>
            <a:ext cx="1854189" cy="1854186"/>
          </a:xfrm>
          <a:prstGeom prst="arc">
            <a:avLst>
              <a:gd name="adj1" fmla="val 12888505"/>
              <a:gd name="adj2" fmla="val 20439601"/>
            </a:avLst>
          </a:prstGeom>
          <a:noFill/>
          <a:ln w="50800" cap="rnd">
            <a:gradFill flip="none" rotWithShape="1">
              <a:gsLst>
                <a:gs pos="0">
                  <a:srgbClr val="F2F7FC">
                    <a:alpha val="90000"/>
                  </a:srgb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61068DA3-3D95-0E48-89E6-0AEA9E02F7FA}"/>
              </a:ext>
            </a:extLst>
          </p:cNvPr>
          <p:cNvSpPr/>
          <p:nvPr/>
        </p:nvSpPr>
        <p:spPr>
          <a:xfrm>
            <a:off x="9235303" y="2875800"/>
            <a:ext cx="1165177" cy="11651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6" name="弧形 35">
            <a:extLst>
              <a:ext uri="{FF2B5EF4-FFF2-40B4-BE49-F238E27FC236}">
                <a16:creationId xmlns:a16="http://schemas.microsoft.com/office/drawing/2014/main" id="{BA9A15E6-63C2-3842-B4CE-F709310572EB}"/>
              </a:ext>
            </a:extLst>
          </p:cNvPr>
          <p:cNvSpPr/>
          <p:nvPr/>
        </p:nvSpPr>
        <p:spPr>
          <a:xfrm rot="16200000">
            <a:off x="9122345" y="2762840"/>
            <a:ext cx="1391093" cy="1391095"/>
          </a:xfrm>
          <a:prstGeom prst="arc">
            <a:avLst>
              <a:gd name="adj1" fmla="val 16050563"/>
              <a:gd name="adj2" fmla="val 5589177"/>
            </a:avLst>
          </a:pr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7" name="弧形 36">
            <a:extLst>
              <a:ext uri="{FF2B5EF4-FFF2-40B4-BE49-F238E27FC236}">
                <a16:creationId xmlns:a16="http://schemas.microsoft.com/office/drawing/2014/main" id="{B196AEA6-C49E-7046-852E-0D2CBC89BA15}"/>
              </a:ext>
            </a:extLst>
          </p:cNvPr>
          <p:cNvSpPr/>
          <p:nvPr/>
        </p:nvSpPr>
        <p:spPr>
          <a:xfrm>
            <a:off x="8988908" y="2629405"/>
            <a:ext cx="1657968" cy="1657965"/>
          </a:xfrm>
          <a:prstGeom prst="arc">
            <a:avLst>
              <a:gd name="adj1" fmla="val 19700047"/>
              <a:gd name="adj2" fmla="val 15080167"/>
            </a:avLst>
          </a:prstGeom>
          <a:noFill/>
          <a:ln w="63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7" rIns="24193" bIns="120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59" name="任意多边形: 形状 40">
            <a:extLst>
              <a:ext uri="{FF2B5EF4-FFF2-40B4-BE49-F238E27FC236}">
                <a16:creationId xmlns:a16="http://schemas.microsoft.com/office/drawing/2014/main" id="{24714A32-CEBC-7E47-82DE-5287B53D053E}"/>
              </a:ext>
            </a:extLst>
          </p:cNvPr>
          <p:cNvSpPr/>
          <p:nvPr/>
        </p:nvSpPr>
        <p:spPr>
          <a:xfrm>
            <a:off x="9784191" y="3541745"/>
            <a:ext cx="67404" cy="157276"/>
          </a:xfrm>
          <a:custGeom>
            <a:avLst/>
            <a:gdLst>
              <a:gd name="connsiteX0" fmla="*/ 48143 w 96286"/>
              <a:gd name="connsiteY0" fmla="*/ 64191 h 224668"/>
              <a:gd name="connsiteX1" fmla="*/ 64191 w 96286"/>
              <a:gd name="connsiteY1" fmla="*/ 80239 h 224668"/>
              <a:gd name="connsiteX2" fmla="*/ 96287 w 96286"/>
              <a:gd name="connsiteY2" fmla="*/ 80239 h 224668"/>
              <a:gd name="connsiteX3" fmla="*/ 64191 w 96286"/>
              <a:gd name="connsiteY3" fmla="*/ 35048 h 224668"/>
              <a:gd name="connsiteX4" fmla="*/ 64191 w 96286"/>
              <a:gd name="connsiteY4" fmla="*/ 0 h 224668"/>
              <a:gd name="connsiteX5" fmla="*/ 32096 w 96286"/>
              <a:gd name="connsiteY5" fmla="*/ 0 h 224668"/>
              <a:gd name="connsiteX6" fmla="*/ 32096 w 96286"/>
              <a:gd name="connsiteY6" fmla="*/ 32096 h 224668"/>
              <a:gd name="connsiteX7" fmla="*/ 0 w 96286"/>
              <a:gd name="connsiteY7" fmla="*/ 32096 h 224668"/>
              <a:gd name="connsiteX8" fmla="*/ 0 w 96286"/>
              <a:gd name="connsiteY8" fmla="*/ 80239 h 224668"/>
              <a:gd name="connsiteX9" fmla="*/ 48143 w 96286"/>
              <a:gd name="connsiteY9" fmla="*/ 128382 h 224668"/>
              <a:gd name="connsiteX10" fmla="*/ 64191 w 96286"/>
              <a:gd name="connsiteY10" fmla="*/ 144430 h 224668"/>
              <a:gd name="connsiteX11" fmla="*/ 64191 w 96286"/>
              <a:gd name="connsiteY11" fmla="*/ 160478 h 224668"/>
              <a:gd name="connsiteX12" fmla="*/ 48143 w 96286"/>
              <a:gd name="connsiteY12" fmla="*/ 160478 h 224668"/>
              <a:gd name="connsiteX13" fmla="*/ 32096 w 96286"/>
              <a:gd name="connsiteY13" fmla="*/ 144430 h 224668"/>
              <a:gd name="connsiteX14" fmla="*/ 0 w 96286"/>
              <a:gd name="connsiteY14" fmla="*/ 144430 h 224668"/>
              <a:gd name="connsiteX15" fmla="*/ 32096 w 96286"/>
              <a:gd name="connsiteY15" fmla="*/ 189620 h 224668"/>
              <a:gd name="connsiteX16" fmla="*/ 32096 w 96286"/>
              <a:gd name="connsiteY16" fmla="*/ 224669 h 224668"/>
              <a:gd name="connsiteX17" fmla="*/ 64191 w 96286"/>
              <a:gd name="connsiteY17" fmla="*/ 224669 h 224668"/>
              <a:gd name="connsiteX18" fmla="*/ 64191 w 96286"/>
              <a:gd name="connsiteY18" fmla="*/ 192573 h 224668"/>
              <a:gd name="connsiteX19" fmla="*/ 96287 w 96286"/>
              <a:gd name="connsiteY19" fmla="*/ 192573 h 224668"/>
              <a:gd name="connsiteX20" fmla="*/ 96287 w 96286"/>
              <a:gd name="connsiteY20" fmla="*/ 144430 h 224668"/>
              <a:gd name="connsiteX21" fmla="*/ 48143 w 96286"/>
              <a:gd name="connsiteY21" fmla="*/ 96287 h 224668"/>
              <a:gd name="connsiteX22" fmla="*/ 32096 w 96286"/>
              <a:gd name="connsiteY22" fmla="*/ 80239 h 224668"/>
              <a:gd name="connsiteX23" fmla="*/ 32096 w 96286"/>
              <a:gd name="connsiteY23" fmla="*/ 64191 h 2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286" h="224668">
                <a:moveTo>
                  <a:pt x="48143" y="64191"/>
                </a:moveTo>
                <a:cubicBezTo>
                  <a:pt x="56986" y="64191"/>
                  <a:pt x="64191" y="71397"/>
                  <a:pt x="64191" y="80239"/>
                </a:cubicBezTo>
                <a:lnTo>
                  <a:pt x="96287" y="80239"/>
                </a:lnTo>
                <a:cubicBezTo>
                  <a:pt x="96287" y="59345"/>
                  <a:pt x="82822" y="41692"/>
                  <a:pt x="64191" y="35048"/>
                </a:cubicBezTo>
                <a:lnTo>
                  <a:pt x="64191" y="0"/>
                </a:lnTo>
                <a:lnTo>
                  <a:pt x="32096" y="0"/>
                </a:lnTo>
                <a:lnTo>
                  <a:pt x="32096" y="32096"/>
                </a:lnTo>
                <a:lnTo>
                  <a:pt x="0" y="32096"/>
                </a:lnTo>
                <a:lnTo>
                  <a:pt x="0" y="80239"/>
                </a:lnTo>
                <a:cubicBezTo>
                  <a:pt x="0" y="106782"/>
                  <a:pt x="21600" y="128382"/>
                  <a:pt x="48143" y="128382"/>
                </a:cubicBezTo>
                <a:cubicBezTo>
                  <a:pt x="56986" y="128382"/>
                  <a:pt x="64191" y="135588"/>
                  <a:pt x="64191" y="144430"/>
                </a:cubicBezTo>
                <a:lnTo>
                  <a:pt x="64191" y="160478"/>
                </a:lnTo>
                <a:lnTo>
                  <a:pt x="48143" y="160478"/>
                </a:lnTo>
                <a:cubicBezTo>
                  <a:pt x="39301" y="160478"/>
                  <a:pt x="32096" y="153272"/>
                  <a:pt x="32096" y="144430"/>
                </a:cubicBezTo>
                <a:lnTo>
                  <a:pt x="0" y="144430"/>
                </a:lnTo>
                <a:cubicBezTo>
                  <a:pt x="0" y="165324"/>
                  <a:pt x="13464" y="182977"/>
                  <a:pt x="32096" y="189620"/>
                </a:cubicBezTo>
                <a:lnTo>
                  <a:pt x="32096" y="224669"/>
                </a:lnTo>
                <a:lnTo>
                  <a:pt x="64191" y="224669"/>
                </a:lnTo>
                <a:lnTo>
                  <a:pt x="64191" y="192573"/>
                </a:lnTo>
                <a:lnTo>
                  <a:pt x="96287" y="192573"/>
                </a:lnTo>
                <a:lnTo>
                  <a:pt x="96287" y="144430"/>
                </a:lnTo>
                <a:cubicBezTo>
                  <a:pt x="96287" y="117887"/>
                  <a:pt x="74686" y="96287"/>
                  <a:pt x="48143" y="96287"/>
                </a:cubicBezTo>
                <a:cubicBezTo>
                  <a:pt x="39301" y="96287"/>
                  <a:pt x="32096" y="89081"/>
                  <a:pt x="32096" y="80239"/>
                </a:cubicBezTo>
                <a:lnTo>
                  <a:pt x="32096" y="64191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0" name="任意多边形: 形状 41">
            <a:extLst>
              <a:ext uri="{FF2B5EF4-FFF2-40B4-BE49-F238E27FC236}">
                <a16:creationId xmlns:a16="http://schemas.microsoft.com/office/drawing/2014/main" id="{597A83FC-7EAF-0946-8272-014AB748C388}"/>
              </a:ext>
            </a:extLst>
          </p:cNvPr>
          <p:cNvSpPr/>
          <p:nvPr/>
        </p:nvSpPr>
        <p:spPr>
          <a:xfrm>
            <a:off x="9739255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1" name="任意多边形: 形状 42">
            <a:extLst>
              <a:ext uri="{FF2B5EF4-FFF2-40B4-BE49-F238E27FC236}">
                <a16:creationId xmlns:a16="http://schemas.microsoft.com/office/drawing/2014/main" id="{46E8B838-2DA1-E14A-A068-1B15CC2F20FA}"/>
              </a:ext>
            </a:extLst>
          </p:cNvPr>
          <p:cNvSpPr/>
          <p:nvPr/>
        </p:nvSpPr>
        <p:spPr>
          <a:xfrm>
            <a:off x="9874064" y="3609149"/>
            <a:ext cx="22468" cy="22468"/>
          </a:xfrm>
          <a:custGeom>
            <a:avLst/>
            <a:gdLst>
              <a:gd name="connsiteX0" fmla="*/ 32096 w 32095"/>
              <a:gd name="connsiteY0" fmla="*/ 16048 h 32095"/>
              <a:gd name="connsiteX1" fmla="*/ 16048 w 32095"/>
              <a:gd name="connsiteY1" fmla="*/ 32096 h 32095"/>
              <a:gd name="connsiteX2" fmla="*/ 0 w 32095"/>
              <a:gd name="connsiteY2" fmla="*/ 16048 h 32095"/>
              <a:gd name="connsiteX3" fmla="*/ 16048 w 32095"/>
              <a:gd name="connsiteY3" fmla="*/ 0 h 32095"/>
              <a:gd name="connsiteX4" fmla="*/ 32096 w 32095"/>
              <a:gd name="connsiteY4" fmla="*/ 16048 h 3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5" h="32095">
                <a:moveTo>
                  <a:pt x="32096" y="16048"/>
                </a:moveTo>
                <a:cubicBezTo>
                  <a:pt x="32096" y="24911"/>
                  <a:pt x="24911" y="32096"/>
                  <a:pt x="16048" y="32096"/>
                </a:cubicBezTo>
                <a:cubicBezTo>
                  <a:pt x="7185" y="32096"/>
                  <a:pt x="0" y="24911"/>
                  <a:pt x="0" y="16048"/>
                </a:cubicBezTo>
                <a:cubicBezTo>
                  <a:pt x="0" y="7185"/>
                  <a:pt x="7185" y="0"/>
                  <a:pt x="16048" y="0"/>
                </a:cubicBezTo>
                <a:cubicBezTo>
                  <a:pt x="24911" y="0"/>
                  <a:pt x="32096" y="7185"/>
                  <a:pt x="32096" y="1604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2" name="任意多边形: 形状 43">
            <a:extLst>
              <a:ext uri="{FF2B5EF4-FFF2-40B4-BE49-F238E27FC236}">
                <a16:creationId xmlns:a16="http://schemas.microsoft.com/office/drawing/2014/main" id="{7456B6FD-C159-DE40-BF95-54AF70349C18}"/>
              </a:ext>
            </a:extLst>
          </p:cNvPr>
          <p:cNvSpPr/>
          <p:nvPr/>
        </p:nvSpPr>
        <p:spPr>
          <a:xfrm>
            <a:off x="9469638" y="3114851"/>
            <a:ext cx="696512" cy="696512"/>
          </a:xfrm>
          <a:custGeom>
            <a:avLst/>
            <a:gdLst>
              <a:gd name="connsiteX0" fmla="*/ 946817 w 994960"/>
              <a:gd name="connsiteY0" fmla="*/ 577720 h 994961"/>
              <a:gd name="connsiteX1" fmla="*/ 929791 w 994960"/>
              <a:gd name="connsiteY1" fmla="*/ 577720 h 994961"/>
              <a:gd name="connsiteX2" fmla="*/ 962865 w 994960"/>
              <a:gd name="connsiteY2" fmla="*/ 529576 h 994961"/>
              <a:gd name="connsiteX3" fmla="*/ 962865 w 994960"/>
              <a:gd name="connsiteY3" fmla="*/ 80239 h 994961"/>
              <a:gd name="connsiteX4" fmla="*/ 786340 w 994960"/>
              <a:gd name="connsiteY4" fmla="*/ 0 h 994961"/>
              <a:gd name="connsiteX5" fmla="*/ 609815 w 994960"/>
              <a:gd name="connsiteY5" fmla="*/ 80239 h 994961"/>
              <a:gd name="connsiteX6" fmla="*/ 609815 w 994960"/>
              <a:gd name="connsiteY6" fmla="*/ 529576 h 994961"/>
              <a:gd name="connsiteX7" fmla="*/ 642889 w 994960"/>
              <a:gd name="connsiteY7" fmla="*/ 577720 h 994961"/>
              <a:gd name="connsiteX8" fmla="*/ 598661 w 994960"/>
              <a:gd name="connsiteY8" fmla="*/ 577720 h 994961"/>
              <a:gd name="connsiteX9" fmla="*/ 497480 w 994960"/>
              <a:gd name="connsiteY9" fmla="*/ 545624 h 994961"/>
              <a:gd name="connsiteX10" fmla="*/ 396299 w 994960"/>
              <a:gd name="connsiteY10" fmla="*/ 577720 h 994961"/>
              <a:gd name="connsiteX11" fmla="*/ 352072 w 994960"/>
              <a:gd name="connsiteY11" fmla="*/ 577720 h 994961"/>
              <a:gd name="connsiteX12" fmla="*/ 385146 w 994960"/>
              <a:gd name="connsiteY12" fmla="*/ 529576 h 994961"/>
              <a:gd name="connsiteX13" fmla="*/ 385146 w 994960"/>
              <a:gd name="connsiteY13" fmla="*/ 272812 h 994961"/>
              <a:gd name="connsiteX14" fmla="*/ 208621 w 994960"/>
              <a:gd name="connsiteY14" fmla="*/ 192573 h 994961"/>
              <a:gd name="connsiteX15" fmla="*/ 32096 w 994960"/>
              <a:gd name="connsiteY15" fmla="*/ 272812 h 994961"/>
              <a:gd name="connsiteX16" fmla="*/ 32096 w 994960"/>
              <a:gd name="connsiteY16" fmla="*/ 529576 h 994961"/>
              <a:gd name="connsiteX17" fmla="*/ 65170 w 994960"/>
              <a:gd name="connsiteY17" fmla="*/ 577720 h 994961"/>
              <a:gd name="connsiteX18" fmla="*/ 48143 w 994960"/>
              <a:gd name="connsiteY18" fmla="*/ 577720 h 994961"/>
              <a:gd name="connsiteX19" fmla="*/ 0 w 994960"/>
              <a:gd name="connsiteY19" fmla="*/ 625863 h 994961"/>
              <a:gd name="connsiteX20" fmla="*/ 48143 w 994960"/>
              <a:gd name="connsiteY20" fmla="*/ 674006 h 994961"/>
              <a:gd name="connsiteX21" fmla="*/ 327791 w 994960"/>
              <a:gd name="connsiteY21" fmla="*/ 674006 h 994961"/>
              <a:gd name="connsiteX22" fmla="*/ 320955 w 994960"/>
              <a:gd name="connsiteY22" fmla="*/ 722149 h 994961"/>
              <a:gd name="connsiteX23" fmla="*/ 396299 w 994960"/>
              <a:gd name="connsiteY23" fmla="*/ 866579 h 994961"/>
              <a:gd name="connsiteX24" fmla="*/ 353051 w 994960"/>
              <a:gd name="connsiteY24" fmla="*/ 866579 h 994961"/>
              <a:gd name="connsiteX25" fmla="*/ 240716 w 994960"/>
              <a:gd name="connsiteY25" fmla="*/ 978914 h 994961"/>
              <a:gd name="connsiteX26" fmla="*/ 240716 w 994960"/>
              <a:gd name="connsiteY26" fmla="*/ 994962 h 994961"/>
              <a:gd name="connsiteX27" fmla="*/ 754244 w 994960"/>
              <a:gd name="connsiteY27" fmla="*/ 994962 h 994961"/>
              <a:gd name="connsiteX28" fmla="*/ 754244 w 994960"/>
              <a:gd name="connsiteY28" fmla="*/ 978914 h 994961"/>
              <a:gd name="connsiteX29" fmla="*/ 641910 w 994960"/>
              <a:gd name="connsiteY29" fmla="*/ 866579 h 994961"/>
              <a:gd name="connsiteX30" fmla="*/ 598661 w 994960"/>
              <a:gd name="connsiteY30" fmla="*/ 866579 h 994961"/>
              <a:gd name="connsiteX31" fmla="*/ 674006 w 994960"/>
              <a:gd name="connsiteY31" fmla="*/ 722149 h 994961"/>
              <a:gd name="connsiteX32" fmla="*/ 667169 w 994960"/>
              <a:gd name="connsiteY32" fmla="*/ 674006 h 994961"/>
              <a:gd name="connsiteX33" fmla="*/ 946817 w 994960"/>
              <a:gd name="connsiteY33" fmla="*/ 674006 h 994961"/>
              <a:gd name="connsiteX34" fmla="*/ 994961 w 994960"/>
              <a:gd name="connsiteY34" fmla="*/ 625863 h 994961"/>
              <a:gd name="connsiteX35" fmla="*/ 946817 w 994960"/>
              <a:gd name="connsiteY35" fmla="*/ 577720 h 994961"/>
              <a:gd name="connsiteX36" fmla="*/ 770292 w 994960"/>
              <a:gd name="connsiteY36" fmla="*/ 160157 h 994961"/>
              <a:gd name="connsiteX37" fmla="*/ 770292 w 994960"/>
              <a:gd name="connsiteY37" fmla="*/ 192252 h 994961"/>
              <a:gd name="connsiteX38" fmla="*/ 706101 w 994960"/>
              <a:gd name="connsiteY38" fmla="*/ 183522 h 994961"/>
              <a:gd name="connsiteX39" fmla="*/ 706101 w 994960"/>
              <a:gd name="connsiteY39" fmla="*/ 152037 h 994961"/>
              <a:gd name="connsiteX40" fmla="*/ 770292 w 994960"/>
              <a:gd name="connsiteY40" fmla="*/ 160157 h 994961"/>
              <a:gd name="connsiteX41" fmla="*/ 802388 w 994960"/>
              <a:gd name="connsiteY41" fmla="*/ 577399 h 994961"/>
              <a:gd name="connsiteX42" fmla="*/ 802388 w 994960"/>
              <a:gd name="connsiteY42" fmla="*/ 545303 h 994961"/>
              <a:gd name="connsiteX43" fmla="*/ 866579 w 994960"/>
              <a:gd name="connsiteY43" fmla="*/ 537183 h 994961"/>
              <a:gd name="connsiteX44" fmla="*/ 866579 w 994960"/>
              <a:gd name="connsiteY44" fmla="*/ 568669 h 994961"/>
              <a:gd name="connsiteX45" fmla="*/ 802388 w 994960"/>
              <a:gd name="connsiteY45" fmla="*/ 577399 h 994961"/>
              <a:gd name="connsiteX46" fmla="*/ 802388 w 994960"/>
              <a:gd name="connsiteY46" fmla="*/ 513208 h 994961"/>
              <a:gd name="connsiteX47" fmla="*/ 802388 w 994960"/>
              <a:gd name="connsiteY47" fmla="*/ 481112 h 994961"/>
              <a:gd name="connsiteX48" fmla="*/ 866579 w 994960"/>
              <a:gd name="connsiteY48" fmla="*/ 472992 h 994961"/>
              <a:gd name="connsiteX49" fmla="*/ 866579 w 994960"/>
              <a:gd name="connsiteY49" fmla="*/ 504478 h 994961"/>
              <a:gd name="connsiteX50" fmla="*/ 802388 w 994960"/>
              <a:gd name="connsiteY50" fmla="*/ 513208 h 994961"/>
              <a:gd name="connsiteX51" fmla="*/ 802388 w 994960"/>
              <a:gd name="connsiteY51" fmla="*/ 449016 h 994961"/>
              <a:gd name="connsiteX52" fmla="*/ 802388 w 994960"/>
              <a:gd name="connsiteY52" fmla="*/ 416921 h 994961"/>
              <a:gd name="connsiteX53" fmla="*/ 866579 w 994960"/>
              <a:gd name="connsiteY53" fmla="*/ 408801 h 994961"/>
              <a:gd name="connsiteX54" fmla="*/ 866579 w 994960"/>
              <a:gd name="connsiteY54" fmla="*/ 440287 h 994961"/>
              <a:gd name="connsiteX55" fmla="*/ 802388 w 994960"/>
              <a:gd name="connsiteY55" fmla="*/ 449016 h 994961"/>
              <a:gd name="connsiteX56" fmla="*/ 802388 w 994960"/>
              <a:gd name="connsiteY56" fmla="*/ 384825 h 994961"/>
              <a:gd name="connsiteX57" fmla="*/ 802388 w 994960"/>
              <a:gd name="connsiteY57" fmla="*/ 352730 h 994961"/>
              <a:gd name="connsiteX58" fmla="*/ 866579 w 994960"/>
              <a:gd name="connsiteY58" fmla="*/ 344610 h 994961"/>
              <a:gd name="connsiteX59" fmla="*/ 866579 w 994960"/>
              <a:gd name="connsiteY59" fmla="*/ 376095 h 994961"/>
              <a:gd name="connsiteX60" fmla="*/ 802388 w 994960"/>
              <a:gd name="connsiteY60" fmla="*/ 384825 h 994961"/>
              <a:gd name="connsiteX61" fmla="*/ 802388 w 994960"/>
              <a:gd name="connsiteY61" fmla="*/ 320634 h 994961"/>
              <a:gd name="connsiteX62" fmla="*/ 802388 w 994960"/>
              <a:gd name="connsiteY62" fmla="*/ 288539 h 994961"/>
              <a:gd name="connsiteX63" fmla="*/ 866579 w 994960"/>
              <a:gd name="connsiteY63" fmla="*/ 280419 h 994961"/>
              <a:gd name="connsiteX64" fmla="*/ 866579 w 994960"/>
              <a:gd name="connsiteY64" fmla="*/ 311904 h 994961"/>
              <a:gd name="connsiteX65" fmla="*/ 802388 w 994960"/>
              <a:gd name="connsiteY65" fmla="*/ 320634 h 994961"/>
              <a:gd name="connsiteX66" fmla="*/ 802388 w 994960"/>
              <a:gd name="connsiteY66" fmla="*/ 256443 h 994961"/>
              <a:gd name="connsiteX67" fmla="*/ 802388 w 994960"/>
              <a:gd name="connsiteY67" fmla="*/ 224348 h 994961"/>
              <a:gd name="connsiteX68" fmla="*/ 866579 w 994960"/>
              <a:gd name="connsiteY68" fmla="*/ 216228 h 994961"/>
              <a:gd name="connsiteX69" fmla="*/ 866579 w 994960"/>
              <a:gd name="connsiteY69" fmla="*/ 247713 h 994961"/>
              <a:gd name="connsiteX70" fmla="*/ 802388 w 994960"/>
              <a:gd name="connsiteY70" fmla="*/ 256443 h 994961"/>
              <a:gd name="connsiteX71" fmla="*/ 802388 w 994960"/>
              <a:gd name="connsiteY71" fmla="*/ 192252 h 994961"/>
              <a:gd name="connsiteX72" fmla="*/ 802388 w 994960"/>
              <a:gd name="connsiteY72" fmla="*/ 160157 h 994961"/>
              <a:gd name="connsiteX73" fmla="*/ 866579 w 994960"/>
              <a:gd name="connsiteY73" fmla="*/ 152037 h 994961"/>
              <a:gd name="connsiteX74" fmla="*/ 866579 w 994960"/>
              <a:gd name="connsiteY74" fmla="*/ 183522 h 994961"/>
              <a:gd name="connsiteX75" fmla="*/ 802388 w 994960"/>
              <a:gd name="connsiteY75" fmla="*/ 192252 h 994961"/>
              <a:gd name="connsiteX76" fmla="*/ 770292 w 994960"/>
              <a:gd name="connsiteY76" fmla="*/ 224348 h 994961"/>
              <a:gd name="connsiteX77" fmla="*/ 770292 w 994960"/>
              <a:gd name="connsiteY77" fmla="*/ 256443 h 994961"/>
              <a:gd name="connsiteX78" fmla="*/ 706101 w 994960"/>
              <a:gd name="connsiteY78" fmla="*/ 247713 h 994961"/>
              <a:gd name="connsiteX79" fmla="*/ 706101 w 994960"/>
              <a:gd name="connsiteY79" fmla="*/ 216228 h 994961"/>
              <a:gd name="connsiteX80" fmla="*/ 770292 w 994960"/>
              <a:gd name="connsiteY80" fmla="*/ 224348 h 994961"/>
              <a:gd name="connsiteX81" fmla="*/ 770292 w 994960"/>
              <a:gd name="connsiteY81" fmla="*/ 288539 h 994961"/>
              <a:gd name="connsiteX82" fmla="*/ 770292 w 994960"/>
              <a:gd name="connsiteY82" fmla="*/ 320634 h 994961"/>
              <a:gd name="connsiteX83" fmla="*/ 706101 w 994960"/>
              <a:gd name="connsiteY83" fmla="*/ 311904 h 994961"/>
              <a:gd name="connsiteX84" fmla="*/ 706101 w 994960"/>
              <a:gd name="connsiteY84" fmla="*/ 280419 h 994961"/>
              <a:gd name="connsiteX85" fmla="*/ 770292 w 994960"/>
              <a:gd name="connsiteY85" fmla="*/ 288539 h 994961"/>
              <a:gd name="connsiteX86" fmla="*/ 770292 w 994960"/>
              <a:gd name="connsiteY86" fmla="*/ 352730 h 994961"/>
              <a:gd name="connsiteX87" fmla="*/ 770292 w 994960"/>
              <a:gd name="connsiteY87" fmla="*/ 384825 h 994961"/>
              <a:gd name="connsiteX88" fmla="*/ 706101 w 994960"/>
              <a:gd name="connsiteY88" fmla="*/ 376095 h 994961"/>
              <a:gd name="connsiteX89" fmla="*/ 706101 w 994960"/>
              <a:gd name="connsiteY89" fmla="*/ 344610 h 994961"/>
              <a:gd name="connsiteX90" fmla="*/ 770292 w 994960"/>
              <a:gd name="connsiteY90" fmla="*/ 352730 h 994961"/>
              <a:gd name="connsiteX91" fmla="*/ 770292 w 994960"/>
              <a:gd name="connsiteY91" fmla="*/ 416921 h 994961"/>
              <a:gd name="connsiteX92" fmla="*/ 770292 w 994960"/>
              <a:gd name="connsiteY92" fmla="*/ 449016 h 994961"/>
              <a:gd name="connsiteX93" fmla="*/ 706101 w 994960"/>
              <a:gd name="connsiteY93" fmla="*/ 440287 h 994961"/>
              <a:gd name="connsiteX94" fmla="*/ 706101 w 994960"/>
              <a:gd name="connsiteY94" fmla="*/ 408801 h 994961"/>
              <a:gd name="connsiteX95" fmla="*/ 770292 w 994960"/>
              <a:gd name="connsiteY95" fmla="*/ 416921 h 994961"/>
              <a:gd name="connsiteX96" fmla="*/ 770292 w 994960"/>
              <a:gd name="connsiteY96" fmla="*/ 481112 h 994961"/>
              <a:gd name="connsiteX97" fmla="*/ 770292 w 994960"/>
              <a:gd name="connsiteY97" fmla="*/ 513208 h 994961"/>
              <a:gd name="connsiteX98" fmla="*/ 706101 w 994960"/>
              <a:gd name="connsiteY98" fmla="*/ 504478 h 994961"/>
              <a:gd name="connsiteX99" fmla="*/ 706101 w 994960"/>
              <a:gd name="connsiteY99" fmla="*/ 472992 h 994961"/>
              <a:gd name="connsiteX100" fmla="*/ 770292 w 994960"/>
              <a:gd name="connsiteY100" fmla="*/ 481112 h 994961"/>
              <a:gd name="connsiteX101" fmla="*/ 770292 w 994960"/>
              <a:gd name="connsiteY101" fmla="*/ 545303 h 994961"/>
              <a:gd name="connsiteX102" fmla="*/ 770292 w 994960"/>
              <a:gd name="connsiteY102" fmla="*/ 577399 h 994961"/>
              <a:gd name="connsiteX103" fmla="*/ 706101 w 994960"/>
              <a:gd name="connsiteY103" fmla="*/ 568669 h 994961"/>
              <a:gd name="connsiteX104" fmla="*/ 706101 w 994960"/>
              <a:gd name="connsiteY104" fmla="*/ 537183 h 994961"/>
              <a:gd name="connsiteX105" fmla="*/ 770292 w 994960"/>
              <a:gd name="connsiteY105" fmla="*/ 545303 h 994961"/>
              <a:gd name="connsiteX106" fmla="*/ 898674 w 994960"/>
              <a:gd name="connsiteY106" fmla="*/ 558077 h 994961"/>
              <a:gd name="connsiteX107" fmla="*/ 898674 w 994960"/>
              <a:gd name="connsiteY107" fmla="*/ 527988 h 994961"/>
              <a:gd name="connsiteX108" fmla="*/ 930770 w 994960"/>
              <a:gd name="connsiteY108" fmla="*/ 512855 h 994961"/>
              <a:gd name="connsiteX109" fmla="*/ 930770 w 994960"/>
              <a:gd name="connsiteY109" fmla="*/ 529576 h 994961"/>
              <a:gd name="connsiteX110" fmla="*/ 898674 w 994960"/>
              <a:gd name="connsiteY110" fmla="*/ 558077 h 994961"/>
              <a:gd name="connsiteX111" fmla="*/ 898674 w 994960"/>
              <a:gd name="connsiteY111" fmla="*/ 493886 h 994961"/>
              <a:gd name="connsiteX112" fmla="*/ 898674 w 994960"/>
              <a:gd name="connsiteY112" fmla="*/ 463796 h 994961"/>
              <a:gd name="connsiteX113" fmla="*/ 930770 w 994960"/>
              <a:gd name="connsiteY113" fmla="*/ 448663 h 994961"/>
              <a:gd name="connsiteX114" fmla="*/ 930770 w 994960"/>
              <a:gd name="connsiteY114" fmla="*/ 465385 h 994961"/>
              <a:gd name="connsiteX115" fmla="*/ 898674 w 994960"/>
              <a:gd name="connsiteY115" fmla="*/ 493886 h 994961"/>
              <a:gd name="connsiteX116" fmla="*/ 898674 w 994960"/>
              <a:gd name="connsiteY116" fmla="*/ 429695 h 994961"/>
              <a:gd name="connsiteX117" fmla="*/ 898674 w 994960"/>
              <a:gd name="connsiteY117" fmla="*/ 399605 h 994961"/>
              <a:gd name="connsiteX118" fmla="*/ 930770 w 994960"/>
              <a:gd name="connsiteY118" fmla="*/ 384472 h 994961"/>
              <a:gd name="connsiteX119" fmla="*/ 930770 w 994960"/>
              <a:gd name="connsiteY119" fmla="*/ 401194 h 994961"/>
              <a:gd name="connsiteX120" fmla="*/ 898674 w 994960"/>
              <a:gd name="connsiteY120" fmla="*/ 429695 h 994961"/>
              <a:gd name="connsiteX121" fmla="*/ 898674 w 994960"/>
              <a:gd name="connsiteY121" fmla="*/ 365504 h 994961"/>
              <a:gd name="connsiteX122" fmla="*/ 898674 w 994960"/>
              <a:gd name="connsiteY122" fmla="*/ 335414 h 994961"/>
              <a:gd name="connsiteX123" fmla="*/ 930770 w 994960"/>
              <a:gd name="connsiteY123" fmla="*/ 320281 h 994961"/>
              <a:gd name="connsiteX124" fmla="*/ 930770 w 994960"/>
              <a:gd name="connsiteY124" fmla="*/ 337003 h 994961"/>
              <a:gd name="connsiteX125" fmla="*/ 898674 w 994960"/>
              <a:gd name="connsiteY125" fmla="*/ 365504 h 994961"/>
              <a:gd name="connsiteX126" fmla="*/ 898674 w 994960"/>
              <a:gd name="connsiteY126" fmla="*/ 301313 h 994961"/>
              <a:gd name="connsiteX127" fmla="*/ 898674 w 994960"/>
              <a:gd name="connsiteY127" fmla="*/ 271223 h 994961"/>
              <a:gd name="connsiteX128" fmla="*/ 930770 w 994960"/>
              <a:gd name="connsiteY128" fmla="*/ 256090 h 994961"/>
              <a:gd name="connsiteX129" fmla="*/ 930770 w 994960"/>
              <a:gd name="connsiteY129" fmla="*/ 272812 h 994961"/>
              <a:gd name="connsiteX130" fmla="*/ 898674 w 994960"/>
              <a:gd name="connsiteY130" fmla="*/ 301313 h 994961"/>
              <a:gd name="connsiteX131" fmla="*/ 898674 w 994960"/>
              <a:gd name="connsiteY131" fmla="*/ 237122 h 994961"/>
              <a:gd name="connsiteX132" fmla="*/ 898674 w 994960"/>
              <a:gd name="connsiteY132" fmla="*/ 207032 h 994961"/>
              <a:gd name="connsiteX133" fmla="*/ 930770 w 994960"/>
              <a:gd name="connsiteY133" fmla="*/ 191899 h 994961"/>
              <a:gd name="connsiteX134" fmla="*/ 930770 w 994960"/>
              <a:gd name="connsiteY134" fmla="*/ 208621 h 994961"/>
              <a:gd name="connsiteX135" fmla="*/ 898674 w 994960"/>
              <a:gd name="connsiteY135" fmla="*/ 237122 h 994961"/>
              <a:gd name="connsiteX136" fmla="*/ 898674 w 994960"/>
              <a:gd name="connsiteY136" fmla="*/ 172931 h 994961"/>
              <a:gd name="connsiteX137" fmla="*/ 898674 w 994960"/>
              <a:gd name="connsiteY137" fmla="*/ 142841 h 994961"/>
              <a:gd name="connsiteX138" fmla="*/ 930770 w 994960"/>
              <a:gd name="connsiteY138" fmla="*/ 127708 h 994961"/>
              <a:gd name="connsiteX139" fmla="*/ 930770 w 994960"/>
              <a:gd name="connsiteY139" fmla="*/ 144430 h 994961"/>
              <a:gd name="connsiteX140" fmla="*/ 898674 w 994960"/>
              <a:gd name="connsiteY140" fmla="*/ 172931 h 994961"/>
              <a:gd name="connsiteX141" fmla="*/ 786340 w 994960"/>
              <a:gd name="connsiteY141" fmla="*/ 32096 h 994961"/>
              <a:gd name="connsiteX142" fmla="*/ 930770 w 994960"/>
              <a:gd name="connsiteY142" fmla="*/ 80239 h 994961"/>
              <a:gd name="connsiteX143" fmla="*/ 786340 w 994960"/>
              <a:gd name="connsiteY143" fmla="*/ 128382 h 994961"/>
              <a:gd name="connsiteX144" fmla="*/ 641910 w 994960"/>
              <a:gd name="connsiteY144" fmla="*/ 80239 h 994961"/>
              <a:gd name="connsiteX145" fmla="*/ 786340 w 994960"/>
              <a:gd name="connsiteY145" fmla="*/ 32096 h 994961"/>
              <a:gd name="connsiteX146" fmla="*/ 641910 w 994960"/>
              <a:gd name="connsiteY146" fmla="*/ 127708 h 994961"/>
              <a:gd name="connsiteX147" fmla="*/ 674006 w 994960"/>
              <a:gd name="connsiteY147" fmla="*/ 142841 h 994961"/>
              <a:gd name="connsiteX148" fmla="*/ 674006 w 994960"/>
              <a:gd name="connsiteY148" fmla="*/ 172931 h 994961"/>
              <a:gd name="connsiteX149" fmla="*/ 641910 w 994960"/>
              <a:gd name="connsiteY149" fmla="*/ 144430 h 994961"/>
              <a:gd name="connsiteX150" fmla="*/ 641910 w 994960"/>
              <a:gd name="connsiteY150" fmla="*/ 191899 h 994961"/>
              <a:gd name="connsiteX151" fmla="*/ 674006 w 994960"/>
              <a:gd name="connsiteY151" fmla="*/ 207032 h 994961"/>
              <a:gd name="connsiteX152" fmla="*/ 674006 w 994960"/>
              <a:gd name="connsiteY152" fmla="*/ 237122 h 994961"/>
              <a:gd name="connsiteX153" fmla="*/ 641910 w 994960"/>
              <a:gd name="connsiteY153" fmla="*/ 208621 h 994961"/>
              <a:gd name="connsiteX154" fmla="*/ 641910 w 994960"/>
              <a:gd name="connsiteY154" fmla="*/ 256090 h 994961"/>
              <a:gd name="connsiteX155" fmla="*/ 674006 w 994960"/>
              <a:gd name="connsiteY155" fmla="*/ 271223 h 994961"/>
              <a:gd name="connsiteX156" fmla="*/ 674006 w 994960"/>
              <a:gd name="connsiteY156" fmla="*/ 301313 h 994961"/>
              <a:gd name="connsiteX157" fmla="*/ 641910 w 994960"/>
              <a:gd name="connsiteY157" fmla="*/ 272812 h 994961"/>
              <a:gd name="connsiteX158" fmla="*/ 641910 w 994960"/>
              <a:gd name="connsiteY158" fmla="*/ 320281 h 994961"/>
              <a:gd name="connsiteX159" fmla="*/ 674006 w 994960"/>
              <a:gd name="connsiteY159" fmla="*/ 335414 h 994961"/>
              <a:gd name="connsiteX160" fmla="*/ 674006 w 994960"/>
              <a:gd name="connsiteY160" fmla="*/ 365504 h 994961"/>
              <a:gd name="connsiteX161" fmla="*/ 641910 w 994960"/>
              <a:gd name="connsiteY161" fmla="*/ 337003 h 994961"/>
              <a:gd name="connsiteX162" fmla="*/ 641910 w 994960"/>
              <a:gd name="connsiteY162" fmla="*/ 384472 h 994961"/>
              <a:gd name="connsiteX163" fmla="*/ 674006 w 994960"/>
              <a:gd name="connsiteY163" fmla="*/ 399605 h 994961"/>
              <a:gd name="connsiteX164" fmla="*/ 674006 w 994960"/>
              <a:gd name="connsiteY164" fmla="*/ 429695 h 994961"/>
              <a:gd name="connsiteX165" fmla="*/ 641910 w 994960"/>
              <a:gd name="connsiteY165" fmla="*/ 401194 h 994961"/>
              <a:gd name="connsiteX166" fmla="*/ 641910 w 994960"/>
              <a:gd name="connsiteY166" fmla="*/ 448663 h 994961"/>
              <a:gd name="connsiteX167" fmla="*/ 674006 w 994960"/>
              <a:gd name="connsiteY167" fmla="*/ 463796 h 994961"/>
              <a:gd name="connsiteX168" fmla="*/ 674006 w 994960"/>
              <a:gd name="connsiteY168" fmla="*/ 493886 h 994961"/>
              <a:gd name="connsiteX169" fmla="*/ 641910 w 994960"/>
              <a:gd name="connsiteY169" fmla="*/ 465385 h 994961"/>
              <a:gd name="connsiteX170" fmla="*/ 641910 w 994960"/>
              <a:gd name="connsiteY170" fmla="*/ 512855 h 994961"/>
              <a:gd name="connsiteX171" fmla="*/ 674006 w 994960"/>
              <a:gd name="connsiteY171" fmla="*/ 527988 h 994961"/>
              <a:gd name="connsiteX172" fmla="*/ 674006 w 994960"/>
              <a:gd name="connsiteY172" fmla="*/ 558077 h 994961"/>
              <a:gd name="connsiteX173" fmla="*/ 641910 w 994960"/>
              <a:gd name="connsiteY173" fmla="*/ 529576 h 994961"/>
              <a:gd name="connsiteX174" fmla="*/ 192573 w 994960"/>
              <a:gd name="connsiteY174" fmla="*/ 352730 h 994961"/>
              <a:gd name="connsiteX175" fmla="*/ 192573 w 994960"/>
              <a:gd name="connsiteY175" fmla="*/ 384825 h 994961"/>
              <a:gd name="connsiteX176" fmla="*/ 128382 w 994960"/>
              <a:gd name="connsiteY176" fmla="*/ 376095 h 994961"/>
              <a:gd name="connsiteX177" fmla="*/ 128382 w 994960"/>
              <a:gd name="connsiteY177" fmla="*/ 344610 h 994961"/>
              <a:gd name="connsiteX178" fmla="*/ 192573 w 994960"/>
              <a:gd name="connsiteY178" fmla="*/ 352730 h 994961"/>
              <a:gd name="connsiteX179" fmla="*/ 224669 w 994960"/>
              <a:gd name="connsiteY179" fmla="*/ 577399 h 994961"/>
              <a:gd name="connsiteX180" fmla="*/ 224669 w 994960"/>
              <a:gd name="connsiteY180" fmla="*/ 545303 h 994961"/>
              <a:gd name="connsiteX181" fmla="*/ 288860 w 994960"/>
              <a:gd name="connsiteY181" fmla="*/ 537183 h 994961"/>
              <a:gd name="connsiteX182" fmla="*/ 288860 w 994960"/>
              <a:gd name="connsiteY182" fmla="*/ 568669 h 994961"/>
              <a:gd name="connsiteX183" fmla="*/ 224669 w 994960"/>
              <a:gd name="connsiteY183" fmla="*/ 577399 h 994961"/>
              <a:gd name="connsiteX184" fmla="*/ 224669 w 994960"/>
              <a:gd name="connsiteY184" fmla="*/ 513208 h 994961"/>
              <a:gd name="connsiteX185" fmla="*/ 224669 w 994960"/>
              <a:gd name="connsiteY185" fmla="*/ 481112 h 994961"/>
              <a:gd name="connsiteX186" fmla="*/ 288860 w 994960"/>
              <a:gd name="connsiteY186" fmla="*/ 472992 h 994961"/>
              <a:gd name="connsiteX187" fmla="*/ 288860 w 994960"/>
              <a:gd name="connsiteY187" fmla="*/ 504478 h 994961"/>
              <a:gd name="connsiteX188" fmla="*/ 224669 w 994960"/>
              <a:gd name="connsiteY188" fmla="*/ 513208 h 994961"/>
              <a:gd name="connsiteX189" fmla="*/ 224669 w 994960"/>
              <a:gd name="connsiteY189" fmla="*/ 449016 h 994961"/>
              <a:gd name="connsiteX190" fmla="*/ 224669 w 994960"/>
              <a:gd name="connsiteY190" fmla="*/ 416921 h 994961"/>
              <a:gd name="connsiteX191" fmla="*/ 288860 w 994960"/>
              <a:gd name="connsiteY191" fmla="*/ 408801 h 994961"/>
              <a:gd name="connsiteX192" fmla="*/ 288860 w 994960"/>
              <a:gd name="connsiteY192" fmla="*/ 440287 h 994961"/>
              <a:gd name="connsiteX193" fmla="*/ 224669 w 994960"/>
              <a:gd name="connsiteY193" fmla="*/ 449016 h 994961"/>
              <a:gd name="connsiteX194" fmla="*/ 224669 w 994960"/>
              <a:gd name="connsiteY194" fmla="*/ 384825 h 994961"/>
              <a:gd name="connsiteX195" fmla="*/ 224669 w 994960"/>
              <a:gd name="connsiteY195" fmla="*/ 352730 h 994961"/>
              <a:gd name="connsiteX196" fmla="*/ 288860 w 994960"/>
              <a:gd name="connsiteY196" fmla="*/ 344610 h 994961"/>
              <a:gd name="connsiteX197" fmla="*/ 288860 w 994960"/>
              <a:gd name="connsiteY197" fmla="*/ 376095 h 994961"/>
              <a:gd name="connsiteX198" fmla="*/ 224669 w 994960"/>
              <a:gd name="connsiteY198" fmla="*/ 384825 h 994961"/>
              <a:gd name="connsiteX199" fmla="*/ 192573 w 994960"/>
              <a:gd name="connsiteY199" fmla="*/ 416921 h 994961"/>
              <a:gd name="connsiteX200" fmla="*/ 192573 w 994960"/>
              <a:gd name="connsiteY200" fmla="*/ 449016 h 994961"/>
              <a:gd name="connsiteX201" fmla="*/ 128382 w 994960"/>
              <a:gd name="connsiteY201" fmla="*/ 440287 h 994961"/>
              <a:gd name="connsiteX202" fmla="*/ 128382 w 994960"/>
              <a:gd name="connsiteY202" fmla="*/ 408801 h 994961"/>
              <a:gd name="connsiteX203" fmla="*/ 192573 w 994960"/>
              <a:gd name="connsiteY203" fmla="*/ 416921 h 994961"/>
              <a:gd name="connsiteX204" fmla="*/ 192573 w 994960"/>
              <a:gd name="connsiteY204" fmla="*/ 481112 h 994961"/>
              <a:gd name="connsiteX205" fmla="*/ 192573 w 994960"/>
              <a:gd name="connsiteY205" fmla="*/ 513208 h 994961"/>
              <a:gd name="connsiteX206" fmla="*/ 128382 w 994960"/>
              <a:gd name="connsiteY206" fmla="*/ 504478 h 994961"/>
              <a:gd name="connsiteX207" fmla="*/ 128382 w 994960"/>
              <a:gd name="connsiteY207" fmla="*/ 472992 h 994961"/>
              <a:gd name="connsiteX208" fmla="*/ 192573 w 994960"/>
              <a:gd name="connsiteY208" fmla="*/ 481112 h 994961"/>
              <a:gd name="connsiteX209" fmla="*/ 192573 w 994960"/>
              <a:gd name="connsiteY209" fmla="*/ 545303 h 994961"/>
              <a:gd name="connsiteX210" fmla="*/ 192573 w 994960"/>
              <a:gd name="connsiteY210" fmla="*/ 577399 h 994961"/>
              <a:gd name="connsiteX211" fmla="*/ 128382 w 994960"/>
              <a:gd name="connsiteY211" fmla="*/ 568669 h 994961"/>
              <a:gd name="connsiteX212" fmla="*/ 128382 w 994960"/>
              <a:gd name="connsiteY212" fmla="*/ 537183 h 994961"/>
              <a:gd name="connsiteX213" fmla="*/ 192573 w 994960"/>
              <a:gd name="connsiteY213" fmla="*/ 545303 h 994961"/>
              <a:gd name="connsiteX214" fmla="*/ 320955 w 994960"/>
              <a:gd name="connsiteY214" fmla="*/ 558077 h 994961"/>
              <a:gd name="connsiteX215" fmla="*/ 320955 w 994960"/>
              <a:gd name="connsiteY215" fmla="*/ 527988 h 994961"/>
              <a:gd name="connsiteX216" fmla="*/ 353051 w 994960"/>
              <a:gd name="connsiteY216" fmla="*/ 512855 h 994961"/>
              <a:gd name="connsiteX217" fmla="*/ 353051 w 994960"/>
              <a:gd name="connsiteY217" fmla="*/ 529576 h 994961"/>
              <a:gd name="connsiteX218" fmla="*/ 320955 w 994960"/>
              <a:gd name="connsiteY218" fmla="*/ 558077 h 994961"/>
              <a:gd name="connsiteX219" fmla="*/ 320955 w 994960"/>
              <a:gd name="connsiteY219" fmla="*/ 493886 h 994961"/>
              <a:gd name="connsiteX220" fmla="*/ 320955 w 994960"/>
              <a:gd name="connsiteY220" fmla="*/ 463796 h 994961"/>
              <a:gd name="connsiteX221" fmla="*/ 353051 w 994960"/>
              <a:gd name="connsiteY221" fmla="*/ 448663 h 994961"/>
              <a:gd name="connsiteX222" fmla="*/ 353051 w 994960"/>
              <a:gd name="connsiteY222" fmla="*/ 465385 h 994961"/>
              <a:gd name="connsiteX223" fmla="*/ 320955 w 994960"/>
              <a:gd name="connsiteY223" fmla="*/ 493886 h 994961"/>
              <a:gd name="connsiteX224" fmla="*/ 320955 w 994960"/>
              <a:gd name="connsiteY224" fmla="*/ 429695 h 994961"/>
              <a:gd name="connsiteX225" fmla="*/ 320955 w 994960"/>
              <a:gd name="connsiteY225" fmla="*/ 399605 h 994961"/>
              <a:gd name="connsiteX226" fmla="*/ 353051 w 994960"/>
              <a:gd name="connsiteY226" fmla="*/ 384472 h 994961"/>
              <a:gd name="connsiteX227" fmla="*/ 353051 w 994960"/>
              <a:gd name="connsiteY227" fmla="*/ 401194 h 994961"/>
              <a:gd name="connsiteX228" fmla="*/ 320955 w 994960"/>
              <a:gd name="connsiteY228" fmla="*/ 429695 h 994961"/>
              <a:gd name="connsiteX229" fmla="*/ 320955 w 994960"/>
              <a:gd name="connsiteY229" fmla="*/ 365504 h 994961"/>
              <a:gd name="connsiteX230" fmla="*/ 320955 w 994960"/>
              <a:gd name="connsiteY230" fmla="*/ 335414 h 994961"/>
              <a:gd name="connsiteX231" fmla="*/ 353051 w 994960"/>
              <a:gd name="connsiteY231" fmla="*/ 320281 h 994961"/>
              <a:gd name="connsiteX232" fmla="*/ 353051 w 994960"/>
              <a:gd name="connsiteY232" fmla="*/ 337003 h 994961"/>
              <a:gd name="connsiteX233" fmla="*/ 320955 w 994960"/>
              <a:gd name="connsiteY233" fmla="*/ 365504 h 994961"/>
              <a:gd name="connsiteX234" fmla="*/ 208621 w 994960"/>
              <a:gd name="connsiteY234" fmla="*/ 224669 h 994961"/>
              <a:gd name="connsiteX235" fmla="*/ 353051 w 994960"/>
              <a:gd name="connsiteY235" fmla="*/ 272812 h 994961"/>
              <a:gd name="connsiteX236" fmla="*/ 208621 w 994960"/>
              <a:gd name="connsiteY236" fmla="*/ 320955 h 994961"/>
              <a:gd name="connsiteX237" fmla="*/ 64191 w 994960"/>
              <a:gd name="connsiteY237" fmla="*/ 272812 h 994961"/>
              <a:gd name="connsiteX238" fmla="*/ 208621 w 994960"/>
              <a:gd name="connsiteY238" fmla="*/ 224669 h 994961"/>
              <a:gd name="connsiteX239" fmla="*/ 64191 w 994960"/>
              <a:gd name="connsiteY239" fmla="*/ 320281 h 994961"/>
              <a:gd name="connsiteX240" fmla="*/ 96287 w 994960"/>
              <a:gd name="connsiteY240" fmla="*/ 335414 h 994961"/>
              <a:gd name="connsiteX241" fmla="*/ 96287 w 994960"/>
              <a:gd name="connsiteY241" fmla="*/ 365504 h 994961"/>
              <a:gd name="connsiteX242" fmla="*/ 64191 w 994960"/>
              <a:gd name="connsiteY242" fmla="*/ 337003 h 994961"/>
              <a:gd name="connsiteX243" fmla="*/ 64191 w 994960"/>
              <a:gd name="connsiteY243" fmla="*/ 384472 h 994961"/>
              <a:gd name="connsiteX244" fmla="*/ 96287 w 994960"/>
              <a:gd name="connsiteY244" fmla="*/ 399605 h 994961"/>
              <a:gd name="connsiteX245" fmla="*/ 96287 w 994960"/>
              <a:gd name="connsiteY245" fmla="*/ 429695 h 994961"/>
              <a:gd name="connsiteX246" fmla="*/ 64191 w 994960"/>
              <a:gd name="connsiteY246" fmla="*/ 401194 h 994961"/>
              <a:gd name="connsiteX247" fmla="*/ 64191 w 994960"/>
              <a:gd name="connsiteY247" fmla="*/ 448663 h 994961"/>
              <a:gd name="connsiteX248" fmla="*/ 96287 w 994960"/>
              <a:gd name="connsiteY248" fmla="*/ 463796 h 994961"/>
              <a:gd name="connsiteX249" fmla="*/ 96287 w 994960"/>
              <a:gd name="connsiteY249" fmla="*/ 493886 h 994961"/>
              <a:gd name="connsiteX250" fmla="*/ 64191 w 994960"/>
              <a:gd name="connsiteY250" fmla="*/ 465385 h 994961"/>
              <a:gd name="connsiteX251" fmla="*/ 64191 w 994960"/>
              <a:gd name="connsiteY251" fmla="*/ 512855 h 994961"/>
              <a:gd name="connsiteX252" fmla="*/ 96287 w 994960"/>
              <a:gd name="connsiteY252" fmla="*/ 527988 h 994961"/>
              <a:gd name="connsiteX253" fmla="*/ 96287 w 994960"/>
              <a:gd name="connsiteY253" fmla="*/ 558077 h 994961"/>
              <a:gd name="connsiteX254" fmla="*/ 64191 w 994960"/>
              <a:gd name="connsiteY254" fmla="*/ 529576 h 994961"/>
              <a:gd name="connsiteX255" fmla="*/ 48143 w 994960"/>
              <a:gd name="connsiteY255" fmla="*/ 641911 h 994961"/>
              <a:gd name="connsiteX256" fmla="*/ 32096 w 994960"/>
              <a:gd name="connsiteY256" fmla="*/ 625863 h 994961"/>
              <a:gd name="connsiteX257" fmla="*/ 48143 w 994960"/>
              <a:gd name="connsiteY257" fmla="*/ 609815 h 994961"/>
              <a:gd name="connsiteX258" fmla="*/ 361411 w 994960"/>
              <a:gd name="connsiteY258" fmla="*/ 609815 h 994961"/>
              <a:gd name="connsiteX259" fmla="*/ 340437 w 994960"/>
              <a:gd name="connsiteY259" fmla="*/ 641911 h 994961"/>
              <a:gd name="connsiteX260" fmla="*/ 641910 w 994960"/>
              <a:gd name="connsiteY260" fmla="*/ 898675 h 994961"/>
              <a:gd name="connsiteX261" fmla="*/ 720528 w 994960"/>
              <a:gd name="connsiteY261" fmla="*/ 962866 h 994961"/>
              <a:gd name="connsiteX262" fmla="*/ 274433 w 994960"/>
              <a:gd name="connsiteY262" fmla="*/ 962866 h 994961"/>
              <a:gd name="connsiteX263" fmla="*/ 353051 w 994960"/>
              <a:gd name="connsiteY263" fmla="*/ 898675 h 994961"/>
              <a:gd name="connsiteX264" fmla="*/ 497480 w 994960"/>
              <a:gd name="connsiteY264" fmla="*/ 866579 h 994961"/>
              <a:gd name="connsiteX265" fmla="*/ 353051 w 994960"/>
              <a:gd name="connsiteY265" fmla="*/ 722149 h 994961"/>
              <a:gd name="connsiteX266" fmla="*/ 497480 w 994960"/>
              <a:gd name="connsiteY266" fmla="*/ 577720 h 994961"/>
              <a:gd name="connsiteX267" fmla="*/ 641910 w 994960"/>
              <a:gd name="connsiteY267" fmla="*/ 722149 h 994961"/>
              <a:gd name="connsiteX268" fmla="*/ 497480 w 994960"/>
              <a:gd name="connsiteY268" fmla="*/ 866579 h 994961"/>
              <a:gd name="connsiteX269" fmla="*/ 946817 w 994960"/>
              <a:gd name="connsiteY269" fmla="*/ 641911 h 994961"/>
              <a:gd name="connsiteX270" fmla="*/ 654524 w 994960"/>
              <a:gd name="connsiteY270" fmla="*/ 641911 h 994961"/>
              <a:gd name="connsiteX271" fmla="*/ 633549 w 994960"/>
              <a:gd name="connsiteY271" fmla="*/ 609815 h 994961"/>
              <a:gd name="connsiteX272" fmla="*/ 946817 w 994960"/>
              <a:gd name="connsiteY272" fmla="*/ 609815 h 994961"/>
              <a:gd name="connsiteX273" fmla="*/ 962865 w 994960"/>
              <a:gd name="connsiteY273" fmla="*/ 625863 h 994961"/>
              <a:gd name="connsiteX274" fmla="*/ 946817 w 994960"/>
              <a:gd name="connsiteY274" fmla="*/ 641911 h 99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994960" h="994961">
                <a:moveTo>
                  <a:pt x="946817" y="577720"/>
                </a:moveTo>
                <a:lnTo>
                  <a:pt x="929791" y="577720"/>
                </a:lnTo>
                <a:cubicBezTo>
                  <a:pt x="950155" y="565170"/>
                  <a:pt x="962865" y="549042"/>
                  <a:pt x="962865" y="529576"/>
                </a:cubicBezTo>
                <a:lnTo>
                  <a:pt x="962865" y="80239"/>
                </a:lnTo>
                <a:cubicBezTo>
                  <a:pt x="962865" y="28116"/>
                  <a:pt x="871922" y="0"/>
                  <a:pt x="786340" y="0"/>
                </a:cubicBezTo>
                <a:cubicBezTo>
                  <a:pt x="700757" y="0"/>
                  <a:pt x="609815" y="28116"/>
                  <a:pt x="609815" y="80239"/>
                </a:cubicBezTo>
                <a:lnTo>
                  <a:pt x="609815" y="529576"/>
                </a:lnTo>
                <a:cubicBezTo>
                  <a:pt x="609815" y="549042"/>
                  <a:pt x="622524" y="565170"/>
                  <a:pt x="642889" y="577720"/>
                </a:cubicBezTo>
                <a:lnTo>
                  <a:pt x="598661" y="577720"/>
                </a:lnTo>
                <a:cubicBezTo>
                  <a:pt x="569984" y="557564"/>
                  <a:pt x="535128" y="545624"/>
                  <a:pt x="497480" y="545624"/>
                </a:cubicBezTo>
                <a:cubicBezTo>
                  <a:pt x="459832" y="545624"/>
                  <a:pt x="424993" y="557564"/>
                  <a:pt x="396299" y="577720"/>
                </a:cubicBezTo>
                <a:lnTo>
                  <a:pt x="352072" y="577720"/>
                </a:lnTo>
                <a:cubicBezTo>
                  <a:pt x="372436" y="565170"/>
                  <a:pt x="385146" y="549042"/>
                  <a:pt x="385146" y="529576"/>
                </a:cubicBezTo>
                <a:lnTo>
                  <a:pt x="385146" y="272812"/>
                </a:lnTo>
                <a:cubicBezTo>
                  <a:pt x="385146" y="220689"/>
                  <a:pt x="294203" y="192573"/>
                  <a:pt x="208621" y="192573"/>
                </a:cubicBezTo>
                <a:cubicBezTo>
                  <a:pt x="123038" y="192573"/>
                  <a:pt x="32096" y="220689"/>
                  <a:pt x="32096" y="272812"/>
                </a:cubicBezTo>
                <a:lnTo>
                  <a:pt x="32096" y="529576"/>
                </a:lnTo>
                <a:cubicBezTo>
                  <a:pt x="32096" y="549042"/>
                  <a:pt x="44805" y="565170"/>
                  <a:pt x="65170" y="577720"/>
                </a:cubicBezTo>
                <a:lnTo>
                  <a:pt x="48143" y="577720"/>
                </a:lnTo>
                <a:cubicBezTo>
                  <a:pt x="21600" y="577720"/>
                  <a:pt x="0" y="599320"/>
                  <a:pt x="0" y="625863"/>
                </a:cubicBezTo>
                <a:cubicBezTo>
                  <a:pt x="0" y="652406"/>
                  <a:pt x="21600" y="674006"/>
                  <a:pt x="48143" y="674006"/>
                </a:cubicBezTo>
                <a:lnTo>
                  <a:pt x="327791" y="674006"/>
                </a:lnTo>
                <a:cubicBezTo>
                  <a:pt x="323442" y="689332"/>
                  <a:pt x="320955" y="705444"/>
                  <a:pt x="320955" y="722149"/>
                </a:cubicBezTo>
                <a:cubicBezTo>
                  <a:pt x="320955" y="781847"/>
                  <a:pt x="350820" y="834612"/>
                  <a:pt x="396299" y="866579"/>
                </a:cubicBezTo>
                <a:lnTo>
                  <a:pt x="353051" y="866579"/>
                </a:lnTo>
                <a:cubicBezTo>
                  <a:pt x="291106" y="866579"/>
                  <a:pt x="240716" y="916969"/>
                  <a:pt x="240716" y="978914"/>
                </a:cubicBezTo>
                <a:lnTo>
                  <a:pt x="240716" y="994962"/>
                </a:lnTo>
                <a:lnTo>
                  <a:pt x="754244" y="994962"/>
                </a:lnTo>
                <a:lnTo>
                  <a:pt x="754244" y="978914"/>
                </a:lnTo>
                <a:cubicBezTo>
                  <a:pt x="754244" y="916969"/>
                  <a:pt x="703854" y="866579"/>
                  <a:pt x="641910" y="866579"/>
                </a:cubicBezTo>
                <a:lnTo>
                  <a:pt x="598661" y="866579"/>
                </a:lnTo>
                <a:cubicBezTo>
                  <a:pt x="644141" y="834612"/>
                  <a:pt x="674006" y="781847"/>
                  <a:pt x="674006" y="722149"/>
                </a:cubicBezTo>
                <a:cubicBezTo>
                  <a:pt x="674006" y="705444"/>
                  <a:pt x="671518" y="689332"/>
                  <a:pt x="667169" y="674006"/>
                </a:cubicBezTo>
                <a:lnTo>
                  <a:pt x="946817" y="674006"/>
                </a:lnTo>
                <a:cubicBezTo>
                  <a:pt x="973360" y="674006"/>
                  <a:pt x="994961" y="652406"/>
                  <a:pt x="994961" y="625863"/>
                </a:cubicBezTo>
                <a:cubicBezTo>
                  <a:pt x="994961" y="599320"/>
                  <a:pt x="973360" y="577720"/>
                  <a:pt x="946817" y="577720"/>
                </a:cubicBezTo>
                <a:close/>
                <a:moveTo>
                  <a:pt x="770292" y="160157"/>
                </a:moveTo>
                <a:lnTo>
                  <a:pt x="770292" y="192252"/>
                </a:lnTo>
                <a:cubicBezTo>
                  <a:pt x="745835" y="191257"/>
                  <a:pt x="724315" y="188016"/>
                  <a:pt x="706101" y="183522"/>
                </a:cubicBezTo>
                <a:lnTo>
                  <a:pt x="706101" y="152037"/>
                </a:lnTo>
                <a:cubicBezTo>
                  <a:pt x="726385" y="156514"/>
                  <a:pt x="748307" y="159258"/>
                  <a:pt x="770292" y="160157"/>
                </a:cubicBezTo>
                <a:close/>
                <a:moveTo>
                  <a:pt x="802388" y="577399"/>
                </a:moveTo>
                <a:lnTo>
                  <a:pt x="802388" y="545303"/>
                </a:lnTo>
                <a:cubicBezTo>
                  <a:pt x="824373" y="544404"/>
                  <a:pt x="846294" y="541660"/>
                  <a:pt x="866579" y="537183"/>
                </a:cubicBezTo>
                <a:lnTo>
                  <a:pt x="866579" y="568669"/>
                </a:lnTo>
                <a:cubicBezTo>
                  <a:pt x="848364" y="573162"/>
                  <a:pt x="826844" y="576404"/>
                  <a:pt x="802388" y="577399"/>
                </a:cubicBezTo>
                <a:close/>
                <a:moveTo>
                  <a:pt x="802388" y="513208"/>
                </a:moveTo>
                <a:lnTo>
                  <a:pt x="802388" y="481112"/>
                </a:lnTo>
                <a:cubicBezTo>
                  <a:pt x="824373" y="480213"/>
                  <a:pt x="846294" y="477469"/>
                  <a:pt x="866579" y="472992"/>
                </a:cubicBezTo>
                <a:lnTo>
                  <a:pt x="866579" y="504478"/>
                </a:lnTo>
                <a:cubicBezTo>
                  <a:pt x="848364" y="508971"/>
                  <a:pt x="826844" y="512213"/>
                  <a:pt x="802388" y="513208"/>
                </a:cubicBezTo>
                <a:close/>
                <a:moveTo>
                  <a:pt x="802388" y="449016"/>
                </a:moveTo>
                <a:lnTo>
                  <a:pt x="802388" y="416921"/>
                </a:lnTo>
                <a:cubicBezTo>
                  <a:pt x="824373" y="416022"/>
                  <a:pt x="846294" y="413278"/>
                  <a:pt x="866579" y="408801"/>
                </a:cubicBezTo>
                <a:lnTo>
                  <a:pt x="866579" y="440287"/>
                </a:lnTo>
                <a:cubicBezTo>
                  <a:pt x="848364" y="444780"/>
                  <a:pt x="826844" y="448022"/>
                  <a:pt x="802388" y="449016"/>
                </a:cubicBezTo>
                <a:close/>
                <a:moveTo>
                  <a:pt x="802388" y="384825"/>
                </a:moveTo>
                <a:lnTo>
                  <a:pt x="802388" y="352730"/>
                </a:lnTo>
                <a:cubicBezTo>
                  <a:pt x="824373" y="351831"/>
                  <a:pt x="846294" y="349087"/>
                  <a:pt x="866579" y="344610"/>
                </a:cubicBezTo>
                <a:lnTo>
                  <a:pt x="866579" y="376095"/>
                </a:lnTo>
                <a:cubicBezTo>
                  <a:pt x="848364" y="380589"/>
                  <a:pt x="826844" y="383830"/>
                  <a:pt x="802388" y="384825"/>
                </a:cubicBezTo>
                <a:close/>
                <a:moveTo>
                  <a:pt x="802388" y="320634"/>
                </a:moveTo>
                <a:lnTo>
                  <a:pt x="802388" y="288539"/>
                </a:lnTo>
                <a:cubicBezTo>
                  <a:pt x="824373" y="287640"/>
                  <a:pt x="846294" y="284896"/>
                  <a:pt x="866579" y="280419"/>
                </a:cubicBezTo>
                <a:lnTo>
                  <a:pt x="866579" y="311904"/>
                </a:lnTo>
                <a:cubicBezTo>
                  <a:pt x="848364" y="316398"/>
                  <a:pt x="826844" y="319639"/>
                  <a:pt x="802388" y="320634"/>
                </a:cubicBezTo>
                <a:close/>
                <a:moveTo>
                  <a:pt x="802388" y="256443"/>
                </a:moveTo>
                <a:lnTo>
                  <a:pt x="802388" y="224348"/>
                </a:lnTo>
                <a:cubicBezTo>
                  <a:pt x="824373" y="223449"/>
                  <a:pt x="846294" y="220705"/>
                  <a:pt x="866579" y="216228"/>
                </a:cubicBezTo>
                <a:lnTo>
                  <a:pt x="866579" y="247713"/>
                </a:lnTo>
                <a:cubicBezTo>
                  <a:pt x="848364" y="252207"/>
                  <a:pt x="826844" y="255448"/>
                  <a:pt x="802388" y="256443"/>
                </a:cubicBezTo>
                <a:close/>
                <a:moveTo>
                  <a:pt x="802388" y="192252"/>
                </a:moveTo>
                <a:lnTo>
                  <a:pt x="802388" y="160157"/>
                </a:lnTo>
                <a:cubicBezTo>
                  <a:pt x="824373" y="159258"/>
                  <a:pt x="846294" y="156514"/>
                  <a:pt x="866579" y="152037"/>
                </a:cubicBezTo>
                <a:lnTo>
                  <a:pt x="866579" y="183522"/>
                </a:lnTo>
                <a:cubicBezTo>
                  <a:pt x="848364" y="188016"/>
                  <a:pt x="826844" y="191257"/>
                  <a:pt x="802388" y="192252"/>
                </a:cubicBezTo>
                <a:close/>
                <a:moveTo>
                  <a:pt x="770292" y="224348"/>
                </a:moveTo>
                <a:lnTo>
                  <a:pt x="770292" y="256443"/>
                </a:lnTo>
                <a:cubicBezTo>
                  <a:pt x="745835" y="255448"/>
                  <a:pt x="724315" y="252207"/>
                  <a:pt x="706101" y="247713"/>
                </a:cubicBezTo>
                <a:lnTo>
                  <a:pt x="706101" y="216228"/>
                </a:lnTo>
                <a:cubicBezTo>
                  <a:pt x="726385" y="220705"/>
                  <a:pt x="748307" y="223449"/>
                  <a:pt x="770292" y="224348"/>
                </a:cubicBezTo>
                <a:close/>
                <a:moveTo>
                  <a:pt x="770292" y="288539"/>
                </a:moveTo>
                <a:lnTo>
                  <a:pt x="770292" y="320634"/>
                </a:lnTo>
                <a:cubicBezTo>
                  <a:pt x="745835" y="319639"/>
                  <a:pt x="724315" y="316398"/>
                  <a:pt x="706101" y="311904"/>
                </a:cubicBezTo>
                <a:lnTo>
                  <a:pt x="706101" y="280419"/>
                </a:lnTo>
                <a:cubicBezTo>
                  <a:pt x="726385" y="284896"/>
                  <a:pt x="748307" y="287640"/>
                  <a:pt x="770292" y="288539"/>
                </a:cubicBezTo>
                <a:close/>
                <a:moveTo>
                  <a:pt x="770292" y="352730"/>
                </a:moveTo>
                <a:lnTo>
                  <a:pt x="770292" y="384825"/>
                </a:lnTo>
                <a:cubicBezTo>
                  <a:pt x="745835" y="383830"/>
                  <a:pt x="724315" y="380589"/>
                  <a:pt x="706101" y="376095"/>
                </a:cubicBezTo>
                <a:lnTo>
                  <a:pt x="706101" y="344610"/>
                </a:lnTo>
                <a:cubicBezTo>
                  <a:pt x="726385" y="349087"/>
                  <a:pt x="748307" y="351831"/>
                  <a:pt x="770292" y="352730"/>
                </a:cubicBezTo>
                <a:close/>
                <a:moveTo>
                  <a:pt x="770292" y="416921"/>
                </a:moveTo>
                <a:lnTo>
                  <a:pt x="770292" y="449016"/>
                </a:lnTo>
                <a:cubicBezTo>
                  <a:pt x="745835" y="448022"/>
                  <a:pt x="724315" y="444780"/>
                  <a:pt x="706101" y="440287"/>
                </a:cubicBezTo>
                <a:lnTo>
                  <a:pt x="706101" y="408801"/>
                </a:lnTo>
                <a:cubicBezTo>
                  <a:pt x="726385" y="413278"/>
                  <a:pt x="748307" y="416022"/>
                  <a:pt x="770292" y="416921"/>
                </a:cubicBezTo>
                <a:close/>
                <a:moveTo>
                  <a:pt x="770292" y="481112"/>
                </a:moveTo>
                <a:lnTo>
                  <a:pt x="770292" y="513208"/>
                </a:lnTo>
                <a:cubicBezTo>
                  <a:pt x="745835" y="512213"/>
                  <a:pt x="724315" y="508971"/>
                  <a:pt x="706101" y="504478"/>
                </a:cubicBezTo>
                <a:lnTo>
                  <a:pt x="706101" y="472992"/>
                </a:lnTo>
                <a:cubicBezTo>
                  <a:pt x="726385" y="477469"/>
                  <a:pt x="748307" y="480213"/>
                  <a:pt x="770292" y="481112"/>
                </a:cubicBezTo>
                <a:close/>
                <a:moveTo>
                  <a:pt x="770292" y="545303"/>
                </a:moveTo>
                <a:lnTo>
                  <a:pt x="770292" y="577399"/>
                </a:lnTo>
                <a:cubicBezTo>
                  <a:pt x="745835" y="576404"/>
                  <a:pt x="724315" y="573162"/>
                  <a:pt x="706101" y="568669"/>
                </a:cubicBezTo>
                <a:lnTo>
                  <a:pt x="706101" y="537183"/>
                </a:lnTo>
                <a:cubicBezTo>
                  <a:pt x="726385" y="541660"/>
                  <a:pt x="748307" y="544404"/>
                  <a:pt x="770292" y="545303"/>
                </a:cubicBezTo>
                <a:close/>
                <a:moveTo>
                  <a:pt x="898674" y="558077"/>
                </a:moveTo>
                <a:lnTo>
                  <a:pt x="898674" y="527988"/>
                </a:lnTo>
                <a:cubicBezTo>
                  <a:pt x="910662" y="523687"/>
                  <a:pt x="921558" y="518664"/>
                  <a:pt x="930770" y="512855"/>
                </a:cubicBezTo>
                <a:lnTo>
                  <a:pt x="930770" y="529576"/>
                </a:lnTo>
                <a:cubicBezTo>
                  <a:pt x="930770" y="538419"/>
                  <a:pt x="919279" y="549042"/>
                  <a:pt x="898674" y="558077"/>
                </a:cubicBezTo>
                <a:close/>
                <a:moveTo>
                  <a:pt x="898674" y="493886"/>
                </a:moveTo>
                <a:lnTo>
                  <a:pt x="898674" y="463796"/>
                </a:lnTo>
                <a:cubicBezTo>
                  <a:pt x="910662" y="459496"/>
                  <a:pt x="921558" y="454473"/>
                  <a:pt x="930770" y="448663"/>
                </a:cubicBezTo>
                <a:lnTo>
                  <a:pt x="930770" y="465385"/>
                </a:lnTo>
                <a:cubicBezTo>
                  <a:pt x="930770" y="474228"/>
                  <a:pt x="919279" y="484851"/>
                  <a:pt x="898674" y="493886"/>
                </a:cubicBezTo>
                <a:close/>
                <a:moveTo>
                  <a:pt x="898674" y="429695"/>
                </a:moveTo>
                <a:lnTo>
                  <a:pt x="898674" y="399605"/>
                </a:lnTo>
                <a:cubicBezTo>
                  <a:pt x="910662" y="395305"/>
                  <a:pt x="921558" y="390282"/>
                  <a:pt x="930770" y="384472"/>
                </a:cubicBezTo>
                <a:lnTo>
                  <a:pt x="930770" y="401194"/>
                </a:lnTo>
                <a:cubicBezTo>
                  <a:pt x="930770" y="410036"/>
                  <a:pt x="919279" y="420660"/>
                  <a:pt x="898674" y="429695"/>
                </a:cubicBezTo>
                <a:close/>
                <a:moveTo>
                  <a:pt x="898674" y="365504"/>
                </a:moveTo>
                <a:lnTo>
                  <a:pt x="898674" y="335414"/>
                </a:lnTo>
                <a:cubicBezTo>
                  <a:pt x="910662" y="331114"/>
                  <a:pt x="921558" y="326091"/>
                  <a:pt x="930770" y="320281"/>
                </a:cubicBezTo>
                <a:lnTo>
                  <a:pt x="930770" y="337003"/>
                </a:lnTo>
                <a:cubicBezTo>
                  <a:pt x="930770" y="345845"/>
                  <a:pt x="919279" y="356469"/>
                  <a:pt x="898674" y="365504"/>
                </a:cubicBezTo>
                <a:close/>
                <a:moveTo>
                  <a:pt x="898674" y="301313"/>
                </a:moveTo>
                <a:lnTo>
                  <a:pt x="898674" y="271223"/>
                </a:lnTo>
                <a:cubicBezTo>
                  <a:pt x="910662" y="266922"/>
                  <a:pt x="921558" y="261900"/>
                  <a:pt x="930770" y="256090"/>
                </a:cubicBezTo>
                <a:lnTo>
                  <a:pt x="930770" y="272812"/>
                </a:lnTo>
                <a:cubicBezTo>
                  <a:pt x="930770" y="281654"/>
                  <a:pt x="919279" y="292278"/>
                  <a:pt x="898674" y="301313"/>
                </a:cubicBezTo>
                <a:close/>
                <a:moveTo>
                  <a:pt x="898674" y="237122"/>
                </a:moveTo>
                <a:lnTo>
                  <a:pt x="898674" y="207032"/>
                </a:lnTo>
                <a:cubicBezTo>
                  <a:pt x="910662" y="202731"/>
                  <a:pt x="921558" y="197708"/>
                  <a:pt x="930770" y="191899"/>
                </a:cubicBezTo>
                <a:lnTo>
                  <a:pt x="930770" y="208621"/>
                </a:lnTo>
                <a:cubicBezTo>
                  <a:pt x="930770" y="217463"/>
                  <a:pt x="919279" y="228087"/>
                  <a:pt x="898674" y="237122"/>
                </a:cubicBezTo>
                <a:close/>
                <a:moveTo>
                  <a:pt x="898674" y="172931"/>
                </a:moveTo>
                <a:lnTo>
                  <a:pt x="898674" y="142841"/>
                </a:lnTo>
                <a:cubicBezTo>
                  <a:pt x="910662" y="138540"/>
                  <a:pt x="921558" y="133517"/>
                  <a:pt x="930770" y="127708"/>
                </a:cubicBezTo>
                <a:lnTo>
                  <a:pt x="930770" y="144430"/>
                </a:lnTo>
                <a:cubicBezTo>
                  <a:pt x="930770" y="153272"/>
                  <a:pt x="919279" y="163896"/>
                  <a:pt x="898674" y="172931"/>
                </a:cubicBezTo>
                <a:close/>
                <a:moveTo>
                  <a:pt x="786340" y="32096"/>
                </a:moveTo>
                <a:cubicBezTo>
                  <a:pt x="874506" y="32096"/>
                  <a:pt x="930770" y="60612"/>
                  <a:pt x="930770" y="80239"/>
                </a:cubicBezTo>
                <a:cubicBezTo>
                  <a:pt x="930770" y="99865"/>
                  <a:pt x="874506" y="128382"/>
                  <a:pt x="786340" y="128382"/>
                </a:cubicBezTo>
                <a:cubicBezTo>
                  <a:pt x="698173" y="128382"/>
                  <a:pt x="641910" y="99865"/>
                  <a:pt x="641910" y="80239"/>
                </a:cubicBezTo>
                <a:cubicBezTo>
                  <a:pt x="641910" y="60612"/>
                  <a:pt x="698173" y="32096"/>
                  <a:pt x="786340" y="32096"/>
                </a:cubicBezTo>
                <a:close/>
                <a:moveTo>
                  <a:pt x="641910" y="127708"/>
                </a:moveTo>
                <a:cubicBezTo>
                  <a:pt x="651121" y="133517"/>
                  <a:pt x="662018" y="138540"/>
                  <a:pt x="674006" y="142841"/>
                </a:cubicBezTo>
                <a:lnTo>
                  <a:pt x="674006" y="172931"/>
                </a:lnTo>
                <a:cubicBezTo>
                  <a:pt x="653400" y="163896"/>
                  <a:pt x="641910" y="153272"/>
                  <a:pt x="641910" y="144430"/>
                </a:cubicBezTo>
                <a:close/>
                <a:moveTo>
                  <a:pt x="641910" y="191899"/>
                </a:moveTo>
                <a:cubicBezTo>
                  <a:pt x="651121" y="197708"/>
                  <a:pt x="662018" y="202731"/>
                  <a:pt x="674006" y="207032"/>
                </a:cubicBezTo>
                <a:lnTo>
                  <a:pt x="674006" y="237122"/>
                </a:lnTo>
                <a:cubicBezTo>
                  <a:pt x="653400" y="228087"/>
                  <a:pt x="641910" y="217463"/>
                  <a:pt x="641910" y="208621"/>
                </a:cubicBezTo>
                <a:close/>
                <a:moveTo>
                  <a:pt x="641910" y="256090"/>
                </a:moveTo>
                <a:cubicBezTo>
                  <a:pt x="651121" y="261900"/>
                  <a:pt x="662018" y="266922"/>
                  <a:pt x="674006" y="271223"/>
                </a:cubicBezTo>
                <a:lnTo>
                  <a:pt x="674006" y="301313"/>
                </a:lnTo>
                <a:cubicBezTo>
                  <a:pt x="653400" y="292278"/>
                  <a:pt x="641910" y="281654"/>
                  <a:pt x="641910" y="272812"/>
                </a:cubicBezTo>
                <a:close/>
                <a:moveTo>
                  <a:pt x="641910" y="320281"/>
                </a:moveTo>
                <a:cubicBezTo>
                  <a:pt x="651121" y="326091"/>
                  <a:pt x="662018" y="331114"/>
                  <a:pt x="674006" y="335414"/>
                </a:cubicBezTo>
                <a:lnTo>
                  <a:pt x="674006" y="365504"/>
                </a:lnTo>
                <a:cubicBezTo>
                  <a:pt x="653400" y="356469"/>
                  <a:pt x="641910" y="345845"/>
                  <a:pt x="641910" y="337003"/>
                </a:cubicBezTo>
                <a:close/>
                <a:moveTo>
                  <a:pt x="641910" y="384472"/>
                </a:moveTo>
                <a:cubicBezTo>
                  <a:pt x="651121" y="390282"/>
                  <a:pt x="662018" y="395305"/>
                  <a:pt x="674006" y="399605"/>
                </a:cubicBezTo>
                <a:lnTo>
                  <a:pt x="674006" y="429695"/>
                </a:lnTo>
                <a:cubicBezTo>
                  <a:pt x="653400" y="420660"/>
                  <a:pt x="641910" y="410036"/>
                  <a:pt x="641910" y="401194"/>
                </a:cubicBezTo>
                <a:close/>
                <a:moveTo>
                  <a:pt x="641910" y="448663"/>
                </a:moveTo>
                <a:cubicBezTo>
                  <a:pt x="651121" y="454473"/>
                  <a:pt x="662018" y="459496"/>
                  <a:pt x="674006" y="463796"/>
                </a:cubicBezTo>
                <a:lnTo>
                  <a:pt x="674006" y="493886"/>
                </a:lnTo>
                <a:cubicBezTo>
                  <a:pt x="653400" y="484851"/>
                  <a:pt x="641910" y="474228"/>
                  <a:pt x="641910" y="465385"/>
                </a:cubicBezTo>
                <a:close/>
                <a:moveTo>
                  <a:pt x="641910" y="512855"/>
                </a:moveTo>
                <a:cubicBezTo>
                  <a:pt x="651121" y="518664"/>
                  <a:pt x="662018" y="523687"/>
                  <a:pt x="674006" y="527988"/>
                </a:cubicBezTo>
                <a:lnTo>
                  <a:pt x="674006" y="558077"/>
                </a:lnTo>
                <a:cubicBezTo>
                  <a:pt x="653400" y="549042"/>
                  <a:pt x="641910" y="538419"/>
                  <a:pt x="641910" y="529576"/>
                </a:cubicBezTo>
                <a:close/>
                <a:moveTo>
                  <a:pt x="192573" y="352730"/>
                </a:moveTo>
                <a:lnTo>
                  <a:pt x="192573" y="384825"/>
                </a:lnTo>
                <a:cubicBezTo>
                  <a:pt x="168116" y="383830"/>
                  <a:pt x="146596" y="380589"/>
                  <a:pt x="128382" y="376095"/>
                </a:cubicBezTo>
                <a:lnTo>
                  <a:pt x="128382" y="344610"/>
                </a:lnTo>
                <a:cubicBezTo>
                  <a:pt x="148666" y="349087"/>
                  <a:pt x="170588" y="351831"/>
                  <a:pt x="192573" y="352730"/>
                </a:cubicBezTo>
                <a:close/>
                <a:moveTo>
                  <a:pt x="224669" y="577399"/>
                </a:moveTo>
                <a:lnTo>
                  <a:pt x="224669" y="545303"/>
                </a:lnTo>
                <a:cubicBezTo>
                  <a:pt x="246654" y="544404"/>
                  <a:pt x="268575" y="541660"/>
                  <a:pt x="288860" y="537183"/>
                </a:cubicBezTo>
                <a:lnTo>
                  <a:pt x="288860" y="568669"/>
                </a:lnTo>
                <a:cubicBezTo>
                  <a:pt x="270645" y="573162"/>
                  <a:pt x="249125" y="576404"/>
                  <a:pt x="224669" y="577399"/>
                </a:cubicBezTo>
                <a:close/>
                <a:moveTo>
                  <a:pt x="224669" y="513208"/>
                </a:moveTo>
                <a:lnTo>
                  <a:pt x="224669" y="481112"/>
                </a:lnTo>
                <a:cubicBezTo>
                  <a:pt x="246654" y="480213"/>
                  <a:pt x="268575" y="477469"/>
                  <a:pt x="288860" y="472992"/>
                </a:cubicBezTo>
                <a:lnTo>
                  <a:pt x="288860" y="504478"/>
                </a:lnTo>
                <a:cubicBezTo>
                  <a:pt x="270645" y="508971"/>
                  <a:pt x="249125" y="512213"/>
                  <a:pt x="224669" y="513208"/>
                </a:cubicBezTo>
                <a:close/>
                <a:moveTo>
                  <a:pt x="224669" y="449016"/>
                </a:moveTo>
                <a:lnTo>
                  <a:pt x="224669" y="416921"/>
                </a:lnTo>
                <a:cubicBezTo>
                  <a:pt x="246654" y="416022"/>
                  <a:pt x="268575" y="413278"/>
                  <a:pt x="288860" y="408801"/>
                </a:cubicBezTo>
                <a:lnTo>
                  <a:pt x="288860" y="440287"/>
                </a:lnTo>
                <a:cubicBezTo>
                  <a:pt x="270645" y="444780"/>
                  <a:pt x="249125" y="448022"/>
                  <a:pt x="224669" y="449016"/>
                </a:cubicBezTo>
                <a:close/>
                <a:moveTo>
                  <a:pt x="224669" y="384825"/>
                </a:moveTo>
                <a:lnTo>
                  <a:pt x="224669" y="352730"/>
                </a:lnTo>
                <a:cubicBezTo>
                  <a:pt x="246654" y="351831"/>
                  <a:pt x="268575" y="349087"/>
                  <a:pt x="288860" y="344610"/>
                </a:cubicBezTo>
                <a:lnTo>
                  <a:pt x="288860" y="376095"/>
                </a:lnTo>
                <a:cubicBezTo>
                  <a:pt x="270645" y="380589"/>
                  <a:pt x="249125" y="383830"/>
                  <a:pt x="224669" y="384825"/>
                </a:cubicBezTo>
                <a:close/>
                <a:moveTo>
                  <a:pt x="192573" y="416921"/>
                </a:moveTo>
                <a:lnTo>
                  <a:pt x="192573" y="449016"/>
                </a:lnTo>
                <a:cubicBezTo>
                  <a:pt x="168116" y="448022"/>
                  <a:pt x="146596" y="444780"/>
                  <a:pt x="128382" y="440287"/>
                </a:cubicBezTo>
                <a:lnTo>
                  <a:pt x="128382" y="408801"/>
                </a:lnTo>
                <a:cubicBezTo>
                  <a:pt x="148666" y="413278"/>
                  <a:pt x="170588" y="416022"/>
                  <a:pt x="192573" y="416921"/>
                </a:cubicBezTo>
                <a:close/>
                <a:moveTo>
                  <a:pt x="192573" y="481112"/>
                </a:moveTo>
                <a:lnTo>
                  <a:pt x="192573" y="513208"/>
                </a:lnTo>
                <a:cubicBezTo>
                  <a:pt x="168116" y="512213"/>
                  <a:pt x="146596" y="508971"/>
                  <a:pt x="128382" y="504478"/>
                </a:cubicBezTo>
                <a:lnTo>
                  <a:pt x="128382" y="472992"/>
                </a:lnTo>
                <a:cubicBezTo>
                  <a:pt x="148666" y="477469"/>
                  <a:pt x="170588" y="480213"/>
                  <a:pt x="192573" y="481112"/>
                </a:cubicBezTo>
                <a:close/>
                <a:moveTo>
                  <a:pt x="192573" y="545303"/>
                </a:moveTo>
                <a:lnTo>
                  <a:pt x="192573" y="577399"/>
                </a:lnTo>
                <a:cubicBezTo>
                  <a:pt x="168116" y="576404"/>
                  <a:pt x="146596" y="573162"/>
                  <a:pt x="128382" y="568669"/>
                </a:cubicBezTo>
                <a:lnTo>
                  <a:pt x="128382" y="537183"/>
                </a:lnTo>
                <a:cubicBezTo>
                  <a:pt x="148666" y="541660"/>
                  <a:pt x="170588" y="544404"/>
                  <a:pt x="192573" y="545303"/>
                </a:cubicBezTo>
                <a:close/>
                <a:moveTo>
                  <a:pt x="320955" y="558077"/>
                </a:moveTo>
                <a:lnTo>
                  <a:pt x="320955" y="527988"/>
                </a:lnTo>
                <a:cubicBezTo>
                  <a:pt x="332943" y="523687"/>
                  <a:pt x="343839" y="518664"/>
                  <a:pt x="353051" y="512855"/>
                </a:cubicBezTo>
                <a:lnTo>
                  <a:pt x="353051" y="529576"/>
                </a:lnTo>
                <a:cubicBezTo>
                  <a:pt x="353051" y="538419"/>
                  <a:pt x="341560" y="549042"/>
                  <a:pt x="320955" y="558077"/>
                </a:cubicBezTo>
                <a:close/>
                <a:moveTo>
                  <a:pt x="320955" y="493886"/>
                </a:moveTo>
                <a:lnTo>
                  <a:pt x="320955" y="463796"/>
                </a:lnTo>
                <a:cubicBezTo>
                  <a:pt x="332943" y="459496"/>
                  <a:pt x="343839" y="454473"/>
                  <a:pt x="353051" y="448663"/>
                </a:cubicBezTo>
                <a:lnTo>
                  <a:pt x="353051" y="465385"/>
                </a:lnTo>
                <a:cubicBezTo>
                  <a:pt x="353051" y="474228"/>
                  <a:pt x="341560" y="484851"/>
                  <a:pt x="320955" y="493886"/>
                </a:cubicBezTo>
                <a:close/>
                <a:moveTo>
                  <a:pt x="320955" y="429695"/>
                </a:moveTo>
                <a:lnTo>
                  <a:pt x="320955" y="399605"/>
                </a:lnTo>
                <a:cubicBezTo>
                  <a:pt x="332943" y="395305"/>
                  <a:pt x="343839" y="390282"/>
                  <a:pt x="353051" y="384472"/>
                </a:cubicBezTo>
                <a:lnTo>
                  <a:pt x="353051" y="401194"/>
                </a:lnTo>
                <a:cubicBezTo>
                  <a:pt x="353051" y="410036"/>
                  <a:pt x="341560" y="420660"/>
                  <a:pt x="320955" y="429695"/>
                </a:cubicBezTo>
                <a:close/>
                <a:moveTo>
                  <a:pt x="320955" y="365504"/>
                </a:moveTo>
                <a:lnTo>
                  <a:pt x="320955" y="335414"/>
                </a:lnTo>
                <a:cubicBezTo>
                  <a:pt x="332943" y="331114"/>
                  <a:pt x="343839" y="326091"/>
                  <a:pt x="353051" y="320281"/>
                </a:cubicBezTo>
                <a:lnTo>
                  <a:pt x="353051" y="337003"/>
                </a:lnTo>
                <a:cubicBezTo>
                  <a:pt x="353051" y="345845"/>
                  <a:pt x="341560" y="356469"/>
                  <a:pt x="320955" y="365504"/>
                </a:cubicBezTo>
                <a:close/>
                <a:moveTo>
                  <a:pt x="208621" y="224669"/>
                </a:moveTo>
                <a:cubicBezTo>
                  <a:pt x="296787" y="224669"/>
                  <a:pt x="353051" y="253186"/>
                  <a:pt x="353051" y="272812"/>
                </a:cubicBezTo>
                <a:cubicBezTo>
                  <a:pt x="353051" y="292438"/>
                  <a:pt x="296787" y="320955"/>
                  <a:pt x="208621" y="320955"/>
                </a:cubicBezTo>
                <a:cubicBezTo>
                  <a:pt x="120454" y="320955"/>
                  <a:pt x="64191" y="292438"/>
                  <a:pt x="64191" y="272812"/>
                </a:cubicBezTo>
                <a:cubicBezTo>
                  <a:pt x="64191" y="253186"/>
                  <a:pt x="120454" y="224669"/>
                  <a:pt x="208621" y="224669"/>
                </a:cubicBezTo>
                <a:close/>
                <a:moveTo>
                  <a:pt x="64191" y="320281"/>
                </a:moveTo>
                <a:cubicBezTo>
                  <a:pt x="73402" y="326091"/>
                  <a:pt x="84299" y="331114"/>
                  <a:pt x="96287" y="335414"/>
                </a:cubicBezTo>
                <a:lnTo>
                  <a:pt x="96287" y="365504"/>
                </a:lnTo>
                <a:cubicBezTo>
                  <a:pt x="75681" y="356469"/>
                  <a:pt x="64191" y="345845"/>
                  <a:pt x="64191" y="337003"/>
                </a:cubicBezTo>
                <a:close/>
                <a:moveTo>
                  <a:pt x="64191" y="384472"/>
                </a:moveTo>
                <a:cubicBezTo>
                  <a:pt x="73402" y="390282"/>
                  <a:pt x="84299" y="395305"/>
                  <a:pt x="96287" y="399605"/>
                </a:cubicBezTo>
                <a:lnTo>
                  <a:pt x="96287" y="429695"/>
                </a:lnTo>
                <a:cubicBezTo>
                  <a:pt x="75681" y="420660"/>
                  <a:pt x="64191" y="410036"/>
                  <a:pt x="64191" y="401194"/>
                </a:cubicBezTo>
                <a:close/>
                <a:moveTo>
                  <a:pt x="64191" y="448663"/>
                </a:moveTo>
                <a:cubicBezTo>
                  <a:pt x="73402" y="454473"/>
                  <a:pt x="84299" y="459496"/>
                  <a:pt x="96287" y="463796"/>
                </a:cubicBezTo>
                <a:lnTo>
                  <a:pt x="96287" y="493886"/>
                </a:lnTo>
                <a:cubicBezTo>
                  <a:pt x="75681" y="484851"/>
                  <a:pt x="64191" y="474228"/>
                  <a:pt x="64191" y="465385"/>
                </a:cubicBezTo>
                <a:close/>
                <a:moveTo>
                  <a:pt x="64191" y="512855"/>
                </a:moveTo>
                <a:cubicBezTo>
                  <a:pt x="73402" y="518664"/>
                  <a:pt x="84299" y="523687"/>
                  <a:pt x="96287" y="527988"/>
                </a:cubicBezTo>
                <a:lnTo>
                  <a:pt x="96287" y="558077"/>
                </a:lnTo>
                <a:cubicBezTo>
                  <a:pt x="75681" y="549042"/>
                  <a:pt x="64191" y="538419"/>
                  <a:pt x="64191" y="529576"/>
                </a:cubicBezTo>
                <a:close/>
                <a:moveTo>
                  <a:pt x="48143" y="641911"/>
                </a:moveTo>
                <a:cubicBezTo>
                  <a:pt x="39301" y="641911"/>
                  <a:pt x="32096" y="634705"/>
                  <a:pt x="32096" y="625863"/>
                </a:cubicBezTo>
                <a:cubicBezTo>
                  <a:pt x="32096" y="617021"/>
                  <a:pt x="39301" y="609815"/>
                  <a:pt x="48143" y="609815"/>
                </a:cubicBezTo>
                <a:lnTo>
                  <a:pt x="361411" y="609815"/>
                </a:lnTo>
                <a:cubicBezTo>
                  <a:pt x="353275" y="619652"/>
                  <a:pt x="346310" y="630453"/>
                  <a:pt x="340437" y="641911"/>
                </a:cubicBezTo>
                <a:close/>
                <a:moveTo>
                  <a:pt x="641910" y="898675"/>
                </a:moveTo>
                <a:cubicBezTo>
                  <a:pt x="680665" y="898675"/>
                  <a:pt x="713082" y="926293"/>
                  <a:pt x="720528" y="962866"/>
                </a:cubicBezTo>
                <a:lnTo>
                  <a:pt x="274433" y="962866"/>
                </a:lnTo>
                <a:cubicBezTo>
                  <a:pt x="281879" y="926293"/>
                  <a:pt x="314311" y="898675"/>
                  <a:pt x="353051" y="898675"/>
                </a:cubicBezTo>
                <a:close/>
                <a:moveTo>
                  <a:pt x="497480" y="866579"/>
                </a:moveTo>
                <a:cubicBezTo>
                  <a:pt x="417851" y="866579"/>
                  <a:pt x="353051" y="801779"/>
                  <a:pt x="353051" y="722149"/>
                </a:cubicBezTo>
                <a:cubicBezTo>
                  <a:pt x="353051" y="642520"/>
                  <a:pt x="417851" y="577720"/>
                  <a:pt x="497480" y="577720"/>
                </a:cubicBezTo>
                <a:cubicBezTo>
                  <a:pt x="577109" y="577720"/>
                  <a:pt x="641910" y="642520"/>
                  <a:pt x="641910" y="722149"/>
                </a:cubicBezTo>
                <a:cubicBezTo>
                  <a:pt x="641910" y="801779"/>
                  <a:pt x="577109" y="866579"/>
                  <a:pt x="497480" y="866579"/>
                </a:cubicBezTo>
                <a:close/>
                <a:moveTo>
                  <a:pt x="946817" y="641911"/>
                </a:moveTo>
                <a:lnTo>
                  <a:pt x="654524" y="641911"/>
                </a:lnTo>
                <a:cubicBezTo>
                  <a:pt x="648650" y="630453"/>
                  <a:pt x="641685" y="619652"/>
                  <a:pt x="633549" y="609815"/>
                </a:cubicBezTo>
                <a:lnTo>
                  <a:pt x="946817" y="609815"/>
                </a:lnTo>
                <a:cubicBezTo>
                  <a:pt x="955660" y="609815"/>
                  <a:pt x="962865" y="617021"/>
                  <a:pt x="962865" y="625863"/>
                </a:cubicBezTo>
                <a:cubicBezTo>
                  <a:pt x="962865" y="634705"/>
                  <a:pt x="955660" y="641911"/>
                  <a:pt x="946817" y="641911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rgbClr val="F2F7FC"/>
              </a:gs>
            </a:gsLst>
            <a:lin ang="5400000" scaled="0"/>
          </a:gradFill>
          <a:ln w="159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67" name="图片 166" descr="黑暗中的灯光&#10;&#10;描述已自动生成">
            <a:extLst>
              <a:ext uri="{FF2B5EF4-FFF2-40B4-BE49-F238E27FC236}">
                <a16:creationId xmlns:a16="http://schemas.microsoft.com/office/drawing/2014/main" id="{A0D11692-9725-8A47-9F6E-A933552CE5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9" b="18847"/>
          <a:stretch/>
        </p:blipFill>
        <p:spPr>
          <a:xfrm>
            <a:off x="-1" y="1910922"/>
            <a:ext cx="3597323" cy="4947078"/>
          </a:xfrm>
          <a:prstGeom prst="rect">
            <a:avLst/>
          </a:prstGeom>
        </p:spPr>
      </p:pic>
      <p:pic>
        <p:nvPicPr>
          <p:cNvPr id="168" name="图片 167" descr="黑暗中的灯光&#10;&#10;描述已自动生成">
            <a:extLst>
              <a:ext uri="{FF2B5EF4-FFF2-40B4-BE49-F238E27FC236}">
                <a16:creationId xmlns:a16="http://schemas.microsoft.com/office/drawing/2014/main" id="{1549F61C-F4DF-A848-A990-C3900C82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9" b="18847"/>
          <a:stretch/>
        </p:blipFill>
        <p:spPr>
          <a:xfrm flipH="1">
            <a:off x="8594676" y="1910922"/>
            <a:ext cx="3597323" cy="4947078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A6EBDC46-FF55-AA49-8B3B-9FF0DA915627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企业文化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43DCE381-D87D-D645-A929-E445FD2F3648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CF976B31-6B36-784A-8308-C578F39A87A9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673FD2C5-7BFE-8940-A522-8EF97F14E7C5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23552B09-B34D-424A-B892-4DF8F9D14593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08" name="直接连接符 10">
            <a:extLst>
              <a:ext uri="{FF2B5EF4-FFF2-40B4-BE49-F238E27FC236}">
                <a16:creationId xmlns:a16="http://schemas.microsoft.com/office/drawing/2014/main" id="{8AB5D655-8E01-0543-9F9E-19EB52D970CB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1AFBBF00-D14A-E144-BA29-9D40051100AA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64189A9B-88CE-B84A-8558-3623C334BDE0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AB519D4A-B722-4445-84A3-9E685DAF2DA4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133FF974-D761-3347-AC2A-E65EA8F3C05D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03" name="直接连接符 16">
            <a:extLst>
              <a:ext uri="{FF2B5EF4-FFF2-40B4-BE49-F238E27FC236}">
                <a16:creationId xmlns:a16="http://schemas.microsoft.com/office/drawing/2014/main" id="{A724991C-DA94-764B-B7C9-E3C8D8DE7D50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91">
            <a:extLst>
              <a:ext uri="{FF2B5EF4-FFF2-40B4-BE49-F238E27FC236}">
                <a16:creationId xmlns:a16="http://schemas.microsoft.com/office/drawing/2014/main" id="{E62E529A-03D0-F34D-82AD-35D1425E13EE}"/>
              </a:ext>
            </a:extLst>
          </p:cNvPr>
          <p:cNvSpPr txBox="1"/>
          <p:nvPr/>
        </p:nvSpPr>
        <p:spPr>
          <a:xfrm>
            <a:off x="1461042" y="4542963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88900" dist="38100" dir="5400000" algn="t" rotWithShape="0">
                    <a:schemeClr val="tx2">
                      <a:lumMod val="50000"/>
                      <a:alpha val="30000"/>
                    </a:schemeClr>
                  </a:outerShdw>
                </a:effectLst>
                <a:latin typeface="+mn-ea"/>
              </a:rPr>
              <a:t>诚实守信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B09B5AC6-7E93-AC48-B250-CD76117D3A56}"/>
              </a:ext>
            </a:extLst>
          </p:cNvPr>
          <p:cNvSpPr txBox="1"/>
          <p:nvPr/>
        </p:nvSpPr>
        <p:spPr>
          <a:xfrm>
            <a:off x="3942301" y="4542963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38100" dir="5400000" algn="t" rotWithShape="0">
                    <a:srgbClr val="44546A">
                      <a:lumMod val="50000"/>
                      <a:alpha val="30000"/>
                    </a:srgbClr>
                  </a:outerShdw>
                </a:effectLst>
                <a:uLnTx/>
                <a:uFillTx/>
                <a:latin typeface="+mn-ea"/>
              </a:rPr>
              <a:t>业绩导向</a:t>
            </a:r>
            <a:endParaRPr lang="zh-CN" altLang="en-US" sz="3200" b="1" dirty="0">
              <a:solidFill>
                <a:schemeClr val="bg1"/>
              </a:solidFill>
              <a:effectLst>
                <a:outerShdw blurRad="88900" dist="38100" dir="5400000" algn="t" rotWithShape="0">
                  <a:schemeClr val="tx2">
                    <a:lumMod val="50000"/>
                    <a:alpha val="30000"/>
                  </a:schemeClr>
                </a:outerShdw>
              </a:effectLst>
              <a:latin typeface="+mn-ea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1D149568-603E-ED4B-9676-5D962F55D6B8}"/>
              </a:ext>
            </a:extLst>
          </p:cNvPr>
          <p:cNvSpPr txBox="1"/>
          <p:nvPr/>
        </p:nvSpPr>
        <p:spPr>
          <a:xfrm>
            <a:off x="6423562" y="4542963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88900" dist="38100" dir="5400000" algn="t" rotWithShape="0">
                    <a:srgbClr val="44546A">
                      <a:lumMod val="50000"/>
                      <a:alpha val="30000"/>
                    </a:srgbClr>
                  </a:outerShdw>
                </a:effectLst>
                <a:latin typeface="+mn-ea"/>
              </a:rPr>
              <a:t>以人为本</a:t>
            </a:r>
            <a:endParaRPr lang="zh-CN" altLang="en-US" sz="3200" b="1" dirty="0">
              <a:solidFill>
                <a:schemeClr val="bg1"/>
              </a:solidFill>
              <a:effectLst>
                <a:outerShdw blurRad="88900" dist="38100" dir="5400000" algn="t" rotWithShape="0">
                  <a:schemeClr val="tx2">
                    <a:lumMod val="50000"/>
                    <a:alpha val="30000"/>
                  </a:schemeClr>
                </a:outerShdw>
              </a:effectLst>
              <a:latin typeface="+mn-ea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CA9E4A18-69A7-FF47-B1BB-D249A66B6662}"/>
              </a:ext>
            </a:extLst>
          </p:cNvPr>
          <p:cNvSpPr txBox="1"/>
          <p:nvPr/>
        </p:nvSpPr>
        <p:spPr>
          <a:xfrm>
            <a:off x="8904823" y="4542963"/>
            <a:ext cx="182614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38100" dir="5400000" algn="t" rotWithShape="0">
                    <a:srgbClr val="44546A">
                      <a:lumMod val="50000"/>
                      <a:alpha val="30000"/>
                    </a:srgbClr>
                  </a:outerShdw>
                </a:effectLst>
                <a:uLnTx/>
                <a:uFillTx/>
                <a:latin typeface="+mn-ea"/>
              </a:rPr>
              <a:t>创新发展</a:t>
            </a:r>
            <a:endParaRPr lang="zh-CN" altLang="en-US" sz="3200" b="1" dirty="0">
              <a:solidFill>
                <a:schemeClr val="bg1"/>
              </a:solidFill>
              <a:effectLst>
                <a:outerShdw blurRad="88900" dist="38100" dir="5400000" algn="t" rotWithShape="0">
                  <a:schemeClr val="tx2">
                    <a:lumMod val="50000"/>
                    <a:alpha val="30000"/>
                  </a:scheme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064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C772D2E0-679E-F84D-8878-7197C2828574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23181AA-1DFA-4945-B086-40BA8CA8D96B}"/>
              </a:ext>
            </a:extLst>
          </p:cNvPr>
          <p:cNvSpPr/>
          <p:nvPr/>
        </p:nvSpPr>
        <p:spPr>
          <a:xfrm>
            <a:off x="4406900" y="1706182"/>
            <a:ext cx="3378200" cy="337820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5601216-E0DA-4E95-B9FC-E20ECBCE4B79}"/>
              </a:ext>
            </a:extLst>
          </p:cNvPr>
          <p:cNvSpPr/>
          <p:nvPr/>
        </p:nvSpPr>
        <p:spPr>
          <a:xfrm>
            <a:off x="4622800" y="1922082"/>
            <a:ext cx="2946400" cy="29464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26BAE9-0B25-44C0-9636-0B63B6228107}"/>
              </a:ext>
            </a:extLst>
          </p:cNvPr>
          <p:cNvSpPr/>
          <p:nvPr/>
        </p:nvSpPr>
        <p:spPr>
          <a:xfrm>
            <a:off x="8523800" y="4952452"/>
            <a:ext cx="299888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有远大愿景，对工作标准要求极高，追求“让一切工作成为精品”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1E4D17-D163-4B6F-814E-F31B35DB7D20}"/>
              </a:ext>
            </a:extLst>
          </p:cNvPr>
          <p:cNvSpPr/>
          <p:nvPr/>
        </p:nvSpPr>
        <p:spPr>
          <a:xfrm>
            <a:off x="698500" y="4999569"/>
            <a:ext cx="2973694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集团所有广场和五星级酒店都达到国家星级节能标准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BE7A1F4F-F11C-482E-86A3-C3E7AE3714B9}"/>
              </a:ext>
            </a:extLst>
          </p:cNvPr>
          <p:cNvSpPr/>
          <p:nvPr/>
        </p:nvSpPr>
        <p:spPr>
          <a:xfrm>
            <a:off x="4923140" y="2222422"/>
            <a:ext cx="2345720" cy="2345720"/>
          </a:xfrm>
          <a:prstGeom prst="ellipse">
            <a:avLst/>
          </a:prstGeom>
          <a:gradFill>
            <a:gsLst>
              <a:gs pos="99000">
                <a:schemeClr val="bg1">
                  <a:alpha val="90000"/>
                </a:schemeClr>
              </a:gs>
              <a:gs pos="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70F04B0-C79E-40CF-A18B-6AF59D46D82A}"/>
              </a:ext>
            </a:extLst>
          </p:cNvPr>
          <p:cNvSpPr/>
          <p:nvPr/>
        </p:nvSpPr>
        <p:spPr>
          <a:xfrm>
            <a:off x="3813780" y="1117522"/>
            <a:ext cx="4555520" cy="4555520"/>
          </a:xfrm>
          <a:prstGeom prst="ellipse">
            <a:avLst/>
          </a:prstGeom>
          <a:noFill/>
          <a:ln>
            <a:solidFill>
              <a:srgbClr val="F2F7FC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203005B-F096-4461-82D3-D6751ACF2D61}"/>
              </a:ext>
            </a:extLst>
          </p:cNvPr>
          <p:cNvSpPr/>
          <p:nvPr/>
        </p:nvSpPr>
        <p:spPr>
          <a:xfrm>
            <a:off x="2997200" y="296482"/>
            <a:ext cx="6197600" cy="6197600"/>
          </a:xfrm>
          <a:prstGeom prst="ellipse">
            <a:avLst/>
          </a:prstGeom>
          <a:noFill/>
          <a:ln>
            <a:solidFill>
              <a:srgbClr val="F2F7FC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0CD208D-8A4E-48E7-B948-69C5D45CDBEB}"/>
              </a:ext>
            </a:extLst>
          </p:cNvPr>
          <p:cNvSpPr/>
          <p:nvPr/>
        </p:nvSpPr>
        <p:spPr>
          <a:xfrm>
            <a:off x="1832581" y="-863677"/>
            <a:ext cx="8517918" cy="8517918"/>
          </a:xfrm>
          <a:prstGeom prst="ellipse">
            <a:avLst/>
          </a:prstGeom>
          <a:noFill/>
          <a:ln>
            <a:solidFill>
              <a:srgbClr val="F2F7FC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D11B5AF-9C19-4D16-80C2-95C38E616091}"/>
              </a:ext>
            </a:extLst>
          </p:cNvPr>
          <p:cNvSpPr/>
          <p:nvPr/>
        </p:nvSpPr>
        <p:spPr>
          <a:xfrm>
            <a:off x="618520" y="-2086658"/>
            <a:ext cx="10963880" cy="10963880"/>
          </a:xfrm>
          <a:prstGeom prst="ellipse">
            <a:avLst/>
          </a:prstGeom>
          <a:noFill/>
          <a:ln>
            <a:solidFill>
              <a:srgbClr val="00B0F0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534CEC7-5B29-4A4D-B15E-E44B11A1E2CE}"/>
              </a:ext>
            </a:extLst>
          </p:cNvPr>
          <p:cNvSpPr/>
          <p:nvPr/>
        </p:nvSpPr>
        <p:spPr>
          <a:xfrm>
            <a:off x="4018566" y="1607074"/>
            <a:ext cx="615348" cy="6153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86B9750-648F-4515-A151-5EED5E08B651}"/>
              </a:ext>
            </a:extLst>
          </p:cNvPr>
          <p:cNvSpPr/>
          <p:nvPr/>
        </p:nvSpPr>
        <p:spPr>
          <a:xfrm>
            <a:off x="7561866" y="1607074"/>
            <a:ext cx="615348" cy="6153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BEEA2711-AF72-4C16-B88E-1F6CB7A96CAF}"/>
              </a:ext>
            </a:extLst>
          </p:cNvPr>
          <p:cNvSpPr/>
          <p:nvPr/>
        </p:nvSpPr>
        <p:spPr>
          <a:xfrm>
            <a:off x="4018566" y="4536470"/>
            <a:ext cx="615348" cy="6153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5A29888-B286-4F95-8DAF-E1F748EC0E75}"/>
              </a:ext>
            </a:extLst>
          </p:cNvPr>
          <p:cNvSpPr/>
          <p:nvPr/>
        </p:nvSpPr>
        <p:spPr>
          <a:xfrm>
            <a:off x="7561866" y="4536470"/>
            <a:ext cx="615348" cy="6153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5E0317F9-F223-444A-AA66-0BF1DEEEE972}"/>
              </a:ext>
            </a:extLst>
          </p:cNvPr>
          <p:cNvSpPr/>
          <p:nvPr/>
        </p:nvSpPr>
        <p:spPr>
          <a:xfrm>
            <a:off x="8057768" y="3121326"/>
            <a:ext cx="615348" cy="6153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93F0A08F-00EF-437F-B86F-140080EEF4ED}"/>
              </a:ext>
            </a:extLst>
          </p:cNvPr>
          <p:cNvSpPr/>
          <p:nvPr/>
        </p:nvSpPr>
        <p:spPr>
          <a:xfrm>
            <a:off x="3511925" y="3121326"/>
            <a:ext cx="615348" cy="6153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698CF4A-D4FE-40C5-931C-D92D915172F0}"/>
              </a:ext>
            </a:extLst>
          </p:cNvPr>
          <p:cNvSpPr txBox="1"/>
          <p:nvPr/>
        </p:nvSpPr>
        <p:spPr>
          <a:xfrm>
            <a:off x="5285523" y="2853980"/>
            <a:ext cx="1620957" cy="1082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3"/>
                </a:solidFill>
                <a:latin typeface="+mn-ea"/>
              </a:rPr>
              <a:t>企业</a:t>
            </a:r>
            <a:endParaRPr lang="en-US" altLang="zh-CN" sz="2800" b="1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3"/>
                </a:solidFill>
                <a:latin typeface="+mn-ea"/>
              </a:rPr>
              <a:t>主要特点</a:t>
            </a:r>
          </a:p>
        </p:txBody>
      </p:sp>
      <p:sp>
        <p:nvSpPr>
          <p:cNvPr id="26" name="dna-chromosome_17883">
            <a:extLst>
              <a:ext uri="{FF2B5EF4-FFF2-40B4-BE49-F238E27FC236}">
                <a16:creationId xmlns:a16="http://schemas.microsoft.com/office/drawing/2014/main" id="{5903E121-0933-4B23-923E-D82DCB28EF42}"/>
              </a:ext>
            </a:extLst>
          </p:cNvPr>
          <p:cNvSpPr>
            <a:spLocks noChangeAspect="1"/>
          </p:cNvSpPr>
          <p:nvPr/>
        </p:nvSpPr>
        <p:spPr bwMode="auto">
          <a:xfrm>
            <a:off x="8187611" y="3239435"/>
            <a:ext cx="377746" cy="379127"/>
          </a:xfrm>
          <a:custGeom>
            <a:avLst/>
            <a:gdLst>
              <a:gd name="T0" fmla="*/ 5113 w 5264"/>
              <a:gd name="T1" fmla="*/ 1371 h 5292"/>
              <a:gd name="T2" fmla="*/ 4908 w 5264"/>
              <a:gd name="T3" fmla="*/ 1497 h 5292"/>
              <a:gd name="T4" fmla="*/ 4838 w 5264"/>
              <a:gd name="T5" fmla="*/ 1670 h 5292"/>
              <a:gd name="T6" fmla="*/ 3624 w 5264"/>
              <a:gd name="T7" fmla="*/ 455 h 5292"/>
              <a:gd name="T8" fmla="*/ 3795 w 5264"/>
              <a:gd name="T9" fmla="*/ 387 h 5292"/>
              <a:gd name="T10" fmla="*/ 3716 w 5264"/>
              <a:gd name="T11" fmla="*/ 53 h 5292"/>
              <a:gd name="T12" fmla="*/ 2576 w 5264"/>
              <a:gd name="T13" fmla="*/ 2330 h 5292"/>
              <a:gd name="T14" fmla="*/ 2313 w 5264"/>
              <a:gd name="T15" fmla="*/ 2322 h 5292"/>
              <a:gd name="T16" fmla="*/ 117 w 5264"/>
              <a:gd name="T17" fmla="*/ 3350 h 5292"/>
              <a:gd name="T18" fmla="*/ 412 w 5264"/>
              <a:gd name="T19" fmla="*/ 3527 h 5292"/>
              <a:gd name="T20" fmla="*/ 563 w 5264"/>
              <a:gd name="T21" fmla="*/ 3338 h 5292"/>
              <a:gd name="T22" fmla="*/ 1957 w 5264"/>
              <a:gd name="T23" fmla="*/ 4732 h 5292"/>
              <a:gd name="T24" fmla="*/ 1769 w 5264"/>
              <a:gd name="T25" fmla="*/ 4882 h 5292"/>
              <a:gd name="T26" fmla="*/ 1944 w 5264"/>
              <a:gd name="T27" fmla="*/ 5178 h 5292"/>
              <a:gd name="T28" fmla="*/ 2964 w 5264"/>
              <a:gd name="T29" fmla="*/ 2718 h 5292"/>
              <a:gd name="T30" fmla="*/ 5242 w 5264"/>
              <a:gd name="T31" fmla="*/ 1577 h 5292"/>
              <a:gd name="T32" fmla="*/ 5113 w 5264"/>
              <a:gd name="T33" fmla="*/ 1371 h 5292"/>
              <a:gd name="T34" fmla="*/ 2595 w 5264"/>
              <a:gd name="T35" fmla="*/ 3439 h 5292"/>
              <a:gd name="T36" fmla="*/ 1856 w 5264"/>
              <a:gd name="T37" fmla="*/ 2699 h 5292"/>
              <a:gd name="T38" fmla="*/ 2616 w 5264"/>
              <a:gd name="T39" fmla="*/ 2678 h 5292"/>
              <a:gd name="T40" fmla="*/ 2595 w 5264"/>
              <a:gd name="T41" fmla="*/ 3439 h 5292"/>
              <a:gd name="T42" fmla="*/ 1445 w 5264"/>
              <a:gd name="T43" fmla="*/ 2791 h 5292"/>
              <a:gd name="T44" fmla="*/ 2499 w 5264"/>
              <a:gd name="T45" fmla="*/ 3851 h 5292"/>
              <a:gd name="T46" fmla="*/ 2175 w 5264"/>
              <a:gd name="T47" fmla="*/ 4478 h 5292"/>
              <a:gd name="T48" fmla="*/ 818 w 5264"/>
              <a:gd name="T49" fmla="*/ 3116 h 5292"/>
              <a:gd name="T50" fmla="*/ 1445 w 5264"/>
              <a:gd name="T51" fmla="*/ 2791 h 5292"/>
              <a:gd name="T52" fmla="*/ 2905 w 5264"/>
              <a:gd name="T53" fmla="*/ 1664 h 5292"/>
              <a:gd name="T54" fmla="*/ 3627 w 5264"/>
              <a:gd name="T55" fmla="*/ 2388 h 5292"/>
              <a:gd name="T56" fmla="*/ 2927 w 5264"/>
              <a:gd name="T57" fmla="*/ 2368 h 5292"/>
              <a:gd name="T58" fmla="*/ 2905 w 5264"/>
              <a:gd name="T59" fmla="*/ 1664 h 5292"/>
              <a:gd name="T60" fmla="*/ 4042 w 5264"/>
              <a:gd name="T61" fmla="*/ 2306 h 5292"/>
              <a:gd name="T62" fmla="*/ 2984 w 5264"/>
              <a:gd name="T63" fmla="*/ 1256 h 5292"/>
              <a:gd name="T64" fmla="*/ 3319 w 5264"/>
              <a:gd name="T65" fmla="*/ 678 h 5292"/>
              <a:gd name="T66" fmla="*/ 4621 w 5264"/>
              <a:gd name="T67" fmla="*/ 1961 h 5292"/>
              <a:gd name="T68" fmla="*/ 4608 w 5264"/>
              <a:gd name="T69" fmla="*/ 1979 h 5292"/>
              <a:gd name="T70" fmla="*/ 4042 w 5264"/>
              <a:gd name="T71" fmla="*/ 2306 h 5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64" h="5292">
                <a:moveTo>
                  <a:pt x="5113" y="1371"/>
                </a:moveTo>
                <a:cubicBezTo>
                  <a:pt x="5023" y="1351"/>
                  <a:pt x="4927" y="1413"/>
                  <a:pt x="4908" y="1497"/>
                </a:cubicBezTo>
                <a:cubicBezTo>
                  <a:pt x="4903" y="1517"/>
                  <a:pt x="4884" y="1582"/>
                  <a:pt x="4838" y="1670"/>
                </a:cubicBezTo>
                <a:lnTo>
                  <a:pt x="3624" y="455"/>
                </a:lnTo>
                <a:cubicBezTo>
                  <a:pt x="3723" y="404"/>
                  <a:pt x="3793" y="388"/>
                  <a:pt x="3795" y="387"/>
                </a:cubicBezTo>
                <a:cubicBezTo>
                  <a:pt x="4017" y="335"/>
                  <a:pt x="3938" y="0"/>
                  <a:pt x="3716" y="53"/>
                </a:cubicBezTo>
                <a:cubicBezTo>
                  <a:pt x="3702" y="56"/>
                  <a:pt x="2355" y="408"/>
                  <a:pt x="2576" y="2330"/>
                </a:cubicBezTo>
                <a:cubicBezTo>
                  <a:pt x="2488" y="2325"/>
                  <a:pt x="2400" y="2322"/>
                  <a:pt x="2313" y="2322"/>
                </a:cubicBezTo>
                <a:cubicBezTo>
                  <a:pt x="743" y="2322"/>
                  <a:pt x="142" y="3309"/>
                  <a:pt x="117" y="3350"/>
                </a:cubicBezTo>
                <a:cubicBezTo>
                  <a:pt x="0" y="3548"/>
                  <a:pt x="297" y="3715"/>
                  <a:pt x="412" y="3527"/>
                </a:cubicBezTo>
                <a:cubicBezTo>
                  <a:pt x="421" y="3512"/>
                  <a:pt x="468" y="3438"/>
                  <a:pt x="563" y="3338"/>
                </a:cubicBezTo>
                <a:lnTo>
                  <a:pt x="1957" y="4732"/>
                </a:lnTo>
                <a:cubicBezTo>
                  <a:pt x="1857" y="4826"/>
                  <a:pt x="1783" y="4873"/>
                  <a:pt x="1769" y="4882"/>
                </a:cubicBezTo>
                <a:cubicBezTo>
                  <a:pt x="1574" y="4998"/>
                  <a:pt x="1748" y="5292"/>
                  <a:pt x="1944" y="5178"/>
                </a:cubicBezTo>
                <a:cubicBezTo>
                  <a:pt x="1991" y="5150"/>
                  <a:pt x="3083" y="4480"/>
                  <a:pt x="2964" y="2718"/>
                </a:cubicBezTo>
                <a:cubicBezTo>
                  <a:pt x="4372" y="2881"/>
                  <a:pt x="5100" y="2166"/>
                  <a:pt x="5242" y="1577"/>
                </a:cubicBezTo>
                <a:cubicBezTo>
                  <a:pt x="5264" y="1484"/>
                  <a:pt x="5204" y="1391"/>
                  <a:pt x="5113" y="1371"/>
                </a:cubicBezTo>
                <a:close/>
                <a:moveTo>
                  <a:pt x="2595" y="3439"/>
                </a:moveTo>
                <a:lnTo>
                  <a:pt x="1856" y="2699"/>
                </a:lnTo>
                <a:cubicBezTo>
                  <a:pt x="2092" y="2664"/>
                  <a:pt x="2354" y="2657"/>
                  <a:pt x="2616" y="2678"/>
                </a:cubicBezTo>
                <a:cubicBezTo>
                  <a:pt x="2638" y="2944"/>
                  <a:pt x="2631" y="3199"/>
                  <a:pt x="2595" y="3439"/>
                </a:cubicBezTo>
                <a:close/>
                <a:moveTo>
                  <a:pt x="1445" y="2791"/>
                </a:moveTo>
                <a:lnTo>
                  <a:pt x="2499" y="3851"/>
                </a:lnTo>
                <a:cubicBezTo>
                  <a:pt x="2393" y="4163"/>
                  <a:pt x="2265" y="4373"/>
                  <a:pt x="2175" y="4478"/>
                </a:cubicBezTo>
                <a:lnTo>
                  <a:pt x="818" y="3116"/>
                </a:lnTo>
                <a:cubicBezTo>
                  <a:pt x="1053" y="2925"/>
                  <a:pt x="1357" y="2830"/>
                  <a:pt x="1445" y="2791"/>
                </a:cubicBezTo>
                <a:close/>
                <a:moveTo>
                  <a:pt x="2905" y="1664"/>
                </a:moveTo>
                <a:lnTo>
                  <a:pt x="3627" y="2388"/>
                </a:lnTo>
                <a:cubicBezTo>
                  <a:pt x="3414" y="2409"/>
                  <a:pt x="3176" y="2401"/>
                  <a:pt x="2927" y="2368"/>
                </a:cubicBezTo>
                <a:cubicBezTo>
                  <a:pt x="2893" y="2114"/>
                  <a:pt x="2885" y="1878"/>
                  <a:pt x="2905" y="1664"/>
                </a:cubicBezTo>
                <a:close/>
                <a:moveTo>
                  <a:pt x="4042" y="2306"/>
                </a:moveTo>
                <a:lnTo>
                  <a:pt x="2984" y="1256"/>
                </a:lnTo>
                <a:cubicBezTo>
                  <a:pt x="3061" y="1007"/>
                  <a:pt x="3171" y="834"/>
                  <a:pt x="3319" y="678"/>
                </a:cubicBezTo>
                <a:lnTo>
                  <a:pt x="4621" y="1961"/>
                </a:lnTo>
                <a:lnTo>
                  <a:pt x="4608" y="1979"/>
                </a:lnTo>
                <a:cubicBezTo>
                  <a:pt x="4400" y="2179"/>
                  <a:pt x="4130" y="2291"/>
                  <a:pt x="4042" y="23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7" name="science-lab_79647">
            <a:extLst>
              <a:ext uri="{FF2B5EF4-FFF2-40B4-BE49-F238E27FC236}">
                <a16:creationId xmlns:a16="http://schemas.microsoft.com/office/drawing/2014/main" id="{AA1A435F-563B-4BB0-9428-49F19F934C2D}"/>
              </a:ext>
            </a:extLst>
          </p:cNvPr>
          <p:cNvSpPr>
            <a:spLocks noChangeAspect="1"/>
          </p:cNvSpPr>
          <p:nvPr/>
        </p:nvSpPr>
        <p:spPr bwMode="auto">
          <a:xfrm>
            <a:off x="3653966" y="3239436"/>
            <a:ext cx="319627" cy="379127"/>
          </a:xfrm>
          <a:custGeom>
            <a:avLst/>
            <a:gdLst>
              <a:gd name="T0" fmla="*/ 1527 w 3741"/>
              <a:gd name="T1" fmla="*/ 4445 h 4445"/>
              <a:gd name="T2" fmla="*/ 734 w 3741"/>
              <a:gd name="T3" fmla="*/ 4445 h 4445"/>
              <a:gd name="T4" fmla="*/ 734 w 3741"/>
              <a:gd name="T5" fmla="*/ 4231 h 4445"/>
              <a:gd name="T6" fmla="*/ 1420 w 3741"/>
              <a:gd name="T7" fmla="*/ 3761 h 4445"/>
              <a:gd name="T8" fmla="*/ 107 w 3741"/>
              <a:gd name="T9" fmla="*/ 2938 h 4445"/>
              <a:gd name="T10" fmla="*/ 107 w 3741"/>
              <a:gd name="T11" fmla="*/ 2725 h 4445"/>
              <a:gd name="T12" fmla="*/ 1546 w 3741"/>
              <a:gd name="T13" fmla="*/ 2832 h 4445"/>
              <a:gd name="T14" fmla="*/ 1418 w 3741"/>
              <a:gd name="T15" fmla="*/ 2938 h 4445"/>
              <a:gd name="T16" fmla="*/ 2809 w 3741"/>
              <a:gd name="T17" fmla="*/ 2216 h 4445"/>
              <a:gd name="T18" fmla="*/ 2657 w 3741"/>
              <a:gd name="T19" fmla="*/ 2109 h 4445"/>
              <a:gd name="T20" fmla="*/ 2809 w 3741"/>
              <a:gd name="T21" fmla="*/ 2003 h 4445"/>
              <a:gd name="T22" fmla="*/ 1609 w 3741"/>
              <a:gd name="T23" fmla="*/ 1202 h 4445"/>
              <a:gd name="T24" fmla="*/ 1682 w 3741"/>
              <a:gd name="T25" fmla="*/ 1328 h 4445"/>
              <a:gd name="T26" fmla="*/ 1635 w 3741"/>
              <a:gd name="T27" fmla="*/ 1536 h 4445"/>
              <a:gd name="T28" fmla="*/ 1471 w 3741"/>
              <a:gd name="T29" fmla="*/ 1824 h 4445"/>
              <a:gd name="T30" fmla="*/ 1646 w 3741"/>
              <a:gd name="T31" fmla="*/ 1973 h 4445"/>
              <a:gd name="T32" fmla="*/ 1323 w 3741"/>
              <a:gd name="T33" fmla="*/ 2010 h 4445"/>
              <a:gd name="T34" fmla="*/ 648 w 3741"/>
              <a:gd name="T35" fmla="*/ 1857 h 4445"/>
              <a:gd name="T36" fmla="*/ 451 w 3741"/>
              <a:gd name="T37" fmla="*/ 1813 h 4445"/>
              <a:gd name="T38" fmla="*/ 497 w 3741"/>
              <a:gd name="T39" fmla="*/ 1605 h 4445"/>
              <a:gd name="T40" fmla="*/ 659 w 3741"/>
              <a:gd name="T41" fmla="*/ 1316 h 4445"/>
              <a:gd name="T42" fmla="*/ 487 w 3741"/>
              <a:gd name="T43" fmla="*/ 1168 h 4445"/>
              <a:gd name="T44" fmla="*/ 705 w 3741"/>
              <a:gd name="T45" fmla="*/ 1108 h 4445"/>
              <a:gd name="T46" fmla="*/ 978 w 3741"/>
              <a:gd name="T47" fmla="*/ 21 h 4445"/>
              <a:gd name="T48" fmla="*/ 1731 w 3741"/>
              <a:gd name="T49" fmla="*/ 158 h 4445"/>
              <a:gd name="T50" fmla="*/ 1786 w 3741"/>
              <a:gd name="T51" fmla="*/ 401 h 4445"/>
              <a:gd name="T52" fmla="*/ 3579 w 3741"/>
              <a:gd name="T53" fmla="*/ 2003 h 4445"/>
              <a:gd name="T54" fmla="*/ 3741 w 3741"/>
              <a:gd name="T55" fmla="*/ 2109 h 4445"/>
              <a:gd name="T56" fmla="*/ 3579 w 3741"/>
              <a:gd name="T57" fmla="*/ 2216 h 4445"/>
              <a:gd name="T58" fmla="*/ 2323 w 3741"/>
              <a:gd name="T59" fmla="*/ 4231 h 4445"/>
              <a:gd name="T60" fmla="*/ 3115 w 3741"/>
              <a:gd name="T61" fmla="*/ 4338 h 4445"/>
              <a:gd name="T62" fmla="*/ 2218 w 3741"/>
              <a:gd name="T63" fmla="*/ 4445 h 4445"/>
              <a:gd name="T64" fmla="*/ 1633 w 3741"/>
              <a:gd name="T65" fmla="*/ 4231 h 4445"/>
              <a:gd name="T66" fmla="*/ 2109 w 3741"/>
              <a:gd name="T67" fmla="*/ 3820 h 4445"/>
              <a:gd name="T68" fmla="*/ 1633 w 3741"/>
              <a:gd name="T69" fmla="*/ 4231 h 4445"/>
              <a:gd name="T70" fmla="*/ 1871 w 3741"/>
              <a:gd name="T71" fmla="*/ 3607 h 4445"/>
              <a:gd name="T72" fmla="*/ 3024 w 3741"/>
              <a:gd name="T73" fmla="*/ 2216 h 4445"/>
              <a:gd name="T74" fmla="*/ 1063 w 3741"/>
              <a:gd name="T75" fmla="*/ 2938 h 4445"/>
              <a:gd name="T76" fmla="*/ 3024 w 3741"/>
              <a:gd name="T77" fmla="*/ 2003 h 4445"/>
              <a:gd name="T78" fmla="*/ 1871 w 3741"/>
              <a:gd name="T79" fmla="*/ 612 h 4445"/>
              <a:gd name="T80" fmla="*/ 1660 w 3741"/>
              <a:gd name="T81" fmla="*/ 971 h 4445"/>
              <a:gd name="T82" fmla="*/ 3024 w 3741"/>
              <a:gd name="T83" fmla="*/ 2003 h 4445"/>
              <a:gd name="T84" fmla="*/ 1263 w 3741"/>
              <a:gd name="T85" fmla="*/ 1777 h 4445"/>
              <a:gd name="T86" fmla="*/ 867 w 3741"/>
              <a:gd name="T87" fmla="*/ 1363 h 4445"/>
              <a:gd name="T88" fmla="*/ 913 w 3741"/>
              <a:gd name="T89" fmla="*/ 1155 h 4445"/>
              <a:gd name="T90" fmla="*/ 1545 w 3741"/>
              <a:gd name="T91" fmla="*/ 501 h 4445"/>
              <a:gd name="T92" fmla="*/ 1580 w 3741"/>
              <a:gd name="T93" fmla="*/ 343 h 4445"/>
              <a:gd name="T94" fmla="*/ 913 w 3741"/>
              <a:gd name="T95" fmla="*/ 1155 h 4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741" h="4445">
                <a:moveTo>
                  <a:pt x="2216" y="4445"/>
                </a:moveTo>
                <a:lnTo>
                  <a:pt x="1527" y="4445"/>
                </a:lnTo>
                <a:cubicBezTo>
                  <a:pt x="1526" y="4445"/>
                  <a:pt x="1525" y="4445"/>
                  <a:pt x="1524" y="4445"/>
                </a:cubicBezTo>
                <a:lnTo>
                  <a:pt x="734" y="4445"/>
                </a:lnTo>
                <a:cubicBezTo>
                  <a:pt x="675" y="4445"/>
                  <a:pt x="627" y="4397"/>
                  <a:pt x="627" y="4338"/>
                </a:cubicBezTo>
                <a:cubicBezTo>
                  <a:pt x="627" y="4279"/>
                  <a:pt x="675" y="4231"/>
                  <a:pt x="734" y="4231"/>
                </a:cubicBezTo>
                <a:lnTo>
                  <a:pt x="1420" y="4231"/>
                </a:lnTo>
                <a:lnTo>
                  <a:pt x="1420" y="3761"/>
                </a:lnTo>
                <a:cubicBezTo>
                  <a:pt x="979" y="3641"/>
                  <a:pt x="602" y="3349"/>
                  <a:pt x="374" y="2938"/>
                </a:cubicBezTo>
                <a:lnTo>
                  <a:pt x="107" y="2938"/>
                </a:lnTo>
                <a:cubicBezTo>
                  <a:pt x="48" y="2938"/>
                  <a:pt x="0" y="2891"/>
                  <a:pt x="0" y="2832"/>
                </a:cubicBezTo>
                <a:cubicBezTo>
                  <a:pt x="0" y="2773"/>
                  <a:pt x="48" y="2725"/>
                  <a:pt x="107" y="2725"/>
                </a:cubicBezTo>
                <a:lnTo>
                  <a:pt x="1440" y="2725"/>
                </a:lnTo>
                <a:cubicBezTo>
                  <a:pt x="1499" y="2725"/>
                  <a:pt x="1546" y="2773"/>
                  <a:pt x="1546" y="2832"/>
                </a:cubicBezTo>
                <a:cubicBezTo>
                  <a:pt x="1546" y="2891"/>
                  <a:pt x="1499" y="2938"/>
                  <a:pt x="1440" y="2938"/>
                </a:cubicBezTo>
                <a:lnTo>
                  <a:pt x="1418" y="2938"/>
                </a:lnTo>
                <a:cubicBezTo>
                  <a:pt x="1555" y="3014"/>
                  <a:pt x="1709" y="3054"/>
                  <a:pt x="1871" y="3054"/>
                </a:cubicBezTo>
                <a:cubicBezTo>
                  <a:pt x="2356" y="3054"/>
                  <a:pt x="2756" y="2687"/>
                  <a:pt x="2809" y="2216"/>
                </a:cubicBezTo>
                <a:lnTo>
                  <a:pt x="2764" y="2216"/>
                </a:lnTo>
                <a:cubicBezTo>
                  <a:pt x="2705" y="2216"/>
                  <a:pt x="2657" y="2168"/>
                  <a:pt x="2657" y="2109"/>
                </a:cubicBezTo>
                <a:cubicBezTo>
                  <a:pt x="2657" y="2050"/>
                  <a:pt x="2705" y="2003"/>
                  <a:pt x="2764" y="2003"/>
                </a:cubicBezTo>
                <a:lnTo>
                  <a:pt x="2809" y="2003"/>
                </a:lnTo>
                <a:cubicBezTo>
                  <a:pt x="2756" y="1532"/>
                  <a:pt x="2356" y="1165"/>
                  <a:pt x="1871" y="1165"/>
                </a:cubicBezTo>
                <a:cubicBezTo>
                  <a:pt x="1782" y="1165"/>
                  <a:pt x="1694" y="1178"/>
                  <a:pt x="1609" y="1202"/>
                </a:cubicBezTo>
                <a:lnTo>
                  <a:pt x="1586" y="1306"/>
                </a:lnTo>
                <a:lnTo>
                  <a:pt x="1682" y="1328"/>
                </a:lnTo>
                <a:cubicBezTo>
                  <a:pt x="1740" y="1341"/>
                  <a:pt x="1776" y="1398"/>
                  <a:pt x="1763" y="1456"/>
                </a:cubicBezTo>
                <a:cubicBezTo>
                  <a:pt x="1750" y="1513"/>
                  <a:pt x="1693" y="1549"/>
                  <a:pt x="1635" y="1536"/>
                </a:cubicBezTo>
                <a:lnTo>
                  <a:pt x="1540" y="1515"/>
                </a:lnTo>
                <a:lnTo>
                  <a:pt x="1471" y="1824"/>
                </a:lnTo>
                <a:lnTo>
                  <a:pt x="1565" y="1846"/>
                </a:lnTo>
                <a:cubicBezTo>
                  <a:pt x="1623" y="1859"/>
                  <a:pt x="1659" y="1916"/>
                  <a:pt x="1646" y="1973"/>
                </a:cubicBezTo>
                <a:cubicBezTo>
                  <a:pt x="1633" y="2031"/>
                  <a:pt x="1576" y="2067"/>
                  <a:pt x="1518" y="2054"/>
                </a:cubicBezTo>
                <a:lnTo>
                  <a:pt x="1323" y="2010"/>
                </a:lnTo>
                <a:cubicBezTo>
                  <a:pt x="1322" y="2009"/>
                  <a:pt x="1321" y="2009"/>
                  <a:pt x="1321" y="2009"/>
                </a:cubicBezTo>
                <a:lnTo>
                  <a:pt x="648" y="1857"/>
                </a:lnTo>
                <a:cubicBezTo>
                  <a:pt x="648" y="1857"/>
                  <a:pt x="647" y="1857"/>
                  <a:pt x="646" y="1857"/>
                </a:cubicBezTo>
                <a:lnTo>
                  <a:pt x="451" y="1813"/>
                </a:lnTo>
                <a:cubicBezTo>
                  <a:pt x="393" y="1800"/>
                  <a:pt x="357" y="1743"/>
                  <a:pt x="370" y="1685"/>
                </a:cubicBezTo>
                <a:cubicBezTo>
                  <a:pt x="383" y="1628"/>
                  <a:pt x="440" y="1592"/>
                  <a:pt x="497" y="1605"/>
                </a:cubicBezTo>
                <a:lnTo>
                  <a:pt x="591" y="1626"/>
                </a:lnTo>
                <a:lnTo>
                  <a:pt x="659" y="1316"/>
                </a:lnTo>
                <a:lnTo>
                  <a:pt x="567" y="1295"/>
                </a:lnTo>
                <a:cubicBezTo>
                  <a:pt x="510" y="1282"/>
                  <a:pt x="474" y="1225"/>
                  <a:pt x="487" y="1168"/>
                </a:cubicBezTo>
                <a:cubicBezTo>
                  <a:pt x="500" y="1110"/>
                  <a:pt x="557" y="1074"/>
                  <a:pt x="614" y="1087"/>
                </a:cubicBezTo>
                <a:lnTo>
                  <a:pt x="705" y="1108"/>
                </a:lnTo>
                <a:lnTo>
                  <a:pt x="931" y="88"/>
                </a:lnTo>
                <a:cubicBezTo>
                  <a:pt x="937" y="60"/>
                  <a:pt x="954" y="36"/>
                  <a:pt x="978" y="21"/>
                </a:cubicBezTo>
                <a:cubicBezTo>
                  <a:pt x="1002" y="5"/>
                  <a:pt x="1031" y="0"/>
                  <a:pt x="1059" y="7"/>
                </a:cubicBezTo>
                <a:lnTo>
                  <a:pt x="1731" y="158"/>
                </a:lnTo>
                <a:cubicBezTo>
                  <a:pt x="1788" y="171"/>
                  <a:pt x="1824" y="228"/>
                  <a:pt x="1812" y="285"/>
                </a:cubicBezTo>
                <a:lnTo>
                  <a:pt x="1786" y="401"/>
                </a:lnTo>
                <a:cubicBezTo>
                  <a:pt x="1814" y="399"/>
                  <a:pt x="1843" y="398"/>
                  <a:pt x="1871" y="398"/>
                </a:cubicBezTo>
                <a:cubicBezTo>
                  <a:pt x="2779" y="398"/>
                  <a:pt x="3524" y="1109"/>
                  <a:pt x="3579" y="2003"/>
                </a:cubicBezTo>
                <a:lnTo>
                  <a:pt x="3634" y="2003"/>
                </a:lnTo>
                <a:cubicBezTo>
                  <a:pt x="3693" y="2003"/>
                  <a:pt x="3741" y="2051"/>
                  <a:pt x="3741" y="2109"/>
                </a:cubicBezTo>
                <a:cubicBezTo>
                  <a:pt x="3741" y="2168"/>
                  <a:pt x="3693" y="2216"/>
                  <a:pt x="3634" y="2216"/>
                </a:cubicBezTo>
                <a:lnTo>
                  <a:pt x="3579" y="2216"/>
                </a:lnTo>
                <a:cubicBezTo>
                  <a:pt x="3533" y="2956"/>
                  <a:pt x="3015" y="3571"/>
                  <a:pt x="2323" y="3760"/>
                </a:cubicBezTo>
                <a:lnTo>
                  <a:pt x="2323" y="4231"/>
                </a:lnTo>
                <a:lnTo>
                  <a:pt x="3008" y="4231"/>
                </a:lnTo>
                <a:cubicBezTo>
                  <a:pt x="3067" y="4231"/>
                  <a:pt x="3115" y="4279"/>
                  <a:pt x="3115" y="4338"/>
                </a:cubicBezTo>
                <a:cubicBezTo>
                  <a:pt x="3115" y="4397"/>
                  <a:pt x="3067" y="4445"/>
                  <a:pt x="3008" y="4445"/>
                </a:cubicBezTo>
                <a:lnTo>
                  <a:pt x="2218" y="4445"/>
                </a:lnTo>
                <a:cubicBezTo>
                  <a:pt x="2217" y="4445"/>
                  <a:pt x="2217" y="4445"/>
                  <a:pt x="2216" y="4445"/>
                </a:cubicBezTo>
                <a:close/>
                <a:moveTo>
                  <a:pt x="1633" y="4231"/>
                </a:moveTo>
                <a:lnTo>
                  <a:pt x="2109" y="4231"/>
                </a:lnTo>
                <a:lnTo>
                  <a:pt x="2109" y="3820"/>
                </a:lnTo>
                <a:lnTo>
                  <a:pt x="1633" y="3820"/>
                </a:lnTo>
                <a:lnTo>
                  <a:pt x="1633" y="4231"/>
                </a:lnTo>
                <a:close/>
                <a:moveTo>
                  <a:pt x="623" y="2938"/>
                </a:moveTo>
                <a:cubicBezTo>
                  <a:pt x="899" y="3355"/>
                  <a:pt x="1363" y="3607"/>
                  <a:pt x="1871" y="3607"/>
                </a:cubicBezTo>
                <a:cubicBezTo>
                  <a:pt x="2661" y="3607"/>
                  <a:pt x="3310" y="2992"/>
                  <a:pt x="3365" y="2216"/>
                </a:cubicBezTo>
                <a:lnTo>
                  <a:pt x="3024" y="2216"/>
                </a:lnTo>
                <a:cubicBezTo>
                  <a:pt x="2970" y="2805"/>
                  <a:pt x="2474" y="3267"/>
                  <a:pt x="1871" y="3267"/>
                </a:cubicBezTo>
                <a:cubicBezTo>
                  <a:pt x="1566" y="3267"/>
                  <a:pt x="1280" y="3151"/>
                  <a:pt x="1063" y="2938"/>
                </a:cubicBezTo>
                <a:lnTo>
                  <a:pt x="623" y="2938"/>
                </a:lnTo>
                <a:close/>
                <a:moveTo>
                  <a:pt x="3024" y="2003"/>
                </a:moveTo>
                <a:lnTo>
                  <a:pt x="3365" y="2003"/>
                </a:lnTo>
                <a:cubicBezTo>
                  <a:pt x="3310" y="1226"/>
                  <a:pt x="2661" y="612"/>
                  <a:pt x="1871" y="612"/>
                </a:cubicBezTo>
                <a:cubicBezTo>
                  <a:pt x="1827" y="612"/>
                  <a:pt x="1782" y="614"/>
                  <a:pt x="1738" y="618"/>
                </a:cubicBezTo>
                <a:lnTo>
                  <a:pt x="1660" y="971"/>
                </a:lnTo>
                <a:cubicBezTo>
                  <a:pt x="1729" y="958"/>
                  <a:pt x="1800" y="952"/>
                  <a:pt x="1871" y="952"/>
                </a:cubicBezTo>
                <a:cubicBezTo>
                  <a:pt x="2474" y="952"/>
                  <a:pt x="2970" y="1414"/>
                  <a:pt x="3024" y="2003"/>
                </a:cubicBezTo>
                <a:close/>
                <a:moveTo>
                  <a:pt x="799" y="1673"/>
                </a:moveTo>
                <a:lnTo>
                  <a:pt x="1263" y="1777"/>
                </a:lnTo>
                <a:lnTo>
                  <a:pt x="1332" y="1468"/>
                </a:lnTo>
                <a:lnTo>
                  <a:pt x="867" y="1363"/>
                </a:lnTo>
                <a:lnTo>
                  <a:pt x="799" y="1673"/>
                </a:lnTo>
                <a:close/>
                <a:moveTo>
                  <a:pt x="913" y="1155"/>
                </a:moveTo>
                <a:lnTo>
                  <a:pt x="1378" y="1259"/>
                </a:lnTo>
                <a:lnTo>
                  <a:pt x="1545" y="501"/>
                </a:lnTo>
                <a:cubicBezTo>
                  <a:pt x="1546" y="498"/>
                  <a:pt x="1546" y="496"/>
                  <a:pt x="1547" y="493"/>
                </a:cubicBezTo>
                <a:lnTo>
                  <a:pt x="1580" y="343"/>
                </a:lnTo>
                <a:lnTo>
                  <a:pt x="1116" y="238"/>
                </a:lnTo>
                <a:lnTo>
                  <a:pt x="913" y="115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8" name="science-symbol_77514">
            <a:extLst>
              <a:ext uri="{FF2B5EF4-FFF2-40B4-BE49-F238E27FC236}">
                <a16:creationId xmlns:a16="http://schemas.microsoft.com/office/drawing/2014/main" id="{9A51B178-535E-427B-865D-83E9E874A12B}"/>
              </a:ext>
            </a:extLst>
          </p:cNvPr>
          <p:cNvSpPr>
            <a:spLocks noChangeAspect="1"/>
          </p:cNvSpPr>
          <p:nvPr/>
        </p:nvSpPr>
        <p:spPr bwMode="auto">
          <a:xfrm>
            <a:off x="4127273" y="1756968"/>
            <a:ext cx="379127" cy="315559"/>
          </a:xfrm>
          <a:custGeom>
            <a:avLst/>
            <a:gdLst>
              <a:gd name="connsiteX0" fmla="*/ 503223 w 608704"/>
              <a:gd name="connsiteY0" fmla="*/ 280501 h 506643"/>
              <a:gd name="connsiteX1" fmla="*/ 397742 w 608704"/>
              <a:gd name="connsiteY1" fmla="*/ 375472 h 506643"/>
              <a:gd name="connsiteX2" fmla="*/ 339407 w 608704"/>
              <a:gd name="connsiteY2" fmla="*/ 416440 h 506643"/>
              <a:gd name="connsiteX3" fmla="*/ 510533 w 608704"/>
              <a:gd name="connsiteY3" fmla="*/ 470889 h 506643"/>
              <a:gd name="connsiteX4" fmla="*/ 564393 w 608704"/>
              <a:gd name="connsiteY4" fmla="*/ 451746 h 506643"/>
              <a:gd name="connsiteX5" fmla="*/ 541417 w 608704"/>
              <a:gd name="connsiteY5" fmla="*/ 334132 h 506643"/>
              <a:gd name="connsiteX6" fmla="*/ 503223 w 608704"/>
              <a:gd name="connsiteY6" fmla="*/ 280501 h 506643"/>
              <a:gd name="connsiteX7" fmla="*/ 105469 w 608704"/>
              <a:gd name="connsiteY7" fmla="*/ 280427 h 506643"/>
              <a:gd name="connsiteX8" fmla="*/ 67201 w 608704"/>
              <a:gd name="connsiteY8" fmla="*/ 334132 h 506643"/>
              <a:gd name="connsiteX9" fmla="*/ 44225 w 608704"/>
              <a:gd name="connsiteY9" fmla="*/ 451746 h 506643"/>
              <a:gd name="connsiteX10" fmla="*/ 163879 w 608704"/>
              <a:gd name="connsiteY10" fmla="*/ 460536 h 506643"/>
              <a:gd name="connsiteX11" fmla="*/ 269285 w 608704"/>
              <a:gd name="connsiteY11" fmla="*/ 416514 h 506643"/>
              <a:gd name="connsiteX12" fmla="*/ 210875 w 608704"/>
              <a:gd name="connsiteY12" fmla="*/ 375472 h 506643"/>
              <a:gd name="connsiteX13" fmla="*/ 105469 w 608704"/>
              <a:gd name="connsiteY13" fmla="*/ 280427 h 506643"/>
              <a:gd name="connsiteX14" fmla="*/ 304308 w 608704"/>
              <a:gd name="connsiteY14" fmla="*/ 209109 h 506643"/>
              <a:gd name="connsiteX15" fmla="*/ 260007 w 608704"/>
              <a:gd name="connsiteY15" fmla="*/ 253276 h 506643"/>
              <a:gd name="connsiteX16" fmla="*/ 304308 w 608704"/>
              <a:gd name="connsiteY16" fmla="*/ 297517 h 506643"/>
              <a:gd name="connsiteX17" fmla="*/ 348535 w 608704"/>
              <a:gd name="connsiteY17" fmla="*/ 253276 h 506643"/>
              <a:gd name="connsiteX18" fmla="*/ 304308 w 608704"/>
              <a:gd name="connsiteY18" fmla="*/ 209109 h 506643"/>
              <a:gd name="connsiteX19" fmla="*/ 304308 w 608704"/>
              <a:gd name="connsiteY19" fmla="*/ 173433 h 506643"/>
              <a:gd name="connsiteX20" fmla="*/ 384259 w 608704"/>
              <a:gd name="connsiteY20" fmla="*/ 253276 h 506643"/>
              <a:gd name="connsiteX21" fmla="*/ 304308 w 608704"/>
              <a:gd name="connsiteY21" fmla="*/ 333193 h 506643"/>
              <a:gd name="connsiteX22" fmla="*/ 224358 w 608704"/>
              <a:gd name="connsiteY22" fmla="*/ 253276 h 506643"/>
              <a:gd name="connsiteX23" fmla="*/ 304308 w 608704"/>
              <a:gd name="connsiteY23" fmla="*/ 173433 h 506643"/>
              <a:gd name="connsiteX24" fmla="*/ 575318 w 608704"/>
              <a:gd name="connsiteY24" fmla="*/ 122273 h 506643"/>
              <a:gd name="connsiteX25" fmla="*/ 587915 w 608704"/>
              <a:gd name="connsiteY25" fmla="*/ 127492 h 506643"/>
              <a:gd name="connsiteX26" fmla="*/ 593133 w 608704"/>
              <a:gd name="connsiteY26" fmla="*/ 140091 h 506643"/>
              <a:gd name="connsiteX27" fmla="*/ 587915 w 608704"/>
              <a:gd name="connsiteY27" fmla="*/ 152690 h 506643"/>
              <a:gd name="connsiteX28" fmla="*/ 575318 w 608704"/>
              <a:gd name="connsiteY28" fmla="*/ 157909 h 506643"/>
              <a:gd name="connsiteX29" fmla="*/ 562645 w 608704"/>
              <a:gd name="connsiteY29" fmla="*/ 152690 h 506643"/>
              <a:gd name="connsiteX30" fmla="*/ 557427 w 608704"/>
              <a:gd name="connsiteY30" fmla="*/ 140091 h 506643"/>
              <a:gd name="connsiteX31" fmla="*/ 562645 w 608704"/>
              <a:gd name="connsiteY31" fmla="*/ 127492 h 506643"/>
              <a:gd name="connsiteX32" fmla="*/ 575318 w 608704"/>
              <a:gd name="connsiteY32" fmla="*/ 122273 h 506643"/>
              <a:gd name="connsiteX33" fmla="*/ 304271 w 608704"/>
              <a:gd name="connsiteY33" fmla="*/ 110373 h 506643"/>
              <a:gd name="connsiteX34" fmla="*/ 232509 w 608704"/>
              <a:gd name="connsiteY34" fmla="*/ 159534 h 506643"/>
              <a:gd name="connsiteX35" fmla="*/ 128893 w 608704"/>
              <a:gd name="connsiteY35" fmla="*/ 253313 h 506643"/>
              <a:gd name="connsiteX36" fmla="*/ 232509 w 608704"/>
              <a:gd name="connsiteY36" fmla="*/ 347167 h 506643"/>
              <a:gd name="connsiteX37" fmla="*/ 304346 w 608704"/>
              <a:gd name="connsiteY37" fmla="*/ 396403 h 506643"/>
              <a:gd name="connsiteX38" fmla="*/ 376109 w 608704"/>
              <a:gd name="connsiteY38" fmla="*/ 347167 h 506643"/>
              <a:gd name="connsiteX39" fmla="*/ 479725 w 608704"/>
              <a:gd name="connsiteY39" fmla="*/ 253313 h 506643"/>
              <a:gd name="connsiteX40" fmla="*/ 376109 w 608704"/>
              <a:gd name="connsiteY40" fmla="*/ 159534 h 506643"/>
              <a:gd name="connsiteX41" fmla="*/ 304271 w 608704"/>
              <a:gd name="connsiteY41" fmla="*/ 110373 h 506643"/>
              <a:gd name="connsiteX42" fmla="*/ 182052 w 608704"/>
              <a:gd name="connsiteY42" fmla="*/ 14802 h 506643"/>
              <a:gd name="connsiteX43" fmla="*/ 194650 w 608704"/>
              <a:gd name="connsiteY43" fmla="*/ 20010 h 506643"/>
              <a:gd name="connsiteX44" fmla="*/ 199943 w 608704"/>
              <a:gd name="connsiteY44" fmla="*/ 32584 h 506643"/>
              <a:gd name="connsiteX45" fmla="*/ 194650 w 608704"/>
              <a:gd name="connsiteY45" fmla="*/ 45159 h 506643"/>
              <a:gd name="connsiteX46" fmla="*/ 182052 w 608704"/>
              <a:gd name="connsiteY46" fmla="*/ 50367 h 506643"/>
              <a:gd name="connsiteX47" fmla="*/ 169455 w 608704"/>
              <a:gd name="connsiteY47" fmla="*/ 45159 h 506643"/>
              <a:gd name="connsiteX48" fmla="*/ 164237 w 608704"/>
              <a:gd name="connsiteY48" fmla="*/ 32584 h 506643"/>
              <a:gd name="connsiteX49" fmla="*/ 169455 w 608704"/>
              <a:gd name="connsiteY49" fmla="*/ 20010 h 506643"/>
              <a:gd name="connsiteX50" fmla="*/ 182052 w 608704"/>
              <a:gd name="connsiteY50" fmla="*/ 14802 h 506643"/>
              <a:gd name="connsiteX51" fmla="*/ 85712 w 608704"/>
              <a:gd name="connsiteY51" fmla="*/ 451 h 506643"/>
              <a:gd name="connsiteX52" fmla="*/ 129863 w 608704"/>
              <a:gd name="connsiteY52" fmla="*/ 2367 h 506643"/>
              <a:gd name="connsiteX53" fmla="*/ 145006 w 608704"/>
              <a:gd name="connsiteY53" fmla="*/ 22553 h 506643"/>
              <a:gd name="connsiteX54" fmla="*/ 124790 w 608704"/>
              <a:gd name="connsiteY54" fmla="*/ 37674 h 506643"/>
              <a:gd name="connsiteX55" fmla="*/ 44225 w 608704"/>
              <a:gd name="connsiteY55" fmla="*/ 54955 h 506643"/>
              <a:gd name="connsiteX56" fmla="*/ 67201 w 608704"/>
              <a:gd name="connsiteY56" fmla="*/ 172570 h 506643"/>
              <a:gd name="connsiteX57" fmla="*/ 105469 w 608704"/>
              <a:gd name="connsiteY57" fmla="*/ 226200 h 506643"/>
              <a:gd name="connsiteX58" fmla="*/ 210875 w 608704"/>
              <a:gd name="connsiteY58" fmla="*/ 131155 h 506643"/>
              <a:gd name="connsiteX59" fmla="*/ 269211 w 608704"/>
              <a:gd name="connsiteY59" fmla="*/ 90261 h 506643"/>
              <a:gd name="connsiteX60" fmla="*/ 230271 w 608704"/>
              <a:gd name="connsiteY60" fmla="*/ 70895 h 506643"/>
              <a:gd name="connsiteX61" fmla="*/ 221394 w 608704"/>
              <a:gd name="connsiteY61" fmla="*/ 47282 h 506643"/>
              <a:gd name="connsiteX62" fmla="*/ 244967 w 608704"/>
              <a:gd name="connsiteY62" fmla="*/ 38418 h 506643"/>
              <a:gd name="connsiteX63" fmla="*/ 304271 w 608704"/>
              <a:gd name="connsiteY63" fmla="*/ 68958 h 506643"/>
              <a:gd name="connsiteX64" fmla="*/ 434966 w 608704"/>
              <a:gd name="connsiteY64" fmla="*/ 11901 h 506643"/>
              <a:gd name="connsiteX65" fmla="*/ 592815 w 608704"/>
              <a:gd name="connsiteY65" fmla="*/ 33279 h 506643"/>
              <a:gd name="connsiteX66" fmla="*/ 608704 w 608704"/>
              <a:gd name="connsiteY66" fmla="*/ 84153 h 506643"/>
              <a:gd name="connsiteX67" fmla="*/ 590875 w 608704"/>
              <a:gd name="connsiteY67" fmla="*/ 101956 h 506643"/>
              <a:gd name="connsiteX68" fmla="*/ 572972 w 608704"/>
              <a:gd name="connsiteY68" fmla="*/ 84153 h 506643"/>
              <a:gd name="connsiteX69" fmla="*/ 564393 w 608704"/>
              <a:gd name="connsiteY69" fmla="*/ 54955 h 506643"/>
              <a:gd name="connsiteX70" fmla="*/ 339332 w 608704"/>
              <a:gd name="connsiteY70" fmla="*/ 90261 h 506643"/>
              <a:gd name="connsiteX71" fmla="*/ 397742 w 608704"/>
              <a:gd name="connsiteY71" fmla="*/ 131229 h 506643"/>
              <a:gd name="connsiteX72" fmla="*/ 503148 w 608704"/>
              <a:gd name="connsiteY72" fmla="*/ 226200 h 506643"/>
              <a:gd name="connsiteX73" fmla="*/ 523364 w 608704"/>
              <a:gd name="connsiteY73" fmla="*/ 199832 h 506643"/>
              <a:gd name="connsiteX74" fmla="*/ 535673 w 608704"/>
              <a:gd name="connsiteY74" fmla="*/ 181657 h 506643"/>
              <a:gd name="connsiteX75" fmla="*/ 560365 w 608704"/>
              <a:gd name="connsiteY75" fmla="*/ 176294 h 506643"/>
              <a:gd name="connsiteX76" fmla="*/ 565736 w 608704"/>
              <a:gd name="connsiteY76" fmla="*/ 200949 h 506643"/>
              <a:gd name="connsiteX77" fmla="*/ 552383 w 608704"/>
              <a:gd name="connsiteY77" fmla="*/ 220614 h 506643"/>
              <a:gd name="connsiteX78" fmla="*/ 527019 w 608704"/>
              <a:gd name="connsiteY78" fmla="*/ 253313 h 506643"/>
              <a:gd name="connsiteX79" fmla="*/ 572002 w 608704"/>
              <a:gd name="connsiteY79" fmla="*/ 315733 h 506643"/>
              <a:gd name="connsiteX80" fmla="*/ 592815 w 608704"/>
              <a:gd name="connsiteY80" fmla="*/ 473422 h 506643"/>
              <a:gd name="connsiteX81" fmla="*/ 510160 w 608704"/>
              <a:gd name="connsiteY81" fmla="*/ 506643 h 506643"/>
              <a:gd name="connsiteX82" fmla="*/ 434966 w 608704"/>
              <a:gd name="connsiteY82" fmla="*/ 494800 h 506643"/>
              <a:gd name="connsiteX83" fmla="*/ 304346 w 608704"/>
              <a:gd name="connsiteY83" fmla="*/ 437817 h 506643"/>
              <a:gd name="connsiteX84" fmla="*/ 173651 w 608704"/>
              <a:gd name="connsiteY84" fmla="*/ 494800 h 506643"/>
              <a:gd name="connsiteX85" fmla="*/ 98457 w 608704"/>
              <a:gd name="connsiteY85" fmla="*/ 506643 h 506643"/>
              <a:gd name="connsiteX86" fmla="*/ 15878 w 608704"/>
              <a:gd name="connsiteY86" fmla="*/ 473422 h 506643"/>
              <a:gd name="connsiteX87" fmla="*/ 36691 w 608704"/>
              <a:gd name="connsiteY87" fmla="*/ 315733 h 506643"/>
              <a:gd name="connsiteX88" fmla="*/ 81598 w 608704"/>
              <a:gd name="connsiteY88" fmla="*/ 253313 h 506643"/>
              <a:gd name="connsiteX89" fmla="*/ 36691 w 608704"/>
              <a:gd name="connsiteY89" fmla="*/ 190968 h 506643"/>
              <a:gd name="connsiteX90" fmla="*/ 15878 w 608704"/>
              <a:gd name="connsiteY90" fmla="*/ 33279 h 506643"/>
              <a:gd name="connsiteX91" fmla="*/ 85712 w 608704"/>
              <a:gd name="connsiteY91" fmla="*/ 451 h 50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8704" h="506643">
                <a:moveTo>
                  <a:pt x="503223" y="280501"/>
                </a:moveTo>
                <a:cubicBezTo>
                  <a:pt x="472712" y="313350"/>
                  <a:pt x="437129" y="345528"/>
                  <a:pt x="397742" y="375472"/>
                </a:cubicBezTo>
                <a:cubicBezTo>
                  <a:pt x="378496" y="390220"/>
                  <a:pt x="358951" y="403851"/>
                  <a:pt x="339407" y="416440"/>
                </a:cubicBezTo>
                <a:cubicBezTo>
                  <a:pt x="407514" y="453013"/>
                  <a:pt x="468237" y="470889"/>
                  <a:pt x="510533" y="470889"/>
                </a:cubicBezTo>
                <a:cubicBezTo>
                  <a:pt x="535971" y="470889"/>
                  <a:pt x="554695" y="464484"/>
                  <a:pt x="564393" y="451746"/>
                </a:cubicBezTo>
                <a:cubicBezTo>
                  <a:pt x="581476" y="429475"/>
                  <a:pt x="573121" y="386570"/>
                  <a:pt x="541417" y="334132"/>
                </a:cubicBezTo>
                <a:cubicBezTo>
                  <a:pt x="530749" y="316478"/>
                  <a:pt x="517918" y="298527"/>
                  <a:pt x="503223" y="280501"/>
                </a:cubicBezTo>
                <a:close/>
                <a:moveTo>
                  <a:pt x="105469" y="280427"/>
                </a:moveTo>
                <a:cubicBezTo>
                  <a:pt x="90699" y="298527"/>
                  <a:pt x="77868" y="316478"/>
                  <a:pt x="67201" y="334132"/>
                </a:cubicBezTo>
                <a:cubicBezTo>
                  <a:pt x="35572" y="386570"/>
                  <a:pt x="27142" y="429475"/>
                  <a:pt x="44225" y="451746"/>
                </a:cubicBezTo>
                <a:cubicBezTo>
                  <a:pt x="61308" y="474092"/>
                  <a:pt x="104873" y="477295"/>
                  <a:pt x="163879" y="460536"/>
                </a:cubicBezTo>
                <a:cubicBezTo>
                  <a:pt x="197075" y="451150"/>
                  <a:pt x="232807" y="436104"/>
                  <a:pt x="269285" y="416514"/>
                </a:cubicBezTo>
                <a:cubicBezTo>
                  <a:pt x="249666" y="403926"/>
                  <a:pt x="230122" y="390220"/>
                  <a:pt x="210875" y="375472"/>
                </a:cubicBezTo>
                <a:cubicBezTo>
                  <a:pt x="171563" y="345528"/>
                  <a:pt x="135905" y="313275"/>
                  <a:pt x="105469" y="280427"/>
                </a:cubicBezTo>
                <a:close/>
                <a:moveTo>
                  <a:pt x="304308" y="209109"/>
                </a:moveTo>
                <a:cubicBezTo>
                  <a:pt x="279846" y="209109"/>
                  <a:pt x="260007" y="228921"/>
                  <a:pt x="260007" y="253276"/>
                </a:cubicBezTo>
                <a:cubicBezTo>
                  <a:pt x="260007" y="277705"/>
                  <a:pt x="279846" y="297517"/>
                  <a:pt x="304308" y="297517"/>
                </a:cubicBezTo>
                <a:cubicBezTo>
                  <a:pt x="328696" y="297517"/>
                  <a:pt x="348535" y="277705"/>
                  <a:pt x="348535" y="253276"/>
                </a:cubicBezTo>
                <a:cubicBezTo>
                  <a:pt x="348535" y="228921"/>
                  <a:pt x="328696" y="209109"/>
                  <a:pt x="304308" y="209109"/>
                </a:cubicBezTo>
                <a:close/>
                <a:moveTo>
                  <a:pt x="304308" y="173433"/>
                </a:moveTo>
                <a:cubicBezTo>
                  <a:pt x="348385" y="173433"/>
                  <a:pt x="384259" y="209258"/>
                  <a:pt x="384259" y="253276"/>
                </a:cubicBezTo>
                <a:cubicBezTo>
                  <a:pt x="384259" y="297368"/>
                  <a:pt x="348385" y="333193"/>
                  <a:pt x="304308" y="333193"/>
                </a:cubicBezTo>
                <a:cubicBezTo>
                  <a:pt x="260156" y="333193"/>
                  <a:pt x="224358" y="297368"/>
                  <a:pt x="224358" y="253276"/>
                </a:cubicBezTo>
                <a:cubicBezTo>
                  <a:pt x="224358" y="209258"/>
                  <a:pt x="260156" y="173433"/>
                  <a:pt x="304308" y="173433"/>
                </a:cubicBezTo>
                <a:close/>
                <a:moveTo>
                  <a:pt x="575318" y="122273"/>
                </a:moveTo>
                <a:cubicBezTo>
                  <a:pt x="580014" y="122273"/>
                  <a:pt x="584561" y="124137"/>
                  <a:pt x="587915" y="127492"/>
                </a:cubicBezTo>
                <a:cubicBezTo>
                  <a:pt x="591195" y="130772"/>
                  <a:pt x="593133" y="135394"/>
                  <a:pt x="593133" y="140091"/>
                </a:cubicBezTo>
                <a:cubicBezTo>
                  <a:pt x="593133" y="144788"/>
                  <a:pt x="591195" y="149410"/>
                  <a:pt x="587915" y="152690"/>
                </a:cubicBezTo>
                <a:cubicBezTo>
                  <a:pt x="584561" y="156045"/>
                  <a:pt x="580014" y="157909"/>
                  <a:pt x="575318" y="157909"/>
                </a:cubicBezTo>
                <a:cubicBezTo>
                  <a:pt x="570621" y="157909"/>
                  <a:pt x="566000" y="156045"/>
                  <a:pt x="562645" y="152690"/>
                </a:cubicBezTo>
                <a:cubicBezTo>
                  <a:pt x="559365" y="149410"/>
                  <a:pt x="557427" y="144788"/>
                  <a:pt x="557427" y="140091"/>
                </a:cubicBezTo>
                <a:cubicBezTo>
                  <a:pt x="557427" y="135394"/>
                  <a:pt x="559365" y="130772"/>
                  <a:pt x="562645" y="127492"/>
                </a:cubicBezTo>
                <a:cubicBezTo>
                  <a:pt x="566000" y="124137"/>
                  <a:pt x="570621" y="122273"/>
                  <a:pt x="575318" y="122273"/>
                </a:cubicBezTo>
                <a:close/>
                <a:moveTo>
                  <a:pt x="304271" y="110373"/>
                </a:moveTo>
                <a:cubicBezTo>
                  <a:pt x="280848" y="124600"/>
                  <a:pt x="256828" y="140987"/>
                  <a:pt x="232509" y="159534"/>
                </a:cubicBezTo>
                <a:cubicBezTo>
                  <a:pt x="193643" y="189180"/>
                  <a:pt x="158508" y="221060"/>
                  <a:pt x="128893" y="253313"/>
                </a:cubicBezTo>
                <a:cubicBezTo>
                  <a:pt x="158508" y="285641"/>
                  <a:pt x="193643" y="317521"/>
                  <a:pt x="232509" y="347167"/>
                </a:cubicBezTo>
                <a:cubicBezTo>
                  <a:pt x="256828" y="365714"/>
                  <a:pt x="280848" y="382101"/>
                  <a:pt x="304346" y="396403"/>
                </a:cubicBezTo>
                <a:cubicBezTo>
                  <a:pt x="328292" y="381729"/>
                  <a:pt x="352461" y="365267"/>
                  <a:pt x="376109" y="347167"/>
                </a:cubicBezTo>
                <a:cubicBezTo>
                  <a:pt x="415049" y="317521"/>
                  <a:pt x="450035" y="285715"/>
                  <a:pt x="479725" y="253313"/>
                </a:cubicBezTo>
                <a:cubicBezTo>
                  <a:pt x="450109" y="221060"/>
                  <a:pt x="415049" y="189180"/>
                  <a:pt x="376109" y="159534"/>
                </a:cubicBezTo>
                <a:cubicBezTo>
                  <a:pt x="352611" y="141583"/>
                  <a:pt x="328441" y="125121"/>
                  <a:pt x="304271" y="110373"/>
                </a:cubicBezTo>
                <a:close/>
                <a:moveTo>
                  <a:pt x="182052" y="14802"/>
                </a:moveTo>
                <a:cubicBezTo>
                  <a:pt x="186749" y="14802"/>
                  <a:pt x="191370" y="16662"/>
                  <a:pt x="194650" y="20010"/>
                </a:cubicBezTo>
                <a:cubicBezTo>
                  <a:pt x="198005" y="23284"/>
                  <a:pt x="199943" y="27897"/>
                  <a:pt x="199943" y="32584"/>
                </a:cubicBezTo>
                <a:cubicBezTo>
                  <a:pt x="199943" y="37272"/>
                  <a:pt x="198005" y="41885"/>
                  <a:pt x="194650" y="45159"/>
                </a:cubicBezTo>
                <a:cubicBezTo>
                  <a:pt x="191370" y="48507"/>
                  <a:pt x="186749" y="50367"/>
                  <a:pt x="182052" y="50367"/>
                </a:cubicBezTo>
                <a:cubicBezTo>
                  <a:pt x="177356" y="50367"/>
                  <a:pt x="172809" y="48507"/>
                  <a:pt x="169455" y="45159"/>
                </a:cubicBezTo>
                <a:cubicBezTo>
                  <a:pt x="166175" y="41885"/>
                  <a:pt x="164237" y="37272"/>
                  <a:pt x="164237" y="32584"/>
                </a:cubicBezTo>
                <a:cubicBezTo>
                  <a:pt x="164237" y="27897"/>
                  <a:pt x="166175" y="23284"/>
                  <a:pt x="169455" y="20010"/>
                </a:cubicBezTo>
                <a:cubicBezTo>
                  <a:pt x="172809" y="16662"/>
                  <a:pt x="177356" y="14802"/>
                  <a:pt x="182052" y="14802"/>
                </a:cubicBezTo>
                <a:close/>
                <a:moveTo>
                  <a:pt x="85712" y="451"/>
                </a:moveTo>
                <a:cubicBezTo>
                  <a:pt x="98401" y="-487"/>
                  <a:pt x="113022" y="-17"/>
                  <a:pt x="129863" y="2367"/>
                </a:cubicBezTo>
                <a:cubicBezTo>
                  <a:pt x="139560" y="3782"/>
                  <a:pt x="146349" y="12795"/>
                  <a:pt x="145006" y="22553"/>
                </a:cubicBezTo>
                <a:cubicBezTo>
                  <a:pt x="143589" y="32311"/>
                  <a:pt x="134562" y="39089"/>
                  <a:pt x="124790" y="37674"/>
                </a:cubicBezTo>
                <a:cubicBezTo>
                  <a:pt x="85626" y="32087"/>
                  <a:pt x="56981" y="38195"/>
                  <a:pt x="44225" y="54955"/>
                </a:cubicBezTo>
                <a:cubicBezTo>
                  <a:pt x="27142" y="77226"/>
                  <a:pt x="35572" y="120131"/>
                  <a:pt x="67201" y="172570"/>
                </a:cubicBezTo>
                <a:cubicBezTo>
                  <a:pt x="77868" y="190223"/>
                  <a:pt x="90699" y="208174"/>
                  <a:pt x="105469" y="226200"/>
                </a:cubicBezTo>
                <a:cubicBezTo>
                  <a:pt x="135905" y="193426"/>
                  <a:pt x="171563" y="161173"/>
                  <a:pt x="210875" y="131155"/>
                </a:cubicBezTo>
                <a:cubicBezTo>
                  <a:pt x="230122" y="116555"/>
                  <a:pt x="249592" y="102850"/>
                  <a:pt x="269211" y="90261"/>
                </a:cubicBezTo>
                <a:cubicBezTo>
                  <a:pt x="256082" y="83185"/>
                  <a:pt x="243102" y="76705"/>
                  <a:pt x="230271" y="70895"/>
                </a:cubicBezTo>
                <a:cubicBezTo>
                  <a:pt x="221245" y="66798"/>
                  <a:pt x="217291" y="56295"/>
                  <a:pt x="221394" y="47282"/>
                </a:cubicBezTo>
                <a:cubicBezTo>
                  <a:pt x="225422" y="38344"/>
                  <a:pt x="236015" y="34396"/>
                  <a:pt x="244967" y="38418"/>
                </a:cubicBezTo>
                <a:cubicBezTo>
                  <a:pt x="264511" y="47282"/>
                  <a:pt x="284354" y="57487"/>
                  <a:pt x="304271" y="68958"/>
                </a:cubicBezTo>
                <a:cubicBezTo>
                  <a:pt x="349328" y="43111"/>
                  <a:pt x="393938" y="23521"/>
                  <a:pt x="434966" y="11901"/>
                </a:cubicBezTo>
                <a:cubicBezTo>
                  <a:pt x="509937" y="-9402"/>
                  <a:pt x="565960" y="-1804"/>
                  <a:pt x="592815" y="33279"/>
                </a:cubicBezTo>
                <a:cubicBezTo>
                  <a:pt x="603333" y="47059"/>
                  <a:pt x="608704" y="64191"/>
                  <a:pt x="608704" y="84153"/>
                </a:cubicBezTo>
                <a:cubicBezTo>
                  <a:pt x="608704" y="93986"/>
                  <a:pt x="600722" y="101956"/>
                  <a:pt x="590875" y="101956"/>
                </a:cubicBezTo>
                <a:cubicBezTo>
                  <a:pt x="581028" y="101956"/>
                  <a:pt x="573046" y="93986"/>
                  <a:pt x="572972" y="84153"/>
                </a:cubicBezTo>
                <a:cubicBezTo>
                  <a:pt x="572972" y="72235"/>
                  <a:pt x="570137" y="62403"/>
                  <a:pt x="564393" y="54955"/>
                </a:cubicBezTo>
                <a:cubicBezTo>
                  <a:pt x="538582" y="21137"/>
                  <a:pt x="448543" y="31640"/>
                  <a:pt x="339332" y="90261"/>
                </a:cubicBezTo>
                <a:cubicBezTo>
                  <a:pt x="359101" y="102924"/>
                  <a:pt x="378645" y="116630"/>
                  <a:pt x="397742" y="131229"/>
                </a:cubicBezTo>
                <a:cubicBezTo>
                  <a:pt x="437055" y="161173"/>
                  <a:pt x="472712" y="193426"/>
                  <a:pt x="503148" y="226200"/>
                </a:cubicBezTo>
                <a:cubicBezTo>
                  <a:pt x="510310" y="217411"/>
                  <a:pt x="517098" y="208621"/>
                  <a:pt x="523364" y="199832"/>
                </a:cubicBezTo>
                <a:cubicBezTo>
                  <a:pt x="527691" y="193724"/>
                  <a:pt x="531868" y="187616"/>
                  <a:pt x="535673" y="181657"/>
                </a:cubicBezTo>
                <a:cubicBezTo>
                  <a:pt x="541044" y="173389"/>
                  <a:pt x="552084" y="171005"/>
                  <a:pt x="560365" y="176294"/>
                </a:cubicBezTo>
                <a:cubicBezTo>
                  <a:pt x="568645" y="181657"/>
                  <a:pt x="571107" y="192681"/>
                  <a:pt x="565736" y="200949"/>
                </a:cubicBezTo>
                <a:cubicBezTo>
                  <a:pt x="561633" y="207429"/>
                  <a:pt x="557082" y="213984"/>
                  <a:pt x="552383" y="220614"/>
                </a:cubicBezTo>
                <a:cubicBezTo>
                  <a:pt x="544550" y="231489"/>
                  <a:pt x="536120" y="242438"/>
                  <a:pt x="527019" y="253313"/>
                </a:cubicBezTo>
                <a:cubicBezTo>
                  <a:pt x="544475" y="274244"/>
                  <a:pt x="559544" y="295175"/>
                  <a:pt x="572002" y="315733"/>
                </a:cubicBezTo>
                <a:cubicBezTo>
                  <a:pt x="612210" y="382325"/>
                  <a:pt x="619595" y="438339"/>
                  <a:pt x="592815" y="473422"/>
                </a:cubicBezTo>
                <a:cubicBezTo>
                  <a:pt x="575956" y="495396"/>
                  <a:pt x="547534" y="506643"/>
                  <a:pt x="510160" y="506643"/>
                </a:cubicBezTo>
                <a:cubicBezTo>
                  <a:pt x="488080" y="506643"/>
                  <a:pt x="462791" y="502695"/>
                  <a:pt x="434966" y="494800"/>
                </a:cubicBezTo>
                <a:cubicBezTo>
                  <a:pt x="393938" y="483180"/>
                  <a:pt x="349328" y="463590"/>
                  <a:pt x="304346" y="437817"/>
                </a:cubicBezTo>
                <a:cubicBezTo>
                  <a:pt x="259289" y="463590"/>
                  <a:pt x="214680" y="483180"/>
                  <a:pt x="173651" y="494800"/>
                </a:cubicBezTo>
                <a:cubicBezTo>
                  <a:pt x="145827" y="502695"/>
                  <a:pt x="120538" y="506643"/>
                  <a:pt x="98457" y="506643"/>
                </a:cubicBezTo>
                <a:cubicBezTo>
                  <a:pt x="61084" y="506643"/>
                  <a:pt x="32737" y="495470"/>
                  <a:pt x="15878" y="473422"/>
                </a:cubicBezTo>
                <a:cubicBezTo>
                  <a:pt x="-10977" y="438339"/>
                  <a:pt x="-3592" y="382325"/>
                  <a:pt x="36691" y="315733"/>
                </a:cubicBezTo>
                <a:cubicBezTo>
                  <a:pt x="49074" y="295175"/>
                  <a:pt x="64217" y="274244"/>
                  <a:pt x="81598" y="253313"/>
                </a:cubicBezTo>
                <a:cubicBezTo>
                  <a:pt x="64217" y="232457"/>
                  <a:pt x="49074" y="211526"/>
                  <a:pt x="36691" y="190968"/>
                </a:cubicBezTo>
                <a:cubicBezTo>
                  <a:pt x="-3592" y="124377"/>
                  <a:pt x="-10977" y="68362"/>
                  <a:pt x="15878" y="33279"/>
                </a:cubicBezTo>
                <a:cubicBezTo>
                  <a:pt x="26956" y="18754"/>
                  <a:pt x="47642" y="3265"/>
                  <a:pt x="85712" y="4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29" name="scientific-test-tubes-with-liquids_40384">
            <a:extLst>
              <a:ext uri="{FF2B5EF4-FFF2-40B4-BE49-F238E27FC236}">
                <a16:creationId xmlns:a16="http://schemas.microsoft.com/office/drawing/2014/main" id="{EBDDB842-78B1-4E5E-BA05-14C7D53651EB}"/>
              </a:ext>
            </a:extLst>
          </p:cNvPr>
          <p:cNvSpPr>
            <a:spLocks noChangeAspect="1"/>
          </p:cNvSpPr>
          <p:nvPr/>
        </p:nvSpPr>
        <p:spPr bwMode="auto">
          <a:xfrm>
            <a:off x="4123727" y="4669224"/>
            <a:ext cx="379127" cy="333892"/>
          </a:xfrm>
          <a:custGeom>
            <a:avLst/>
            <a:gdLst>
              <a:gd name="connsiteX0" fmla="*/ 163288 w 609685"/>
              <a:gd name="connsiteY0" fmla="*/ 280647 h 536941"/>
              <a:gd name="connsiteX1" fmla="*/ 211575 w 609685"/>
              <a:gd name="connsiteY1" fmla="*/ 280647 h 536941"/>
              <a:gd name="connsiteX2" fmla="*/ 211575 w 609685"/>
              <a:gd name="connsiteY2" fmla="*/ 402987 h 536941"/>
              <a:gd name="connsiteX3" fmla="*/ 189164 w 609685"/>
              <a:gd name="connsiteY3" fmla="*/ 425941 h 536941"/>
              <a:gd name="connsiteX4" fmla="*/ 163288 w 609685"/>
              <a:gd name="connsiteY4" fmla="*/ 402987 h 536941"/>
              <a:gd name="connsiteX5" fmla="*/ 398483 w 609685"/>
              <a:gd name="connsiteY5" fmla="*/ 273238 h 536941"/>
              <a:gd name="connsiteX6" fmla="*/ 451780 w 609685"/>
              <a:gd name="connsiteY6" fmla="*/ 273238 h 536941"/>
              <a:gd name="connsiteX7" fmla="*/ 451780 w 609685"/>
              <a:gd name="connsiteY7" fmla="*/ 408062 h 536941"/>
              <a:gd name="connsiteX8" fmla="*/ 427026 w 609685"/>
              <a:gd name="connsiteY8" fmla="*/ 433351 h 536941"/>
              <a:gd name="connsiteX9" fmla="*/ 398483 w 609685"/>
              <a:gd name="connsiteY9" fmla="*/ 408062 h 536941"/>
              <a:gd name="connsiteX10" fmla="*/ 72349 w 609685"/>
              <a:gd name="connsiteY10" fmla="*/ 248972 h 536941"/>
              <a:gd name="connsiteX11" fmla="*/ 72349 w 609685"/>
              <a:gd name="connsiteY11" fmla="*/ 494825 h 536941"/>
              <a:gd name="connsiteX12" fmla="*/ 543547 w 609685"/>
              <a:gd name="connsiteY12" fmla="*/ 493617 h 536941"/>
              <a:gd name="connsiteX13" fmla="*/ 543547 w 609685"/>
              <a:gd name="connsiteY13" fmla="*/ 248972 h 536941"/>
              <a:gd name="connsiteX14" fmla="*/ 489990 w 609685"/>
              <a:gd name="connsiteY14" fmla="*/ 248972 h 536941"/>
              <a:gd name="connsiteX15" fmla="*/ 489990 w 609685"/>
              <a:gd name="connsiteY15" fmla="*/ 406727 h 536941"/>
              <a:gd name="connsiteX16" fmla="*/ 473375 w 609685"/>
              <a:gd name="connsiteY16" fmla="*/ 452225 h 536941"/>
              <a:gd name="connsiteX17" fmla="*/ 429417 w 609685"/>
              <a:gd name="connsiteY17" fmla="*/ 468170 h 536941"/>
              <a:gd name="connsiteX18" fmla="*/ 361342 w 609685"/>
              <a:gd name="connsiteY18" fmla="*/ 406727 h 536941"/>
              <a:gd name="connsiteX19" fmla="*/ 361342 w 609685"/>
              <a:gd name="connsiteY19" fmla="*/ 249294 h 536941"/>
              <a:gd name="connsiteX20" fmla="*/ 249552 w 609685"/>
              <a:gd name="connsiteY20" fmla="*/ 249294 h 536941"/>
              <a:gd name="connsiteX21" fmla="*/ 249552 w 609685"/>
              <a:gd name="connsiteY21" fmla="*/ 406727 h 536941"/>
              <a:gd name="connsiteX22" fmla="*/ 232937 w 609685"/>
              <a:gd name="connsiteY22" fmla="*/ 452225 h 536941"/>
              <a:gd name="connsiteX23" fmla="*/ 188979 w 609685"/>
              <a:gd name="connsiteY23" fmla="*/ 468170 h 536941"/>
              <a:gd name="connsiteX24" fmla="*/ 120904 w 609685"/>
              <a:gd name="connsiteY24" fmla="*/ 406727 h 536941"/>
              <a:gd name="connsiteX25" fmla="*/ 120904 w 609685"/>
              <a:gd name="connsiteY25" fmla="*/ 248972 h 536941"/>
              <a:gd name="connsiteX26" fmla="*/ 142843 w 609685"/>
              <a:gd name="connsiteY26" fmla="*/ 168685 h 536941"/>
              <a:gd name="connsiteX27" fmla="*/ 142843 w 609685"/>
              <a:gd name="connsiteY27" fmla="*/ 406727 h 536941"/>
              <a:gd name="connsiteX28" fmla="*/ 188979 w 609685"/>
              <a:gd name="connsiteY28" fmla="*/ 446266 h 536941"/>
              <a:gd name="connsiteX29" fmla="*/ 217451 w 609685"/>
              <a:gd name="connsiteY29" fmla="*/ 436764 h 536941"/>
              <a:gd name="connsiteX30" fmla="*/ 227613 w 609685"/>
              <a:gd name="connsiteY30" fmla="*/ 407049 h 536941"/>
              <a:gd name="connsiteX31" fmla="*/ 227613 w 609685"/>
              <a:gd name="connsiteY31" fmla="*/ 168685 h 536941"/>
              <a:gd name="connsiteX32" fmla="*/ 383281 w 609685"/>
              <a:gd name="connsiteY32" fmla="*/ 168283 h 536941"/>
              <a:gd name="connsiteX33" fmla="*/ 383281 w 609685"/>
              <a:gd name="connsiteY33" fmla="*/ 406727 h 536941"/>
              <a:gd name="connsiteX34" fmla="*/ 429417 w 609685"/>
              <a:gd name="connsiteY34" fmla="*/ 446347 h 536941"/>
              <a:gd name="connsiteX35" fmla="*/ 457808 w 609685"/>
              <a:gd name="connsiteY35" fmla="*/ 436764 h 536941"/>
              <a:gd name="connsiteX36" fmla="*/ 468052 w 609685"/>
              <a:gd name="connsiteY36" fmla="*/ 407049 h 536941"/>
              <a:gd name="connsiteX37" fmla="*/ 468052 w 609685"/>
              <a:gd name="connsiteY37" fmla="*/ 168283 h 536941"/>
              <a:gd name="connsiteX38" fmla="*/ 97353 w 609685"/>
              <a:gd name="connsiteY38" fmla="*/ 123428 h 536941"/>
              <a:gd name="connsiteX39" fmla="*/ 273023 w 609685"/>
              <a:gd name="connsiteY39" fmla="*/ 123428 h 536941"/>
              <a:gd name="connsiteX40" fmla="*/ 273023 w 609685"/>
              <a:gd name="connsiteY40" fmla="*/ 168685 h 536941"/>
              <a:gd name="connsiteX41" fmla="*/ 249552 w 609685"/>
              <a:gd name="connsiteY41" fmla="*/ 168685 h 536941"/>
              <a:gd name="connsiteX42" fmla="*/ 248987 w 609685"/>
              <a:gd name="connsiteY42" fmla="*/ 217405 h 536941"/>
              <a:gd name="connsiteX43" fmla="*/ 360778 w 609685"/>
              <a:gd name="connsiteY43" fmla="*/ 217405 h 536941"/>
              <a:gd name="connsiteX44" fmla="*/ 361342 w 609685"/>
              <a:gd name="connsiteY44" fmla="*/ 166833 h 536941"/>
              <a:gd name="connsiteX45" fmla="*/ 337145 w 609685"/>
              <a:gd name="connsiteY45" fmla="*/ 166833 h 536941"/>
              <a:gd name="connsiteX46" fmla="*/ 337145 w 609685"/>
              <a:gd name="connsiteY46" fmla="*/ 125280 h 536941"/>
              <a:gd name="connsiteX47" fmla="*/ 514107 w 609685"/>
              <a:gd name="connsiteY47" fmla="*/ 125280 h 536941"/>
              <a:gd name="connsiteX48" fmla="*/ 514107 w 609685"/>
              <a:gd name="connsiteY48" fmla="*/ 166833 h 536941"/>
              <a:gd name="connsiteX49" fmla="*/ 489910 w 609685"/>
              <a:gd name="connsiteY49" fmla="*/ 166833 h 536941"/>
              <a:gd name="connsiteX50" fmla="*/ 489910 w 609685"/>
              <a:gd name="connsiteY50" fmla="*/ 218210 h 536941"/>
              <a:gd name="connsiteX51" fmla="*/ 609685 w 609685"/>
              <a:gd name="connsiteY51" fmla="*/ 218210 h 536941"/>
              <a:gd name="connsiteX52" fmla="*/ 609685 w 609685"/>
              <a:gd name="connsiteY52" fmla="*/ 248972 h 536941"/>
              <a:gd name="connsiteX53" fmla="*/ 585488 w 609685"/>
              <a:gd name="connsiteY53" fmla="*/ 248972 h 536941"/>
              <a:gd name="connsiteX54" fmla="*/ 585488 w 609685"/>
              <a:gd name="connsiteY54" fmla="*/ 493536 h 536941"/>
              <a:gd name="connsiteX55" fmla="*/ 609685 w 609685"/>
              <a:gd name="connsiteY55" fmla="*/ 493536 h 536941"/>
              <a:gd name="connsiteX56" fmla="*/ 609685 w 609685"/>
              <a:gd name="connsiteY56" fmla="*/ 535411 h 536941"/>
              <a:gd name="connsiteX57" fmla="*/ 0 w 609685"/>
              <a:gd name="connsiteY57" fmla="*/ 536941 h 536941"/>
              <a:gd name="connsiteX58" fmla="*/ 0 w 609685"/>
              <a:gd name="connsiteY58" fmla="*/ 494986 h 536941"/>
              <a:gd name="connsiteX59" fmla="*/ 30407 w 609685"/>
              <a:gd name="connsiteY59" fmla="*/ 494905 h 536941"/>
              <a:gd name="connsiteX60" fmla="*/ 30407 w 609685"/>
              <a:gd name="connsiteY60" fmla="*/ 248972 h 536941"/>
              <a:gd name="connsiteX61" fmla="*/ 0 w 609685"/>
              <a:gd name="connsiteY61" fmla="*/ 248972 h 536941"/>
              <a:gd name="connsiteX62" fmla="*/ 0 w 609685"/>
              <a:gd name="connsiteY62" fmla="*/ 218210 h 536941"/>
              <a:gd name="connsiteX63" fmla="*/ 120904 w 609685"/>
              <a:gd name="connsiteY63" fmla="*/ 218210 h 536941"/>
              <a:gd name="connsiteX64" fmla="*/ 120904 w 609685"/>
              <a:gd name="connsiteY64" fmla="*/ 168685 h 536941"/>
              <a:gd name="connsiteX65" fmla="*/ 97353 w 609685"/>
              <a:gd name="connsiteY65" fmla="*/ 168685 h 536941"/>
              <a:gd name="connsiteX66" fmla="*/ 238435 w 609685"/>
              <a:gd name="connsiteY66" fmla="*/ 76032 h 536941"/>
              <a:gd name="connsiteX67" fmla="*/ 232142 w 609685"/>
              <a:gd name="connsiteY67" fmla="*/ 82318 h 536941"/>
              <a:gd name="connsiteX68" fmla="*/ 238435 w 609685"/>
              <a:gd name="connsiteY68" fmla="*/ 88685 h 536941"/>
              <a:gd name="connsiteX69" fmla="*/ 244809 w 609685"/>
              <a:gd name="connsiteY69" fmla="*/ 82318 h 536941"/>
              <a:gd name="connsiteX70" fmla="*/ 238435 w 609685"/>
              <a:gd name="connsiteY70" fmla="*/ 76032 h 536941"/>
              <a:gd name="connsiteX71" fmla="*/ 382878 w 609685"/>
              <a:gd name="connsiteY71" fmla="*/ 73797 h 536941"/>
              <a:gd name="connsiteX72" fmla="*/ 376101 w 609685"/>
              <a:gd name="connsiteY72" fmla="*/ 79596 h 536941"/>
              <a:gd name="connsiteX73" fmla="*/ 377553 w 609685"/>
              <a:gd name="connsiteY73" fmla="*/ 84187 h 536941"/>
              <a:gd name="connsiteX74" fmla="*/ 381910 w 609685"/>
              <a:gd name="connsiteY74" fmla="*/ 86362 h 536941"/>
              <a:gd name="connsiteX75" fmla="*/ 382394 w 609685"/>
              <a:gd name="connsiteY75" fmla="*/ 86443 h 536941"/>
              <a:gd name="connsiteX76" fmla="*/ 388686 w 609685"/>
              <a:gd name="connsiteY76" fmla="*/ 80643 h 536941"/>
              <a:gd name="connsiteX77" fmla="*/ 387234 w 609685"/>
              <a:gd name="connsiteY77" fmla="*/ 75971 h 536941"/>
              <a:gd name="connsiteX78" fmla="*/ 382878 w 609685"/>
              <a:gd name="connsiteY78" fmla="*/ 73797 h 536941"/>
              <a:gd name="connsiteX79" fmla="*/ 466690 w 609685"/>
              <a:gd name="connsiteY79" fmla="*/ 57441 h 536941"/>
              <a:gd name="connsiteX80" fmla="*/ 453454 w 609685"/>
              <a:gd name="connsiteY80" fmla="*/ 66134 h 536941"/>
              <a:gd name="connsiteX81" fmla="*/ 453292 w 609685"/>
              <a:gd name="connsiteY81" fmla="*/ 77162 h 536941"/>
              <a:gd name="connsiteX82" fmla="*/ 460959 w 609685"/>
              <a:gd name="connsiteY82" fmla="*/ 85051 h 536941"/>
              <a:gd name="connsiteX83" fmla="*/ 479925 w 609685"/>
              <a:gd name="connsiteY83" fmla="*/ 77565 h 536941"/>
              <a:gd name="connsiteX84" fmla="*/ 480087 w 609685"/>
              <a:gd name="connsiteY84" fmla="*/ 66537 h 536941"/>
              <a:gd name="connsiteX85" fmla="*/ 472339 w 609685"/>
              <a:gd name="connsiteY85" fmla="*/ 58648 h 536941"/>
              <a:gd name="connsiteX86" fmla="*/ 466690 w 609685"/>
              <a:gd name="connsiteY86" fmla="*/ 57441 h 536941"/>
              <a:gd name="connsiteX87" fmla="*/ 155218 w 609685"/>
              <a:gd name="connsiteY87" fmla="*/ 53018 h 536941"/>
              <a:gd name="connsiteX88" fmla="*/ 150540 w 609685"/>
              <a:gd name="connsiteY88" fmla="*/ 53744 h 536941"/>
              <a:gd name="connsiteX89" fmla="*/ 142233 w 609685"/>
              <a:gd name="connsiteY89" fmla="*/ 60994 h 536941"/>
              <a:gd name="connsiteX90" fmla="*/ 141507 w 609685"/>
              <a:gd name="connsiteY90" fmla="*/ 72032 h 536941"/>
              <a:gd name="connsiteX91" fmla="*/ 159816 w 609685"/>
              <a:gd name="connsiteY91" fmla="*/ 81055 h 536941"/>
              <a:gd name="connsiteX92" fmla="*/ 168123 w 609685"/>
              <a:gd name="connsiteY92" fmla="*/ 73804 h 536941"/>
              <a:gd name="connsiteX93" fmla="*/ 168849 w 609685"/>
              <a:gd name="connsiteY93" fmla="*/ 62767 h 536941"/>
              <a:gd name="connsiteX94" fmla="*/ 155218 w 609685"/>
              <a:gd name="connsiteY94" fmla="*/ 53018 h 536941"/>
              <a:gd name="connsiteX95" fmla="*/ 238435 w 609685"/>
              <a:gd name="connsiteY95" fmla="*/ 50322 h 536941"/>
              <a:gd name="connsiteX96" fmla="*/ 270548 w 609685"/>
              <a:gd name="connsiteY96" fmla="*/ 82399 h 536941"/>
              <a:gd name="connsiteX97" fmla="*/ 238435 w 609685"/>
              <a:gd name="connsiteY97" fmla="*/ 114395 h 536941"/>
              <a:gd name="connsiteX98" fmla="*/ 206404 w 609685"/>
              <a:gd name="connsiteY98" fmla="*/ 82399 h 536941"/>
              <a:gd name="connsiteX99" fmla="*/ 238435 w 609685"/>
              <a:gd name="connsiteY99" fmla="*/ 50322 h 536941"/>
              <a:gd name="connsiteX100" fmla="*/ 384975 w 609685"/>
              <a:gd name="connsiteY100" fmla="*/ 48183 h 536941"/>
              <a:gd name="connsiteX101" fmla="*/ 406838 w 609685"/>
              <a:gd name="connsiteY101" fmla="*/ 59379 h 536941"/>
              <a:gd name="connsiteX102" fmla="*/ 414340 w 609685"/>
              <a:gd name="connsiteY102" fmla="*/ 82657 h 536941"/>
              <a:gd name="connsiteX103" fmla="*/ 382394 w 609685"/>
              <a:gd name="connsiteY103" fmla="*/ 112137 h 536941"/>
              <a:gd name="connsiteX104" fmla="*/ 379812 w 609685"/>
              <a:gd name="connsiteY104" fmla="*/ 111976 h 536941"/>
              <a:gd name="connsiteX105" fmla="*/ 357950 w 609685"/>
              <a:gd name="connsiteY105" fmla="*/ 100861 h 536941"/>
              <a:gd name="connsiteX106" fmla="*/ 350448 w 609685"/>
              <a:gd name="connsiteY106" fmla="*/ 77502 h 536941"/>
              <a:gd name="connsiteX107" fmla="*/ 384975 w 609685"/>
              <a:gd name="connsiteY107" fmla="*/ 48183 h 536941"/>
              <a:gd name="connsiteX108" fmla="*/ 466690 w 609685"/>
              <a:gd name="connsiteY108" fmla="*/ 31763 h 536941"/>
              <a:gd name="connsiteX109" fmla="*/ 482508 w 609685"/>
              <a:gd name="connsiteY109" fmla="*/ 35064 h 536941"/>
              <a:gd name="connsiteX110" fmla="*/ 503976 w 609685"/>
              <a:gd name="connsiteY110" fmla="*/ 57039 h 536941"/>
              <a:gd name="connsiteX111" fmla="*/ 503491 w 609685"/>
              <a:gd name="connsiteY111" fmla="*/ 87626 h 536941"/>
              <a:gd name="connsiteX112" fmla="*/ 466609 w 609685"/>
              <a:gd name="connsiteY112" fmla="*/ 111855 h 536941"/>
              <a:gd name="connsiteX113" fmla="*/ 450791 w 609685"/>
              <a:gd name="connsiteY113" fmla="*/ 108635 h 536941"/>
              <a:gd name="connsiteX114" fmla="*/ 429404 w 609685"/>
              <a:gd name="connsiteY114" fmla="*/ 86660 h 536941"/>
              <a:gd name="connsiteX115" fmla="*/ 429807 w 609685"/>
              <a:gd name="connsiteY115" fmla="*/ 55992 h 536941"/>
              <a:gd name="connsiteX116" fmla="*/ 466690 w 609685"/>
              <a:gd name="connsiteY116" fmla="*/ 31763 h 536941"/>
              <a:gd name="connsiteX117" fmla="*/ 155218 w 609685"/>
              <a:gd name="connsiteY117" fmla="*/ 27318 h 536941"/>
              <a:gd name="connsiteX118" fmla="*/ 193207 w 609685"/>
              <a:gd name="connsiteY118" fmla="*/ 54549 h 536941"/>
              <a:gd name="connsiteX119" fmla="*/ 191110 w 609685"/>
              <a:gd name="connsiteY119" fmla="*/ 85164 h 536941"/>
              <a:gd name="connsiteX120" fmla="*/ 167962 w 609685"/>
              <a:gd name="connsiteY120" fmla="*/ 105386 h 536941"/>
              <a:gd name="connsiteX121" fmla="*/ 155138 w 609685"/>
              <a:gd name="connsiteY121" fmla="*/ 107480 h 536941"/>
              <a:gd name="connsiteX122" fmla="*/ 117149 w 609685"/>
              <a:gd name="connsiteY122" fmla="*/ 80249 h 536941"/>
              <a:gd name="connsiteX123" fmla="*/ 119165 w 609685"/>
              <a:gd name="connsiteY123" fmla="*/ 49635 h 536941"/>
              <a:gd name="connsiteX124" fmla="*/ 142314 w 609685"/>
              <a:gd name="connsiteY124" fmla="*/ 29413 h 536941"/>
              <a:gd name="connsiteX125" fmla="*/ 155218 w 609685"/>
              <a:gd name="connsiteY125" fmla="*/ 27318 h 536941"/>
              <a:gd name="connsiteX126" fmla="*/ 413302 w 609685"/>
              <a:gd name="connsiteY126" fmla="*/ 19043 h 536941"/>
              <a:gd name="connsiteX127" fmla="*/ 410234 w 609685"/>
              <a:gd name="connsiteY127" fmla="*/ 21057 h 536941"/>
              <a:gd name="connsiteX128" fmla="*/ 410234 w 609685"/>
              <a:gd name="connsiteY128" fmla="*/ 23555 h 536941"/>
              <a:gd name="connsiteX129" fmla="*/ 412010 w 609685"/>
              <a:gd name="connsiteY129" fmla="*/ 25409 h 536941"/>
              <a:gd name="connsiteX130" fmla="*/ 416369 w 609685"/>
              <a:gd name="connsiteY130" fmla="*/ 23636 h 536941"/>
              <a:gd name="connsiteX131" fmla="*/ 416369 w 609685"/>
              <a:gd name="connsiteY131" fmla="*/ 21138 h 536941"/>
              <a:gd name="connsiteX132" fmla="*/ 414593 w 609685"/>
              <a:gd name="connsiteY132" fmla="*/ 19285 h 536941"/>
              <a:gd name="connsiteX133" fmla="*/ 413302 w 609685"/>
              <a:gd name="connsiteY133" fmla="*/ 19043 h 536941"/>
              <a:gd name="connsiteX134" fmla="*/ 212301 w 609685"/>
              <a:gd name="connsiteY134" fmla="*/ 19027 h 536941"/>
              <a:gd name="connsiteX135" fmla="*/ 211254 w 609685"/>
              <a:gd name="connsiteY135" fmla="*/ 19189 h 536941"/>
              <a:gd name="connsiteX136" fmla="*/ 209159 w 609685"/>
              <a:gd name="connsiteY136" fmla="*/ 23381 h 536941"/>
              <a:gd name="connsiteX137" fmla="*/ 212382 w 609685"/>
              <a:gd name="connsiteY137" fmla="*/ 25639 h 536941"/>
              <a:gd name="connsiteX138" fmla="*/ 215283 w 609685"/>
              <a:gd name="connsiteY138" fmla="*/ 23784 h 536941"/>
              <a:gd name="connsiteX139" fmla="*/ 215444 w 609685"/>
              <a:gd name="connsiteY139" fmla="*/ 21285 h 536941"/>
              <a:gd name="connsiteX140" fmla="*/ 212301 w 609685"/>
              <a:gd name="connsiteY140" fmla="*/ 19027 h 536941"/>
              <a:gd name="connsiteX141" fmla="*/ 405059 w 609685"/>
              <a:gd name="connsiteY141" fmla="*/ 1719 h 536941"/>
              <a:gd name="connsiteX142" fmla="*/ 422181 w 609685"/>
              <a:gd name="connsiteY142" fmla="*/ 1799 h 536941"/>
              <a:gd name="connsiteX143" fmla="*/ 434127 w 609685"/>
              <a:gd name="connsiteY143" fmla="*/ 14047 h 536941"/>
              <a:gd name="connsiteX144" fmla="*/ 433885 w 609685"/>
              <a:gd name="connsiteY144" fmla="*/ 31210 h 536941"/>
              <a:gd name="connsiteX145" fmla="*/ 413302 w 609685"/>
              <a:gd name="connsiteY145" fmla="*/ 44747 h 536941"/>
              <a:gd name="connsiteX146" fmla="*/ 404423 w 609685"/>
              <a:gd name="connsiteY146" fmla="*/ 42894 h 536941"/>
              <a:gd name="connsiteX147" fmla="*/ 392477 w 609685"/>
              <a:gd name="connsiteY147" fmla="*/ 30646 h 536941"/>
              <a:gd name="connsiteX148" fmla="*/ 392719 w 609685"/>
              <a:gd name="connsiteY148" fmla="*/ 13483 h 536941"/>
              <a:gd name="connsiteX149" fmla="*/ 405059 w 609685"/>
              <a:gd name="connsiteY149" fmla="*/ 1719 h 536941"/>
              <a:gd name="connsiteX150" fmla="*/ 205210 w 609685"/>
              <a:gd name="connsiteY150" fmla="*/ 1127 h 536941"/>
              <a:gd name="connsiteX151" fmla="*/ 233574 w 609685"/>
              <a:gd name="connsiteY151" fmla="*/ 15157 h 536941"/>
              <a:gd name="connsiteX152" fmla="*/ 219473 w 609685"/>
              <a:gd name="connsiteY152" fmla="*/ 43539 h 536941"/>
              <a:gd name="connsiteX153" fmla="*/ 212301 w 609685"/>
              <a:gd name="connsiteY153" fmla="*/ 44748 h 536941"/>
              <a:gd name="connsiteX154" fmla="*/ 191109 w 609685"/>
              <a:gd name="connsiteY154" fmla="*/ 29509 h 536941"/>
              <a:gd name="connsiteX155" fmla="*/ 192318 w 609685"/>
              <a:gd name="connsiteY155" fmla="*/ 12335 h 536941"/>
              <a:gd name="connsiteX156" fmla="*/ 205210 w 609685"/>
              <a:gd name="connsiteY156" fmla="*/ 1127 h 53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609685" h="536941">
                <a:moveTo>
                  <a:pt x="163288" y="280647"/>
                </a:moveTo>
                <a:lnTo>
                  <a:pt x="211575" y="280647"/>
                </a:lnTo>
                <a:lnTo>
                  <a:pt x="211575" y="402987"/>
                </a:lnTo>
                <a:cubicBezTo>
                  <a:pt x="211575" y="405565"/>
                  <a:pt x="211978" y="425941"/>
                  <a:pt x="189164" y="425941"/>
                </a:cubicBezTo>
                <a:cubicBezTo>
                  <a:pt x="166351" y="425941"/>
                  <a:pt x="163288" y="406934"/>
                  <a:pt x="163288" y="402987"/>
                </a:cubicBezTo>
                <a:close/>
                <a:moveTo>
                  <a:pt x="398483" y="273238"/>
                </a:moveTo>
                <a:lnTo>
                  <a:pt x="451780" y="273238"/>
                </a:lnTo>
                <a:lnTo>
                  <a:pt x="451780" y="408062"/>
                </a:lnTo>
                <a:cubicBezTo>
                  <a:pt x="451780" y="410881"/>
                  <a:pt x="452183" y="433351"/>
                  <a:pt x="427026" y="433351"/>
                </a:cubicBezTo>
                <a:cubicBezTo>
                  <a:pt x="401870" y="433351"/>
                  <a:pt x="398483" y="412411"/>
                  <a:pt x="398483" y="408062"/>
                </a:cubicBezTo>
                <a:close/>
                <a:moveTo>
                  <a:pt x="72349" y="248972"/>
                </a:moveTo>
                <a:lnTo>
                  <a:pt x="72349" y="494825"/>
                </a:lnTo>
                <a:lnTo>
                  <a:pt x="543547" y="493617"/>
                </a:lnTo>
                <a:lnTo>
                  <a:pt x="543547" y="248972"/>
                </a:lnTo>
                <a:lnTo>
                  <a:pt x="489990" y="248972"/>
                </a:lnTo>
                <a:lnTo>
                  <a:pt x="489990" y="406727"/>
                </a:lnTo>
                <a:cubicBezTo>
                  <a:pt x="489990" y="425409"/>
                  <a:pt x="484103" y="441515"/>
                  <a:pt x="473375" y="452225"/>
                </a:cubicBezTo>
                <a:cubicBezTo>
                  <a:pt x="462728" y="462855"/>
                  <a:pt x="447968" y="468170"/>
                  <a:pt x="429417" y="468170"/>
                </a:cubicBezTo>
                <a:cubicBezTo>
                  <a:pt x="373844" y="468170"/>
                  <a:pt x="361342" y="422672"/>
                  <a:pt x="361342" y="406727"/>
                </a:cubicBezTo>
                <a:lnTo>
                  <a:pt x="361342" y="249294"/>
                </a:lnTo>
                <a:lnTo>
                  <a:pt x="249552" y="249294"/>
                </a:lnTo>
                <a:lnTo>
                  <a:pt x="249552" y="406727"/>
                </a:lnTo>
                <a:cubicBezTo>
                  <a:pt x="249552" y="425409"/>
                  <a:pt x="243664" y="441515"/>
                  <a:pt x="232937" y="452225"/>
                </a:cubicBezTo>
                <a:cubicBezTo>
                  <a:pt x="222371" y="462855"/>
                  <a:pt x="207530" y="468170"/>
                  <a:pt x="188979" y="468170"/>
                </a:cubicBezTo>
                <a:cubicBezTo>
                  <a:pt x="133406" y="468170"/>
                  <a:pt x="120904" y="422672"/>
                  <a:pt x="120904" y="406727"/>
                </a:cubicBezTo>
                <a:lnTo>
                  <a:pt x="120904" y="248972"/>
                </a:lnTo>
                <a:close/>
                <a:moveTo>
                  <a:pt x="142843" y="168685"/>
                </a:moveTo>
                <a:lnTo>
                  <a:pt x="142843" y="406727"/>
                </a:lnTo>
                <a:cubicBezTo>
                  <a:pt x="142843" y="407130"/>
                  <a:pt x="144053" y="446266"/>
                  <a:pt x="188979" y="446266"/>
                </a:cubicBezTo>
                <a:cubicBezTo>
                  <a:pt x="201561" y="446266"/>
                  <a:pt x="211079" y="443126"/>
                  <a:pt x="217451" y="436764"/>
                </a:cubicBezTo>
                <a:cubicBezTo>
                  <a:pt x="223984" y="430161"/>
                  <a:pt x="227613" y="419611"/>
                  <a:pt x="227613" y="407049"/>
                </a:cubicBezTo>
                <a:lnTo>
                  <a:pt x="227613" y="168685"/>
                </a:lnTo>
                <a:close/>
                <a:moveTo>
                  <a:pt x="383281" y="168283"/>
                </a:moveTo>
                <a:lnTo>
                  <a:pt x="383281" y="406727"/>
                </a:lnTo>
                <a:cubicBezTo>
                  <a:pt x="383281" y="407130"/>
                  <a:pt x="384491" y="446347"/>
                  <a:pt x="429417" y="446347"/>
                </a:cubicBezTo>
                <a:cubicBezTo>
                  <a:pt x="442000" y="446347"/>
                  <a:pt x="451517" y="443126"/>
                  <a:pt x="457808" y="436764"/>
                </a:cubicBezTo>
                <a:cubicBezTo>
                  <a:pt x="464422" y="430161"/>
                  <a:pt x="468052" y="419611"/>
                  <a:pt x="468052" y="407049"/>
                </a:cubicBezTo>
                <a:lnTo>
                  <a:pt x="468052" y="168283"/>
                </a:lnTo>
                <a:close/>
                <a:moveTo>
                  <a:pt x="97353" y="123428"/>
                </a:moveTo>
                <a:lnTo>
                  <a:pt x="273023" y="123428"/>
                </a:lnTo>
                <a:lnTo>
                  <a:pt x="273023" y="168685"/>
                </a:lnTo>
                <a:lnTo>
                  <a:pt x="249552" y="168685"/>
                </a:lnTo>
                <a:lnTo>
                  <a:pt x="248987" y="217405"/>
                </a:lnTo>
                <a:lnTo>
                  <a:pt x="360778" y="217405"/>
                </a:lnTo>
                <a:lnTo>
                  <a:pt x="361342" y="166833"/>
                </a:lnTo>
                <a:lnTo>
                  <a:pt x="337145" y="166833"/>
                </a:lnTo>
                <a:lnTo>
                  <a:pt x="337145" y="125280"/>
                </a:lnTo>
                <a:lnTo>
                  <a:pt x="514107" y="125280"/>
                </a:lnTo>
                <a:lnTo>
                  <a:pt x="514107" y="166833"/>
                </a:lnTo>
                <a:lnTo>
                  <a:pt x="489910" y="166833"/>
                </a:lnTo>
                <a:lnTo>
                  <a:pt x="489910" y="218210"/>
                </a:lnTo>
                <a:lnTo>
                  <a:pt x="609685" y="218210"/>
                </a:lnTo>
                <a:lnTo>
                  <a:pt x="609685" y="248972"/>
                </a:lnTo>
                <a:lnTo>
                  <a:pt x="585488" y="248972"/>
                </a:lnTo>
                <a:lnTo>
                  <a:pt x="585488" y="493536"/>
                </a:lnTo>
                <a:lnTo>
                  <a:pt x="609685" y="493536"/>
                </a:lnTo>
                <a:lnTo>
                  <a:pt x="609685" y="535411"/>
                </a:lnTo>
                <a:lnTo>
                  <a:pt x="0" y="536941"/>
                </a:lnTo>
                <a:lnTo>
                  <a:pt x="0" y="494986"/>
                </a:lnTo>
                <a:lnTo>
                  <a:pt x="30407" y="494905"/>
                </a:lnTo>
                <a:lnTo>
                  <a:pt x="30407" y="248972"/>
                </a:lnTo>
                <a:lnTo>
                  <a:pt x="0" y="248972"/>
                </a:lnTo>
                <a:lnTo>
                  <a:pt x="0" y="218210"/>
                </a:lnTo>
                <a:lnTo>
                  <a:pt x="120904" y="218210"/>
                </a:lnTo>
                <a:lnTo>
                  <a:pt x="120904" y="168685"/>
                </a:lnTo>
                <a:lnTo>
                  <a:pt x="97353" y="168685"/>
                </a:lnTo>
                <a:close/>
                <a:moveTo>
                  <a:pt x="238435" y="76032"/>
                </a:moveTo>
                <a:cubicBezTo>
                  <a:pt x="234966" y="76032"/>
                  <a:pt x="232142" y="78853"/>
                  <a:pt x="232142" y="82318"/>
                </a:cubicBezTo>
                <a:cubicBezTo>
                  <a:pt x="232142" y="85865"/>
                  <a:pt x="234966" y="88685"/>
                  <a:pt x="238435" y="88685"/>
                </a:cubicBezTo>
                <a:cubicBezTo>
                  <a:pt x="241986" y="88685"/>
                  <a:pt x="244809" y="85865"/>
                  <a:pt x="244809" y="82318"/>
                </a:cubicBezTo>
                <a:cubicBezTo>
                  <a:pt x="244809" y="78853"/>
                  <a:pt x="241986" y="76032"/>
                  <a:pt x="238435" y="76032"/>
                </a:cubicBezTo>
                <a:close/>
                <a:moveTo>
                  <a:pt x="382878" y="73797"/>
                </a:moveTo>
                <a:cubicBezTo>
                  <a:pt x="379086" y="73797"/>
                  <a:pt x="376343" y="76294"/>
                  <a:pt x="376101" y="79596"/>
                </a:cubicBezTo>
                <a:cubicBezTo>
                  <a:pt x="375940" y="81851"/>
                  <a:pt x="376908" y="83462"/>
                  <a:pt x="377553" y="84187"/>
                </a:cubicBezTo>
                <a:cubicBezTo>
                  <a:pt x="378199" y="84912"/>
                  <a:pt x="379570" y="86201"/>
                  <a:pt x="381910" y="86362"/>
                </a:cubicBezTo>
                <a:lnTo>
                  <a:pt x="382394" y="86443"/>
                </a:lnTo>
                <a:cubicBezTo>
                  <a:pt x="385701" y="86443"/>
                  <a:pt x="388444" y="83865"/>
                  <a:pt x="388686" y="80643"/>
                </a:cubicBezTo>
                <a:cubicBezTo>
                  <a:pt x="388928" y="78307"/>
                  <a:pt x="387879" y="76777"/>
                  <a:pt x="387234" y="75971"/>
                </a:cubicBezTo>
                <a:cubicBezTo>
                  <a:pt x="386589" y="75247"/>
                  <a:pt x="385217" y="73958"/>
                  <a:pt x="382878" y="73797"/>
                </a:cubicBezTo>
                <a:close/>
                <a:moveTo>
                  <a:pt x="466690" y="57441"/>
                </a:moveTo>
                <a:cubicBezTo>
                  <a:pt x="460879" y="57441"/>
                  <a:pt x="455714" y="60902"/>
                  <a:pt x="453454" y="66134"/>
                </a:cubicBezTo>
                <a:cubicBezTo>
                  <a:pt x="451920" y="69676"/>
                  <a:pt x="451840" y="73620"/>
                  <a:pt x="453292" y="77162"/>
                </a:cubicBezTo>
                <a:cubicBezTo>
                  <a:pt x="454664" y="80704"/>
                  <a:pt x="457408" y="83521"/>
                  <a:pt x="460959" y="85051"/>
                </a:cubicBezTo>
                <a:cubicBezTo>
                  <a:pt x="468223" y="88109"/>
                  <a:pt x="476859" y="84568"/>
                  <a:pt x="479925" y="77565"/>
                </a:cubicBezTo>
                <a:cubicBezTo>
                  <a:pt x="481378" y="74023"/>
                  <a:pt x="481459" y="70079"/>
                  <a:pt x="480087" y="66537"/>
                </a:cubicBezTo>
                <a:cubicBezTo>
                  <a:pt x="478634" y="62915"/>
                  <a:pt x="475890" y="60178"/>
                  <a:pt x="472339" y="58648"/>
                </a:cubicBezTo>
                <a:cubicBezTo>
                  <a:pt x="470563" y="57843"/>
                  <a:pt x="468627" y="57441"/>
                  <a:pt x="466690" y="57441"/>
                </a:cubicBezTo>
                <a:close/>
                <a:moveTo>
                  <a:pt x="155218" y="53018"/>
                </a:moveTo>
                <a:cubicBezTo>
                  <a:pt x="153605" y="53018"/>
                  <a:pt x="152073" y="53260"/>
                  <a:pt x="150540" y="53744"/>
                </a:cubicBezTo>
                <a:cubicBezTo>
                  <a:pt x="146911" y="55033"/>
                  <a:pt x="144007" y="57611"/>
                  <a:pt x="142233" y="60994"/>
                </a:cubicBezTo>
                <a:cubicBezTo>
                  <a:pt x="140539" y="64459"/>
                  <a:pt x="140297" y="68406"/>
                  <a:pt x="141507" y="72032"/>
                </a:cubicBezTo>
                <a:cubicBezTo>
                  <a:pt x="144007" y="79363"/>
                  <a:pt x="152315" y="83552"/>
                  <a:pt x="159816" y="81055"/>
                </a:cubicBezTo>
                <a:cubicBezTo>
                  <a:pt x="163445" y="79847"/>
                  <a:pt x="166430" y="77268"/>
                  <a:pt x="168123" y="73804"/>
                </a:cubicBezTo>
                <a:cubicBezTo>
                  <a:pt x="169817" y="70340"/>
                  <a:pt x="170059" y="66473"/>
                  <a:pt x="168849" y="62767"/>
                </a:cubicBezTo>
                <a:cubicBezTo>
                  <a:pt x="166833" y="56966"/>
                  <a:pt x="161348" y="53018"/>
                  <a:pt x="155218" y="53018"/>
                </a:cubicBezTo>
                <a:close/>
                <a:moveTo>
                  <a:pt x="238435" y="50322"/>
                </a:moveTo>
                <a:cubicBezTo>
                  <a:pt x="256105" y="50322"/>
                  <a:pt x="270548" y="64749"/>
                  <a:pt x="270548" y="82399"/>
                </a:cubicBezTo>
                <a:cubicBezTo>
                  <a:pt x="270548" y="100049"/>
                  <a:pt x="256105" y="114395"/>
                  <a:pt x="238435" y="114395"/>
                </a:cubicBezTo>
                <a:cubicBezTo>
                  <a:pt x="220766" y="114395"/>
                  <a:pt x="206404" y="100049"/>
                  <a:pt x="206404" y="82399"/>
                </a:cubicBezTo>
                <a:cubicBezTo>
                  <a:pt x="206404" y="64749"/>
                  <a:pt x="220766" y="50322"/>
                  <a:pt x="238435" y="50322"/>
                </a:cubicBezTo>
                <a:close/>
                <a:moveTo>
                  <a:pt x="384975" y="48183"/>
                </a:moveTo>
                <a:cubicBezTo>
                  <a:pt x="393527" y="48908"/>
                  <a:pt x="401271" y="52854"/>
                  <a:pt x="406838" y="59379"/>
                </a:cubicBezTo>
                <a:cubicBezTo>
                  <a:pt x="412323" y="65823"/>
                  <a:pt x="415066" y="74119"/>
                  <a:pt x="414340" y="82657"/>
                </a:cubicBezTo>
                <a:cubicBezTo>
                  <a:pt x="413049" y="99169"/>
                  <a:pt x="399013" y="112137"/>
                  <a:pt x="382394" y="112137"/>
                </a:cubicBezTo>
                <a:cubicBezTo>
                  <a:pt x="381587" y="112137"/>
                  <a:pt x="380700" y="112057"/>
                  <a:pt x="379812" y="111976"/>
                </a:cubicBezTo>
                <a:cubicBezTo>
                  <a:pt x="371261" y="111332"/>
                  <a:pt x="363517" y="107385"/>
                  <a:pt x="357950" y="100861"/>
                </a:cubicBezTo>
                <a:cubicBezTo>
                  <a:pt x="352384" y="94336"/>
                  <a:pt x="349722" y="86040"/>
                  <a:pt x="350448" y="77502"/>
                </a:cubicBezTo>
                <a:cubicBezTo>
                  <a:pt x="351819" y="60184"/>
                  <a:pt x="367308" y="46652"/>
                  <a:pt x="384975" y="48183"/>
                </a:cubicBezTo>
                <a:close/>
                <a:moveTo>
                  <a:pt x="466690" y="31763"/>
                </a:moveTo>
                <a:cubicBezTo>
                  <a:pt x="472097" y="31763"/>
                  <a:pt x="477504" y="32890"/>
                  <a:pt x="482508" y="35064"/>
                </a:cubicBezTo>
                <a:cubicBezTo>
                  <a:pt x="492354" y="39249"/>
                  <a:pt x="500021" y="47057"/>
                  <a:pt x="503976" y="57039"/>
                </a:cubicBezTo>
                <a:cubicBezTo>
                  <a:pt x="507930" y="66939"/>
                  <a:pt x="507769" y="77806"/>
                  <a:pt x="503491" y="87626"/>
                </a:cubicBezTo>
                <a:cubicBezTo>
                  <a:pt x="497196" y="102357"/>
                  <a:pt x="482750" y="111855"/>
                  <a:pt x="466609" y="111855"/>
                </a:cubicBezTo>
                <a:cubicBezTo>
                  <a:pt x="461202" y="111855"/>
                  <a:pt x="455875" y="110809"/>
                  <a:pt x="450791" y="108635"/>
                </a:cubicBezTo>
                <a:cubicBezTo>
                  <a:pt x="440944" y="104369"/>
                  <a:pt x="433358" y="96561"/>
                  <a:pt x="429404" y="86660"/>
                </a:cubicBezTo>
                <a:cubicBezTo>
                  <a:pt x="425368" y="76760"/>
                  <a:pt x="425530" y="65812"/>
                  <a:pt x="429807" y="55992"/>
                </a:cubicBezTo>
                <a:cubicBezTo>
                  <a:pt x="436102" y="41262"/>
                  <a:pt x="450629" y="31763"/>
                  <a:pt x="466690" y="31763"/>
                </a:cubicBezTo>
                <a:close/>
                <a:moveTo>
                  <a:pt x="155218" y="27318"/>
                </a:moveTo>
                <a:cubicBezTo>
                  <a:pt x="172398" y="27318"/>
                  <a:pt x="187642" y="38275"/>
                  <a:pt x="193207" y="54549"/>
                </a:cubicBezTo>
                <a:cubicBezTo>
                  <a:pt x="196595" y="64700"/>
                  <a:pt x="195869" y="75577"/>
                  <a:pt x="191110" y="85164"/>
                </a:cubicBezTo>
                <a:cubicBezTo>
                  <a:pt x="186351" y="94751"/>
                  <a:pt x="178125" y="101921"/>
                  <a:pt x="167962" y="105386"/>
                </a:cubicBezTo>
                <a:cubicBezTo>
                  <a:pt x="163849" y="106755"/>
                  <a:pt x="159493" y="107480"/>
                  <a:pt x="155138" y="107480"/>
                </a:cubicBezTo>
                <a:cubicBezTo>
                  <a:pt x="137958" y="107480"/>
                  <a:pt x="122634" y="96523"/>
                  <a:pt x="117149" y="80249"/>
                </a:cubicBezTo>
                <a:cubicBezTo>
                  <a:pt x="113681" y="70098"/>
                  <a:pt x="114407" y="59222"/>
                  <a:pt x="119165" y="49635"/>
                </a:cubicBezTo>
                <a:cubicBezTo>
                  <a:pt x="123924" y="40047"/>
                  <a:pt x="132151" y="32877"/>
                  <a:pt x="142314" y="29413"/>
                </a:cubicBezTo>
                <a:cubicBezTo>
                  <a:pt x="146508" y="28043"/>
                  <a:pt x="150782" y="27318"/>
                  <a:pt x="155218" y="27318"/>
                </a:cubicBezTo>
                <a:close/>
                <a:moveTo>
                  <a:pt x="413302" y="19043"/>
                </a:moveTo>
                <a:cubicBezTo>
                  <a:pt x="412010" y="19043"/>
                  <a:pt x="410719" y="19849"/>
                  <a:pt x="410234" y="21057"/>
                </a:cubicBezTo>
                <a:cubicBezTo>
                  <a:pt x="409912" y="21863"/>
                  <a:pt x="409912" y="22750"/>
                  <a:pt x="410234" y="23555"/>
                </a:cubicBezTo>
                <a:cubicBezTo>
                  <a:pt x="410557" y="24361"/>
                  <a:pt x="411203" y="25006"/>
                  <a:pt x="412010" y="25409"/>
                </a:cubicBezTo>
                <a:cubicBezTo>
                  <a:pt x="413544" y="26053"/>
                  <a:pt x="415643" y="25247"/>
                  <a:pt x="416369" y="23636"/>
                </a:cubicBezTo>
                <a:cubicBezTo>
                  <a:pt x="416692" y="22830"/>
                  <a:pt x="416692" y="21944"/>
                  <a:pt x="416369" y="21138"/>
                </a:cubicBezTo>
                <a:cubicBezTo>
                  <a:pt x="416046" y="20332"/>
                  <a:pt x="415400" y="19607"/>
                  <a:pt x="414593" y="19285"/>
                </a:cubicBezTo>
                <a:cubicBezTo>
                  <a:pt x="414190" y="19124"/>
                  <a:pt x="413705" y="19043"/>
                  <a:pt x="413302" y="19043"/>
                </a:cubicBezTo>
                <a:close/>
                <a:moveTo>
                  <a:pt x="212301" y="19027"/>
                </a:moveTo>
                <a:cubicBezTo>
                  <a:pt x="211979" y="19027"/>
                  <a:pt x="211576" y="19027"/>
                  <a:pt x="211254" y="19189"/>
                </a:cubicBezTo>
                <a:cubicBezTo>
                  <a:pt x="209481" y="19753"/>
                  <a:pt x="208595" y="21688"/>
                  <a:pt x="209159" y="23381"/>
                </a:cubicBezTo>
                <a:cubicBezTo>
                  <a:pt x="209642" y="24752"/>
                  <a:pt x="210932" y="25639"/>
                  <a:pt x="212382" y="25639"/>
                </a:cubicBezTo>
                <a:cubicBezTo>
                  <a:pt x="214235" y="25155"/>
                  <a:pt x="214880" y="24591"/>
                  <a:pt x="215283" y="23784"/>
                </a:cubicBezTo>
                <a:cubicBezTo>
                  <a:pt x="215686" y="22978"/>
                  <a:pt x="215766" y="22091"/>
                  <a:pt x="215444" y="21285"/>
                </a:cubicBezTo>
                <a:cubicBezTo>
                  <a:pt x="215041" y="19914"/>
                  <a:pt x="213752" y="19027"/>
                  <a:pt x="212301" y="19027"/>
                </a:cubicBezTo>
                <a:close/>
                <a:moveTo>
                  <a:pt x="405059" y="1719"/>
                </a:moveTo>
                <a:cubicBezTo>
                  <a:pt x="410436" y="-417"/>
                  <a:pt x="416611" y="-578"/>
                  <a:pt x="422181" y="1799"/>
                </a:cubicBezTo>
                <a:cubicBezTo>
                  <a:pt x="427669" y="4136"/>
                  <a:pt x="431867" y="8487"/>
                  <a:pt x="434127" y="14047"/>
                </a:cubicBezTo>
                <a:cubicBezTo>
                  <a:pt x="436306" y="19607"/>
                  <a:pt x="436306" y="25650"/>
                  <a:pt x="433885" y="31210"/>
                </a:cubicBezTo>
                <a:cubicBezTo>
                  <a:pt x="430333" y="39429"/>
                  <a:pt x="422261" y="44747"/>
                  <a:pt x="413302" y="44747"/>
                </a:cubicBezTo>
                <a:cubicBezTo>
                  <a:pt x="410234" y="44747"/>
                  <a:pt x="407248" y="44103"/>
                  <a:pt x="404423" y="42894"/>
                </a:cubicBezTo>
                <a:cubicBezTo>
                  <a:pt x="398934" y="40557"/>
                  <a:pt x="394656" y="36206"/>
                  <a:pt x="392477" y="30646"/>
                </a:cubicBezTo>
                <a:cubicBezTo>
                  <a:pt x="390297" y="25086"/>
                  <a:pt x="390378" y="18962"/>
                  <a:pt x="392719" y="13483"/>
                </a:cubicBezTo>
                <a:cubicBezTo>
                  <a:pt x="395100" y="7964"/>
                  <a:pt x="399681" y="3854"/>
                  <a:pt x="405059" y="1719"/>
                </a:cubicBezTo>
                <a:close/>
                <a:moveTo>
                  <a:pt x="205210" y="1127"/>
                </a:moveTo>
                <a:cubicBezTo>
                  <a:pt x="216492" y="-2743"/>
                  <a:pt x="229707" y="3708"/>
                  <a:pt x="233574" y="15157"/>
                </a:cubicBezTo>
                <a:cubicBezTo>
                  <a:pt x="237523" y="26848"/>
                  <a:pt x="231238" y="39588"/>
                  <a:pt x="219473" y="43539"/>
                </a:cubicBezTo>
                <a:cubicBezTo>
                  <a:pt x="217217" y="44345"/>
                  <a:pt x="214799" y="44748"/>
                  <a:pt x="212301" y="44748"/>
                </a:cubicBezTo>
                <a:cubicBezTo>
                  <a:pt x="202712" y="44748"/>
                  <a:pt x="194171" y="38620"/>
                  <a:pt x="191109" y="29509"/>
                </a:cubicBezTo>
                <a:cubicBezTo>
                  <a:pt x="189256" y="23784"/>
                  <a:pt x="189659" y="17737"/>
                  <a:pt x="192318" y="12335"/>
                </a:cubicBezTo>
                <a:cubicBezTo>
                  <a:pt x="194977" y="7013"/>
                  <a:pt x="199489" y="2982"/>
                  <a:pt x="205210" y="11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30" name="earth-in-atom-shape_45168">
            <a:extLst>
              <a:ext uri="{FF2B5EF4-FFF2-40B4-BE49-F238E27FC236}">
                <a16:creationId xmlns:a16="http://schemas.microsoft.com/office/drawing/2014/main" id="{8561D2D3-51F2-4807-B0FD-49AF76796196}"/>
              </a:ext>
            </a:extLst>
          </p:cNvPr>
          <p:cNvSpPr>
            <a:spLocks noChangeAspect="1"/>
          </p:cNvSpPr>
          <p:nvPr/>
        </p:nvSpPr>
        <p:spPr bwMode="auto">
          <a:xfrm>
            <a:off x="7685600" y="4704072"/>
            <a:ext cx="379127" cy="320288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5 h 506566"/>
              <a:gd name="connsiteX2" fmla="*/ 310882 w 599625"/>
              <a:gd name="connsiteY2" fmla="*/ 367491 h 506566"/>
              <a:gd name="connsiteX3" fmla="*/ 299812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8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2 w 599625"/>
              <a:gd name="connsiteY18" fmla="*/ 340781 h 506566"/>
              <a:gd name="connsiteX19" fmla="*/ 428962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5 h 506566"/>
              <a:gd name="connsiteX23" fmla="*/ 214020 w 599625"/>
              <a:gd name="connsiteY23" fmla="*/ 338939 h 506566"/>
              <a:gd name="connsiteX24" fmla="*/ 196492 w 599625"/>
              <a:gd name="connsiteY24" fmla="*/ 314992 h 506566"/>
              <a:gd name="connsiteX25" fmla="*/ 169740 w 599625"/>
              <a:gd name="connsiteY25" fmla="*/ 276309 h 506566"/>
              <a:gd name="connsiteX26" fmla="*/ 272133 w 599625"/>
              <a:gd name="connsiteY26" fmla="*/ 226550 h 506566"/>
              <a:gd name="connsiteX27" fmla="*/ 272133 w 599625"/>
              <a:gd name="connsiteY27" fmla="*/ 228394 h 506566"/>
              <a:gd name="connsiteX28" fmla="*/ 272133 w 599625"/>
              <a:gd name="connsiteY28" fmla="*/ 229316 h 506566"/>
              <a:gd name="connsiteX29" fmla="*/ 271211 w 599625"/>
              <a:gd name="connsiteY29" fmla="*/ 229316 h 506566"/>
              <a:gd name="connsiteX30" fmla="*/ 270288 w 599625"/>
              <a:gd name="connsiteY30" fmla="*/ 230238 h 506566"/>
              <a:gd name="connsiteX31" fmla="*/ 272133 w 599625"/>
              <a:gd name="connsiteY31" fmla="*/ 230238 h 506566"/>
              <a:gd name="connsiteX32" fmla="*/ 273056 w 599625"/>
              <a:gd name="connsiteY32" fmla="*/ 229316 h 506566"/>
              <a:gd name="connsiteX33" fmla="*/ 273056 w 599625"/>
              <a:gd name="connsiteY33" fmla="*/ 228394 h 506566"/>
              <a:gd name="connsiteX34" fmla="*/ 272133 w 599625"/>
              <a:gd name="connsiteY34" fmla="*/ 228394 h 506566"/>
              <a:gd name="connsiteX35" fmla="*/ 273056 w 599625"/>
              <a:gd name="connsiteY35" fmla="*/ 227472 h 506566"/>
              <a:gd name="connsiteX36" fmla="*/ 273979 w 599625"/>
              <a:gd name="connsiteY36" fmla="*/ 227472 h 506566"/>
              <a:gd name="connsiteX37" fmla="*/ 273979 w 599625"/>
              <a:gd name="connsiteY37" fmla="*/ 228394 h 506566"/>
              <a:gd name="connsiteX38" fmla="*/ 274901 w 599625"/>
              <a:gd name="connsiteY38" fmla="*/ 229316 h 506566"/>
              <a:gd name="connsiteX39" fmla="*/ 276747 w 599625"/>
              <a:gd name="connsiteY39" fmla="*/ 229316 h 506566"/>
              <a:gd name="connsiteX40" fmla="*/ 276747 w 599625"/>
              <a:gd name="connsiteY40" fmla="*/ 227472 h 506566"/>
              <a:gd name="connsiteX41" fmla="*/ 273979 w 599625"/>
              <a:gd name="connsiteY41" fmla="*/ 227472 h 506566"/>
              <a:gd name="connsiteX42" fmla="*/ 273979 w 599625"/>
              <a:gd name="connsiteY42" fmla="*/ 226550 h 506566"/>
              <a:gd name="connsiteX43" fmla="*/ 268442 w 599625"/>
              <a:gd name="connsiteY43" fmla="*/ 226550 h 506566"/>
              <a:gd name="connsiteX44" fmla="*/ 267520 w 599625"/>
              <a:gd name="connsiteY44" fmla="*/ 227472 h 506566"/>
              <a:gd name="connsiteX45" fmla="*/ 267520 w 599625"/>
              <a:gd name="connsiteY45" fmla="*/ 229316 h 506566"/>
              <a:gd name="connsiteX46" fmla="*/ 268442 w 599625"/>
              <a:gd name="connsiteY46" fmla="*/ 229316 h 506566"/>
              <a:gd name="connsiteX47" fmla="*/ 270288 w 599625"/>
              <a:gd name="connsiteY47" fmla="*/ 226550 h 506566"/>
              <a:gd name="connsiteX48" fmla="*/ 274901 w 599625"/>
              <a:gd name="connsiteY48" fmla="*/ 225629 h 506566"/>
              <a:gd name="connsiteX49" fmla="*/ 274901 w 599625"/>
              <a:gd name="connsiteY49" fmla="*/ 226550 h 506566"/>
              <a:gd name="connsiteX50" fmla="*/ 275824 w 599625"/>
              <a:gd name="connsiteY50" fmla="*/ 226550 h 506566"/>
              <a:gd name="connsiteX51" fmla="*/ 273056 w 599625"/>
              <a:gd name="connsiteY51" fmla="*/ 224707 h 506566"/>
              <a:gd name="connsiteX52" fmla="*/ 273056 w 599625"/>
              <a:gd name="connsiteY52" fmla="*/ 225629 h 506566"/>
              <a:gd name="connsiteX53" fmla="*/ 273979 w 599625"/>
              <a:gd name="connsiteY53" fmla="*/ 225629 h 506566"/>
              <a:gd name="connsiteX54" fmla="*/ 269365 w 599625"/>
              <a:gd name="connsiteY54" fmla="*/ 223785 h 506566"/>
              <a:gd name="connsiteX55" fmla="*/ 267520 w 599625"/>
              <a:gd name="connsiteY55" fmla="*/ 224707 h 506566"/>
              <a:gd name="connsiteX56" fmla="*/ 267520 w 599625"/>
              <a:gd name="connsiteY56" fmla="*/ 225629 h 506566"/>
              <a:gd name="connsiteX57" fmla="*/ 268442 w 599625"/>
              <a:gd name="connsiteY57" fmla="*/ 225629 h 506566"/>
              <a:gd name="connsiteX58" fmla="*/ 272133 w 599625"/>
              <a:gd name="connsiteY58" fmla="*/ 225629 h 506566"/>
              <a:gd name="connsiteX59" fmla="*/ 272133 w 599625"/>
              <a:gd name="connsiteY59" fmla="*/ 224707 h 506566"/>
              <a:gd name="connsiteX60" fmla="*/ 271211 w 599625"/>
              <a:gd name="connsiteY60" fmla="*/ 224707 h 506566"/>
              <a:gd name="connsiteX61" fmla="*/ 271211 w 599625"/>
              <a:gd name="connsiteY61" fmla="*/ 223785 h 506566"/>
              <a:gd name="connsiteX62" fmla="*/ 290587 w 599625"/>
              <a:gd name="connsiteY62" fmla="*/ 222863 h 506566"/>
              <a:gd name="connsiteX63" fmla="*/ 291510 w 599625"/>
              <a:gd name="connsiteY63" fmla="*/ 223785 h 506566"/>
              <a:gd name="connsiteX64" fmla="*/ 293355 w 599625"/>
              <a:gd name="connsiteY64" fmla="*/ 224707 h 506566"/>
              <a:gd name="connsiteX65" fmla="*/ 293355 w 599625"/>
              <a:gd name="connsiteY65" fmla="*/ 225629 h 506566"/>
              <a:gd name="connsiteX66" fmla="*/ 292432 w 599625"/>
              <a:gd name="connsiteY66" fmla="*/ 225629 h 506566"/>
              <a:gd name="connsiteX67" fmla="*/ 289664 w 599625"/>
              <a:gd name="connsiteY67" fmla="*/ 224707 h 506566"/>
              <a:gd name="connsiteX68" fmla="*/ 289664 w 599625"/>
              <a:gd name="connsiteY68" fmla="*/ 223785 h 506566"/>
              <a:gd name="connsiteX69" fmla="*/ 290587 w 599625"/>
              <a:gd name="connsiteY69" fmla="*/ 223785 h 506566"/>
              <a:gd name="connsiteX70" fmla="*/ 264752 w 599625"/>
              <a:gd name="connsiteY70" fmla="*/ 220098 h 506566"/>
              <a:gd name="connsiteX71" fmla="*/ 265674 w 599625"/>
              <a:gd name="connsiteY71" fmla="*/ 221941 h 506566"/>
              <a:gd name="connsiteX72" fmla="*/ 266597 w 599625"/>
              <a:gd name="connsiteY72" fmla="*/ 221941 h 506566"/>
              <a:gd name="connsiteX73" fmla="*/ 267520 w 599625"/>
              <a:gd name="connsiteY73" fmla="*/ 220098 h 506566"/>
              <a:gd name="connsiteX74" fmla="*/ 265674 w 599625"/>
              <a:gd name="connsiteY74" fmla="*/ 220098 h 506566"/>
              <a:gd name="connsiteX75" fmla="*/ 332108 w 599625"/>
              <a:gd name="connsiteY75" fmla="*/ 215489 h 506566"/>
              <a:gd name="connsiteX76" fmla="*/ 332108 w 599625"/>
              <a:gd name="connsiteY76" fmla="*/ 218254 h 506566"/>
              <a:gd name="connsiteX77" fmla="*/ 329340 w 599625"/>
              <a:gd name="connsiteY77" fmla="*/ 219176 h 506566"/>
              <a:gd name="connsiteX78" fmla="*/ 330263 w 599625"/>
              <a:gd name="connsiteY78" fmla="*/ 220098 h 506566"/>
              <a:gd name="connsiteX79" fmla="*/ 333953 w 599625"/>
              <a:gd name="connsiteY79" fmla="*/ 220098 h 506566"/>
              <a:gd name="connsiteX80" fmla="*/ 334876 w 599625"/>
              <a:gd name="connsiteY80" fmla="*/ 218254 h 506566"/>
              <a:gd name="connsiteX81" fmla="*/ 332108 w 599625"/>
              <a:gd name="connsiteY81" fmla="*/ 215489 h 506566"/>
              <a:gd name="connsiteX82" fmla="*/ 261061 w 599625"/>
              <a:gd name="connsiteY82" fmla="*/ 213645 h 506566"/>
              <a:gd name="connsiteX83" fmla="*/ 259216 w 599625"/>
              <a:gd name="connsiteY83" fmla="*/ 214567 h 506566"/>
              <a:gd name="connsiteX84" fmla="*/ 260138 w 599625"/>
              <a:gd name="connsiteY84" fmla="*/ 215489 h 506566"/>
              <a:gd name="connsiteX85" fmla="*/ 262906 w 599625"/>
              <a:gd name="connsiteY85" fmla="*/ 215489 h 506566"/>
              <a:gd name="connsiteX86" fmla="*/ 262906 w 599625"/>
              <a:gd name="connsiteY86" fmla="*/ 213645 h 506566"/>
              <a:gd name="connsiteX87" fmla="*/ 261061 w 599625"/>
              <a:gd name="connsiteY87" fmla="*/ 213645 h 506566"/>
              <a:gd name="connsiteX88" fmla="*/ 259216 w 599625"/>
              <a:gd name="connsiteY88" fmla="*/ 210880 h 506566"/>
              <a:gd name="connsiteX89" fmla="*/ 259216 w 599625"/>
              <a:gd name="connsiteY89" fmla="*/ 212723 h 506566"/>
              <a:gd name="connsiteX90" fmla="*/ 261984 w 599625"/>
              <a:gd name="connsiteY90" fmla="*/ 212723 h 506566"/>
              <a:gd name="connsiteX91" fmla="*/ 262906 w 599625"/>
              <a:gd name="connsiteY91" fmla="*/ 211801 h 506566"/>
              <a:gd name="connsiteX92" fmla="*/ 262906 w 599625"/>
              <a:gd name="connsiteY92" fmla="*/ 210880 h 506566"/>
              <a:gd name="connsiteX93" fmla="*/ 261061 w 599625"/>
              <a:gd name="connsiteY93" fmla="*/ 210880 h 506566"/>
              <a:gd name="connsiteX94" fmla="*/ 260138 w 599625"/>
              <a:gd name="connsiteY94" fmla="*/ 210880 h 506566"/>
              <a:gd name="connsiteX95" fmla="*/ 291510 w 599625"/>
              <a:gd name="connsiteY95" fmla="*/ 197974 h 506566"/>
              <a:gd name="connsiteX96" fmla="*/ 268023 w 599625"/>
              <a:gd name="connsiteY96" fmla="*/ 205349 h 506566"/>
              <a:gd name="connsiteX97" fmla="*/ 266597 w 599625"/>
              <a:gd name="connsiteY97" fmla="*/ 205349 h 506566"/>
              <a:gd name="connsiteX98" fmla="*/ 265568 w 599625"/>
              <a:gd name="connsiteY98" fmla="*/ 206120 h 506566"/>
              <a:gd name="connsiteX99" fmla="*/ 259216 w 599625"/>
              <a:gd name="connsiteY99" fmla="*/ 208114 h 506566"/>
              <a:gd name="connsiteX100" fmla="*/ 261984 w 599625"/>
              <a:gd name="connsiteY100" fmla="*/ 208114 h 506566"/>
              <a:gd name="connsiteX101" fmla="*/ 262906 w 599625"/>
              <a:gd name="connsiteY101" fmla="*/ 209036 h 506566"/>
              <a:gd name="connsiteX102" fmla="*/ 265674 w 599625"/>
              <a:gd name="connsiteY102" fmla="*/ 209958 h 506566"/>
              <a:gd name="connsiteX103" fmla="*/ 265674 w 599625"/>
              <a:gd name="connsiteY103" fmla="*/ 210880 h 506566"/>
              <a:gd name="connsiteX104" fmla="*/ 269365 w 599625"/>
              <a:gd name="connsiteY104" fmla="*/ 210880 h 506566"/>
              <a:gd name="connsiteX105" fmla="*/ 269365 w 599625"/>
              <a:gd name="connsiteY105" fmla="*/ 209958 h 506566"/>
              <a:gd name="connsiteX106" fmla="*/ 265674 w 599625"/>
              <a:gd name="connsiteY106" fmla="*/ 209036 h 506566"/>
              <a:gd name="connsiteX107" fmla="*/ 266597 w 599625"/>
              <a:gd name="connsiteY107" fmla="*/ 209036 h 506566"/>
              <a:gd name="connsiteX108" fmla="*/ 266597 w 599625"/>
              <a:gd name="connsiteY108" fmla="*/ 208114 h 506566"/>
              <a:gd name="connsiteX109" fmla="*/ 262906 w 599625"/>
              <a:gd name="connsiteY109" fmla="*/ 208114 h 506566"/>
              <a:gd name="connsiteX110" fmla="*/ 265568 w 599625"/>
              <a:gd name="connsiteY110" fmla="*/ 206120 h 506566"/>
              <a:gd name="connsiteX111" fmla="*/ 268023 w 599625"/>
              <a:gd name="connsiteY111" fmla="*/ 205349 h 506566"/>
              <a:gd name="connsiteX112" fmla="*/ 269365 w 599625"/>
              <a:gd name="connsiteY112" fmla="*/ 205349 h 506566"/>
              <a:gd name="connsiteX113" fmla="*/ 271211 w 599625"/>
              <a:gd name="connsiteY113" fmla="*/ 207192 h 506566"/>
              <a:gd name="connsiteX114" fmla="*/ 273979 w 599625"/>
              <a:gd name="connsiteY114" fmla="*/ 207192 h 506566"/>
              <a:gd name="connsiteX115" fmla="*/ 274901 w 599625"/>
              <a:gd name="connsiteY115" fmla="*/ 206270 h 506566"/>
              <a:gd name="connsiteX116" fmla="*/ 275824 w 599625"/>
              <a:gd name="connsiteY116" fmla="*/ 207192 h 506566"/>
              <a:gd name="connsiteX117" fmla="*/ 273979 w 599625"/>
              <a:gd name="connsiteY117" fmla="*/ 209036 h 506566"/>
              <a:gd name="connsiteX118" fmla="*/ 271211 w 599625"/>
              <a:gd name="connsiteY118" fmla="*/ 209036 h 506566"/>
              <a:gd name="connsiteX119" fmla="*/ 272133 w 599625"/>
              <a:gd name="connsiteY119" fmla="*/ 210880 h 506566"/>
              <a:gd name="connsiteX120" fmla="*/ 274901 w 599625"/>
              <a:gd name="connsiteY120" fmla="*/ 210880 h 506566"/>
              <a:gd name="connsiteX121" fmla="*/ 275824 w 599625"/>
              <a:gd name="connsiteY121" fmla="*/ 209958 h 506566"/>
              <a:gd name="connsiteX122" fmla="*/ 277669 w 599625"/>
              <a:gd name="connsiteY122" fmla="*/ 209958 h 506566"/>
              <a:gd name="connsiteX123" fmla="*/ 277669 w 599625"/>
              <a:gd name="connsiteY123" fmla="*/ 208114 h 506566"/>
              <a:gd name="connsiteX124" fmla="*/ 276747 w 599625"/>
              <a:gd name="connsiteY124" fmla="*/ 208114 h 506566"/>
              <a:gd name="connsiteX125" fmla="*/ 276747 w 599625"/>
              <a:gd name="connsiteY125" fmla="*/ 206270 h 506566"/>
              <a:gd name="connsiteX126" fmla="*/ 278592 w 599625"/>
              <a:gd name="connsiteY126" fmla="*/ 206270 h 506566"/>
              <a:gd name="connsiteX127" fmla="*/ 282283 w 599625"/>
              <a:gd name="connsiteY127" fmla="*/ 206270 h 506566"/>
              <a:gd name="connsiteX128" fmla="*/ 279515 w 599625"/>
              <a:gd name="connsiteY128" fmla="*/ 208114 h 506566"/>
              <a:gd name="connsiteX129" fmla="*/ 280437 w 599625"/>
              <a:gd name="connsiteY129" fmla="*/ 209958 h 506566"/>
              <a:gd name="connsiteX130" fmla="*/ 282283 w 599625"/>
              <a:gd name="connsiteY130" fmla="*/ 209958 h 506566"/>
              <a:gd name="connsiteX131" fmla="*/ 282283 w 599625"/>
              <a:gd name="connsiteY131" fmla="*/ 207192 h 506566"/>
              <a:gd name="connsiteX132" fmla="*/ 284128 w 599625"/>
              <a:gd name="connsiteY132" fmla="*/ 206270 h 506566"/>
              <a:gd name="connsiteX133" fmla="*/ 287819 w 599625"/>
              <a:gd name="connsiteY133" fmla="*/ 206270 h 506566"/>
              <a:gd name="connsiteX134" fmla="*/ 293355 w 599625"/>
              <a:gd name="connsiteY134" fmla="*/ 208114 h 506566"/>
              <a:gd name="connsiteX135" fmla="*/ 293355 w 599625"/>
              <a:gd name="connsiteY135" fmla="*/ 209958 h 506566"/>
              <a:gd name="connsiteX136" fmla="*/ 294278 w 599625"/>
              <a:gd name="connsiteY136" fmla="*/ 210880 h 506566"/>
              <a:gd name="connsiteX137" fmla="*/ 294278 w 599625"/>
              <a:gd name="connsiteY137" fmla="*/ 212723 h 506566"/>
              <a:gd name="connsiteX138" fmla="*/ 291510 w 599625"/>
              <a:gd name="connsiteY138" fmla="*/ 212723 h 506566"/>
              <a:gd name="connsiteX139" fmla="*/ 290587 w 599625"/>
              <a:gd name="connsiteY139" fmla="*/ 214567 h 506566"/>
              <a:gd name="connsiteX140" fmla="*/ 285051 w 599625"/>
              <a:gd name="connsiteY140" fmla="*/ 212723 h 506566"/>
              <a:gd name="connsiteX141" fmla="*/ 289664 w 599625"/>
              <a:gd name="connsiteY141" fmla="*/ 210880 h 506566"/>
              <a:gd name="connsiteX142" fmla="*/ 287819 w 599625"/>
              <a:gd name="connsiteY142" fmla="*/ 209036 h 506566"/>
              <a:gd name="connsiteX143" fmla="*/ 284128 w 599625"/>
              <a:gd name="connsiteY143" fmla="*/ 209958 h 506566"/>
              <a:gd name="connsiteX144" fmla="*/ 283205 w 599625"/>
              <a:gd name="connsiteY144" fmla="*/ 210880 h 506566"/>
              <a:gd name="connsiteX145" fmla="*/ 281360 w 599625"/>
              <a:gd name="connsiteY145" fmla="*/ 211801 h 506566"/>
              <a:gd name="connsiteX146" fmla="*/ 282283 w 599625"/>
              <a:gd name="connsiteY146" fmla="*/ 212723 h 506566"/>
              <a:gd name="connsiteX147" fmla="*/ 280437 w 599625"/>
              <a:gd name="connsiteY147" fmla="*/ 212723 h 506566"/>
              <a:gd name="connsiteX148" fmla="*/ 280437 w 599625"/>
              <a:gd name="connsiteY148" fmla="*/ 213645 h 506566"/>
              <a:gd name="connsiteX149" fmla="*/ 279515 w 599625"/>
              <a:gd name="connsiteY149" fmla="*/ 213645 h 506566"/>
              <a:gd name="connsiteX150" fmla="*/ 278592 w 599625"/>
              <a:gd name="connsiteY150" fmla="*/ 211801 h 506566"/>
              <a:gd name="connsiteX151" fmla="*/ 276747 w 599625"/>
              <a:gd name="connsiteY151" fmla="*/ 212723 h 506566"/>
              <a:gd name="connsiteX152" fmla="*/ 271211 w 599625"/>
              <a:gd name="connsiteY152" fmla="*/ 215489 h 506566"/>
              <a:gd name="connsiteX153" fmla="*/ 272133 w 599625"/>
              <a:gd name="connsiteY153" fmla="*/ 218254 h 506566"/>
              <a:gd name="connsiteX154" fmla="*/ 273056 w 599625"/>
              <a:gd name="connsiteY154" fmla="*/ 219176 h 506566"/>
              <a:gd name="connsiteX155" fmla="*/ 275824 w 599625"/>
              <a:gd name="connsiteY155" fmla="*/ 219176 h 506566"/>
              <a:gd name="connsiteX156" fmla="*/ 275824 w 599625"/>
              <a:gd name="connsiteY156" fmla="*/ 221941 h 506566"/>
              <a:gd name="connsiteX157" fmla="*/ 277669 w 599625"/>
              <a:gd name="connsiteY157" fmla="*/ 221941 h 506566"/>
              <a:gd name="connsiteX158" fmla="*/ 278592 w 599625"/>
              <a:gd name="connsiteY158" fmla="*/ 219176 h 506566"/>
              <a:gd name="connsiteX159" fmla="*/ 281360 w 599625"/>
              <a:gd name="connsiteY159" fmla="*/ 218254 h 506566"/>
              <a:gd name="connsiteX160" fmla="*/ 281360 w 599625"/>
              <a:gd name="connsiteY160" fmla="*/ 214567 h 506566"/>
              <a:gd name="connsiteX161" fmla="*/ 283205 w 599625"/>
              <a:gd name="connsiteY161" fmla="*/ 213645 h 506566"/>
              <a:gd name="connsiteX162" fmla="*/ 286896 w 599625"/>
              <a:gd name="connsiteY162" fmla="*/ 214567 h 506566"/>
              <a:gd name="connsiteX163" fmla="*/ 286896 w 599625"/>
              <a:gd name="connsiteY163" fmla="*/ 217332 h 506566"/>
              <a:gd name="connsiteX164" fmla="*/ 287819 w 599625"/>
              <a:gd name="connsiteY164" fmla="*/ 217332 h 506566"/>
              <a:gd name="connsiteX165" fmla="*/ 290587 w 599625"/>
              <a:gd name="connsiteY165" fmla="*/ 215489 h 506566"/>
              <a:gd name="connsiteX166" fmla="*/ 290587 w 599625"/>
              <a:gd name="connsiteY166" fmla="*/ 219176 h 506566"/>
              <a:gd name="connsiteX167" fmla="*/ 293355 w 599625"/>
              <a:gd name="connsiteY167" fmla="*/ 220098 h 506566"/>
              <a:gd name="connsiteX168" fmla="*/ 293355 w 599625"/>
              <a:gd name="connsiteY168" fmla="*/ 221941 h 506566"/>
              <a:gd name="connsiteX169" fmla="*/ 290587 w 599625"/>
              <a:gd name="connsiteY169" fmla="*/ 222863 h 506566"/>
              <a:gd name="connsiteX170" fmla="*/ 289664 w 599625"/>
              <a:gd name="connsiteY170" fmla="*/ 221941 h 506566"/>
              <a:gd name="connsiteX171" fmla="*/ 289664 w 599625"/>
              <a:gd name="connsiteY171" fmla="*/ 222863 h 506566"/>
              <a:gd name="connsiteX172" fmla="*/ 287819 w 599625"/>
              <a:gd name="connsiteY172" fmla="*/ 223785 h 506566"/>
              <a:gd name="connsiteX173" fmla="*/ 286896 w 599625"/>
              <a:gd name="connsiteY173" fmla="*/ 223785 h 506566"/>
              <a:gd name="connsiteX174" fmla="*/ 285974 w 599625"/>
              <a:gd name="connsiteY174" fmla="*/ 222863 h 506566"/>
              <a:gd name="connsiteX175" fmla="*/ 285974 w 599625"/>
              <a:gd name="connsiteY175" fmla="*/ 221941 h 506566"/>
              <a:gd name="connsiteX176" fmla="*/ 284128 w 599625"/>
              <a:gd name="connsiteY176" fmla="*/ 221941 h 506566"/>
              <a:gd name="connsiteX177" fmla="*/ 284128 w 599625"/>
              <a:gd name="connsiteY177" fmla="*/ 222863 h 506566"/>
              <a:gd name="connsiteX178" fmla="*/ 284128 w 599625"/>
              <a:gd name="connsiteY178" fmla="*/ 223785 h 506566"/>
              <a:gd name="connsiteX179" fmla="*/ 285051 w 599625"/>
              <a:gd name="connsiteY179" fmla="*/ 223785 h 506566"/>
              <a:gd name="connsiteX180" fmla="*/ 285974 w 599625"/>
              <a:gd name="connsiteY180" fmla="*/ 223785 h 506566"/>
              <a:gd name="connsiteX181" fmla="*/ 285974 w 599625"/>
              <a:gd name="connsiteY181" fmla="*/ 224707 h 506566"/>
              <a:gd name="connsiteX182" fmla="*/ 285051 w 599625"/>
              <a:gd name="connsiteY182" fmla="*/ 225629 h 506566"/>
              <a:gd name="connsiteX183" fmla="*/ 284128 w 599625"/>
              <a:gd name="connsiteY183" fmla="*/ 224707 h 506566"/>
              <a:gd name="connsiteX184" fmla="*/ 283205 w 599625"/>
              <a:gd name="connsiteY184" fmla="*/ 224707 h 506566"/>
              <a:gd name="connsiteX185" fmla="*/ 281360 w 599625"/>
              <a:gd name="connsiteY185" fmla="*/ 226550 h 506566"/>
              <a:gd name="connsiteX186" fmla="*/ 281360 w 599625"/>
              <a:gd name="connsiteY186" fmla="*/ 227472 h 506566"/>
              <a:gd name="connsiteX187" fmla="*/ 277669 w 599625"/>
              <a:gd name="connsiteY187" fmla="*/ 229316 h 506566"/>
              <a:gd name="connsiteX188" fmla="*/ 274901 w 599625"/>
              <a:gd name="connsiteY188" fmla="*/ 233003 h 506566"/>
              <a:gd name="connsiteX189" fmla="*/ 273979 w 599625"/>
              <a:gd name="connsiteY189" fmla="*/ 233925 h 506566"/>
              <a:gd name="connsiteX190" fmla="*/ 271211 w 599625"/>
              <a:gd name="connsiteY190" fmla="*/ 236690 h 506566"/>
              <a:gd name="connsiteX191" fmla="*/ 269365 w 599625"/>
              <a:gd name="connsiteY191" fmla="*/ 238534 h 506566"/>
              <a:gd name="connsiteX192" fmla="*/ 269365 w 599625"/>
              <a:gd name="connsiteY192" fmla="*/ 241299 h 506566"/>
              <a:gd name="connsiteX193" fmla="*/ 266597 w 599625"/>
              <a:gd name="connsiteY193" fmla="*/ 240378 h 506566"/>
              <a:gd name="connsiteX194" fmla="*/ 266597 w 599625"/>
              <a:gd name="connsiteY194" fmla="*/ 238534 h 506566"/>
              <a:gd name="connsiteX195" fmla="*/ 260138 w 599625"/>
              <a:gd name="connsiteY195" fmla="*/ 238534 h 506566"/>
              <a:gd name="connsiteX196" fmla="*/ 257370 w 599625"/>
              <a:gd name="connsiteY196" fmla="*/ 240378 h 506566"/>
              <a:gd name="connsiteX197" fmla="*/ 255525 w 599625"/>
              <a:gd name="connsiteY197" fmla="*/ 243143 h 506566"/>
              <a:gd name="connsiteX198" fmla="*/ 254602 w 599625"/>
              <a:gd name="connsiteY198" fmla="*/ 244987 h 506566"/>
              <a:gd name="connsiteX199" fmla="*/ 255525 w 599625"/>
              <a:gd name="connsiteY199" fmla="*/ 246830 h 506566"/>
              <a:gd name="connsiteX200" fmla="*/ 258293 w 599625"/>
              <a:gd name="connsiteY200" fmla="*/ 247752 h 506566"/>
              <a:gd name="connsiteX201" fmla="*/ 262906 w 599625"/>
              <a:gd name="connsiteY201" fmla="*/ 244987 h 506566"/>
              <a:gd name="connsiteX202" fmla="*/ 262906 w 599625"/>
              <a:gd name="connsiteY202" fmla="*/ 245909 h 506566"/>
              <a:gd name="connsiteX203" fmla="*/ 261984 w 599625"/>
              <a:gd name="connsiteY203" fmla="*/ 248674 h 506566"/>
              <a:gd name="connsiteX204" fmla="*/ 264752 w 599625"/>
              <a:gd name="connsiteY204" fmla="*/ 248674 h 506566"/>
              <a:gd name="connsiteX205" fmla="*/ 265674 w 599625"/>
              <a:gd name="connsiteY205" fmla="*/ 254205 h 506566"/>
              <a:gd name="connsiteX206" fmla="*/ 270288 w 599625"/>
              <a:gd name="connsiteY206" fmla="*/ 255127 h 506566"/>
              <a:gd name="connsiteX207" fmla="*/ 273056 w 599625"/>
              <a:gd name="connsiteY207" fmla="*/ 251439 h 506566"/>
              <a:gd name="connsiteX208" fmla="*/ 275824 w 599625"/>
              <a:gd name="connsiteY208" fmla="*/ 252361 h 506566"/>
              <a:gd name="connsiteX209" fmla="*/ 277669 w 599625"/>
              <a:gd name="connsiteY209" fmla="*/ 254205 h 506566"/>
              <a:gd name="connsiteX210" fmla="*/ 280437 w 599625"/>
              <a:gd name="connsiteY210" fmla="*/ 253283 h 506566"/>
              <a:gd name="connsiteX211" fmla="*/ 280437 w 599625"/>
              <a:gd name="connsiteY211" fmla="*/ 252361 h 506566"/>
              <a:gd name="connsiteX212" fmla="*/ 282283 w 599625"/>
              <a:gd name="connsiteY212" fmla="*/ 253283 h 506566"/>
              <a:gd name="connsiteX213" fmla="*/ 284128 w 599625"/>
              <a:gd name="connsiteY213" fmla="*/ 256970 h 506566"/>
              <a:gd name="connsiteX214" fmla="*/ 287819 w 599625"/>
              <a:gd name="connsiteY214" fmla="*/ 256970 h 506566"/>
              <a:gd name="connsiteX215" fmla="*/ 289664 w 599625"/>
              <a:gd name="connsiteY215" fmla="*/ 258814 h 506566"/>
              <a:gd name="connsiteX216" fmla="*/ 289664 w 599625"/>
              <a:gd name="connsiteY216" fmla="*/ 261579 h 506566"/>
              <a:gd name="connsiteX217" fmla="*/ 293355 w 599625"/>
              <a:gd name="connsiteY217" fmla="*/ 263423 h 506566"/>
              <a:gd name="connsiteX218" fmla="*/ 297968 w 599625"/>
              <a:gd name="connsiteY218" fmla="*/ 263423 h 506566"/>
              <a:gd name="connsiteX219" fmla="*/ 299814 w 599625"/>
              <a:gd name="connsiteY219" fmla="*/ 266188 h 506566"/>
              <a:gd name="connsiteX220" fmla="*/ 301659 w 599625"/>
              <a:gd name="connsiteY220" fmla="*/ 266188 h 506566"/>
              <a:gd name="connsiteX221" fmla="*/ 301659 w 599625"/>
              <a:gd name="connsiteY221" fmla="*/ 268032 h 506566"/>
              <a:gd name="connsiteX222" fmla="*/ 298891 w 599625"/>
              <a:gd name="connsiteY222" fmla="*/ 271719 h 506566"/>
              <a:gd name="connsiteX223" fmla="*/ 297968 w 599625"/>
              <a:gd name="connsiteY223" fmla="*/ 278172 h 506566"/>
              <a:gd name="connsiteX224" fmla="*/ 296123 w 599625"/>
              <a:gd name="connsiteY224" fmla="*/ 280016 h 506566"/>
              <a:gd name="connsiteX225" fmla="*/ 293355 w 599625"/>
              <a:gd name="connsiteY225" fmla="*/ 280016 h 506566"/>
              <a:gd name="connsiteX226" fmla="*/ 292432 w 599625"/>
              <a:gd name="connsiteY226" fmla="*/ 281859 h 506566"/>
              <a:gd name="connsiteX227" fmla="*/ 292432 w 599625"/>
              <a:gd name="connsiteY227" fmla="*/ 284625 h 506566"/>
              <a:gd name="connsiteX228" fmla="*/ 289664 w 599625"/>
              <a:gd name="connsiteY228" fmla="*/ 289234 h 506566"/>
              <a:gd name="connsiteX229" fmla="*/ 287819 w 599625"/>
              <a:gd name="connsiteY229" fmla="*/ 291077 h 506566"/>
              <a:gd name="connsiteX230" fmla="*/ 285051 w 599625"/>
              <a:gd name="connsiteY230" fmla="*/ 292921 h 506566"/>
              <a:gd name="connsiteX231" fmla="*/ 282283 w 599625"/>
              <a:gd name="connsiteY231" fmla="*/ 292921 h 506566"/>
              <a:gd name="connsiteX232" fmla="*/ 282283 w 599625"/>
              <a:gd name="connsiteY232" fmla="*/ 293843 h 506566"/>
              <a:gd name="connsiteX233" fmla="*/ 284128 w 599625"/>
              <a:gd name="connsiteY233" fmla="*/ 294765 h 506566"/>
              <a:gd name="connsiteX234" fmla="*/ 284128 w 599625"/>
              <a:gd name="connsiteY234" fmla="*/ 295687 h 506566"/>
              <a:gd name="connsiteX235" fmla="*/ 282283 w 599625"/>
              <a:gd name="connsiteY235" fmla="*/ 296608 h 506566"/>
              <a:gd name="connsiteX236" fmla="*/ 283205 w 599625"/>
              <a:gd name="connsiteY236" fmla="*/ 297530 h 506566"/>
              <a:gd name="connsiteX237" fmla="*/ 285051 w 599625"/>
              <a:gd name="connsiteY237" fmla="*/ 297530 h 506566"/>
              <a:gd name="connsiteX238" fmla="*/ 285051 w 599625"/>
              <a:gd name="connsiteY238" fmla="*/ 299374 h 506566"/>
              <a:gd name="connsiteX239" fmla="*/ 284128 w 599625"/>
              <a:gd name="connsiteY239" fmla="*/ 300296 h 506566"/>
              <a:gd name="connsiteX240" fmla="*/ 284128 w 599625"/>
              <a:gd name="connsiteY240" fmla="*/ 301217 h 506566"/>
              <a:gd name="connsiteX241" fmla="*/ 286896 w 599625"/>
              <a:gd name="connsiteY241" fmla="*/ 303061 h 506566"/>
              <a:gd name="connsiteX242" fmla="*/ 286896 w 599625"/>
              <a:gd name="connsiteY242" fmla="*/ 304905 h 506566"/>
              <a:gd name="connsiteX243" fmla="*/ 283205 w 599625"/>
              <a:gd name="connsiteY243" fmla="*/ 304905 h 506566"/>
              <a:gd name="connsiteX244" fmla="*/ 279515 w 599625"/>
              <a:gd name="connsiteY244" fmla="*/ 301217 h 506566"/>
              <a:gd name="connsiteX245" fmla="*/ 277669 w 599625"/>
              <a:gd name="connsiteY245" fmla="*/ 297530 h 506566"/>
              <a:gd name="connsiteX246" fmla="*/ 277669 w 599625"/>
              <a:gd name="connsiteY246" fmla="*/ 292921 h 506566"/>
              <a:gd name="connsiteX247" fmla="*/ 275824 w 599625"/>
              <a:gd name="connsiteY247" fmla="*/ 290156 h 506566"/>
              <a:gd name="connsiteX248" fmla="*/ 276747 w 599625"/>
              <a:gd name="connsiteY248" fmla="*/ 285547 h 506566"/>
              <a:gd name="connsiteX249" fmla="*/ 275824 w 599625"/>
              <a:gd name="connsiteY249" fmla="*/ 285547 h 506566"/>
              <a:gd name="connsiteX250" fmla="*/ 275824 w 599625"/>
              <a:gd name="connsiteY250" fmla="*/ 276328 h 506566"/>
              <a:gd name="connsiteX251" fmla="*/ 272133 w 599625"/>
              <a:gd name="connsiteY251" fmla="*/ 273563 h 506566"/>
              <a:gd name="connsiteX252" fmla="*/ 270288 w 599625"/>
              <a:gd name="connsiteY252" fmla="*/ 273563 h 506566"/>
              <a:gd name="connsiteX253" fmla="*/ 270288 w 599625"/>
              <a:gd name="connsiteY253" fmla="*/ 271719 h 506566"/>
              <a:gd name="connsiteX254" fmla="*/ 265674 w 599625"/>
              <a:gd name="connsiteY254" fmla="*/ 266188 h 506566"/>
              <a:gd name="connsiteX255" fmla="*/ 266597 w 599625"/>
              <a:gd name="connsiteY255" fmla="*/ 264345 h 506566"/>
              <a:gd name="connsiteX256" fmla="*/ 266597 w 599625"/>
              <a:gd name="connsiteY256" fmla="*/ 261579 h 506566"/>
              <a:gd name="connsiteX257" fmla="*/ 269365 w 599625"/>
              <a:gd name="connsiteY257" fmla="*/ 258814 h 506566"/>
              <a:gd name="connsiteX258" fmla="*/ 268442 w 599625"/>
              <a:gd name="connsiteY258" fmla="*/ 256049 h 506566"/>
              <a:gd name="connsiteX259" fmla="*/ 264752 w 599625"/>
              <a:gd name="connsiteY259" fmla="*/ 255127 h 506566"/>
              <a:gd name="connsiteX260" fmla="*/ 261061 w 599625"/>
              <a:gd name="connsiteY260" fmla="*/ 251439 h 506566"/>
              <a:gd name="connsiteX261" fmla="*/ 259216 w 599625"/>
              <a:gd name="connsiteY261" fmla="*/ 251439 h 506566"/>
              <a:gd name="connsiteX262" fmla="*/ 257370 w 599625"/>
              <a:gd name="connsiteY262" fmla="*/ 250518 h 506566"/>
              <a:gd name="connsiteX263" fmla="*/ 257370 w 599625"/>
              <a:gd name="connsiteY263" fmla="*/ 249596 h 506566"/>
              <a:gd name="connsiteX264" fmla="*/ 255525 w 599625"/>
              <a:gd name="connsiteY264" fmla="*/ 248674 h 506566"/>
              <a:gd name="connsiteX265" fmla="*/ 255525 w 599625"/>
              <a:gd name="connsiteY265" fmla="*/ 249596 h 506566"/>
              <a:gd name="connsiteX266" fmla="*/ 250911 w 599625"/>
              <a:gd name="connsiteY266" fmla="*/ 248674 h 506566"/>
              <a:gd name="connsiteX267" fmla="*/ 249066 w 599625"/>
              <a:gd name="connsiteY267" fmla="*/ 245909 h 506566"/>
              <a:gd name="connsiteX268" fmla="*/ 249989 w 599625"/>
              <a:gd name="connsiteY268" fmla="*/ 244065 h 506566"/>
              <a:gd name="connsiteX269" fmla="*/ 246298 w 599625"/>
              <a:gd name="connsiteY269" fmla="*/ 239456 h 506566"/>
              <a:gd name="connsiteX270" fmla="*/ 246298 w 599625"/>
              <a:gd name="connsiteY270" fmla="*/ 236690 h 506566"/>
              <a:gd name="connsiteX271" fmla="*/ 244453 w 599625"/>
              <a:gd name="connsiteY271" fmla="*/ 236690 h 506566"/>
              <a:gd name="connsiteX272" fmla="*/ 245375 w 599625"/>
              <a:gd name="connsiteY272" fmla="*/ 239456 h 506566"/>
              <a:gd name="connsiteX273" fmla="*/ 247221 w 599625"/>
              <a:gd name="connsiteY273" fmla="*/ 243143 h 506566"/>
              <a:gd name="connsiteX274" fmla="*/ 247221 w 599625"/>
              <a:gd name="connsiteY274" fmla="*/ 244065 h 506566"/>
              <a:gd name="connsiteX275" fmla="*/ 245375 w 599625"/>
              <a:gd name="connsiteY275" fmla="*/ 244065 h 506566"/>
              <a:gd name="connsiteX276" fmla="*/ 243530 w 599625"/>
              <a:gd name="connsiteY276" fmla="*/ 240378 h 506566"/>
              <a:gd name="connsiteX277" fmla="*/ 243530 w 599625"/>
              <a:gd name="connsiteY277" fmla="*/ 235769 h 506566"/>
              <a:gd name="connsiteX278" fmla="*/ 240762 w 599625"/>
              <a:gd name="connsiteY278" fmla="*/ 234847 h 506566"/>
              <a:gd name="connsiteX279" fmla="*/ 240762 w 599625"/>
              <a:gd name="connsiteY279" fmla="*/ 231159 h 506566"/>
              <a:gd name="connsiteX280" fmla="*/ 242607 w 599625"/>
              <a:gd name="connsiteY280" fmla="*/ 227472 h 506566"/>
              <a:gd name="connsiteX281" fmla="*/ 245375 w 599625"/>
              <a:gd name="connsiteY281" fmla="*/ 224707 h 506566"/>
              <a:gd name="connsiteX282" fmla="*/ 245375 w 599625"/>
              <a:gd name="connsiteY282" fmla="*/ 223785 h 506566"/>
              <a:gd name="connsiteX283" fmla="*/ 242607 w 599625"/>
              <a:gd name="connsiteY283" fmla="*/ 227472 h 506566"/>
              <a:gd name="connsiteX284" fmla="*/ 240762 w 599625"/>
              <a:gd name="connsiteY284" fmla="*/ 230238 h 506566"/>
              <a:gd name="connsiteX285" fmla="*/ 240762 w 599625"/>
              <a:gd name="connsiteY285" fmla="*/ 231159 h 506566"/>
              <a:gd name="connsiteX286" fmla="*/ 236148 w 599625"/>
              <a:gd name="connsiteY286" fmla="*/ 253283 h 506566"/>
              <a:gd name="connsiteX287" fmla="*/ 291510 w 599625"/>
              <a:gd name="connsiteY287" fmla="*/ 308592 h 506566"/>
              <a:gd name="connsiteX288" fmla="*/ 334876 w 599625"/>
              <a:gd name="connsiteY288" fmla="*/ 288312 h 506566"/>
              <a:gd name="connsiteX289" fmla="*/ 333031 w 599625"/>
              <a:gd name="connsiteY289" fmla="*/ 288312 h 506566"/>
              <a:gd name="connsiteX290" fmla="*/ 333031 w 599625"/>
              <a:gd name="connsiteY290" fmla="*/ 284625 h 506566"/>
              <a:gd name="connsiteX291" fmla="*/ 331185 w 599625"/>
              <a:gd name="connsiteY291" fmla="*/ 281859 h 506566"/>
              <a:gd name="connsiteX292" fmla="*/ 331185 w 599625"/>
              <a:gd name="connsiteY292" fmla="*/ 277250 h 506566"/>
              <a:gd name="connsiteX293" fmla="*/ 329340 w 599625"/>
              <a:gd name="connsiteY293" fmla="*/ 275407 h 506566"/>
              <a:gd name="connsiteX294" fmla="*/ 329340 w 599625"/>
              <a:gd name="connsiteY294" fmla="*/ 273563 h 506566"/>
              <a:gd name="connsiteX295" fmla="*/ 331185 w 599625"/>
              <a:gd name="connsiteY295" fmla="*/ 269876 h 506566"/>
              <a:gd name="connsiteX296" fmla="*/ 327494 w 599625"/>
              <a:gd name="connsiteY296" fmla="*/ 263423 h 506566"/>
              <a:gd name="connsiteX297" fmla="*/ 327494 w 599625"/>
              <a:gd name="connsiteY297" fmla="*/ 257892 h 506566"/>
              <a:gd name="connsiteX298" fmla="*/ 323804 w 599625"/>
              <a:gd name="connsiteY298" fmla="*/ 257892 h 506566"/>
              <a:gd name="connsiteX299" fmla="*/ 322881 w 599625"/>
              <a:gd name="connsiteY299" fmla="*/ 256970 h 506566"/>
              <a:gd name="connsiteX300" fmla="*/ 321036 w 599625"/>
              <a:gd name="connsiteY300" fmla="*/ 256970 h 506566"/>
              <a:gd name="connsiteX301" fmla="*/ 319190 w 599625"/>
              <a:gd name="connsiteY301" fmla="*/ 257892 h 506566"/>
              <a:gd name="connsiteX302" fmla="*/ 315500 w 599625"/>
              <a:gd name="connsiteY302" fmla="*/ 257892 h 506566"/>
              <a:gd name="connsiteX303" fmla="*/ 312731 w 599625"/>
              <a:gd name="connsiteY303" fmla="*/ 257892 h 506566"/>
              <a:gd name="connsiteX304" fmla="*/ 307195 w 599625"/>
              <a:gd name="connsiteY304" fmla="*/ 252361 h 506566"/>
              <a:gd name="connsiteX305" fmla="*/ 307195 w 599625"/>
              <a:gd name="connsiteY305" fmla="*/ 247752 h 506566"/>
              <a:gd name="connsiteX306" fmla="*/ 308118 w 599625"/>
              <a:gd name="connsiteY306" fmla="*/ 246830 h 506566"/>
              <a:gd name="connsiteX307" fmla="*/ 309041 w 599625"/>
              <a:gd name="connsiteY307" fmla="*/ 244987 h 506566"/>
              <a:gd name="connsiteX308" fmla="*/ 307195 w 599625"/>
              <a:gd name="connsiteY308" fmla="*/ 244987 h 506566"/>
              <a:gd name="connsiteX309" fmla="*/ 307195 w 599625"/>
              <a:gd name="connsiteY309" fmla="*/ 243143 h 506566"/>
              <a:gd name="connsiteX310" fmla="*/ 312731 w 599625"/>
              <a:gd name="connsiteY310" fmla="*/ 239456 h 506566"/>
              <a:gd name="connsiteX311" fmla="*/ 312731 w 599625"/>
              <a:gd name="connsiteY311" fmla="*/ 235769 h 506566"/>
              <a:gd name="connsiteX312" fmla="*/ 316422 w 599625"/>
              <a:gd name="connsiteY312" fmla="*/ 233925 h 506566"/>
              <a:gd name="connsiteX313" fmla="*/ 317345 w 599625"/>
              <a:gd name="connsiteY313" fmla="*/ 233925 h 506566"/>
              <a:gd name="connsiteX314" fmla="*/ 320113 w 599625"/>
              <a:gd name="connsiteY314" fmla="*/ 233925 h 506566"/>
              <a:gd name="connsiteX315" fmla="*/ 321958 w 599625"/>
              <a:gd name="connsiteY315" fmla="*/ 233003 h 506566"/>
              <a:gd name="connsiteX316" fmla="*/ 328417 w 599625"/>
              <a:gd name="connsiteY316" fmla="*/ 233003 h 506566"/>
              <a:gd name="connsiteX317" fmla="*/ 328417 w 599625"/>
              <a:gd name="connsiteY317" fmla="*/ 235769 h 506566"/>
              <a:gd name="connsiteX318" fmla="*/ 333031 w 599625"/>
              <a:gd name="connsiteY318" fmla="*/ 237612 h 506566"/>
              <a:gd name="connsiteX319" fmla="*/ 333953 w 599625"/>
              <a:gd name="connsiteY319" fmla="*/ 237612 h 506566"/>
              <a:gd name="connsiteX320" fmla="*/ 334876 w 599625"/>
              <a:gd name="connsiteY320" fmla="*/ 237612 h 506566"/>
              <a:gd name="connsiteX321" fmla="*/ 334876 w 599625"/>
              <a:gd name="connsiteY321" fmla="*/ 236690 h 506566"/>
              <a:gd name="connsiteX322" fmla="*/ 337644 w 599625"/>
              <a:gd name="connsiteY322" fmla="*/ 235769 h 506566"/>
              <a:gd name="connsiteX323" fmla="*/ 340412 w 599625"/>
              <a:gd name="connsiteY323" fmla="*/ 237612 h 506566"/>
              <a:gd name="connsiteX324" fmla="*/ 345026 w 599625"/>
              <a:gd name="connsiteY324" fmla="*/ 237612 h 506566"/>
              <a:gd name="connsiteX325" fmla="*/ 343180 w 599625"/>
              <a:gd name="connsiteY325" fmla="*/ 233003 h 506566"/>
              <a:gd name="connsiteX326" fmla="*/ 340412 w 599625"/>
              <a:gd name="connsiteY326" fmla="*/ 233003 h 506566"/>
              <a:gd name="connsiteX327" fmla="*/ 339489 w 599625"/>
              <a:gd name="connsiteY327" fmla="*/ 232081 h 506566"/>
              <a:gd name="connsiteX328" fmla="*/ 338567 w 599625"/>
              <a:gd name="connsiteY328" fmla="*/ 229316 h 506566"/>
              <a:gd name="connsiteX329" fmla="*/ 337644 w 599625"/>
              <a:gd name="connsiteY329" fmla="*/ 230238 h 506566"/>
              <a:gd name="connsiteX330" fmla="*/ 336721 w 599625"/>
              <a:gd name="connsiteY330" fmla="*/ 233003 h 506566"/>
              <a:gd name="connsiteX331" fmla="*/ 334876 w 599625"/>
              <a:gd name="connsiteY331" fmla="*/ 231159 h 506566"/>
              <a:gd name="connsiteX332" fmla="*/ 333953 w 599625"/>
              <a:gd name="connsiteY332" fmla="*/ 228394 h 506566"/>
              <a:gd name="connsiteX333" fmla="*/ 332108 w 599625"/>
              <a:gd name="connsiteY333" fmla="*/ 226550 h 506566"/>
              <a:gd name="connsiteX334" fmla="*/ 331185 w 599625"/>
              <a:gd name="connsiteY334" fmla="*/ 226550 h 506566"/>
              <a:gd name="connsiteX335" fmla="*/ 329340 w 599625"/>
              <a:gd name="connsiteY335" fmla="*/ 226550 h 506566"/>
              <a:gd name="connsiteX336" fmla="*/ 330263 w 599625"/>
              <a:gd name="connsiteY336" fmla="*/ 228394 h 506566"/>
              <a:gd name="connsiteX337" fmla="*/ 333031 w 599625"/>
              <a:gd name="connsiteY337" fmla="*/ 230238 h 506566"/>
              <a:gd name="connsiteX338" fmla="*/ 333031 w 599625"/>
              <a:gd name="connsiteY338" fmla="*/ 231159 h 506566"/>
              <a:gd name="connsiteX339" fmla="*/ 333031 w 599625"/>
              <a:gd name="connsiteY339" fmla="*/ 232081 h 506566"/>
              <a:gd name="connsiteX340" fmla="*/ 331185 w 599625"/>
              <a:gd name="connsiteY340" fmla="*/ 233003 h 506566"/>
              <a:gd name="connsiteX341" fmla="*/ 330263 w 599625"/>
              <a:gd name="connsiteY341" fmla="*/ 233003 h 506566"/>
              <a:gd name="connsiteX342" fmla="*/ 329340 w 599625"/>
              <a:gd name="connsiteY342" fmla="*/ 232081 h 506566"/>
              <a:gd name="connsiteX343" fmla="*/ 331185 w 599625"/>
              <a:gd name="connsiteY343" fmla="*/ 232081 h 506566"/>
              <a:gd name="connsiteX344" fmla="*/ 332108 w 599625"/>
              <a:gd name="connsiteY344" fmla="*/ 231159 h 506566"/>
              <a:gd name="connsiteX345" fmla="*/ 327494 w 599625"/>
              <a:gd name="connsiteY345" fmla="*/ 228394 h 506566"/>
              <a:gd name="connsiteX346" fmla="*/ 327494 w 599625"/>
              <a:gd name="connsiteY346" fmla="*/ 226550 h 506566"/>
              <a:gd name="connsiteX347" fmla="*/ 325649 w 599625"/>
              <a:gd name="connsiteY347" fmla="*/ 228394 h 506566"/>
              <a:gd name="connsiteX348" fmla="*/ 323804 w 599625"/>
              <a:gd name="connsiteY348" fmla="*/ 228394 h 506566"/>
              <a:gd name="connsiteX349" fmla="*/ 321036 w 599625"/>
              <a:gd name="connsiteY349" fmla="*/ 232081 h 506566"/>
              <a:gd name="connsiteX350" fmla="*/ 320113 w 599625"/>
              <a:gd name="connsiteY350" fmla="*/ 233003 h 506566"/>
              <a:gd name="connsiteX351" fmla="*/ 318268 w 599625"/>
              <a:gd name="connsiteY351" fmla="*/ 233003 h 506566"/>
              <a:gd name="connsiteX352" fmla="*/ 316422 w 599625"/>
              <a:gd name="connsiteY352" fmla="*/ 233003 h 506566"/>
              <a:gd name="connsiteX353" fmla="*/ 314577 w 599625"/>
              <a:gd name="connsiteY353" fmla="*/ 232081 h 506566"/>
              <a:gd name="connsiteX354" fmla="*/ 313654 w 599625"/>
              <a:gd name="connsiteY354" fmla="*/ 229316 h 506566"/>
              <a:gd name="connsiteX355" fmla="*/ 314577 w 599625"/>
              <a:gd name="connsiteY355" fmla="*/ 228394 h 506566"/>
              <a:gd name="connsiteX356" fmla="*/ 317345 w 599625"/>
              <a:gd name="connsiteY356" fmla="*/ 227472 h 506566"/>
              <a:gd name="connsiteX357" fmla="*/ 320113 w 599625"/>
              <a:gd name="connsiteY357" fmla="*/ 228394 h 506566"/>
              <a:gd name="connsiteX358" fmla="*/ 320113 w 599625"/>
              <a:gd name="connsiteY358" fmla="*/ 226550 h 506566"/>
              <a:gd name="connsiteX359" fmla="*/ 319190 w 599625"/>
              <a:gd name="connsiteY359" fmla="*/ 226550 h 506566"/>
              <a:gd name="connsiteX360" fmla="*/ 319190 w 599625"/>
              <a:gd name="connsiteY360" fmla="*/ 223785 h 506566"/>
              <a:gd name="connsiteX361" fmla="*/ 322881 w 599625"/>
              <a:gd name="connsiteY361" fmla="*/ 222863 h 506566"/>
              <a:gd name="connsiteX362" fmla="*/ 324726 w 599625"/>
              <a:gd name="connsiteY362" fmla="*/ 220098 h 506566"/>
              <a:gd name="connsiteX363" fmla="*/ 326572 w 599625"/>
              <a:gd name="connsiteY363" fmla="*/ 220098 h 506566"/>
              <a:gd name="connsiteX364" fmla="*/ 328417 w 599625"/>
              <a:gd name="connsiteY364" fmla="*/ 220098 h 506566"/>
              <a:gd name="connsiteX365" fmla="*/ 329340 w 599625"/>
              <a:gd name="connsiteY365" fmla="*/ 220098 h 506566"/>
              <a:gd name="connsiteX366" fmla="*/ 328417 w 599625"/>
              <a:gd name="connsiteY366" fmla="*/ 217332 h 506566"/>
              <a:gd name="connsiteX367" fmla="*/ 326572 w 599625"/>
              <a:gd name="connsiteY367" fmla="*/ 218254 h 506566"/>
              <a:gd name="connsiteX368" fmla="*/ 325649 w 599625"/>
              <a:gd name="connsiteY368" fmla="*/ 216410 h 506566"/>
              <a:gd name="connsiteX369" fmla="*/ 324726 w 599625"/>
              <a:gd name="connsiteY369" fmla="*/ 216410 h 506566"/>
              <a:gd name="connsiteX370" fmla="*/ 323804 w 599625"/>
              <a:gd name="connsiteY370" fmla="*/ 215489 h 506566"/>
              <a:gd name="connsiteX371" fmla="*/ 324726 w 599625"/>
              <a:gd name="connsiteY371" fmla="*/ 213645 h 506566"/>
              <a:gd name="connsiteX372" fmla="*/ 327494 w 599625"/>
              <a:gd name="connsiteY372" fmla="*/ 212723 h 506566"/>
              <a:gd name="connsiteX373" fmla="*/ 328417 w 599625"/>
              <a:gd name="connsiteY373" fmla="*/ 211801 h 506566"/>
              <a:gd name="connsiteX374" fmla="*/ 291510 w 599625"/>
              <a:gd name="connsiteY374" fmla="*/ 197974 h 506566"/>
              <a:gd name="connsiteX375" fmla="*/ 291510 w 599625"/>
              <a:gd name="connsiteY375" fmla="*/ 193365 h 506566"/>
              <a:gd name="connsiteX376" fmla="*/ 332108 w 599625"/>
              <a:gd name="connsiteY376" fmla="*/ 209036 h 506566"/>
              <a:gd name="connsiteX377" fmla="*/ 334876 w 599625"/>
              <a:gd name="connsiteY377" fmla="*/ 211801 h 506566"/>
              <a:gd name="connsiteX378" fmla="*/ 335799 w 599625"/>
              <a:gd name="connsiteY378" fmla="*/ 212723 h 506566"/>
              <a:gd name="connsiteX379" fmla="*/ 347794 w 599625"/>
              <a:gd name="connsiteY379" fmla="*/ 230238 h 506566"/>
              <a:gd name="connsiteX380" fmla="*/ 347794 w 599625"/>
              <a:gd name="connsiteY380" fmla="*/ 231159 h 506566"/>
              <a:gd name="connsiteX381" fmla="*/ 351484 w 599625"/>
              <a:gd name="connsiteY381" fmla="*/ 247752 h 506566"/>
              <a:gd name="connsiteX382" fmla="*/ 352407 w 599625"/>
              <a:gd name="connsiteY382" fmla="*/ 252361 h 506566"/>
              <a:gd name="connsiteX383" fmla="*/ 352407 w 599625"/>
              <a:gd name="connsiteY383" fmla="*/ 253283 h 506566"/>
              <a:gd name="connsiteX384" fmla="*/ 351484 w 599625"/>
              <a:gd name="connsiteY384" fmla="*/ 263423 h 506566"/>
              <a:gd name="connsiteX385" fmla="*/ 350562 w 599625"/>
              <a:gd name="connsiteY385" fmla="*/ 267110 h 506566"/>
              <a:gd name="connsiteX386" fmla="*/ 345948 w 599625"/>
              <a:gd name="connsiteY386" fmla="*/ 280938 h 506566"/>
              <a:gd name="connsiteX387" fmla="*/ 291510 w 599625"/>
              <a:gd name="connsiteY387" fmla="*/ 313201 h 506566"/>
              <a:gd name="connsiteX388" fmla="*/ 231535 w 599625"/>
              <a:gd name="connsiteY388" fmla="*/ 253283 h 506566"/>
              <a:gd name="connsiteX389" fmla="*/ 244453 w 599625"/>
              <a:gd name="connsiteY389" fmla="*/ 216410 h 506566"/>
              <a:gd name="connsiteX390" fmla="*/ 250911 w 599625"/>
              <a:gd name="connsiteY390" fmla="*/ 209036 h 506566"/>
              <a:gd name="connsiteX391" fmla="*/ 291510 w 599625"/>
              <a:gd name="connsiteY391" fmla="*/ 193365 h 506566"/>
              <a:gd name="connsiteX392" fmla="*/ 122692 w 599625"/>
              <a:gd name="connsiteY392" fmla="*/ 190653 h 506566"/>
              <a:gd name="connsiteX393" fmla="*/ 24908 w 599625"/>
              <a:gd name="connsiteY393" fmla="*/ 256046 h 506566"/>
              <a:gd name="connsiteX394" fmla="*/ 119002 w 599625"/>
              <a:gd name="connsiteY394" fmla="*/ 320518 h 506566"/>
              <a:gd name="connsiteX395" fmla="*/ 155902 w 599625"/>
              <a:gd name="connsiteY395" fmla="*/ 253283 h 506566"/>
              <a:gd name="connsiteX396" fmla="*/ 122692 w 599625"/>
              <a:gd name="connsiteY396" fmla="*/ 190653 h 506566"/>
              <a:gd name="connsiteX397" fmla="*/ 461250 w 599625"/>
              <a:gd name="connsiteY397" fmla="*/ 186048 h 506566"/>
              <a:gd name="connsiteX398" fmla="*/ 420660 w 599625"/>
              <a:gd name="connsiteY398" fmla="*/ 262493 h 506566"/>
              <a:gd name="connsiteX399" fmla="*/ 452948 w 599625"/>
              <a:gd name="connsiteY399" fmla="*/ 327886 h 506566"/>
              <a:gd name="connsiteX400" fmla="*/ 574718 w 599625"/>
              <a:gd name="connsiteY400" fmla="*/ 256046 h 506566"/>
              <a:gd name="connsiteX401" fmla="*/ 461250 w 599625"/>
              <a:gd name="connsiteY401" fmla="*/ 186048 h 506566"/>
              <a:gd name="connsiteX402" fmla="*/ 210330 w 599625"/>
              <a:gd name="connsiteY402" fmla="*/ 174074 h 506566"/>
              <a:gd name="connsiteX403" fmla="*/ 146678 w 599625"/>
              <a:gd name="connsiteY403" fmla="*/ 184206 h 506566"/>
              <a:gd name="connsiteX404" fmla="*/ 170662 w 599625"/>
              <a:gd name="connsiteY404" fmla="*/ 229336 h 506566"/>
              <a:gd name="connsiteX405" fmla="*/ 198338 w 599625"/>
              <a:gd name="connsiteY405" fmla="*/ 188811 h 506566"/>
              <a:gd name="connsiteX406" fmla="*/ 210330 w 599625"/>
              <a:gd name="connsiteY406" fmla="*/ 174074 h 506566"/>
              <a:gd name="connsiteX407" fmla="*/ 359775 w 599625"/>
              <a:gd name="connsiteY407" fmla="*/ 171311 h 506566"/>
              <a:gd name="connsiteX408" fmla="*/ 373612 w 599625"/>
              <a:gd name="connsiteY408" fmla="*/ 188811 h 506566"/>
              <a:gd name="connsiteX409" fmla="*/ 405900 w 599625"/>
              <a:gd name="connsiteY409" fmla="*/ 238547 h 506566"/>
              <a:gd name="connsiteX410" fmla="*/ 436342 w 599625"/>
              <a:gd name="connsiteY410" fmla="*/ 180522 h 506566"/>
              <a:gd name="connsiteX411" fmla="*/ 359775 w 599625"/>
              <a:gd name="connsiteY411" fmla="*/ 171311 h 506566"/>
              <a:gd name="connsiteX412" fmla="*/ 299812 w 599625"/>
              <a:gd name="connsiteY412" fmla="*/ 168548 h 506566"/>
              <a:gd name="connsiteX413" fmla="*/ 243540 w 599625"/>
              <a:gd name="connsiteY413" fmla="*/ 170390 h 506566"/>
              <a:gd name="connsiteX414" fmla="*/ 217710 w 599625"/>
              <a:gd name="connsiteY414" fmla="*/ 203547 h 506566"/>
              <a:gd name="connsiteX415" fmla="*/ 184500 w 599625"/>
              <a:gd name="connsiteY415" fmla="*/ 253283 h 506566"/>
              <a:gd name="connsiteX416" fmla="*/ 215865 w 599625"/>
              <a:gd name="connsiteY416" fmla="*/ 301177 h 506566"/>
              <a:gd name="connsiteX417" fmla="*/ 247230 w 599625"/>
              <a:gd name="connsiteY417" fmla="*/ 341702 h 506566"/>
              <a:gd name="connsiteX418" fmla="*/ 299812 w 599625"/>
              <a:gd name="connsiteY418" fmla="*/ 343544 h 506566"/>
              <a:gd name="connsiteX419" fmla="*/ 333022 w 599625"/>
              <a:gd name="connsiteY419" fmla="*/ 342623 h 506566"/>
              <a:gd name="connsiteX420" fmla="*/ 359775 w 599625"/>
              <a:gd name="connsiteY420" fmla="*/ 308545 h 506566"/>
              <a:gd name="connsiteX421" fmla="*/ 392062 w 599625"/>
              <a:gd name="connsiteY421" fmla="*/ 262493 h 506566"/>
              <a:gd name="connsiteX422" fmla="*/ 353318 w 599625"/>
              <a:gd name="connsiteY422" fmla="*/ 202626 h 506566"/>
              <a:gd name="connsiteX423" fmla="*/ 327488 w 599625"/>
              <a:gd name="connsiteY423" fmla="*/ 169469 h 506566"/>
              <a:gd name="connsiteX424" fmla="*/ 299812 w 599625"/>
              <a:gd name="connsiteY424" fmla="*/ 168548 h 506566"/>
              <a:gd name="connsiteX425" fmla="*/ 286898 w 599625"/>
              <a:gd name="connsiteY425" fmla="*/ 122497 h 506566"/>
              <a:gd name="connsiteX426" fmla="*/ 265680 w 599625"/>
              <a:gd name="connsiteY426" fmla="*/ 144601 h 506566"/>
              <a:gd name="connsiteX427" fmla="*/ 299812 w 599625"/>
              <a:gd name="connsiteY427" fmla="*/ 144601 h 506566"/>
              <a:gd name="connsiteX428" fmla="*/ 307192 w 599625"/>
              <a:gd name="connsiteY428" fmla="*/ 144601 h 506566"/>
              <a:gd name="connsiteX429" fmla="*/ 286898 w 599625"/>
              <a:gd name="connsiteY429" fmla="*/ 122497 h 506566"/>
              <a:gd name="connsiteX430" fmla="*/ 434498 w 599625"/>
              <a:gd name="connsiteY430" fmla="*/ 30394 h 506566"/>
              <a:gd name="connsiteX431" fmla="*/ 305348 w 599625"/>
              <a:gd name="connsiteY431" fmla="*/ 105918 h 506566"/>
              <a:gd name="connsiteX432" fmla="*/ 339480 w 599625"/>
              <a:gd name="connsiteY432" fmla="*/ 145523 h 506566"/>
              <a:gd name="connsiteX433" fmla="*/ 445568 w 599625"/>
              <a:gd name="connsiteY433" fmla="*/ 157496 h 506566"/>
              <a:gd name="connsiteX434" fmla="*/ 452948 w 599625"/>
              <a:gd name="connsiteY434" fmla="*/ 34999 h 506566"/>
              <a:gd name="connsiteX435" fmla="*/ 434498 w 599625"/>
              <a:gd name="connsiteY435" fmla="*/ 30394 h 506566"/>
              <a:gd name="connsiteX436" fmla="*/ 140220 w 599625"/>
              <a:gd name="connsiteY436" fmla="*/ 24868 h 506566"/>
              <a:gd name="connsiteX437" fmla="*/ 124538 w 599625"/>
              <a:gd name="connsiteY437" fmla="*/ 28552 h 506566"/>
              <a:gd name="connsiteX438" fmla="*/ 122692 w 599625"/>
              <a:gd name="connsiteY438" fmla="*/ 123418 h 506566"/>
              <a:gd name="connsiteX439" fmla="*/ 136530 w 599625"/>
              <a:gd name="connsiteY439" fmla="*/ 161180 h 506566"/>
              <a:gd name="connsiteX440" fmla="*/ 231548 w 599625"/>
              <a:gd name="connsiteY440" fmla="*/ 147365 h 506566"/>
              <a:gd name="connsiteX441" fmla="*/ 270292 w 599625"/>
              <a:gd name="connsiteY441" fmla="*/ 104997 h 506566"/>
              <a:gd name="connsiteX442" fmla="*/ 140220 w 599625"/>
              <a:gd name="connsiteY442" fmla="*/ 24868 h 506566"/>
              <a:gd name="connsiteX443" fmla="*/ 140220 w 599625"/>
              <a:gd name="connsiteY443" fmla="*/ 0 h 506566"/>
              <a:gd name="connsiteX444" fmla="*/ 287820 w 599625"/>
              <a:gd name="connsiteY444" fmla="*/ 87498 h 506566"/>
              <a:gd name="connsiteX445" fmla="*/ 434498 w 599625"/>
              <a:gd name="connsiteY445" fmla="*/ 5526 h 506566"/>
              <a:gd name="connsiteX446" fmla="*/ 467708 w 599625"/>
              <a:gd name="connsiteY446" fmla="*/ 15657 h 506566"/>
              <a:gd name="connsiteX447" fmla="*/ 470475 w 599625"/>
              <a:gd name="connsiteY447" fmla="*/ 163022 h 506566"/>
              <a:gd name="connsiteX448" fmla="*/ 599625 w 599625"/>
              <a:gd name="connsiteY448" fmla="*/ 256046 h 506566"/>
              <a:gd name="connsiteX449" fmla="*/ 462172 w 599625"/>
              <a:gd name="connsiteY449" fmla="*/ 350912 h 506566"/>
              <a:gd name="connsiteX450" fmla="*/ 459405 w 599625"/>
              <a:gd name="connsiteY450" fmla="*/ 495514 h 506566"/>
              <a:gd name="connsiteX451" fmla="*/ 428962 w 599625"/>
              <a:gd name="connsiteY451" fmla="*/ 504724 h 506566"/>
              <a:gd name="connsiteX452" fmla="*/ 289665 w 599625"/>
              <a:gd name="connsiteY452" fmla="*/ 424594 h 506566"/>
              <a:gd name="connsiteX453" fmla="*/ 143910 w 599625"/>
              <a:gd name="connsiteY453" fmla="*/ 506566 h 506566"/>
              <a:gd name="connsiteX454" fmla="*/ 110700 w 599625"/>
              <a:gd name="connsiteY454" fmla="*/ 496435 h 506566"/>
              <a:gd name="connsiteX455" fmla="*/ 109778 w 599625"/>
              <a:gd name="connsiteY455" fmla="*/ 343544 h 506566"/>
              <a:gd name="connsiteX456" fmla="*/ 0 w 599625"/>
              <a:gd name="connsiteY456" fmla="*/ 256046 h 506566"/>
              <a:gd name="connsiteX457" fmla="*/ 112545 w 599625"/>
              <a:gd name="connsiteY457" fmla="*/ 167627 h 506566"/>
              <a:gd name="connsiteX458" fmla="*/ 98708 w 599625"/>
              <a:gd name="connsiteY458" fmla="*/ 130786 h 506566"/>
              <a:gd name="connsiteX459" fmla="*/ 109778 w 599625"/>
              <a:gd name="connsiteY459" fmla="*/ 9210 h 506566"/>
              <a:gd name="connsiteX460" fmla="*/ 140220 w 599625"/>
              <a:gd name="connsiteY460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5"/>
                </a:cubicBezTo>
                <a:cubicBezTo>
                  <a:pt x="297045" y="383148"/>
                  <a:pt x="304425" y="375780"/>
                  <a:pt x="310882" y="367491"/>
                </a:cubicBezTo>
                <a:cubicBezTo>
                  <a:pt x="307192" y="368412"/>
                  <a:pt x="303502" y="368412"/>
                  <a:pt x="299812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3"/>
                  <a:pt x="377302" y="364728"/>
                  <a:pt x="345015" y="366570"/>
                </a:cubicBezTo>
                <a:cubicBezTo>
                  <a:pt x="333022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8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8" y="365649"/>
                </a:cubicBezTo>
                <a:cubicBezTo>
                  <a:pt x="199260" y="362886"/>
                  <a:pt x="165128" y="357359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2" y="311308"/>
                  <a:pt x="380070" y="323281"/>
                </a:cubicBezTo>
                <a:cubicBezTo>
                  <a:pt x="375458" y="328807"/>
                  <a:pt x="370845" y="335255"/>
                  <a:pt x="366232" y="340781"/>
                </a:cubicBezTo>
                <a:cubicBezTo>
                  <a:pt x="388372" y="338939"/>
                  <a:pt x="409590" y="336176"/>
                  <a:pt x="428962" y="332492"/>
                </a:cubicBezTo>
                <a:cubicBezTo>
                  <a:pt x="422505" y="317755"/>
                  <a:pt x="414202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8"/>
                  <a:pt x="151290" y="311308"/>
                  <a:pt x="143910" y="326965"/>
                </a:cubicBezTo>
                <a:cubicBezTo>
                  <a:pt x="165128" y="331571"/>
                  <a:pt x="188190" y="336176"/>
                  <a:pt x="214020" y="338939"/>
                </a:cubicBezTo>
                <a:cubicBezTo>
                  <a:pt x="207562" y="331571"/>
                  <a:pt x="202028" y="323281"/>
                  <a:pt x="196492" y="314992"/>
                </a:cubicBezTo>
                <a:cubicBezTo>
                  <a:pt x="187268" y="302098"/>
                  <a:pt x="178042" y="289203"/>
                  <a:pt x="169740" y="276309"/>
                </a:cubicBezTo>
                <a:close/>
                <a:moveTo>
                  <a:pt x="272133" y="226550"/>
                </a:moveTo>
                <a:lnTo>
                  <a:pt x="272133" y="228394"/>
                </a:lnTo>
                <a:lnTo>
                  <a:pt x="272133" y="229316"/>
                </a:lnTo>
                <a:lnTo>
                  <a:pt x="271211" y="229316"/>
                </a:lnTo>
                <a:lnTo>
                  <a:pt x="270288" y="230238"/>
                </a:lnTo>
                <a:lnTo>
                  <a:pt x="272133" y="230238"/>
                </a:lnTo>
                <a:lnTo>
                  <a:pt x="273056" y="229316"/>
                </a:lnTo>
                <a:lnTo>
                  <a:pt x="273056" y="228394"/>
                </a:lnTo>
                <a:lnTo>
                  <a:pt x="272133" y="228394"/>
                </a:lnTo>
                <a:lnTo>
                  <a:pt x="273056" y="227472"/>
                </a:lnTo>
                <a:lnTo>
                  <a:pt x="273979" y="227472"/>
                </a:lnTo>
                <a:lnTo>
                  <a:pt x="273979" y="228394"/>
                </a:lnTo>
                <a:lnTo>
                  <a:pt x="274901" y="229316"/>
                </a:lnTo>
                <a:lnTo>
                  <a:pt x="276747" y="229316"/>
                </a:lnTo>
                <a:lnTo>
                  <a:pt x="276747" y="227472"/>
                </a:lnTo>
                <a:lnTo>
                  <a:pt x="273979" y="227472"/>
                </a:lnTo>
                <a:lnTo>
                  <a:pt x="273979" y="226550"/>
                </a:lnTo>
                <a:close/>
                <a:moveTo>
                  <a:pt x="268442" y="226550"/>
                </a:moveTo>
                <a:lnTo>
                  <a:pt x="267520" y="227472"/>
                </a:lnTo>
                <a:lnTo>
                  <a:pt x="267520" y="229316"/>
                </a:lnTo>
                <a:lnTo>
                  <a:pt x="268442" y="229316"/>
                </a:lnTo>
                <a:lnTo>
                  <a:pt x="270288" y="226550"/>
                </a:lnTo>
                <a:close/>
                <a:moveTo>
                  <a:pt x="274901" y="225629"/>
                </a:moveTo>
                <a:lnTo>
                  <a:pt x="274901" y="226550"/>
                </a:lnTo>
                <a:lnTo>
                  <a:pt x="275824" y="226550"/>
                </a:lnTo>
                <a:close/>
                <a:moveTo>
                  <a:pt x="273056" y="224707"/>
                </a:moveTo>
                <a:lnTo>
                  <a:pt x="273056" y="225629"/>
                </a:lnTo>
                <a:lnTo>
                  <a:pt x="273979" y="225629"/>
                </a:lnTo>
                <a:close/>
                <a:moveTo>
                  <a:pt x="269365" y="223785"/>
                </a:moveTo>
                <a:lnTo>
                  <a:pt x="267520" y="224707"/>
                </a:lnTo>
                <a:lnTo>
                  <a:pt x="267520" y="225629"/>
                </a:lnTo>
                <a:lnTo>
                  <a:pt x="268442" y="225629"/>
                </a:lnTo>
                <a:lnTo>
                  <a:pt x="272133" y="225629"/>
                </a:lnTo>
                <a:lnTo>
                  <a:pt x="272133" y="224707"/>
                </a:lnTo>
                <a:lnTo>
                  <a:pt x="271211" y="224707"/>
                </a:lnTo>
                <a:lnTo>
                  <a:pt x="271211" y="223785"/>
                </a:lnTo>
                <a:close/>
                <a:moveTo>
                  <a:pt x="290587" y="222863"/>
                </a:moveTo>
                <a:lnTo>
                  <a:pt x="291510" y="223785"/>
                </a:lnTo>
                <a:lnTo>
                  <a:pt x="293355" y="224707"/>
                </a:lnTo>
                <a:lnTo>
                  <a:pt x="293355" y="225629"/>
                </a:lnTo>
                <a:lnTo>
                  <a:pt x="292432" y="225629"/>
                </a:lnTo>
                <a:lnTo>
                  <a:pt x="289664" y="224707"/>
                </a:lnTo>
                <a:lnTo>
                  <a:pt x="289664" y="223785"/>
                </a:lnTo>
                <a:lnTo>
                  <a:pt x="290587" y="223785"/>
                </a:lnTo>
                <a:close/>
                <a:moveTo>
                  <a:pt x="264752" y="220098"/>
                </a:moveTo>
                <a:lnTo>
                  <a:pt x="265674" y="221941"/>
                </a:lnTo>
                <a:lnTo>
                  <a:pt x="266597" y="221941"/>
                </a:lnTo>
                <a:lnTo>
                  <a:pt x="267520" y="220098"/>
                </a:lnTo>
                <a:lnTo>
                  <a:pt x="265674" y="220098"/>
                </a:lnTo>
                <a:close/>
                <a:moveTo>
                  <a:pt x="332108" y="215489"/>
                </a:moveTo>
                <a:lnTo>
                  <a:pt x="332108" y="218254"/>
                </a:lnTo>
                <a:lnTo>
                  <a:pt x="329340" y="219176"/>
                </a:lnTo>
                <a:lnTo>
                  <a:pt x="330263" y="220098"/>
                </a:lnTo>
                <a:lnTo>
                  <a:pt x="333953" y="220098"/>
                </a:lnTo>
                <a:lnTo>
                  <a:pt x="334876" y="218254"/>
                </a:lnTo>
                <a:cubicBezTo>
                  <a:pt x="333953" y="217332"/>
                  <a:pt x="333031" y="216410"/>
                  <a:pt x="332108" y="215489"/>
                </a:cubicBezTo>
                <a:close/>
                <a:moveTo>
                  <a:pt x="261061" y="213645"/>
                </a:moveTo>
                <a:lnTo>
                  <a:pt x="259216" y="214567"/>
                </a:lnTo>
                <a:lnTo>
                  <a:pt x="260138" y="215489"/>
                </a:lnTo>
                <a:lnTo>
                  <a:pt x="262906" y="215489"/>
                </a:lnTo>
                <a:cubicBezTo>
                  <a:pt x="262906" y="215489"/>
                  <a:pt x="262906" y="213645"/>
                  <a:pt x="262906" y="213645"/>
                </a:cubicBezTo>
                <a:cubicBezTo>
                  <a:pt x="261984" y="213645"/>
                  <a:pt x="261061" y="213645"/>
                  <a:pt x="261061" y="213645"/>
                </a:cubicBezTo>
                <a:close/>
                <a:moveTo>
                  <a:pt x="259216" y="210880"/>
                </a:moveTo>
                <a:lnTo>
                  <a:pt x="259216" y="212723"/>
                </a:lnTo>
                <a:lnTo>
                  <a:pt x="261984" y="212723"/>
                </a:lnTo>
                <a:lnTo>
                  <a:pt x="262906" y="211801"/>
                </a:lnTo>
                <a:lnTo>
                  <a:pt x="262906" y="210880"/>
                </a:lnTo>
                <a:lnTo>
                  <a:pt x="261061" y="210880"/>
                </a:lnTo>
                <a:lnTo>
                  <a:pt x="260138" y="210880"/>
                </a:lnTo>
                <a:close/>
                <a:moveTo>
                  <a:pt x="291510" y="197974"/>
                </a:moveTo>
                <a:lnTo>
                  <a:pt x="268023" y="205349"/>
                </a:lnTo>
                <a:lnTo>
                  <a:pt x="266597" y="205349"/>
                </a:lnTo>
                <a:lnTo>
                  <a:pt x="265568" y="206120"/>
                </a:lnTo>
                <a:lnTo>
                  <a:pt x="259216" y="208114"/>
                </a:lnTo>
                <a:lnTo>
                  <a:pt x="261984" y="208114"/>
                </a:lnTo>
                <a:lnTo>
                  <a:pt x="262906" y="209036"/>
                </a:lnTo>
                <a:lnTo>
                  <a:pt x="265674" y="209958"/>
                </a:lnTo>
                <a:lnTo>
                  <a:pt x="265674" y="210880"/>
                </a:lnTo>
                <a:lnTo>
                  <a:pt x="269365" y="210880"/>
                </a:lnTo>
                <a:lnTo>
                  <a:pt x="269365" y="209958"/>
                </a:lnTo>
                <a:lnTo>
                  <a:pt x="265674" y="209036"/>
                </a:lnTo>
                <a:lnTo>
                  <a:pt x="266597" y="209036"/>
                </a:lnTo>
                <a:lnTo>
                  <a:pt x="266597" y="208114"/>
                </a:lnTo>
                <a:lnTo>
                  <a:pt x="262906" y="208114"/>
                </a:lnTo>
                <a:lnTo>
                  <a:pt x="265568" y="206120"/>
                </a:lnTo>
                <a:lnTo>
                  <a:pt x="268023" y="205349"/>
                </a:lnTo>
                <a:lnTo>
                  <a:pt x="269365" y="205349"/>
                </a:lnTo>
                <a:lnTo>
                  <a:pt x="271211" y="207192"/>
                </a:lnTo>
                <a:lnTo>
                  <a:pt x="273979" y="207192"/>
                </a:lnTo>
                <a:lnTo>
                  <a:pt x="274901" y="206270"/>
                </a:lnTo>
                <a:lnTo>
                  <a:pt x="275824" y="207192"/>
                </a:lnTo>
                <a:lnTo>
                  <a:pt x="273979" y="209036"/>
                </a:lnTo>
                <a:cubicBezTo>
                  <a:pt x="273979" y="209036"/>
                  <a:pt x="271211" y="209036"/>
                  <a:pt x="271211" y="209036"/>
                </a:cubicBezTo>
                <a:cubicBezTo>
                  <a:pt x="271211" y="209036"/>
                  <a:pt x="272133" y="210880"/>
                  <a:pt x="272133" y="210880"/>
                </a:cubicBezTo>
                <a:lnTo>
                  <a:pt x="274901" y="210880"/>
                </a:lnTo>
                <a:lnTo>
                  <a:pt x="275824" y="209958"/>
                </a:lnTo>
                <a:lnTo>
                  <a:pt x="277669" y="209958"/>
                </a:lnTo>
                <a:lnTo>
                  <a:pt x="277669" y="208114"/>
                </a:lnTo>
                <a:lnTo>
                  <a:pt x="276747" y="208114"/>
                </a:lnTo>
                <a:lnTo>
                  <a:pt x="276747" y="206270"/>
                </a:lnTo>
                <a:lnTo>
                  <a:pt x="278592" y="206270"/>
                </a:lnTo>
                <a:lnTo>
                  <a:pt x="282283" y="206270"/>
                </a:lnTo>
                <a:lnTo>
                  <a:pt x="279515" y="208114"/>
                </a:lnTo>
                <a:lnTo>
                  <a:pt x="280437" y="209958"/>
                </a:lnTo>
                <a:lnTo>
                  <a:pt x="282283" y="209958"/>
                </a:lnTo>
                <a:lnTo>
                  <a:pt x="282283" y="207192"/>
                </a:lnTo>
                <a:lnTo>
                  <a:pt x="284128" y="206270"/>
                </a:lnTo>
                <a:lnTo>
                  <a:pt x="287819" y="206270"/>
                </a:lnTo>
                <a:lnTo>
                  <a:pt x="293355" y="208114"/>
                </a:lnTo>
                <a:lnTo>
                  <a:pt x="293355" y="209958"/>
                </a:lnTo>
                <a:lnTo>
                  <a:pt x="294278" y="210880"/>
                </a:lnTo>
                <a:lnTo>
                  <a:pt x="294278" y="212723"/>
                </a:lnTo>
                <a:lnTo>
                  <a:pt x="291510" y="212723"/>
                </a:lnTo>
                <a:lnTo>
                  <a:pt x="290587" y="214567"/>
                </a:lnTo>
                <a:lnTo>
                  <a:pt x="285051" y="212723"/>
                </a:lnTo>
                <a:lnTo>
                  <a:pt x="289664" y="210880"/>
                </a:lnTo>
                <a:lnTo>
                  <a:pt x="287819" y="209036"/>
                </a:lnTo>
                <a:lnTo>
                  <a:pt x="284128" y="209958"/>
                </a:lnTo>
                <a:lnTo>
                  <a:pt x="283205" y="210880"/>
                </a:lnTo>
                <a:lnTo>
                  <a:pt x="281360" y="211801"/>
                </a:lnTo>
                <a:lnTo>
                  <a:pt x="282283" y="212723"/>
                </a:lnTo>
                <a:lnTo>
                  <a:pt x="280437" y="212723"/>
                </a:lnTo>
                <a:lnTo>
                  <a:pt x="280437" y="213645"/>
                </a:lnTo>
                <a:lnTo>
                  <a:pt x="279515" y="213645"/>
                </a:lnTo>
                <a:lnTo>
                  <a:pt x="278592" y="211801"/>
                </a:lnTo>
                <a:lnTo>
                  <a:pt x="276747" y="212723"/>
                </a:lnTo>
                <a:lnTo>
                  <a:pt x="271211" y="215489"/>
                </a:lnTo>
                <a:lnTo>
                  <a:pt x="272133" y="218254"/>
                </a:lnTo>
                <a:lnTo>
                  <a:pt x="273056" y="219176"/>
                </a:lnTo>
                <a:lnTo>
                  <a:pt x="275824" y="219176"/>
                </a:lnTo>
                <a:lnTo>
                  <a:pt x="275824" y="221941"/>
                </a:lnTo>
                <a:lnTo>
                  <a:pt x="277669" y="221941"/>
                </a:lnTo>
                <a:lnTo>
                  <a:pt x="278592" y="219176"/>
                </a:lnTo>
                <a:lnTo>
                  <a:pt x="281360" y="218254"/>
                </a:lnTo>
                <a:lnTo>
                  <a:pt x="281360" y="214567"/>
                </a:lnTo>
                <a:lnTo>
                  <a:pt x="283205" y="213645"/>
                </a:lnTo>
                <a:lnTo>
                  <a:pt x="286896" y="214567"/>
                </a:lnTo>
                <a:lnTo>
                  <a:pt x="286896" y="217332"/>
                </a:lnTo>
                <a:lnTo>
                  <a:pt x="287819" y="217332"/>
                </a:lnTo>
                <a:lnTo>
                  <a:pt x="290587" y="215489"/>
                </a:lnTo>
                <a:lnTo>
                  <a:pt x="290587" y="219176"/>
                </a:lnTo>
                <a:lnTo>
                  <a:pt x="293355" y="220098"/>
                </a:lnTo>
                <a:lnTo>
                  <a:pt x="293355" y="221941"/>
                </a:lnTo>
                <a:lnTo>
                  <a:pt x="290587" y="222863"/>
                </a:lnTo>
                <a:lnTo>
                  <a:pt x="289664" y="221941"/>
                </a:lnTo>
                <a:lnTo>
                  <a:pt x="289664" y="222863"/>
                </a:lnTo>
                <a:lnTo>
                  <a:pt x="287819" y="223785"/>
                </a:lnTo>
                <a:lnTo>
                  <a:pt x="286896" y="223785"/>
                </a:lnTo>
                <a:lnTo>
                  <a:pt x="285974" y="222863"/>
                </a:lnTo>
                <a:lnTo>
                  <a:pt x="285974" y="221941"/>
                </a:lnTo>
                <a:lnTo>
                  <a:pt x="284128" y="221941"/>
                </a:lnTo>
                <a:lnTo>
                  <a:pt x="284128" y="222863"/>
                </a:lnTo>
                <a:lnTo>
                  <a:pt x="284128" y="223785"/>
                </a:lnTo>
                <a:lnTo>
                  <a:pt x="285051" y="223785"/>
                </a:lnTo>
                <a:lnTo>
                  <a:pt x="285974" y="223785"/>
                </a:lnTo>
                <a:lnTo>
                  <a:pt x="285974" y="224707"/>
                </a:lnTo>
                <a:lnTo>
                  <a:pt x="285051" y="225629"/>
                </a:lnTo>
                <a:lnTo>
                  <a:pt x="284128" y="224707"/>
                </a:lnTo>
                <a:lnTo>
                  <a:pt x="283205" y="224707"/>
                </a:lnTo>
                <a:lnTo>
                  <a:pt x="281360" y="226550"/>
                </a:lnTo>
                <a:lnTo>
                  <a:pt x="281360" y="227472"/>
                </a:lnTo>
                <a:lnTo>
                  <a:pt x="277669" y="229316"/>
                </a:lnTo>
                <a:lnTo>
                  <a:pt x="274901" y="233003"/>
                </a:lnTo>
                <a:lnTo>
                  <a:pt x="273979" y="233925"/>
                </a:lnTo>
                <a:lnTo>
                  <a:pt x="271211" y="236690"/>
                </a:lnTo>
                <a:lnTo>
                  <a:pt x="269365" y="238534"/>
                </a:lnTo>
                <a:lnTo>
                  <a:pt x="269365" y="241299"/>
                </a:lnTo>
                <a:lnTo>
                  <a:pt x="266597" y="240378"/>
                </a:lnTo>
                <a:lnTo>
                  <a:pt x="266597" y="238534"/>
                </a:lnTo>
                <a:lnTo>
                  <a:pt x="260138" y="238534"/>
                </a:lnTo>
                <a:lnTo>
                  <a:pt x="257370" y="240378"/>
                </a:lnTo>
                <a:lnTo>
                  <a:pt x="255525" y="243143"/>
                </a:lnTo>
                <a:lnTo>
                  <a:pt x="254602" y="244987"/>
                </a:lnTo>
                <a:lnTo>
                  <a:pt x="255525" y="246830"/>
                </a:lnTo>
                <a:lnTo>
                  <a:pt x="258293" y="247752"/>
                </a:lnTo>
                <a:lnTo>
                  <a:pt x="262906" y="244987"/>
                </a:lnTo>
                <a:lnTo>
                  <a:pt x="262906" y="245909"/>
                </a:lnTo>
                <a:lnTo>
                  <a:pt x="261984" y="248674"/>
                </a:lnTo>
                <a:lnTo>
                  <a:pt x="264752" y="248674"/>
                </a:lnTo>
                <a:lnTo>
                  <a:pt x="265674" y="254205"/>
                </a:lnTo>
                <a:lnTo>
                  <a:pt x="270288" y="255127"/>
                </a:lnTo>
                <a:lnTo>
                  <a:pt x="273056" y="251439"/>
                </a:lnTo>
                <a:lnTo>
                  <a:pt x="275824" y="252361"/>
                </a:lnTo>
                <a:lnTo>
                  <a:pt x="277669" y="254205"/>
                </a:lnTo>
                <a:lnTo>
                  <a:pt x="280437" y="253283"/>
                </a:lnTo>
                <a:lnTo>
                  <a:pt x="280437" y="252361"/>
                </a:lnTo>
                <a:lnTo>
                  <a:pt x="282283" y="253283"/>
                </a:lnTo>
                <a:lnTo>
                  <a:pt x="284128" y="256970"/>
                </a:lnTo>
                <a:lnTo>
                  <a:pt x="287819" y="256970"/>
                </a:lnTo>
                <a:lnTo>
                  <a:pt x="289664" y="258814"/>
                </a:lnTo>
                <a:lnTo>
                  <a:pt x="289664" y="261579"/>
                </a:lnTo>
                <a:lnTo>
                  <a:pt x="293355" y="263423"/>
                </a:lnTo>
                <a:lnTo>
                  <a:pt x="297968" y="263423"/>
                </a:lnTo>
                <a:lnTo>
                  <a:pt x="299814" y="266188"/>
                </a:lnTo>
                <a:lnTo>
                  <a:pt x="301659" y="266188"/>
                </a:lnTo>
                <a:lnTo>
                  <a:pt x="301659" y="268032"/>
                </a:lnTo>
                <a:lnTo>
                  <a:pt x="298891" y="271719"/>
                </a:lnTo>
                <a:lnTo>
                  <a:pt x="297968" y="278172"/>
                </a:lnTo>
                <a:lnTo>
                  <a:pt x="296123" y="280016"/>
                </a:lnTo>
                <a:lnTo>
                  <a:pt x="293355" y="280016"/>
                </a:lnTo>
                <a:lnTo>
                  <a:pt x="292432" y="281859"/>
                </a:lnTo>
                <a:lnTo>
                  <a:pt x="292432" y="284625"/>
                </a:lnTo>
                <a:lnTo>
                  <a:pt x="289664" y="289234"/>
                </a:lnTo>
                <a:lnTo>
                  <a:pt x="287819" y="291077"/>
                </a:lnTo>
                <a:lnTo>
                  <a:pt x="285051" y="292921"/>
                </a:lnTo>
                <a:lnTo>
                  <a:pt x="282283" y="292921"/>
                </a:lnTo>
                <a:lnTo>
                  <a:pt x="282283" y="293843"/>
                </a:lnTo>
                <a:lnTo>
                  <a:pt x="284128" y="294765"/>
                </a:lnTo>
                <a:lnTo>
                  <a:pt x="284128" y="295687"/>
                </a:lnTo>
                <a:lnTo>
                  <a:pt x="282283" y="296608"/>
                </a:lnTo>
                <a:lnTo>
                  <a:pt x="283205" y="297530"/>
                </a:lnTo>
                <a:lnTo>
                  <a:pt x="285051" y="297530"/>
                </a:lnTo>
                <a:lnTo>
                  <a:pt x="285051" y="299374"/>
                </a:lnTo>
                <a:lnTo>
                  <a:pt x="284128" y="300296"/>
                </a:lnTo>
                <a:lnTo>
                  <a:pt x="284128" y="301217"/>
                </a:lnTo>
                <a:lnTo>
                  <a:pt x="286896" y="303061"/>
                </a:lnTo>
                <a:lnTo>
                  <a:pt x="286896" y="304905"/>
                </a:lnTo>
                <a:lnTo>
                  <a:pt x="283205" y="304905"/>
                </a:lnTo>
                <a:lnTo>
                  <a:pt x="279515" y="301217"/>
                </a:lnTo>
                <a:lnTo>
                  <a:pt x="277669" y="297530"/>
                </a:lnTo>
                <a:lnTo>
                  <a:pt x="277669" y="292921"/>
                </a:lnTo>
                <a:lnTo>
                  <a:pt x="275824" y="290156"/>
                </a:lnTo>
                <a:lnTo>
                  <a:pt x="276747" y="285547"/>
                </a:lnTo>
                <a:lnTo>
                  <a:pt x="275824" y="285547"/>
                </a:lnTo>
                <a:lnTo>
                  <a:pt x="275824" y="276328"/>
                </a:lnTo>
                <a:cubicBezTo>
                  <a:pt x="275824" y="276328"/>
                  <a:pt x="272133" y="273563"/>
                  <a:pt x="272133" y="273563"/>
                </a:cubicBezTo>
                <a:cubicBezTo>
                  <a:pt x="272133" y="273563"/>
                  <a:pt x="270288" y="273563"/>
                  <a:pt x="270288" y="273563"/>
                </a:cubicBezTo>
                <a:lnTo>
                  <a:pt x="270288" y="271719"/>
                </a:lnTo>
                <a:lnTo>
                  <a:pt x="265674" y="266188"/>
                </a:lnTo>
                <a:lnTo>
                  <a:pt x="266597" y="264345"/>
                </a:lnTo>
                <a:lnTo>
                  <a:pt x="266597" y="261579"/>
                </a:lnTo>
                <a:lnTo>
                  <a:pt x="269365" y="258814"/>
                </a:lnTo>
                <a:lnTo>
                  <a:pt x="268442" y="256049"/>
                </a:lnTo>
                <a:lnTo>
                  <a:pt x="264752" y="255127"/>
                </a:lnTo>
                <a:lnTo>
                  <a:pt x="261061" y="251439"/>
                </a:lnTo>
                <a:lnTo>
                  <a:pt x="259216" y="251439"/>
                </a:lnTo>
                <a:lnTo>
                  <a:pt x="257370" y="250518"/>
                </a:lnTo>
                <a:lnTo>
                  <a:pt x="257370" y="249596"/>
                </a:lnTo>
                <a:lnTo>
                  <a:pt x="255525" y="248674"/>
                </a:lnTo>
                <a:lnTo>
                  <a:pt x="255525" y="249596"/>
                </a:lnTo>
                <a:lnTo>
                  <a:pt x="250911" y="248674"/>
                </a:lnTo>
                <a:lnTo>
                  <a:pt x="249066" y="245909"/>
                </a:lnTo>
                <a:lnTo>
                  <a:pt x="249989" y="244065"/>
                </a:lnTo>
                <a:lnTo>
                  <a:pt x="246298" y="239456"/>
                </a:lnTo>
                <a:lnTo>
                  <a:pt x="246298" y="236690"/>
                </a:lnTo>
                <a:lnTo>
                  <a:pt x="244453" y="236690"/>
                </a:lnTo>
                <a:lnTo>
                  <a:pt x="245375" y="239456"/>
                </a:lnTo>
                <a:lnTo>
                  <a:pt x="247221" y="243143"/>
                </a:lnTo>
                <a:lnTo>
                  <a:pt x="247221" y="244065"/>
                </a:lnTo>
                <a:lnTo>
                  <a:pt x="245375" y="244065"/>
                </a:lnTo>
                <a:lnTo>
                  <a:pt x="243530" y="240378"/>
                </a:lnTo>
                <a:lnTo>
                  <a:pt x="243530" y="235769"/>
                </a:lnTo>
                <a:lnTo>
                  <a:pt x="240762" y="234847"/>
                </a:lnTo>
                <a:lnTo>
                  <a:pt x="240762" y="231159"/>
                </a:lnTo>
                <a:cubicBezTo>
                  <a:pt x="241685" y="230238"/>
                  <a:pt x="241685" y="228394"/>
                  <a:pt x="242607" y="227472"/>
                </a:cubicBezTo>
                <a:lnTo>
                  <a:pt x="245375" y="224707"/>
                </a:lnTo>
                <a:lnTo>
                  <a:pt x="245375" y="223785"/>
                </a:lnTo>
                <a:cubicBezTo>
                  <a:pt x="244453" y="224707"/>
                  <a:pt x="243530" y="226550"/>
                  <a:pt x="242607" y="227472"/>
                </a:cubicBezTo>
                <a:lnTo>
                  <a:pt x="240762" y="230238"/>
                </a:lnTo>
                <a:lnTo>
                  <a:pt x="240762" y="231159"/>
                </a:lnTo>
                <a:cubicBezTo>
                  <a:pt x="237994" y="238534"/>
                  <a:pt x="236148" y="245909"/>
                  <a:pt x="236148" y="253283"/>
                </a:cubicBezTo>
                <a:cubicBezTo>
                  <a:pt x="236148" y="283703"/>
                  <a:pt x="261061" y="308592"/>
                  <a:pt x="291510" y="308592"/>
                </a:cubicBezTo>
                <a:cubicBezTo>
                  <a:pt x="309041" y="308592"/>
                  <a:pt x="324726" y="300296"/>
                  <a:pt x="334876" y="288312"/>
                </a:cubicBezTo>
                <a:lnTo>
                  <a:pt x="333031" y="288312"/>
                </a:lnTo>
                <a:lnTo>
                  <a:pt x="333031" y="284625"/>
                </a:lnTo>
                <a:lnTo>
                  <a:pt x="331185" y="281859"/>
                </a:lnTo>
                <a:lnTo>
                  <a:pt x="331185" y="277250"/>
                </a:lnTo>
                <a:lnTo>
                  <a:pt x="329340" y="275407"/>
                </a:lnTo>
                <a:lnTo>
                  <a:pt x="329340" y="273563"/>
                </a:lnTo>
                <a:lnTo>
                  <a:pt x="331185" y="269876"/>
                </a:lnTo>
                <a:lnTo>
                  <a:pt x="327494" y="263423"/>
                </a:lnTo>
                <a:lnTo>
                  <a:pt x="327494" y="257892"/>
                </a:lnTo>
                <a:lnTo>
                  <a:pt x="323804" y="257892"/>
                </a:lnTo>
                <a:lnTo>
                  <a:pt x="322881" y="256970"/>
                </a:lnTo>
                <a:lnTo>
                  <a:pt x="321036" y="256970"/>
                </a:lnTo>
                <a:lnTo>
                  <a:pt x="319190" y="257892"/>
                </a:lnTo>
                <a:lnTo>
                  <a:pt x="315500" y="257892"/>
                </a:lnTo>
                <a:lnTo>
                  <a:pt x="312731" y="257892"/>
                </a:lnTo>
                <a:lnTo>
                  <a:pt x="307195" y="252361"/>
                </a:lnTo>
                <a:lnTo>
                  <a:pt x="307195" y="247752"/>
                </a:lnTo>
                <a:lnTo>
                  <a:pt x="308118" y="246830"/>
                </a:lnTo>
                <a:lnTo>
                  <a:pt x="309041" y="244987"/>
                </a:lnTo>
                <a:lnTo>
                  <a:pt x="307195" y="244987"/>
                </a:lnTo>
                <a:lnTo>
                  <a:pt x="307195" y="243143"/>
                </a:lnTo>
                <a:lnTo>
                  <a:pt x="312731" y="239456"/>
                </a:lnTo>
                <a:lnTo>
                  <a:pt x="312731" y="235769"/>
                </a:lnTo>
                <a:lnTo>
                  <a:pt x="316422" y="233925"/>
                </a:lnTo>
                <a:lnTo>
                  <a:pt x="317345" y="233925"/>
                </a:lnTo>
                <a:lnTo>
                  <a:pt x="320113" y="233925"/>
                </a:lnTo>
                <a:lnTo>
                  <a:pt x="321958" y="233003"/>
                </a:lnTo>
                <a:lnTo>
                  <a:pt x="328417" y="233003"/>
                </a:lnTo>
                <a:lnTo>
                  <a:pt x="328417" y="235769"/>
                </a:lnTo>
                <a:lnTo>
                  <a:pt x="333031" y="237612"/>
                </a:lnTo>
                <a:lnTo>
                  <a:pt x="333953" y="237612"/>
                </a:lnTo>
                <a:lnTo>
                  <a:pt x="334876" y="237612"/>
                </a:lnTo>
                <a:lnTo>
                  <a:pt x="334876" y="236690"/>
                </a:lnTo>
                <a:lnTo>
                  <a:pt x="337644" y="235769"/>
                </a:lnTo>
                <a:lnTo>
                  <a:pt x="340412" y="237612"/>
                </a:lnTo>
                <a:lnTo>
                  <a:pt x="345026" y="237612"/>
                </a:lnTo>
                <a:cubicBezTo>
                  <a:pt x="344103" y="235769"/>
                  <a:pt x="344103" y="234847"/>
                  <a:pt x="343180" y="233003"/>
                </a:cubicBezTo>
                <a:lnTo>
                  <a:pt x="340412" y="233003"/>
                </a:lnTo>
                <a:lnTo>
                  <a:pt x="339489" y="232081"/>
                </a:lnTo>
                <a:lnTo>
                  <a:pt x="338567" y="229316"/>
                </a:lnTo>
                <a:lnTo>
                  <a:pt x="337644" y="230238"/>
                </a:lnTo>
                <a:lnTo>
                  <a:pt x="336721" y="233003"/>
                </a:lnTo>
                <a:lnTo>
                  <a:pt x="334876" y="231159"/>
                </a:lnTo>
                <a:lnTo>
                  <a:pt x="333953" y="228394"/>
                </a:lnTo>
                <a:lnTo>
                  <a:pt x="332108" y="226550"/>
                </a:lnTo>
                <a:lnTo>
                  <a:pt x="331185" y="226550"/>
                </a:lnTo>
                <a:lnTo>
                  <a:pt x="329340" y="226550"/>
                </a:lnTo>
                <a:lnTo>
                  <a:pt x="330263" y="228394"/>
                </a:lnTo>
                <a:lnTo>
                  <a:pt x="333031" y="230238"/>
                </a:lnTo>
                <a:lnTo>
                  <a:pt x="333031" y="231159"/>
                </a:lnTo>
                <a:lnTo>
                  <a:pt x="333031" y="232081"/>
                </a:lnTo>
                <a:lnTo>
                  <a:pt x="331185" y="233003"/>
                </a:lnTo>
                <a:lnTo>
                  <a:pt x="330263" y="233003"/>
                </a:lnTo>
                <a:lnTo>
                  <a:pt x="329340" y="232081"/>
                </a:lnTo>
                <a:lnTo>
                  <a:pt x="331185" y="232081"/>
                </a:lnTo>
                <a:lnTo>
                  <a:pt x="332108" y="231159"/>
                </a:lnTo>
                <a:lnTo>
                  <a:pt x="327494" y="228394"/>
                </a:lnTo>
                <a:lnTo>
                  <a:pt x="327494" y="226550"/>
                </a:lnTo>
                <a:lnTo>
                  <a:pt x="325649" y="228394"/>
                </a:lnTo>
                <a:lnTo>
                  <a:pt x="323804" y="228394"/>
                </a:lnTo>
                <a:lnTo>
                  <a:pt x="321036" y="232081"/>
                </a:lnTo>
                <a:lnTo>
                  <a:pt x="320113" y="233003"/>
                </a:lnTo>
                <a:lnTo>
                  <a:pt x="318268" y="233003"/>
                </a:lnTo>
                <a:lnTo>
                  <a:pt x="316422" y="233003"/>
                </a:lnTo>
                <a:lnTo>
                  <a:pt x="314577" y="232081"/>
                </a:lnTo>
                <a:lnTo>
                  <a:pt x="313654" y="229316"/>
                </a:lnTo>
                <a:lnTo>
                  <a:pt x="314577" y="228394"/>
                </a:lnTo>
                <a:lnTo>
                  <a:pt x="317345" y="227472"/>
                </a:lnTo>
                <a:lnTo>
                  <a:pt x="320113" y="228394"/>
                </a:lnTo>
                <a:lnTo>
                  <a:pt x="320113" y="226550"/>
                </a:lnTo>
                <a:lnTo>
                  <a:pt x="319190" y="226550"/>
                </a:lnTo>
                <a:lnTo>
                  <a:pt x="319190" y="223785"/>
                </a:lnTo>
                <a:lnTo>
                  <a:pt x="322881" y="222863"/>
                </a:lnTo>
                <a:lnTo>
                  <a:pt x="324726" y="220098"/>
                </a:lnTo>
                <a:lnTo>
                  <a:pt x="326572" y="220098"/>
                </a:lnTo>
                <a:lnTo>
                  <a:pt x="328417" y="220098"/>
                </a:lnTo>
                <a:lnTo>
                  <a:pt x="329340" y="220098"/>
                </a:lnTo>
                <a:lnTo>
                  <a:pt x="328417" y="217332"/>
                </a:lnTo>
                <a:lnTo>
                  <a:pt x="326572" y="218254"/>
                </a:lnTo>
                <a:lnTo>
                  <a:pt x="325649" y="216410"/>
                </a:lnTo>
                <a:lnTo>
                  <a:pt x="324726" y="216410"/>
                </a:lnTo>
                <a:lnTo>
                  <a:pt x="323804" y="215489"/>
                </a:lnTo>
                <a:lnTo>
                  <a:pt x="324726" y="213645"/>
                </a:lnTo>
                <a:lnTo>
                  <a:pt x="327494" y="212723"/>
                </a:lnTo>
                <a:lnTo>
                  <a:pt x="328417" y="211801"/>
                </a:lnTo>
                <a:cubicBezTo>
                  <a:pt x="318268" y="203505"/>
                  <a:pt x="306273" y="197974"/>
                  <a:pt x="291510" y="197974"/>
                </a:cubicBezTo>
                <a:close/>
                <a:moveTo>
                  <a:pt x="291510" y="193365"/>
                </a:moveTo>
                <a:cubicBezTo>
                  <a:pt x="307195" y="193365"/>
                  <a:pt x="321958" y="198896"/>
                  <a:pt x="332108" y="209036"/>
                </a:cubicBezTo>
                <a:cubicBezTo>
                  <a:pt x="333031" y="209958"/>
                  <a:pt x="333953" y="210880"/>
                  <a:pt x="334876" y="211801"/>
                </a:cubicBezTo>
                <a:cubicBezTo>
                  <a:pt x="335799" y="211801"/>
                  <a:pt x="335799" y="211801"/>
                  <a:pt x="335799" y="212723"/>
                </a:cubicBezTo>
                <a:cubicBezTo>
                  <a:pt x="340412" y="217332"/>
                  <a:pt x="345026" y="223785"/>
                  <a:pt x="347794" y="230238"/>
                </a:cubicBezTo>
                <a:lnTo>
                  <a:pt x="347794" y="231159"/>
                </a:lnTo>
                <a:cubicBezTo>
                  <a:pt x="349639" y="235769"/>
                  <a:pt x="351484" y="241299"/>
                  <a:pt x="351484" y="247752"/>
                </a:cubicBezTo>
                <a:cubicBezTo>
                  <a:pt x="352407" y="249596"/>
                  <a:pt x="352407" y="250518"/>
                  <a:pt x="352407" y="252361"/>
                </a:cubicBezTo>
                <a:cubicBezTo>
                  <a:pt x="352407" y="253283"/>
                  <a:pt x="352407" y="253283"/>
                  <a:pt x="352407" y="253283"/>
                </a:cubicBezTo>
                <a:cubicBezTo>
                  <a:pt x="352407" y="256970"/>
                  <a:pt x="351484" y="260658"/>
                  <a:pt x="351484" y="263423"/>
                </a:cubicBezTo>
                <a:cubicBezTo>
                  <a:pt x="350562" y="265267"/>
                  <a:pt x="350562" y="266188"/>
                  <a:pt x="350562" y="267110"/>
                </a:cubicBezTo>
                <a:cubicBezTo>
                  <a:pt x="349639" y="271719"/>
                  <a:pt x="347794" y="276328"/>
                  <a:pt x="345948" y="280938"/>
                </a:cubicBezTo>
                <a:cubicBezTo>
                  <a:pt x="335799" y="300296"/>
                  <a:pt x="315500" y="313201"/>
                  <a:pt x="291510" y="313201"/>
                </a:cubicBezTo>
                <a:cubicBezTo>
                  <a:pt x="258293" y="313201"/>
                  <a:pt x="231535" y="286468"/>
                  <a:pt x="231535" y="253283"/>
                </a:cubicBezTo>
                <a:cubicBezTo>
                  <a:pt x="231535" y="239456"/>
                  <a:pt x="236148" y="226550"/>
                  <a:pt x="244453" y="216410"/>
                </a:cubicBezTo>
                <a:cubicBezTo>
                  <a:pt x="246298" y="213645"/>
                  <a:pt x="248143" y="210880"/>
                  <a:pt x="250911" y="209036"/>
                </a:cubicBezTo>
                <a:cubicBezTo>
                  <a:pt x="261984" y="198896"/>
                  <a:pt x="275824" y="193365"/>
                  <a:pt x="291510" y="193365"/>
                </a:cubicBezTo>
                <a:close/>
                <a:moveTo>
                  <a:pt x="122692" y="190653"/>
                </a:moveTo>
                <a:cubicBezTo>
                  <a:pt x="60885" y="207232"/>
                  <a:pt x="24908" y="233020"/>
                  <a:pt x="24908" y="256046"/>
                </a:cubicBezTo>
                <a:cubicBezTo>
                  <a:pt x="24908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8" y="232099"/>
                  <a:pt x="131918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2" y="236705"/>
                  <a:pt x="420660" y="262493"/>
                </a:cubicBezTo>
                <a:cubicBezTo>
                  <a:pt x="432652" y="284598"/>
                  <a:pt x="443722" y="306703"/>
                  <a:pt x="452948" y="327886"/>
                </a:cubicBezTo>
                <a:cubicBezTo>
                  <a:pt x="528592" y="310387"/>
                  <a:pt x="574718" y="282756"/>
                  <a:pt x="574718" y="256046"/>
                </a:cubicBezTo>
                <a:cubicBezTo>
                  <a:pt x="574718" y="230257"/>
                  <a:pt x="532282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8" y="176838"/>
                  <a:pt x="166050" y="180522"/>
                  <a:pt x="146678" y="184206"/>
                </a:cubicBezTo>
                <a:cubicBezTo>
                  <a:pt x="154058" y="198942"/>
                  <a:pt x="161438" y="214600"/>
                  <a:pt x="170662" y="229336"/>
                </a:cubicBezTo>
                <a:cubicBezTo>
                  <a:pt x="178965" y="215521"/>
                  <a:pt x="188190" y="202626"/>
                  <a:pt x="198338" y="188811"/>
                </a:cubicBezTo>
                <a:cubicBezTo>
                  <a:pt x="202028" y="184206"/>
                  <a:pt x="205718" y="178680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8"/>
                  <a:pt x="369000" y="182364"/>
                  <a:pt x="373612" y="188811"/>
                </a:cubicBezTo>
                <a:cubicBezTo>
                  <a:pt x="384682" y="204469"/>
                  <a:pt x="395752" y="221968"/>
                  <a:pt x="405900" y="238547"/>
                </a:cubicBezTo>
                <a:cubicBezTo>
                  <a:pt x="417892" y="218284"/>
                  <a:pt x="428040" y="198942"/>
                  <a:pt x="436342" y="180522"/>
                </a:cubicBezTo>
                <a:cubicBezTo>
                  <a:pt x="413280" y="176838"/>
                  <a:pt x="387450" y="173153"/>
                  <a:pt x="359775" y="171311"/>
                </a:cubicBezTo>
                <a:close/>
                <a:moveTo>
                  <a:pt x="299812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8" y="181443"/>
                  <a:pt x="226935" y="192495"/>
                  <a:pt x="217710" y="203547"/>
                </a:cubicBezTo>
                <a:cubicBezTo>
                  <a:pt x="205718" y="220126"/>
                  <a:pt x="194648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7"/>
                  <a:pt x="247230" y="341702"/>
                </a:cubicBezTo>
                <a:cubicBezTo>
                  <a:pt x="263835" y="342623"/>
                  <a:pt x="281362" y="343544"/>
                  <a:pt x="299812" y="343544"/>
                </a:cubicBezTo>
                <a:cubicBezTo>
                  <a:pt x="310882" y="343544"/>
                  <a:pt x="321952" y="343544"/>
                  <a:pt x="333022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2" y="262493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1"/>
                  <a:pt x="327488" y="169469"/>
                </a:cubicBezTo>
                <a:cubicBezTo>
                  <a:pt x="318262" y="168548"/>
                  <a:pt x="309038" y="168548"/>
                  <a:pt x="299812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2" y="144601"/>
                  <a:pt x="288742" y="144601"/>
                  <a:pt x="299812" y="144601"/>
                </a:cubicBezTo>
                <a:cubicBezTo>
                  <a:pt x="302580" y="144601"/>
                  <a:pt x="304425" y="144601"/>
                  <a:pt x="307192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2"/>
                  <a:pt x="328410" y="130786"/>
                  <a:pt x="339480" y="145523"/>
                </a:cubicBezTo>
                <a:cubicBezTo>
                  <a:pt x="376380" y="147365"/>
                  <a:pt x="412358" y="151049"/>
                  <a:pt x="445568" y="157496"/>
                </a:cubicBezTo>
                <a:cubicBezTo>
                  <a:pt x="470475" y="95787"/>
                  <a:pt x="472320" y="49736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8" y="25789"/>
                  <a:pt x="124538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6"/>
                  <a:pt x="136530" y="161180"/>
                </a:cubicBezTo>
                <a:cubicBezTo>
                  <a:pt x="166050" y="154733"/>
                  <a:pt x="198338" y="150128"/>
                  <a:pt x="231548" y="147365"/>
                </a:cubicBezTo>
                <a:cubicBezTo>
                  <a:pt x="244462" y="131707"/>
                  <a:pt x="257378" y="117892"/>
                  <a:pt x="270292" y="104997"/>
                </a:cubicBezTo>
                <a:cubicBezTo>
                  <a:pt x="215865" y="51578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2" y="5526"/>
                  <a:pt x="434498" y="5526"/>
                </a:cubicBezTo>
                <a:cubicBezTo>
                  <a:pt x="447412" y="5526"/>
                  <a:pt x="458482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3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2" y="350912"/>
                </a:cubicBezTo>
                <a:cubicBezTo>
                  <a:pt x="487080" y="416305"/>
                  <a:pt x="491692" y="472488"/>
                  <a:pt x="459405" y="495514"/>
                </a:cubicBezTo>
                <a:cubicBezTo>
                  <a:pt x="451102" y="501040"/>
                  <a:pt x="440955" y="504724"/>
                  <a:pt x="428962" y="504724"/>
                </a:cubicBezTo>
                <a:cubicBezTo>
                  <a:pt x="392985" y="504724"/>
                  <a:pt x="342248" y="474330"/>
                  <a:pt x="289665" y="424594"/>
                </a:cubicBezTo>
                <a:cubicBezTo>
                  <a:pt x="235238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8" y="471567"/>
                  <a:pt x="82102" y="411700"/>
                  <a:pt x="109778" y="343544"/>
                </a:cubicBezTo>
                <a:cubicBezTo>
                  <a:pt x="45202" y="325123"/>
                  <a:pt x="0" y="295650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8" y="142759"/>
                  <a:pt x="98708" y="130786"/>
                </a:cubicBezTo>
                <a:cubicBezTo>
                  <a:pt x="80258" y="69077"/>
                  <a:pt x="83948" y="27631"/>
                  <a:pt x="109778" y="9210"/>
                </a:cubicBezTo>
                <a:cubicBezTo>
                  <a:pt x="118080" y="2763"/>
                  <a:pt x="128228" y="0"/>
                  <a:pt x="1402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31" name="microscope-from-side-view_50002">
            <a:extLst>
              <a:ext uri="{FF2B5EF4-FFF2-40B4-BE49-F238E27FC236}">
                <a16:creationId xmlns:a16="http://schemas.microsoft.com/office/drawing/2014/main" id="{0764294F-79F4-4499-B10E-D3A664EC5609}"/>
              </a:ext>
            </a:extLst>
          </p:cNvPr>
          <p:cNvSpPr>
            <a:spLocks noChangeAspect="1"/>
          </p:cNvSpPr>
          <p:nvPr/>
        </p:nvSpPr>
        <p:spPr bwMode="auto">
          <a:xfrm>
            <a:off x="7685600" y="1767004"/>
            <a:ext cx="379127" cy="310155"/>
          </a:xfrm>
          <a:custGeom>
            <a:avLst/>
            <a:gdLst>
              <a:gd name="T0" fmla="*/ 310 w 420"/>
              <a:gd name="T1" fmla="*/ 149 h 344"/>
              <a:gd name="T2" fmla="*/ 420 w 420"/>
              <a:gd name="T3" fmla="*/ 115 h 344"/>
              <a:gd name="T4" fmla="*/ 385 w 420"/>
              <a:gd name="T5" fmla="*/ 0 h 344"/>
              <a:gd name="T6" fmla="*/ 275 w 420"/>
              <a:gd name="T7" fmla="*/ 33 h 344"/>
              <a:gd name="T8" fmla="*/ 270 w 420"/>
              <a:gd name="T9" fmla="*/ 17 h 344"/>
              <a:gd name="T10" fmla="*/ 0 w 420"/>
              <a:gd name="T11" fmla="*/ 99 h 344"/>
              <a:gd name="T12" fmla="*/ 48 w 420"/>
              <a:gd name="T13" fmla="*/ 259 h 344"/>
              <a:gd name="T14" fmla="*/ 140 w 420"/>
              <a:gd name="T15" fmla="*/ 231 h 344"/>
              <a:gd name="T16" fmla="*/ 153 w 420"/>
              <a:gd name="T17" fmla="*/ 246 h 344"/>
              <a:gd name="T18" fmla="*/ 153 w 420"/>
              <a:gd name="T19" fmla="*/ 307 h 344"/>
              <a:gd name="T20" fmla="*/ 111 w 420"/>
              <a:gd name="T21" fmla="*/ 307 h 344"/>
              <a:gd name="T22" fmla="*/ 92 w 420"/>
              <a:gd name="T23" fmla="*/ 326 h 344"/>
              <a:gd name="T24" fmla="*/ 111 w 420"/>
              <a:gd name="T25" fmla="*/ 344 h 344"/>
              <a:gd name="T26" fmla="*/ 232 w 420"/>
              <a:gd name="T27" fmla="*/ 344 h 344"/>
              <a:gd name="T28" fmla="*/ 251 w 420"/>
              <a:gd name="T29" fmla="*/ 326 h 344"/>
              <a:gd name="T30" fmla="*/ 232 w 420"/>
              <a:gd name="T31" fmla="*/ 307 h 344"/>
              <a:gd name="T32" fmla="*/ 190 w 420"/>
              <a:gd name="T33" fmla="*/ 307 h 344"/>
              <a:gd name="T34" fmla="*/ 190 w 420"/>
              <a:gd name="T35" fmla="*/ 246 h 344"/>
              <a:gd name="T36" fmla="*/ 207 w 420"/>
              <a:gd name="T37" fmla="*/ 217 h 344"/>
              <a:gd name="T38" fmla="*/ 206 w 420"/>
              <a:gd name="T39" fmla="*/ 211 h 344"/>
              <a:gd name="T40" fmla="*/ 319 w 420"/>
              <a:gd name="T41" fmla="*/ 177 h 344"/>
              <a:gd name="T42" fmla="*/ 310 w 420"/>
              <a:gd name="T43" fmla="*/ 149 h 344"/>
              <a:gd name="T44" fmla="*/ 360 w 420"/>
              <a:gd name="T45" fmla="*/ 46 h 344"/>
              <a:gd name="T46" fmla="*/ 373 w 420"/>
              <a:gd name="T47" fmla="*/ 90 h 344"/>
              <a:gd name="T48" fmla="*/ 299 w 420"/>
              <a:gd name="T49" fmla="*/ 113 h 344"/>
              <a:gd name="T50" fmla="*/ 286 w 420"/>
              <a:gd name="T51" fmla="*/ 69 h 344"/>
              <a:gd name="T52" fmla="*/ 360 w 420"/>
              <a:gd name="T53" fmla="*/ 46 h 344"/>
              <a:gd name="T54" fmla="*/ 47 w 420"/>
              <a:gd name="T55" fmla="*/ 124 h 344"/>
              <a:gd name="T56" fmla="*/ 260 w 420"/>
              <a:gd name="T57" fmla="*/ 60 h 344"/>
              <a:gd name="T58" fmla="*/ 286 w 420"/>
              <a:gd name="T59" fmla="*/ 148 h 344"/>
              <a:gd name="T60" fmla="*/ 73 w 420"/>
              <a:gd name="T61" fmla="*/ 212 h 344"/>
              <a:gd name="T62" fmla="*/ 47 w 420"/>
              <a:gd name="T63" fmla="*/ 124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20" h="344">
                <a:moveTo>
                  <a:pt x="310" y="149"/>
                </a:moveTo>
                <a:lnTo>
                  <a:pt x="420" y="115"/>
                </a:lnTo>
                <a:lnTo>
                  <a:pt x="385" y="0"/>
                </a:lnTo>
                <a:lnTo>
                  <a:pt x="275" y="33"/>
                </a:lnTo>
                <a:lnTo>
                  <a:pt x="270" y="17"/>
                </a:lnTo>
                <a:lnTo>
                  <a:pt x="0" y="99"/>
                </a:lnTo>
                <a:lnTo>
                  <a:pt x="48" y="259"/>
                </a:lnTo>
                <a:lnTo>
                  <a:pt x="140" y="231"/>
                </a:lnTo>
                <a:cubicBezTo>
                  <a:pt x="142" y="238"/>
                  <a:pt x="147" y="243"/>
                  <a:pt x="153" y="246"/>
                </a:cubicBezTo>
                <a:lnTo>
                  <a:pt x="153" y="307"/>
                </a:lnTo>
                <a:lnTo>
                  <a:pt x="111" y="307"/>
                </a:lnTo>
                <a:cubicBezTo>
                  <a:pt x="101" y="307"/>
                  <a:pt x="92" y="315"/>
                  <a:pt x="92" y="326"/>
                </a:cubicBezTo>
                <a:cubicBezTo>
                  <a:pt x="92" y="336"/>
                  <a:pt x="101" y="344"/>
                  <a:pt x="111" y="344"/>
                </a:cubicBezTo>
                <a:lnTo>
                  <a:pt x="232" y="344"/>
                </a:lnTo>
                <a:cubicBezTo>
                  <a:pt x="242" y="344"/>
                  <a:pt x="251" y="336"/>
                  <a:pt x="251" y="326"/>
                </a:cubicBezTo>
                <a:cubicBezTo>
                  <a:pt x="251" y="315"/>
                  <a:pt x="242" y="307"/>
                  <a:pt x="232" y="307"/>
                </a:cubicBezTo>
                <a:lnTo>
                  <a:pt x="190" y="307"/>
                </a:lnTo>
                <a:lnTo>
                  <a:pt x="190" y="246"/>
                </a:lnTo>
                <a:cubicBezTo>
                  <a:pt x="200" y="240"/>
                  <a:pt x="207" y="229"/>
                  <a:pt x="207" y="217"/>
                </a:cubicBezTo>
                <a:cubicBezTo>
                  <a:pt x="207" y="215"/>
                  <a:pt x="206" y="213"/>
                  <a:pt x="206" y="211"/>
                </a:cubicBezTo>
                <a:lnTo>
                  <a:pt x="319" y="177"/>
                </a:lnTo>
                <a:lnTo>
                  <a:pt x="310" y="149"/>
                </a:lnTo>
                <a:close/>
                <a:moveTo>
                  <a:pt x="360" y="46"/>
                </a:moveTo>
                <a:lnTo>
                  <a:pt x="373" y="90"/>
                </a:lnTo>
                <a:lnTo>
                  <a:pt x="299" y="113"/>
                </a:lnTo>
                <a:lnTo>
                  <a:pt x="286" y="69"/>
                </a:lnTo>
                <a:lnTo>
                  <a:pt x="360" y="46"/>
                </a:lnTo>
                <a:close/>
                <a:moveTo>
                  <a:pt x="47" y="124"/>
                </a:moveTo>
                <a:lnTo>
                  <a:pt x="260" y="60"/>
                </a:lnTo>
                <a:lnTo>
                  <a:pt x="286" y="148"/>
                </a:lnTo>
                <a:lnTo>
                  <a:pt x="73" y="212"/>
                </a:lnTo>
                <a:lnTo>
                  <a:pt x="47" y="1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solidFill>
                <a:srgbClr val="F2F7FC"/>
              </a:solidFill>
              <a:latin typeface="+mn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F3CC23C-F411-404D-A0CA-BB5CD2611227}"/>
              </a:ext>
            </a:extLst>
          </p:cNvPr>
          <p:cNvSpPr/>
          <p:nvPr/>
        </p:nvSpPr>
        <p:spPr>
          <a:xfrm>
            <a:off x="8528275" y="1926221"/>
            <a:ext cx="2956305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公司视员工为企业的核心资本，发展成果首先惠及员工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7AC1781-5DD7-4D41-BCE3-C792055E3829}"/>
              </a:ext>
            </a:extLst>
          </p:cNvPr>
          <p:cNvSpPr/>
          <p:nvPr/>
        </p:nvSpPr>
        <p:spPr>
          <a:xfrm>
            <a:off x="8710000" y="3410402"/>
            <a:ext cx="308830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集团还倡导人人公益的理念，每人每年至少做一次义工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56CBA10-3B21-42FA-92B1-2597B6A69967}"/>
              </a:ext>
            </a:extLst>
          </p:cNvPr>
          <p:cNvSpPr/>
          <p:nvPr/>
        </p:nvSpPr>
        <p:spPr>
          <a:xfrm>
            <a:off x="750772" y="3429148"/>
            <a:ext cx="279034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坚守诚信是公司文化的核心特点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5E99B4F-F3BA-4000-B9C4-B9D138402EA0}"/>
              </a:ext>
            </a:extLst>
          </p:cNvPr>
          <p:cNvSpPr/>
          <p:nvPr/>
        </p:nvSpPr>
        <p:spPr>
          <a:xfrm>
            <a:off x="750772" y="1953274"/>
            <a:ext cx="287568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pc="300">
                <a:solidFill>
                  <a:schemeClr val="bg1"/>
                </a:solidFill>
                <a:latin typeface="+mn-ea"/>
              </a:rPr>
              <a:t>敢于创新是公司文化的首要特点，就是敢闯敢试、敢想敢干</a:t>
            </a:r>
            <a:endParaRPr lang="en-US" altLang="zh-CN" sz="12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7AF43EA-2A83-4569-8D23-C63AA7727E8B}"/>
              </a:ext>
            </a:extLst>
          </p:cNvPr>
          <p:cNvSpPr/>
          <p:nvPr/>
        </p:nvSpPr>
        <p:spPr>
          <a:xfrm>
            <a:off x="2361909" y="3078962"/>
            <a:ext cx="1005403" cy="361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+mn-ea"/>
              </a:rPr>
              <a:t>坚守诚信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2FCA796-06D4-43FB-90C0-2A0EAA8064DC}"/>
              </a:ext>
            </a:extLst>
          </p:cNvPr>
          <p:cNvSpPr/>
          <p:nvPr/>
        </p:nvSpPr>
        <p:spPr>
          <a:xfrm>
            <a:off x="8722338" y="307896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</a:rPr>
              <a:t>注重慈善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CF0CD56-22F2-4F16-AA25-0310F37D18FB}"/>
              </a:ext>
            </a:extLst>
          </p:cNvPr>
          <p:cNvSpPr/>
          <p:nvPr/>
        </p:nvSpPr>
        <p:spPr>
          <a:xfrm>
            <a:off x="8543158" y="1579105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</a:rPr>
              <a:t>关爱员工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B573076-4075-4E74-B830-3776B5C628B5}"/>
              </a:ext>
            </a:extLst>
          </p:cNvPr>
          <p:cNvSpPr/>
          <p:nvPr/>
        </p:nvSpPr>
        <p:spPr>
          <a:xfrm>
            <a:off x="2382182" y="1579105"/>
            <a:ext cx="1005403" cy="361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+mn-ea"/>
              </a:rPr>
              <a:t>敢于创新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F9A03A1-CBD1-4228-A7B6-0CD7F5E0D86A}"/>
              </a:ext>
            </a:extLst>
          </p:cNvPr>
          <p:cNvSpPr/>
          <p:nvPr/>
        </p:nvSpPr>
        <p:spPr>
          <a:xfrm>
            <a:off x="8543158" y="461422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</a:rPr>
              <a:t>做到最好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B778EE7-8791-45B1-8AF0-18E51AF98F5B}"/>
              </a:ext>
            </a:extLst>
          </p:cNvPr>
          <p:cNvSpPr/>
          <p:nvPr/>
        </p:nvSpPr>
        <p:spPr>
          <a:xfrm>
            <a:off x="2268787" y="461422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+mn-ea"/>
              </a:rPr>
              <a:t>带头环保</a:t>
            </a:r>
          </a:p>
        </p:txBody>
      </p:sp>
    </p:spTree>
    <p:extLst>
      <p:ext uri="{BB962C8B-B14F-4D97-AF65-F5344CB8AC3E}">
        <p14:creationId xmlns:p14="http://schemas.microsoft.com/office/powerpoint/2010/main" val="296228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D24C5E0-2F9F-DE4D-9F79-A19B1AE687B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3"/>
              </a:gs>
              <a:gs pos="43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4" name="图片 3" hidden="1">
            <a:extLst>
              <a:ext uri="{FF2B5EF4-FFF2-40B4-BE49-F238E27FC236}">
                <a16:creationId xmlns:a16="http://schemas.microsoft.com/office/drawing/2014/main" id="{CF34E149-1A4B-B641-BD68-3CA103E0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hidden="1">
            <a:extLst>
              <a:ext uri="{FF2B5EF4-FFF2-40B4-BE49-F238E27FC236}">
                <a16:creationId xmlns:a16="http://schemas.microsoft.com/office/drawing/2014/main" id="{BAC9F3EA-B8E8-DC4B-9A08-D35B89F04D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4058" r="8240"/>
          <a:stretch/>
        </p:blipFill>
        <p:spPr>
          <a:xfrm>
            <a:off x="-26065" y="0"/>
            <a:ext cx="12210300" cy="6858000"/>
          </a:xfrm>
          <a:prstGeom prst="rect">
            <a:avLst/>
          </a:prstGeom>
        </p:spPr>
      </p:pic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43B19EDA-9566-DF43-8CDB-1F97C5420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588395"/>
              </p:ext>
            </p:extLst>
          </p:nvPr>
        </p:nvGraphicFramePr>
        <p:xfrm>
          <a:off x="1109987" y="2436126"/>
          <a:ext cx="9972027" cy="3988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819EF481-FE55-2C48-95D2-597446280AD5}"/>
              </a:ext>
            </a:extLst>
          </p:cNvPr>
          <p:cNvSpPr txBox="1"/>
          <p:nvPr/>
        </p:nvSpPr>
        <p:spPr>
          <a:xfrm>
            <a:off x="3610646" y="4626070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688</a:t>
            </a: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D9CCC7-25E6-514C-B8C2-41A60CD5C5EA}"/>
              </a:ext>
            </a:extLst>
          </p:cNvPr>
          <p:cNvSpPr/>
          <p:nvPr/>
        </p:nvSpPr>
        <p:spPr>
          <a:xfrm>
            <a:off x="3699613" y="513720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一季度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8F362FD-BDFF-144D-864A-F3CABAC531AA}"/>
              </a:ext>
            </a:extLst>
          </p:cNvPr>
          <p:cNvSpPr txBox="1"/>
          <p:nvPr/>
        </p:nvSpPr>
        <p:spPr>
          <a:xfrm>
            <a:off x="5627444" y="4626070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966</a:t>
            </a: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9B0F444-F928-1242-8251-36D16D725201}"/>
              </a:ext>
            </a:extLst>
          </p:cNvPr>
          <p:cNvSpPr/>
          <p:nvPr/>
        </p:nvSpPr>
        <p:spPr>
          <a:xfrm>
            <a:off x="5757286" y="513720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二季度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7C1B90-2BC4-7A41-8E62-A61322B8B2F6}"/>
              </a:ext>
            </a:extLst>
          </p:cNvPr>
          <p:cNvSpPr txBox="1"/>
          <p:nvPr/>
        </p:nvSpPr>
        <p:spPr>
          <a:xfrm>
            <a:off x="7670689" y="4626070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852</a:t>
            </a: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59745EF-8914-874E-952A-9B3F2B09D959}"/>
              </a:ext>
            </a:extLst>
          </p:cNvPr>
          <p:cNvSpPr/>
          <p:nvPr/>
        </p:nvSpPr>
        <p:spPr>
          <a:xfrm>
            <a:off x="7805295" y="513720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三季度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5B4914B-164F-9E48-8669-E53AA8167D62}"/>
              </a:ext>
            </a:extLst>
          </p:cNvPr>
          <p:cNvSpPr/>
          <p:nvPr/>
        </p:nvSpPr>
        <p:spPr>
          <a:xfrm>
            <a:off x="2749571" y="1602475"/>
            <a:ext cx="6692858" cy="625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预计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2021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年上半年归母净利润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365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亿元到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385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亿元，较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2020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年同期实现扭亏为盈，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</a:rPr>
              <a:t>增长约人民币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594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亿元到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614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亿元。归母扣非净利润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357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亿元到</a:t>
            </a:r>
            <a:r>
              <a:rPr lang="en-US" altLang="zh-CN" sz="1400">
                <a:solidFill>
                  <a:schemeClr val="bg1"/>
                </a:solidFill>
                <a:latin typeface="+mn-ea"/>
              </a:rPr>
              <a:t>377</a:t>
            </a:r>
            <a:r>
              <a:rPr lang="zh-CN" altLang="en-US" sz="1400">
                <a:solidFill>
                  <a:schemeClr val="bg1"/>
                </a:solidFill>
                <a:latin typeface="+mn-ea"/>
              </a:rPr>
              <a:t>亿元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9A7F580-F08F-BA4D-8D40-89F5ACB2E8C8}"/>
              </a:ext>
            </a:extLst>
          </p:cNvPr>
          <p:cNvSpPr txBox="1"/>
          <p:nvPr/>
        </p:nvSpPr>
        <p:spPr>
          <a:xfrm>
            <a:off x="4643121" y="619551"/>
            <a:ext cx="29057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 algn="ctr">
              <a:defRPr sz="2000" spc="300">
                <a:ln w="6350">
                  <a:noFill/>
                </a:ln>
                <a:gradFill>
                  <a:gsLst>
                    <a:gs pos="49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u="none" strike="noStrike" kern="1200" cap="none" spc="300" normalizeH="0" baseline="0" noProof="0" dirty="0">
                <a:ln w="6350"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effectLst>
                  <a:outerShdw blurRad="50800" dist="38100" dir="2700000" sx="101000" sy="101000" algn="tl">
                    <a:srgbClr val="4347F6">
                      <a:alpha val="80000"/>
                    </a:srgbClr>
                  </a:outerShdw>
                </a:effectLst>
                <a:uLnTx/>
                <a:uFillTx/>
                <a:latin typeface="+mn-ea"/>
                <a:ea typeface="+mn-ea"/>
              </a:rPr>
              <a:t>最新业绩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D9CE9B9-547C-DC4C-A0D9-C356DA4AB2F4}"/>
              </a:ext>
            </a:extLst>
          </p:cNvPr>
          <p:cNvSpPr/>
          <p:nvPr/>
        </p:nvSpPr>
        <p:spPr>
          <a:xfrm flipV="1">
            <a:off x="446466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6BD45F2-CDDF-DC45-8714-A47E88BAD83B}"/>
              </a:ext>
            </a:extLst>
          </p:cNvPr>
          <p:cNvSpPr/>
          <p:nvPr/>
        </p:nvSpPr>
        <p:spPr>
          <a:xfrm flipV="1">
            <a:off x="4230122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20665C-EA8E-464C-8914-B7CCD5FEC8D6}"/>
              </a:ext>
            </a:extLst>
          </p:cNvPr>
          <p:cNvSpPr/>
          <p:nvPr/>
        </p:nvSpPr>
        <p:spPr>
          <a:xfrm flipV="1">
            <a:off x="3995577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29CBE41-D532-2D4A-88D1-C463AEFF54F2}"/>
              </a:ext>
            </a:extLst>
          </p:cNvPr>
          <p:cNvSpPr/>
          <p:nvPr/>
        </p:nvSpPr>
        <p:spPr>
          <a:xfrm flipV="1">
            <a:off x="3761032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41" name="直接连接符 10">
            <a:extLst>
              <a:ext uri="{FF2B5EF4-FFF2-40B4-BE49-F238E27FC236}">
                <a16:creationId xmlns:a16="http://schemas.microsoft.com/office/drawing/2014/main" id="{A1F4F1BA-126F-7B43-BDA6-87E7DFB19325}"/>
              </a:ext>
            </a:extLst>
          </p:cNvPr>
          <p:cNvCxnSpPr>
            <a:cxnSpLocks/>
          </p:cNvCxnSpPr>
          <p:nvPr/>
        </p:nvCxnSpPr>
        <p:spPr>
          <a:xfrm flipH="1">
            <a:off x="1253401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407F25AD-4932-3D4C-AB5F-3446D3B084E4}"/>
              </a:ext>
            </a:extLst>
          </p:cNvPr>
          <p:cNvSpPr/>
          <p:nvPr/>
        </p:nvSpPr>
        <p:spPr>
          <a:xfrm flipH="1" flipV="1">
            <a:off x="7593308" y="892824"/>
            <a:ext cx="134025" cy="2228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BF681E2-4766-144E-97C5-F9AFFC7C184E}"/>
              </a:ext>
            </a:extLst>
          </p:cNvPr>
          <p:cNvSpPr/>
          <p:nvPr/>
        </p:nvSpPr>
        <p:spPr>
          <a:xfrm flipH="1" flipV="1">
            <a:off x="7827853" y="892824"/>
            <a:ext cx="134025" cy="222894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321870D-158D-634D-99B8-3B205D249E8E}"/>
              </a:ext>
            </a:extLst>
          </p:cNvPr>
          <p:cNvSpPr/>
          <p:nvPr/>
        </p:nvSpPr>
        <p:spPr>
          <a:xfrm flipH="1" flipV="1">
            <a:off x="8062399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18370B1-E86A-2A49-9283-DA87B2F1821C}"/>
              </a:ext>
            </a:extLst>
          </p:cNvPr>
          <p:cNvSpPr/>
          <p:nvPr/>
        </p:nvSpPr>
        <p:spPr>
          <a:xfrm flipH="1" flipV="1">
            <a:off x="8296944" y="892824"/>
            <a:ext cx="134025" cy="22289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36" name="直接连接符 16">
            <a:extLst>
              <a:ext uri="{FF2B5EF4-FFF2-40B4-BE49-F238E27FC236}">
                <a16:creationId xmlns:a16="http://schemas.microsoft.com/office/drawing/2014/main" id="{807E6798-FCA4-2B4C-8647-1E4A7A342EFE}"/>
              </a:ext>
            </a:extLst>
          </p:cNvPr>
          <p:cNvCxnSpPr>
            <a:cxnSpLocks/>
          </p:cNvCxnSpPr>
          <p:nvPr/>
        </p:nvCxnSpPr>
        <p:spPr>
          <a:xfrm>
            <a:off x="8563735" y="1004271"/>
            <a:ext cx="237486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708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347F6"/>
      </a:accent1>
      <a:accent2>
        <a:srgbClr val="3A79F9"/>
      </a:accent2>
      <a:accent3>
        <a:srgbClr val="3599FB"/>
      </a:accent3>
      <a:accent4>
        <a:srgbClr val="21D5FE"/>
      </a:accent4>
      <a:accent5>
        <a:srgbClr val="C3C4FC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360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10026</TotalTime>
  <Words>1635</Words>
  <Application>Microsoft Office PowerPoint</Application>
  <PresentationFormat>宽屏</PresentationFormat>
  <Paragraphs>323</Paragraphs>
  <Slides>32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DINPro-Bold</vt:lpstr>
      <vt:lpstr>Microsoft YaHei Light</vt:lpstr>
      <vt:lpstr>等线</vt:lpstr>
      <vt:lpstr>微软雅黑</vt:lpstr>
      <vt:lpstr>微软雅黑</vt:lpstr>
      <vt:lpstr>微软雅黑 Light</vt:lpstr>
      <vt:lpstr>Arial</vt:lpstr>
      <vt:lpstr>Consolas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张 鑫</cp:lastModifiedBy>
  <cp:revision>132</cp:revision>
  <dcterms:created xsi:type="dcterms:W3CDTF">2021-06-20T15:27:33Z</dcterms:created>
  <dcterms:modified xsi:type="dcterms:W3CDTF">2022-05-29T13:15:52Z</dcterms:modified>
</cp:coreProperties>
</file>