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3" r:id="rId19"/>
    <p:sldId id="272" r:id="rId20"/>
    <p:sldId id="273" r:id="rId21"/>
    <p:sldId id="317" r:id="rId22"/>
    <p:sldId id="275" r:id="rId23"/>
    <p:sldId id="276" r:id="rId24"/>
    <p:sldId id="284" r:id="rId25"/>
    <p:sldId id="277" r:id="rId26"/>
    <p:sldId id="278" r:id="rId27"/>
    <p:sldId id="279" r:id="rId28"/>
    <p:sldId id="315" r:id="rId29"/>
    <p:sldId id="281" r:id="rId30"/>
    <p:sldId id="285" r:id="rId31"/>
    <p:sldId id="314" r:id="rId32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34"/>
    </p:embeddedFont>
    <p:embeddedFont>
      <p:font typeface="等线" panose="02010600030101010101" pitchFamily="2" charset="-122"/>
      <p:regular r:id="rId35"/>
      <p:bold r:id="rId36"/>
    </p:embeddedFont>
    <p:embeddedFont>
      <p:font typeface="Microsoft YaHei" panose="020B0503020204020204" pitchFamily="34" charset="-122"/>
      <p:regular r:id="rId37"/>
      <p:bold r:id="rId38"/>
    </p:embeddedFont>
    <p:embeddedFont>
      <p:font typeface="OPPOSans B" panose="00020600040101010101" pitchFamily="18" charset="-122"/>
      <p:regular r:id="rId39"/>
    </p:embeddedFont>
    <p:embeddedFont>
      <p:font typeface="OPPOSans R" panose="00020600040101010101" pitchFamily="18" charset="-122"/>
      <p:regular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11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9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Supporting text here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C9-4C4A-AD19-6226B81A1CE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  <a:alpha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C9-4C4A-AD19-6226B81A1CE8}"/>
              </c:ext>
            </c:extLst>
          </c:dPt>
          <c:cat>
            <c:strRef>
              <c:f>Sheet1!$A$2:$A$3</c:f>
              <c:strCache>
                <c:ptCount val="2"/>
                <c:pt idx="0">
                  <c:v>text 1</c:v>
                </c:pt>
                <c:pt idx="1">
                  <c:v>text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C9-4C4A-AD19-6226B81A1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Supporting text here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CE-46F9-9BDA-6FF22215D2A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  <a:alpha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CE-46F9-9BDA-6FF22215D2A8}"/>
              </c:ext>
            </c:extLst>
          </c:dPt>
          <c:cat>
            <c:strRef>
              <c:f>Sheet1!$A$2:$A$3</c:f>
              <c:strCache>
                <c:ptCount val="2"/>
                <c:pt idx="0">
                  <c:v>text 1</c:v>
                </c:pt>
                <c:pt idx="1">
                  <c:v>text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CE-46F9-9BDA-6FF22215D2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Supporting text here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8E-44D1-A955-231CE652F661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  <a:alpha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8E-44D1-A955-231CE652F661}"/>
              </c:ext>
            </c:extLst>
          </c:dPt>
          <c:cat>
            <c:strRef>
              <c:f>Sheet1!$A$2:$A$3</c:f>
              <c:strCache>
                <c:ptCount val="2"/>
                <c:pt idx="0">
                  <c:v>text 1</c:v>
                </c:pt>
                <c:pt idx="1">
                  <c:v>text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8E-44D1-A955-231CE652F6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- 20xx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年四项产品业绩占比图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-</a:t>
            </a:r>
          </a:p>
        </c:rich>
      </c:tx>
      <c:layout>
        <c:manualLayout>
          <c:xMode val="edge"/>
          <c:yMode val="edge"/>
          <c:x val="0.17184879774260914"/>
          <c:y val="1.61091464435571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1"/>
          <c:order val="0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F0-434F-94D1-E6B9077077B1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F0-434F-94D1-E6B9077077B1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F0-434F-94D1-E6B9077077B1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AF0-434F-94D1-E6B9077077B1}"/>
              </c:ext>
            </c:extLst>
          </c:dPt>
          <c:cat>
            <c:strRef>
              <c:f>Sheet1!$A$2:$A$5</c:f>
              <c:strCache>
                <c:ptCount val="4"/>
                <c:pt idx="0">
                  <c:v>产品A</c:v>
                </c:pt>
                <c:pt idx="1">
                  <c:v>产品B</c:v>
                </c:pt>
                <c:pt idx="2">
                  <c:v>产品C</c:v>
                </c:pt>
                <c:pt idx="3">
                  <c:v>产品D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F0-434F-94D1-E6B9077077B1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AF0-434F-94D1-E6B9077077B1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6AF0-434F-94D1-E6B9077077B1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6AF0-434F-94D1-E6B9077077B1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6AF0-434F-94D1-E6B9077077B1}"/>
              </c:ext>
            </c:extLst>
          </c:dPt>
          <c:cat>
            <c:strRef>
              <c:f>Sheet1!$A$2:$A$5</c:f>
              <c:strCache>
                <c:ptCount val="4"/>
                <c:pt idx="0">
                  <c:v>产品A</c:v>
                </c:pt>
                <c:pt idx="1">
                  <c:v>产品B</c:v>
                </c:pt>
                <c:pt idx="2">
                  <c:v>产品C</c:v>
                </c:pt>
                <c:pt idx="3">
                  <c:v>产品D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AF0-434F-94D1-E6B9077077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产品A2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23</c:v>
                </c:pt>
                <c:pt idx="1">
                  <c:v>22</c:v>
                </c:pt>
                <c:pt idx="2">
                  <c:v>28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D8-4DC6-841E-754E80B0C6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046694368"/>
        <c:axId val="1046694696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  <a:tailEnd type="none"/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22</c:v>
                </c:pt>
                <c:pt idx="2">
                  <c:v>28</c:v>
                </c:pt>
                <c:pt idx="3">
                  <c:v>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6D8-4DC6-841E-754E80B0C6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46694368"/>
        <c:axId val="1046694696"/>
      </c:lineChart>
      <c:catAx>
        <c:axId val="104669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046694696"/>
        <c:crosses val="autoZero"/>
        <c:auto val="1"/>
        <c:lblAlgn val="ctr"/>
        <c:lblOffset val="100"/>
        <c:noMultiLvlLbl val="0"/>
      </c:catAx>
      <c:valAx>
        <c:axId val="10466946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  <a:alpha val="53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04669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产品A2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35</c:v>
                </c:pt>
                <c:pt idx="1">
                  <c:v>55</c:v>
                </c:pt>
                <c:pt idx="2">
                  <c:v>45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8D-4E89-973D-9998050667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046694368"/>
        <c:axId val="1046694696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ln w="25400" cap="rnd">
              <a:solidFill>
                <a:schemeClr val="accent1">
                  <a:lumMod val="75000"/>
                </a:schemeClr>
              </a:solidFill>
              <a:round/>
              <a:tailEnd type="none"/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55</c:v>
                </c:pt>
                <c:pt idx="2">
                  <c:v>45</c:v>
                </c:pt>
                <c:pt idx="3">
                  <c:v>70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18D-4E89-973D-9998050667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46694368"/>
        <c:axId val="1046694696"/>
      </c:lineChart>
      <c:catAx>
        <c:axId val="104669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046694696"/>
        <c:crosses val="autoZero"/>
        <c:auto val="1"/>
        <c:lblAlgn val="ctr"/>
        <c:lblOffset val="100"/>
        <c:noMultiLvlLbl val="0"/>
      </c:catAx>
      <c:valAx>
        <c:axId val="10466946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  <a:alpha val="53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04669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产品A2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44</c:v>
                </c:pt>
                <c:pt idx="1">
                  <c:v>32</c:v>
                </c:pt>
                <c:pt idx="2">
                  <c:v>50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A8-4479-A6AF-FECF936A2D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046694368"/>
        <c:axId val="1046694696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ln w="25400" cap="rnd">
              <a:solidFill>
                <a:schemeClr val="accent1">
                  <a:lumMod val="60000"/>
                  <a:lumOff val="40000"/>
                </a:schemeClr>
              </a:solidFill>
              <a:round/>
              <a:tailEnd type="none"/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44</c:v>
                </c:pt>
                <c:pt idx="1">
                  <c:v>32</c:v>
                </c:pt>
                <c:pt idx="2">
                  <c:v>50</c:v>
                </c:pt>
                <c:pt idx="3">
                  <c:v>29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BA8-4479-A6AF-FECF936A2D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46694368"/>
        <c:axId val="1046694696"/>
      </c:lineChart>
      <c:catAx>
        <c:axId val="104669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046694696"/>
        <c:crosses val="autoZero"/>
        <c:auto val="1"/>
        <c:lblAlgn val="ctr"/>
        <c:lblOffset val="100"/>
        <c:noMultiLvlLbl val="0"/>
      </c:catAx>
      <c:valAx>
        <c:axId val="10466946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  <a:alpha val="53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04669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产品A2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40</c:v>
                </c:pt>
                <c:pt idx="1">
                  <c:v>23</c:v>
                </c:pt>
                <c:pt idx="2">
                  <c:v>28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A2-45F7-80D9-EFE4716C73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046694368"/>
        <c:axId val="1046694696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ln w="25400" cap="rnd">
              <a:solidFill>
                <a:schemeClr val="accent1">
                  <a:lumMod val="40000"/>
                  <a:lumOff val="60000"/>
                </a:schemeClr>
              </a:solidFill>
              <a:round/>
              <a:tailEnd type="none"/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23</c:v>
                </c:pt>
                <c:pt idx="2">
                  <c:v>28</c:v>
                </c:pt>
                <c:pt idx="3">
                  <c:v>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FA2-45F7-80D9-EFE4716C73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46694368"/>
        <c:axId val="1046694696"/>
      </c:lineChart>
      <c:catAx>
        <c:axId val="104669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046694696"/>
        <c:crosses val="autoZero"/>
        <c:auto val="1"/>
        <c:lblAlgn val="ctr"/>
        <c:lblOffset val="100"/>
        <c:noMultiLvlLbl val="0"/>
      </c:catAx>
      <c:valAx>
        <c:axId val="10466946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  <a:alpha val="53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04669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chemeClr val="accent2">
                  <a:shade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C1F-4B1B-976F-7147C7D15C0B}"/>
              </c:ext>
            </c:extLst>
          </c:dPt>
          <c:dPt>
            <c:idx val="1"/>
            <c:bubble3D val="0"/>
            <c:explosion val="16"/>
            <c:spPr>
              <a:solidFill>
                <a:schemeClr val="accent2">
                  <a:shade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C1F-4B1B-976F-7147C7D15C0B}"/>
              </c:ext>
            </c:extLst>
          </c:dPt>
          <c:dPt>
            <c:idx val="2"/>
            <c:bubble3D val="0"/>
            <c:explosion val="7"/>
            <c:spPr>
              <a:solidFill>
                <a:schemeClr val="accent2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C1F-4B1B-976F-7147C7D15C0B}"/>
              </c:ext>
            </c:extLst>
          </c:dPt>
          <c:dPt>
            <c:idx val="3"/>
            <c:bubble3D val="0"/>
            <c:explosion val="34"/>
            <c:spPr>
              <a:solidFill>
                <a:schemeClr val="accent2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C1F-4B1B-976F-7147C7D15C0B}"/>
              </c:ext>
            </c:extLst>
          </c:dPt>
          <c:dLbls>
            <c:dLbl>
              <c:idx val="0"/>
              <c:layout>
                <c:manualLayout>
                  <c:x val="8.0735346498650273E-2"/>
                  <c:y val="2.463788833162502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219890017945942"/>
                      <c:h val="0.336695165186994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C1F-4B1B-976F-7147C7D15C0B}"/>
                </c:ext>
              </c:extLst>
            </c:dLbl>
            <c:dLbl>
              <c:idx val="1"/>
              <c:layout>
                <c:manualLayout>
                  <c:x val="7.6304506263409469E-2"/>
                  <c:y val="-4.506436245332619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1F-4B1B-976F-7147C7D15C0B}"/>
                </c:ext>
              </c:extLst>
            </c:dLbl>
            <c:dLbl>
              <c:idx val="2"/>
              <c:layout>
                <c:manualLayout>
                  <c:x val="6.6504453625287879E-3"/>
                  <c:y val="0.2612080493366058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389770100368931"/>
                      <c:h val="0.405994928865219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C1F-4B1B-976F-7147C7D15C0B}"/>
                </c:ext>
              </c:extLst>
            </c:dLbl>
            <c:dLbl>
              <c:idx val="3"/>
              <c:layout>
                <c:manualLayout>
                  <c:x val="-7.7767612076852705E-2"/>
                  <c:y val="-6.437766064760885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1F-4B1B-976F-7147C7D15C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产品A</c:v>
                </c:pt>
                <c:pt idx="1">
                  <c:v>产品B</c:v>
                </c:pt>
                <c:pt idx="2">
                  <c:v>产品C</c:v>
                </c:pt>
                <c:pt idx="3">
                  <c:v>产品D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</c:v>
                </c:pt>
                <c:pt idx="1">
                  <c:v>35</c:v>
                </c:pt>
                <c:pt idx="2">
                  <c:v>31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C1F-4B1B-976F-7147C7D15C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2AD77-1E92-4431-B835-C1490ED68C92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848B8-B818-4733-8290-DA026C70F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12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A68DC-088C-6D46-BB10-39DF54313224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293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A9E5D9D0-8CE0-CBAF-6E89-09105CDA24DF}"/>
              </a:ext>
            </a:extLst>
          </p:cNvPr>
          <p:cNvGrpSpPr/>
          <p:nvPr userDrawn="1"/>
        </p:nvGrpSpPr>
        <p:grpSpPr>
          <a:xfrm>
            <a:off x="9288687" y="2833148"/>
            <a:ext cx="3409674" cy="5822395"/>
            <a:chOff x="9288687" y="2833148"/>
            <a:chExt cx="3409674" cy="5822395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4377F90E-0B8A-E078-059A-FAF940390952}"/>
                </a:ext>
              </a:extLst>
            </p:cNvPr>
            <p:cNvSpPr/>
            <p:nvPr/>
          </p:nvSpPr>
          <p:spPr>
            <a:xfrm rot="18807239">
              <a:off x="8333684" y="4290866"/>
              <a:ext cx="5822395" cy="2906959"/>
            </a:xfrm>
            <a:custGeom>
              <a:avLst/>
              <a:gdLst>
                <a:gd name="connsiteX0" fmla="*/ 5822395 w 5822395"/>
                <a:gd name="connsiteY0" fmla="*/ 0 h 2906959"/>
                <a:gd name="connsiteX1" fmla="*/ 2754167 w 5822395"/>
                <a:gd name="connsiteY1" fmla="*/ 2906959 h 2906959"/>
                <a:gd name="connsiteX2" fmla="*/ 0 w 5822395"/>
                <a:gd name="connsiteY2" fmla="*/ 0 h 290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22395" h="2906959">
                  <a:moveTo>
                    <a:pt x="5822395" y="0"/>
                  </a:moveTo>
                  <a:lnTo>
                    <a:pt x="2754167" y="290695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5842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形状&#10;&#10;中度可信度描述已自动生成">
              <a:extLst>
                <a:ext uri="{FF2B5EF4-FFF2-40B4-BE49-F238E27FC236}">
                  <a16:creationId xmlns:a16="http://schemas.microsoft.com/office/drawing/2014/main" id="{4C545E9C-FCAE-29F3-E0AF-0EE23821F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5" t="29684"/>
            <a:stretch/>
          </p:blipFill>
          <p:spPr>
            <a:xfrm rot="18853824" flipH="1" flipV="1">
              <a:off x="9442807" y="5166057"/>
              <a:ext cx="3463369" cy="531495"/>
            </a:xfrm>
            <a:custGeom>
              <a:avLst/>
              <a:gdLst>
                <a:gd name="connsiteX0" fmla="*/ 0 w 3463369"/>
                <a:gd name="connsiteY0" fmla="*/ 531495 h 531495"/>
                <a:gd name="connsiteX1" fmla="*/ 545969 w 3463369"/>
                <a:gd name="connsiteY1" fmla="*/ 0 h 531495"/>
                <a:gd name="connsiteX2" fmla="*/ 3463369 w 3463369"/>
                <a:gd name="connsiteY2" fmla="*/ 0 h 531495"/>
                <a:gd name="connsiteX3" fmla="*/ 3463369 w 3463369"/>
                <a:gd name="connsiteY3" fmla="*/ 531495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3369" h="531495">
                  <a:moveTo>
                    <a:pt x="0" y="531495"/>
                  </a:moveTo>
                  <a:lnTo>
                    <a:pt x="545969" y="0"/>
                  </a:lnTo>
                  <a:lnTo>
                    <a:pt x="3463369" y="0"/>
                  </a:lnTo>
                  <a:lnTo>
                    <a:pt x="3463369" y="531495"/>
                  </a:lnTo>
                  <a:close/>
                </a:path>
              </a:pathLst>
            </a:custGeom>
          </p:spPr>
        </p:pic>
        <p:pic>
          <p:nvPicPr>
            <p:cNvPr id="8" name="图片 7" descr="形状&#10;&#10;中度可信度描述已自动生成">
              <a:extLst>
                <a:ext uri="{FF2B5EF4-FFF2-40B4-BE49-F238E27FC236}">
                  <a16:creationId xmlns:a16="http://schemas.microsoft.com/office/drawing/2014/main" id="{9099B5E1-47A5-3F0D-C35C-2F8033E8E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4" r="38633"/>
            <a:stretch/>
          </p:blipFill>
          <p:spPr>
            <a:xfrm rot="18853824" flipH="1" flipV="1">
              <a:off x="8295251" y="5875368"/>
              <a:ext cx="2518368" cy="531495"/>
            </a:xfrm>
            <a:custGeom>
              <a:avLst/>
              <a:gdLst>
                <a:gd name="connsiteX0" fmla="*/ 0 w 2518368"/>
                <a:gd name="connsiteY0" fmla="*/ 531495 h 531495"/>
                <a:gd name="connsiteX1" fmla="*/ 0 w 2518368"/>
                <a:gd name="connsiteY1" fmla="*/ 0 h 531495"/>
                <a:gd name="connsiteX2" fmla="*/ 2000962 w 2518368"/>
                <a:gd name="connsiteY2" fmla="*/ 0 h 531495"/>
                <a:gd name="connsiteX3" fmla="*/ 2518368 w 2518368"/>
                <a:gd name="connsiteY3" fmla="*/ 531495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8368" h="531495">
                  <a:moveTo>
                    <a:pt x="0" y="531495"/>
                  </a:moveTo>
                  <a:lnTo>
                    <a:pt x="0" y="0"/>
                  </a:lnTo>
                  <a:lnTo>
                    <a:pt x="2000962" y="0"/>
                  </a:lnTo>
                  <a:lnTo>
                    <a:pt x="2518368" y="531495"/>
                  </a:lnTo>
                  <a:close/>
                </a:path>
              </a:pathLst>
            </a:cu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CF13CE5-6CB3-B30A-83F4-61F58AB8A9A7}"/>
              </a:ext>
            </a:extLst>
          </p:cNvPr>
          <p:cNvGrpSpPr/>
          <p:nvPr userDrawn="1"/>
        </p:nvGrpSpPr>
        <p:grpSpPr>
          <a:xfrm flipH="1" flipV="1">
            <a:off x="-511734" y="-1816784"/>
            <a:ext cx="3409674" cy="5822395"/>
            <a:chOff x="9288687" y="2833148"/>
            <a:chExt cx="3409674" cy="5822395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0E0AF8C-8D46-F7FC-7F8D-CE049FBB36B0}"/>
                </a:ext>
              </a:extLst>
            </p:cNvPr>
            <p:cNvSpPr/>
            <p:nvPr/>
          </p:nvSpPr>
          <p:spPr>
            <a:xfrm rot="18807239">
              <a:off x="8333684" y="4290866"/>
              <a:ext cx="5822395" cy="2906959"/>
            </a:xfrm>
            <a:custGeom>
              <a:avLst/>
              <a:gdLst>
                <a:gd name="connsiteX0" fmla="*/ 5822395 w 5822395"/>
                <a:gd name="connsiteY0" fmla="*/ 0 h 2906959"/>
                <a:gd name="connsiteX1" fmla="*/ 2754167 w 5822395"/>
                <a:gd name="connsiteY1" fmla="*/ 2906959 h 2906959"/>
                <a:gd name="connsiteX2" fmla="*/ 0 w 5822395"/>
                <a:gd name="connsiteY2" fmla="*/ 0 h 290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22395" h="2906959">
                  <a:moveTo>
                    <a:pt x="5822395" y="0"/>
                  </a:moveTo>
                  <a:lnTo>
                    <a:pt x="2754167" y="290695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5842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形状&#10;&#10;中度可信度描述已自动生成">
              <a:extLst>
                <a:ext uri="{FF2B5EF4-FFF2-40B4-BE49-F238E27FC236}">
                  <a16:creationId xmlns:a16="http://schemas.microsoft.com/office/drawing/2014/main" id="{EC979603-99D5-1126-90A6-29BAFBAD7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5" t="29684"/>
            <a:stretch/>
          </p:blipFill>
          <p:spPr>
            <a:xfrm rot="18853824" flipH="1" flipV="1">
              <a:off x="9442807" y="5166057"/>
              <a:ext cx="3463369" cy="531495"/>
            </a:xfrm>
            <a:custGeom>
              <a:avLst/>
              <a:gdLst>
                <a:gd name="connsiteX0" fmla="*/ 0 w 3463369"/>
                <a:gd name="connsiteY0" fmla="*/ 531495 h 531495"/>
                <a:gd name="connsiteX1" fmla="*/ 545969 w 3463369"/>
                <a:gd name="connsiteY1" fmla="*/ 0 h 531495"/>
                <a:gd name="connsiteX2" fmla="*/ 3463369 w 3463369"/>
                <a:gd name="connsiteY2" fmla="*/ 0 h 531495"/>
                <a:gd name="connsiteX3" fmla="*/ 3463369 w 3463369"/>
                <a:gd name="connsiteY3" fmla="*/ 531495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3369" h="531495">
                  <a:moveTo>
                    <a:pt x="0" y="531495"/>
                  </a:moveTo>
                  <a:lnTo>
                    <a:pt x="545969" y="0"/>
                  </a:lnTo>
                  <a:lnTo>
                    <a:pt x="3463369" y="0"/>
                  </a:lnTo>
                  <a:lnTo>
                    <a:pt x="3463369" y="531495"/>
                  </a:lnTo>
                  <a:close/>
                </a:path>
              </a:pathLst>
            </a:custGeom>
          </p:spPr>
        </p:pic>
        <p:pic>
          <p:nvPicPr>
            <p:cNvPr id="12" name="图片 11" descr="形状&#10;&#10;中度可信度描述已自动生成">
              <a:extLst>
                <a:ext uri="{FF2B5EF4-FFF2-40B4-BE49-F238E27FC236}">
                  <a16:creationId xmlns:a16="http://schemas.microsoft.com/office/drawing/2014/main" id="{6930DA83-6595-9E71-5F02-35F68B9AD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4" r="38633"/>
            <a:stretch/>
          </p:blipFill>
          <p:spPr>
            <a:xfrm rot="18853824" flipH="1" flipV="1">
              <a:off x="8295251" y="5875368"/>
              <a:ext cx="2518368" cy="531495"/>
            </a:xfrm>
            <a:custGeom>
              <a:avLst/>
              <a:gdLst>
                <a:gd name="connsiteX0" fmla="*/ 0 w 2518368"/>
                <a:gd name="connsiteY0" fmla="*/ 531495 h 531495"/>
                <a:gd name="connsiteX1" fmla="*/ 0 w 2518368"/>
                <a:gd name="connsiteY1" fmla="*/ 0 h 531495"/>
                <a:gd name="connsiteX2" fmla="*/ 2000962 w 2518368"/>
                <a:gd name="connsiteY2" fmla="*/ 0 h 531495"/>
                <a:gd name="connsiteX3" fmla="*/ 2518368 w 2518368"/>
                <a:gd name="connsiteY3" fmla="*/ 531495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8368" h="531495">
                  <a:moveTo>
                    <a:pt x="0" y="531495"/>
                  </a:moveTo>
                  <a:lnTo>
                    <a:pt x="0" y="0"/>
                  </a:lnTo>
                  <a:lnTo>
                    <a:pt x="2000962" y="0"/>
                  </a:lnTo>
                  <a:lnTo>
                    <a:pt x="2518368" y="531495"/>
                  </a:lnTo>
                  <a:close/>
                </a:path>
              </a:pathLst>
            </a:custGeom>
          </p:spPr>
        </p:pic>
      </p:grpSp>
      <p:pic>
        <p:nvPicPr>
          <p:cNvPr id="13" name="图片 12" descr="形状&#10;&#10;中度可信度描述已自动生成">
            <a:extLst>
              <a:ext uri="{FF2B5EF4-FFF2-40B4-BE49-F238E27FC236}">
                <a16:creationId xmlns:a16="http://schemas.microsoft.com/office/drawing/2014/main" id="{61D3BDA4-CCD9-44FE-D065-1F125D5F8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4"/>
          <a:stretch/>
        </p:blipFill>
        <p:spPr>
          <a:xfrm rot="18853824" flipH="1" flipV="1">
            <a:off x="3381377" y="5234710"/>
            <a:ext cx="1212662" cy="97593"/>
          </a:xfrm>
          <a:prstGeom prst="rect">
            <a:avLst/>
          </a:prstGeom>
        </p:spPr>
      </p:pic>
      <p:pic>
        <p:nvPicPr>
          <p:cNvPr id="14" name="图片 13" descr="形状&#10;&#10;中度可信度描述已自动生成">
            <a:extLst>
              <a:ext uri="{FF2B5EF4-FFF2-40B4-BE49-F238E27FC236}">
                <a16:creationId xmlns:a16="http://schemas.microsoft.com/office/drawing/2014/main" id="{A538463B-D51E-787E-090E-135DEDCB1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4"/>
          <a:stretch/>
        </p:blipFill>
        <p:spPr>
          <a:xfrm rot="18853824" flipH="1" flipV="1">
            <a:off x="40137" y="2219290"/>
            <a:ext cx="5014476" cy="403557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40EF8801-C075-5FED-8941-596BD3362DE8}"/>
              </a:ext>
            </a:extLst>
          </p:cNvPr>
          <p:cNvSpPr/>
          <p:nvPr userDrawn="1"/>
        </p:nvSpPr>
        <p:spPr>
          <a:xfrm>
            <a:off x="1786881" y="1619985"/>
            <a:ext cx="8618238" cy="3618029"/>
          </a:xfrm>
          <a:prstGeom prst="roundRect">
            <a:avLst>
              <a:gd name="adj" fmla="val 5087"/>
            </a:avLst>
          </a:prstGeom>
          <a:solidFill>
            <a:schemeClr val="bg1"/>
          </a:solidFill>
          <a:ln>
            <a:noFill/>
          </a:ln>
          <a:effectLst>
            <a:outerShdw blurRad="584200" dist="38100" dir="2700000" algn="t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2" name="图片 21" descr="形状&#10;&#10;中度可信度描述已自动生成">
            <a:extLst>
              <a:ext uri="{FF2B5EF4-FFF2-40B4-BE49-F238E27FC236}">
                <a16:creationId xmlns:a16="http://schemas.microsoft.com/office/drawing/2014/main" id="{47C2F928-385A-D62B-7794-09A115271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06"/>
          <a:stretch/>
        </p:blipFill>
        <p:spPr>
          <a:xfrm rot="8179415">
            <a:off x="7907164" y="801679"/>
            <a:ext cx="1565504" cy="6779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39AEF37D-E2B0-3C01-3FA5-80B325A64A99}"/>
              </a:ext>
            </a:extLst>
          </p:cNvPr>
          <p:cNvGrpSpPr/>
          <p:nvPr userDrawn="1"/>
        </p:nvGrpSpPr>
        <p:grpSpPr>
          <a:xfrm flipH="1">
            <a:off x="896742" y="5978978"/>
            <a:ext cx="693556" cy="208981"/>
            <a:chOff x="10385740" y="426392"/>
            <a:chExt cx="693556" cy="208981"/>
          </a:xfrm>
          <a:gradFill>
            <a:gsLst>
              <a:gs pos="100000">
                <a:srgbClr val="7030A0">
                  <a:alpha val="0"/>
                </a:srgbClr>
              </a:gs>
              <a:gs pos="0">
                <a:srgbClr val="7030A0"/>
              </a:gs>
            </a:gsLst>
            <a:lin ang="0" scaled="1"/>
          </a:gradFill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D0C3EB63-319E-E800-6CEA-EE16FB8642DA}"/>
                </a:ext>
              </a:extLst>
            </p:cNvPr>
            <p:cNvSpPr/>
            <p:nvPr/>
          </p:nvSpPr>
          <p:spPr>
            <a:xfrm flipH="1">
              <a:off x="11034338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D58542D3-EA96-0B5F-3823-0FD421793111}"/>
                </a:ext>
              </a:extLst>
            </p:cNvPr>
            <p:cNvSpPr/>
            <p:nvPr/>
          </p:nvSpPr>
          <p:spPr>
            <a:xfrm flipH="1">
              <a:off x="10941682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A1EE35C3-C7C5-C60F-119A-B36F49FE23B9}"/>
                </a:ext>
              </a:extLst>
            </p:cNvPr>
            <p:cNvSpPr/>
            <p:nvPr/>
          </p:nvSpPr>
          <p:spPr>
            <a:xfrm flipH="1">
              <a:off x="10849025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09DB48A-1303-103C-CF9A-C17C3F0029F4}"/>
                </a:ext>
              </a:extLst>
            </p:cNvPr>
            <p:cNvSpPr/>
            <p:nvPr/>
          </p:nvSpPr>
          <p:spPr>
            <a:xfrm flipH="1">
              <a:off x="10756368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329ACFC5-BB02-1B66-5AF4-F672428D2AC7}"/>
                </a:ext>
              </a:extLst>
            </p:cNvPr>
            <p:cNvSpPr/>
            <p:nvPr/>
          </p:nvSpPr>
          <p:spPr>
            <a:xfrm flipH="1">
              <a:off x="10663711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154EA77-4613-DF1C-A61E-741F27D835CE}"/>
                </a:ext>
              </a:extLst>
            </p:cNvPr>
            <p:cNvSpPr/>
            <p:nvPr/>
          </p:nvSpPr>
          <p:spPr>
            <a:xfrm flipH="1">
              <a:off x="10571054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BBFC5F98-5D72-053D-618F-961F503BC048}"/>
                </a:ext>
              </a:extLst>
            </p:cNvPr>
            <p:cNvSpPr/>
            <p:nvPr/>
          </p:nvSpPr>
          <p:spPr>
            <a:xfrm flipH="1">
              <a:off x="10478397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7975322-47AB-D37F-2223-CF9FC6C50429}"/>
                </a:ext>
              </a:extLst>
            </p:cNvPr>
            <p:cNvSpPr/>
            <p:nvPr/>
          </p:nvSpPr>
          <p:spPr>
            <a:xfrm flipH="1">
              <a:off x="10385740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E773EC9-0097-5ED8-D2CB-443DDFF9BB28}"/>
                </a:ext>
              </a:extLst>
            </p:cNvPr>
            <p:cNvSpPr/>
            <p:nvPr/>
          </p:nvSpPr>
          <p:spPr>
            <a:xfrm flipH="1">
              <a:off x="11034338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F27B1564-3649-0CF2-9BBE-4367247053B3}"/>
                </a:ext>
              </a:extLst>
            </p:cNvPr>
            <p:cNvSpPr/>
            <p:nvPr/>
          </p:nvSpPr>
          <p:spPr>
            <a:xfrm flipH="1">
              <a:off x="10941682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2F5C4605-A303-4517-E14A-30D8BAB82710}"/>
                </a:ext>
              </a:extLst>
            </p:cNvPr>
            <p:cNvSpPr/>
            <p:nvPr/>
          </p:nvSpPr>
          <p:spPr>
            <a:xfrm flipH="1">
              <a:off x="10849025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F4775602-A06A-2C92-BA6B-C80BC1C3EBE2}"/>
                </a:ext>
              </a:extLst>
            </p:cNvPr>
            <p:cNvSpPr/>
            <p:nvPr/>
          </p:nvSpPr>
          <p:spPr>
            <a:xfrm flipH="1">
              <a:off x="10756368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15BD1127-5A87-1E1B-B4CB-7DD66CF855EC}"/>
                </a:ext>
              </a:extLst>
            </p:cNvPr>
            <p:cNvSpPr/>
            <p:nvPr/>
          </p:nvSpPr>
          <p:spPr>
            <a:xfrm flipH="1">
              <a:off x="10663711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ECEA5E99-50CA-693E-047F-E6BD632A64B3}"/>
                </a:ext>
              </a:extLst>
            </p:cNvPr>
            <p:cNvSpPr/>
            <p:nvPr/>
          </p:nvSpPr>
          <p:spPr>
            <a:xfrm flipH="1">
              <a:off x="10571054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2F2AD215-C547-1474-13D4-02AFEBB8B3BE}"/>
                </a:ext>
              </a:extLst>
            </p:cNvPr>
            <p:cNvSpPr/>
            <p:nvPr/>
          </p:nvSpPr>
          <p:spPr>
            <a:xfrm flipH="1">
              <a:off x="10478397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CF19D4FE-289A-B942-CEA1-2FC2F4D2711F}"/>
                </a:ext>
              </a:extLst>
            </p:cNvPr>
            <p:cNvSpPr/>
            <p:nvPr/>
          </p:nvSpPr>
          <p:spPr>
            <a:xfrm flipH="1">
              <a:off x="10385740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63BCD57A-38EA-8446-51F3-2CA90AE03603}"/>
                </a:ext>
              </a:extLst>
            </p:cNvPr>
            <p:cNvSpPr/>
            <p:nvPr/>
          </p:nvSpPr>
          <p:spPr>
            <a:xfrm flipH="1">
              <a:off x="11034338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54B245DC-03F1-30FF-241A-811F94D4FD13}"/>
                </a:ext>
              </a:extLst>
            </p:cNvPr>
            <p:cNvSpPr/>
            <p:nvPr/>
          </p:nvSpPr>
          <p:spPr>
            <a:xfrm flipH="1">
              <a:off x="10941682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F6DB982D-B3F6-4C49-1858-0609E768EE17}"/>
                </a:ext>
              </a:extLst>
            </p:cNvPr>
            <p:cNvSpPr/>
            <p:nvPr/>
          </p:nvSpPr>
          <p:spPr>
            <a:xfrm flipH="1">
              <a:off x="10849025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9699241-EB9A-287C-D752-A48A1D4BC134}"/>
                </a:ext>
              </a:extLst>
            </p:cNvPr>
            <p:cNvSpPr/>
            <p:nvPr/>
          </p:nvSpPr>
          <p:spPr>
            <a:xfrm flipH="1">
              <a:off x="10756368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8B6718CB-CC61-1B5C-305F-80A860F3C6D5}"/>
                </a:ext>
              </a:extLst>
            </p:cNvPr>
            <p:cNvSpPr/>
            <p:nvPr/>
          </p:nvSpPr>
          <p:spPr>
            <a:xfrm flipH="1">
              <a:off x="10663711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84C71163-791C-7F6E-C1DE-1E44AB0FD521}"/>
                </a:ext>
              </a:extLst>
            </p:cNvPr>
            <p:cNvSpPr/>
            <p:nvPr/>
          </p:nvSpPr>
          <p:spPr>
            <a:xfrm flipH="1">
              <a:off x="10571054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75F5D30E-F07F-FC5E-80D5-9F4E71F3B408}"/>
                </a:ext>
              </a:extLst>
            </p:cNvPr>
            <p:cNvSpPr/>
            <p:nvPr/>
          </p:nvSpPr>
          <p:spPr>
            <a:xfrm flipH="1">
              <a:off x="10478397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522D595-9AAE-CD2D-2AF6-4FCC7A4D88E6}"/>
                </a:ext>
              </a:extLst>
            </p:cNvPr>
            <p:cNvSpPr/>
            <p:nvPr/>
          </p:nvSpPr>
          <p:spPr>
            <a:xfrm flipH="1">
              <a:off x="10385740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420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6444028-70FB-44CD-6CF6-928EB773AC0B}"/>
              </a:ext>
            </a:extLst>
          </p:cNvPr>
          <p:cNvSpPr/>
          <p:nvPr userDrawn="1"/>
        </p:nvSpPr>
        <p:spPr>
          <a:xfrm>
            <a:off x="883842" y="867842"/>
            <a:ext cx="53855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100000">
                    <a:schemeClr val="accent2">
                      <a:alpha val="25000"/>
                    </a:schemeClr>
                  </a:gs>
                  <a:gs pos="0">
                    <a:schemeClr val="accent1">
                      <a:alpha val="25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D7EA47-0B04-BFAA-A888-8032DFD203A7}"/>
              </a:ext>
            </a:extLst>
          </p:cNvPr>
          <p:cNvSpPr/>
          <p:nvPr userDrawn="1"/>
        </p:nvSpPr>
        <p:spPr>
          <a:xfrm>
            <a:off x="874713" y="855224"/>
            <a:ext cx="808037" cy="9069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584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A7A08C4-7C42-0AC5-7CFE-2DBAC7A3ED28}"/>
              </a:ext>
            </a:extLst>
          </p:cNvPr>
          <p:cNvSpPr/>
          <p:nvPr userDrawn="1"/>
        </p:nvSpPr>
        <p:spPr>
          <a:xfrm>
            <a:off x="1757441" y="850136"/>
            <a:ext cx="90000" cy="90000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4">
            <a:extLst>
              <a:ext uri="{FF2B5EF4-FFF2-40B4-BE49-F238E27FC236}">
                <a16:creationId xmlns:a16="http://schemas.microsoft.com/office/drawing/2014/main" id="{CFDB42EC-5F2B-8A6C-9517-B31334F9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13" y="301626"/>
            <a:ext cx="4880429" cy="42068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62711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CDBD59C0-8328-D9D1-ECB4-C5F4A15585FE}"/>
              </a:ext>
            </a:extLst>
          </p:cNvPr>
          <p:cNvSpPr/>
          <p:nvPr userDrawn="1"/>
        </p:nvSpPr>
        <p:spPr>
          <a:xfrm rot="18807239" flipH="1" flipV="1">
            <a:off x="-3002454" y="-980102"/>
            <a:ext cx="10259589" cy="5574164"/>
          </a:xfrm>
          <a:custGeom>
            <a:avLst/>
            <a:gdLst>
              <a:gd name="connsiteX0" fmla="*/ 5281182 w 10259589"/>
              <a:gd name="connsiteY0" fmla="*/ 5574164 h 5574164"/>
              <a:gd name="connsiteX1" fmla="*/ 0 w 10259589"/>
              <a:gd name="connsiteY1" fmla="*/ 0 h 5574164"/>
              <a:gd name="connsiteX2" fmla="*/ 9447231 w 10259589"/>
              <a:gd name="connsiteY2" fmla="*/ 0 h 5574164"/>
              <a:gd name="connsiteX3" fmla="*/ 10259589 w 10259589"/>
              <a:gd name="connsiteY3" fmla="*/ 857425 h 557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59589" h="5574164">
                <a:moveTo>
                  <a:pt x="5281182" y="5574164"/>
                </a:moveTo>
                <a:lnTo>
                  <a:pt x="0" y="0"/>
                </a:lnTo>
                <a:lnTo>
                  <a:pt x="9447231" y="0"/>
                </a:lnTo>
                <a:lnTo>
                  <a:pt x="10259589" y="857425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3048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 descr="形状&#10;&#10;中度可信度描述已自动生成">
            <a:extLst>
              <a:ext uri="{FF2B5EF4-FFF2-40B4-BE49-F238E27FC236}">
                <a16:creationId xmlns:a16="http://schemas.microsoft.com/office/drawing/2014/main" id="{B4A891C4-4E2E-FFE7-A18E-A2ACD9EE0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t="29684"/>
          <a:stretch/>
        </p:blipFill>
        <p:spPr>
          <a:xfrm rot="18853824">
            <a:off x="-1395507" y="2219722"/>
            <a:ext cx="6670987" cy="1023742"/>
          </a:xfrm>
          <a:custGeom>
            <a:avLst/>
            <a:gdLst>
              <a:gd name="connsiteX0" fmla="*/ 0 w 3463369"/>
              <a:gd name="connsiteY0" fmla="*/ 531495 h 531495"/>
              <a:gd name="connsiteX1" fmla="*/ 545969 w 3463369"/>
              <a:gd name="connsiteY1" fmla="*/ 0 h 531495"/>
              <a:gd name="connsiteX2" fmla="*/ 3463369 w 3463369"/>
              <a:gd name="connsiteY2" fmla="*/ 0 h 531495"/>
              <a:gd name="connsiteX3" fmla="*/ 3463369 w 3463369"/>
              <a:gd name="connsiteY3" fmla="*/ 531495 h 53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3369" h="531495">
                <a:moveTo>
                  <a:pt x="0" y="531495"/>
                </a:moveTo>
                <a:lnTo>
                  <a:pt x="545969" y="0"/>
                </a:lnTo>
                <a:lnTo>
                  <a:pt x="3463369" y="0"/>
                </a:lnTo>
                <a:lnTo>
                  <a:pt x="3463369" y="531495"/>
                </a:lnTo>
                <a:close/>
              </a:path>
            </a:pathLst>
          </a:custGeom>
        </p:spPr>
      </p:pic>
      <p:pic>
        <p:nvPicPr>
          <p:cNvPr id="4" name="图片 3" descr="形状&#10;&#10;中度可信度描述已自动生成">
            <a:extLst>
              <a:ext uri="{FF2B5EF4-FFF2-40B4-BE49-F238E27FC236}">
                <a16:creationId xmlns:a16="http://schemas.microsoft.com/office/drawing/2014/main" id="{1A543734-A59B-E3A5-C8E9-95E9834C0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4" r="38633"/>
          <a:stretch/>
        </p:blipFill>
        <p:spPr>
          <a:xfrm rot="18853824">
            <a:off x="2635082" y="853478"/>
            <a:ext cx="4850768" cy="1023742"/>
          </a:xfrm>
          <a:custGeom>
            <a:avLst/>
            <a:gdLst>
              <a:gd name="connsiteX0" fmla="*/ 0 w 2518368"/>
              <a:gd name="connsiteY0" fmla="*/ 531495 h 531495"/>
              <a:gd name="connsiteX1" fmla="*/ 0 w 2518368"/>
              <a:gd name="connsiteY1" fmla="*/ 0 h 531495"/>
              <a:gd name="connsiteX2" fmla="*/ 2000962 w 2518368"/>
              <a:gd name="connsiteY2" fmla="*/ 0 h 531495"/>
              <a:gd name="connsiteX3" fmla="*/ 2518368 w 2518368"/>
              <a:gd name="connsiteY3" fmla="*/ 531495 h 53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8368" h="531495">
                <a:moveTo>
                  <a:pt x="0" y="531495"/>
                </a:moveTo>
                <a:lnTo>
                  <a:pt x="0" y="0"/>
                </a:lnTo>
                <a:lnTo>
                  <a:pt x="2000962" y="0"/>
                </a:lnTo>
                <a:lnTo>
                  <a:pt x="2518368" y="53149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948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">
            <a:extLst>
              <a:ext uri="{FF2B5EF4-FFF2-40B4-BE49-F238E27FC236}">
                <a16:creationId xmlns:a16="http://schemas.microsoft.com/office/drawing/2014/main" id="{EF0E8718-E2A0-EFE8-C4EC-D453948FA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13" y="307976"/>
            <a:ext cx="4880429" cy="363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26087A4-C700-A59B-6825-AE6194DD4C93}"/>
              </a:ext>
            </a:extLst>
          </p:cNvPr>
          <p:cNvSpPr/>
          <p:nvPr userDrawn="1"/>
        </p:nvSpPr>
        <p:spPr>
          <a:xfrm>
            <a:off x="883842" y="867842"/>
            <a:ext cx="53855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100000">
                    <a:schemeClr val="accent2">
                      <a:alpha val="25000"/>
                    </a:schemeClr>
                  </a:gs>
                  <a:gs pos="0">
                    <a:schemeClr val="accent1">
                      <a:alpha val="25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D958CACF-7EC3-181B-3752-BF2689A0EBF9}"/>
              </a:ext>
            </a:extLst>
          </p:cNvPr>
          <p:cNvSpPr/>
          <p:nvPr userDrawn="1"/>
        </p:nvSpPr>
        <p:spPr>
          <a:xfrm>
            <a:off x="874713" y="855224"/>
            <a:ext cx="808037" cy="9069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584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C3F74A9-B760-5CC3-5D96-16F629D1432B}"/>
              </a:ext>
            </a:extLst>
          </p:cNvPr>
          <p:cNvSpPr/>
          <p:nvPr userDrawn="1"/>
        </p:nvSpPr>
        <p:spPr>
          <a:xfrm>
            <a:off x="1757441" y="850136"/>
            <a:ext cx="90000" cy="90000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127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形状&#10;&#10;中度可信度描述已自动生成">
            <a:extLst>
              <a:ext uri="{FF2B5EF4-FFF2-40B4-BE49-F238E27FC236}">
                <a16:creationId xmlns:a16="http://schemas.microsoft.com/office/drawing/2014/main" id="{30953C57-C978-FEB6-2084-CF9928F9BA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4"/>
          <a:stretch/>
        </p:blipFill>
        <p:spPr>
          <a:xfrm rot="18853824" flipH="1" flipV="1">
            <a:off x="3381377" y="5234710"/>
            <a:ext cx="1212662" cy="97593"/>
          </a:xfrm>
          <a:prstGeom prst="rect">
            <a:avLst/>
          </a:prstGeom>
        </p:spPr>
      </p:pic>
      <p:pic>
        <p:nvPicPr>
          <p:cNvPr id="3" name="图片 2" descr="形状&#10;&#10;中度可信度描述已自动生成">
            <a:extLst>
              <a:ext uri="{FF2B5EF4-FFF2-40B4-BE49-F238E27FC236}">
                <a16:creationId xmlns:a16="http://schemas.microsoft.com/office/drawing/2014/main" id="{CCFA3020-A24F-47D0-7612-0DEC91FC4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4"/>
          <a:stretch/>
        </p:blipFill>
        <p:spPr>
          <a:xfrm rot="18853824" flipH="1" flipV="1">
            <a:off x="40137" y="2219290"/>
            <a:ext cx="5014476" cy="403557"/>
          </a:xfrm>
          <a:prstGeom prst="rect">
            <a:avLst/>
          </a:prstGeom>
        </p:spPr>
      </p:pic>
      <p:pic>
        <p:nvPicPr>
          <p:cNvPr id="5" name="图片 4" descr="形状&#10;&#10;中度可信度描述已自动生成">
            <a:extLst>
              <a:ext uri="{FF2B5EF4-FFF2-40B4-BE49-F238E27FC236}">
                <a16:creationId xmlns:a16="http://schemas.microsoft.com/office/drawing/2014/main" id="{5E0F94AC-CD10-62E3-FB8B-CBA61B2DA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06"/>
          <a:stretch/>
        </p:blipFill>
        <p:spPr>
          <a:xfrm rot="8179415">
            <a:off x="7907164" y="801679"/>
            <a:ext cx="1565504" cy="6779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DAAF9A06-2B02-8275-F148-97A912F6B5AD}"/>
              </a:ext>
            </a:extLst>
          </p:cNvPr>
          <p:cNvGrpSpPr/>
          <p:nvPr userDrawn="1"/>
        </p:nvGrpSpPr>
        <p:grpSpPr>
          <a:xfrm flipH="1">
            <a:off x="896742" y="5978978"/>
            <a:ext cx="693556" cy="208981"/>
            <a:chOff x="10385740" y="426392"/>
            <a:chExt cx="693556" cy="208981"/>
          </a:xfrm>
          <a:gradFill>
            <a:gsLst>
              <a:gs pos="100000">
                <a:srgbClr val="7030A0">
                  <a:alpha val="0"/>
                </a:srgbClr>
              </a:gs>
              <a:gs pos="0">
                <a:srgbClr val="7030A0"/>
              </a:gs>
            </a:gsLst>
            <a:lin ang="0" scaled="1"/>
          </a:gra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AF79FE06-ABF6-6CB9-A5BA-213A9C9784F2}"/>
                </a:ext>
              </a:extLst>
            </p:cNvPr>
            <p:cNvSpPr/>
            <p:nvPr/>
          </p:nvSpPr>
          <p:spPr>
            <a:xfrm flipH="1">
              <a:off x="11034338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C4DB017B-A70B-42F4-2DF4-47EBB0CCF52D}"/>
                </a:ext>
              </a:extLst>
            </p:cNvPr>
            <p:cNvSpPr/>
            <p:nvPr/>
          </p:nvSpPr>
          <p:spPr>
            <a:xfrm flipH="1">
              <a:off x="10941682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B3A190FE-F103-7090-F16A-6F707BE77523}"/>
                </a:ext>
              </a:extLst>
            </p:cNvPr>
            <p:cNvSpPr/>
            <p:nvPr/>
          </p:nvSpPr>
          <p:spPr>
            <a:xfrm flipH="1">
              <a:off x="10849025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07962854-7344-E17F-4D35-2380F2DB53CB}"/>
                </a:ext>
              </a:extLst>
            </p:cNvPr>
            <p:cNvSpPr/>
            <p:nvPr/>
          </p:nvSpPr>
          <p:spPr>
            <a:xfrm flipH="1">
              <a:off x="10756368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58A5F9CF-7C32-05B4-3E89-89481438E1AE}"/>
                </a:ext>
              </a:extLst>
            </p:cNvPr>
            <p:cNvSpPr/>
            <p:nvPr/>
          </p:nvSpPr>
          <p:spPr>
            <a:xfrm flipH="1">
              <a:off x="10663711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0B9EE26-7DDE-5624-D596-0F176B9B05B5}"/>
                </a:ext>
              </a:extLst>
            </p:cNvPr>
            <p:cNvSpPr/>
            <p:nvPr/>
          </p:nvSpPr>
          <p:spPr>
            <a:xfrm flipH="1">
              <a:off x="10571054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D54104A4-A3C4-B715-62B8-24FAEDA3E764}"/>
                </a:ext>
              </a:extLst>
            </p:cNvPr>
            <p:cNvSpPr/>
            <p:nvPr/>
          </p:nvSpPr>
          <p:spPr>
            <a:xfrm flipH="1">
              <a:off x="10478397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858413AA-A4F8-298D-571B-3BBB24C92A3A}"/>
                </a:ext>
              </a:extLst>
            </p:cNvPr>
            <p:cNvSpPr/>
            <p:nvPr/>
          </p:nvSpPr>
          <p:spPr>
            <a:xfrm flipH="1">
              <a:off x="10385740" y="426392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F761A5FD-FBF4-AF7B-FFAB-C3B78740AED3}"/>
                </a:ext>
              </a:extLst>
            </p:cNvPr>
            <p:cNvSpPr/>
            <p:nvPr/>
          </p:nvSpPr>
          <p:spPr>
            <a:xfrm flipH="1">
              <a:off x="11034338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8865883D-C8B4-71F6-A61D-4F7E608AD593}"/>
                </a:ext>
              </a:extLst>
            </p:cNvPr>
            <p:cNvSpPr/>
            <p:nvPr/>
          </p:nvSpPr>
          <p:spPr>
            <a:xfrm flipH="1">
              <a:off x="10941682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F8653454-DE66-A63F-8A66-6B8CC7873BE4}"/>
                </a:ext>
              </a:extLst>
            </p:cNvPr>
            <p:cNvSpPr/>
            <p:nvPr/>
          </p:nvSpPr>
          <p:spPr>
            <a:xfrm flipH="1">
              <a:off x="10849025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2CB0978-D48E-D25F-5B44-609C8A467C05}"/>
                </a:ext>
              </a:extLst>
            </p:cNvPr>
            <p:cNvSpPr/>
            <p:nvPr/>
          </p:nvSpPr>
          <p:spPr>
            <a:xfrm flipH="1">
              <a:off x="10756368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1A68343-5118-1A02-105D-6B285B3D3F85}"/>
                </a:ext>
              </a:extLst>
            </p:cNvPr>
            <p:cNvSpPr/>
            <p:nvPr/>
          </p:nvSpPr>
          <p:spPr>
            <a:xfrm flipH="1">
              <a:off x="10663711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58EFA074-5202-C5DB-D5F5-B3ACE6BB7D02}"/>
                </a:ext>
              </a:extLst>
            </p:cNvPr>
            <p:cNvSpPr/>
            <p:nvPr/>
          </p:nvSpPr>
          <p:spPr>
            <a:xfrm flipH="1">
              <a:off x="10571054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3A146525-AF42-D5CB-00A1-D3E6B4F6FA0F}"/>
                </a:ext>
              </a:extLst>
            </p:cNvPr>
            <p:cNvSpPr/>
            <p:nvPr/>
          </p:nvSpPr>
          <p:spPr>
            <a:xfrm flipH="1">
              <a:off x="10478397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8708F13C-2EB2-47DC-98C7-097A0A22CCB4}"/>
                </a:ext>
              </a:extLst>
            </p:cNvPr>
            <p:cNvSpPr/>
            <p:nvPr/>
          </p:nvSpPr>
          <p:spPr>
            <a:xfrm flipH="1">
              <a:off x="10385740" y="508404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30B5664E-2EA3-95AE-B706-B5D9F4BCE9AA}"/>
                </a:ext>
              </a:extLst>
            </p:cNvPr>
            <p:cNvSpPr/>
            <p:nvPr/>
          </p:nvSpPr>
          <p:spPr>
            <a:xfrm flipH="1">
              <a:off x="11034338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7DDAB868-2FCA-2D6C-5BC5-FE1224DDB615}"/>
                </a:ext>
              </a:extLst>
            </p:cNvPr>
            <p:cNvSpPr/>
            <p:nvPr/>
          </p:nvSpPr>
          <p:spPr>
            <a:xfrm flipH="1">
              <a:off x="10941682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49917373-696E-65DF-8641-CF3B880E98D2}"/>
                </a:ext>
              </a:extLst>
            </p:cNvPr>
            <p:cNvSpPr/>
            <p:nvPr/>
          </p:nvSpPr>
          <p:spPr>
            <a:xfrm flipH="1">
              <a:off x="10849025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A95BDF6B-5EE5-C70B-7FE2-78D46ADFE460}"/>
                </a:ext>
              </a:extLst>
            </p:cNvPr>
            <p:cNvSpPr/>
            <p:nvPr/>
          </p:nvSpPr>
          <p:spPr>
            <a:xfrm flipH="1">
              <a:off x="10756368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5E4A329C-A920-A99E-FF82-006615264739}"/>
                </a:ext>
              </a:extLst>
            </p:cNvPr>
            <p:cNvSpPr/>
            <p:nvPr/>
          </p:nvSpPr>
          <p:spPr>
            <a:xfrm flipH="1">
              <a:off x="10663711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B6A30E65-8372-4CA6-E489-F7A9E0D6A4B7}"/>
                </a:ext>
              </a:extLst>
            </p:cNvPr>
            <p:cNvSpPr/>
            <p:nvPr/>
          </p:nvSpPr>
          <p:spPr>
            <a:xfrm flipH="1">
              <a:off x="10571054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F17F6D3D-4F8D-96BE-93C9-6ECA90148D5A}"/>
                </a:ext>
              </a:extLst>
            </p:cNvPr>
            <p:cNvSpPr/>
            <p:nvPr/>
          </p:nvSpPr>
          <p:spPr>
            <a:xfrm flipH="1">
              <a:off x="10478397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7D27F485-9923-D658-1805-6A44D00D96C7}"/>
                </a:ext>
              </a:extLst>
            </p:cNvPr>
            <p:cNvSpPr/>
            <p:nvPr/>
          </p:nvSpPr>
          <p:spPr>
            <a:xfrm flipH="1">
              <a:off x="10385740" y="590415"/>
              <a:ext cx="44958" cy="449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304CE01-FD36-9F2E-11D8-0392DFC1D9AA}"/>
              </a:ext>
            </a:extLst>
          </p:cNvPr>
          <p:cNvGrpSpPr/>
          <p:nvPr userDrawn="1"/>
        </p:nvGrpSpPr>
        <p:grpSpPr>
          <a:xfrm>
            <a:off x="9288687" y="2833148"/>
            <a:ext cx="3409674" cy="5822395"/>
            <a:chOff x="9288687" y="2833148"/>
            <a:chExt cx="3409674" cy="5822395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CAF6D981-63DB-390B-6505-2C18488CB382}"/>
                </a:ext>
              </a:extLst>
            </p:cNvPr>
            <p:cNvSpPr/>
            <p:nvPr/>
          </p:nvSpPr>
          <p:spPr>
            <a:xfrm rot="18807239">
              <a:off x="8333684" y="4290866"/>
              <a:ext cx="5822395" cy="2906959"/>
            </a:xfrm>
            <a:custGeom>
              <a:avLst/>
              <a:gdLst>
                <a:gd name="connsiteX0" fmla="*/ 5822395 w 5822395"/>
                <a:gd name="connsiteY0" fmla="*/ 0 h 2906959"/>
                <a:gd name="connsiteX1" fmla="*/ 2754167 w 5822395"/>
                <a:gd name="connsiteY1" fmla="*/ 2906959 h 2906959"/>
                <a:gd name="connsiteX2" fmla="*/ 0 w 5822395"/>
                <a:gd name="connsiteY2" fmla="*/ 0 h 290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22395" h="2906959">
                  <a:moveTo>
                    <a:pt x="5822395" y="0"/>
                  </a:moveTo>
                  <a:lnTo>
                    <a:pt x="2754167" y="290695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5842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3" name="图片 32" descr="形状&#10;&#10;中度可信度描述已自动生成">
              <a:extLst>
                <a:ext uri="{FF2B5EF4-FFF2-40B4-BE49-F238E27FC236}">
                  <a16:creationId xmlns:a16="http://schemas.microsoft.com/office/drawing/2014/main" id="{DB55A7FF-FAEB-F0A3-96E6-288B48ADF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5" t="29684"/>
            <a:stretch/>
          </p:blipFill>
          <p:spPr>
            <a:xfrm rot="18853824" flipH="1" flipV="1">
              <a:off x="9442807" y="5166057"/>
              <a:ext cx="3463369" cy="531495"/>
            </a:xfrm>
            <a:custGeom>
              <a:avLst/>
              <a:gdLst>
                <a:gd name="connsiteX0" fmla="*/ 0 w 3463369"/>
                <a:gd name="connsiteY0" fmla="*/ 531495 h 531495"/>
                <a:gd name="connsiteX1" fmla="*/ 545969 w 3463369"/>
                <a:gd name="connsiteY1" fmla="*/ 0 h 531495"/>
                <a:gd name="connsiteX2" fmla="*/ 3463369 w 3463369"/>
                <a:gd name="connsiteY2" fmla="*/ 0 h 531495"/>
                <a:gd name="connsiteX3" fmla="*/ 3463369 w 3463369"/>
                <a:gd name="connsiteY3" fmla="*/ 531495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3369" h="531495">
                  <a:moveTo>
                    <a:pt x="0" y="531495"/>
                  </a:moveTo>
                  <a:lnTo>
                    <a:pt x="545969" y="0"/>
                  </a:lnTo>
                  <a:lnTo>
                    <a:pt x="3463369" y="0"/>
                  </a:lnTo>
                  <a:lnTo>
                    <a:pt x="3463369" y="531495"/>
                  </a:lnTo>
                  <a:close/>
                </a:path>
              </a:pathLst>
            </a:custGeom>
          </p:spPr>
        </p:pic>
        <p:pic>
          <p:nvPicPr>
            <p:cNvPr id="34" name="图片 33" descr="形状&#10;&#10;中度可信度描述已自动生成">
              <a:extLst>
                <a:ext uri="{FF2B5EF4-FFF2-40B4-BE49-F238E27FC236}">
                  <a16:creationId xmlns:a16="http://schemas.microsoft.com/office/drawing/2014/main" id="{CF98CE18-DEAD-52C0-097B-2FD120EC7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4" r="38633"/>
            <a:stretch/>
          </p:blipFill>
          <p:spPr>
            <a:xfrm rot="18853824" flipH="1" flipV="1">
              <a:off x="8295251" y="5875368"/>
              <a:ext cx="2518368" cy="531495"/>
            </a:xfrm>
            <a:custGeom>
              <a:avLst/>
              <a:gdLst>
                <a:gd name="connsiteX0" fmla="*/ 0 w 2518368"/>
                <a:gd name="connsiteY0" fmla="*/ 531495 h 531495"/>
                <a:gd name="connsiteX1" fmla="*/ 0 w 2518368"/>
                <a:gd name="connsiteY1" fmla="*/ 0 h 531495"/>
                <a:gd name="connsiteX2" fmla="*/ 2000962 w 2518368"/>
                <a:gd name="connsiteY2" fmla="*/ 0 h 531495"/>
                <a:gd name="connsiteX3" fmla="*/ 2518368 w 2518368"/>
                <a:gd name="connsiteY3" fmla="*/ 531495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8368" h="531495">
                  <a:moveTo>
                    <a:pt x="0" y="531495"/>
                  </a:moveTo>
                  <a:lnTo>
                    <a:pt x="0" y="0"/>
                  </a:lnTo>
                  <a:lnTo>
                    <a:pt x="2000962" y="0"/>
                  </a:lnTo>
                  <a:lnTo>
                    <a:pt x="2518368" y="531495"/>
                  </a:lnTo>
                  <a:close/>
                </a:path>
              </a:pathLst>
            </a:cu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480336C-D45B-C90B-0076-2AACD3F94E82}"/>
              </a:ext>
            </a:extLst>
          </p:cNvPr>
          <p:cNvGrpSpPr/>
          <p:nvPr userDrawn="1"/>
        </p:nvGrpSpPr>
        <p:grpSpPr>
          <a:xfrm flipH="1" flipV="1">
            <a:off x="-511734" y="-1816784"/>
            <a:ext cx="3409674" cy="5822395"/>
            <a:chOff x="9288687" y="2833148"/>
            <a:chExt cx="3409674" cy="5822395"/>
          </a:xfrm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11A3FA34-5F4A-7894-275B-550AF701C176}"/>
                </a:ext>
              </a:extLst>
            </p:cNvPr>
            <p:cNvSpPr/>
            <p:nvPr/>
          </p:nvSpPr>
          <p:spPr>
            <a:xfrm rot="18807239">
              <a:off x="8333684" y="4290866"/>
              <a:ext cx="5822395" cy="2906959"/>
            </a:xfrm>
            <a:custGeom>
              <a:avLst/>
              <a:gdLst>
                <a:gd name="connsiteX0" fmla="*/ 5822395 w 5822395"/>
                <a:gd name="connsiteY0" fmla="*/ 0 h 2906959"/>
                <a:gd name="connsiteX1" fmla="*/ 2754167 w 5822395"/>
                <a:gd name="connsiteY1" fmla="*/ 2906959 h 2906959"/>
                <a:gd name="connsiteX2" fmla="*/ 0 w 5822395"/>
                <a:gd name="connsiteY2" fmla="*/ 0 h 290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22395" h="2906959">
                  <a:moveTo>
                    <a:pt x="5822395" y="0"/>
                  </a:moveTo>
                  <a:lnTo>
                    <a:pt x="2754167" y="290695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5842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7" name="图片 36" descr="形状&#10;&#10;中度可信度描述已自动生成">
              <a:extLst>
                <a:ext uri="{FF2B5EF4-FFF2-40B4-BE49-F238E27FC236}">
                  <a16:creationId xmlns:a16="http://schemas.microsoft.com/office/drawing/2014/main" id="{4F56B018-11E3-95FA-5188-81DEF1F24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5" t="29684"/>
            <a:stretch/>
          </p:blipFill>
          <p:spPr>
            <a:xfrm rot="18853824" flipH="1" flipV="1">
              <a:off x="9442807" y="5166057"/>
              <a:ext cx="3463369" cy="531495"/>
            </a:xfrm>
            <a:custGeom>
              <a:avLst/>
              <a:gdLst>
                <a:gd name="connsiteX0" fmla="*/ 0 w 3463369"/>
                <a:gd name="connsiteY0" fmla="*/ 531495 h 531495"/>
                <a:gd name="connsiteX1" fmla="*/ 545969 w 3463369"/>
                <a:gd name="connsiteY1" fmla="*/ 0 h 531495"/>
                <a:gd name="connsiteX2" fmla="*/ 3463369 w 3463369"/>
                <a:gd name="connsiteY2" fmla="*/ 0 h 531495"/>
                <a:gd name="connsiteX3" fmla="*/ 3463369 w 3463369"/>
                <a:gd name="connsiteY3" fmla="*/ 531495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3369" h="531495">
                  <a:moveTo>
                    <a:pt x="0" y="531495"/>
                  </a:moveTo>
                  <a:lnTo>
                    <a:pt x="545969" y="0"/>
                  </a:lnTo>
                  <a:lnTo>
                    <a:pt x="3463369" y="0"/>
                  </a:lnTo>
                  <a:lnTo>
                    <a:pt x="3463369" y="531495"/>
                  </a:lnTo>
                  <a:close/>
                </a:path>
              </a:pathLst>
            </a:custGeom>
          </p:spPr>
        </p:pic>
        <p:pic>
          <p:nvPicPr>
            <p:cNvPr id="38" name="图片 37" descr="形状&#10;&#10;中度可信度描述已自动生成">
              <a:extLst>
                <a:ext uri="{FF2B5EF4-FFF2-40B4-BE49-F238E27FC236}">
                  <a16:creationId xmlns:a16="http://schemas.microsoft.com/office/drawing/2014/main" id="{7CC11C68-6404-31A1-2829-C050C4AC7F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4" r="38633"/>
            <a:stretch/>
          </p:blipFill>
          <p:spPr>
            <a:xfrm rot="18853824" flipH="1" flipV="1">
              <a:off x="8295251" y="5875368"/>
              <a:ext cx="2518368" cy="531495"/>
            </a:xfrm>
            <a:custGeom>
              <a:avLst/>
              <a:gdLst>
                <a:gd name="connsiteX0" fmla="*/ 0 w 2518368"/>
                <a:gd name="connsiteY0" fmla="*/ 531495 h 531495"/>
                <a:gd name="connsiteX1" fmla="*/ 0 w 2518368"/>
                <a:gd name="connsiteY1" fmla="*/ 0 h 531495"/>
                <a:gd name="connsiteX2" fmla="*/ 2000962 w 2518368"/>
                <a:gd name="connsiteY2" fmla="*/ 0 h 531495"/>
                <a:gd name="connsiteX3" fmla="*/ 2518368 w 2518368"/>
                <a:gd name="connsiteY3" fmla="*/ 531495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8368" h="531495">
                  <a:moveTo>
                    <a:pt x="0" y="531495"/>
                  </a:moveTo>
                  <a:lnTo>
                    <a:pt x="0" y="0"/>
                  </a:lnTo>
                  <a:lnTo>
                    <a:pt x="2000962" y="0"/>
                  </a:lnTo>
                  <a:lnTo>
                    <a:pt x="2518368" y="531495"/>
                  </a:lnTo>
                  <a:close/>
                </a:path>
              </a:pathLst>
            </a:custGeom>
          </p:spPr>
        </p:pic>
      </p:grp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E71E403E-D37D-226F-DEF8-854974640A72}"/>
              </a:ext>
            </a:extLst>
          </p:cNvPr>
          <p:cNvSpPr/>
          <p:nvPr userDrawn="1"/>
        </p:nvSpPr>
        <p:spPr>
          <a:xfrm>
            <a:off x="1786881" y="1619985"/>
            <a:ext cx="8618238" cy="3618029"/>
          </a:xfrm>
          <a:prstGeom prst="roundRect">
            <a:avLst>
              <a:gd name="adj" fmla="val 5087"/>
            </a:avLst>
          </a:prstGeom>
          <a:solidFill>
            <a:schemeClr val="bg1"/>
          </a:solidFill>
          <a:ln>
            <a:noFill/>
          </a:ln>
          <a:effectLst>
            <a:outerShdw blurRad="584200" dist="38100" dir="2700000" algn="t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738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5095B70-D972-1341-3CCB-F798B04D956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13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904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38128D9-5A91-BDE6-A340-A016E4EAAC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t="7794" b="7794"/>
          <a:stretch>
            <a:fillRect/>
          </a:stretch>
        </p:blipFill>
        <p:spPr>
          <a:xfrm>
            <a:off x="5" y="0"/>
            <a:ext cx="12191991" cy="68580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BD82497-93C7-A1DA-BBED-BF53D9447CA6}"/>
              </a:ext>
            </a:extLst>
          </p:cNvPr>
          <p:cNvGrpSpPr/>
          <p:nvPr userDrawn="1"/>
        </p:nvGrpSpPr>
        <p:grpSpPr>
          <a:xfrm>
            <a:off x="9764829" y="519113"/>
            <a:ext cx="1552459" cy="209550"/>
            <a:chOff x="4600575" y="3324225"/>
            <a:chExt cx="1552459" cy="209550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FF775B9C-4A31-B676-FE75-7A6FBE7902C2}"/>
                </a:ext>
              </a:extLst>
            </p:cNvPr>
            <p:cNvSpPr/>
            <p:nvPr/>
          </p:nvSpPr>
          <p:spPr>
            <a:xfrm>
              <a:off x="4600575" y="3324225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4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50" y="25966"/>
                    <a:pt x="355844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4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F2890E48-0B6F-F129-5842-766180CDF434}"/>
                </a:ext>
              </a:extLst>
            </p:cNvPr>
            <p:cNvSpPr/>
            <p:nvPr/>
          </p:nvSpPr>
          <p:spPr>
            <a:xfrm>
              <a:off x="5273592" y="3337417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83961E4E-EB78-7262-8A6A-A844D491ADED}"/>
                </a:ext>
              </a:extLst>
            </p:cNvPr>
            <p:cNvSpPr/>
            <p:nvPr/>
          </p:nvSpPr>
          <p:spPr>
            <a:xfrm>
              <a:off x="5424030" y="3337417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AEE4FF9-854F-B904-F09E-7A7E9413F05E}"/>
                </a:ext>
              </a:extLst>
            </p:cNvPr>
            <p:cNvSpPr/>
            <p:nvPr/>
          </p:nvSpPr>
          <p:spPr>
            <a:xfrm>
              <a:off x="5544302" y="3337436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70599B3E-F361-CB4F-89BC-60871546F557}"/>
                </a:ext>
              </a:extLst>
            </p:cNvPr>
            <p:cNvSpPr/>
            <p:nvPr/>
          </p:nvSpPr>
          <p:spPr>
            <a:xfrm>
              <a:off x="5722429" y="3334216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9" y="171191"/>
                    <a:pt x="19296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3" y="131455"/>
                    <a:pt x="82007" y="127870"/>
                    <a:pt x="78296" y="124949"/>
                  </a:cubicBezTo>
                  <a:cubicBezTo>
                    <a:pt x="73928" y="121476"/>
                    <a:pt x="69251" y="118412"/>
                    <a:pt x="64322" y="115795"/>
                  </a:cubicBezTo>
                  <a:cubicBezTo>
                    <a:pt x="58560" y="112669"/>
                    <a:pt x="52768" y="109595"/>
                    <a:pt x="46949" y="106575"/>
                  </a:cubicBezTo>
                  <a:cubicBezTo>
                    <a:pt x="40703" y="103345"/>
                    <a:pt x="34574" y="99891"/>
                    <a:pt x="28575" y="96222"/>
                  </a:cubicBezTo>
                  <a:cubicBezTo>
                    <a:pt x="23196" y="92962"/>
                    <a:pt x="18221" y="89077"/>
                    <a:pt x="13754" y="84649"/>
                  </a:cubicBezTo>
                  <a:cubicBezTo>
                    <a:pt x="9610" y="80507"/>
                    <a:pt x="6254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5" y="22178"/>
                    <a:pt x="14611" y="16682"/>
                    <a:pt x="20698" y="12506"/>
                  </a:cubicBezTo>
                  <a:cubicBezTo>
                    <a:pt x="27072" y="8173"/>
                    <a:pt x="34154" y="4985"/>
                    <a:pt x="41624" y="3086"/>
                  </a:cubicBezTo>
                  <a:cubicBezTo>
                    <a:pt x="49437" y="1030"/>
                    <a:pt x="57482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60" y="22904"/>
                    <a:pt x="40013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2" y="104203"/>
                    <a:pt x="94346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5" y="178116"/>
                    <a:pt x="99973" y="183636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5" y="195637"/>
                    <a:pt x="13981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74CA02BC-B609-6D7A-5002-B1D44E5BA868}"/>
                </a:ext>
              </a:extLst>
            </p:cNvPr>
            <p:cNvSpPr/>
            <p:nvPr/>
          </p:nvSpPr>
          <p:spPr>
            <a:xfrm>
              <a:off x="5868539" y="3389214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80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8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50 w 284495"/>
                <a:gd name="connsiteY31" fmla="*/ 141199 h 144541"/>
                <a:gd name="connsiteX32" fmla="*/ 181150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3 w 284495"/>
                <a:gd name="connsiteY35" fmla="*/ 28423 h 144541"/>
                <a:gd name="connsiteX36" fmla="*/ 239633 w 284495"/>
                <a:gd name="connsiteY36" fmla="*/ 38 h 144541"/>
                <a:gd name="connsiteX37" fmla="*/ 272952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7" y="138370"/>
                    <a:pt x="-67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6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3" y="142512"/>
                    <a:pt x="13356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5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6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8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5" y="14415"/>
                    <a:pt x="129006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7" y="40367"/>
                    <a:pt x="64830" y="55416"/>
                    <a:pt x="64830" y="73895"/>
                  </a:cubicBezTo>
                  <a:cubicBezTo>
                    <a:pt x="64830" y="91745"/>
                    <a:pt x="69317" y="106099"/>
                    <a:pt x="78280" y="116957"/>
                  </a:cubicBezTo>
                  <a:cubicBezTo>
                    <a:pt x="87243" y="127816"/>
                    <a:pt x="99073" y="133245"/>
                    <a:pt x="113741" y="133245"/>
                  </a:cubicBezTo>
                  <a:cubicBezTo>
                    <a:pt x="127210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8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2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50" y="141199"/>
                  </a:lnTo>
                  <a:lnTo>
                    <a:pt x="181150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3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2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72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8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pos="551" userDrawn="1">
          <p15:clr>
            <a:srgbClr val="F26B43"/>
          </p15:clr>
        </p15:guide>
        <p15:guide id="3" pos="7129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4914050-36EC-C48D-165A-EE7A753EF5D7}"/>
              </a:ext>
            </a:extLst>
          </p:cNvPr>
          <p:cNvSpPr txBox="1"/>
          <p:nvPr/>
        </p:nvSpPr>
        <p:spPr>
          <a:xfrm>
            <a:off x="2438589" y="1851645"/>
            <a:ext cx="7314823" cy="31547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19900" dirty="0">
                <a:ln>
                  <a:gradFill>
                    <a:gsLst>
                      <a:gs pos="100000">
                        <a:schemeClr val="accent1">
                          <a:alpha val="0"/>
                        </a:schemeClr>
                      </a:gs>
                      <a:gs pos="0">
                        <a:schemeClr val="accent2">
                          <a:alpha val="4600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20XX</a:t>
            </a:r>
            <a:endParaRPr lang="zh-CN" altLang="en-US" sz="19900" dirty="0">
              <a:ln>
                <a:gradFill>
                  <a:gsLst>
                    <a:gs pos="100000">
                      <a:schemeClr val="accent1">
                        <a:alpha val="0"/>
                      </a:schemeClr>
                    </a:gs>
                    <a:gs pos="0">
                      <a:schemeClr val="accent2">
                        <a:alpha val="46000"/>
                      </a:scheme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4610679-B0BF-F5DE-D75A-685F0E087AF3}"/>
              </a:ext>
            </a:extLst>
          </p:cNvPr>
          <p:cNvSpPr txBox="1"/>
          <p:nvPr/>
        </p:nvSpPr>
        <p:spPr>
          <a:xfrm>
            <a:off x="2589803" y="3703740"/>
            <a:ext cx="6827728" cy="26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MID YEAR SUMMARY REPORT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545A510B-DC7B-A9EC-7877-D5C0BBEC1297}"/>
              </a:ext>
            </a:extLst>
          </p:cNvPr>
          <p:cNvSpPr/>
          <p:nvPr/>
        </p:nvSpPr>
        <p:spPr>
          <a:xfrm>
            <a:off x="4841617" y="4210402"/>
            <a:ext cx="2324100" cy="380240"/>
          </a:xfrm>
          <a:prstGeom prst="roundRect">
            <a:avLst>
              <a:gd name="adj" fmla="val 25127"/>
            </a:avLst>
          </a:prstGeom>
          <a:gradFill flip="none" rotWithShape="1"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5842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17E59DD-1272-55C0-B676-6ECAFA708898}"/>
              </a:ext>
            </a:extLst>
          </p:cNvPr>
          <p:cNvSpPr txBox="1"/>
          <p:nvPr/>
        </p:nvSpPr>
        <p:spPr>
          <a:xfrm>
            <a:off x="4925648" y="4262023"/>
            <a:ext cx="2156039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汇报人：</a:t>
            </a:r>
            <a:r>
              <a:rPr lang="en-US" altLang="zh-CN" dirty="0" err="1">
                <a:solidFill>
                  <a:schemeClr val="bg1"/>
                </a:solidFill>
              </a:rPr>
              <a:t>OfficePLUS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43D2455-E7D8-FA2A-FA0C-72B580BEFD4A}"/>
              </a:ext>
            </a:extLst>
          </p:cNvPr>
          <p:cNvSpPr txBox="1"/>
          <p:nvPr/>
        </p:nvSpPr>
        <p:spPr>
          <a:xfrm>
            <a:off x="2541181" y="2727310"/>
            <a:ext cx="6924973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60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</a:rPr>
              <a:t>紫色简约</a:t>
            </a:r>
            <a:r>
              <a:rPr kumimoji="1" lang="zh-CN" altLang="en-US" sz="60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</a:rPr>
              <a:t>风年中总结</a:t>
            </a:r>
            <a:endParaRPr lang="zh-CN" altLang="en-US" sz="6000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2700000" scaled="1"/>
              </a:gradFill>
              <a:latin typeface="+mj-ea"/>
              <a:ea typeface="+mj-ea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DEF31EA-1F79-0F71-779A-7B51DA097ABC}"/>
              </a:ext>
            </a:extLst>
          </p:cNvPr>
          <p:cNvCxnSpPr>
            <a:cxnSpLocks/>
          </p:cNvCxnSpPr>
          <p:nvPr/>
        </p:nvCxnSpPr>
        <p:spPr>
          <a:xfrm>
            <a:off x="2631817" y="3650640"/>
            <a:ext cx="6743700" cy="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61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目标完成情况</a:t>
            </a:r>
            <a:endParaRPr lang="zh-CN" alt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B7F67710-C9D1-230A-F13A-48119BA32321}"/>
              </a:ext>
            </a:extLst>
          </p:cNvPr>
          <p:cNvSpPr/>
          <p:nvPr/>
        </p:nvSpPr>
        <p:spPr>
          <a:xfrm>
            <a:off x="1125431" y="1958128"/>
            <a:ext cx="4679950" cy="1336675"/>
          </a:xfrm>
          <a:prstGeom prst="roundRect">
            <a:avLst>
              <a:gd name="adj" fmla="val 11404"/>
            </a:avLst>
          </a:prstGeom>
          <a:solidFill>
            <a:schemeClr val="bg1"/>
          </a:solidFill>
          <a:ln>
            <a:noFill/>
          </a:ln>
          <a:effectLst>
            <a:outerShdw blurRad="228600" dist="381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3D740C6-61C0-B829-8EC8-1101A29E358F}"/>
              </a:ext>
            </a:extLst>
          </p:cNvPr>
          <p:cNvGrpSpPr/>
          <p:nvPr/>
        </p:nvGrpSpPr>
        <p:grpSpPr>
          <a:xfrm>
            <a:off x="1415016" y="1627928"/>
            <a:ext cx="1221488" cy="511947"/>
            <a:chOff x="1521163" y="1627928"/>
            <a:chExt cx="1221488" cy="51194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759C70E1-C250-2744-6D88-88BB95995B14}"/>
                </a:ext>
              </a:extLst>
            </p:cNvPr>
            <p:cNvSpPr/>
            <p:nvPr/>
          </p:nvSpPr>
          <p:spPr>
            <a:xfrm>
              <a:off x="1521163" y="1627928"/>
              <a:ext cx="1221488" cy="511947"/>
            </a:xfrm>
            <a:prstGeom prst="roundRect">
              <a:avLst>
                <a:gd name="adj" fmla="val 23441"/>
              </a:avLst>
            </a:prstGeom>
            <a:solidFill>
              <a:schemeClr val="bg1">
                <a:alpha val="51000"/>
              </a:schemeClr>
            </a:solidFill>
            <a:ln>
              <a:solidFill>
                <a:schemeClr val="bg1"/>
              </a:solidFill>
            </a:ln>
            <a:effectLst>
              <a:outerShdw blurRad="254000" dist="203200" dir="5400000" algn="t" rotWithShape="0">
                <a:schemeClr val="accent3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A604924-A8F0-9350-3EEE-F7995A41DEDE}"/>
                </a:ext>
              </a:extLst>
            </p:cNvPr>
            <p:cNvSpPr txBox="1"/>
            <p:nvPr/>
          </p:nvSpPr>
          <p:spPr>
            <a:xfrm>
              <a:off x="1660657" y="1668458"/>
              <a:ext cx="942501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latin typeface="+mj-ea"/>
                  <a:ea typeface="+mj-ea"/>
                  <a:cs typeface="+mn-ea"/>
                  <a:sym typeface="+mn-lt"/>
                </a:rPr>
                <a:t>产品</a:t>
              </a:r>
              <a:r>
                <a:rPr lang="en-US" altLang="zh-CN" sz="24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latin typeface="+mj-ea"/>
                  <a:ea typeface="+mj-ea"/>
                  <a:cs typeface="+mn-ea"/>
                  <a:sym typeface="+mn-lt"/>
                </a:rPr>
                <a:t>A</a:t>
              </a:r>
              <a:endPara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FECCECE-9F68-E888-9948-653C4FB2B1ED}"/>
              </a:ext>
            </a:extLst>
          </p:cNvPr>
          <p:cNvSpPr txBox="1"/>
          <p:nvPr/>
        </p:nvSpPr>
        <p:spPr>
          <a:xfrm>
            <a:off x="1442931" y="2452525"/>
            <a:ext cx="2905125" cy="5968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成为口碑产品，沉淀了上千名忠实用户，超额完成营收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50%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9994C95-90CA-DC27-9E4D-E88C5393A37C}"/>
              </a:ext>
            </a:extLst>
          </p:cNvPr>
          <p:cNvSpPr/>
          <p:nvPr/>
        </p:nvSpPr>
        <p:spPr>
          <a:xfrm>
            <a:off x="6386619" y="1958128"/>
            <a:ext cx="4679950" cy="1336675"/>
          </a:xfrm>
          <a:prstGeom prst="roundRect">
            <a:avLst>
              <a:gd name="adj" fmla="val 11404"/>
            </a:avLst>
          </a:prstGeom>
          <a:solidFill>
            <a:schemeClr val="bg1"/>
          </a:solidFill>
          <a:ln>
            <a:noFill/>
          </a:ln>
          <a:effectLst>
            <a:outerShdw blurRad="228600" dist="381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4208431-6D10-8929-FE4F-5ED894849EFF}"/>
              </a:ext>
            </a:extLst>
          </p:cNvPr>
          <p:cNvGrpSpPr/>
          <p:nvPr/>
        </p:nvGrpSpPr>
        <p:grpSpPr>
          <a:xfrm>
            <a:off x="6635867" y="1627928"/>
            <a:ext cx="1221488" cy="511947"/>
            <a:chOff x="6716820" y="1627928"/>
            <a:chExt cx="1221488" cy="51194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EAA4462-180C-AA10-7A73-4EC1B991D89D}"/>
                </a:ext>
              </a:extLst>
            </p:cNvPr>
            <p:cNvSpPr/>
            <p:nvPr/>
          </p:nvSpPr>
          <p:spPr>
            <a:xfrm>
              <a:off x="6716820" y="1627928"/>
              <a:ext cx="1221488" cy="511947"/>
            </a:xfrm>
            <a:prstGeom prst="roundRect">
              <a:avLst>
                <a:gd name="adj" fmla="val 23441"/>
              </a:avLst>
            </a:prstGeom>
            <a:solidFill>
              <a:schemeClr val="bg1">
                <a:alpha val="51000"/>
              </a:schemeClr>
            </a:solidFill>
            <a:ln>
              <a:solidFill>
                <a:schemeClr val="bg1"/>
              </a:solidFill>
            </a:ln>
            <a:effectLst>
              <a:outerShdw blurRad="254000" dist="203200" dir="5400000" algn="t" rotWithShape="0">
                <a:schemeClr val="accent3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23C6AF2-9C25-C95D-28BE-0FB3894FA701}"/>
                </a:ext>
              </a:extLst>
            </p:cNvPr>
            <p:cNvSpPr txBox="1"/>
            <p:nvPr/>
          </p:nvSpPr>
          <p:spPr>
            <a:xfrm>
              <a:off x="6897037" y="1668458"/>
              <a:ext cx="861055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latin typeface="+mj-ea"/>
                  <a:ea typeface="+mj-ea"/>
                  <a:cs typeface="+mn-ea"/>
                  <a:sym typeface="+mn-lt"/>
                </a:rPr>
                <a:t>产品</a:t>
              </a:r>
              <a:r>
                <a:rPr lang="en-US" altLang="zh-CN" sz="24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latin typeface="+mj-ea"/>
                  <a:ea typeface="+mj-ea"/>
                  <a:cs typeface="+mn-ea"/>
                  <a:sym typeface="+mn-lt"/>
                </a:rPr>
                <a:t>B</a:t>
              </a:r>
              <a:endPara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D4727C03-03A4-1535-DA12-BCD34809678B}"/>
              </a:ext>
            </a:extLst>
          </p:cNvPr>
          <p:cNvSpPr txBox="1"/>
          <p:nvPr/>
        </p:nvSpPr>
        <p:spPr>
          <a:xfrm>
            <a:off x="6704119" y="2452525"/>
            <a:ext cx="2905125" cy="5968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解决了商品线上销售问题，超额完成销售额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20%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6E64115-7F5D-DB6F-15D0-6F48AF2C1247}"/>
              </a:ext>
            </a:extLst>
          </p:cNvPr>
          <p:cNvSpPr/>
          <p:nvPr/>
        </p:nvSpPr>
        <p:spPr>
          <a:xfrm>
            <a:off x="1125431" y="4101253"/>
            <a:ext cx="4679950" cy="1336675"/>
          </a:xfrm>
          <a:prstGeom prst="roundRect">
            <a:avLst>
              <a:gd name="adj" fmla="val 11404"/>
            </a:avLst>
          </a:prstGeom>
          <a:solidFill>
            <a:schemeClr val="bg1"/>
          </a:solidFill>
          <a:ln>
            <a:noFill/>
          </a:ln>
          <a:effectLst>
            <a:outerShdw blurRad="228600" dist="381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5516159-C7B0-8F9D-4965-9770947A301A}"/>
              </a:ext>
            </a:extLst>
          </p:cNvPr>
          <p:cNvGrpSpPr/>
          <p:nvPr/>
        </p:nvGrpSpPr>
        <p:grpSpPr>
          <a:xfrm>
            <a:off x="1349485" y="3771053"/>
            <a:ext cx="1221488" cy="511947"/>
            <a:chOff x="1455632" y="3771053"/>
            <a:chExt cx="1221488" cy="511947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DCCDF09D-175E-66B1-0071-60AD5B2D2EF5}"/>
                </a:ext>
              </a:extLst>
            </p:cNvPr>
            <p:cNvSpPr/>
            <p:nvPr/>
          </p:nvSpPr>
          <p:spPr>
            <a:xfrm>
              <a:off x="1455632" y="3771053"/>
              <a:ext cx="1221488" cy="511947"/>
            </a:xfrm>
            <a:prstGeom prst="roundRect">
              <a:avLst>
                <a:gd name="adj" fmla="val 23441"/>
              </a:avLst>
            </a:prstGeom>
            <a:solidFill>
              <a:schemeClr val="bg1">
                <a:alpha val="51000"/>
              </a:schemeClr>
            </a:solidFill>
            <a:ln>
              <a:solidFill>
                <a:schemeClr val="bg1"/>
              </a:solidFill>
            </a:ln>
            <a:effectLst>
              <a:outerShdw blurRad="254000" dist="203200" dir="5400000" algn="t" rotWithShape="0">
                <a:schemeClr val="accent3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159B110-1906-0F14-9A8A-71FB12CB69D3}"/>
                </a:ext>
              </a:extLst>
            </p:cNvPr>
            <p:cNvSpPr txBox="1"/>
            <p:nvPr/>
          </p:nvSpPr>
          <p:spPr>
            <a:xfrm>
              <a:off x="1633226" y="3811583"/>
              <a:ext cx="866301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latin typeface="+mj-ea"/>
                  <a:ea typeface="+mj-ea"/>
                  <a:cs typeface="+mn-ea"/>
                  <a:sym typeface="+mn-lt"/>
                </a:rPr>
                <a:t>产品</a:t>
              </a:r>
              <a:r>
                <a:rPr lang="en-US" altLang="zh-CN" sz="24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latin typeface="+mj-ea"/>
                  <a:ea typeface="+mj-ea"/>
                  <a:cs typeface="+mn-ea"/>
                  <a:sym typeface="+mn-lt"/>
                </a:rPr>
                <a:t>C</a:t>
              </a:r>
              <a:endPara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3E2170E6-E92A-07F0-1FCC-9891693E34B7}"/>
              </a:ext>
            </a:extLst>
          </p:cNvPr>
          <p:cNvSpPr txBox="1"/>
          <p:nvPr/>
        </p:nvSpPr>
        <p:spPr>
          <a:xfrm>
            <a:off x="1442931" y="4595650"/>
            <a:ext cx="2905125" cy="5968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成为口碑产品，沉淀了上千名忠实用户，超额完成营收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50%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0E2C2544-3D87-5624-3145-D7B9F7B741B3}"/>
              </a:ext>
            </a:extLst>
          </p:cNvPr>
          <p:cNvSpPr/>
          <p:nvPr/>
        </p:nvSpPr>
        <p:spPr>
          <a:xfrm>
            <a:off x="6386619" y="4101253"/>
            <a:ext cx="4679950" cy="1336675"/>
          </a:xfrm>
          <a:prstGeom prst="roundRect">
            <a:avLst>
              <a:gd name="adj" fmla="val 11404"/>
            </a:avLst>
          </a:prstGeom>
          <a:solidFill>
            <a:schemeClr val="bg1"/>
          </a:solidFill>
          <a:ln>
            <a:noFill/>
          </a:ln>
          <a:effectLst>
            <a:outerShdw blurRad="228600" dist="381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7CCDCD0-2C8D-E141-FF8B-3840E71711AA}"/>
              </a:ext>
            </a:extLst>
          </p:cNvPr>
          <p:cNvGrpSpPr/>
          <p:nvPr/>
        </p:nvGrpSpPr>
        <p:grpSpPr>
          <a:xfrm>
            <a:off x="6635867" y="3771053"/>
            <a:ext cx="1221488" cy="511947"/>
            <a:chOff x="6716820" y="3771053"/>
            <a:chExt cx="1221488" cy="511947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FA3576E2-9A08-F2CD-9EC6-686DD381FB42}"/>
                </a:ext>
              </a:extLst>
            </p:cNvPr>
            <p:cNvSpPr/>
            <p:nvPr/>
          </p:nvSpPr>
          <p:spPr>
            <a:xfrm>
              <a:off x="6716820" y="3771053"/>
              <a:ext cx="1221488" cy="511947"/>
            </a:xfrm>
            <a:prstGeom prst="roundRect">
              <a:avLst>
                <a:gd name="adj" fmla="val 23441"/>
              </a:avLst>
            </a:prstGeom>
            <a:solidFill>
              <a:schemeClr val="bg1">
                <a:alpha val="51000"/>
              </a:schemeClr>
            </a:solidFill>
            <a:ln>
              <a:solidFill>
                <a:schemeClr val="bg1"/>
              </a:solidFill>
            </a:ln>
            <a:effectLst>
              <a:outerShdw blurRad="254000" dist="203200" dir="5400000" algn="t" rotWithShape="0">
                <a:schemeClr val="accent3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94E062D-6D0E-BED4-841B-12A8B89098E6}"/>
                </a:ext>
              </a:extLst>
            </p:cNvPr>
            <p:cNvSpPr txBox="1"/>
            <p:nvPr/>
          </p:nvSpPr>
          <p:spPr>
            <a:xfrm>
              <a:off x="6897037" y="3811583"/>
              <a:ext cx="861055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latin typeface="+mj-ea"/>
                  <a:ea typeface="+mj-ea"/>
                  <a:cs typeface="+mn-ea"/>
                  <a:sym typeface="+mn-lt"/>
                </a:rPr>
                <a:t>产品</a:t>
              </a:r>
              <a:r>
                <a:rPr lang="en-US" altLang="zh-CN" sz="24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latin typeface="+mj-ea"/>
                  <a:ea typeface="+mj-ea"/>
                  <a:cs typeface="+mn-ea"/>
                  <a:sym typeface="+mn-lt"/>
                </a:rPr>
                <a:t>D</a:t>
              </a:r>
              <a:endPara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BBFD0719-03EE-938B-2AEE-2D938B54A855}"/>
              </a:ext>
            </a:extLst>
          </p:cNvPr>
          <p:cNvSpPr txBox="1"/>
          <p:nvPr/>
        </p:nvSpPr>
        <p:spPr>
          <a:xfrm>
            <a:off x="6704119" y="4595650"/>
            <a:ext cx="2905125" cy="5968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目前还在技术研发和更新阶段，还未产生营收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85F91C9-30D3-C34E-8773-98B3E195F162}"/>
              </a:ext>
            </a:extLst>
          </p:cNvPr>
          <p:cNvSpPr txBox="1"/>
          <p:nvPr/>
        </p:nvSpPr>
        <p:spPr>
          <a:xfrm>
            <a:off x="4399227" y="1596645"/>
            <a:ext cx="1221488" cy="21698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3800" dirty="0">
                <a:ln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100000">
                        <a:schemeClr val="accent2">
                          <a:lumMod val="40000"/>
                          <a:lumOff val="6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>
                  <a:outerShdw blurRad="215900" dist="38100" dir="2700000" algn="tl" rotWithShape="0">
                    <a:schemeClr val="accent2">
                      <a:alpha val="10000"/>
                    </a:schemeClr>
                  </a:outerShdw>
                </a:effectLst>
              </a:rPr>
              <a:t>A</a:t>
            </a:r>
            <a:endParaRPr lang="zh-CN" altLang="en-US" sz="13800" dirty="0">
              <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effectLst>
                <a:outerShdw blurRad="215900" dist="38100" dir="2700000" algn="tl" rotWithShape="0">
                  <a:schemeClr val="accent2">
                    <a:alpha val="10000"/>
                  </a:schemeClr>
                </a:outerShdw>
              </a:effectLst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326C36B-ADB3-5186-17D8-02759542B1C1}"/>
              </a:ext>
            </a:extLst>
          </p:cNvPr>
          <p:cNvSpPr txBox="1"/>
          <p:nvPr/>
        </p:nvSpPr>
        <p:spPr>
          <a:xfrm>
            <a:off x="9863202" y="1596645"/>
            <a:ext cx="1139736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3800" dirty="0">
                <a:ln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100000">
                        <a:schemeClr val="accent2">
                          <a:lumMod val="40000"/>
                          <a:lumOff val="6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>
                  <a:outerShdw blurRad="215900" dist="38100" dir="2700000" algn="tl" rotWithShape="0">
                    <a:schemeClr val="accent2">
                      <a:alpha val="10000"/>
                    </a:schemeClr>
                  </a:outerShdw>
                </a:effectLst>
              </a:rPr>
              <a:t>B</a:t>
            </a:r>
            <a:endParaRPr lang="zh-CN" altLang="en-US" sz="13800" dirty="0">
              <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effectLst>
                <a:outerShdw blurRad="215900" dist="38100" dir="2700000" algn="tl" rotWithShape="0">
                  <a:schemeClr val="accent2">
                    <a:alpha val="10000"/>
                  </a:schemeClr>
                </a:outerShdw>
              </a:effectLst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11EE99D-06E8-1480-A1EA-A8B24435E6DB}"/>
              </a:ext>
            </a:extLst>
          </p:cNvPr>
          <p:cNvSpPr txBox="1"/>
          <p:nvPr/>
        </p:nvSpPr>
        <p:spPr>
          <a:xfrm>
            <a:off x="9863202" y="3766470"/>
            <a:ext cx="1290418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3800" dirty="0">
                <a:ln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100000">
                        <a:schemeClr val="accent2">
                          <a:lumMod val="40000"/>
                          <a:lumOff val="6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>
                  <a:outerShdw blurRad="215900" dist="38100" dir="2700000" algn="tl" rotWithShape="0">
                    <a:schemeClr val="accent2">
                      <a:alpha val="10000"/>
                    </a:schemeClr>
                  </a:outerShdw>
                </a:effectLst>
              </a:rPr>
              <a:t>D</a:t>
            </a:r>
            <a:endParaRPr lang="zh-CN" altLang="en-US" sz="13800" dirty="0">
              <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effectLst>
                <a:outerShdw blurRad="215900" dist="38100" dir="2700000" algn="tl" rotWithShape="0">
                  <a:schemeClr val="accent2">
                    <a:alpha val="10000"/>
                  </a:schemeClr>
                </a:outerShdw>
              </a:effectLst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70AADE1-7043-D261-92BF-A8FF2DF2330F}"/>
              </a:ext>
            </a:extLst>
          </p:cNvPr>
          <p:cNvSpPr txBox="1"/>
          <p:nvPr/>
        </p:nvSpPr>
        <p:spPr>
          <a:xfrm>
            <a:off x="4367785" y="3720303"/>
            <a:ext cx="1221488" cy="21698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3800" dirty="0">
                <a:ln>
                  <a:gradFill>
                    <a:gsLst>
                      <a:gs pos="0">
                        <a:schemeClr val="accent2">
                          <a:lumMod val="20000"/>
                          <a:lumOff val="80000"/>
                        </a:schemeClr>
                      </a:gs>
                      <a:gs pos="100000">
                        <a:schemeClr val="accent2">
                          <a:lumMod val="40000"/>
                          <a:lumOff val="6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effectLst>
                  <a:outerShdw blurRad="215900" dist="38100" dir="2700000" algn="tl" rotWithShape="0">
                    <a:schemeClr val="accent2">
                      <a:alpha val="10000"/>
                    </a:schemeClr>
                  </a:outerShdw>
                </a:effectLst>
              </a:rPr>
              <a:t>C</a:t>
            </a:r>
            <a:endParaRPr lang="zh-CN" altLang="en-US" sz="13800" dirty="0">
              <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effectLst>
                <a:outerShdw blurRad="215900" dist="38100" dir="2700000" algn="tl" rotWithShape="0">
                  <a:schemeClr val="accent2">
                    <a:alpha val="1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071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产品占比情况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3FDE2F9-7510-FC71-9627-4656512BE03C}"/>
              </a:ext>
            </a:extLst>
          </p:cNvPr>
          <p:cNvSpPr/>
          <p:nvPr/>
        </p:nvSpPr>
        <p:spPr>
          <a:xfrm>
            <a:off x="5178252" y="2553651"/>
            <a:ext cx="2881782" cy="5766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产品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Light" panose="00020600040101010101" pitchFamily="18" charset="-122"/>
              </a:rPr>
              <a:t>是的服务客户主要是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ea typeface="+mn-ea"/>
              <a:cs typeface="阿里巴巴普惠体 Light" panose="00020600040101010101" pitchFamily="18" charset="-122"/>
            </a:endParaRPr>
          </a:p>
          <a:p>
            <a:pPr algn="just">
              <a:lnSpc>
                <a:spcPct val="12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Light" panose="00020600040101010101" pitchFamily="18" charset="-122"/>
              </a:rPr>
              <a:t>一些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Light" panose="00020600040101010101" pitchFamily="18" charset="-122"/>
              </a:rPr>
              <a:t>C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Light" panose="00020600040101010101" pitchFamily="18" charset="-122"/>
              </a:rPr>
              <a:t>端客户，所以占比不大。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0FBCB2-72C1-5942-B21A-174280FC8E25}"/>
              </a:ext>
            </a:extLst>
          </p:cNvPr>
          <p:cNvSpPr/>
          <p:nvPr/>
        </p:nvSpPr>
        <p:spPr>
          <a:xfrm>
            <a:off x="5178252" y="2353153"/>
            <a:ext cx="63976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A110C7-826A-B291-FF75-D29C48003583}"/>
              </a:ext>
            </a:extLst>
          </p:cNvPr>
          <p:cNvSpPr/>
          <p:nvPr/>
        </p:nvSpPr>
        <p:spPr>
          <a:xfrm>
            <a:off x="8531053" y="2517823"/>
            <a:ext cx="2881782" cy="5766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产品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B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Light" panose="00020600040101010101" pitchFamily="18" charset="-122"/>
              </a:rPr>
              <a:t>是公司主要服务的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Light" panose="00020600040101010101" pitchFamily="18" charset="-122"/>
              </a:rPr>
              <a:t>B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Light" panose="00020600040101010101" pitchFamily="18" charset="-122"/>
              </a:rPr>
              <a:t>端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ea typeface="+mn-ea"/>
              <a:cs typeface="阿里巴巴普惠体 Light" panose="00020600040101010101" pitchFamily="18" charset="-122"/>
            </a:endParaRPr>
          </a:p>
          <a:p>
            <a:pPr algn="just">
              <a:lnSpc>
                <a:spcPct val="12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Light" panose="00020600040101010101" pitchFamily="18" charset="-122"/>
              </a:rPr>
              <a:t>客户，占比也是最大的。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50C6856-90DE-3EFE-DA36-897223751C0B}"/>
              </a:ext>
            </a:extLst>
          </p:cNvPr>
          <p:cNvSpPr/>
          <p:nvPr/>
        </p:nvSpPr>
        <p:spPr>
          <a:xfrm>
            <a:off x="8531053" y="2319749"/>
            <a:ext cx="63976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765621D-37E4-3C5B-E636-7708AB72F142}"/>
              </a:ext>
            </a:extLst>
          </p:cNvPr>
          <p:cNvSpPr/>
          <p:nvPr/>
        </p:nvSpPr>
        <p:spPr>
          <a:xfrm>
            <a:off x="5178252" y="4758272"/>
            <a:ext cx="2881782" cy="5766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产品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C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Light" panose="00020600040101010101" pitchFamily="18" charset="-122"/>
              </a:rPr>
              <a:t>是公司拓展的新业务，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ea typeface="+mn-ea"/>
              <a:cs typeface="阿里巴巴普惠体 Light" panose="00020600040101010101" pitchFamily="18" charset="-122"/>
            </a:endParaRPr>
          </a:p>
          <a:p>
            <a:pPr algn="just">
              <a:lnSpc>
                <a:spcPct val="12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ea typeface="+mn-ea"/>
                <a:cs typeface="阿里巴巴普惠体 Light" panose="00020600040101010101" pitchFamily="18" charset="-122"/>
              </a:rPr>
              <a:t>可以看到起步的成绩良好。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933EDC-7EF1-3AB4-9582-35AE5C141CA1}"/>
              </a:ext>
            </a:extLst>
          </p:cNvPr>
          <p:cNvSpPr/>
          <p:nvPr/>
        </p:nvSpPr>
        <p:spPr>
          <a:xfrm>
            <a:off x="5178252" y="4557774"/>
            <a:ext cx="63976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F0E766-67D0-1D6B-15EC-E6F9BA06FDCA}"/>
              </a:ext>
            </a:extLst>
          </p:cNvPr>
          <p:cNvSpPr/>
          <p:nvPr/>
        </p:nvSpPr>
        <p:spPr>
          <a:xfrm>
            <a:off x="8531053" y="4758272"/>
            <a:ext cx="2881782" cy="5766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产品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D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阿里巴巴普惠体 Light" panose="00020600040101010101" pitchFamily="18" charset="-122"/>
                <a:sym typeface="+mn-lt"/>
              </a:rPr>
              <a:t>是公司固定的基础业务，整体的业绩保持平稳。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阿里巴巴普惠体 Light" panose="00020600040101010101" pitchFamily="18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60A54F8-3616-C75B-E1FA-D9978020D6A8}"/>
              </a:ext>
            </a:extLst>
          </p:cNvPr>
          <p:cNvSpPr/>
          <p:nvPr/>
        </p:nvSpPr>
        <p:spPr>
          <a:xfrm>
            <a:off x="8531053" y="4557774"/>
            <a:ext cx="63976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íṩļíḑè">
            <a:extLst>
              <a:ext uri="{FF2B5EF4-FFF2-40B4-BE49-F238E27FC236}">
                <a16:creationId xmlns:a16="http://schemas.microsoft.com/office/drawing/2014/main" id="{821B03CF-4740-E4CA-164A-CFFE0EB77C6A}"/>
              </a:ext>
            </a:extLst>
          </p:cNvPr>
          <p:cNvSpPr txBox="1"/>
          <p:nvPr/>
        </p:nvSpPr>
        <p:spPr bwMode="auto">
          <a:xfrm>
            <a:off x="8531053" y="1745674"/>
            <a:ext cx="1440261" cy="42171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"/>
              </a:defRPr>
            </a:lvl1pPr>
          </a:lstStyle>
          <a:p>
            <a:r>
              <a:rPr lang="zh-CN" altLang="en-US" sz="2400" dirty="0"/>
              <a:t>产品</a:t>
            </a:r>
            <a:r>
              <a:rPr lang="en-US" altLang="zh-CN" sz="2400" dirty="0"/>
              <a:t>B</a:t>
            </a:r>
            <a:r>
              <a:rPr lang="zh-CN" altLang="en-US" sz="2400" dirty="0"/>
              <a:t>分析</a:t>
            </a:r>
            <a:endParaRPr lang="en-US" altLang="zh-CN" sz="2400" dirty="0"/>
          </a:p>
        </p:txBody>
      </p:sp>
      <p:sp>
        <p:nvSpPr>
          <p:cNvPr id="12" name="íṩļíḑè">
            <a:extLst>
              <a:ext uri="{FF2B5EF4-FFF2-40B4-BE49-F238E27FC236}">
                <a16:creationId xmlns:a16="http://schemas.microsoft.com/office/drawing/2014/main" id="{462C609C-2541-508E-A7BF-0DC937D6C346}"/>
              </a:ext>
            </a:extLst>
          </p:cNvPr>
          <p:cNvSpPr txBox="1"/>
          <p:nvPr/>
        </p:nvSpPr>
        <p:spPr bwMode="auto">
          <a:xfrm>
            <a:off x="8531053" y="3986123"/>
            <a:ext cx="1440262" cy="42171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"/>
              </a:defRPr>
            </a:lvl1pPr>
          </a:lstStyle>
          <a:p>
            <a:r>
              <a:rPr lang="zh-CN" altLang="en-US" sz="2400" dirty="0"/>
              <a:t>产品</a:t>
            </a:r>
            <a:r>
              <a:rPr lang="en-US" altLang="zh-CN" sz="2400" dirty="0"/>
              <a:t>D</a:t>
            </a:r>
            <a:r>
              <a:rPr lang="zh-CN" altLang="en-US" sz="2400" dirty="0"/>
              <a:t>分析</a:t>
            </a:r>
            <a:endParaRPr lang="en-US" altLang="zh-CN" sz="2400" dirty="0"/>
          </a:p>
        </p:txBody>
      </p:sp>
      <p:sp>
        <p:nvSpPr>
          <p:cNvPr id="13" name="íṩļíḑè">
            <a:extLst>
              <a:ext uri="{FF2B5EF4-FFF2-40B4-BE49-F238E27FC236}">
                <a16:creationId xmlns:a16="http://schemas.microsoft.com/office/drawing/2014/main" id="{B0A2524A-7CA3-3FD2-E70F-DD640DAF2190}"/>
              </a:ext>
            </a:extLst>
          </p:cNvPr>
          <p:cNvSpPr txBox="1"/>
          <p:nvPr/>
        </p:nvSpPr>
        <p:spPr bwMode="auto">
          <a:xfrm>
            <a:off x="5178252" y="3986123"/>
            <a:ext cx="1440262" cy="42171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"/>
              </a:defRPr>
            </a:lvl1pPr>
          </a:lstStyle>
          <a:p>
            <a:r>
              <a:rPr lang="zh-CN" altLang="en-US" sz="2400" dirty="0"/>
              <a:t>产品</a:t>
            </a:r>
            <a:r>
              <a:rPr lang="en-US" altLang="zh-CN" sz="2400" dirty="0"/>
              <a:t>C</a:t>
            </a:r>
            <a:r>
              <a:rPr lang="zh-CN" altLang="en-US" sz="2400" dirty="0"/>
              <a:t>分析</a:t>
            </a:r>
            <a:endParaRPr lang="en-US" altLang="zh-CN" sz="2400" dirty="0"/>
          </a:p>
        </p:txBody>
      </p:sp>
      <p:sp>
        <p:nvSpPr>
          <p:cNvPr id="14" name="íṩļíḑè">
            <a:extLst>
              <a:ext uri="{FF2B5EF4-FFF2-40B4-BE49-F238E27FC236}">
                <a16:creationId xmlns:a16="http://schemas.microsoft.com/office/drawing/2014/main" id="{0B8EAD84-A120-0265-A57C-426B7663F881}"/>
              </a:ext>
            </a:extLst>
          </p:cNvPr>
          <p:cNvSpPr txBox="1"/>
          <p:nvPr/>
        </p:nvSpPr>
        <p:spPr bwMode="auto">
          <a:xfrm>
            <a:off x="5178252" y="1781502"/>
            <a:ext cx="1440261" cy="42171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"/>
              </a:rPr>
              <a:t>产品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"/>
              </a:rPr>
              <a:t>A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"/>
              </a:rPr>
              <a:t>分析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</a:endParaRPr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E3FF4F63-D998-E3AD-3D6E-219BB4A262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1859289"/>
              </p:ext>
            </p:extLst>
          </p:nvPr>
        </p:nvGraphicFramePr>
        <p:xfrm>
          <a:off x="0" y="1719549"/>
          <a:ext cx="4919662" cy="394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6238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年中业绩情况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77BF3096-9174-9158-2D42-1C47BDB5CF8B}"/>
              </a:ext>
            </a:extLst>
          </p:cNvPr>
          <p:cNvSpPr/>
          <p:nvPr/>
        </p:nvSpPr>
        <p:spPr>
          <a:xfrm>
            <a:off x="883285" y="2126909"/>
            <a:ext cx="2851150" cy="1801473"/>
          </a:xfrm>
          <a:prstGeom prst="roundRect">
            <a:avLst>
              <a:gd name="adj" fmla="val 8216"/>
            </a:avLst>
          </a:prstGeom>
          <a:solidFill>
            <a:schemeClr val="bg1"/>
          </a:solidFill>
          <a:ln>
            <a:noFill/>
          </a:ln>
          <a:effectLst>
            <a:outerShdw blurRad="292100" dist="38100" dir="2700000" algn="tl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42225FEE-B565-8F0D-F341-312B723974F3}"/>
              </a:ext>
            </a:extLst>
          </p:cNvPr>
          <p:cNvSpPr/>
          <p:nvPr/>
        </p:nvSpPr>
        <p:spPr>
          <a:xfrm>
            <a:off x="883285" y="4108109"/>
            <a:ext cx="2851150" cy="1801473"/>
          </a:xfrm>
          <a:prstGeom prst="roundRect">
            <a:avLst>
              <a:gd name="adj" fmla="val 8216"/>
            </a:avLst>
          </a:prstGeom>
          <a:solidFill>
            <a:schemeClr val="bg1"/>
          </a:solidFill>
          <a:ln>
            <a:noFill/>
          </a:ln>
          <a:effectLst>
            <a:outerShdw blurRad="292100" dist="38100" dir="2700000" algn="tl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E60813F-7610-60E1-A9D3-5ACF7A6412A7}"/>
              </a:ext>
            </a:extLst>
          </p:cNvPr>
          <p:cNvSpPr/>
          <p:nvPr/>
        </p:nvSpPr>
        <p:spPr>
          <a:xfrm>
            <a:off x="3924027" y="2126909"/>
            <a:ext cx="2851150" cy="1801473"/>
          </a:xfrm>
          <a:prstGeom prst="roundRect">
            <a:avLst>
              <a:gd name="adj" fmla="val 8216"/>
            </a:avLst>
          </a:prstGeom>
          <a:solidFill>
            <a:schemeClr val="bg1"/>
          </a:solidFill>
          <a:ln>
            <a:noFill/>
          </a:ln>
          <a:effectLst>
            <a:outerShdw blurRad="292100" dist="38100" dir="2700000" algn="tl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B305340-335F-B800-35CA-D595E253C1B1}"/>
              </a:ext>
            </a:extLst>
          </p:cNvPr>
          <p:cNvSpPr/>
          <p:nvPr/>
        </p:nvSpPr>
        <p:spPr>
          <a:xfrm>
            <a:off x="3924027" y="4115366"/>
            <a:ext cx="2851150" cy="1801473"/>
          </a:xfrm>
          <a:prstGeom prst="roundRect">
            <a:avLst>
              <a:gd name="adj" fmla="val 8216"/>
            </a:avLst>
          </a:prstGeom>
          <a:solidFill>
            <a:schemeClr val="bg1"/>
          </a:solidFill>
          <a:ln>
            <a:noFill/>
          </a:ln>
          <a:effectLst>
            <a:outerShdw blurRad="292100" dist="38100" dir="2700000" algn="tl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CFE00B5D-488C-53DC-FC52-951AC5A2993D}"/>
              </a:ext>
            </a:extLst>
          </p:cNvPr>
          <p:cNvSpPr/>
          <p:nvPr/>
        </p:nvSpPr>
        <p:spPr>
          <a:xfrm>
            <a:off x="7023100" y="2126909"/>
            <a:ext cx="4300220" cy="3763281"/>
          </a:xfrm>
          <a:prstGeom prst="roundRect">
            <a:avLst>
              <a:gd name="adj" fmla="val 3559"/>
            </a:avLst>
          </a:prstGeom>
          <a:solidFill>
            <a:schemeClr val="bg1"/>
          </a:solidFill>
          <a:ln>
            <a:noFill/>
          </a:ln>
          <a:effectLst>
            <a:outerShdw blurRad="292100" dist="38100" dir="2700000" algn="tl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6C5C1610-F317-B0E2-E93C-4D7735E67A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2920416"/>
              </p:ext>
            </p:extLst>
          </p:nvPr>
        </p:nvGraphicFramePr>
        <p:xfrm>
          <a:off x="990328" y="2189865"/>
          <a:ext cx="2637064" cy="143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4731688B-042A-DF0B-75B4-9ADF4AF05DCF}"/>
              </a:ext>
            </a:extLst>
          </p:cNvPr>
          <p:cNvSpPr txBox="1"/>
          <p:nvPr/>
        </p:nvSpPr>
        <p:spPr>
          <a:xfrm>
            <a:off x="10063842" y="2476356"/>
            <a:ext cx="1041671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单位：万元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F59D678-86BF-7C08-E2BF-E61C859A2197}"/>
              </a:ext>
            </a:extLst>
          </p:cNvPr>
          <p:cNvSpPr txBox="1"/>
          <p:nvPr/>
        </p:nvSpPr>
        <p:spPr>
          <a:xfrm>
            <a:off x="1926349" y="3620519"/>
            <a:ext cx="711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  <a:cs typeface="+mn-ea"/>
                <a:sym typeface="+mn-lt"/>
              </a:rPr>
              <a:t>产品</a:t>
            </a:r>
            <a:r>
              <a:rPr lang="en-US" altLang="zh-CN" sz="1200" dirty="0">
                <a:solidFill>
                  <a:schemeClr val="accent1"/>
                </a:solidFill>
                <a:cs typeface="+mn-ea"/>
                <a:sym typeface="+mn-lt"/>
              </a:rPr>
              <a:t>A</a:t>
            </a:r>
            <a:endParaRPr lang="zh-CN" altLang="en-US" sz="12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26CEEF34-5392-DBDD-04DF-145E639BE8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185745"/>
              </p:ext>
            </p:extLst>
          </p:nvPr>
        </p:nvGraphicFramePr>
        <p:xfrm>
          <a:off x="4031070" y="2189865"/>
          <a:ext cx="2637064" cy="143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D51BBDD8-F77F-252B-D9ED-BE1E5B4CA720}"/>
              </a:ext>
            </a:extLst>
          </p:cNvPr>
          <p:cNvSpPr txBox="1"/>
          <p:nvPr/>
        </p:nvSpPr>
        <p:spPr>
          <a:xfrm>
            <a:off x="4994062" y="3620519"/>
            <a:ext cx="711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  <a:cs typeface="+mn-ea"/>
                <a:sym typeface="+mn-lt"/>
              </a:rPr>
              <a:t>产品</a:t>
            </a:r>
            <a:r>
              <a:rPr lang="en-US" altLang="zh-CN" sz="1200" dirty="0">
                <a:solidFill>
                  <a:schemeClr val="accent1"/>
                </a:solidFill>
                <a:cs typeface="+mn-ea"/>
                <a:sym typeface="+mn-lt"/>
              </a:rPr>
              <a:t>B</a:t>
            </a:r>
            <a:endParaRPr lang="zh-CN" altLang="en-US" sz="12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C0EAF734-9009-25F3-B29F-0211498848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847929"/>
              </p:ext>
            </p:extLst>
          </p:nvPr>
        </p:nvGraphicFramePr>
        <p:xfrm>
          <a:off x="990328" y="4193925"/>
          <a:ext cx="2637064" cy="143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AA12E945-256A-E53A-B3F6-BB1AC0D59D48}"/>
              </a:ext>
            </a:extLst>
          </p:cNvPr>
          <p:cNvSpPr txBox="1"/>
          <p:nvPr/>
        </p:nvSpPr>
        <p:spPr>
          <a:xfrm>
            <a:off x="1926349" y="5624579"/>
            <a:ext cx="711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  <a:cs typeface="+mn-ea"/>
                <a:sym typeface="+mn-lt"/>
              </a:rPr>
              <a:t>产品</a:t>
            </a:r>
            <a:r>
              <a:rPr lang="en-US" altLang="zh-CN" sz="1200" dirty="0">
                <a:solidFill>
                  <a:schemeClr val="accent1"/>
                </a:solidFill>
                <a:cs typeface="+mn-ea"/>
                <a:sym typeface="+mn-lt"/>
              </a:rPr>
              <a:t>C</a:t>
            </a:r>
            <a:endParaRPr lang="zh-CN" altLang="en-US" sz="12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DD5A8D69-97A9-E4EE-5DF6-05F902AF73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2990001"/>
              </p:ext>
            </p:extLst>
          </p:nvPr>
        </p:nvGraphicFramePr>
        <p:xfrm>
          <a:off x="4031070" y="4193925"/>
          <a:ext cx="2637064" cy="143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357EE56E-606C-EA85-3AD2-CD330AF59255}"/>
              </a:ext>
            </a:extLst>
          </p:cNvPr>
          <p:cNvSpPr txBox="1"/>
          <p:nvPr/>
        </p:nvSpPr>
        <p:spPr>
          <a:xfrm>
            <a:off x="4994062" y="5624579"/>
            <a:ext cx="711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accent1"/>
                </a:solidFill>
                <a:cs typeface="+mn-ea"/>
                <a:sym typeface="+mn-lt"/>
              </a:rPr>
              <a:t>产品</a:t>
            </a:r>
            <a:r>
              <a:rPr lang="en-US" altLang="zh-CN" sz="1200" dirty="0">
                <a:solidFill>
                  <a:schemeClr val="accent1"/>
                </a:solidFill>
                <a:cs typeface="+mn-ea"/>
                <a:sym typeface="+mn-lt"/>
              </a:rPr>
              <a:t>D</a:t>
            </a:r>
            <a:endParaRPr lang="zh-CN" altLang="en-US" sz="12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B17EFF8-E7D5-3578-D7DD-8030FC45A67C}"/>
              </a:ext>
            </a:extLst>
          </p:cNvPr>
          <p:cNvSpPr txBox="1"/>
          <p:nvPr/>
        </p:nvSpPr>
        <p:spPr>
          <a:xfrm>
            <a:off x="7249523" y="2492759"/>
            <a:ext cx="1402628" cy="2154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总销量占比（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%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9EAA972-2E43-8FC0-53EF-440EA176FCE7}"/>
              </a:ext>
            </a:extLst>
          </p:cNvPr>
          <p:cNvSpPr/>
          <p:nvPr/>
        </p:nvSpPr>
        <p:spPr>
          <a:xfrm>
            <a:off x="7379017" y="3785302"/>
            <a:ext cx="3641407" cy="1406844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15000"/>
                </a:schemeClr>
              </a:gs>
              <a:gs pos="99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19" name="图表 18">
            <a:extLst>
              <a:ext uri="{FF2B5EF4-FFF2-40B4-BE49-F238E27FC236}">
                <a16:creationId xmlns:a16="http://schemas.microsoft.com/office/drawing/2014/main" id="{FF95A012-B8F0-BBF8-7BF6-D542A706E9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6808934"/>
              </p:ext>
            </p:extLst>
          </p:nvPr>
        </p:nvGraphicFramePr>
        <p:xfrm>
          <a:off x="7503160" y="3323340"/>
          <a:ext cx="3225799" cy="1972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9250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产品亮点总结</a:t>
            </a:r>
            <a:endParaRPr lang="zh-CN" alt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95123382-4111-2310-67E5-479D8DE3050C}"/>
              </a:ext>
            </a:extLst>
          </p:cNvPr>
          <p:cNvSpPr/>
          <p:nvPr/>
        </p:nvSpPr>
        <p:spPr>
          <a:xfrm>
            <a:off x="3489499" y="2398883"/>
            <a:ext cx="2202932" cy="308385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368300" dist="304800" dir="5400000" algn="t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D203749-A6A6-855C-1F6D-C62C9BF8E8B6}"/>
              </a:ext>
            </a:extLst>
          </p:cNvPr>
          <p:cNvSpPr/>
          <p:nvPr/>
        </p:nvSpPr>
        <p:spPr>
          <a:xfrm>
            <a:off x="6140570" y="2398883"/>
            <a:ext cx="2202932" cy="308385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368300" dist="304800" dir="5400000" algn="t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0D6B3B9-0A52-4431-C6D3-AE6CEEFEB50B}"/>
              </a:ext>
            </a:extLst>
          </p:cNvPr>
          <p:cNvSpPr/>
          <p:nvPr/>
        </p:nvSpPr>
        <p:spPr>
          <a:xfrm>
            <a:off x="8791640" y="2398883"/>
            <a:ext cx="2202932" cy="308385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368300" dist="304800" dir="5400000" algn="t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695EAD26-5E8D-BEFA-428F-5036A025BF57}"/>
              </a:ext>
            </a:extLst>
          </p:cNvPr>
          <p:cNvSpPr/>
          <p:nvPr/>
        </p:nvSpPr>
        <p:spPr>
          <a:xfrm>
            <a:off x="881970" y="2398883"/>
            <a:ext cx="2202932" cy="3083850"/>
          </a:xfrm>
          <a:prstGeom prst="roundRect">
            <a:avLst>
              <a:gd name="adj" fmla="val 8334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368300" dist="304800" dir="5400000" algn="t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563EF58-0A77-A0FA-020F-A5BE38CFF44F}"/>
              </a:ext>
            </a:extLst>
          </p:cNvPr>
          <p:cNvSpPr txBox="1"/>
          <p:nvPr/>
        </p:nvSpPr>
        <p:spPr>
          <a:xfrm>
            <a:off x="1044749" y="2843365"/>
            <a:ext cx="1270377" cy="2811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用户反馈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6E365F7-5821-A409-A93D-69373408827D}"/>
              </a:ext>
            </a:extLst>
          </p:cNvPr>
          <p:cNvSpPr txBox="1"/>
          <p:nvPr/>
        </p:nvSpPr>
        <p:spPr>
          <a:xfrm>
            <a:off x="1044750" y="3253754"/>
            <a:ext cx="1853018" cy="6540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、为用户线上消费提供了便捷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、帮助了居家工作者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8D5E979-BBC5-12D2-F888-2743CF2C577B}"/>
              </a:ext>
            </a:extLst>
          </p:cNvPr>
          <p:cNvSpPr txBox="1"/>
          <p:nvPr/>
        </p:nvSpPr>
        <p:spPr>
          <a:xfrm>
            <a:off x="993269" y="4214773"/>
            <a:ext cx="1578001" cy="2811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实用场景案例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BE5337-1A4A-EA32-5140-31174D28D1D3}"/>
              </a:ext>
            </a:extLst>
          </p:cNvPr>
          <p:cNvSpPr txBox="1"/>
          <p:nvPr/>
        </p:nvSpPr>
        <p:spPr>
          <a:xfrm>
            <a:off x="996234" y="4627350"/>
            <a:ext cx="2049939" cy="6540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线上直播中，为广告主提供了快速的用户体验，节省了付款流程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5557BEF-20FC-9062-89D7-1372C97EAC3A}"/>
              </a:ext>
            </a:extLst>
          </p:cNvPr>
          <p:cNvSpPr/>
          <p:nvPr/>
        </p:nvSpPr>
        <p:spPr>
          <a:xfrm>
            <a:off x="1923610" y="2136689"/>
            <a:ext cx="1483032" cy="616075"/>
          </a:xfrm>
          <a:prstGeom prst="roundRect">
            <a:avLst>
              <a:gd name="adj" fmla="val 2344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54000" dist="203200" dir="5400000" algn="t" rotWithShape="0">
              <a:schemeClr val="accent3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2DBDE44-31E6-5D9C-6048-A4E03E83B496}"/>
              </a:ext>
            </a:extLst>
          </p:cNvPr>
          <p:cNvSpPr txBox="1"/>
          <p:nvPr/>
        </p:nvSpPr>
        <p:spPr>
          <a:xfrm>
            <a:off x="2017591" y="2183116"/>
            <a:ext cx="129507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  <a:cs typeface="+mn-ea"/>
                <a:sym typeface="+mn-lt"/>
              </a:rPr>
              <a:t>产品</a:t>
            </a:r>
            <a:r>
              <a:rPr lang="en-US" altLang="zh-CN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  <a:cs typeface="+mn-ea"/>
                <a:sym typeface="+mn-lt"/>
              </a:rPr>
              <a:t>A</a:t>
            </a:r>
            <a:endParaRPr lang="zh-CN" altLang="en-US" sz="240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732809D-65DB-3D4B-7C0C-F29EB72BA98D}"/>
              </a:ext>
            </a:extLst>
          </p:cNvPr>
          <p:cNvSpPr txBox="1"/>
          <p:nvPr/>
        </p:nvSpPr>
        <p:spPr>
          <a:xfrm>
            <a:off x="3652278" y="2843365"/>
            <a:ext cx="1270377" cy="2811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用户反馈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E6A45A4-0F0D-756C-C5D2-614F9D46CB94}"/>
              </a:ext>
            </a:extLst>
          </p:cNvPr>
          <p:cNvSpPr txBox="1"/>
          <p:nvPr/>
        </p:nvSpPr>
        <p:spPr>
          <a:xfrm>
            <a:off x="3652279" y="3253754"/>
            <a:ext cx="1853018" cy="6540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、为用户线上消费提供了便捷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、帮助了居家工作者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BCDA287-2465-FBC9-1338-BDA7935E45C8}"/>
              </a:ext>
            </a:extLst>
          </p:cNvPr>
          <p:cNvSpPr txBox="1"/>
          <p:nvPr/>
        </p:nvSpPr>
        <p:spPr>
          <a:xfrm>
            <a:off x="3600798" y="4214773"/>
            <a:ext cx="1578001" cy="2811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实用场景案例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B3EDEF7-3E13-2F53-FE50-E9F23ADC25D7}"/>
              </a:ext>
            </a:extLst>
          </p:cNvPr>
          <p:cNvSpPr txBox="1"/>
          <p:nvPr/>
        </p:nvSpPr>
        <p:spPr>
          <a:xfrm>
            <a:off x="3603763" y="4627350"/>
            <a:ext cx="2049939" cy="6540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线上直播中，为广告主提供了快速的用户体验，节省了付款流程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73911C84-CAF4-09E9-C987-93DCCCE3C8B9}"/>
              </a:ext>
            </a:extLst>
          </p:cNvPr>
          <p:cNvSpPr/>
          <p:nvPr/>
        </p:nvSpPr>
        <p:spPr>
          <a:xfrm>
            <a:off x="4531139" y="2136689"/>
            <a:ext cx="1483032" cy="616075"/>
          </a:xfrm>
          <a:prstGeom prst="roundRect">
            <a:avLst>
              <a:gd name="adj" fmla="val 23441"/>
            </a:avLst>
          </a:prstGeom>
          <a:solidFill>
            <a:schemeClr val="bg1">
              <a:alpha val="63000"/>
            </a:schemeClr>
          </a:solidFill>
          <a:ln>
            <a:solidFill>
              <a:schemeClr val="bg1"/>
            </a:solidFill>
          </a:ln>
          <a:effectLst>
            <a:outerShdw blurRad="254000" dist="203200" dir="5400000" algn="t" rotWithShape="0">
              <a:schemeClr val="accent3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F1ED58F-1178-4260-2C5F-2479BD896200}"/>
              </a:ext>
            </a:extLst>
          </p:cNvPr>
          <p:cNvSpPr txBox="1"/>
          <p:nvPr/>
        </p:nvSpPr>
        <p:spPr>
          <a:xfrm>
            <a:off x="4625120" y="2183116"/>
            <a:ext cx="1295071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产品</a:t>
            </a:r>
            <a:r>
              <a:rPr lang="en-US" altLang="zh-CN" sz="2400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B</a:t>
            </a:r>
            <a:endParaRPr lang="zh-CN" altLang="en-US" sz="2400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9DCE68D-D835-7C8D-14B4-65F4450BA31E}"/>
              </a:ext>
            </a:extLst>
          </p:cNvPr>
          <p:cNvSpPr txBox="1"/>
          <p:nvPr/>
        </p:nvSpPr>
        <p:spPr>
          <a:xfrm>
            <a:off x="6303349" y="2843365"/>
            <a:ext cx="1270377" cy="2811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用户反馈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1F684B8-681D-0C44-B988-8EF2CA160F10}"/>
              </a:ext>
            </a:extLst>
          </p:cNvPr>
          <p:cNvSpPr txBox="1"/>
          <p:nvPr/>
        </p:nvSpPr>
        <p:spPr>
          <a:xfrm>
            <a:off x="6303350" y="3253754"/>
            <a:ext cx="1853018" cy="6540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、为用户线上消费提供了便捷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、帮助了居家工作者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6AB396-7329-5649-B10B-82381C9C8F1A}"/>
              </a:ext>
            </a:extLst>
          </p:cNvPr>
          <p:cNvSpPr txBox="1"/>
          <p:nvPr/>
        </p:nvSpPr>
        <p:spPr>
          <a:xfrm>
            <a:off x="6251869" y="4214773"/>
            <a:ext cx="1578001" cy="2811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实用场景案例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FF4DC40-A1FD-FC43-D406-86867ACDBBC7}"/>
              </a:ext>
            </a:extLst>
          </p:cNvPr>
          <p:cNvSpPr txBox="1"/>
          <p:nvPr/>
        </p:nvSpPr>
        <p:spPr>
          <a:xfrm>
            <a:off x="6254834" y="4627350"/>
            <a:ext cx="2049939" cy="6540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线上直播中，为广告主提供了快速的用户体验，节省了付款流程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A0D2294-7D0D-0C76-D3C0-986FBBC805D6}"/>
              </a:ext>
            </a:extLst>
          </p:cNvPr>
          <p:cNvSpPr/>
          <p:nvPr/>
        </p:nvSpPr>
        <p:spPr>
          <a:xfrm>
            <a:off x="7182210" y="2136689"/>
            <a:ext cx="1483032" cy="616075"/>
          </a:xfrm>
          <a:prstGeom prst="roundRect">
            <a:avLst>
              <a:gd name="adj" fmla="val 23441"/>
            </a:avLst>
          </a:prstGeom>
          <a:solidFill>
            <a:schemeClr val="bg1">
              <a:alpha val="63000"/>
            </a:schemeClr>
          </a:solidFill>
          <a:ln>
            <a:solidFill>
              <a:schemeClr val="bg1"/>
            </a:solidFill>
          </a:ln>
          <a:effectLst>
            <a:outerShdw blurRad="254000" dist="203200" dir="5400000" algn="t" rotWithShape="0">
              <a:schemeClr val="accent3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823482E-BF9C-43B8-F566-47B782146181}"/>
              </a:ext>
            </a:extLst>
          </p:cNvPr>
          <p:cNvSpPr txBox="1"/>
          <p:nvPr/>
        </p:nvSpPr>
        <p:spPr>
          <a:xfrm>
            <a:off x="7276191" y="2183116"/>
            <a:ext cx="1295071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产品</a:t>
            </a:r>
            <a:r>
              <a:rPr lang="en-US" altLang="zh-CN" sz="2400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C</a:t>
            </a:r>
            <a:endParaRPr lang="zh-CN" altLang="en-US" sz="2400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9B17A21-1C60-EC33-58B9-1A97266A4EEA}"/>
              </a:ext>
            </a:extLst>
          </p:cNvPr>
          <p:cNvSpPr txBox="1"/>
          <p:nvPr/>
        </p:nvSpPr>
        <p:spPr>
          <a:xfrm>
            <a:off x="8954419" y="2843365"/>
            <a:ext cx="1270377" cy="2811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用户反馈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BD58C8D-AB40-579D-F244-1AF89F3D236C}"/>
              </a:ext>
            </a:extLst>
          </p:cNvPr>
          <p:cNvSpPr txBox="1"/>
          <p:nvPr/>
        </p:nvSpPr>
        <p:spPr>
          <a:xfrm>
            <a:off x="8954420" y="3253754"/>
            <a:ext cx="1853018" cy="6540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、为用户线上消费提供了便捷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、帮助了居家工作者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90FCA19-40F2-098C-571B-9B270BDFB8D8}"/>
              </a:ext>
            </a:extLst>
          </p:cNvPr>
          <p:cNvSpPr txBox="1"/>
          <p:nvPr/>
        </p:nvSpPr>
        <p:spPr>
          <a:xfrm>
            <a:off x="8902939" y="4209154"/>
            <a:ext cx="1578001" cy="2811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实用场景案例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EDE7096-C9F2-5408-F048-E76EB96581F3}"/>
              </a:ext>
            </a:extLst>
          </p:cNvPr>
          <p:cNvSpPr txBox="1"/>
          <p:nvPr/>
        </p:nvSpPr>
        <p:spPr>
          <a:xfrm>
            <a:off x="8905904" y="4627350"/>
            <a:ext cx="2049939" cy="6540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线上直播中，为广告主提供了快速的用户体验，节省了付款流程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A45AC3A3-4429-DC8D-B7DD-88CE439E5B95}"/>
              </a:ext>
            </a:extLst>
          </p:cNvPr>
          <p:cNvSpPr/>
          <p:nvPr/>
        </p:nvSpPr>
        <p:spPr>
          <a:xfrm>
            <a:off x="9833280" y="2136689"/>
            <a:ext cx="1483032" cy="616075"/>
          </a:xfrm>
          <a:prstGeom prst="roundRect">
            <a:avLst>
              <a:gd name="adj" fmla="val 23441"/>
            </a:avLst>
          </a:prstGeom>
          <a:solidFill>
            <a:schemeClr val="bg1">
              <a:alpha val="63000"/>
            </a:schemeClr>
          </a:solidFill>
          <a:ln>
            <a:solidFill>
              <a:schemeClr val="bg1"/>
            </a:solidFill>
          </a:ln>
          <a:effectLst>
            <a:outerShdw blurRad="254000" dist="203200" dir="5400000" algn="t" rotWithShape="0">
              <a:schemeClr val="accent3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F280F3B-2596-AC62-D965-F428E29BC145}"/>
              </a:ext>
            </a:extLst>
          </p:cNvPr>
          <p:cNvSpPr txBox="1"/>
          <p:nvPr/>
        </p:nvSpPr>
        <p:spPr>
          <a:xfrm>
            <a:off x="9927261" y="2183116"/>
            <a:ext cx="1295071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产品</a:t>
            </a:r>
            <a:r>
              <a:rPr lang="en-US" altLang="zh-CN" sz="2400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D</a:t>
            </a:r>
            <a:endParaRPr lang="zh-CN" altLang="en-US" sz="2400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5448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工作成果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9174B1B-E5CC-E344-8A56-BAC18D12F914}"/>
              </a:ext>
            </a:extLst>
          </p:cNvPr>
          <p:cNvSpPr txBox="1"/>
          <p:nvPr/>
        </p:nvSpPr>
        <p:spPr>
          <a:xfrm>
            <a:off x="945520" y="4804505"/>
            <a:ext cx="2132344" cy="114544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三年人才培养与团队建设计划正式启动。既定的销售策略和任务，进行人员细分。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284727C-54D4-9AF9-0DD6-E66B009C4190}"/>
              </a:ext>
            </a:extLst>
          </p:cNvPr>
          <p:cNvCxnSpPr>
            <a:cxnSpLocks/>
          </p:cNvCxnSpPr>
          <p:nvPr/>
        </p:nvCxnSpPr>
        <p:spPr>
          <a:xfrm>
            <a:off x="3159080" y="2766086"/>
            <a:ext cx="0" cy="8062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C032F423-1CA2-83BF-AA74-EC324B3134E9}"/>
              </a:ext>
            </a:extLst>
          </p:cNvPr>
          <p:cNvSpPr txBox="1"/>
          <p:nvPr/>
        </p:nvSpPr>
        <p:spPr>
          <a:xfrm>
            <a:off x="3614762" y="4804505"/>
            <a:ext cx="2231701" cy="114544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建立和完善公司制度体系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,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规范制度制定程序。提高工作效率，规范工作流程。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5A3DA37-CDD6-6D51-130B-A1CAEE253080}"/>
              </a:ext>
            </a:extLst>
          </p:cNvPr>
          <p:cNvCxnSpPr>
            <a:cxnSpLocks/>
          </p:cNvCxnSpPr>
          <p:nvPr/>
        </p:nvCxnSpPr>
        <p:spPr>
          <a:xfrm>
            <a:off x="5968533" y="2766086"/>
            <a:ext cx="0" cy="8062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577EA076-2C5C-C0BB-400C-2BAED59D2B6F}"/>
              </a:ext>
            </a:extLst>
          </p:cNvPr>
          <p:cNvSpPr txBox="1"/>
          <p:nvPr/>
        </p:nvSpPr>
        <p:spPr>
          <a:xfrm>
            <a:off x="6469784" y="4804505"/>
            <a:ext cx="2069080" cy="114544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优化完善公司运行流程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,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推进建设运营一体化。优化完善公司运行流程，推进建设运营一体化。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0631D3A-BD41-B7D8-6288-E260F0591A20}"/>
              </a:ext>
            </a:extLst>
          </p:cNvPr>
          <p:cNvCxnSpPr>
            <a:cxnSpLocks/>
          </p:cNvCxnSpPr>
          <p:nvPr/>
        </p:nvCxnSpPr>
        <p:spPr>
          <a:xfrm>
            <a:off x="8762212" y="2766086"/>
            <a:ext cx="0" cy="8062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4B81957-0345-FC41-E291-A456620A4620}"/>
              </a:ext>
            </a:extLst>
          </p:cNvPr>
          <p:cNvSpPr txBox="1"/>
          <p:nvPr/>
        </p:nvSpPr>
        <p:spPr>
          <a:xfrm>
            <a:off x="9217895" y="4804504"/>
            <a:ext cx="2069080" cy="118989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完成部份产品的重新定价，将市场操作权取回手中，更利操作市场。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ADE14EB-DC97-5357-1545-7E88E190842C}"/>
              </a:ext>
            </a:extLst>
          </p:cNvPr>
          <p:cNvGrpSpPr/>
          <p:nvPr/>
        </p:nvGrpSpPr>
        <p:grpSpPr>
          <a:xfrm>
            <a:off x="927993" y="2301641"/>
            <a:ext cx="1735095" cy="1735095"/>
            <a:chOff x="834630" y="2452271"/>
            <a:chExt cx="1735095" cy="1735095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0FE9BB05-6C86-0D5B-E3C3-DA3B8B7D938A}"/>
                </a:ext>
              </a:extLst>
            </p:cNvPr>
            <p:cNvSpPr/>
            <p:nvPr/>
          </p:nvSpPr>
          <p:spPr>
            <a:xfrm>
              <a:off x="834630" y="2452271"/>
              <a:ext cx="1735095" cy="1735095"/>
            </a:xfrm>
            <a:prstGeom prst="round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79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A3E1431-0547-0D0B-EDEC-F0841F666ADF}"/>
                </a:ext>
              </a:extLst>
            </p:cNvPr>
            <p:cNvGrpSpPr/>
            <p:nvPr/>
          </p:nvGrpSpPr>
          <p:grpSpPr>
            <a:xfrm>
              <a:off x="1086007" y="2735106"/>
              <a:ext cx="1232341" cy="1169432"/>
              <a:chOff x="713856" y="2853885"/>
              <a:chExt cx="1338784" cy="1270439"/>
            </a:xfrm>
          </p:grpSpPr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CB3DE5E2-B798-2D1A-925A-AF90402D6FED}"/>
                  </a:ext>
                </a:extLst>
              </p:cNvPr>
              <p:cNvSpPr/>
              <p:nvPr/>
            </p:nvSpPr>
            <p:spPr>
              <a:xfrm>
                <a:off x="713856" y="2853885"/>
                <a:ext cx="1338784" cy="1000053"/>
              </a:xfrm>
              <a:custGeom>
                <a:avLst/>
                <a:gdLst>
                  <a:gd name="connsiteX0" fmla="*/ 1506885 w 1544091"/>
                  <a:gd name="connsiteY0" fmla="*/ 3721 h 1153417"/>
                  <a:gd name="connsiteX1" fmla="*/ 1540371 w 1544091"/>
                  <a:gd name="connsiteY1" fmla="*/ 37207 h 1153417"/>
                  <a:gd name="connsiteX2" fmla="*/ 1540371 w 1544091"/>
                  <a:gd name="connsiteY2" fmla="*/ 1116211 h 1153417"/>
                  <a:gd name="connsiteX3" fmla="*/ 1506885 w 1544091"/>
                  <a:gd name="connsiteY3" fmla="*/ 1149697 h 1153417"/>
                  <a:gd name="connsiteX4" fmla="*/ 37207 w 1544091"/>
                  <a:gd name="connsiteY4" fmla="*/ 1149697 h 1153417"/>
                  <a:gd name="connsiteX5" fmla="*/ 3721 w 1544091"/>
                  <a:gd name="connsiteY5" fmla="*/ 1116211 h 1153417"/>
                  <a:gd name="connsiteX6" fmla="*/ 3721 w 1544091"/>
                  <a:gd name="connsiteY6" fmla="*/ 37207 h 1153417"/>
                  <a:gd name="connsiteX7" fmla="*/ 37207 w 1544091"/>
                  <a:gd name="connsiteY7" fmla="*/ 3721 h 1153417"/>
                  <a:gd name="connsiteX8" fmla="*/ 1506885 w 1544091"/>
                  <a:gd name="connsiteY8" fmla="*/ 3721 h 1153417"/>
                  <a:gd name="connsiteX9" fmla="*/ 1506885 w 1544091"/>
                  <a:gd name="connsiteY9" fmla="*/ 0 h 1153417"/>
                  <a:gd name="connsiteX10" fmla="*/ 37207 w 1544091"/>
                  <a:gd name="connsiteY10" fmla="*/ 0 h 1153417"/>
                  <a:gd name="connsiteX11" fmla="*/ 0 w 1544091"/>
                  <a:gd name="connsiteY11" fmla="*/ 37207 h 1153417"/>
                  <a:gd name="connsiteX12" fmla="*/ 0 w 1544091"/>
                  <a:gd name="connsiteY12" fmla="*/ 1116211 h 1153417"/>
                  <a:gd name="connsiteX13" fmla="*/ 37207 w 1544091"/>
                  <a:gd name="connsiteY13" fmla="*/ 1153418 h 1153417"/>
                  <a:gd name="connsiteX14" fmla="*/ 1506885 w 1544091"/>
                  <a:gd name="connsiteY14" fmla="*/ 1153418 h 1153417"/>
                  <a:gd name="connsiteX15" fmla="*/ 1544092 w 1544091"/>
                  <a:gd name="connsiteY15" fmla="*/ 1116211 h 1153417"/>
                  <a:gd name="connsiteX16" fmla="*/ 1544092 w 1544091"/>
                  <a:gd name="connsiteY16" fmla="*/ 37207 h 1153417"/>
                  <a:gd name="connsiteX17" fmla="*/ 1506885 w 1544091"/>
                  <a:gd name="connsiteY17" fmla="*/ 0 h 115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44091" h="1153417">
                    <a:moveTo>
                      <a:pt x="1506885" y="3721"/>
                    </a:moveTo>
                    <a:cubicBezTo>
                      <a:pt x="1525379" y="3721"/>
                      <a:pt x="1540371" y="18713"/>
                      <a:pt x="1540371" y="37207"/>
                    </a:cubicBezTo>
                    <a:lnTo>
                      <a:pt x="1540371" y="1116211"/>
                    </a:lnTo>
                    <a:cubicBezTo>
                      <a:pt x="1540371" y="1134705"/>
                      <a:pt x="1525379" y="1149697"/>
                      <a:pt x="1506885" y="1149697"/>
                    </a:cubicBezTo>
                    <a:lnTo>
                      <a:pt x="37207" y="1149697"/>
                    </a:lnTo>
                    <a:cubicBezTo>
                      <a:pt x="18713" y="1149697"/>
                      <a:pt x="3721" y="1134705"/>
                      <a:pt x="3721" y="1116211"/>
                    </a:cubicBezTo>
                    <a:lnTo>
                      <a:pt x="3721" y="37207"/>
                    </a:lnTo>
                    <a:cubicBezTo>
                      <a:pt x="3721" y="18713"/>
                      <a:pt x="18713" y="3721"/>
                      <a:pt x="37207" y="3721"/>
                    </a:cubicBezTo>
                    <a:lnTo>
                      <a:pt x="1506885" y="3721"/>
                    </a:lnTo>
                    <a:moveTo>
                      <a:pt x="1506885" y="0"/>
                    </a:moveTo>
                    <a:lnTo>
                      <a:pt x="37207" y="0"/>
                    </a:lnTo>
                    <a:cubicBezTo>
                      <a:pt x="16684" y="61"/>
                      <a:pt x="61" y="16684"/>
                      <a:pt x="0" y="37207"/>
                    </a:cubicBezTo>
                    <a:lnTo>
                      <a:pt x="0" y="1116211"/>
                    </a:lnTo>
                    <a:cubicBezTo>
                      <a:pt x="61" y="1136734"/>
                      <a:pt x="16684" y="1153357"/>
                      <a:pt x="37207" y="1153418"/>
                    </a:cubicBezTo>
                    <a:lnTo>
                      <a:pt x="1506885" y="1153418"/>
                    </a:lnTo>
                    <a:cubicBezTo>
                      <a:pt x="1527408" y="1153357"/>
                      <a:pt x="1544030" y="1136734"/>
                      <a:pt x="1544092" y="1116211"/>
                    </a:cubicBezTo>
                    <a:lnTo>
                      <a:pt x="1544092" y="37207"/>
                    </a:lnTo>
                    <a:cubicBezTo>
                      <a:pt x="1544030" y="16684"/>
                      <a:pt x="1527408" y="61"/>
                      <a:pt x="1506885" y="0"/>
                    </a:cubicBezTo>
                    <a:close/>
                  </a:path>
                </a:pathLst>
              </a:custGeom>
              <a:solidFill>
                <a:srgbClr val="0E6EC5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379FA167-E4F3-8BF9-E659-A47DD6E91443}"/>
                  </a:ext>
                </a:extLst>
              </p:cNvPr>
              <p:cNvSpPr/>
              <p:nvPr/>
            </p:nvSpPr>
            <p:spPr>
              <a:xfrm>
                <a:off x="715469" y="2855499"/>
                <a:ext cx="1335559" cy="996829"/>
              </a:xfrm>
              <a:custGeom>
                <a:avLst/>
                <a:gdLst>
                  <a:gd name="connsiteX0" fmla="*/ 1505024 w 1540371"/>
                  <a:gd name="connsiteY0" fmla="*/ 0 h 1149697"/>
                  <a:gd name="connsiteX1" fmla="*/ 35347 w 1540371"/>
                  <a:gd name="connsiteY1" fmla="*/ 0 h 1149697"/>
                  <a:gd name="connsiteX2" fmla="*/ 0 w 1540371"/>
                  <a:gd name="connsiteY2" fmla="*/ 35347 h 1149697"/>
                  <a:gd name="connsiteX3" fmla="*/ 0 w 1540371"/>
                  <a:gd name="connsiteY3" fmla="*/ 1114351 h 1149697"/>
                  <a:gd name="connsiteX4" fmla="*/ 35347 w 1540371"/>
                  <a:gd name="connsiteY4" fmla="*/ 1149697 h 1149697"/>
                  <a:gd name="connsiteX5" fmla="*/ 1505024 w 1540371"/>
                  <a:gd name="connsiteY5" fmla="*/ 1149697 h 1149697"/>
                  <a:gd name="connsiteX6" fmla="*/ 1540371 w 1540371"/>
                  <a:gd name="connsiteY6" fmla="*/ 1114351 h 1149697"/>
                  <a:gd name="connsiteX7" fmla="*/ 1540371 w 1540371"/>
                  <a:gd name="connsiteY7" fmla="*/ 35347 h 1149697"/>
                  <a:gd name="connsiteX8" fmla="*/ 1505024 w 1540371"/>
                  <a:gd name="connsiteY8" fmla="*/ 0 h 1149697"/>
                  <a:gd name="connsiteX9" fmla="*/ 1486421 w 1540371"/>
                  <a:gd name="connsiteY9" fmla="*/ 1069702 h 1149697"/>
                  <a:gd name="connsiteX10" fmla="*/ 1460376 w 1540371"/>
                  <a:gd name="connsiteY10" fmla="*/ 1095747 h 1149697"/>
                  <a:gd name="connsiteX11" fmla="*/ 79995 w 1540371"/>
                  <a:gd name="connsiteY11" fmla="*/ 1095747 h 1149697"/>
                  <a:gd name="connsiteX12" fmla="*/ 53950 w 1540371"/>
                  <a:gd name="connsiteY12" fmla="*/ 1069702 h 1149697"/>
                  <a:gd name="connsiteX13" fmla="*/ 53950 w 1540371"/>
                  <a:gd name="connsiteY13" fmla="*/ 79995 h 1149697"/>
                  <a:gd name="connsiteX14" fmla="*/ 79995 w 1540371"/>
                  <a:gd name="connsiteY14" fmla="*/ 53950 h 1149697"/>
                  <a:gd name="connsiteX15" fmla="*/ 1460376 w 1540371"/>
                  <a:gd name="connsiteY15" fmla="*/ 53950 h 1149697"/>
                  <a:gd name="connsiteX16" fmla="*/ 1486421 w 1540371"/>
                  <a:gd name="connsiteY16" fmla="*/ 79995 h 114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40371" h="1149697">
                    <a:moveTo>
                      <a:pt x="1505024" y="0"/>
                    </a:moveTo>
                    <a:lnTo>
                      <a:pt x="35347" y="0"/>
                    </a:lnTo>
                    <a:cubicBezTo>
                      <a:pt x="15826" y="0"/>
                      <a:pt x="0" y="15826"/>
                      <a:pt x="0" y="35347"/>
                    </a:cubicBezTo>
                    <a:lnTo>
                      <a:pt x="0" y="1114351"/>
                    </a:lnTo>
                    <a:cubicBezTo>
                      <a:pt x="0" y="1133871"/>
                      <a:pt x="15826" y="1149697"/>
                      <a:pt x="35347" y="1149697"/>
                    </a:cubicBezTo>
                    <a:lnTo>
                      <a:pt x="1505024" y="1149697"/>
                    </a:lnTo>
                    <a:cubicBezTo>
                      <a:pt x="1524545" y="1149697"/>
                      <a:pt x="1540371" y="1133871"/>
                      <a:pt x="1540371" y="1114351"/>
                    </a:cubicBezTo>
                    <a:lnTo>
                      <a:pt x="1540371" y="35347"/>
                    </a:lnTo>
                    <a:cubicBezTo>
                      <a:pt x="1540371" y="15826"/>
                      <a:pt x="1524545" y="0"/>
                      <a:pt x="1505024" y="0"/>
                    </a:cubicBezTo>
                    <a:close/>
                    <a:moveTo>
                      <a:pt x="1486421" y="1069702"/>
                    </a:moveTo>
                    <a:cubicBezTo>
                      <a:pt x="1486421" y="1084086"/>
                      <a:pt x="1474760" y="1095747"/>
                      <a:pt x="1460376" y="1095747"/>
                    </a:cubicBezTo>
                    <a:lnTo>
                      <a:pt x="79995" y="1095747"/>
                    </a:lnTo>
                    <a:cubicBezTo>
                      <a:pt x="65611" y="1095747"/>
                      <a:pt x="53950" y="1084086"/>
                      <a:pt x="53950" y="1069702"/>
                    </a:cubicBezTo>
                    <a:lnTo>
                      <a:pt x="53950" y="79995"/>
                    </a:lnTo>
                    <a:cubicBezTo>
                      <a:pt x="53950" y="65611"/>
                      <a:pt x="65611" y="53950"/>
                      <a:pt x="79995" y="53950"/>
                    </a:cubicBezTo>
                    <a:lnTo>
                      <a:pt x="1460376" y="53950"/>
                    </a:lnTo>
                    <a:cubicBezTo>
                      <a:pt x="1474760" y="53950"/>
                      <a:pt x="1486421" y="65611"/>
                      <a:pt x="1486421" y="79995"/>
                    </a:cubicBez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E7A2338F-2151-1B10-1185-D4AF7FBFE6E3}"/>
                  </a:ext>
                </a:extLst>
              </p:cNvPr>
              <p:cNvSpPr/>
              <p:nvPr/>
            </p:nvSpPr>
            <p:spPr>
              <a:xfrm>
                <a:off x="1271016" y="3251278"/>
                <a:ext cx="232271" cy="249658"/>
              </a:xfrm>
              <a:custGeom>
                <a:avLst/>
                <a:gdLst>
                  <a:gd name="connsiteX0" fmla="*/ 0 w 267890"/>
                  <a:gd name="connsiteY0" fmla="*/ 143973 h 287945"/>
                  <a:gd name="connsiteX1" fmla="*/ 133945 w 267890"/>
                  <a:gd name="connsiteY1" fmla="*/ 287945 h 287945"/>
                  <a:gd name="connsiteX2" fmla="*/ 267891 w 267890"/>
                  <a:gd name="connsiteY2" fmla="*/ 143973 h 287945"/>
                  <a:gd name="connsiteX3" fmla="*/ 133945 w 267890"/>
                  <a:gd name="connsiteY3" fmla="*/ 0 h 287945"/>
                  <a:gd name="connsiteX4" fmla="*/ 0 w 267890"/>
                  <a:gd name="connsiteY4" fmla="*/ 143973 h 287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890" h="287945">
                    <a:moveTo>
                      <a:pt x="0" y="143973"/>
                    </a:moveTo>
                    <a:cubicBezTo>
                      <a:pt x="0" y="223486"/>
                      <a:pt x="59970" y="287945"/>
                      <a:pt x="133945" y="287945"/>
                    </a:cubicBezTo>
                    <a:cubicBezTo>
                      <a:pt x="207922" y="287945"/>
                      <a:pt x="267891" y="223486"/>
                      <a:pt x="267891" y="143973"/>
                    </a:cubicBezTo>
                    <a:cubicBezTo>
                      <a:pt x="267891" y="64459"/>
                      <a:pt x="207922" y="0"/>
                      <a:pt x="133945" y="0"/>
                    </a:cubicBezTo>
                    <a:cubicBezTo>
                      <a:pt x="59970" y="0"/>
                      <a:pt x="0" y="64459"/>
                      <a:pt x="0" y="143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2605AEC7-BC23-AF72-E3BD-28346E55962A}"/>
                  </a:ext>
                </a:extLst>
              </p:cNvPr>
              <p:cNvSpPr/>
              <p:nvPr/>
            </p:nvSpPr>
            <p:spPr>
              <a:xfrm>
                <a:off x="1168638" y="3489565"/>
                <a:ext cx="442734" cy="317259"/>
              </a:xfrm>
              <a:custGeom>
                <a:avLst/>
                <a:gdLst>
                  <a:gd name="connsiteX0" fmla="*/ 510629 w 510629"/>
                  <a:gd name="connsiteY0" fmla="*/ 364406 h 365912"/>
                  <a:gd name="connsiteX1" fmla="*/ 255315 w 510629"/>
                  <a:gd name="connsiteY1" fmla="*/ 0 h 365912"/>
                  <a:gd name="connsiteX2" fmla="*/ 0 w 510629"/>
                  <a:gd name="connsiteY2" fmla="*/ 364406 h 365912"/>
                  <a:gd name="connsiteX3" fmla="*/ 0 w 510629"/>
                  <a:gd name="connsiteY3" fmla="*/ 365913 h 365912"/>
                  <a:gd name="connsiteX4" fmla="*/ 510611 w 510629"/>
                  <a:gd name="connsiteY4" fmla="*/ 365913 h 365912"/>
                  <a:gd name="connsiteX5" fmla="*/ 510629 w 510629"/>
                  <a:gd name="connsiteY5" fmla="*/ 364406 h 36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0629" h="365912">
                    <a:moveTo>
                      <a:pt x="510629" y="364406"/>
                    </a:moveTo>
                    <a:cubicBezTo>
                      <a:pt x="510629" y="163153"/>
                      <a:pt x="396311" y="0"/>
                      <a:pt x="255315" y="0"/>
                    </a:cubicBezTo>
                    <a:cubicBezTo>
                      <a:pt x="114319" y="0"/>
                      <a:pt x="0" y="163153"/>
                      <a:pt x="0" y="364406"/>
                    </a:cubicBezTo>
                    <a:lnTo>
                      <a:pt x="0" y="365913"/>
                    </a:lnTo>
                    <a:lnTo>
                      <a:pt x="510611" y="365913"/>
                    </a:lnTo>
                    <a:cubicBezTo>
                      <a:pt x="510629" y="365392"/>
                      <a:pt x="510629" y="364908"/>
                      <a:pt x="510629" y="364406"/>
                    </a:cubicBez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6F183981-BC8F-855F-4165-570799F7FDD2}"/>
                  </a:ext>
                </a:extLst>
              </p:cNvPr>
              <p:cNvSpPr/>
              <p:nvPr/>
            </p:nvSpPr>
            <p:spPr>
              <a:xfrm>
                <a:off x="1002226" y="3346138"/>
                <a:ext cx="192592" cy="207011"/>
              </a:xfrm>
              <a:custGeom>
                <a:avLst/>
                <a:gdLst>
                  <a:gd name="connsiteX0" fmla="*/ 0 w 222125"/>
                  <a:gd name="connsiteY0" fmla="*/ 119379 h 238757"/>
                  <a:gd name="connsiteX1" fmla="*/ 111063 w 222125"/>
                  <a:gd name="connsiteY1" fmla="*/ 238758 h 238757"/>
                  <a:gd name="connsiteX2" fmla="*/ 222126 w 222125"/>
                  <a:gd name="connsiteY2" fmla="*/ 119379 h 238757"/>
                  <a:gd name="connsiteX3" fmla="*/ 111063 w 222125"/>
                  <a:gd name="connsiteY3" fmla="*/ 0 h 238757"/>
                  <a:gd name="connsiteX4" fmla="*/ 0 w 222125"/>
                  <a:gd name="connsiteY4" fmla="*/ 119379 h 23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125" h="238757">
                    <a:moveTo>
                      <a:pt x="0" y="119379"/>
                    </a:moveTo>
                    <a:cubicBezTo>
                      <a:pt x="0" y="185310"/>
                      <a:pt x="49725" y="238758"/>
                      <a:pt x="111063" y="238758"/>
                    </a:cubicBezTo>
                    <a:cubicBezTo>
                      <a:pt x="172401" y="238758"/>
                      <a:pt x="222126" y="185310"/>
                      <a:pt x="222126" y="119379"/>
                    </a:cubicBezTo>
                    <a:cubicBezTo>
                      <a:pt x="222126" y="53448"/>
                      <a:pt x="172401" y="0"/>
                      <a:pt x="111063" y="0"/>
                    </a:cubicBezTo>
                    <a:cubicBezTo>
                      <a:pt x="49725" y="0"/>
                      <a:pt x="0" y="53448"/>
                      <a:pt x="0" y="119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9AD8BAE9-CE75-7C68-F6F9-711756C2FB2C}"/>
                  </a:ext>
                </a:extLst>
              </p:cNvPr>
              <p:cNvSpPr/>
              <p:nvPr/>
            </p:nvSpPr>
            <p:spPr>
              <a:xfrm>
                <a:off x="917302" y="3543778"/>
                <a:ext cx="367149" cy="263095"/>
              </a:xfrm>
              <a:custGeom>
                <a:avLst/>
                <a:gdLst>
                  <a:gd name="connsiteX0" fmla="*/ 423453 w 423453"/>
                  <a:gd name="connsiteY0" fmla="*/ 302196 h 303441"/>
                  <a:gd name="connsiteX1" fmla="*/ 211727 w 423453"/>
                  <a:gd name="connsiteY1" fmla="*/ 0 h 303441"/>
                  <a:gd name="connsiteX2" fmla="*/ 0 w 423453"/>
                  <a:gd name="connsiteY2" fmla="*/ 302196 h 303441"/>
                  <a:gd name="connsiteX3" fmla="*/ 0 w 423453"/>
                  <a:gd name="connsiteY3" fmla="*/ 303442 h 303441"/>
                  <a:gd name="connsiteX4" fmla="*/ 423453 w 423453"/>
                  <a:gd name="connsiteY4" fmla="*/ 303442 h 303441"/>
                  <a:gd name="connsiteX5" fmla="*/ 423453 w 423453"/>
                  <a:gd name="connsiteY5" fmla="*/ 302196 h 303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453" h="303441">
                    <a:moveTo>
                      <a:pt x="423453" y="302196"/>
                    </a:moveTo>
                    <a:cubicBezTo>
                      <a:pt x="423453" y="135303"/>
                      <a:pt x="328575" y="0"/>
                      <a:pt x="211727" y="0"/>
                    </a:cubicBezTo>
                    <a:cubicBezTo>
                      <a:pt x="94878" y="0"/>
                      <a:pt x="0" y="135229"/>
                      <a:pt x="0" y="302196"/>
                    </a:cubicBezTo>
                    <a:lnTo>
                      <a:pt x="0" y="303442"/>
                    </a:lnTo>
                    <a:lnTo>
                      <a:pt x="423453" y="303442"/>
                    </a:lnTo>
                    <a:lnTo>
                      <a:pt x="423453" y="302196"/>
                    </a:ln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29D5E6EB-FB7A-272F-4293-08CB92CBC347}"/>
                  </a:ext>
                </a:extLst>
              </p:cNvPr>
              <p:cNvSpPr/>
              <p:nvPr/>
            </p:nvSpPr>
            <p:spPr>
              <a:xfrm>
                <a:off x="1583694" y="3346138"/>
                <a:ext cx="192592" cy="207011"/>
              </a:xfrm>
              <a:custGeom>
                <a:avLst/>
                <a:gdLst>
                  <a:gd name="connsiteX0" fmla="*/ 0 w 222125"/>
                  <a:gd name="connsiteY0" fmla="*/ 119379 h 238757"/>
                  <a:gd name="connsiteX1" fmla="*/ 111063 w 222125"/>
                  <a:gd name="connsiteY1" fmla="*/ 238758 h 238757"/>
                  <a:gd name="connsiteX2" fmla="*/ 222126 w 222125"/>
                  <a:gd name="connsiteY2" fmla="*/ 119379 h 238757"/>
                  <a:gd name="connsiteX3" fmla="*/ 111063 w 222125"/>
                  <a:gd name="connsiteY3" fmla="*/ 0 h 238757"/>
                  <a:gd name="connsiteX4" fmla="*/ 0 w 222125"/>
                  <a:gd name="connsiteY4" fmla="*/ 119379 h 23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125" h="238757">
                    <a:moveTo>
                      <a:pt x="0" y="119379"/>
                    </a:moveTo>
                    <a:cubicBezTo>
                      <a:pt x="0" y="185310"/>
                      <a:pt x="49725" y="238758"/>
                      <a:pt x="111063" y="238758"/>
                    </a:cubicBezTo>
                    <a:cubicBezTo>
                      <a:pt x="172401" y="238758"/>
                      <a:pt x="222126" y="185310"/>
                      <a:pt x="222126" y="119379"/>
                    </a:cubicBezTo>
                    <a:cubicBezTo>
                      <a:pt x="222126" y="53448"/>
                      <a:pt x="172401" y="0"/>
                      <a:pt x="111063" y="0"/>
                    </a:cubicBezTo>
                    <a:cubicBezTo>
                      <a:pt x="49725" y="0"/>
                      <a:pt x="0" y="53448"/>
                      <a:pt x="0" y="119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30B27D2A-A4A0-7634-DC9B-04B13A56C8EF}"/>
                  </a:ext>
                </a:extLst>
              </p:cNvPr>
              <p:cNvSpPr/>
              <p:nvPr/>
            </p:nvSpPr>
            <p:spPr>
              <a:xfrm>
                <a:off x="1498771" y="3543778"/>
                <a:ext cx="367149" cy="263095"/>
              </a:xfrm>
              <a:custGeom>
                <a:avLst/>
                <a:gdLst>
                  <a:gd name="connsiteX0" fmla="*/ 423453 w 423453"/>
                  <a:gd name="connsiteY0" fmla="*/ 302196 h 303441"/>
                  <a:gd name="connsiteX1" fmla="*/ 211727 w 423453"/>
                  <a:gd name="connsiteY1" fmla="*/ 0 h 303441"/>
                  <a:gd name="connsiteX2" fmla="*/ 0 w 423453"/>
                  <a:gd name="connsiteY2" fmla="*/ 302196 h 303441"/>
                  <a:gd name="connsiteX3" fmla="*/ 0 w 423453"/>
                  <a:gd name="connsiteY3" fmla="*/ 303442 h 303441"/>
                  <a:gd name="connsiteX4" fmla="*/ 423453 w 423453"/>
                  <a:gd name="connsiteY4" fmla="*/ 303442 h 303441"/>
                  <a:gd name="connsiteX5" fmla="*/ 423453 w 423453"/>
                  <a:gd name="connsiteY5" fmla="*/ 302196 h 303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453" h="303441">
                    <a:moveTo>
                      <a:pt x="423453" y="302196"/>
                    </a:moveTo>
                    <a:cubicBezTo>
                      <a:pt x="423453" y="135303"/>
                      <a:pt x="328575" y="0"/>
                      <a:pt x="211727" y="0"/>
                    </a:cubicBezTo>
                    <a:cubicBezTo>
                      <a:pt x="94878" y="0"/>
                      <a:pt x="0" y="135229"/>
                      <a:pt x="0" y="302196"/>
                    </a:cubicBezTo>
                    <a:lnTo>
                      <a:pt x="0" y="303442"/>
                    </a:lnTo>
                    <a:lnTo>
                      <a:pt x="423453" y="303442"/>
                    </a:lnTo>
                    <a:lnTo>
                      <a:pt x="423453" y="302196"/>
                    </a:ln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9E74FBB1-8519-59EE-1308-419E9088BC7F}"/>
                  </a:ext>
                </a:extLst>
              </p:cNvPr>
              <p:cNvSpPr/>
              <p:nvPr/>
            </p:nvSpPr>
            <p:spPr>
              <a:xfrm>
                <a:off x="900575" y="2996170"/>
                <a:ext cx="304936" cy="38711"/>
              </a:xfrm>
              <a:custGeom>
                <a:avLst/>
                <a:gdLst>
                  <a:gd name="connsiteX0" fmla="*/ 0 w 351699"/>
                  <a:gd name="connsiteY0" fmla="*/ 0 h 44648"/>
                  <a:gd name="connsiteX1" fmla="*/ 351699 w 351699"/>
                  <a:gd name="connsiteY1" fmla="*/ 0 h 44648"/>
                  <a:gd name="connsiteX2" fmla="*/ 351699 w 351699"/>
                  <a:gd name="connsiteY2" fmla="*/ 44648 h 44648"/>
                  <a:gd name="connsiteX3" fmla="*/ 0 w 351699"/>
                  <a:gd name="connsiteY3" fmla="*/ 44648 h 44648"/>
                  <a:gd name="connsiteX4" fmla="*/ 0 w 351699"/>
                  <a:gd name="connsiteY4" fmla="*/ 0 h 4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699" h="44648">
                    <a:moveTo>
                      <a:pt x="0" y="0"/>
                    </a:moveTo>
                    <a:lnTo>
                      <a:pt x="351699" y="0"/>
                    </a:lnTo>
                    <a:lnTo>
                      <a:pt x="351699" y="44648"/>
                    </a:lnTo>
                    <a:lnTo>
                      <a:pt x="0" y="446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03D63FFD-92C5-C5A6-9393-57EF6EB43B53}"/>
                  </a:ext>
                </a:extLst>
              </p:cNvPr>
              <p:cNvSpPr/>
              <p:nvPr/>
            </p:nvSpPr>
            <p:spPr>
              <a:xfrm>
                <a:off x="900575" y="3076207"/>
                <a:ext cx="387118" cy="38711"/>
              </a:xfrm>
              <a:custGeom>
                <a:avLst/>
                <a:gdLst>
                  <a:gd name="connsiteX0" fmla="*/ 0 w 446484"/>
                  <a:gd name="connsiteY0" fmla="*/ 0 h 44648"/>
                  <a:gd name="connsiteX1" fmla="*/ 446484 w 446484"/>
                  <a:gd name="connsiteY1" fmla="*/ 0 h 44648"/>
                  <a:gd name="connsiteX2" fmla="*/ 446484 w 446484"/>
                  <a:gd name="connsiteY2" fmla="*/ 44648 h 44648"/>
                  <a:gd name="connsiteX3" fmla="*/ 0 w 446484"/>
                  <a:gd name="connsiteY3" fmla="*/ 44648 h 44648"/>
                  <a:gd name="connsiteX4" fmla="*/ 0 w 446484"/>
                  <a:gd name="connsiteY4" fmla="*/ 0 h 4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484" h="44648">
                    <a:moveTo>
                      <a:pt x="0" y="0"/>
                    </a:moveTo>
                    <a:lnTo>
                      <a:pt x="446484" y="0"/>
                    </a:lnTo>
                    <a:lnTo>
                      <a:pt x="446484" y="44648"/>
                    </a:lnTo>
                    <a:lnTo>
                      <a:pt x="0" y="446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D58FC7E6-0D98-79E3-6B99-CDCBAF7680D4}"/>
                  </a:ext>
                </a:extLst>
              </p:cNvPr>
              <p:cNvSpPr/>
              <p:nvPr/>
            </p:nvSpPr>
            <p:spPr>
              <a:xfrm>
                <a:off x="900574" y="3164921"/>
                <a:ext cx="451639" cy="38711"/>
              </a:xfrm>
              <a:custGeom>
                <a:avLst/>
                <a:gdLst>
                  <a:gd name="connsiteX0" fmla="*/ 0 w 520898"/>
                  <a:gd name="connsiteY0" fmla="*/ 0 h 44648"/>
                  <a:gd name="connsiteX1" fmla="*/ 520898 w 520898"/>
                  <a:gd name="connsiteY1" fmla="*/ 0 h 44648"/>
                  <a:gd name="connsiteX2" fmla="*/ 520898 w 520898"/>
                  <a:gd name="connsiteY2" fmla="*/ 44648 h 44648"/>
                  <a:gd name="connsiteX3" fmla="*/ 0 w 520898"/>
                  <a:gd name="connsiteY3" fmla="*/ 44648 h 44648"/>
                  <a:gd name="connsiteX4" fmla="*/ 0 w 520898"/>
                  <a:gd name="connsiteY4" fmla="*/ 0 h 4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898" h="44648">
                    <a:moveTo>
                      <a:pt x="0" y="0"/>
                    </a:moveTo>
                    <a:lnTo>
                      <a:pt x="520898" y="0"/>
                    </a:lnTo>
                    <a:lnTo>
                      <a:pt x="520898" y="44648"/>
                    </a:lnTo>
                    <a:lnTo>
                      <a:pt x="0" y="446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7B806793-C89F-0A1F-930E-D16E0653EBB3}"/>
                  </a:ext>
                </a:extLst>
              </p:cNvPr>
              <p:cNvSpPr/>
              <p:nvPr/>
            </p:nvSpPr>
            <p:spPr>
              <a:xfrm>
                <a:off x="1632455" y="3618141"/>
                <a:ext cx="419378" cy="419378"/>
              </a:xfrm>
              <a:custGeom>
                <a:avLst/>
                <a:gdLst>
                  <a:gd name="connsiteX0" fmla="*/ 0 w 483691"/>
                  <a:gd name="connsiteY0" fmla="*/ 241846 h 483691"/>
                  <a:gd name="connsiteX1" fmla="*/ 241846 w 483691"/>
                  <a:gd name="connsiteY1" fmla="*/ 483691 h 483691"/>
                  <a:gd name="connsiteX2" fmla="*/ 483691 w 483691"/>
                  <a:gd name="connsiteY2" fmla="*/ 241846 h 483691"/>
                  <a:gd name="connsiteX3" fmla="*/ 241846 w 483691"/>
                  <a:gd name="connsiteY3" fmla="*/ 0 h 483691"/>
                  <a:gd name="connsiteX4" fmla="*/ 0 w 483691"/>
                  <a:gd name="connsiteY4" fmla="*/ 241846 h 48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691" h="483691">
                    <a:moveTo>
                      <a:pt x="0" y="241846"/>
                    </a:moveTo>
                    <a:cubicBezTo>
                      <a:pt x="0" y="375413"/>
                      <a:pt x="108278" y="483691"/>
                      <a:pt x="241846" y="483691"/>
                    </a:cubicBezTo>
                    <a:cubicBezTo>
                      <a:pt x="375413" y="483691"/>
                      <a:pt x="483691" y="375413"/>
                      <a:pt x="483691" y="241846"/>
                    </a:cubicBezTo>
                    <a:cubicBezTo>
                      <a:pt x="483691" y="108278"/>
                      <a:pt x="375413" y="0"/>
                      <a:pt x="241846" y="0"/>
                    </a:cubicBezTo>
                    <a:cubicBezTo>
                      <a:pt x="108278" y="0"/>
                      <a:pt x="0" y="108278"/>
                      <a:pt x="0" y="241846"/>
                    </a:cubicBez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BE0F3948-529A-FEB3-07C6-280B68CE8BA0}"/>
                  </a:ext>
                </a:extLst>
              </p:cNvPr>
              <p:cNvSpPr/>
              <p:nvPr/>
            </p:nvSpPr>
            <p:spPr>
              <a:xfrm>
                <a:off x="1718646" y="3802291"/>
                <a:ext cx="247109" cy="64607"/>
              </a:xfrm>
              <a:custGeom>
                <a:avLst/>
                <a:gdLst>
                  <a:gd name="connsiteX0" fmla="*/ 55000 w 285004"/>
                  <a:gd name="connsiteY0" fmla="*/ 13196 h 74515"/>
                  <a:gd name="connsiteX1" fmla="*/ 38685 w 285004"/>
                  <a:gd name="connsiteY1" fmla="*/ 13196 h 74515"/>
                  <a:gd name="connsiteX2" fmla="*/ 38685 w 285004"/>
                  <a:gd name="connsiteY2" fmla="*/ 65435 h 74515"/>
                  <a:gd name="connsiteX3" fmla="*/ 36620 w 285004"/>
                  <a:gd name="connsiteY3" fmla="*/ 72132 h 74515"/>
                  <a:gd name="connsiteX4" fmla="*/ 31281 w 285004"/>
                  <a:gd name="connsiteY4" fmla="*/ 74309 h 74515"/>
                  <a:gd name="connsiteX5" fmla="*/ 25867 w 285004"/>
                  <a:gd name="connsiteY5" fmla="*/ 72095 h 74515"/>
                  <a:gd name="connsiteX6" fmla="*/ 23784 w 285004"/>
                  <a:gd name="connsiteY6" fmla="*/ 65416 h 74515"/>
                  <a:gd name="connsiteX7" fmla="*/ 23784 w 285004"/>
                  <a:gd name="connsiteY7" fmla="*/ 13141 h 74515"/>
                  <a:gd name="connsiteX8" fmla="*/ 7561 w 285004"/>
                  <a:gd name="connsiteY8" fmla="*/ 13141 h 74515"/>
                  <a:gd name="connsiteX9" fmla="*/ 1869 w 285004"/>
                  <a:gd name="connsiteY9" fmla="*/ 11503 h 74515"/>
                  <a:gd name="connsiteX10" fmla="*/ 8 w 285004"/>
                  <a:gd name="connsiteY10" fmla="*/ 7169 h 74515"/>
                  <a:gd name="connsiteX11" fmla="*/ 1869 w 285004"/>
                  <a:gd name="connsiteY11" fmla="*/ 2760 h 74515"/>
                  <a:gd name="connsiteX12" fmla="*/ 7450 w 285004"/>
                  <a:gd name="connsiteY12" fmla="*/ 1141 h 74515"/>
                  <a:gd name="connsiteX13" fmla="*/ 55000 w 285004"/>
                  <a:gd name="connsiteY13" fmla="*/ 1141 h 74515"/>
                  <a:gd name="connsiteX14" fmla="*/ 60767 w 285004"/>
                  <a:gd name="connsiteY14" fmla="*/ 2816 h 74515"/>
                  <a:gd name="connsiteX15" fmla="*/ 62628 w 285004"/>
                  <a:gd name="connsiteY15" fmla="*/ 7187 h 74515"/>
                  <a:gd name="connsiteX16" fmla="*/ 60767 w 285004"/>
                  <a:gd name="connsiteY16" fmla="*/ 11522 h 74515"/>
                  <a:gd name="connsiteX17" fmla="*/ 55000 w 285004"/>
                  <a:gd name="connsiteY17" fmla="*/ 13196 h 74515"/>
                  <a:gd name="connsiteX18" fmla="*/ 120131 w 285004"/>
                  <a:gd name="connsiteY18" fmla="*/ 12415 h 74515"/>
                  <a:gd name="connsiteX19" fmla="*/ 86459 w 285004"/>
                  <a:gd name="connsiteY19" fmla="*/ 12415 h 74515"/>
                  <a:gd name="connsiteX20" fmla="*/ 86459 w 285004"/>
                  <a:gd name="connsiteY20" fmla="*/ 30088 h 74515"/>
                  <a:gd name="connsiteX21" fmla="*/ 117471 w 285004"/>
                  <a:gd name="connsiteY21" fmla="*/ 30088 h 74515"/>
                  <a:gd name="connsiteX22" fmla="*/ 122587 w 285004"/>
                  <a:gd name="connsiteY22" fmla="*/ 31577 h 74515"/>
                  <a:gd name="connsiteX23" fmla="*/ 124280 w 285004"/>
                  <a:gd name="connsiteY23" fmla="*/ 35521 h 74515"/>
                  <a:gd name="connsiteX24" fmla="*/ 122624 w 285004"/>
                  <a:gd name="connsiteY24" fmla="*/ 39520 h 74515"/>
                  <a:gd name="connsiteX25" fmla="*/ 117490 w 285004"/>
                  <a:gd name="connsiteY25" fmla="*/ 41064 h 74515"/>
                  <a:gd name="connsiteX26" fmla="*/ 86459 w 285004"/>
                  <a:gd name="connsiteY26" fmla="*/ 41064 h 74515"/>
                  <a:gd name="connsiteX27" fmla="*/ 86459 w 285004"/>
                  <a:gd name="connsiteY27" fmla="*/ 61528 h 74515"/>
                  <a:gd name="connsiteX28" fmla="*/ 121285 w 285004"/>
                  <a:gd name="connsiteY28" fmla="*/ 61528 h 74515"/>
                  <a:gd name="connsiteX29" fmla="*/ 126587 w 285004"/>
                  <a:gd name="connsiteY29" fmla="*/ 63128 h 74515"/>
                  <a:gd name="connsiteX30" fmla="*/ 128447 w 285004"/>
                  <a:gd name="connsiteY30" fmla="*/ 67370 h 74515"/>
                  <a:gd name="connsiteX31" fmla="*/ 126587 w 285004"/>
                  <a:gd name="connsiteY31" fmla="*/ 71518 h 74515"/>
                  <a:gd name="connsiteX32" fmla="*/ 121285 w 285004"/>
                  <a:gd name="connsiteY32" fmla="*/ 73118 h 74515"/>
                  <a:gd name="connsiteX33" fmla="*/ 80673 w 285004"/>
                  <a:gd name="connsiteY33" fmla="*/ 73118 h 74515"/>
                  <a:gd name="connsiteX34" fmla="*/ 73660 w 285004"/>
                  <a:gd name="connsiteY34" fmla="*/ 71016 h 74515"/>
                  <a:gd name="connsiteX35" fmla="*/ 71520 w 285004"/>
                  <a:gd name="connsiteY35" fmla="*/ 64189 h 74515"/>
                  <a:gd name="connsiteX36" fmla="*/ 71520 w 285004"/>
                  <a:gd name="connsiteY36" fmla="*/ 10108 h 74515"/>
                  <a:gd name="connsiteX37" fmla="*/ 72469 w 285004"/>
                  <a:gd name="connsiteY37" fmla="*/ 4974 h 74515"/>
                  <a:gd name="connsiteX38" fmla="*/ 75464 w 285004"/>
                  <a:gd name="connsiteY38" fmla="*/ 2071 h 74515"/>
                  <a:gd name="connsiteX39" fmla="*/ 80673 w 285004"/>
                  <a:gd name="connsiteY39" fmla="*/ 1160 h 74515"/>
                  <a:gd name="connsiteX40" fmla="*/ 120131 w 285004"/>
                  <a:gd name="connsiteY40" fmla="*/ 1160 h 74515"/>
                  <a:gd name="connsiteX41" fmla="*/ 125433 w 285004"/>
                  <a:gd name="connsiteY41" fmla="*/ 2704 h 74515"/>
                  <a:gd name="connsiteX42" fmla="*/ 127163 w 285004"/>
                  <a:gd name="connsiteY42" fmla="*/ 6760 h 74515"/>
                  <a:gd name="connsiteX43" fmla="*/ 125433 w 285004"/>
                  <a:gd name="connsiteY43" fmla="*/ 10852 h 74515"/>
                  <a:gd name="connsiteX44" fmla="*/ 120131 w 285004"/>
                  <a:gd name="connsiteY44" fmla="*/ 12415 h 74515"/>
                  <a:gd name="connsiteX45" fmla="*/ 187476 w 285004"/>
                  <a:gd name="connsiteY45" fmla="*/ 64989 h 74515"/>
                  <a:gd name="connsiteX46" fmla="*/ 183960 w 285004"/>
                  <a:gd name="connsiteY46" fmla="*/ 55966 h 74515"/>
                  <a:gd name="connsiteX47" fmla="*/ 153952 w 285004"/>
                  <a:gd name="connsiteY47" fmla="*/ 55966 h 74515"/>
                  <a:gd name="connsiteX48" fmla="*/ 150436 w 285004"/>
                  <a:gd name="connsiteY48" fmla="*/ 65268 h 74515"/>
                  <a:gd name="connsiteX49" fmla="*/ 146920 w 285004"/>
                  <a:gd name="connsiteY49" fmla="*/ 72560 h 74515"/>
                  <a:gd name="connsiteX50" fmla="*/ 142139 w 285004"/>
                  <a:gd name="connsiteY50" fmla="*/ 74421 h 74515"/>
                  <a:gd name="connsiteX51" fmla="*/ 137153 w 285004"/>
                  <a:gd name="connsiteY51" fmla="*/ 72411 h 74515"/>
                  <a:gd name="connsiteX52" fmla="*/ 134995 w 285004"/>
                  <a:gd name="connsiteY52" fmla="*/ 67853 h 74515"/>
                  <a:gd name="connsiteX53" fmla="*/ 135498 w 285004"/>
                  <a:gd name="connsiteY53" fmla="*/ 64802 h 74515"/>
                  <a:gd name="connsiteX54" fmla="*/ 137153 w 285004"/>
                  <a:gd name="connsiteY54" fmla="*/ 60431 h 74515"/>
                  <a:gd name="connsiteX55" fmla="*/ 156036 w 285004"/>
                  <a:gd name="connsiteY55" fmla="*/ 13699 h 74515"/>
                  <a:gd name="connsiteX56" fmla="*/ 157896 w 285004"/>
                  <a:gd name="connsiteY56" fmla="*/ 8862 h 74515"/>
                  <a:gd name="connsiteX57" fmla="*/ 160315 w 285004"/>
                  <a:gd name="connsiteY57" fmla="*/ 4174 h 74515"/>
                  <a:gd name="connsiteX58" fmla="*/ 163682 w 285004"/>
                  <a:gd name="connsiteY58" fmla="*/ 1160 h 74515"/>
                  <a:gd name="connsiteX59" fmla="*/ 168835 w 285004"/>
                  <a:gd name="connsiteY59" fmla="*/ 7 h 74515"/>
                  <a:gd name="connsiteX60" fmla="*/ 174044 w 285004"/>
                  <a:gd name="connsiteY60" fmla="*/ 1160 h 74515"/>
                  <a:gd name="connsiteX61" fmla="*/ 177411 w 285004"/>
                  <a:gd name="connsiteY61" fmla="*/ 4136 h 74515"/>
                  <a:gd name="connsiteX62" fmla="*/ 179570 w 285004"/>
                  <a:gd name="connsiteY62" fmla="*/ 8043 h 74515"/>
                  <a:gd name="connsiteX63" fmla="*/ 181802 w 285004"/>
                  <a:gd name="connsiteY63" fmla="*/ 13624 h 74515"/>
                  <a:gd name="connsiteX64" fmla="*/ 201075 w 285004"/>
                  <a:gd name="connsiteY64" fmla="*/ 60133 h 74515"/>
                  <a:gd name="connsiteX65" fmla="*/ 203345 w 285004"/>
                  <a:gd name="connsiteY65" fmla="*/ 67835 h 74515"/>
                  <a:gd name="connsiteX66" fmla="*/ 201205 w 285004"/>
                  <a:gd name="connsiteY66" fmla="*/ 72430 h 74515"/>
                  <a:gd name="connsiteX67" fmla="*/ 196052 w 285004"/>
                  <a:gd name="connsiteY67" fmla="*/ 74514 h 74515"/>
                  <a:gd name="connsiteX68" fmla="*/ 193038 w 285004"/>
                  <a:gd name="connsiteY68" fmla="*/ 73900 h 74515"/>
                  <a:gd name="connsiteX69" fmla="*/ 190918 w 285004"/>
                  <a:gd name="connsiteY69" fmla="*/ 72225 h 74515"/>
                  <a:gd name="connsiteX70" fmla="*/ 189057 w 285004"/>
                  <a:gd name="connsiteY70" fmla="*/ 68988 h 74515"/>
                  <a:gd name="connsiteX71" fmla="*/ 187476 w 285004"/>
                  <a:gd name="connsiteY71" fmla="*/ 64989 h 74515"/>
                  <a:gd name="connsiteX72" fmla="*/ 157878 w 285004"/>
                  <a:gd name="connsiteY72" fmla="*/ 44971 h 74515"/>
                  <a:gd name="connsiteX73" fmla="*/ 179923 w 285004"/>
                  <a:gd name="connsiteY73" fmla="*/ 44971 h 74515"/>
                  <a:gd name="connsiteX74" fmla="*/ 168761 w 285004"/>
                  <a:gd name="connsiteY74" fmla="*/ 15206 h 74515"/>
                  <a:gd name="connsiteX75" fmla="*/ 239324 w 285004"/>
                  <a:gd name="connsiteY75" fmla="*/ 62291 h 74515"/>
                  <a:gd name="connsiteX76" fmla="*/ 227492 w 285004"/>
                  <a:gd name="connsiteY76" fmla="*/ 16452 h 74515"/>
                  <a:gd name="connsiteX77" fmla="*/ 227492 w 285004"/>
                  <a:gd name="connsiteY77" fmla="*/ 66123 h 74515"/>
                  <a:gd name="connsiteX78" fmla="*/ 225632 w 285004"/>
                  <a:gd name="connsiteY78" fmla="*/ 72300 h 74515"/>
                  <a:gd name="connsiteX79" fmla="*/ 215698 w 285004"/>
                  <a:gd name="connsiteY79" fmla="*/ 72300 h 74515"/>
                  <a:gd name="connsiteX80" fmla="*/ 213837 w 285004"/>
                  <a:gd name="connsiteY80" fmla="*/ 66086 h 74515"/>
                  <a:gd name="connsiteX81" fmla="*/ 213837 w 285004"/>
                  <a:gd name="connsiteY81" fmla="*/ 9178 h 74515"/>
                  <a:gd name="connsiteX82" fmla="*/ 216349 w 285004"/>
                  <a:gd name="connsiteY82" fmla="*/ 2816 h 74515"/>
                  <a:gd name="connsiteX83" fmla="*/ 223139 w 285004"/>
                  <a:gd name="connsiteY83" fmla="*/ 1179 h 74515"/>
                  <a:gd name="connsiteX84" fmla="*/ 227771 w 285004"/>
                  <a:gd name="connsiteY84" fmla="*/ 1179 h 74515"/>
                  <a:gd name="connsiteX85" fmla="*/ 233836 w 285004"/>
                  <a:gd name="connsiteY85" fmla="*/ 1923 h 74515"/>
                  <a:gd name="connsiteX86" fmla="*/ 236626 w 285004"/>
                  <a:gd name="connsiteY86" fmla="*/ 4564 h 74515"/>
                  <a:gd name="connsiteX87" fmla="*/ 238691 w 285004"/>
                  <a:gd name="connsiteY87" fmla="*/ 10797 h 74515"/>
                  <a:gd name="connsiteX88" fmla="*/ 249407 w 285004"/>
                  <a:gd name="connsiteY88" fmla="*/ 50217 h 74515"/>
                  <a:gd name="connsiteX89" fmla="*/ 260123 w 285004"/>
                  <a:gd name="connsiteY89" fmla="*/ 10797 h 74515"/>
                  <a:gd name="connsiteX90" fmla="*/ 262188 w 285004"/>
                  <a:gd name="connsiteY90" fmla="*/ 4564 h 74515"/>
                  <a:gd name="connsiteX91" fmla="*/ 264978 w 285004"/>
                  <a:gd name="connsiteY91" fmla="*/ 1923 h 74515"/>
                  <a:gd name="connsiteX92" fmla="*/ 271043 w 285004"/>
                  <a:gd name="connsiteY92" fmla="*/ 1179 h 74515"/>
                  <a:gd name="connsiteX93" fmla="*/ 275675 w 285004"/>
                  <a:gd name="connsiteY93" fmla="*/ 1179 h 74515"/>
                  <a:gd name="connsiteX94" fmla="*/ 282466 w 285004"/>
                  <a:gd name="connsiteY94" fmla="*/ 2816 h 74515"/>
                  <a:gd name="connsiteX95" fmla="*/ 284977 w 285004"/>
                  <a:gd name="connsiteY95" fmla="*/ 9178 h 74515"/>
                  <a:gd name="connsiteX96" fmla="*/ 284977 w 285004"/>
                  <a:gd name="connsiteY96" fmla="*/ 66123 h 74515"/>
                  <a:gd name="connsiteX97" fmla="*/ 283117 w 285004"/>
                  <a:gd name="connsiteY97" fmla="*/ 72300 h 74515"/>
                  <a:gd name="connsiteX98" fmla="*/ 278057 w 285004"/>
                  <a:gd name="connsiteY98" fmla="*/ 74365 h 74515"/>
                  <a:gd name="connsiteX99" fmla="*/ 273182 w 285004"/>
                  <a:gd name="connsiteY99" fmla="*/ 72300 h 74515"/>
                  <a:gd name="connsiteX100" fmla="*/ 271322 w 285004"/>
                  <a:gd name="connsiteY100" fmla="*/ 66123 h 74515"/>
                  <a:gd name="connsiteX101" fmla="*/ 271322 w 285004"/>
                  <a:gd name="connsiteY101" fmla="*/ 16452 h 74515"/>
                  <a:gd name="connsiteX102" fmla="*/ 259490 w 285004"/>
                  <a:gd name="connsiteY102" fmla="*/ 62291 h 74515"/>
                  <a:gd name="connsiteX103" fmla="*/ 257630 w 285004"/>
                  <a:gd name="connsiteY103" fmla="*/ 68840 h 74515"/>
                  <a:gd name="connsiteX104" fmla="*/ 254932 w 285004"/>
                  <a:gd name="connsiteY104" fmla="*/ 72560 h 74515"/>
                  <a:gd name="connsiteX105" fmla="*/ 249500 w 285004"/>
                  <a:gd name="connsiteY105" fmla="*/ 74272 h 74515"/>
                  <a:gd name="connsiteX106" fmla="*/ 245072 w 285004"/>
                  <a:gd name="connsiteY106" fmla="*/ 73174 h 74515"/>
                  <a:gd name="connsiteX107" fmla="*/ 242245 w 285004"/>
                  <a:gd name="connsiteY107" fmla="*/ 70346 h 74515"/>
                  <a:gd name="connsiteX108" fmla="*/ 240663 w 285004"/>
                  <a:gd name="connsiteY108" fmla="*/ 66626 h 74515"/>
                  <a:gd name="connsiteX109" fmla="*/ 239324 w 285004"/>
                  <a:gd name="connsiteY109" fmla="*/ 62291 h 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85004" h="74515">
                    <a:moveTo>
                      <a:pt x="55000" y="13196"/>
                    </a:moveTo>
                    <a:lnTo>
                      <a:pt x="38685" y="13196"/>
                    </a:lnTo>
                    <a:lnTo>
                      <a:pt x="38685" y="65435"/>
                    </a:lnTo>
                    <a:cubicBezTo>
                      <a:pt x="38879" y="67850"/>
                      <a:pt x="38140" y="70246"/>
                      <a:pt x="36620" y="72132"/>
                    </a:cubicBezTo>
                    <a:cubicBezTo>
                      <a:pt x="35234" y="73589"/>
                      <a:pt x="33290" y="74382"/>
                      <a:pt x="31281" y="74309"/>
                    </a:cubicBezTo>
                    <a:cubicBezTo>
                      <a:pt x="29242" y="74382"/>
                      <a:pt x="27270" y="73576"/>
                      <a:pt x="25867" y="72095"/>
                    </a:cubicBezTo>
                    <a:cubicBezTo>
                      <a:pt x="24331" y="70225"/>
                      <a:pt x="23583" y="67829"/>
                      <a:pt x="23784" y="65416"/>
                    </a:cubicBezTo>
                    <a:lnTo>
                      <a:pt x="23784" y="13141"/>
                    </a:lnTo>
                    <a:lnTo>
                      <a:pt x="7561" y="13141"/>
                    </a:lnTo>
                    <a:cubicBezTo>
                      <a:pt x="5528" y="13304"/>
                      <a:pt x="3506" y="12722"/>
                      <a:pt x="1869" y="11503"/>
                    </a:cubicBezTo>
                    <a:cubicBezTo>
                      <a:pt x="639" y="10404"/>
                      <a:pt x="-42" y="8817"/>
                      <a:pt x="8" y="7169"/>
                    </a:cubicBezTo>
                    <a:cubicBezTo>
                      <a:pt x="-85" y="5491"/>
                      <a:pt x="602" y="3865"/>
                      <a:pt x="1869" y="2760"/>
                    </a:cubicBezTo>
                    <a:cubicBezTo>
                      <a:pt x="3483" y="1584"/>
                      <a:pt x="5457" y="1011"/>
                      <a:pt x="7450" y="1141"/>
                    </a:cubicBezTo>
                    <a:lnTo>
                      <a:pt x="55000" y="1141"/>
                    </a:lnTo>
                    <a:cubicBezTo>
                      <a:pt x="57062" y="981"/>
                      <a:pt x="59112" y="1577"/>
                      <a:pt x="60767" y="2816"/>
                    </a:cubicBezTo>
                    <a:cubicBezTo>
                      <a:pt x="62008" y="3923"/>
                      <a:pt x="62689" y="5526"/>
                      <a:pt x="62628" y="7187"/>
                    </a:cubicBezTo>
                    <a:cubicBezTo>
                      <a:pt x="62697" y="8839"/>
                      <a:pt x="62014" y="10434"/>
                      <a:pt x="60767" y="11522"/>
                    </a:cubicBezTo>
                    <a:cubicBezTo>
                      <a:pt x="59108" y="12754"/>
                      <a:pt x="57062" y="13349"/>
                      <a:pt x="55000" y="13196"/>
                    </a:cubicBezTo>
                    <a:close/>
                    <a:moveTo>
                      <a:pt x="120131" y="12415"/>
                    </a:moveTo>
                    <a:lnTo>
                      <a:pt x="86459" y="12415"/>
                    </a:lnTo>
                    <a:lnTo>
                      <a:pt x="86459" y="30088"/>
                    </a:lnTo>
                    <a:lnTo>
                      <a:pt x="117471" y="30088"/>
                    </a:lnTo>
                    <a:cubicBezTo>
                      <a:pt x="119302" y="29936"/>
                      <a:pt x="121125" y="30466"/>
                      <a:pt x="122587" y="31577"/>
                    </a:cubicBezTo>
                    <a:cubicBezTo>
                      <a:pt x="123711" y="32574"/>
                      <a:pt x="124332" y="34019"/>
                      <a:pt x="124280" y="35521"/>
                    </a:cubicBezTo>
                    <a:cubicBezTo>
                      <a:pt x="124332" y="37031"/>
                      <a:pt x="123727" y="38490"/>
                      <a:pt x="122624" y="39520"/>
                    </a:cubicBezTo>
                    <a:cubicBezTo>
                      <a:pt x="121169" y="40664"/>
                      <a:pt x="119335" y="41217"/>
                      <a:pt x="117490" y="41064"/>
                    </a:cubicBezTo>
                    <a:lnTo>
                      <a:pt x="86459" y="41064"/>
                    </a:lnTo>
                    <a:lnTo>
                      <a:pt x="86459" y="61528"/>
                    </a:lnTo>
                    <a:lnTo>
                      <a:pt x="121285" y="61528"/>
                    </a:lnTo>
                    <a:cubicBezTo>
                      <a:pt x="123188" y="61391"/>
                      <a:pt x="125076" y="61960"/>
                      <a:pt x="126587" y="63128"/>
                    </a:cubicBezTo>
                    <a:cubicBezTo>
                      <a:pt x="127811" y="64192"/>
                      <a:pt x="128494" y="65749"/>
                      <a:pt x="128447" y="67370"/>
                    </a:cubicBezTo>
                    <a:cubicBezTo>
                      <a:pt x="128480" y="68962"/>
                      <a:pt x="127798" y="70486"/>
                      <a:pt x="126587" y="71518"/>
                    </a:cubicBezTo>
                    <a:cubicBezTo>
                      <a:pt x="125076" y="72687"/>
                      <a:pt x="123188" y="73256"/>
                      <a:pt x="121285" y="73118"/>
                    </a:cubicBezTo>
                    <a:lnTo>
                      <a:pt x="80673" y="73118"/>
                    </a:lnTo>
                    <a:cubicBezTo>
                      <a:pt x="78151" y="73356"/>
                      <a:pt x="75635" y="72601"/>
                      <a:pt x="73660" y="71016"/>
                    </a:cubicBezTo>
                    <a:cubicBezTo>
                      <a:pt x="72065" y="69117"/>
                      <a:pt x="71295" y="66659"/>
                      <a:pt x="71520" y="64189"/>
                    </a:cubicBezTo>
                    <a:lnTo>
                      <a:pt x="71520" y="10108"/>
                    </a:lnTo>
                    <a:cubicBezTo>
                      <a:pt x="71451" y="8348"/>
                      <a:pt x="71775" y="6594"/>
                      <a:pt x="72469" y="4974"/>
                    </a:cubicBezTo>
                    <a:cubicBezTo>
                      <a:pt x="73079" y="3673"/>
                      <a:pt x="74145" y="2641"/>
                      <a:pt x="75464" y="2071"/>
                    </a:cubicBezTo>
                    <a:cubicBezTo>
                      <a:pt x="77118" y="1411"/>
                      <a:pt x="78893" y="1100"/>
                      <a:pt x="80673" y="1160"/>
                    </a:cubicBezTo>
                    <a:lnTo>
                      <a:pt x="120131" y="1160"/>
                    </a:lnTo>
                    <a:cubicBezTo>
                      <a:pt x="122027" y="1011"/>
                      <a:pt x="123913" y="1560"/>
                      <a:pt x="125433" y="2704"/>
                    </a:cubicBezTo>
                    <a:cubicBezTo>
                      <a:pt x="126589" y="3729"/>
                      <a:pt x="127223" y="5217"/>
                      <a:pt x="127163" y="6760"/>
                    </a:cubicBezTo>
                    <a:cubicBezTo>
                      <a:pt x="127227" y="8313"/>
                      <a:pt x="126592" y="9814"/>
                      <a:pt x="125433" y="10852"/>
                    </a:cubicBezTo>
                    <a:cubicBezTo>
                      <a:pt x="123915" y="12004"/>
                      <a:pt x="122031" y="12560"/>
                      <a:pt x="120131" y="12415"/>
                    </a:cubicBezTo>
                    <a:close/>
                    <a:moveTo>
                      <a:pt x="187476" y="64989"/>
                    </a:moveTo>
                    <a:lnTo>
                      <a:pt x="183960" y="55966"/>
                    </a:lnTo>
                    <a:lnTo>
                      <a:pt x="153952" y="55966"/>
                    </a:lnTo>
                    <a:lnTo>
                      <a:pt x="150436" y="65268"/>
                    </a:lnTo>
                    <a:cubicBezTo>
                      <a:pt x="149579" y="67839"/>
                      <a:pt x="148397" y="70289"/>
                      <a:pt x="146920" y="72560"/>
                    </a:cubicBezTo>
                    <a:cubicBezTo>
                      <a:pt x="145722" y="73920"/>
                      <a:pt x="143940" y="74612"/>
                      <a:pt x="142139" y="74421"/>
                    </a:cubicBezTo>
                    <a:cubicBezTo>
                      <a:pt x="140279" y="74430"/>
                      <a:pt x="138487" y="73708"/>
                      <a:pt x="137153" y="72411"/>
                    </a:cubicBezTo>
                    <a:cubicBezTo>
                      <a:pt x="135810" y="71275"/>
                      <a:pt x="135023" y="69613"/>
                      <a:pt x="134995" y="67853"/>
                    </a:cubicBezTo>
                    <a:cubicBezTo>
                      <a:pt x="135003" y="66817"/>
                      <a:pt x="135172" y="65787"/>
                      <a:pt x="135498" y="64802"/>
                    </a:cubicBezTo>
                    <a:cubicBezTo>
                      <a:pt x="135833" y="63761"/>
                      <a:pt x="136385" y="62304"/>
                      <a:pt x="137153" y="60431"/>
                    </a:cubicBezTo>
                    <a:lnTo>
                      <a:pt x="156036" y="13699"/>
                    </a:lnTo>
                    <a:lnTo>
                      <a:pt x="157896" y="8862"/>
                    </a:lnTo>
                    <a:cubicBezTo>
                      <a:pt x="158529" y="7215"/>
                      <a:pt x="159340" y="5643"/>
                      <a:pt x="160315" y="4174"/>
                    </a:cubicBezTo>
                    <a:cubicBezTo>
                      <a:pt x="161186" y="2918"/>
                      <a:pt x="162339" y="1885"/>
                      <a:pt x="163682" y="1160"/>
                    </a:cubicBezTo>
                    <a:cubicBezTo>
                      <a:pt x="165275" y="345"/>
                      <a:pt x="167047" y="-51"/>
                      <a:pt x="168835" y="7"/>
                    </a:cubicBezTo>
                    <a:cubicBezTo>
                      <a:pt x="170642" y="-57"/>
                      <a:pt x="172433" y="341"/>
                      <a:pt x="174044" y="1160"/>
                    </a:cubicBezTo>
                    <a:cubicBezTo>
                      <a:pt x="175378" y="1882"/>
                      <a:pt x="176532" y="2901"/>
                      <a:pt x="177411" y="4136"/>
                    </a:cubicBezTo>
                    <a:cubicBezTo>
                      <a:pt x="178269" y="5357"/>
                      <a:pt x="178993" y="6666"/>
                      <a:pt x="179570" y="8043"/>
                    </a:cubicBezTo>
                    <a:cubicBezTo>
                      <a:pt x="180152" y="9433"/>
                      <a:pt x="180896" y="11293"/>
                      <a:pt x="181802" y="13624"/>
                    </a:cubicBezTo>
                    <a:lnTo>
                      <a:pt x="201075" y="60133"/>
                    </a:lnTo>
                    <a:cubicBezTo>
                      <a:pt x="202279" y="62546"/>
                      <a:pt x="203047" y="65154"/>
                      <a:pt x="203345" y="67835"/>
                    </a:cubicBezTo>
                    <a:cubicBezTo>
                      <a:pt x="203306" y="69598"/>
                      <a:pt x="202530" y="71265"/>
                      <a:pt x="201205" y="72430"/>
                    </a:cubicBezTo>
                    <a:cubicBezTo>
                      <a:pt x="199840" y="73794"/>
                      <a:pt x="197981" y="74545"/>
                      <a:pt x="196052" y="74514"/>
                    </a:cubicBezTo>
                    <a:cubicBezTo>
                      <a:pt x="195014" y="74540"/>
                      <a:pt x="193984" y="74329"/>
                      <a:pt x="193038" y="73900"/>
                    </a:cubicBezTo>
                    <a:cubicBezTo>
                      <a:pt x="192216" y="73505"/>
                      <a:pt x="191493" y="72932"/>
                      <a:pt x="190918" y="72225"/>
                    </a:cubicBezTo>
                    <a:cubicBezTo>
                      <a:pt x="190168" y="71226"/>
                      <a:pt x="189543" y="70140"/>
                      <a:pt x="189057" y="68988"/>
                    </a:cubicBezTo>
                    <a:cubicBezTo>
                      <a:pt x="188475" y="67439"/>
                      <a:pt x="187947" y="66105"/>
                      <a:pt x="187476" y="64989"/>
                    </a:cubicBezTo>
                    <a:close/>
                    <a:moveTo>
                      <a:pt x="157878" y="44971"/>
                    </a:moveTo>
                    <a:lnTo>
                      <a:pt x="179923" y="44971"/>
                    </a:lnTo>
                    <a:lnTo>
                      <a:pt x="168761" y="15206"/>
                    </a:lnTo>
                    <a:close/>
                    <a:moveTo>
                      <a:pt x="239324" y="62291"/>
                    </a:moveTo>
                    <a:lnTo>
                      <a:pt x="227492" y="16452"/>
                    </a:lnTo>
                    <a:lnTo>
                      <a:pt x="227492" y="66123"/>
                    </a:lnTo>
                    <a:cubicBezTo>
                      <a:pt x="227669" y="68343"/>
                      <a:pt x="227005" y="70547"/>
                      <a:pt x="225632" y="72300"/>
                    </a:cubicBezTo>
                    <a:cubicBezTo>
                      <a:pt x="222882" y="75029"/>
                      <a:pt x="218447" y="75029"/>
                      <a:pt x="215698" y="72300"/>
                    </a:cubicBezTo>
                    <a:cubicBezTo>
                      <a:pt x="214308" y="70542"/>
                      <a:pt x="213644" y="68319"/>
                      <a:pt x="213837" y="66086"/>
                    </a:cubicBezTo>
                    <a:lnTo>
                      <a:pt x="213837" y="9178"/>
                    </a:lnTo>
                    <a:cubicBezTo>
                      <a:pt x="213837" y="6040"/>
                      <a:pt x="214674" y="3919"/>
                      <a:pt x="216349" y="2816"/>
                    </a:cubicBezTo>
                    <a:cubicBezTo>
                      <a:pt x="218406" y="1625"/>
                      <a:pt x="220765" y="1056"/>
                      <a:pt x="223139" y="1179"/>
                    </a:cubicBezTo>
                    <a:lnTo>
                      <a:pt x="227771" y="1179"/>
                    </a:lnTo>
                    <a:cubicBezTo>
                      <a:pt x="229819" y="1080"/>
                      <a:pt x="231871" y="1333"/>
                      <a:pt x="233836" y="1923"/>
                    </a:cubicBezTo>
                    <a:cubicBezTo>
                      <a:pt x="235079" y="2401"/>
                      <a:pt x="236081" y="3350"/>
                      <a:pt x="236626" y="4564"/>
                    </a:cubicBezTo>
                    <a:cubicBezTo>
                      <a:pt x="237482" y="6583"/>
                      <a:pt x="238172" y="8666"/>
                      <a:pt x="238691" y="10797"/>
                    </a:cubicBezTo>
                    <a:lnTo>
                      <a:pt x="249407" y="50217"/>
                    </a:lnTo>
                    <a:lnTo>
                      <a:pt x="260123" y="10797"/>
                    </a:lnTo>
                    <a:cubicBezTo>
                      <a:pt x="260642" y="8666"/>
                      <a:pt x="261332" y="6583"/>
                      <a:pt x="262188" y="4564"/>
                    </a:cubicBezTo>
                    <a:cubicBezTo>
                      <a:pt x="262733" y="3350"/>
                      <a:pt x="263736" y="2401"/>
                      <a:pt x="264978" y="1923"/>
                    </a:cubicBezTo>
                    <a:cubicBezTo>
                      <a:pt x="266943" y="1333"/>
                      <a:pt x="268995" y="1080"/>
                      <a:pt x="271043" y="1179"/>
                    </a:cubicBezTo>
                    <a:lnTo>
                      <a:pt x="275675" y="1179"/>
                    </a:lnTo>
                    <a:cubicBezTo>
                      <a:pt x="278049" y="1056"/>
                      <a:pt x="280408" y="1625"/>
                      <a:pt x="282466" y="2816"/>
                    </a:cubicBezTo>
                    <a:cubicBezTo>
                      <a:pt x="284140" y="3908"/>
                      <a:pt x="284977" y="6028"/>
                      <a:pt x="284977" y="9178"/>
                    </a:cubicBezTo>
                    <a:lnTo>
                      <a:pt x="284977" y="66123"/>
                    </a:lnTo>
                    <a:cubicBezTo>
                      <a:pt x="285152" y="68343"/>
                      <a:pt x="284488" y="70545"/>
                      <a:pt x="283117" y="72300"/>
                    </a:cubicBezTo>
                    <a:cubicBezTo>
                      <a:pt x="281813" y="73695"/>
                      <a:pt x="279963" y="74448"/>
                      <a:pt x="278057" y="74365"/>
                    </a:cubicBezTo>
                    <a:cubicBezTo>
                      <a:pt x="276209" y="74417"/>
                      <a:pt x="274431" y="73663"/>
                      <a:pt x="273182" y="72300"/>
                    </a:cubicBezTo>
                    <a:cubicBezTo>
                      <a:pt x="271802" y="70551"/>
                      <a:pt x="271138" y="68343"/>
                      <a:pt x="271322" y="66123"/>
                    </a:cubicBezTo>
                    <a:lnTo>
                      <a:pt x="271322" y="16452"/>
                    </a:lnTo>
                    <a:lnTo>
                      <a:pt x="259490" y="62291"/>
                    </a:lnTo>
                    <a:cubicBezTo>
                      <a:pt x="258722" y="65268"/>
                      <a:pt x="258100" y="67450"/>
                      <a:pt x="257630" y="68840"/>
                    </a:cubicBezTo>
                    <a:cubicBezTo>
                      <a:pt x="257066" y="70291"/>
                      <a:pt x="256136" y="71572"/>
                      <a:pt x="254932" y="72560"/>
                    </a:cubicBezTo>
                    <a:cubicBezTo>
                      <a:pt x="253394" y="73779"/>
                      <a:pt x="251459" y="74389"/>
                      <a:pt x="249500" y="74272"/>
                    </a:cubicBezTo>
                    <a:cubicBezTo>
                      <a:pt x="247950" y="74324"/>
                      <a:pt x="246418" y="73944"/>
                      <a:pt x="245072" y="73174"/>
                    </a:cubicBezTo>
                    <a:cubicBezTo>
                      <a:pt x="243908" y="72484"/>
                      <a:pt x="242935" y="71511"/>
                      <a:pt x="242245" y="70346"/>
                    </a:cubicBezTo>
                    <a:cubicBezTo>
                      <a:pt x="241560" y="69180"/>
                      <a:pt x="241028" y="67928"/>
                      <a:pt x="240663" y="66626"/>
                    </a:cubicBezTo>
                    <a:cubicBezTo>
                      <a:pt x="240167" y="65236"/>
                      <a:pt x="239720" y="63792"/>
                      <a:pt x="239324" y="6229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矩形: 圆角 25">
                <a:extLst>
                  <a:ext uri="{FF2B5EF4-FFF2-40B4-BE49-F238E27FC236}">
                    <a16:creationId xmlns:a16="http://schemas.microsoft.com/office/drawing/2014/main" id="{8DEF554F-959E-19D5-BEA7-E5298009628E}"/>
                  </a:ext>
                </a:extLst>
              </p:cNvPr>
              <p:cNvSpPr/>
              <p:nvPr/>
            </p:nvSpPr>
            <p:spPr>
              <a:xfrm>
                <a:off x="1150144" y="4078605"/>
                <a:ext cx="452437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8" name="椭圆 27">
            <a:extLst>
              <a:ext uri="{FF2B5EF4-FFF2-40B4-BE49-F238E27FC236}">
                <a16:creationId xmlns:a16="http://schemas.microsoft.com/office/drawing/2014/main" id="{C78BAB03-2EC3-01D9-A8CA-54D05B34BAAD}"/>
              </a:ext>
            </a:extLst>
          </p:cNvPr>
          <p:cNvSpPr/>
          <p:nvPr/>
        </p:nvSpPr>
        <p:spPr>
          <a:xfrm>
            <a:off x="2207407" y="2066790"/>
            <a:ext cx="680017" cy="6800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203200" dir="5400000" algn="t" rotWithShape="0">
              <a:schemeClr val="accent3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7858B22-22A7-B1EF-2FFE-1AF5DA841A31}"/>
              </a:ext>
            </a:extLst>
          </p:cNvPr>
          <p:cNvSpPr txBox="1"/>
          <p:nvPr/>
        </p:nvSpPr>
        <p:spPr>
          <a:xfrm>
            <a:off x="2254151" y="2165988"/>
            <a:ext cx="585418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cs typeface="+mn-ea"/>
                <a:sym typeface="+mn-lt"/>
              </a:rPr>
              <a:t>01</a:t>
            </a:r>
            <a:endParaRPr lang="zh-CN" altLang="en-US" sz="28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129CC23-54E7-3C7A-71EB-2ECA582E3723}"/>
              </a:ext>
            </a:extLst>
          </p:cNvPr>
          <p:cNvGrpSpPr/>
          <p:nvPr/>
        </p:nvGrpSpPr>
        <p:grpSpPr>
          <a:xfrm>
            <a:off x="9171793" y="2301641"/>
            <a:ext cx="1735095" cy="1735095"/>
            <a:chOff x="9078430" y="2452271"/>
            <a:chExt cx="1735095" cy="1735095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FEC4EF4E-B4D9-75A5-BAD3-5E82B125EAF9}"/>
                </a:ext>
              </a:extLst>
            </p:cNvPr>
            <p:cNvSpPr/>
            <p:nvPr/>
          </p:nvSpPr>
          <p:spPr>
            <a:xfrm>
              <a:off x="9078430" y="2452271"/>
              <a:ext cx="1735095" cy="1735095"/>
            </a:xfrm>
            <a:prstGeom prst="round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79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2EA6FF24-7AF0-1DAC-91C2-1E373B859E6A}"/>
                </a:ext>
              </a:extLst>
            </p:cNvPr>
            <p:cNvGrpSpPr/>
            <p:nvPr/>
          </p:nvGrpSpPr>
          <p:grpSpPr>
            <a:xfrm>
              <a:off x="9358023" y="2640023"/>
              <a:ext cx="1175909" cy="1350223"/>
              <a:chOff x="9496461" y="2640023"/>
              <a:chExt cx="1175909" cy="1350223"/>
            </a:xfrm>
          </p:grpSpPr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3DA76B76-B559-4D34-1DF8-1C74824C4504}"/>
                  </a:ext>
                </a:extLst>
              </p:cNvPr>
              <p:cNvSpPr/>
              <p:nvPr/>
            </p:nvSpPr>
            <p:spPr>
              <a:xfrm>
                <a:off x="9523228" y="2666658"/>
                <a:ext cx="955705" cy="842715"/>
              </a:xfrm>
              <a:custGeom>
                <a:avLst/>
                <a:gdLst>
                  <a:gd name="connsiteX0" fmla="*/ 1348383 w 1348382"/>
                  <a:gd name="connsiteY0" fmla="*/ 75158 h 1188966"/>
                  <a:gd name="connsiteX1" fmla="*/ 1348383 w 1348382"/>
                  <a:gd name="connsiteY1" fmla="*/ 905247 h 1188966"/>
                  <a:gd name="connsiteX2" fmla="*/ 941524 w 1348382"/>
                  <a:gd name="connsiteY2" fmla="*/ 892225 h 1188966"/>
                  <a:gd name="connsiteX3" fmla="*/ 262682 w 1348382"/>
                  <a:gd name="connsiteY3" fmla="*/ 1188951 h 1188966"/>
                  <a:gd name="connsiteX4" fmla="*/ 0 w 1348382"/>
                  <a:gd name="connsiteY4" fmla="*/ 1127559 h 1188966"/>
                  <a:gd name="connsiteX5" fmla="*/ 0 w 1348382"/>
                  <a:gd name="connsiteY5" fmla="*/ 75158 h 1188966"/>
                  <a:gd name="connsiteX6" fmla="*/ 75158 w 1348382"/>
                  <a:gd name="connsiteY6" fmla="*/ 0 h 1188966"/>
                  <a:gd name="connsiteX7" fmla="*/ 1273039 w 1348382"/>
                  <a:gd name="connsiteY7" fmla="*/ 0 h 1188966"/>
                  <a:gd name="connsiteX8" fmla="*/ 1348383 w 1348382"/>
                  <a:gd name="connsiteY8" fmla="*/ 75158 h 118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8382" h="1188966">
                    <a:moveTo>
                      <a:pt x="1348383" y="75158"/>
                    </a:moveTo>
                    <a:lnTo>
                      <a:pt x="1348383" y="905247"/>
                    </a:lnTo>
                    <a:cubicBezTo>
                      <a:pt x="1180207" y="857436"/>
                      <a:pt x="1046634" y="864691"/>
                      <a:pt x="941524" y="892225"/>
                    </a:cubicBezTo>
                    <a:cubicBezTo>
                      <a:pt x="666750" y="964592"/>
                      <a:pt x="546385" y="1187090"/>
                      <a:pt x="262682" y="1188951"/>
                    </a:cubicBezTo>
                    <a:cubicBezTo>
                      <a:pt x="167246" y="1189695"/>
                      <a:pt x="78879" y="1164952"/>
                      <a:pt x="0" y="1127559"/>
                    </a:cubicBezTo>
                    <a:lnTo>
                      <a:pt x="0" y="75158"/>
                    </a:lnTo>
                    <a:cubicBezTo>
                      <a:pt x="0" y="33486"/>
                      <a:pt x="33858" y="0"/>
                      <a:pt x="75158" y="0"/>
                    </a:cubicBezTo>
                    <a:lnTo>
                      <a:pt x="1273039" y="0"/>
                    </a:lnTo>
                    <a:cubicBezTo>
                      <a:pt x="1314710" y="0"/>
                      <a:pt x="1348383" y="33672"/>
                      <a:pt x="1348383" y="751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F8F237B0-4739-D6CD-80DC-27916F8A545F}"/>
                  </a:ext>
                </a:extLst>
              </p:cNvPr>
              <p:cNvSpPr/>
              <p:nvPr/>
            </p:nvSpPr>
            <p:spPr>
              <a:xfrm>
                <a:off x="9496461" y="2640023"/>
                <a:ext cx="1008977" cy="895974"/>
              </a:xfrm>
              <a:custGeom>
                <a:avLst/>
                <a:gdLst>
                  <a:gd name="connsiteX0" fmla="*/ 296168 w 1423541"/>
                  <a:gd name="connsiteY0" fmla="*/ 1264109 h 1264108"/>
                  <a:gd name="connsiteX1" fmla="*/ 21580 w 1423541"/>
                  <a:gd name="connsiteY1" fmla="*/ 1198997 h 1264108"/>
                  <a:gd name="connsiteX2" fmla="*/ 0 w 1423541"/>
                  <a:gd name="connsiteY2" fmla="*/ 1188765 h 1264108"/>
                  <a:gd name="connsiteX3" fmla="*/ 0 w 1423541"/>
                  <a:gd name="connsiteY3" fmla="*/ 112737 h 1264108"/>
                  <a:gd name="connsiteX4" fmla="*/ 112923 w 1423541"/>
                  <a:gd name="connsiteY4" fmla="*/ 0 h 1264108"/>
                  <a:gd name="connsiteX5" fmla="*/ 1310804 w 1423541"/>
                  <a:gd name="connsiteY5" fmla="*/ 0 h 1264108"/>
                  <a:gd name="connsiteX6" fmla="*/ 1423541 w 1423541"/>
                  <a:gd name="connsiteY6" fmla="*/ 112737 h 1264108"/>
                  <a:gd name="connsiteX7" fmla="*/ 1423541 w 1423541"/>
                  <a:gd name="connsiteY7" fmla="*/ 992684 h 1264108"/>
                  <a:gd name="connsiteX8" fmla="*/ 1375730 w 1423541"/>
                  <a:gd name="connsiteY8" fmla="*/ 979103 h 1264108"/>
                  <a:gd name="connsiteX9" fmla="*/ 988777 w 1423541"/>
                  <a:gd name="connsiteY9" fmla="*/ 966267 h 1264108"/>
                  <a:gd name="connsiteX10" fmla="*/ 703399 w 1423541"/>
                  <a:gd name="connsiteY10" fmla="*/ 1110072 h 1264108"/>
                  <a:gd name="connsiteX11" fmla="*/ 300633 w 1423541"/>
                  <a:gd name="connsiteY11" fmla="*/ 1264109 h 1264108"/>
                  <a:gd name="connsiteX12" fmla="*/ 296168 w 1423541"/>
                  <a:gd name="connsiteY12" fmla="*/ 1264109 h 1264108"/>
                  <a:gd name="connsiteX13" fmla="*/ 75344 w 1423541"/>
                  <a:gd name="connsiteY13" fmla="*/ 1140768 h 1264108"/>
                  <a:gd name="connsiteX14" fmla="*/ 300075 w 1423541"/>
                  <a:gd name="connsiteY14" fmla="*/ 1188765 h 1264108"/>
                  <a:gd name="connsiteX15" fmla="*/ 661727 w 1423541"/>
                  <a:gd name="connsiteY15" fmla="*/ 1047192 h 1264108"/>
                  <a:gd name="connsiteX16" fmla="*/ 969615 w 1423541"/>
                  <a:gd name="connsiteY16" fmla="*/ 893341 h 1264108"/>
                  <a:gd name="connsiteX17" fmla="*/ 1348383 w 1423541"/>
                  <a:gd name="connsiteY17" fmla="*/ 894085 h 1264108"/>
                  <a:gd name="connsiteX18" fmla="*/ 1348383 w 1423541"/>
                  <a:gd name="connsiteY18" fmla="*/ 112737 h 1264108"/>
                  <a:gd name="connsiteX19" fmla="*/ 1310804 w 1423541"/>
                  <a:gd name="connsiteY19" fmla="*/ 75158 h 1264108"/>
                  <a:gd name="connsiteX20" fmla="*/ 112923 w 1423541"/>
                  <a:gd name="connsiteY20" fmla="*/ 75158 h 1264108"/>
                  <a:gd name="connsiteX21" fmla="*/ 75344 w 1423541"/>
                  <a:gd name="connsiteY21" fmla="*/ 112737 h 1264108"/>
                  <a:gd name="connsiteX22" fmla="*/ 75344 w 1423541"/>
                  <a:gd name="connsiteY22" fmla="*/ 1140768 h 126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23541" h="1264108">
                    <a:moveTo>
                      <a:pt x="296168" y="1264109"/>
                    </a:moveTo>
                    <a:cubicBezTo>
                      <a:pt x="205197" y="1264109"/>
                      <a:pt x="112923" y="1242157"/>
                      <a:pt x="21580" y="1198997"/>
                    </a:cubicBezTo>
                    <a:lnTo>
                      <a:pt x="0" y="1188765"/>
                    </a:lnTo>
                    <a:lnTo>
                      <a:pt x="0" y="112737"/>
                    </a:lnTo>
                    <a:cubicBezTo>
                      <a:pt x="186" y="50602"/>
                      <a:pt x="50788" y="0"/>
                      <a:pt x="112923" y="0"/>
                    </a:cubicBezTo>
                    <a:lnTo>
                      <a:pt x="1310804" y="0"/>
                    </a:lnTo>
                    <a:cubicBezTo>
                      <a:pt x="1372939" y="0"/>
                      <a:pt x="1423541" y="50602"/>
                      <a:pt x="1423541" y="112737"/>
                    </a:cubicBezTo>
                    <a:lnTo>
                      <a:pt x="1423541" y="992684"/>
                    </a:lnTo>
                    <a:lnTo>
                      <a:pt x="1375730" y="979103"/>
                    </a:lnTo>
                    <a:cubicBezTo>
                      <a:pt x="1236948" y="939664"/>
                      <a:pt x="1106723" y="935199"/>
                      <a:pt x="988777" y="966267"/>
                    </a:cubicBezTo>
                    <a:cubicBezTo>
                      <a:pt x="875482" y="996032"/>
                      <a:pt x="788045" y="1053889"/>
                      <a:pt x="703399" y="1110072"/>
                    </a:cubicBezTo>
                    <a:cubicBezTo>
                      <a:pt x="589917" y="1185230"/>
                      <a:pt x="472343" y="1262993"/>
                      <a:pt x="300633" y="1264109"/>
                    </a:cubicBezTo>
                    <a:lnTo>
                      <a:pt x="296168" y="1264109"/>
                    </a:lnTo>
                    <a:close/>
                    <a:moveTo>
                      <a:pt x="75344" y="1140768"/>
                    </a:moveTo>
                    <a:cubicBezTo>
                      <a:pt x="150688" y="1173324"/>
                      <a:pt x="226219" y="1188951"/>
                      <a:pt x="300075" y="1188765"/>
                    </a:cubicBezTo>
                    <a:cubicBezTo>
                      <a:pt x="449461" y="1187835"/>
                      <a:pt x="552524" y="1119560"/>
                      <a:pt x="661727" y="1047192"/>
                    </a:cubicBezTo>
                    <a:cubicBezTo>
                      <a:pt x="751396" y="987847"/>
                      <a:pt x="844228" y="926455"/>
                      <a:pt x="969615" y="893341"/>
                    </a:cubicBezTo>
                    <a:cubicBezTo>
                      <a:pt x="1087003" y="862459"/>
                      <a:pt x="1214252" y="862831"/>
                      <a:pt x="1348383" y="894085"/>
                    </a:cubicBezTo>
                    <a:lnTo>
                      <a:pt x="1348383" y="112737"/>
                    </a:lnTo>
                    <a:cubicBezTo>
                      <a:pt x="1348383" y="92087"/>
                      <a:pt x="1331454" y="75158"/>
                      <a:pt x="1310804" y="75158"/>
                    </a:cubicBezTo>
                    <a:lnTo>
                      <a:pt x="112923" y="75158"/>
                    </a:lnTo>
                    <a:cubicBezTo>
                      <a:pt x="92273" y="75158"/>
                      <a:pt x="75344" y="92087"/>
                      <a:pt x="75344" y="112737"/>
                    </a:cubicBezTo>
                    <a:lnTo>
                      <a:pt x="75344" y="1140768"/>
                    </a:ln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38903835-B3F9-9B2C-971A-A30B2A426B15}"/>
                  </a:ext>
                </a:extLst>
              </p:cNvPr>
              <p:cNvSpPr/>
              <p:nvPr/>
            </p:nvSpPr>
            <p:spPr>
              <a:xfrm>
                <a:off x="9523228" y="3283692"/>
                <a:ext cx="955705" cy="679919"/>
              </a:xfrm>
              <a:custGeom>
                <a:avLst/>
                <a:gdLst>
                  <a:gd name="connsiteX0" fmla="*/ 1348383 w 1348382"/>
                  <a:gd name="connsiteY0" fmla="*/ 34874 h 959282"/>
                  <a:gd name="connsiteX1" fmla="*/ 1348383 w 1348382"/>
                  <a:gd name="connsiteY1" fmla="*/ 884125 h 959282"/>
                  <a:gd name="connsiteX2" fmla="*/ 1273225 w 1348382"/>
                  <a:gd name="connsiteY2" fmla="*/ 959283 h 959282"/>
                  <a:gd name="connsiteX3" fmla="*/ 75158 w 1348382"/>
                  <a:gd name="connsiteY3" fmla="*/ 959283 h 959282"/>
                  <a:gd name="connsiteX4" fmla="*/ 0 w 1348382"/>
                  <a:gd name="connsiteY4" fmla="*/ 884125 h 959282"/>
                  <a:gd name="connsiteX5" fmla="*/ 0 w 1348382"/>
                  <a:gd name="connsiteY5" fmla="*/ 257000 h 959282"/>
                  <a:gd name="connsiteX6" fmla="*/ 262682 w 1348382"/>
                  <a:gd name="connsiteY6" fmla="*/ 318392 h 959282"/>
                  <a:gd name="connsiteX7" fmla="*/ 941524 w 1348382"/>
                  <a:gd name="connsiteY7" fmla="*/ 21851 h 959282"/>
                  <a:gd name="connsiteX8" fmla="*/ 1348383 w 1348382"/>
                  <a:gd name="connsiteY8" fmla="*/ 34874 h 959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8382" h="959282">
                    <a:moveTo>
                      <a:pt x="1348383" y="34874"/>
                    </a:moveTo>
                    <a:lnTo>
                      <a:pt x="1348383" y="884125"/>
                    </a:lnTo>
                    <a:cubicBezTo>
                      <a:pt x="1348383" y="925796"/>
                      <a:pt x="1314710" y="959283"/>
                      <a:pt x="1273225" y="959283"/>
                    </a:cubicBezTo>
                    <a:lnTo>
                      <a:pt x="75158" y="959283"/>
                    </a:lnTo>
                    <a:cubicBezTo>
                      <a:pt x="33858" y="959283"/>
                      <a:pt x="0" y="925610"/>
                      <a:pt x="0" y="884125"/>
                    </a:cubicBezTo>
                    <a:lnTo>
                      <a:pt x="0" y="257000"/>
                    </a:lnTo>
                    <a:cubicBezTo>
                      <a:pt x="78879" y="294393"/>
                      <a:pt x="167246" y="319136"/>
                      <a:pt x="262682" y="318392"/>
                    </a:cubicBezTo>
                    <a:cubicBezTo>
                      <a:pt x="546385" y="316717"/>
                      <a:pt x="666750" y="94033"/>
                      <a:pt x="941524" y="21851"/>
                    </a:cubicBezTo>
                    <a:cubicBezTo>
                      <a:pt x="1046448" y="-5682"/>
                      <a:pt x="1180207" y="-13123"/>
                      <a:pt x="1348383" y="34874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4309BD56-5AFA-FA5A-848C-FC1B40D2BFD5}"/>
                  </a:ext>
                </a:extLst>
              </p:cNvPr>
              <p:cNvSpPr/>
              <p:nvPr/>
            </p:nvSpPr>
            <p:spPr>
              <a:xfrm>
                <a:off x="9496593" y="3257130"/>
                <a:ext cx="1008976" cy="733116"/>
              </a:xfrm>
              <a:custGeom>
                <a:avLst/>
                <a:gdLst>
                  <a:gd name="connsiteX0" fmla="*/ 1310618 w 1423540"/>
                  <a:gd name="connsiteY0" fmla="*/ 1034338 h 1034337"/>
                  <a:gd name="connsiteX1" fmla="*/ 112737 w 1423540"/>
                  <a:gd name="connsiteY1" fmla="*/ 1034338 h 1034337"/>
                  <a:gd name="connsiteX2" fmla="*/ 0 w 1423540"/>
                  <a:gd name="connsiteY2" fmla="*/ 921600 h 1034337"/>
                  <a:gd name="connsiteX3" fmla="*/ 0 w 1423540"/>
                  <a:gd name="connsiteY3" fmla="*/ 235131 h 1034337"/>
                  <a:gd name="connsiteX4" fmla="*/ 53764 w 1423540"/>
                  <a:gd name="connsiteY4" fmla="*/ 260431 h 1034337"/>
                  <a:gd name="connsiteX5" fmla="*/ 300075 w 1423540"/>
                  <a:gd name="connsiteY5" fmla="*/ 318288 h 1034337"/>
                  <a:gd name="connsiteX6" fmla="*/ 661727 w 1423540"/>
                  <a:gd name="connsiteY6" fmla="*/ 176716 h 1034337"/>
                  <a:gd name="connsiteX7" fmla="*/ 969615 w 1423540"/>
                  <a:gd name="connsiteY7" fmla="*/ 22864 h 1034337"/>
                  <a:gd name="connsiteX8" fmla="*/ 1396194 w 1423540"/>
                  <a:gd name="connsiteY8" fmla="*/ 36073 h 1034337"/>
                  <a:gd name="connsiteX9" fmla="*/ 1423541 w 1423540"/>
                  <a:gd name="connsiteY9" fmla="*/ 43886 h 1034337"/>
                  <a:gd name="connsiteX10" fmla="*/ 1423541 w 1423540"/>
                  <a:gd name="connsiteY10" fmla="*/ 921600 h 1034337"/>
                  <a:gd name="connsiteX11" fmla="*/ 1310618 w 1423540"/>
                  <a:gd name="connsiteY11" fmla="*/ 1034338 h 1034337"/>
                  <a:gd name="connsiteX12" fmla="*/ 75158 w 1423540"/>
                  <a:gd name="connsiteY12" fmla="*/ 351216 h 1034337"/>
                  <a:gd name="connsiteX13" fmla="*/ 75158 w 1423540"/>
                  <a:gd name="connsiteY13" fmla="*/ 921414 h 1034337"/>
                  <a:gd name="connsiteX14" fmla="*/ 112737 w 1423540"/>
                  <a:gd name="connsiteY14" fmla="*/ 958993 h 1034337"/>
                  <a:gd name="connsiteX15" fmla="*/ 1310618 w 1423540"/>
                  <a:gd name="connsiteY15" fmla="*/ 958993 h 1034337"/>
                  <a:gd name="connsiteX16" fmla="*/ 1348197 w 1423540"/>
                  <a:gd name="connsiteY16" fmla="*/ 921414 h 1034337"/>
                  <a:gd name="connsiteX17" fmla="*/ 1348197 w 1423540"/>
                  <a:gd name="connsiteY17" fmla="*/ 100999 h 1034337"/>
                  <a:gd name="connsiteX18" fmla="*/ 988591 w 1423540"/>
                  <a:gd name="connsiteY18" fmla="*/ 95604 h 1034337"/>
                  <a:gd name="connsiteX19" fmla="*/ 703213 w 1423540"/>
                  <a:gd name="connsiteY19" fmla="*/ 239409 h 1034337"/>
                  <a:gd name="connsiteX20" fmla="*/ 300447 w 1423540"/>
                  <a:gd name="connsiteY20" fmla="*/ 393446 h 1034337"/>
                  <a:gd name="connsiteX21" fmla="*/ 75158 w 1423540"/>
                  <a:gd name="connsiteY21" fmla="*/ 351216 h 103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23540" h="1034337">
                    <a:moveTo>
                      <a:pt x="1310618" y="1034338"/>
                    </a:moveTo>
                    <a:lnTo>
                      <a:pt x="112737" y="1034338"/>
                    </a:lnTo>
                    <a:cubicBezTo>
                      <a:pt x="50602" y="1034338"/>
                      <a:pt x="0" y="983736"/>
                      <a:pt x="0" y="921600"/>
                    </a:cubicBezTo>
                    <a:lnTo>
                      <a:pt x="0" y="235131"/>
                    </a:lnTo>
                    <a:lnTo>
                      <a:pt x="53764" y="260431"/>
                    </a:lnTo>
                    <a:cubicBezTo>
                      <a:pt x="136178" y="299499"/>
                      <a:pt x="219335" y="318660"/>
                      <a:pt x="300075" y="318288"/>
                    </a:cubicBezTo>
                    <a:cubicBezTo>
                      <a:pt x="449461" y="317358"/>
                      <a:pt x="552524" y="249083"/>
                      <a:pt x="661727" y="176716"/>
                    </a:cubicBezTo>
                    <a:cubicBezTo>
                      <a:pt x="751396" y="117370"/>
                      <a:pt x="844228" y="55979"/>
                      <a:pt x="969615" y="22864"/>
                    </a:cubicBezTo>
                    <a:cubicBezTo>
                      <a:pt x="1100770" y="-11552"/>
                      <a:pt x="1244389" y="-7087"/>
                      <a:pt x="1396194" y="36073"/>
                    </a:cubicBezTo>
                    <a:lnTo>
                      <a:pt x="1423541" y="43886"/>
                    </a:lnTo>
                    <a:lnTo>
                      <a:pt x="1423541" y="921600"/>
                    </a:lnTo>
                    <a:cubicBezTo>
                      <a:pt x="1423541" y="983736"/>
                      <a:pt x="1372940" y="1034338"/>
                      <a:pt x="1310618" y="1034338"/>
                    </a:cubicBezTo>
                    <a:close/>
                    <a:moveTo>
                      <a:pt x="75158" y="351216"/>
                    </a:moveTo>
                    <a:lnTo>
                      <a:pt x="75158" y="921414"/>
                    </a:lnTo>
                    <a:cubicBezTo>
                      <a:pt x="75158" y="942064"/>
                      <a:pt x="92087" y="958993"/>
                      <a:pt x="112737" y="958993"/>
                    </a:cubicBezTo>
                    <a:lnTo>
                      <a:pt x="1310618" y="958993"/>
                    </a:lnTo>
                    <a:cubicBezTo>
                      <a:pt x="1331268" y="958993"/>
                      <a:pt x="1348197" y="942064"/>
                      <a:pt x="1348197" y="921414"/>
                    </a:cubicBezTo>
                    <a:lnTo>
                      <a:pt x="1348197" y="100999"/>
                    </a:lnTo>
                    <a:cubicBezTo>
                      <a:pt x="1219647" y="68443"/>
                      <a:pt x="1098724" y="66583"/>
                      <a:pt x="988591" y="95604"/>
                    </a:cubicBezTo>
                    <a:cubicBezTo>
                      <a:pt x="875295" y="125370"/>
                      <a:pt x="787859" y="183227"/>
                      <a:pt x="703213" y="239409"/>
                    </a:cubicBezTo>
                    <a:cubicBezTo>
                      <a:pt x="589731" y="314568"/>
                      <a:pt x="472157" y="392330"/>
                      <a:pt x="300447" y="393446"/>
                    </a:cubicBezTo>
                    <a:cubicBezTo>
                      <a:pt x="225475" y="393819"/>
                      <a:pt x="150316" y="379866"/>
                      <a:pt x="75158" y="351216"/>
                    </a:cubicBez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9D373C7C-06CC-DD00-0894-62E2AC2AD9BE}"/>
                  </a:ext>
                </a:extLst>
              </p:cNvPr>
              <p:cNvSpPr/>
              <p:nvPr/>
            </p:nvSpPr>
            <p:spPr>
              <a:xfrm>
                <a:off x="9627264" y="2795087"/>
                <a:ext cx="265298" cy="265297"/>
              </a:xfrm>
              <a:custGeom>
                <a:avLst/>
                <a:gdLst>
                  <a:gd name="connsiteX0" fmla="*/ 0 w 374302"/>
                  <a:gd name="connsiteY0" fmla="*/ 187151 h 374302"/>
                  <a:gd name="connsiteX1" fmla="*/ 187151 w 374302"/>
                  <a:gd name="connsiteY1" fmla="*/ 374303 h 374302"/>
                  <a:gd name="connsiteX2" fmla="*/ 374303 w 374302"/>
                  <a:gd name="connsiteY2" fmla="*/ 187151 h 374302"/>
                  <a:gd name="connsiteX3" fmla="*/ 187151 w 374302"/>
                  <a:gd name="connsiteY3" fmla="*/ 0 h 374302"/>
                  <a:gd name="connsiteX4" fmla="*/ 0 w 374302"/>
                  <a:gd name="connsiteY4" fmla="*/ 187151 h 37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302" h="374302">
                    <a:moveTo>
                      <a:pt x="0" y="187151"/>
                    </a:moveTo>
                    <a:cubicBezTo>
                      <a:pt x="0" y="290513"/>
                      <a:pt x="83790" y="374303"/>
                      <a:pt x="187151" y="374303"/>
                    </a:cubicBezTo>
                    <a:cubicBezTo>
                      <a:pt x="290513" y="374303"/>
                      <a:pt x="374303" y="290513"/>
                      <a:pt x="374303" y="187151"/>
                    </a:cubicBezTo>
                    <a:cubicBezTo>
                      <a:pt x="374303" y="83790"/>
                      <a:pt x="290513" y="0"/>
                      <a:pt x="187151" y="0"/>
                    </a:cubicBezTo>
                    <a:cubicBezTo>
                      <a:pt x="83790" y="0"/>
                      <a:pt x="0" y="83790"/>
                      <a:pt x="0" y="1871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56893888-078C-C4E8-FE8B-38F280882B36}"/>
                  </a:ext>
                </a:extLst>
              </p:cNvPr>
              <p:cNvSpPr/>
              <p:nvPr/>
            </p:nvSpPr>
            <p:spPr>
              <a:xfrm>
                <a:off x="9600629" y="2768320"/>
                <a:ext cx="318699" cy="318699"/>
              </a:xfrm>
              <a:custGeom>
                <a:avLst/>
                <a:gdLst>
                  <a:gd name="connsiteX0" fmla="*/ 224730 w 449646"/>
                  <a:gd name="connsiteY0" fmla="*/ 449647 h 449646"/>
                  <a:gd name="connsiteX1" fmla="*/ 0 w 449646"/>
                  <a:gd name="connsiteY1" fmla="*/ 224917 h 449646"/>
                  <a:gd name="connsiteX2" fmla="*/ 224730 w 449646"/>
                  <a:gd name="connsiteY2" fmla="*/ 0 h 449646"/>
                  <a:gd name="connsiteX3" fmla="*/ 449647 w 449646"/>
                  <a:gd name="connsiteY3" fmla="*/ 224917 h 449646"/>
                  <a:gd name="connsiteX4" fmla="*/ 224730 w 449646"/>
                  <a:gd name="connsiteY4" fmla="*/ 449647 h 449646"/>
                  <a:gd name="connsiteX5" fmla="*/ 224730 w 449646"/>
                  <a:gd name="connsiteY5" fmla="*/ 75344 h 449646"/>
                  <a:gd name="connsiteX6" fmla="*/ 75158 w 449646"/>
                  <a:gd name="connsiteY6" fmla="*/ 224917 h 449646"/>
                  <a:gd name="connsiteX7" fmla="*/ 224730 w 449646"/>
                  <a:gd name="connsiteY7" fmla="*/ 374489 h 449646"/>
                  <a:gd name="connsiteX8" fmla="*/ 374303 w 449646"/>
                  <a:gd name="connsiteY8" fmla="*/ 224917 h 449646"/>
                  <a:gd name="connsiteX9" fmla="*/ 224730 w 449646"/>
                  <a:gd name="connsiteY9" fmla="*/ 75344 h 449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9646" h="449646">
                    <a:moveTo>
                      <a:pt x="224730" y="449647"/>
                    </a:moveTo>
                    <a:cubicBezTo>
                      <a:pt x="100831" y="449647"/>
                      <a:pt x="0" y="348816"/>
                      <a:pt x="0" y="224917"/>
                    </a:cubicBezTo>
                    <a:cubicBezTo>
                      <a:pt x="0" y="101017"/>
                      <a:pt x="100831" y="0"/>
                      <a:pt x="224730" y="0"/>
                    </a:cubicBezTo>
                    <a:cubicBezTo>
                      <a:pt x="348630" y="0"/>
                      <a:pt x="449647" y="101017"/>
                      <a:pt x="449647" y="224917"/>
                    </a:cubicBezTo>
                    <a:cubicBezTo>
                      <a:pt x="449647" y="348816"/>
                      <a:pt x="348816" y="449647"/>
                      <a:pt x="224730" y="449647"/>
                    </a:cubicBezTo>
                    <a:close/>
                    <a:moveTo>
                      <a:pt x="224730" y="75344"/>
                    </a:moveTo>
                    <a:cubicBezTo>
                      <a:pt x="142317" y="75344"/>
                      <a:pt x="75158" y="142503"/>
                      <a:pt x="75158" y="224917"/>
                    </a:cubicBezTo>
                    <a:cubicBezTo>
                      <a:pt x="75158" y="307330"/>
                      <a:pt x="142317" y="374489"/>
                      <a:pt x="224730" y="374489"/>
                    </a:cubicBezTo>
                    <a:cubicBezTo>
                      <a:pt x="307144" y="374489"/>
                      <a:pt x="374303" y="307330"/>
                      <a:pt x="374303" y="224917"/>
                    </a:cubicBezTo>
                    <a:cubicBezTo>
                      <a:pt x="374303" y="142503"/>
                      <a:pt x="307330" y="75344"/>
                      <a:pt x="224730" y="7534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C3D37DD1-0E48-0334-F2CD-142CCC4542D5}"/>
                  </a:ext>
                </a:extLst>
              </p:cNvPr>
              <p:cNvSpPr/>
              <p:nvPr/>
            </p:nvSpPr>
            <p:spPr>
              <a:xfrm>
                <a:off x="9674997" y="3603376"/>
                <a:ext cx="665091" cy="231014"/>
              </a:xfrm>
              <a:custGeom>
                <a:avLst/>
                <a:gdLst>
                  <a:gd name="connsiteX0" fmla="*/ 900782 w 938361"/>
                  <a:gd name="connsiteY0" fmla="*/ 325934 h 325933"/>
                  <a:gd name="connsiteX1" fmla="*/ 37579 w 938361"/>
                  <a:gd name="connsiteY1" fmla="*/ 325934 h 325933"/>
                  <a:gd name="connsiteX2" fmla="*/ 0 w 938361"/>
                  <a:gd name="connsiteY2" fmla="*/ 288355 h 325933"/>
                  <a:gd name="connsiteX3" fmla="*/ 37579 w 938361"/>
                  <a:gd name="connsiteY3" fmla="*/ 250775 h 325933"/>
                  <a:gd name="connsiteX4" fmla="*/ 900782 w 938361"/>
                  <a:gd name="connsiteY4" fmla="*/ 250775 h 325933"/>
                  <a:gd name="connsiteX5" fmla="*/ 938361 w 938361"/>
                  <a:gd name="connsiteY5" fmla="*/ 288355 h 325933"/>
                  <a:gd name="connsiteX6" fmla="*/ 900782 w 938361"/>
                  <a:gd name="connsiteY6" fmla="*/ 325934 h 325933"/>
                  <a:gd name="connsiteX7" fmla="*/ 900782 w 938361"/>
                  <a:gd name="connsiteY7" fmla="*/ 75158 h 325933"/>
                  <a:gd name="connsiteX8" fmla="*/ 37579 w 938361"/>
                  <a:gd name="connsiteY8" fmla="*/ 75158 h 325933"/>
                  <a:gd name="connsiteX9" fmla="*/ 0 w 938361"/>
                  <a:gd name="connsiteY9" fmla="*/ 37579 h 325933"/>
                  <a:gd name="connsiteX10" fmla="*/ 37579 w 938361"/>
                  <a:gd name="connsiteY10" fmla="*/ 0 h 325933"/>
                  <a:gd name="connsiteX11" fmla="*/ 900782 w 938361"/>
                  <a:gd name="connsiteY11" fmla="*/ 0 h 325933"/>
                  <a:gd name="connsiteX12" fmla="*/ 938361 w 938361"/>
                  <a:gd name="connsiteY12" fmla="*/ 37579 h 325933"/>
                  <a:gd name="connsiteX13" fmla="*/ 900782 w 938361"/>
                  <a:gd name="connsiteY13" fmla="*/ 75158 h 325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38361" h="325933">
                    <a:moveTo>
                      <a:pt x="900782" y="325934"/>
                    </a:moveTo>
                    <a:lnTo>
                      <a:pt x="37579" y="325934"/>
                    </a:lnTo>
                    <a:cubicBezTo>
                      <a:pt x="16743" y="325934"/>
                      <a:pt x="0" y="309004"/>
                      <a:pt x="0" y="288355"/>
                    </a:cubicBezTo>
                    <a:cubicBezTo>
                      <a:pt x="0" y="267705"/>
                      <a:pt x="16929" y="250775"/>
                      <a:pt x="37579" y="250775"/>
                    </a:cubicBezTo>
                    <a:lnTo>
                      <a:pt x="900782" y="250775"/>
                    </a:lnTo>
                    <a:cubicBezTo>
                      <a:pt x="921618" y="250775"/>
                      <a:pt x="938361" y="267519"/>
                      <a:pt x="938361" y="288355"/>
                    </a:cubicBezTo>
                    <a:cubicBezTo>
                      <a:pt x="938361" y="309190"/>
                      <a:pt x="921618" y="325934"/>
                      <a:pt x="900782" y="325934"/>
                    </a:cubicBezTo>
                    <a:close/>
                    <a:moveTo>
                      <a:pt x="900782" y="75158"/>
                    </a:moveTo>
                    <a:lnTo>
                      <a:pt x="37579" y="75158"/>
                    </a:lnTo>
                    <a:cubicBezTo>
                      <a:pt x="16743" y="75158"/>
                      <a:pt x="0" y="58415"/>
                      <a:pt x="0" y="37579"/>
                    </a:cubicBezTo>
                    <a:cubicBezTo>
                      <a:pt x="0" y="16743"/>
                      <a:pt x="16929" y="0"/>
                      <a:pt x="37579" y="0"/>
                    </a:cubicBezTo>
                    <a:lnTo>
                      <a:pt x="900782" y="0"/>
                    </a:lnTo>
                    <a:cubicBezTo>
                      <a:pt x="921618" y="0"/>
                      <a:pt x="938361" y="16743"/>
                      <a:pt x="938361" y="37579"/>
                    </a:cubicBezTo>
                    <a:cubicBezTo>
                      <a:pt x="938361" y="58415"/>
                      <a:pt x="921618" y="75158"/>
                      <a:pt x="900782" y="7515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6F8C0D58-0705-C1E3-F71B-BD4FBA9C9F74}"/>
                  </a:ext>
                </a:extLst>
              </p:cNvPr>
              <p:cNvSpPr/>
              <p:nvPr/>
            </p:nvSpPr>
            <p:spPr>
              <a:xfrm>
                <a:off x="10000950" y="2775045"/>
                <a:ext cx="644652" cy="400452"/>
              </a:xfrm>
              <a:custGeom>
                <a:avLst/>
                <a:gdLst>
                  <a:gd name="connsiteX0" fmla="*/ 909526 w 909525"/>
                  <a:gd name="connsiteY0" fmla="*/ 427881 h 564988"/>
                  <a:gd name="connsiteX1" fmla="*/ 772418 w 909525"/>
                  <a:gd name="connsiteY1" fmla="*/ 564989 h 564988"/>
                  <a:gd name="connsiteX2" fmla="*/ 153107 w 909525"/>
                  <a:gd name="connsiteY2" fmla="*/ 564989 h 564988"/>
                  <a:gd name="connsiteX3" fmla="*/ 0 w 909525"/>
                  <a:gd name="connsiteY3" fmla="*/ 411696 h 564988"/>
                  <a:gd name="connsiteX4" fmla="*/ 16371 w 909525"/>
                  <a:gd name="connsiteY4" fmla="*/ 343607 h 564988"/>
                  <a:gd name="connsiteX5" fmla="*/ 129108 w 909525"/>
                  <a:gd name="connsiteY5" fmla="*/ 260449 h 564988"/>
                  <a:gd name="connsiteX6" fmla="*/ 127248 w 909525"/>
                  <a:gd name="connsiteY6" fmla="*/ 231428 h 564988"/>
                  <a:gd name="connsiteX7" fmla="*/ 358676 w 909525"/>
                  <a:gd name="connsiteY7" fmla="*/ 0 h 564988"/>
                  <a:gd name="connsiteX8" fmla="*/ 569454 w 909525"/>
                  <a:gd name="connsiteY8" fmla="*/ 135620 h 564988"/>
                  <a:gd name="connsiteX9" fmla="*/ 623962 w 909525"/>
                  <a:gd name="connsiteY9" fmla="*/ 124271 h 564988"/>
                  <a:gd name="connsiteX10" fmla="*/ 761070 w 909525"/>
                  <a:gd name="connsiteY10" fmla="*/ 261379 h 564988"/>
                  <a:gd name="connsiteX11" fmla="*/ 757907 w 909525"/>
                  <a:gd name="connsiteY11" fmla="*/ 290959 h 564988"/>
                  <a:gd name="connsiteX12" fmla="*/ 772418 w 909525"/>
                  <a:gd name="connsiteY12" fmla="*/ 290215 h 564988"/>
                  <a:gd name="connsiteX13" fmla="*/ 880690 w 909525"/>
                  <a:gd name="connsiteY13" fmla="*/ 343235 h 564988"/>
                  <a:gd name="connsiteX14" fmla="*/ 909526 w 909525"/>
                  <a:gd name="connsiteY14" fmla="*/ 427881 h 56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09525" h="564988">
                    <a:moveTo>
                      <a:pt x="909526" y="427881"/>
                    </a:moveTo>
                    <a:cubicBezTo>
                      <a:pt x="909526" y="503783"/>
                      <a:pt x="848134" y="564989"/>
                      <a:pt x="772418" y="564989"/>
                    </a:cubicBezTo>
                    <a:lnTo>
                      <a:pt x="153107" y="564989"/>
                    </a:lnTo>
                    <a:cubicBezTo>
                      <a:pt x="68461" y="564989"/>
                      <a:pt x="0" y="496342"/>
                      <a:pt x="0" y="411696"/>
                    </a:cubicBezTo>
                    <a:cubicBezTo>
                      <a:pt x="0" y="387325"/>
                      <a:pt x="5767" y="364071"/>
                      <a:pt x="16371" y="343607"/>
                    </a:cubicBezTo>
                    <a:cubicBezTo>
                      <a:pt x="37579" y="299889"/>
                      <a:pt x="79251" y="268077"/>
                      <a:pt x="129108" y="260449"/>
                    </a:cubicBezTo>
                    <a:cubicBezTo>
                      <a:pt x="127992" y="250961"/>
                      <a:pt x="127248" y="241288"/>
                      <a:pt x="127248" y="231428"/>
                    </a:cubicBezTo>
                    <a:cubicBezTo>
                      <a:pt x="127248" y="103436"/>
                      <a:pt x="230870" y="0"/>
                      <a:pt x="358676" y="0"/>
                    </a:cubicBezTo>
                    <a:cubicBezTo>
                      <a:pt x="452251" y="0"/>
                      <a:pt x="532805" y="55625"/>
                      <a:pt x="569454" y="135620"/>
                    </a:cubicBezTo>
                    <a:cubicBezTo>
                      <a:pt x="586197" y="128550"/>
                      <a:pt x="604614" y="124271"/>
                      <a:pt x="623962" y="124271"/>
                    </a:cubicBezTo>
                    <a:cubicBezTo>
                      <a:pt x="699864" y="124271"/>
                      <a:pt x="761070" y="185663"/>
                      <a:pt x="761070" y="261379"/>
                    </a:cubicBezTo>
                    <a:cubicBezTo>
                      <a:pt x="761070" y="271425"/>
                      <a:pt x="759954" y="281285"/>
                      <a:pt x="757907" y="290959"/>
                    </a:cubicBezTo>
                    <a:cubicBezTo>
                      <a:pt x="762744" y="290587"/>
                      <a:pt x="767581" y="290215"/>
                      <a:pt x="772418" y="290215"/>
                    </a:cubicBezTo>
                    <a:cubicBezTo>
                      <a:pt x="816508" y="290215"/>
                      <a:pt x="855576" y="310865"/>
                      <a:pt x="880690" y="343235"/>
                    </a:cubicBezTo>
                    <a:cubicBezTo>
                      <a:pt x="898736" y="367047"/>
                      <a:pt x="909526" y="396255"/>
                      <a:pt x="909526" y="427881"/>
                    </a:cubicBez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3D1B7BC7-B704-67B5-C09A-ACE6C5FD8B43}"/>
                  </a:ext>
                </a:extLst>
              </p:cNvPr>
              <p:cNvSpPr/>
              <p:nvPr/>
            </p:nvSpPr>
            <p:spPr>
              <a:xfrm>
                <a:off x="9974314" y="2748673"/>
                <a:ext cx="698056" cy="453590"/>
              </a:xfrm>
              <a:custGeom>
                <a:avLst/>
                <a:gdLst>
                  <a:gd name="connsiteX0" fmla="*/ 809997 w 984870"/>
                  <a:gd name="connsiteY0" fmla="*/ 639961 h 639960"/>
                  <a:gd name="connsiteX1" fmla="*/ 190686 w 984870"/>
                  <a:gd name="connsiteY1" fmla="*/ 639961 h 639960"/>
                  <a:gd name="connsiteX2" fmla="*/ 0 w 984870"/>
                  <a:gd name="connsiteY2" fmla="*/ 449089 h 639960"/>
                  <a:gd name="connsiteX3" fmla="*/ 20464 w 984870"/>
                  <a:gd name="connsiteY3" fmla="*/ 363885 h 639960"/>
                  <a:gd name="connsiteX4" fmla="*/ 127248 w 984870"/>
                  <a:gd name="connsiteY4" fmla="*/ 269193 h 639960"/>
                  <a:gd name="connsiteX5" fmla="*/ 127248 w 984870"/>
                  <a:gd name="connsiteY5" fmla="*/ 269007 h 639960"/>
                  <a:gd name="connsiteX6" fmla="*/ 396255 w 984870"/>
                  <a:gd name="connsiteY6" fmla="*/ 0 h 639960"/>
                  <a:gd name="connsiteX7" fmla="*/ 625450 w 984870"/>
                  <a:gd name="connsiteY7" fmla="*/ 127992 h 639960"/>
                  <a:gd name="connsiteX8" fmla="*/ 661541 w 984870"/>
                  <a:gd name="connsiteY8" fmla="*/ 124271 h 639960"/>
                  <a:gd name="connsiteX9" fmla="*/ 836228 w 984870"/>
                  <a:gd name="connsiteY9" fmla="*/ 292261 h 639960"/>
                  <a:gd name="connsiteX10" fmla="*/ 948035 w 984870"/>
                  <a:gd name="connsiteY10" fmla="*/ 357932 h 639960"/>
                  <a:gd name="connsiteX11" fmla="*/ 984870 w 984870"/>
                  <a:gd name="connsiteY11" fmla="*/ 465088 h 639960"/>
                  <a:gd name="connsiteX12" fmla="*/ 809997 w 984870"/>
                  <a:gd name="connsiteY12" fmla="*/ 639961 h 639960"/>
                  <a:gd name="connsiteX13" fmla="*/ 396255 w 984870"/>
                  <a:gd name="connsiteY13" fmla="*/ 75158 h 639960"/>
                  <a:gd name="connsiteX14" fmla="*/ 202406 w 984870"/>
                  <a:gd name="connsiteY14" fmla="*/ 269007 h 639960"/>
                  <a:gd name="connsiteX15" fmla="*/ 203894 w 984870"/>
                  <a:gd name="connsiteY15" fmla="*/ 293377 h 639960"/>
                  <a:gd name="connsiteX16" fmla="*/ 208359 w 984870"/>
                  <a:gd name="connsiteY16" fmla="*/ 329654 h 639960"/>
                  <a:gd name="connsiteX17" fmla="*/ 172269 w 984870"/>
                  <a:gd name="connsiteY17" fmla="*/ 335235 h 639960"/>
                  <a:gd name="connsiteX18" fmla="*/ 87623 w 984870"/>
                  <a:gd name="connsiteY18" fmla="*/ 397557 h 639960"/>
                  <a:gd name="connsiteX19" fmla="*/ 74972 w 984870"/>
                  <a:gd name="connsiteY19" fmla="*/ 449275 h 639960"/>
                  <a:gd name="connsiteX20" fmla="*/ 190500 w 984870"/>
                  <a:gd name="connsiteY20" fmla="*/ 564989 h 639960"/>
                  <a:gd name="connsiteX21" fmla="*/ 809811 w 984870"/>
                  <a:gd name="connsiteY21" fmla="*/ 564989 h 639960"/>
                  <a:gd name="connsiteX22" fmla="*/ 909340 w 984870"/>
                  <a:gd name="connsiteY22" fmla="*/ 465460 h 639960"/>
                  <a:gd name="connsiteX23" fmla="*/ 888318 w 984870"/>
                  <a:gd name="connsiteY23" fmla="*/ 404440 h 639960"/>
                  <a:gd name="connsiteX24" fmla="*/ 798835 w 984870"/>
                  <a:gd name="connsiteY24" fmla="*/ 366303 h 639960"/>
                  <a:gd name="connsiteX25" fmla="*/ 747861 w 984870"/>
                  <a:gd name="connsiteY25" fmla="*/ 371140 h 639960"/>
                  <a:gd name="connsiteX26" fmla="*/ 758465 w 984870"/>
                  <a:gd name="connsiteY26" fmla="*/ 321097 h 639960"/>
                  <a:gd name="connsiteX27" fmla="*/ 760884 w 984870"/>
                  <a:gd name="connsiteY27" fmla="*/ 299331 h 639960"/>
                  <a:gd name="connsiteX28" fmla="*/ 661355 w 984870"/>
                  <a:gd name="connsiteY28" fmla="*/ 199802 h 639960"/>
                  <a:gd name="connsiteX29" fmla="*/ 621543 w 984870"/>
                  <a:gd name="connsiteY29" fmla="*/ 207987 h 639960"/>
                  <a:gd name="connsiteX30" fmla="*/ 587871 w 984870"/>
                  <a:gd name="connsiteY30" fmla="*/ 222312 h 639960"/>
                  <a:gd name="connsiteX31" fmla="*/ 572616 w 984870"/>
                  <a:gd name="connsiteY31" fmla="*/ 189012 h 639960"/>
                  <a:gd name="connsiteX32" fmla="*/ 396255 w 984870"/>
                  <a:gd name="connsiteY32" fmla="*/ 75158 h 639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84870" h="639960">
                    <a:moveTo>
                      <a:pt x="809997" y="639961"/>
                    </a:moveTo>
                    <a:lnTo>
                      <a:pt x="190686" y="639961"/>
                    </a:lnTo>
                    <a:cubicBezTo>
                      <a:pt x="85576" y="639961"/>
                      <a:pt x="0" y="554385"/>
                      <a:pt x="0" y="449089"/>
                    </a:cubicBezTo>
                    <a:cubicBezTo>
                      <a:pt x="0" y="419323"/>
                      <a:pt x="7069" y="389744"/>
                      <a:pt x="20464" y="363885"/>
                    </a:cubicBezTo>
                    <a:cubicBezTo>
                      <a:pt x="42044" y="319422"/>
                      <a:pt x="80739" y="285378"/>
                      <a:pt x="127248" y="269193"/>
                    </a:cubicBezTo>
                    <a:lnTo>
                      <a:pt x="127248" y="269007"/>
                    </a:lnTo>
                    <a:cubicBezTo>
                      <a:pt x="127248" y="120737"/>
                      <a:pt x="247985" y="0"/>
                      <a:pt x="396255" y="0"/>
                    </a:cubicBezTo>
                    <a:cubicBezTo>
                      <a:pt x="490017" y="0"/>
                      <a:pt x="576895" y="49299"/>
                      <a:pt x="625450" y="127992"/>
                    </a:cubicBezTo>
                    <a:cubicBezTo>
                      <a:pt x="637356" y="125574"/>
                      <a:pt x="649263" y="124271"/>
                      <a:pt x="661541" y="124271"/>
                    </a:cubicBezTo>
                    <a:cubicBezTo>
                      <a:pt x="755675" y="124271"/>
                      <a:pt x="832693" y="199058"/>
                      <a:pt x="836228" y="292261"/>
                    </a:cubicBezTo>
                    <a:cubicBezTo>
                      <a:pt x="880318" y="298772"/>
                      <a:pt x="920130" y="322027"/>
                      <a:pt x="948035" y="357932"/>
                    </a:cubicBezTo>
                    <a:cubicBezTo>
                      <a:pt x="972034" y="388627"/>
                      <a:pt x="984870" y="425648"/>
                      <a:pt x="984870" y="465088"/>
                    </a:cubicBezTo>
                    <a:cubicBezTo>
                      <a:pt x="984684" y="561454"/>
                      <a:pt x="906363" y="639961"/>
                      <a:pt x="809997" y="639961"/>
                    </a:cubicBezTo>
                    <a:close/>
                    <a:moveTo>
                      <a:pt x="396255" y="75158"/>
                    </a:moveTo>
                    <a:cubicBezTo>
                      <a:pt x="289471" y="75158"/>
                      <a:pt x="202406" y="162037"/>
                      <a:pt x="202406" y="269007"/>
                    </a:cubicBezTo>
                    <a:cubicBezTo>
                      <a:pt x="202406" y="276820"/>
                      <a:pt x="202964" y="284820"/>
                      <a:pt x="203894" y="293377"/>
                    </a:cubicBezTo>
                    <a:lnTo>
                      <a:pt x="208359" y="329654"/>
                    </a:lnTo>
                    <a:lnTo>
                      <a:pt x="172269" y="335235"/>
                    </a:lnTo>
                    <a:cubicBezTo>
                      <a:pt x="135434" y="340816"/>
                      <a:pt x="103808" y="364071"/>
                      <a:pt x="87623" y="397557"/>
                    </a:cubicBezTo>
                    <a:cubicBezTo>
                      <a:pt x="79251" y="413742"/>
                      <a:pt x="74972" y="431416"/>
                      <a:pt x="74972" y="449275"/>
                    </a:cubicBezTo>
                    <a:cubicBezTo>
                      <a:pt x="74972" y="513085"/>
                      <a:pt x="126690" y="564989"/>
                      <a:pt x="190500" y="564989"/>
                    </a:cubicBezTo>
                    <a:lnTo>
                      <a:pt x="809811" y="564989"/>
                    </a:lnTo>
                    <a:cubicBezTo>
                      <a:pt x="864691" y="564989"/>
                      <a:pt x="909340" y="520340"/>
                      <a:pt x="909340" y="465460"/>
                    </a:cubicBezTo>
                    <a:cubicBezTo>
                      <a:pt x="909340" y="443136"/>
                      <a:pt x="902084" y="422114"/>
                      <a:pt x="888318" y="404440"/>
                    </a:cubicBezTo>
                    <a:cubicBezTo>
                      <a:pt x="867110" y="376907"/>
                      <a:pt x="833251" y="362955"/>
                      <a:pt x="798835" y="366303"/>
                    </a:cubicBezTo>
                    <a:lnTo>
                      <a:pt x="747861" y="371140"/>
                    </a:lnTo>
                    <a:lnTo>
                      <a:pt x="758465" y="321097"/>
                    </a:lnTo>
                    <a:cubicBezTo>
                      <a:pt x="759954" y="313655"/>
                      <a:pt x="760884" y="306400"/>
                      <a:pt x="760884" y="299331"/>
                    </a:cubicBezTo>
                    <a:cubicBezTo>
                      <a:pt x="760884" y="244450"/>
                      <a:pt x="716235" y="199802"/>
                      <a:pt x="661355" y="199802"/>
                    </a:cubicBezTo>
                    <a:cubicBezTo>
                      <a:pt x="647960" y="199802"/>
                      <a:pt x="634566" y="202592"/>
                      <a:pt x="621543" y="207987"/>
                    </a:cubicBezTo>
                    <a:lnTo>
                      <a:pt x="587871" y="222312"/>
                    </a:lnTo>
                    <a:lnTo>
                      <a:pt x="572616" y="189012"/>
                    </a:lnTo>
                    <a:cubicBezTo>
                      <a:pt x="541362" y="119621"/>
                      <a:pt x="471971" y="75158"/>
                      <a:pt x="396255" y="75158"/>
                    </a:cubicBezTo>
                    <a:close/>
                  </a:path>
                </a:pathLst>
              </a:custGeom>
              <a:solidFill>
                <a:srgbClr val="403F3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3" name="椭圆 42">
            <a:extLst>
              <a:ext uri="{FF2B5EF4-FFF2-40B4-BE49-F238E27FC236}">
                <a16:creationId xmlns:a16="http://schemas.microsoft.com/office/drawing/2014/main" id="{38C7A7BB-40DA-A84E-1339-502B72699478}"/>
              </a:ext>
            </a:extLst>
          </p:cNvPr>
          <p:cNvSpPr/>
          <p:nvPr/>
        </p:nvSpPr>
        <p:spPr>
          <a:xfrm>
            <a:off x="10479781" y="2066790"/>
            <a:ext cx="680017" cy="6800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203200" dir="5400000" algn="t" rotWithShape="0">
              <a:schemeClr val="accent3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1E19A04-12D2-02CB-C631-83282D7047B7}"/>
              </a:ext>
            </a:extLst>
          </p:cNvPr>
          <p:cNvSpPr txBox="1"/>
          <p:nvPr/>
        </p:nvSpPr>
        <p:spPr>
          <a:xfrm>
            <a:off x="10526527" y="2165988"/>
            <a:ext cx="58541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cs typeface="+mn-ea"/>
                <a:sym typeface="+mn-lt"/>
              </a:rPr>
              <a:t>04</a:t>
            </a:r>
            <a:endParaRPr lang="zh-CN" altLang="en-US" sz="28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38D23D97-A738-B787-E273-08B00994D8D0}"/>
              </a:ext>
            </a:extLst>
          </p:cNvPr>
          <p:cNvGrpSpPr/>
          <p:nvPr/>
        </p:nvGrpSpPr>
        <p:grpSpPr>
          <a:xfrm>
            <a:off x="3597236" y="2301641"/>
            <a:ext cx="1735095" cy="1735095"/>
            <a:chOff x="3503873" y="2452271"/>
            <a:chExt cx="1735095" cy="1735095"/>
          </a:xfrm>
        </p:grpSpPr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0EBE611C-A88F-937A-441A-3ED8B9F8E62C}"/>
                </a:ext>
              </a:extLst>
            </p:cNvPr>
            <p:cNvSpPr/>
            <p:nvPr/>
          </p:nvSpPr>
          <p:spPr>
            <a:xfrm>
              <a:off x="3503873" y="2452271"/>
              <a:ext cx="1735095" cy="1735095"/>
            </a:xfrm>
            <a:prstGeom prst="round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79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EC0FCEEA-3CE5-4278-8ECB-D2107F913D07}"/>
                </a:ext>
              </a:extLst>
            </p:cNvPr>
            <p:cNvGrpSpPr/>
            <p:nvPr/>
          </p:nvGrpSpPr>
          <p:grpSpPr>
            <a:xfrm>
              <a:off x="3816379" y="2816225"/>
              <a:ext cx="1163694" cy="1108075"/>
              <a:chOff x="5045104" y="-1031875"/>
              <a:chExt cx="1667184" cy="1587500"/>
            </a:xfrm>
          </p:grpSpPr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1F9FEC51-2A7F-0BE7-D05B-C0BAC3872540}"/>
                  </a:ext>
                </a:extLst>
              </p:cNvPr>
              <p:cNvSpPr/>
              <p:nvPr/>
            </p:nvSpPr>
            <p:spPr>
              <a:xfrm>
                <a:off x="5045104" y="-1031875"/>
                <a:ext cx="1429015" cy="1508125"/>
              </a:xfrm>
              <a:custGeom>
                <a:avLst/>
                <a:gdLst>
                  <a:gd name="connsiteX0" fmla="*/ 714507 w 1429015"/>
                  <a:gd name="connsiteY0" fmla="*/ 476249 h 1508125"/>
                  <a:gd name="connsiteX1" fmla="*/ 714507 w 1429015"/>
                  <a:gd name="connsiteY1" fmla="*/ 317500 h 1508125"/>
                  <a:gd name="connsiteX2" fmla="*/ 1111457 w 1429015"/>
                  <a:gd name="connsiteY2" fmla="*/ 317500 h 1508125"/>
                  <a:gd name="connsiteX3" fmla="*/ 1111457 w 1429015"/>
                  <a:gd name="connsiteY3" fmla="*/ 476249 h 1508125"/>
                  <a:gd name="connsiteX4" fmla="*/ 714507 w 1429015"/>
                  <a:gd name="connsiteY4" fmla="*/ 476249 h 1508125"/>
                  <a:gd name="connsiteX5" fmla="*/ 714507 w 1429015"/>
                  <a:gd name="connsiteY5" fmla="*/ 714374 h 1508125"/>
                  <a:gd name="connsiteX6" fmla="*/ 714507 w 1429015"/>
                  <a:gd name="connsiteY6" fmla="*/ 555625 h 1508125"/>
                  <a:gd name="connsiteX7" fmla="*/ 952677 w 1429015"/>
                  <a:gd name="connsiteY7" fmla="*/ 555625 h 1508125"/>
                  <a:gd name="connsiteX8" fmla="*/ 952677 w 1429015"/>
                  <a:gd name="connsiteY8" fmla="*/ 714374 h 1508125"/>
                  <a:gd name="connsiteX9" fmla="*/ 714507 w 1429015"/>
                  <a:gd name="connsiteY9" fmla="*/ 714374 h 1508125"/>
                  <a:gd name="connsiteX10" fmla="*/ 158780 w 1429015"/>
                  <a:gd name="connsiteY10" fmla="*/ 158751 h 1508125"/>
                  <a:gd name="connsiteX11" fmla="*/ 158780 w 1429015"/>
                  <a:gd name="connsiteY11" fmla="*/ 1349376 h 1508125"/>
                  <a:gd name="connsiteX12" fmla="*/ 793898 w 1429015"/>
                  <a:gd name="connsiteY12" fmla="*/ 1349376 h 1508125"/>
                  <a:gd name="connsiteX13" fmla="*/ 793898 w 1429015"/>
                  <a:gd name="connsiteY13" fmla="*/ 1508125 h 1508125"/>
                  <a:gd name="connsiteX14" fmla="*/ 79390 w 1429015"/>
                  <a:gd name="connsiteY14" fmla="*/ 1508125 h 1508125"/>
                  <a:gd name="connsiteX15" fmla="*/ 0 w 1429015"/>
                  <a:gd name="connsiteY15" fmla="*/ 1428750 h 1508125"/>
                  <a:gd name="connsiteX16" fmla="*/ 0 w 1429015"/>
                  <a:gd name="connsiteY16" fmla="*/ 79375 h 1508125"/>
                  <a:gd name="connsiteX17" fmla="*/ 79390 w 1429015"/>
                  <a:gd name="connsiteY17" fmla="*/ 0 h 1508125"/>
                  <a:gd name="connsiteX18" fmla="*/ 1349627 w 1429015"/>
                  <a:gd name="connsiteY18" fmla="*/ 0 h 1508125"/>
                  <a:gd name="connsiteX19" fmla="*/ 1429015 w 1429015"/>
                  <a:gd name="connsiteY19" fmla="*/ 79375 h 1508125"/>
                  <a:gd name="connsiteX20" fmla="*/ 1429015 w 1429015"/>
                  <a:gd name="connsiteY20" fmla="*/ 635001 h 1508125"/>
                  <a:gd name="connsiteX21" fmla="*/ 1270236 w 1429015"/>
                  <a:gd name="connsiteY21" fmla="*/ 635001 h 1508125"/>
                  <a:gd name="connsiteX22" fmla="*/ 1270236 w 1429015"/>
                  <a:gd name="connsiteY22" fmla="*/ 158751 h 1508125"/>
                  <a:gd name="connsiteX23" fmla="*/ 158780 w 1429015"/>
                  <a:gd name="connsiteY23" fmla="*/ 158751 h 1508125"/>
                  <a:gd name="connsiteX24" fmla="*/ 372180 w 1429015"/>
                  <a:gd name="connsiteY24" fmla="*/ 397114 h 1508125"/>
                  <a:gd name="connsiteX25" fmla="*/ 456492 w 1429015"/>
                  <a:gd name="connsiteY25" fmla="*/ 277813 h 1508125"/>
                  <a:gd name="connsiteX26" fmla="*/ 540882 w 1429015"/>
                  <a:gd name="connsiteY26" fmla="*/ 397114 h 1508125"/>
                  <a:gd name="connsiteX27" fmla="*/ 674813 w 1429015"/>
                  <a:gd name="connsiteY27" fmla="*/ 444501 h 1508125"/>
                  <a:gd name="connsiteX28" fmla="*/ 592963 w 1429015"/>
                  <a:gd name="connsiteY28" fmla="*/ 565706 h 1508125"/>
                  <a:gd name="connsiteX29" fmla="*/ 591374 w 1429015"/>
                  <a:gd name="connsiteY29" fmla="*/ 714374 h 1508125"/>
                  <a:gd name="connsiteX30" fmla="*/ 456492 w 1429015"/>
                  <a:gd name="connsiteY30" fmla="*/ 669925 h 1508125"/>
                  <a:gd name="connsiteX31" fmla="*/ 321528 w 1429015"/>
                  <a:gd name="connsiteY31" fmla="*/ 714374 h 1508125"/>
                  <a:gd name="connsiteX32" fmla="*/ 320099 w 1429015"/>
                  <a:gd name="connsiteY32" fmla="*/ 565706 h 1508125"/>
                  <a:gd name="connsiteX33" fmla="*/ 238169 w 1429015"/>
                  <a:gd name="connsiteY33" fmla="*/ 444501 h 1508125"/>
                  <a:gd name="connsiteX34" fmla="*/ 372180 w 1429015"/>
                  <a:gd name="connsiteY34" fmla="*/ 397114 h 150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429015" h="1508125">
                    <a:moveTo>
                      <a:pt x="714507" y="476249"/>
                    </a:moveTo>
                    <a:lnTo>
                      <a:pt x="714507" y="317500"/>
                    </a:lnTo>
                    <a:lnTo>
                      <a:pt x="1111457" y="317500"/>
                    </a:lnTo>
                    <a:lnTo>
                      <a:pt x="1111457" y="476249"/>
                    </a:lnTo>
                    <a:lnTo>
                      <a:pt x="714507" y="476249"/>
                    </a:lnTo>
                    <a:close/>
                    <a:moveTo>
                      <a:pt x="714507" y="714374"/>
                    </a:moveTo>
                    <a:lnTo>
                      <a:pt x="714507" y="555625"/>
                    </a:lnTo>
                    <a:lnTo>
                      <a:pt x="952677" y="555625"/>
                    </a:lnTo>
                    <a:lnTo>
                      <a:pt x="952677" y="714374"/>
                    </a:lnTo>
                    <a:lnTo>
                      <a:pt x="714507" y="714374"/>
                    </a:lnTo>
                    <a:close/>
                    <a:moveTo>
                      <a:pt x="158780" y="158751"/>
                    </a:moveTo>
                    <a:lnTo>
                      <a:pt x="158780" y="1349376"/>
                    </a:lnTo>
                    <a:lnTo>
                      <a:pt x="793898" y="1349376"/>
                    </a:lnTo>
                    <a:lnTo>
                      <a:pt x="793898" y="1508125"/>
                    </a:lnTo>
                    <a:lnTo>
                      <a:pt x="79390" y="1508125"/>
                    </a:lnTo>
                    <a:cubicBezTo>
                      <a:pt x="35544" y="1508125"/>
                      <a:pt x="0" y="1472587"/>
                      <a:pt x="0" y="1428750"/>
                    </a:cubicBezTo>
                    <a:lnTo>
                      <a:pt x="0" y="79375"/>
                    </a:lnTo>
                    <a:cubicBezTo>
                      <a:pt x="0" y="35538"/>
                      <a:pt x="35544" y="0"/>
                      <a:pt x="79390" y="0"/>
                    </a:cubicBezTo>
                    <a:lnTo>
                      <a:pt x="1349627" y="0"/>
                    </a:lnTo>
                    <a:cubicBezTo>
                      <a:pt x="1393472" y="0"/>
                      <a:pt x="1429015" y="35538"/>
                      <a:pt x="1429015" y="79375"/>
                    </a:cubicBezTo>
                    <a:lnTo>
                      <a:pt x="1429015" y="635001"/>
                    </a:lnTo>
                    <a:lnTo>
                      <a:pt x="1270236" y="635001"/>
                    </a:lnTo>
                    <a:lnTo>
                      <a:pt x="1270236" y="158751"/>
                    </a:lnTo>
                    <a:lnTo>
                      <a:pt x="158780" y="158751"/>
                    </a:lnTo>
                    <a:close/>
                    <a:moveTo>
                      <a:pt x="372180" y="397114"/>
                    </a:moveTo>
                    <a:lnTo>
                      <a:pt x="456492" y="277813"/>
                    </a:lnTo>
                    <a:lnTo>
                      <a:pt x="540882" y="397114"/>
                    </a:lnTo>
                    <a:lnTo>
                      <a:pt x="674813" y="444501"/>
                    </a:lnTo>
                    <a:lnTo>
                      <a:pt x="592963" y="565706"/>
                    </a:lnTo>
                    <a:lnTo>
                      <a:pt x="591374" y="714374"/>
                    </a:lnTo>
                    <a:lnTo>
                      <a:pt x="456492" y="669925"/>
                    </a:lnTo>
                    <a:lnTo>
                      <a:pt x="321528" y="714374"/>
                    </a:lnTo>
                    <a:lnTo>
                      <a:pt x="320099" y="565706"/>
                    </a:lnTo>
                    <a:lnTo>
                      <a:pt x="238169" y="444501"/>
                    </a:lnTo>
                    <a:lnTo>
                      <a:pt x="372180" y="397114"/>
                    </a:lnTo>
                    <a:close/>
                  </a:path>
                </a:pathLst>
              </a:custGeom>
              <a:solidFill>
                <a:schemeClr val="bg1"/>
              </a:solidFill>
              <a:ln w="18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543F9A48-2CED-68B7-1E2A-5A85D60D919C}"/>
                  </a:ext>
                </a:extLst>
              </p:cNvPr>
              <p:cNvSpPr/>
              <p:nvPr/>
            </p:nvSpPr>
            <p:spPr>
              <a:xfrm>
                <a:off x="5997781" y="-317504"/>
                <a:ext cx="714507" cy="873129"/>
              </a:xfrm>
              <a:custGeom>
                <a:avLst/>
                <a:gdLst>
                  <a:gd name="connsiteX0" fmla="*/ 555729 w 714507"/>
                  <a:gd name="connsiteY0" fmla="*/ 714379 h 873129"/>
                  <a:gd name="connsiteX1" fmla="*/ 476339 w 714507"/>
                  <a:gd name="connsiteY1" fmla="*/ 714379 h 873129"/>
                  <a:gd name="connsiteX2" fmla="*/ 476339 w 714507"/>
                  <a:gd name="connsiteY2" fmla="*/ 393466 h 873129"/>
                  <a:gd name="connsiteX3" fmla="*/ 555729 w 714507"/>
                  <a:gd name="connsiteY3" fmla="*/ 431170 h 873129"/>
                  <a:gd name="connsiteX4" fmla="*/ 555729 w 714507"/>
                  <a:gd name="connsiteY4" fmla="*/ 714379 h 873129"/>
                  <a:gd name="connsiteX5" fmla="*/ 158781 w 714507"/>
                  <a:gd name="connsiteY5" fmla="*/ 217492 h 873129"/>
                  <a:gd name="connsiteX6" fmla="*/ 317560 w 714507"/>
                  <a:gd name="connsiteY6" fmla="*/ 179788 h 873129"/>
                  <a:gd name="connsiteX7" fmla="*/ 317560 w 714507"/>
                  <a:gd name="connsiteY7" fmla="*/ 714379 h 873129"/>
                  <a:gd name="connsiteX8" fmla="*/ 158781 w 714507"/>
                  <a:gd name="connsiteY8" fmla="*/ 714379 h 873129"/>
                  <a:gd name="connsiteX9" fmla="*/ 158781 w 714507"/>
                  <a:gd name="connsiteY9" fmla="*/ 217492 h 873129"/>
                  <a:gd name="connsiteX10" fmla="*/ 476339 w 714507"/>
                  <a:gd name="connsiteY10" fmla="*/ 217650 h 873129"/>
                  <a:gd name="connsiteX11" fmla="*/ 476339 w 714507"/>
                  <a:gd name="connsiteY11" fmla="*/ 79379 h 873129"/>
                  <a:gd name="connsiteX12" fmla="*/ 396954 w 714507"/>
                  <a:gd name="connsiteY12" fmla="*/ 0 h 873129"/>
                  <a:gd name="connsiteX13" fmla="*/ 378611 w 714507"/>
                  <a:gd name="connsiteY13" fmla="*/ 2147 h 873129"/>
                  <a:gd name="connsiteX14" fmla="*/ 61051 w 714507"/>
                  <a:gd name="connsiteY14" fmla="*/ 77554 h 873129"/>
                  <a:gd name="connsiteX15" fmla="*/ 0 w 714507"/>
                  <a:gd name="connsiteY15" fmla="*/ 154785 h 873129"/>
                  <a:gd name="connsiteX16" fmla="*/ 0 w 714507"/>
                  <a:gd name="connsiteY16" fmla="*/ 793754 h 873129"/>
                  <a:gd name="connsiteX17" fmla="*/ 79390 w 714507"/>
                  <a:gd name="connsiteY17" fmla="*/ 873130 h 873129"/>
                  <a:gd name="connsiteX18" fmla="*/ 635119 w 714507"/>
                  <a:gd name="connsiteY18" fmla="*/ 873130 h 873129"/>
                  <a:gd name="connsiteX19" fmla="*/ 714508 w 714507"/>
                  <a:gd name="connsiteY19" fmla="*/ 793754 h 873129"/>
                  <a:gd name="connsiteX20" fmla="*/ 714508 w 714507"/>
                  <a:gd name="connsiteY20" fmla="*/ 381004 h 873129"/>
                  <a:gd name="connsiteX21" fmla="*/ 669178 w 714507"/>
                  <a:gd name="connsiteY21" fmla="*/ 309250 h 873129"/>
                  <a:gd name="connsiteX22" fmla="*/ 476339 w 714507"/>
                  <a:gd name="connsiteY22" fmla="*/ 217650 h 87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14507" h="873129">
                    <a:moveTo>
                      <a:pt x="555729" y="714379"/>
                    </a:moveTo>
                    <a:lnTo>
                      <a:pt x="476339" y="714379"/>
                    </a:lnTo>
                    <a:lnTo>
                      <a:pt x="476339" y="393466"/>
                    </a:lnTo>
                    <a:lnTo>
                      <a:pt x="555729" y="431170"/>
                    </a:lnTo>
                    <a:lnTo>
                      <a:pt x="555729" y="714379"/>
                    </a:lnTo>
                    <a:close/>
                    <a:moveTo>
                      <a:pt x="158781" y="217492"/>
                    </a:moveTo>
                    <a:lnTo>
                      <a:pt x="317560" y="179788"/>
                    </a:lnTo>
                    <a:lnTo>
                      <a:pt x="317560" y="714379"/>
                    </a:lnTo>
                    <a:lnTo>
                      <a:pt x="158781" y="714379"/>
                    </a:lnTo>
                    <a:lnTo>
                      <a:pt x="158781" y="217492"/>
                    </a:lnTo>
                    <a:close/>
                    <a:moveTo>
                      <a:pt x="476339" y="217650"/>
                    </a:moveTo>
                    <a:lnTo>
                      <a:pt x="476339" y="79379"/>
                    </a:lnTo>
                    <a:cubicBezTo>
                      <a:pt x="476340" y="35542"/>
                      <a:pt x="440799" y="2"/>
                      <a:pt x="396954" y="0"/>
                    </a:cubicBezTo>
                    <a:cubicBezTo>
                      <a:pt x="390776" y="0"/>
                      <a:pt x="384621" y="720"/>
                      <a:pt x="378611" y="2147"/>
                    </a:cubicBezTo>
                    <a:lnTo>
                      <a:pt x="61051" y="77554"/>
                    </a:lnTo>
                    <a:cubicBezTo>
                      <a:pt x="25326" y="86047"/>
                      <a:pt x="0" y="118036"/>
                      <a:pt x="0" y="154785"/>
                    </a:cubicBezTo>
                    <a:lnTo>
                      <a:pt x="0" y="793754"/>
                    </a:lnTo>
                    <a:cubicBezTo>
                      <a:pt x="0" y="837592"/>
                      <a:pt x="35545" y="873130"/>
                      <a:pt x="79390" y="873130"/>
                    </a:cubicBezTo>
                    <a:lnTo>
                      <a:pt x="635119" y="873130"/>
                    </a:lnTo>
                    <a:cubicBezTo>
                      <a:pt x="678965" y="873130"/>
                      <a:pt x="714508" y="837592"/>
                      <a:pt x="714508" y="793754"/>
                    </a:cubicBezTo>
                    <a:lnTo>
                      <a:pt x="714508" y="381004"/>
                    </a:lnTo>
                    <a:cubicBezTo>
                      <a:pt x="714530" y="350340"/>
                      <a:pt x="696882" y="322404"/>
                      <a:pt x="669178" y="309250"/>
                    </a:cubicBezTo>
                    <a:lnTo>
                      <a:pt x="476339" y="217650"/>
                    </a:lnTo>
                    <a:close/>
                  </a:path>
                </a:pathLst>
              </a:custGeom>
              <a:solidFill>
                <a:schemeClr val="bg1"/>
              </a:solidFill>
              <a:ln w="18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81F17891-E44A-1644-07F0-792790633C13}"/>
              </a:ext>
            </a:extLst>
          </p:cNvPr>
          <p:cNvGrpSpPr/>
          <p:nvPr/>
        </p:nvGrpSpPr>
        <p:grpSpPr>
          <a:xfrm>
            <a:off x="6452257" y="2301641"/>
            <a:ext cx="1735095" cy="1735095"/>
            <a:chOff x="6358894" y="2452271"/>
            <a:chExt cx="1735095" cy="1735095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E55A089B-4608-A2A1-19BF-8A391DA12C2D}"/>
                </a:ext>
              </a:extLst>
            </p:cNvPr>
            <p:cNvSpPr/>
            <p:nvPr/>
          </p:nvSpPr>
          <p:spPr>
            <a:xfrm>
              <a:off x="6358894" y="2452271"/>
              <a:ext cx="1735095" cy="1735095"/>
            </a:xfrm>
            <a:prstGeom prst="round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79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92CF531-797C-101D-26DA-7405B8AAE336}"/>
                </a:ext>
              </a:extLst>
            </p:cNvPr>
            <p:cNvGrpSpPr/>
            <p:nvPr/>
          </p:nvGrpSpPr>
          <p:grpSpPr>
            <a:xfrm>
              <a:off x="6694641" y="2613025"/>
              <a:ext cx="1119054" cy="1425356"/>
              <a:chOff x="5310340" y="2476500"/>
              <a:chExt cx="1495453" cy="1904781"/>
            </a:xfrm>
          </p:grpSpPr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765CB336-CCEC-13E5-64C2-8469D5DC0289}"/>
                  </a:ext>
                </a:extLst>
              </p:cNvPr>
              <p:cNvSpPr/>
              <p:nvPr/>
            </p:nvSpPr>
            <p:spPr>
              <a:xfrm>
                <a:off x="5310340" y="2561129"/>
                <a:ext cx="1314454" cy="1765687"/>
              </a:xfrm>
              <a:custGeom>
                <a:avLst/>
                <a:gdLst>
                  <a:gd name="connsiteX0" fmla="*/ 1314455 w 1314454"/>
                  <a:gd name="connsiteY0" fmla="*/ 1625629 h 1765687"/>
                  <a:gd name="connsiteX1" fmla="*/ 1174396 w 1314454"/>
                  <a:gd name="connsiteY1" fmla="*/ 1765687 h 1765687"/>
                  <a:gd name="connsiteX2" fmla="*/ 140058 w 1314454"/>
                  <a:gd name="connsiteY2" fmla="*/ 1765687 h 1765687"/>
                  <a:gd name="connsiteX3" fmla="*/ 0 w 1314454"/>
                  <a:gd name="connsiteY3" fmla="*/ 1625629 h 1765687"/>
                  <a:gd name="connsiteX4" fmla="*/ 0 w 1314454"/>
                  <a:gd name="connsiteY4" fmla="*/ 140056 h 1765687"/>
                  <a:gd name="connsiteX5" fmla="*/ 140058 w 1314454"/>
                  <a:gd name="connsiteY5" fmla="*/ 0 h 1765687"/>
                  <a:gd name="connsiteX6" fmla="*/ 1174396 w 1314454"/>
                  <a:gd name="connsiteY6" fmla="*/ 0 h 1765687"/>
                  <a:gd name="connsiteX7" fmla="*/ 1314455 w 1314454"/>
                  <a:gd name="connsiteY7" fmla="*/ 140056 h 1765687"/>
                  <a:gd name="connsiteX8" fmla="*/ 1314455 w 1314454"/>
                  <a:gd name="connsiteY8" fmla="*/ 1625629 h 176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4" h="1765687">
                    <a:moveTo>
                      <a:pt x="1314455" y="1625629"/>
                    </a:moveTo>
                    <a:cubicBezTo>
                      <a:pt x="1314455" y="1703005"/>
                      <a:pt x="1251772" y="1765687"/>
                      <a:pt x="1174396" y="1765687"/>
                    </a:cubicBezTo>
                    <a:lnTo>
                      <a:pt x="140058" y="1765687"/>
                    </a:lnTo>
                    <a:cubicBezTo>
                      <a:pt x="62682" y="1765687"/>
                      <a:pt x="0" y="1703005"/>
                      <a:pt x="0" y="1625629"/>
                    </a:cubicBezTo>
                    <a:lnTo>
                      <a:pt x="0" y="140056"/>
                    </a:lnTo>
                    <a:cubicBezTo>
                      <a:pt x="0" y="62682"/>
                      <a:pt x="62682" y="0"/>
                      <a:pt x="140058" y="0"/>
                    </a:cubicBezTo>
                    <a:lnTo>
                      <a:pt x="1174396" y="0"/>
                    </a:lnTo>
                    <a:cubicBezTo>
                      <a:pt x="1251772" y="0"/>
                      <a:pt x="1314455" y="62682"/>
                      <a:pt x="1314455" y="140056"/>
                    </a:cubicBezTo>
                    <a:lnTo>
                      <a:pt x="1314455" y="1625629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6A6CBC9E-3123-083C-6745-95696EF1C1B5}"/>
                  </a:ext>
                </a:extLst>
              </p:cNvPr>
              <p:cNvSpPr/>
              <p:nvPr/>
            </p:nvSpPr>
            <p:spPr>
              <a:xfrm>
                <a:off x="5463417" y="2641481"/>
                <a:ext cx="1069307" cy="1537651"/>
              </a:xfrm>
              <a:custGeom>
                <a:avLst/>
                <a:gdLst>
                  <a:gd name="connsiteX0" fmla="*/ 0 w 1069307"/>
                  <a:gd name="connsiteY0" fmla="*/ 0 h 1537651"/>
                  <a:gd name="connsiteX1" fmla="*/ 1069308 w 1069307"/>
                  <a:gd name="connsiteY1" fmla="*/ 0 h 1537651"/>
                  <a:gd name="connsiteX2" fmla="*/ 1069308 w 1069307"/>
                  <a:gd name="connsiteY2" fmla="*/ 1537652 h 1537651"/>
                  <a:gd name="connsiteX3" fmla="*/ 0 w 1069307"/>
                  <a:gd name="connsiteY3" fmla="*/ 1537652 h 153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307" h="1537651">
                    <a:moveTo>
                      <a:pt x="0" y="0"/>
                    </a:moveTo>
                    <a:lnTo>
                      <a:pt x="1069308" y="0"/>
                    </a:lnTo>
                    <a:lnTo>
                      <a:pt x="1069308" y="1537652"/>
                    </a:lnTo>
                    <a:lnTo>
                      <a:pt x="0" y="1537652"/>
                    </a:lnTo>
                    <a:close/>
                  </a:path>
                </a:pathLst>
              </a:custGeom>
              <a:solidFill>
                <a:srgbClr val="FFFFFF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F7472531-BCE9-9C51-58FD-8BFFA32D02A5}"/>
                  </a:ext>
                </a:extLst>
              </p:cNvPr>
              <p:cNvSpPr/>
              <p:nvPr/>
            </p:nvSpPr>
            <p:spPr>
              <a:xfrm>
                <a:off x="5741857" y="2476500"/>
                <a:ext cx="470764" cy="196041"/>
              </a:xfrm>
              <a:custGeom>
                <a:avLst/>
                <a:gdLst>
                  <a:gd name="connsiteX0" fmla="*/ 372742 w 470764"/>
                  <a:gd name="connsiteY0" fmla="*/ 0 h 196041"/>
                  <a:gd name="connsiteX1" fmla="*/ 98022 w 470764"/>
                  <a:gd name="connsiteY1" fmla="*/ 0 h 196041"/>
                  <a:gd name="connsiteX2" fmla="*/ 0 w 470764"/>
                  <a:gd name="connsiteY2" fmla="*/ 98021 h 196041"/>
                  <a:gd name="connsiteX3" fmla="*/ 98022 w 470764"/>
                  <a:gd name="connsiteY3" fmla="*/ 196042 h 196041"/>
                  <a:gd name="connsiteX4" fmla="*/ 372742 w 470764"/>
                  <a:gd name="connsiteY4" fmla="*/ 196042 h 196041"/>
                  <a:gd name="connsiteX5" fmla="*/ 470764 w 470764"/>
                  <a:gd name="connsiteY5" fmla="*/ 98021 h 196041"/>
                  <a:gd name="connsiteX6" fmla="*/ 372742 w 470764"/>
                  <a:gd name="connsiteY6" fmla="*/ 0 h 196041"/>
                  <a:gd name="connsiteX7" fmla="*/ 242729 w 470764"/>
                  <a:gd name="connsiteY7" fmla="*/ 108065 h 196041"/>
                  <a:gd name="connsiteX8" fmla="*/ 197344 w 470764"/>
                  <a:gd name="connsiteY8" fmla="*/ 62682 h 196041"/>
                  <a:gd name="connsiteX9" fmla="*/ 242729 w 470764"/>
                  <a:gd name="connsiteY9" fmla="*/ 17298 h 196041"/>
                  <a:gd name="connsiteX10" fmla="*/ 288113 w 470764"/>
                  <a:gd name="connsiteY10" fmla="*/ 62682 h 196041"/>
                  <a:gd name="connsiteX11" fmla="*/ 242729 w 470764"/>
                  <a:gd name="connsiteY11" fmla="*/ 108065 h 19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0764" h="196041">
                    <a:moveTo>
                      <a:pt x="372742" y="0"/>
                    </a:moveTo>
                    <a:lnTo>
                      <a:pt x="98022" y="0"/>
                    </a:lnTo>
                    <a:cubicBezTo>
                      <a:pt x="43897" y="0"/>
                      <a:pt x="0" y="43896"/>
                      <a:pt x="0" y="98021"/>
                    </a:cubicBezTo>
                    <a:cubicBezTo>
                      <a:pt x="0" y="152147"/>
                      <a:pt x="43897" y="196042"/>
                      <a:pt x="98022" y="196042"/>
                    </a:cubicBezTo>
                    <a:lnTo>
                      <a:pt x="372742" y="196042"/>
                    </a:lnTo>
                    <a:cubicBezTo>
                      <a:pt x="426867" y="196042"/>
                      <a:pt x="470764" y="152147"/>
                      <a:pt x="470764" y="98021"/>
                    </a:cubicBezTo>
                    <a:cubicBezTo>
                      <a:pt x="470950" y="43896"/>
                      <a:pt x="426867" y="0"/>
                      <a:pt x="372742" y="0"/>
                    </a:cubicBezTo>
                    <a:close/>
                    <a:moveTo>
                      <a:pt x="242729" y="108065"/>
                    </a:moveTo>
                    <a:cubicBezTo>
                      <a:pt x="217618" y="108065"/>
                      <a:pt x="197344" y="87791"/>
                      <a:pt x="197344" y="62682"/>
                    </a:cubicBezTo>
                    <a:cubicBezTo>
                      <a:pt x="197344" y="37572"/>
                      <a:pt x="217618" y="17298"/>
                      <a:pt x="242729" y="17298"/>
                    </a:cubicBezTo>
                    <a:cubicBezTo>
                      <a:pt x="267839" y="17298"/>
                      <a:pt x="288113" y="37572"/>
                      <a:pt x="288113" y="62682"/>
                    </a:cubicBezTo>
                    <a:cubicBezTo>
                      <a:pt x="288113" y="87791"/>
                      <a:pt x="267653" y="108065"/>
                      <a:pt x="242729" y="108065"/>
                    </a:cubicBezTo>
                    <a:close/>
                  </a:path>
                </a:pathLst>
              </a:custGeom>
              <a:solidFill>
                <a:srgbClr val="6B6566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66CD3623-A6ED-70E6-CEDB-01BE2DEB3BC1}"/>
                  </a:ext>
                </a:extLst>
              </p:cNvPr>
              <p:cNvSpPr/>
              <p:nvPr/>
            </p:nvSpPr>
            <p:spPr>
              <a:xfrm>
                <a:off x="5584875" y="2600375"/>
                <a:ext cx="784727" cy="1353513"/>
              </a:xfrm>
              <a:custGeom>
                <a:avLst/>
                <a:gdLst>
                  <a:gd name="connsiteX0" fmla="*/ 451232 w 784727"/>
                  <a:gd name="connsiteY0" fmla="*/ 353026 h 1353513"/>
                  <a:gd name="connsiteX1" fmla="*/ 784728 w 784727"/>
                  <a:gd name="connsiteY1" fmla="*/ 353026 h 1353513"/>
                  <a:gd name="connsiteX2" fmla="*/ 784728 w 784727"/>
                  <a:gd name="connsiteY2" fmla="*/ 372556 h 1353513"/>
                  <a:gd name="connsiteX3" fmla="*/ 451232 w 784727"/>
                  <a:gd name="connsiteY3" fmla="*/ 372556 h 1353513"/>
                  <a:gd name="connsiteX4" fmla="*/ 235474 w 784727"/>
                  <a:gd name="connsiteY4" fmla="*/ 1333984 h 1353513"/>
                  <a:gd name="connsiteX5" fmla="*/ 529724 w 784727"/>
                  <a:gd name="connsiteY5" fmla="*/ 1333984 h 1353513"/>
                  <a:gd name="connsiteX6" fmla="*/ 529724 w 784727"/>
                  <a:gd name="connsiteY6" fmla="*/ 1353514 h 1353513"/>
                  <a:gd name="connsiteX7" fmla="*/ 235474 w 784727"/>
                  <a:gd name="connsiteY7" fmla="*/ 1353514 h 1353513"/>
                  <a:gd name="connsiteX8" fmla="*/ 0 w 784727"/>
                  <a:gd name="connsiteY8" fmla="*/ 549254 h 1353513"/>
                  <a:gd name="connsiteX9" fmla="*/ 784728 w 784727"/>
                  <a:gd name="connsiteY9" fmla="*/ 549254 h 1353513"/>
                  <a:gd name="connsiteX10" fmla="*/ 784728 w 784727"/>
                  <a:gd name="connsiteY10" fmla="*/ 568784 h 1353513"/>
                  <a:gd name="connsiteX11" fmla="*/ 0 w 784727"/>
                  <a:gd name="connsiteY11" fmla="*/ 568784 h 1353513"/>
                  <a:gd name="connsiteX12" fmla="*/ 0 w 784727"/>
                  <a:gd name="connsiteY12" fmla="*/ 647462 h 1353513"/>
                  <a:gd name="connsiteX13" fmla="*/ 784728 w 784727"/>
                  <a:gd name="connsiteY13" fmla="*/ 647462 h 1353513"/>
                  <a:gd name="connsiteX14" fmla="*/ 784728 w 784727"/>
                  <a:gd name="connsiteY14" fmla="*/ 666992 h 1353513"/>
                  <a:gd name="connsiteX15" fmla="*/ 0 w 784727"/>
                  <a:gd name="connsiteY15" fmla="*/ 666992 h 1353513"/>
                  <a:gd name="connsiteX16" fmla="*/ 0 w 784727"/>
                  <a:gd name="connsiteY16" fmla="*/ 745484 h 1353513"/>
                  <a:gd name="connsiteX17" fmla="*/ 784728 w 784727"/>
                  <a:gd name="connsiteY17" fmla="*/ 745484 h 1353513"/>
                  <a:gd name="connsiteX18" fmla="*/ 784728 w 784727"/>
                  <a:gd name="connsiteY18" fmla="*/ 765014 h 1353513"/>
                  <a:gd name="connsiteX19" fmla="*/ 0 w 784727"/>
                  <a:gd name="connsiteY19" fmla="*/ 765014 h 1353513"/>
                  <a:gd name="connsiteX20" fmla="*/ 0 w 784727"/>
                  <a:gd name="connsiteY20" fmla="*/ 843504 h 1353513"/>
                  <a:gd name="connsiteX21" fmla="*/ 784728 w 784727"/>
                  <a:gd name="connsiteY21" fmla="*/ 843504 h 1353513"/>
                  <a:gd name="connsiteX22" fmla="*/ 784728 w 784727"/>
                  <a:gd name="connsiteY22" fmla="*/ 863034 h 1353513"/>
                  <a:gd name="connsiteX23" fmla="*/ 0 w 784727"/>
                  <a:gd name="connsiteY23" fmla="*/ 863034 h 1353513"/>
                  <a:gd name="connsiteX24" fmla="*/ 0 w 784727"/>
                  <a:gd name="connsiteY24" fmla="*/ 961242 h 1353513"/>
                  <a:gd name="connsiteX25" fmla="*/ 784728 w 784727"/>
                  <a:gd name="connsiteY25" fmla="*/ 961242 h 1353513"/>
                  <a:gd name="connsiteX26" fmla="*/ 784728 w 784727"/>
                  <a:gd name="connsiteY26" fmla="*/ 980772 h 1353513"/>
                  <a:gd name="connsiteX27" fmla="*/ 0 w 784727"/>
                  <a:gd name="connsiteY27" fmla="*/ 980772 h 1353513"/>
                  <a:gd name="connsiteX28" fmla="*/ 0 w 784727"/>
                  <a:gd name="connsiteY28" fmla="*/ 1059450 h 1353513"/>
                  <a:gd name="connsiteX29" fmla="*/ 784728 w 784727"/>
                  <a:gd name="connsiteY29" fmla="*/ 1059450 h 1353513"/>
                  <a:gd name="connsiteX30" fmla="*/ 784728 w 784727"/>
                  <a:gd name="connsiteY30" fmla="*/ 1078980 h 1353513"/>
                  <a:gd name="connsiteX31" fmla="*/ 0 w 784727"/>
                  <a:gd name="connsiteY31" fmla="*/ 1078980 h 1353513"/>
                  <a:gd name="connsiteX32" fmla="*/ 0 w 784727"/>
                  <a:gd name="connsiteY32" fmla="*/ 1157472 h 1353513"/>
                  <a:gd name="connsiteX33" fmla="*/ 784728 w 784727"/>
                  <a:gd name="connsiteY33" fmla="*/ 1157472 h 1353513"/>
                  <a:gd name="connsiteX34" fmla="*/ 784728 w 784727"/>
                  <a:gd name="connsiteY34" fmla="*/ 1177000 h 1353513"/>
                  <a:gd name="connsiteX35" fmla="*/ 0 w 784727"/>
                  <a:gd name="connsiteY35" fmla="*/ 1177000 h 1353513"/>
                  <a:gd name="connsiteX36" fmla="*/ 31619 w 784727"/>
                  <a:gd name="connsiteY36" fmla="*/ 90953 h 1353513"/>
                  <a:gd name="connsiteX37" fmla="*/ 180047 w 784727"/>
                  <a:gd name="connsiteY37" fmla="*/ 0 h 1353513"/>
                  <a:gd name="connsiteX38" fmla="*/ 595753 w 784727"/>
                  <a:gd name="connsiteY38" fmla="*/ 0 h 1353513"/>
                  <a:gd name="connsiteX39" fmla="*/ 744182 w 784727"/>
                  <a:gd name="connsiteY39" fmla="*/ 95603 h 135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4727" h="1353513">
                    <a:moveTo>
                      <a:pt x="451232" y="353026"/>
                    </a:moveTo>
                    <a:lnTo>
                      <a:pt x="784728" y="353026"/>
                    </a:lnTo>
                    <a:lnTo>
                      <a:pt x="784728" y="372556"/>
                    </a:lnTo>
                    <a:lnTo>
                      <a:pt x="451232" y="372556"/>
                    </a:lnTo>
                    <a:close/>
                    <a:moveTo>
                      <a:pt x="235474" y="1333984"/>
                    </a:moveTo>
                    <a:lnTo>
                      <a:pt x="529724" y="1333984"/>
                    </a:lnTo>
                    <a:lnTo>
                      <a:pt x="529724" y="1353514"/>
                    </a:lnTo>
                    <a:lnTo>
                      <a:pt x="235474" y="1353514"/>
                    </a:lnTo>
                    <a:close/>
                    <a:moveTo>
                      <a:pt x="0" y="549254"/>
                    </a:moveTo>
                    <a:lnTo>
                      <a:pt x="784728" y="549254"/>
                    </a:lnTo>
                    <a:lnTo>
                      <a:pt x="784728" y="568784"/>
                    </a:lnTo>
                    <a:lnTo>
                      <a:pt x="0" y="568784"/>
                    </a:lnTo>
                    <a:close/>
                    <a:moveTo>
                      <a:pt x="0" y="647462"/>
                    </a:moveTo>
                    <a:lnTo>
                      <a:pt x="784728" y="647462"/>
                    </a:lnTo>
                    <a:lnTo>
                      <a:pt x="784728" y="666992"/>
                    </a:lnTo>
                    <a:lnTo>
                      <a:pt x="0" y="666992"/>
                    </a:lnTo>
                    <a:close/>
                    <a:moveTo>
                      <a:pt x="0" y="745484"/>
                    </a:moveTo>
                    <a:lnTo>
                      <a:pt x="784728" y="745484"/>
                    </a:lnTo>
                    <a:lnTo>
                      <a:pt x="784728" y="765014"/>
                    </a:lnTo>
                    <a:lnTo>
                      <a:pt x="0" y="765014"/>
                    </a:lnTo>
                    <a:close/>
                    <a:moveTo>
                      <a:pt x="0" y="843504"/>
                    </a:moveTo>
                    <a:lnTo>
                      <a:pt x="784728" y="843504"/>
                    </a:lnTo>
                    <a:lnTo>
                      <a:pt x="784728" y="863034"/>
                    </a:lnTo>
                    <a:lnTo>
                      <a:pt x="0" y="863034"/>
                    </a:lnTo>
                    <a:close/>
                    <a:moveTo>
                      <a:pt x="0" y="961242"/>
                    </a:moveTo>
                    <a:lnTo>
                      <a:pt x="784728" y="961242"/>
                    </a:lnTo>
                    <a:lnTo>
                      <a:pt x="784728" y="980772"/>
                    </a:lnTo>
                    <a:lnTo>
                      <a:pt x="0" y="980772"/>
                    </a:lnTo>
                    <a:close/>
                    <a:moveTo>
                      <a:pt x="0" y="1059450"/>
                    </a:moveTo>
                    <a:lnTo>
                      <a:pt x="784728" y="1059450"/>
                    </a:lnTo>
                    <a:lnTo>
                      <a:pt x="784728" y="1078980"/>
                    </a:lnTo>
                    <a:lnTo>
                      <a:pt x="0" y="1078980"/>
                    </a:lnTo>
                    <a:close/>
                    <a:moveTo>
                      <a:pt x="0" y="1157472"/>
                    </a:moveTo>
                    <a:lnTo>
                      <a:pt x="784728" y="1157472"/>
                    </a:lnTo>
                    <a:lnTo>
                      <a:pt x="784728" y="1177000"/>
                    </a:lnTo>
                    <a:lnTo>
                      <a:pt x="0" y="1177000"/>
                    </a:lnTo>
                    <a:close/>
                    <a:moveTo>
                      <a:pt x="31619" y="90953"/>
                    </a:moveTo>
                    <a:cubicBezTo>
                      <a:pt x="31619" y="35712"/>
                      <a:pt x="98020" y="0"/>
                      <a:pt x="180047" y="0"/>
                    </a:cubicBezTo>
                    <a:lnTo>
                      <a:pt x="595753" y="0"/>
                    </a:lnTo>
                    <a:cubicBezTo>
                      <a:pt x="677780" y="0"/>
                      <a:pt x="744182" y="40176"/>
                      <a:pt x="744182" y="95603"/>
                    </a:cubicBezTo>
                  </a:path>
                </a:pathLst>
              </a:custGeom>
              <a:solidFill>
                <a:srgbClr val="B8B8BD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72D80156-080C-3AE7-6B18-66E6409C6C4D}"/>
                  </a:ext>
                </a:extLst>
              </p:cNvPr>
              <p:cNvSpPr/>
              <p:nvPr/>
            </p:nvSpPr>
            <p:spPr>
              <a:xfrm>
                <a:off x="6521645" y="3712669"/>
                <a:ext cx="83695" cy="198625"/>
              </a:xfrm>
              <a:custGeom>
                <a:avLst/>
                <a:gdLst>
                  <a:gd name="connsiteX0" fmla="*/ 477 w 83695"/>
                  <a:gd name="connsiteY0" fmla="*/ 198067 h 198625"/>
                  <a:gd name="connsiteX1" fmla="*/ 5128 w 83695"/>
                  <a:gd name="connsiteY1" fmla="*/ 113252 h 198625"/>
                  <a:gd name="connsiteX2" fmla="*/ 36377 w 83695"/>
                  <a:gd name="connsiteY2" fmla="*/ 25276 h 198625"/>
                  <a:gd name="connsiteX3" fmla="*/ 51628 w 83695"/>
                  <a:gd name="connsiteY3" fmla="*/ 5188 h 198625"/>
                  <a:gd name="connsiteX4" fmla="*/ 74691 w 83695"/>
                  <a:gd name="connsiteY4" fmla="*/ 5560 h 198625"/>
                  <a:gd name="connsiteX5" fmla="*/ 80272 w 83695"/>
                  <a:gd name="connsiteY5" fmla="*/ 12441 h 198625"/>
                  <a:gd name="connsiteX6" fmla="*/ 78969 w 83695"/>
                  <a:gd name="connsiteY6" fmla="*/ 32901 h 198625"/>
                  <a:gd name="connsiteX7" fmla="*/ 59439 w 83695"/>
                  <a:gd name="connsiteY7" fmla="*/ 55220 h 198625"/>
                  <a:gd name="connsiteX8" fmla="*/ 35632 w 83695"/>
                  <a:gd name="connsiteY8" fmla="*/ 103394 h 198625"/>
                  <a:gd name="connsiteX9" fmla="*/ 17033 w 83695"/>
                  <a:gd name="connsiteY9" fmla="*/ 198625 h 198625"/>
                  <a:gd name="connsiteX10" fmla="*/ 477 w 83695"/>
                  <a:gd name="connsiteY10" fmla="*/ 198067 h 19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695" h="198625">
                    <a:moveTo>
                      <a:pt x="477" y="198067"/>
                    </a:moveTo>
                    <a:cubicBezTo>
                      <a:pt x="-825" y="169609"/>
                      <a:pt x="477" y="141338"/>
                      <a:pt x="5128" y="113252"/>
                    </a:cubicBezTo>
                    <a:cubicBezTo>
                      <a:pt x="9963" y="82936"/>
                      <a:pt x="19449" y="51129"/>
                      <a:pt x="36377" y="25276"/>
                    </a:cubicBezTo>
                    <a:cubicBezTo>
                      <a:pt x="41026" y="18021"/>
                      <a:pt x="46233" y="11511"/>
                      <a:pt x="51628" y="5188"/>
                    </a:cubicBezTo>
                    <a:cubicBezTo>
                      <a:pt x="57765" y="-1882"/>
                      <a:pt x="68925" y="-1696"/>
                      <a:pt x="74691" y="5560"/>
                    </a:cubicBezTo>
                    <a:lnTo>
                      <a:pt x="80272" y="12441"/>
                    </a:lnTo>
                    <a:cubicBezTo>
                      <a:pt x="85293" y="18579"/>
                      <a:pt x="84735" y="27506"/>
                      <a:pt x="78969" y="32901"/>
                    </a:cubicBezTo>
                    <a:cubicBezTo>
                      <a:pt x="71716" y="39597"/>
                      <a:pt x="65205" y="46850"/>
                      <a:pt x="59439" y="55220"/>
                    </a:cubicBezTo>
                    <a:cubicBezTo>
                      <a:pt x="49209" y="69915"/>
                      <a:pt x="41584" y="86468"/>
                      <a:pt x="35632" y="103394"/>
                    </a:cubicBezTo>
                    <a:cubicBezTo>
                      <a:pt x="24658" y="133898"/>
                      <a:pt x="19263" y="166263"/>
                      <a:pt x="17033" y="198625"/>
                    </a:cubicBezTo>
                    <a:lnTo>
                      <a:pt x="477" y="198067"/>
                    </a:lnTo>
                    <a:close/>
                  </a:path>
                </a:pathLst>
              </a:custGeom>
              <a:solidFill>
                <a:srgbClr val="663F30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A8E91470-8584-6054-BF42-2CBA57AFAFAE}"/>
                  </a:ext>
                </a:extLst>
              </p:cNvPr>
              <p:cNvSpPr/>
              <p:nvPr/>
            </p:nvSpPr>
            <p:spPr>
              <a:xfrm>
                <a:off x="6254819" y="3857057"/>
                <a:ext cx="550974" cy="524224"/>
              </a:xfrm>
              <a:custGeom>
                <a:avLst/>
                <a:gdLst>
                  <a:gd name="connsiteX0" fmla="*/ 275487 w 550974"/>
                  <a:gd name="connsiteY0" fmla="*/ 517932 h 524224"/>
                  <a:gd name="connsiteX1" fmla="*/ 109019 w 550974"/>
                  <a:gd name="connsiteY1" fmla="*/ 496724 h 524224"/>
                  <a:gd name="connsiteX2" fmla="*/ 209 w 550974"/>
                  <a:gd name="connsiteY2" fmla="*/ 236330 h 524224"/>
                  <a:gd name="connsiteX3" fmla="*/ 102138 w 550974"/>
                  <a:gd name="connsiteY3" fmla="*/ 29500 h 524224"/>
                  <a:gd name="connsiteX4" fmla="*/ 275487 w 550974"/>
                  <a:gd name="connsiteY4" fmla="*/ 9970 h 524224"/>
                  <a:gd name="connsiteX5" fmla="*/ 448839 w 550974"/>
                  <a:gd name="connsiteY5" fmla="*/ 29500 h 524224"/>
                  <a:gd name="connsiteX6" fmla="*/ 550765 w 550974"/>
                  <a:gd name="connsiteY6" fmla="*/ 236330 h 524224"/>
                  <a:gd name="connsiteX7" fmla="*/ 441957 w 550974"/>
                  <a:gd name="connsiteY7" fmla="*/ 496724 h 524224"/>
                  <a:gd name="connsiteX8" fmla="*/ 275487 w 550974"/>
                  <a:gd name="connsiteY8" fmla="*/ 517932 h 524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0974" h="524224">
                    <a:moveTo>
                      <a:pt x="275487" y="517932"/>
                    </a:moveTo>
                    <a:cubicBezTo>
                      <a:pt x="229546" y="517932"/>
                      <a:pt x="166679" y="541744"/>
                      <a:pt x="109019" y="496724"/>
                    </a:cubicBezTo>
                    <a:cubicBezTo>
                      <a:pt x="33690" y="437953"/>
                      <a:pt x="-3137" y="323006"/>
                      <a:pt x="209" y="236330"/>
                    </a:cubicBezTo>
                    <a:cubicBezTo>
                      <a:pt x="3558" y="149655"/>
                      <a:pt x="22344" y="76558"/>
                      <a:pt x="102138" y="29500"/>
                    </a:cubicBezTo>
                    <a:cubicBezTo>
                      <a:pt x="190114" y="-22395"/>
                      <a:pt x="244799" y="9970"/>
                      <a:pt x="275487" y="9970"/>
                    </a:cubicBezTo>
                    <a:cubicBezTo>
                      <a:pt x="306178" y="9970"/>
                      <a:pt x="360861" y="-22395"/>
                      <a:pt x="448839" y="29500"/>
                    </a:cubicBezTo>
                    <a:cubicBezTo>
                      <a:pt x="528633" y="76558"/>
                      <a:pt x="547419" y="149655"/>
                      <a:pt x="550765" y="236330"/>
                    </a:cubicBezTo>
                    <a:cubicBezTo>
                      <a:pt x="554114" y="323006"/>
                      <a:pt x="517287" y="437953"/>
                      <a:pt x="441957" y="496724"/>
                    </a:cubicBezTo>
                    <a:cubicBezTo>
                      <a:pt x="384297" y="541744"/>
                      <a:pt x="321431" y="517932"/>
                      <a:pt x="275487" y="517932"/>
                    </a:cubicBez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  <a:effectLst>
                <a:outerShdw blurRad="127000" dist="38100" dir="8100000" algn="tr" rotWithShape="0">
                  <a:schemeClr val="accent2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A1417625-3247-020B-E99B-829F61BB53FF}"/>
                  </a:ext>
                </a:extLst>
              </p:cNvPr>
              <p:cNvSpPr/>
              <p:nvPr/>
            </p:nvSpPr>
            <p:spPr>
              <a:xfrm>
                <a:off x="6288114" y="3909788"/>
                <a:ext cx="138777" cy="228611"/>
              </a:xfrm>
              <a:custGeom>
                <a:avLst/>
                <a:gdLst>
                  <a:gd name="connsiteX0" fmla="*/ 111994 w 138777"/>
                  <a:gd name="connsiteY0" fmla="*/ 1877 h 228611"/>
                  <a:gd name="connsiteX1" fmla="*/ 138777 w 138777"/>
                  <a:gd name="connsiteY1" fmla="*/ 29777 h 228611"/>
                  <a:gd name="connsiteX2" fmla="*/ 38525 w 138777"/>
                  <a:gd name="connsiteY2" fmla="*/ 154955 h 228611"/>
                  <a:gd name="connsiteX3" fmla="*/ 24202 w 138777"/>
                  <a:gd name="connsiteY3" fmla="*/ 228612 h 228611"/>
                  <a:gd name="connsiteX4" fmla="*/ 10997 w 138777"/>
                  <a:gd name="connsiteY4" fmla="*/ 97295 h 228611"/>
                  <a:gd name="connsiteX5" fmla="*/ 111994 w 138777"/>
                  <a:gd name="connsiteY5" fmla="*/ 1877 h 228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77" h="228611">
                    <a:moveTo>
                      <a:pt x="111994" y="1877"/>
                    </a:moveTo>
                    <a:cubicBezTo>
                      <a:pt x="123898" y="5784"/>
                      <a:pt x="132826" y="15828"/>
                      <a:pt x="138777" y="29777"/>
                    </a:cubicBezTo>
                    <a:cubicBezTo>
                      <a:pt x="100648" y="41496"/>
                      <a:pt x="60287" y="89855"/>
                      <a:pt x="38525" y="154955"/>
                    </a:cubicBezTo>
                    <a:cubicBezTo>
                      <a:pt x="29969" y="180438"/>
                      <a:pt x="25318" y="205547"/>
                      <a:pt x="24202" y="228612"/>
                    </a:cubicBezTo>
                    <a:cubicBezTo>
                      <a:pt x="-1651" y="209268"/>
                      <a:pt x="-7975" y="154397"/>
                      <a:pt x="10997" y="97295"/>
                    </a:cubicBezTo>
                    <a:cubicBezTo>
                      <a:pt x="32386" y="33126"/>
                      <a:pt x="77585" y="-9653"/>
                      <a:pt x="111994" y="1877"/>
                    </a:cubicBez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A1EFF331-813A-031D-8772-4A8B6BCA65FF}"/>
              </a:ext>
            </a:extLst>
          </p:cNvPr>
          <p:cNvGrpSpPr/>
          <p:nvPr/>
        </p:nvGrpSpPr>
        <p:grpSpPr>
          <a:xfrm>
            <a:off x="3118028" y="4349932"/>
            <a:ext cx="2259806" cy="345281"/>
            <a:chOff x="3024665" y="4500562"/>
            <a:chExt cx="2259806" cy="345281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6E68D91F-44C4-9892-78C2-2F90C0B20316}"/>
                </a:ext>
              </a:extLst>
            </p:cNvPr>
            <p:cNvSpPr/>
            <p:nvPr/>
          </p:nvSpPr>
          <p:spPr>
            <a:xfrm rot="5400000" flipH="1">
              <a:off x="4022789" y="3584162"/>
              <a:ext cx="263557" cy="2259806"/>
            </a:xfrm>
            <a:prstGeom prst="rect">
              <a:avLst/>
            </a:prstGeom>
            <a:gradFill flip="none" rotWithShape="1">
              <a:gsLst>
                <a:gs pos="2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1500" dist="38100" algn="l" rotWithShape="0">
                <a:schemeClr val="accent1"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97F26E8C-D4B0-4527-4122-0D0B786FD9C1}"/>
                </a:ext>
              </a:extLst>
            </p:cNvPr>
            <p:cNvSpPr/>
            <p:nvPr/>
          </p:nvSpPr>
          <p:spPr>
            <a:xfrm rot="5400000" flipH="1">
              <a:off x="4111079" y="3803423"/>
              <a:ext cx="197646" cy="1591923"/>
            </a:xfrm>
            <a:prstGeom prst="rect">
              <a:avLst/>
            </a:prstGeom>
            <a:gradFill flip="none" rotWithShape="1">
              <a:gsLst>
                <a:gs pos="2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47700" dist="38100" algn="l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B6A98B0D-4BD6-EF56-8DAC-2E810C932B9A}"/>
              </a:ext>
            </a:extLst>
          </p:cNvPr>
          <p:cNvGrpSpPr/>
          <p:nvPr/>
        </p:nvGrpSpPr>
        <p:grpSpPr>
          <a:xfrm>
            <a:off x="5983148" y="4349932"/>
            <a:ext cx="2259806" cy="345281"/>
            <a:chOff x="5889785" y="4500562"/>
            <a:chExt cx="2259806" cy="345281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5DB93A98-2050-A734-7D82-E5D2C7AB0DE1}"/>
                </a:ext>
              </a:extLst>
            </p:cNvPr>
            <p:cNvSpPr/>
            <p:nvPr/>
          </p:nvSpPr>
          <p:spPr>
            <a:xfrm rot="5400000" flipH="1">
              <a:off x="6887909" y="3584162"/>
              <a:ext cx="263557" cy="2259806"/>
            </a:xfrm>
            <a:prstGeom prst="rect">
              <a:avLst/>
            </a:prstGeom>
            <a:gradFill flip="none" rotWithShape="1">
              <a:gsLst>
                <a:gs pos="2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1500" dist="38100" algn="l" rotWithShape="0">
                <a:schemeClr val="accent1"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463D2CD3-1E0F-DCFC-148B-FA644F919DDD}"/>
                </a:ext>
              </a:extLst>
            </p:cNvPr>
            <p:cNvSpPr/>
            <p:nvPr/>
          </p:nvSpPr>
          <p:spPr>
            <a:xfrm rot="5400000" flipH="1">
              <a:off x="6976199" y="3803423"/>
              <a:ext cx="197646" cy="1591923"/>
            </a:xfrm>
            <a:prstGeom prst="rect">
              <a:avLst/>
            </a:prstGeom>
            <a:gradFill flip="none" rotWithShape="1">
              <a:gsLst>
                <a:gs pos="2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47700" dist="38100" algn="l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78291B0E-76AE-B8CA-D05E-DFACE7CDC848}"/>
              </a:ext>
            </a:extLst>
          </p:cNvPr>
          <p:cNvGrpSpPr/>
          <p:nvPr/>
        </p:nvGrpSpPr>
        <p:grpSpPr>
          <a:xfrm>
            <a:off x="8680628" y="4349932"/>
            <a:ext cx="2259806" cy="345281"/>
            <a:chOff x="8587265" y="4500562"/>
            <a:chExt cx="2259806" cy="345281"/>
          </a:xfrm>
        </p:grpSpPr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F8AEA5F9-D468-AB8C-886F-611086EA433A}"/>
                </a:ext>
              </a:extLst>
            </p:cNvPr>
            <p:cNvSpPr/>
            <p:nvPr/>
          </p:nvSpPr>
          <p:spPr>
            <a:xfrm rot="5400000" flipH="1">
              <a:off x="9585389" y="3584162"/>
              <a:ext cx="263557" cy="2259806"/>
            </a:xfrm>
            <a:prstGeom prst="rect">
              <a:avLst/>
            </a:prstGeom>
            <a:gradFill flip="none" rotWithShape="1">
              <a:gsLst>
                <a:gs pos="2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1500" dist="38100" algn="l" rotWithShape="0">
                <a:schemeClr val="accent1"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462885BB-21DA-C227-026F-813D255D1EE5}"/>
                </a:ext>
              </a:extLst>
            </p:cNvPr>
            <p:cNvSpPr/>
            <p:nvPr/>
          </p:nvSpPr>
          <p:spPr>
            <a:xfrm rot="5400000" flipH="1">
              <a:off x="9673679" y="3803423"/>
              <a:ext cx="197646" cy="1591923"/>
            </a:xfrm>
            <a:prstGeom prst="rect">
              <a:avLst/>
            </a:prstGeom>
            <a:gradFill flip="none" rotWithShape="1">
              <a:gsLst>
                <a:gs pos="2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47700" dist="38100" algn="l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0EE98311-9C73-0F90-9A4B-D820311430F1}"/>
              </a:ext>
            </a:extLst>
          </p:cNvPr>
          <p:cNvSpPr txBox="1"/>
          <p:nvPr/>
        </p:nvSpPr>
        <p:spPr>
          <a:xfrm>
            <a:off x="3593731" y="4238803"/>
            <a:ext cx="1452632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制度完善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E0C8C711-ECDD-006D-DFA6-550A2ECA230C}"/>
              </a:ext>
            </a:extLst>
          </p:cNvPr>
          <p:cNvSpPr txBox="1"/>
          <p:nvPr/>
        </p:nvSpPr>
        <p:spPr>
          <a:xfrm>
            <a:off x="6448751" y="4238803"/>
            <a:ext cx="1482326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运营推进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9C2DC328-ED10-152D-D322-E420C3A21ECA}"/>
              </a:ext>
            </a:extLst>
          </p:cNvPr>
          <p:cNvGrpSpPr/>
          <p:nvPr/>
        </p:nvGrpSpPr>
        <p:grpSpPr>
          <a:xfrm>
            <a:off x="405308" y="4349932"/>
            <a:ext cx="2259806" cy="345281"/>
            <a:chOff x="311945" y="4500562"/>
            <a:chExt cx="2259806" cy="345281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63117DA1-4A03-55F2-8E77-CC79CC4335D6}"/>
                </a:ext>
              </a:extLst>
            </p:cNvPr>
            <p:cNvSpPr/>
            <p:nvPr/>
          </p:nvSpPr>
          <p:spPr>
            <a:xfrm rot="5400000" flipH="1">
              <a:off x="1310069" y="3584162"/>
              <a:ext cx="263557" cy="2259806"/>
            </a:xfrm>
            <a:prstGeom prst="rect">
              <a:avLst/>
            </a:prstGeom>
            <a:gradFill flip="none" rotWithShape="1">
              <a:gsLst>
                <a:gs pos="2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71500" dist="38100" algn="l" rotWithShape="0">
                <a:schemeClr val="accent1"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B3927D08-AC35-D047-E7E4-9E8E2ABC74B3}"/>
                </a:ext>
              </a:extLst>
            </p:cNvPr>
            <p:cNvSpPr/>
            <p:nvPr/>
          </p:nvSpPr>
          <p:spPr>
            <a:xfrm rot="5400000" flipH="1">
              <a:off x="1398359" y="3803423"/>
              <a:ext cx="197646" cy="1591923"/>
            </a:xfrm>
            <a:prstGeom prst="rect">
              <a:avLst/>
            </a:prstGeom>
            <a:gradFill flip="none" rotWithShape="1">
              <a:gsLst>
                <a:gs pos="2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47700" dist="38100" algn="l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74" name="文本框 73">
            <a:extLst>
              <a:ext uri="{FF2B5EF4-FFF2-40B4-BE49-F238E27FC236}">
                <a16:creationId xmlns:a16="http://schemas.microsoft.com/office/drawing/2014/main" id="{12E4F9CE-D2AC-28D8-F589-4425E185A879}"/>
              </a:ext>
            </a:extLst>
          </p:cNvPr>
          <p:cNvSpPr txBox="1"/>
          <p:nvPr/>
        </p:nvSpPr>
        <p:spPr>
          <a:xfrm>
            <a:off x="924489" y="4238803"/>
            <a:ext cx="1426300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团队建设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6FEEA643-64EF-6520-1FC5-08B6E12FA7C6}"/>
              </a:ext>
            </a:extLst>
          </p:cNvPr>
          <p:cNvSpPr txBox="1"/>
          <p:nvPr/>
        </p:nvSpPr>
        <p:spPr>
          <a:xfrm>
            <a:off x="9196862" y="4238803"/>
            <a:ext cx="1622558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产品优化</a:t>
            </a: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B5D90430-1B85-51EF-935B-DDC912C5A75E}"/>
              </a:ext>
            </a:extLst>
          </p:cNvPr>
          <p:cNvSpPr/>
          <p:nvPr/>
        </p:nvSpPr>
        <p:spPr>
          <a:xfrm>
            <a:off x="4876650" y="2066790"/>
            <a:ext cx="680017" cy="6800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203200" dir="5400000" algn="t" rotWithShape="0">
              <a:schemeClr val="accent3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DD86FBEB-D97E-077F-985D-F40874098F2A}"/>
              </a:ext>
            </a:extLst>
          </p:cNvPr>
          <p:cNvSpPr txBox="1"/>
          <p:nvPr/>
        </p:nvSpPr>
        <p:spPr>
          <a:xfrm>
            <a:off x="4923395" y="2165988"/>
            <a:ext cx="58541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cs typeface="+mn-ea"/>
                <a:sym typeface="+mn-lt"/>
              </a:rPr>
              <a:t>02</a:t>
            </a:r>
            <a:endParaRPr lang="zh-CN" altLang="en-US" sz="28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775593DA-E64B-2B8F-FF19-106FE163E4A6}"/>
              </a:ext>
            </a:extLst>
          </p:cNvPr>
          <p:cNvSpPr/>
          <p:nvPr/>
        </p:nvSpPr>
        <p:spPr>
          <a:xfrm>
            <a:off x="7731671" y="2066790"/>
            <a:ext cx="680017" cy="6800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203200" dir="5400000" algn="t" rotWithShape="0">
              <a:schemeClr val="accent3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2F45C0F9-52C5-4CB6-989B-2807D33A9A65}"/>
              </a:ext>
            </a:extLst>
          </p:cNvPr>
          <p:cNvSpPr txBox="1"/>
          <p:nvPr/>
        </p:nvSpPr>
        <p:spPr>
          <a:xfrm>
            <a:off x="7778416" y="2165988"/>
            <a:ext cx="58541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cs typeface="+mn-ea"/>
                <a:sym typeface="+mn-lt"/>
              </a:rPr>
              <a:t>03</a:t>
            </a:r>
            <a:endParaRPr lang="zh-CN" altLang="en-US" sz="28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448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团队高光时刻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89CE2A2B-E546-9D25-5365-57890843E998}"/>
              </a:ext>
            </a:extLst>
          </p:cNvPr>
          <p:cNvSpPr/>
          <p:nvPr/>
        </p:nvSpPr>
        <p:spPr>
          <a:xfrm>
            <a:off x="2612570" y="1937655"/>
            <a:ext cx="609601" cy="609601"/>
          </a:xfrm>
          <a:prstGeom prst="roundRect">
            <a:avLst/>
          </a:prstGeom>
          <a:solidFill>
            <a:schemeClr val="accent1">
              <a:alpha val="88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3FF6DAFC-B127-A02D-B2CD-B1C5B4651E76}"/>
              </a:ext>
            </a:extLst>
          </p:cNvPr>
          <p:cNvSpPr/>
          <p:nvPr/>
        </p:nvSpPr>
        <p:spPr>
          <a:xfrm rot="19800000">
            <a:off x="8685890" y="1765291"/>
            <a:ext cx="558802" cy="55880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096BA5A-14B8-9C64-8079-4CCAFC5AF489}"/>
              </a:ext>
            </a:extLst>
          </p:cNvPr>
          <p:cNvSpPr/>
          <p:nvPr/>
        </p:nvSpPr>
        <p:spPr>
          <a:xfrm>
            <a:off x="7629834" y="3452243"/>
            <a:ext cx="1371596" cy="1371596"/>
          </a:xfrm>
          <a:prstGeom prst="roundRect">
            <a:avLst/>
          </a:prstGeom>
          <a:gradFill>
            <a:gsLst>
              <a:gs pos="6000">
                <a:schemeClr val="accent2"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outerShdw blurRad="571500" dist="190500" dir="2700000" sx="99000" sy="99000" algn="tl" rotWithShape="0">
              <a:schemeClr val="accent2"/>
            </a:outerShdw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DB58B741-2DCA-AA11-F4E3-847D4C80725D}"/>
              </a:ext>
            </a:extLst>
          </p:cNvPr>
          <p:cNvSpPr/>
          <p:nvPr/>
        </p:nvSpPr>
        <p:spPr>
          <a:xfrm>
            <a:off x="4518785" y="1591247"/>
            <a:ext cx="3721108" cy="3721079"/>
          </a:xfrm>
          <a:custGeom>
            <a:avLst/>
            <a:gdLst>
              <a:gd name="connsiteX0" fmla="*/ 3009810 w 5323130"/>
              <a:gd name="connsiteY0" fmla="*/ 606420 h 5323088"/>
              <a:gd name="connsiteX1" fmla="*/ 1161192 w 5323130"/>
              <a:gd name="connsiteY1" fmla="*/ 2455025 h 5323088"/>
              <a:gd name="connsiteX2" fmla="*/ 3009810 w 5323130"/>
              <a:gd name="connsiteY2" fmla="*/ 4303630 h 5323088"/>
              <a:gd name="connsiteX3" fmla="*/ 4858428 w 5323130"/>
              <a:gd name="connsiteY3" fmla="*/ 2455025 h 5323088"/>
              <a:gd name="connsiteX4" fmla="*/ 3009810 w 5323130"/>
              <a:gd name="connsiteY4" fmla="*/ 606420 h 5323088"/>
              <a:gd name="connsiteX5" fmla="*/ 2661565 w 5323130"/>
              <a:gd name="connsiteY5" fmla="*/ 0 h 5323088"/>
              <a:gd name="connsiteX6" fmla="*/ 5323130 w 5323130"/>
              <a:gd name="connsiteY6" fmla="*/ 2661544 h 5323088"/>
              <a:gd name="connsiteX7" fmla="*/ 2661565 w 5323130"/>
              <a:gd name="connsiteY7" fmla="*/ 5323088 h 5323088"/>
              <a:gd name="connsiteX8" fmla="*/ 0 w 5323130"/>
              <a:gd name="connsiteY8" fmla="*/ 2661544 h 5323088"/>
              <a:gd name="connsiteX9" fmla="*/ 2661565 w 5323130"/>
              <a:gd name="connsiteY9" fmla="*/ 0 h 532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23130" h="5323088">
                <a:moveTo>
                  <a:pt x="3009810" y="606420"/>
                </a:moveTo>
                <a:cubicBezTo>
                  <a:pt x="1988846" y="606420"/>
                  <a:pt x="1161192" y="1434069"/>
                  <a:pt x="1161192" y="2455025"/>
                </a:cubicBezTo>
                <a:cubicBezTo>
                  <a:pt x="1161192" y="3475981"/>
                  <a:pt x="1988846" y="4303630"/>
                  <a:pt x="3009810" y="4303630"/>
                </a:cubicBezTo>
                <a:cubicBezTo>
                  <a:pt x="4030774" y="4303630"/>
                  <a:pt x="4858428" y="3475981"/>
                  <a:pt x="4858428" y="2455025"/>
                </a:cubicBezTo>
                <a:cubicBezTo>
                  <a:pt x="4858428" y="1434069"/>
                  <a:pt x="4030774" y="606420"/>
                  <a:pt x="3009810" y="606420"/>
                </a:cubicBezTo>
                <a:close/>
                <a:moveTo>
                  <a:pt x="2661565" y="0"/>
                </a:moveTo>
                <a:cubicBezTo>
                  <a:pt x="4131507" y="0"/>
                  <a:pt x="5323130" y="1191614"/>
                  <a:pt x="5323130" y="2661544"/>
                </a:cubicBezTo>
                <a:cubicBezTo>
                  <a:pt x="5323130" y="4131474"/>
                  <a:pt x="4131507" y="5323088"/>
                  <a:pt x="2661565" y="5323088"/>
                </a:cubicBezTo>
                <a:cubicBezTo>
                  <a:pt x="1191623" y="5323088"/>
                  <a:pt x="0" y="4131474"/>
                  <a:pt x="0" y="2661544"/>
                </a:cubicBezTo>
                <a:cubicBezTo>
                  <a:pt x="0" y="1191614"/>
                  <a:pt x="1191623" y="0"/>
                  <a:pt x="266156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90B7C68-14E3-5B42-45E4-9858CB458D6B}"/>
              </a:ext>
            </a:extLst>
          </p:cNvPr>
          <p:cNvSpPr/>
          <p:nvPr/>
        </p:nvSpPr>
        <p:spPr>
          <a:xfrm rot="2700000">
            <a:off x="9718756" y="1964067"/>
            <a:ext cx="1095828" cy="1095828"/>
          </a:xfrm>
          <a:prstGeom prst="round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9142075-53E4-8F59-0537-7942E8FE3D92}"/>
              </a:ext>
            </a:extLst>
          </p:cNvPr>
          <p:cNvSpPr/>
          <p:nvPr/>
        </p:nvSpPr>
        <p:spPr>
          <a:xfrm rot="900000">
            <a:off x="1141954" y="3112966"/>
            <a:ext cx="2133602" cy="2133602"/>
          </a:xfrm>
          <a:prstGeom prst="roundRect">
            <a:avLst/>
          </a:prstGeom>
          <a:gradFill>
            <a:gsLst>
              <a:gs pos="6000">
                <a:schemeClr val="accent2"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outerShdw blurRad="571500" dist="190500" dir="2700000" sx="99000" sy="99000" algn="tl" rotWithShape="0">
              <a:schemeClr val="accent2"/>
            </a:outerShdw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D4F6945-C598-1A44-D6FE-9A7530404B9C}"/>
              </a:ext>
            </a:extLst>
          </p:cNvPr>
          <p:cNvSpPr/>
          <p:nvPr/>
        </p:nvSpPr>
        <p:spPr>
          <a:xfrm rot="1800000">
            <a:off x="3174469" y="2871354"/>
            <a:ext cx="1045028" cy="1045028"/>
          </a:xfrm>
          <a:prstGeom prst="round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AAC38D6-9FF2-7511-55A1-6F443F913E4F}"/>
              </a:ext>
            </a:extLst>
          </p:cNvPr>
          <p:cNvSpPr/>
          <p:nvPr/>
        </p:nvSpPr>
        <p:spPr>
          <a:xfrm rot="1370472">
            <a:off x="2353886" y="4368447"/>
            <a:ext cx="950694" cy="950694"/>
          </a:xfrm>
          <a:prstGeom prst="roundRect">
            <a:avLst/>
          </a:prstGeom>
          <a:solidFill>
            <a:schemeClr val="tx2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60850C2-1E59-9B02-B318-5175587E4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r="16653"/>
          <a:stretch/>
        </p:blipFill>
        <p:spPr>
          <a:xfrm>
            <a:off x="9411531" y="4346018"/>
            <a:ext cx="1022719" cy="1022719"/>
          </a:xfrm>
          <a:prstGeom prst="roundRect">
            <a:avLst>
              <a:gd name="adj" fmla="val 13612"/>
            </a:avLst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E26131D-3AA5-08B3-28DB-6AB82A682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/>
        </p:blipFill>
        <p:spPr>
          <a:xfrm>
            <a:off x="6873948" y="3198483"/>
            <a:ext cx="1022719" cy="1022719"/>
          </a:xfrm>
          <a:prstGeom prst="roundRect">
            <a:avLst>
              <a:gd name="adj" fmla="val 13612"/>
            </a:avLst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0D9FED-4405-9B37-0481-6C5892FD7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4495574" y="3802044"/>
            <a:ext cx="1436014" cy="1436014"/>
          </a:xfrm>
          <a:prstGeom prst="round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107922C-B190-24DE-23DC-D8F38C23E1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1440932" y="1763630"/>
            <a:ext cx="1141545" cy="1141545"/>
          </a:xfrm>
          <a:prstGeom prst="round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2E8B16-621B-362D-71D1-6047237798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827111" y="1808115"/>
            <a:ext cx="871985" cy="871985"/>
          </a:xfrm>
          <a:prstGeom prst="round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4140BF-7259-5A2B-7675-020651773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4567618" y="1874235"/>
            <a:ext cx="1181721" cy="11817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70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工作亮点分析</a:t>
            </a:r>
            <a:endParaRPr lang="zh-CN" alt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77D3C73D-CA06-4F6F-710F-B542EB706ED6}"/>
              </a:ext>
            </a:extLst>
          </p:cNvPr>
          <p:cNvSpPr/>
          <p:nvPr/>
        </p:nvSpPr>
        <p:spPr>
          <a:xfrm>
            <a:off x="1897289" y="1493395"/>
            <a:ext cx="4434931" cy="1760735"/>
          </a:xfrm>
          <a:prstGeom prst="roundRect">
            <a:avLst>
              <a:gd name="adj" fmla="val 10119"/>
            </a:avLst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  <a:effectLst>
            <a:outerShdw blurRad="368300" dist="304800" dir="5400000" algn="t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8175191-9FD5-FE25-1456-E5847A62DCAF}"/>
              </a:ext>
            </a:extLst>
          </p:cNvPr>
          <p:cNvSpPr txBox="1"/>
          <p:nvPr/>
        </p:nvSpPr>
        <p:spPr>
          <a:xfrm>
            <a:off x="2414009" y="2660321"/>
            <a:ext cx="2464470" cy="39614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开拓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个新的获客渠道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895C1D2C-AE4A-C536-7F00-A34A2D6C7461}"/>
              </a:ext>
            </a:extLst>
          </p:cNvPr>
          <p:cNvSpPr/>
          <p:nvPr/>
        </p:nvSpPr>
        <p:spPr>
          <a:xfrm>
            <a:off x="2217085" y="1705544"/>
            <a:ext cx="2271246" cy="829895"/>
          </a:xfrm>
          <a:prstGeom prst="roundRect">
            <a:avLst>
              <a:gd name="adj" fmla="val 32796"/>
            </a:avLst>
          </a:prstGeom>
          <a:gradFill flip="none" rotWithShape="1">
            <a:gsLst>
              <a:gs pos="43300">
                <a:schemeClr val="accent2">
                  <a:lumMod val="60000"/>
                  <a:lumOff val="40000"/>
                </a:schemeClr>
              </a:gs>
              <a:gs pos="0">
                <a:schemeClr val="accent2"/>
              </a:gs>
              <a:gs pos="97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1ACD8A8-125A-16AD-B2A4-09579EEADC27}"/>
              </a:ext>
            </a:extLst>
          </p:cNvPr>
          <p:cNvSpPr txBox="1"/>
          <p:nvPr/>
        </p:nvSpPr>
        <p:spPr>
          <a:xfrm>
            <a:off x="2389187" y="1904745"/>
            <a:ext cx="631600" cy="43149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渠道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5C767D8-47DF-AE86-0216-D0DD2143968F}"/>
              </a:ext>
            </a:extLst>
          </p:cNvPr>
          <p:cNvGrpSpPr/>
          <p:nvPr/>
        </p:nvGrpSpPr>
        <p:grpSpPr>
          <a:xfrm>
            <a:off x="4878480" y="1628400"/>
            <a:ext cx="1464768" cy="448458"/>
            <a:chOff x="4878480" y="1628400"/>
            <a:chExt cx="1464768" cy="448458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02EFAA9B-2622-A43B-F087-F924C4EF9B43}"/>
                </a:ext>
              </a:extLst>
            </p:cNvPr>
            <p:cNvSpPr/>
            <p:nvPr/>
          </p:nvSpPr>
          <p:spPr>
            <a:xfrm>
              <a:off x="4878480" y="1628400"/>
              <a:ext cx="1464768" cy="448458"/>
            </a:xfrm>
            <a:custGeom>
              <a:avLst/>
              <a:gdLst>
                <a:gd name="connsiteX0" fmla="*/ 0 w 1441450"/>
                <a:gd name="connsiteY0" fmla="*/ 0 h 469447"/>
                <a:gd name="connsiteX1" fmla="*/ 1246113 w 1441450"/>
                <a:gd name="connsiteY1" fmla="*/ 0 h 469447"/>
                <a:gd name="connsiteX2" fmla="*/ 1441450 w 1441450"/>
                <a:gd name="connsiteY2" fmla="*/ 195337 h 469447"/>
                <a:gd name="connsiteX3" fmla="*/ 1441450 w 1441450"/>
                <a:gd name="connsiteY3" fmla="*/ 469447 h 469447"/>
                <a:gd name="connsiteX4" fmla="*/ 261938 w 1441450"/>
                <a:gd name="connsiteY4" fmla="*/ 469447 h 469447"/>
                <a:gd name="connsiteX5" fmla="*/ 0 w 1441450"/>
                <a:gd name="connsiteY5" fmla="*/ 207509 h 46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1450" h="469447">
                  <a:moveTo>
                    <a:pt x="0" y="0"/>
                  </a:moveTo>
                  <a:lnTo>
                    <a:pt x="1246113" y="0"/>
                  </a:lnTo>
                  <a:cubicBezTo>
                    <a:pt x="1353995" y="0"/>
                    <a:pt x="1441450" y="87455"/>
                    <a:pt x="1441450" y="195337"/>
                  </a:cubicBezTo>
                  <a:lnTo>
                    <a:pt x="1441450" y="469447"/>
                  </a:lnTo>
                  <a:lnTo>
                    <a:pt x="261938" y="469447"/>
                  </a:lnTo>
                  <a:cubicBezTo>
                    <a:pt x="117274" y="469447"/>
                    <a:pt x="0" y="352173"/>
                    <a:pt x="0" y="2075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68300" dist="304800" dir="5400000" algn="t" rotWithShape="0">
                <a:schemeClr val="accent1">
                  <a:alpha val="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FC4E432-4847-3EAA-16F1-10BEAD7E4539}"/>
                </a:ext>
              </a:extLst>
            </p:cNvPr>
            <p:cNvSpPr txBox="1"/>
            <p:nvPr/>
          </p:nvSpPr>
          <p:spPr>
            <a:xfrm>
              <a:off x="5010746" y="1753666"/>
              <a:ext cx="1200237" cy="19792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dist"/>
              <a:r>
                <a:rPr lang="en-US" altLang="zh-CN" sz="1600" dirty="0">
                  <a:solidFill>
                    <a:schemeClr val="accent1"/>
                  </a:solidFill>
                  <a:cs typeface="+mn-ea"/>
                  <a:sym typeface="+mn-lt"/>
                </a:rPr>
                <a:t>CHANNEL</a:t>
              </a:r>
              <a:endParaRPr lang="zh-CN" altLang="en-US" sz="1600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127E920-2016-B36C-1ACC-F450269C3722}"/>
              </a:ext>
            </a:extLst>
          </p:cNvPr>
          <p:cNvSpPr/>
          <p:nvPr/>
        </p:nvSpPr>
        <p:spPr>
          <a:xfrm>
            <a:off x="5923189" y="2099820"/>
            <a:ext cx="4434931" cy="1760735"/>
          </a:xfrm>
          <a:prstGeom prst="roundRect">
            <a:avLst>
              <a:gd name="adj" fmla="val 10119"/>
            </a:avLst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  <a:effectLst>
            <a:outerShdw blurRad="368300" dist="304800" dir="5400000" algn="t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C8D74DE-D8C0-BA3A-B180-6ADA088CAC2A}"/>
              </a:ext>
            </a:extLst>
          </p:cNvPr>
          <p:cNvSpPr txBox="1"/>
          <p:nvPr/>
        </p:nvSpPr>
        <p:spPr>
          <a:xfrm>
            <a:off x="6439908" y="3266746"/>
            <a:ext cx="2987121" cy="39614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新用户开发数量月增长达到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30%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311F9DA-9F87-C91E-9B87-CC0BC3F0A90D}"/>
              </a:ext>
            </a:extLst>
          </p:cNvPr>
          <p:cNvSpPr/>
          <p:nvPr/>
        </p:nvSpPr>
        <p:spPr>
          <a:xfrm>
            <a:off x="6242985" y="2311969"/>
            <a:ext cx="2271246" cy="829895"/>
          </a:xfrm>
          <a:prstGeom prst="roundRect">
            <a:avLst>
              <a:gd name="adj" fmla="val 32796"/>
            </a:avLst>
          </a:prstGeom>
          <a:gradFill flip="none" rotWithShape="1">
            <a:gsLst>
              <a:gs pos="43300">
                <a:schemeClr val="accent2">
                  <a:lumMod val="60000"/>
                  <a:lumOff val="40000"/>
                </a:schemeClr>
              </a:gs>
              <a:gs pos="0">
                <a:schemeClr val="accent2"/>
              </a:gs>
              <a:gs pos="97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98713D5-1765-7F72-2307-5E4C1CED50D7}"/>
              </a:ext>
            </a:extLst>
          </p:cNvPr>
          <p:cNvSpPr txBox="1"/>
          <p:nvPr/>
        </p:nvSpPr>
        <p:spPr>
          <a:xfrm>
            <a:off x="6415087" y="2511170"/>
            <a:ext cx="631600" cy="43149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获客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03D8E1B-5E58-3AB2-3994-F3552FC2D4DC}"/>
              </a:ext>
            </a:extLst>
          </p:cNvPr>
          <p:cNvGrpSpPr/>
          <p:nvPr/>
        </p:nvGrpSpPr>
        <p:grpSpPr>
          <a:xfrm>
            <a:off x="8910894" y="2099820"/>
            <a:ext cx="1464769" cy="448458"/>
            <a:chOff x="8910894" y="2099820"/>
            <a:chExt cx="1464769" cy="448458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42CFCCA5-E670-AAA3-FA36-87D38F0FA9D1}"/>
                </a:ext>
              </a:extLst>
            </p:cNvPr>
            <p:cNvSpPr/>
            <p:nvPr/>
          </p:nvSpPr>
          <p:spPr>
            <a:xfrm>
              <a:off x="8910894" y="2099820"/>
              <a:ext cx="1464769" cy="448458"/>
            </a:xfrm>
            <a:custGeom>
              <a:avLst/>
              <a:gdLst>
                <a:gd name="connsiteX0" fmla="*/ 0 w 1441450"/>
                <a:gd name="connsiteY0" fmla="*/ 0 h 469447"/>
                <a:gd name="connsiteX1" fmla="*/ 1246113 w 1441450"/>
                <a:gd name="connsiteY1" fmla="*/ 0 h 469447"/>
                <a:gd name="connsiteX2" fmla="*/ 1441450 w 1441450"/>
                <a:gd name="connsiteY2" fmla="*/ 195337 h 469447"/>
                <a:gd name="connsiteX3" fmla="*/ 1441450 w 1441450"/>
                <a:gd name="connsiteY3" fmla="*/ 469447 h 469447"/>
                <a:gd name="connsiteX4" fmla="*/ 261938 w 1441450"/>
                <a:gd name="connsiteY4" fmla="*/ 469447 h 469447"/>
                <a:gd name="connsiteX5" fmla="*/ 0 w 1441450"/>
                <a:gd name="connsiteY5" fmla="*/ 207509 h 46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1450" h="469447">
                  <a:moveTo>
                    <a:pt x="0" y="0"/>
                  </a:moveTo>
                  <a:lnTo>
                    <a:pt x="1246113" y="0"/>
                  </a:lnTo>
                  <a:cubicBezTo>
                    <a:pt x="1353995" y="0"/>
                    <a:pt x="1441450" y="87455"/>
                    <a:pt x="1441450" y="195337"/>
                  </a:cubicBezTo>
                  <a:lnTo>
                    <a:pt x="1441450" y="469447"/>
                  </a:lnTo>
                  <a:lnTo>
                    <a:pt x="261938" y="469447"/>
                  </a:lnTo>
                  <a:cubicBezTo>
                    <a:pt x="117274" y="469447"/>
                    <a:pt x="0" y="352173"/>
                    <a:pt x="0" y="2075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68300" dist="304800" dir="5400000" algn="t" rotWithShape="0">
                <a:schemeClr val="accent1">
                  <a:alpha val="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EEDEC87-8C3E-74DA-E17C-17ACF6335314}"/>
                </a:ext>
              </a:extLst>
            </p:cNvPr>
            <p:cNvSpPr txBox="1"/>
            <p:nvPr/>
          </p:nvSpPr>
          <p:spPr>
            <a:xfrm>
              <a:off x="8922554" y="2182673"/>
              <a:ext cx="1441449" cy="28275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dist"/>
              <a:r>
                <a:rPr lang="en-US" altLang="zh-CN" sz="1600" dirty="0">
                  <a:solidFill>
                    <a:schemeClr val="accent1"/>
                  </a:solidFill>
                  <a:cs typeface="+mn-ea"/>
                  <a:sym typeface="+mn-lt"/>
                </a:rPr>
                <a:t>CUSTOMERS</a:t>
              </a:r>
              <a:endParaRPr lang="zh-CN" altLang="en-US" sz="1600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20419038-7DD4-8018-0F0A-9D3ADC423A82}"/>
              </a:ext>
            </a:extLst>
          </p:cNvPr>
          <p:cNvSpPr/>
          <p:nvPr/>
        </p:nvSpPr>
        <p:spPr>
          <a:xfrm>
            <a:off x="3230789" y="3779395"/>
            <a:ext cx="4434931" cy="1760735"/>
          </a:xfrm>
          <a:prstGeom prst="roundRect">
            <a:avLst>
              <a:gd name="adj" fmla="val 10119"/>
            </a:avLst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  <a:effectLst>
            <a:outerShdw blurRad="368300" dist="304800" dir="5400000" algn="t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2D33581-1B88-4AB5-46DD-D409317819B2}"/>
              </a:ext>
            </a:extLst>
          </p:cNvPr>
          <p:cNvSpPr txBox="1"/>
          <p:nvPr/>
        </p:nvSpPr>
        <p:spPr>
          <a:xfrm>
            <a:off x="3747509" y="4946321"/>
            <a:ext cx="2464470" cy="39614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成功销售公司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个新系列产品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8EA2A70-658F-E0B9-B801-5999CE54845F}"/>
              </a:ext>
            </a:extLst>
          </p:cNvPr>
          <p:cNvSpPr/>
          <p:nvPr/>
        </p:nvSpPr>
        <p:spPr>
          <a:xfrm>
            <a:off x="3550585" y="3991544"/>
            <a:ext cx="2271246" cy="829895"/>
          </a:xfrm>
          <a:prstGeom prst="roundRect">
            <a:avLst>
              <a:gd name="adj" fmla="val 32796"/>
            </a:avLst>
          </a:prstGeom>
          <a:gradFill flip="none" rotWithShape="1">
            <a:gsLst>
              <a:gs pos="43300">
                <a:schemeClr val="accent2">
                  <a:lumMod val="60000"/>
                  <a:lumOff val="40000"/>
                </a:schemeClr>
              </a:gs>
              <a:gs pos="0">
                <a:schemeClr val="accent2"/>
              </a:gs>
              <a:gs pos="97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5F54BA7-E018-A60D-B147-70AE2366B01E}"/>
              </a:ext>
            </a:extLst>
          </p:cNvPr>
          <p:cNvSpPr txBox="1"/>
          <p:nvPr/>
        </p:nvSpPr>
        <p:spPr>
          <a:xfrm>
            <a:off x="3722687" y="4190745"/>
            <a:ext cx="631600" cy="43149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产品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D03CD46-5F62-1BC7-929B-418F33B1E252}"/>
              </a:ext>
            </a:extLst>
          </p:cNvPr>
          <p:cNvGrpSpPr/>
          <p:nvPr/>
        </p:nvGrpSpPr>
        <p:grpSpPr>
          <a:xfrm>
            <a:off x="6200953" y="3779395"/>
            <a:ext cx="1464768" cy="448458"/>
            <a:chOff x="6200953" y="3779395"/>
            <a:chExt cx="1464768" cy="448458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B6D5F1A1-F262-BEC1-DF88-5A15A393CAAF}"/>
                </a:ext>
              </a:extLst>
            </p:cNvPr>
            <p:cNvSpPr/>
            <p:nvPr/>
          </p:nvSpPr>
          <p:spPr>
            <a:xfrm>
              <a:off x="6200953" y="3779395"/>
              <a:ext cx="1464768" cy="448458"/>
            </a:xfrm>
            <a:custGeom>
              <a:avLst/>
              <a:gdLst>
                <a:gd name="connsiteX0" fmla="*/ 0 w 1441450"/>
                <a:gd name="connsiteY0" fmla="*/ 0 h 469447"/>
                <a:gd name="connsiteX1" fmla="*/ 1246113 w 1441450"/>
                <a:gd name="connsiteY1" fmla="*/ 0 h 469447"/>
                <a:gd name="connsiteX2" fmla="*/ 1441450 w 1441450"/>
                <a:gd name="connsiteY2" fmla="*/ 195337 h 469447"/>
                <a:gd name="connsiteX3" fmla="*/ 1441450 w 1441450"/>
                <a:gd name="connsiteY3" fmla="*/ 469447 h 469447"/>
                <a:gd name="connsiteX4" fmla="*/ 261938 w 1441450"/>
                <a:gd name="connsiteY4" fmla="*/ 469447 h 469447"/>
                <a:gd name="connsiteX5" fmla="*/ 0 w 1441450"/>
                <a:gd name="connsiteY5" fmla="*/ 207509 h 46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1450" h="469447">
                  <a:moveTo>
                    <a:pt x="0" y="0"/>
                  </a:moveTo>
                  <a:lnTo>
                    <a:pt x="1246113" y="0"/>
                  </a:lnTo>
                  <a:cubicBezTo>
                    <a:pt x="1353995" y="0"/>
                    <a:pt x="1441450" y="87455"/>
                    <a:pt x="1441450" y="195337"/>
                  </a:cubicBezTo>
                  <a:lnTo>
                    <a:pt x="1441450" y="469447"/>
                  </a:lnTo>
                  <a:lnTo>
                    <a:pt x="261938" y="469447"/>
                  </a:lnTo>
                  <a:cubicBezTo>
                    <a:pt x="117274" y="469447"/>
                    <a:pt x="0" y="352173"/>
                    <a:pt x="0" y="2075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68300" dist="304800" dir="5400000" algn="t" rotWithShape="0">
                <a:schemeClr val="accent1">
                  <a:alpha val="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86A2886-8B3A-850A-00C8-D89F1C8D840C}"/>
                </a:ext>
              </a:extLst>
            </p:cNvPr>
            <p:cNvSpPr txBox="1"/>
            <p:nvPr/>
          </p:nvSpPr>
          <p:spPr>
            <a:xfrm>
              <a:off x="6319468" y="3904661"/>
              <a:ext cx="1227739" cy="19792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dist"/>
              <a:r>
                <a:rPr lang="en-US" altLang="zh-CN" sz="1600" dirty="0">
                  <a:solidFill>
                    <a:schemeClr val="accent1"/>
                  </a:solidFill>
                  <a:cs typeface="+mn-ea"/>
                  <a:sym typeface="+mn-lt"/>
                </a:rPr>
                <a:t>PRODUCT</a:t>
              </a:r>
              <a:endParaRPr lang="zh-CN" altLang="en-US" sz="1600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661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合作企业</a:t>
            </a:r>
            <a:endParaRPr lang="zh-CN" altLang="en-US" dirty="0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D2B4FEC-4392-3339-76D5-7DDC9122E54E}"/>
              </a:ext>
            </a:extLst>
          </p:cNvPr>
          <p:cNvSpPr/>
          <p:nvPr/>
        </p:nvSpPr>
        <p:spPr>
          <a:xfrm>
            <a:off x="1112092" y="1490801"/>
            <a:ext cx="9967817" cy="4282798"/>
          </a:xfrm>
          <a:prstGeom prst="roundRect">
            <a:avLst>
              <a:gd name="adj" fmla="val 2498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 w="25400">
            <a:noFill/>
          </a:ln>
          <a:effectLst>
            <a:innerShdw blurRad="635000">
              <a:schemeClr val="accent1">
                <a:lumMod val="20000"/>
                <a:lumOff val="80000"/>
                <a:alpha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思源黑体 CN Medium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6467507-5FA1-7AC0-71E1-CDCC63D83FF2}"/>
              </a:ext>
            </a:extLst>
          </p:cNvPr>
          <p:cNvCxnSpPr>
            <a:cxnSpLocks/>
          </p:cNvCxnSpPr>
          <p:nvPr/>
        </p:nvCxnSpPr>
        <p:spPr>
          <a:xfrm>
            <a:off x="1462774" y="2915071"/>
            <a:ext cx="9266453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25000">
                  <a:schemeClr val="bg1">
                    <a:alpha val="50000"/>
                  </a:schemeClr>
                </a:gs>
                <a:gs pos="75000">
                  <a:schemeClr val="bg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6D1A38A-93ED-AC32-77D6-7403FFA7D526}"/>
              </a:ext>
            </a:extLst>
          </p:cNvPr>
          <p:cNvCxnSpPr>
            <a:cxnSpLocks/>
          </p:cNvCxnSpPr>
          <p:nvPr/>
        </p:nvCxnSpPr>
        <p:spPr>
          <a:xfrm>
            <a:off x="1462774" y="3993109"/>
            <a:ext cx="9266453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25000">
                  <a:schemeClr val="bg1">
                    <a:alpha val="50000"/>
                  </a:schemeClr>
                </a:gs>
                <a:gs pos="75000">
                  <a:schemeClr val="bg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B159C9E6-CCBB-E28E-C7A3-215B10823883}"/>
              </a:ext>
            </a:extLst>
          </p:cNvPr>
          <p:cNvSpPr txBox="1"/>
          <p:nvPr/>
        </p:nvSpPr>
        <p:spPr>
          <a:xfrm>
            <a:off x="1950850" y="2193254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67C732B-6274-1DAB-0934-FDC03229ABC4}"/>
              </a:ext>
            </a:extLst>
          </p:cNvPr>
          <p:cNvSpPr txBox="1"/>
          <p:nvPr/>
        </p:nvSpPr>
        <p:spPr>
          <a:xfrm>
            <a:off x="3833711" y="2193254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C69D140-6C44-3814-6E38-61531FB5C213}"/>
              </a:ext>
            </a:extLst>
          </p:cNvPr>
          <p:cNvSpPr txBox="1"/>
          <p:nvPr/>
        </p:nvSpPr>
        <p:spPr>
          <a:xfrm>
            <a:off x="5716572" y="2193254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BED4AD6-DB96-2084-2BB9-1EB451FEB7BB}"/>
              </a:ext>
            </a:extLst>
          </p:cNvPr>
          <p:cNvSpPr txBox="1"/>
          <p:nvPr/>
        </p:nvSpPr>
        <p:spPr>
          <a:xfrm>
            <a:off x="7599433" y="2193254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60557F6-B245-A6B0-1A6C-8544D565F600}"/>
              </a:ext>
            </a:extLst>
          </p:cNvPr>
          <p:cNvSpPr txBox="1"/>
          <p:nvPr/>
        </p:nvSpPr>
        <p:spPr>
          <a:xfrm>
            <a:off x="9482292" y="2193254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6427499-CCCC-391A-3396-EBA0AD47D7D2}"/>
              </a:ext>
            </a:extLst>
          </p:cNvPr>
          <p:cNvSpPr txBox="1"/>
          <p:nvPr/>
        </p:nvSpPr>
        <p:spPr>
          <a:xfrm>
            <a:off x="1950850" y="3271292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B3047C1-128D-E683-DFEC-56B844CA6BEC}"/>
              </a:ext>
            </a:extLst>
          </p:cNvPr>
          <p:cNvSpPr txBox="1"/>
          <p:nvPr/>
        </p:nvSpPr>
        <p:spPr>
          <a:xfrm>
            <a:off x="3833711" y="3271292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68CDC03-E09C-2CD9-B34E-9561BAB3053F}"/>
              </a:ext>
            </a:extLst>
          </p:cNvPr>
          <p:cNvSpPr txBox="1"/>
          <p:nvPr/>
        </p:nvSpPr>
        <p:spPr>
          <a:xfrm>
            <a:off x="5716572" y="3271292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75C946D-CE0A-C618-56A1-93DF69766A58}"/>
              </a:ext>
            </a:extLst>
          </p:cNvPr>
          <p:cNvSpPr txBox="1"/>
          <p:nvPr/>
        </p:nvSpPr>
        <p:spPr>
          <a:xfrm>
            <a:off x="7599433" y="3271292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EBFDE9E-9437-B087-0935-53A554965D90}"/>
              </a:ext>
            </a:extLst>
          </p:cNvPr>
          <p:cNvSpPr txBox="1"/>
          <p:nvPr/>
        </p:nvSpPr>
        <p:spPr>
          <a:xfrm>
            <a:off x="9482292" y="3271292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00699DE-C7A5-FA36-908A-F243C26C9853}"/>
              </a:ext>
            </a:extLst>
          </p:cNvPr>
          <p:cNvSpPr txBox="1"/>
          <p:nvPr/>
        </p:nvSpPr>
        <p:spPr>
          <a:xfrm>
            <a:off x="1950850" y="4349330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5AA059D-EDD5-3AC2-3C65-D139B4A2619A}"/>
              </a:ext>
            </a:extLst>
          </p:cNvPr>
          <p:cNvSpPr txBox="1"/>
          <p:nvPr/>
        </p:nvSpPr>
        <p:spPr>
          <a:xfrm>
            <a:off x="3833711" y="4349330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888528D-15FD-CB43-741A-D27290E48776}"/>
              </a:ext>
            </a:extLst>
          </p:cNvPr>
          <p:cNvSpPr txBox="1"/>
          <p:nvPr/>
        </p:nvSpPr>
        <p:spPr>
          <a:xfrm>
            <a:off x="5716572" y="4349330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F92F776-B29F-B708-A47A-27B619F2E65F}"/>
              </a:ext>
            </a:extLst>
          </p:cNvPr>
          <p:cNvSpPr txBox="1"/>
          <p:nvPr/>
        </p:nvSpPr>
        <p:spPr>
          <a:xfrm>
            <a:off x="7599433" y="4349330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4D8CFAE-3A84-0ACF-FF34-B2E1FA845D9F}"/>
              </a:ext>
            </a:extLst>
          </p:cNvPr>
          <p:cNvSpPr txBox="1"/>
          <p:nvPr/>
        </p:nvSpPr>
        <p:spPr>
          <a:xfrm>
            <a:off x="9482292" y="4349330"/>
            <a:ext cx="1144721" cy="3655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LOGO</a:t>
            </a:r>
            <a:endParaRPr lang="zh-CN" altLang="en-US" sz="28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0A39D34-10BB-8EAE-D747-60D805BCB608}"/>
              </a:ext>
            </a:extLst>
          </p:cNvPr>
          <p:cNvCxnSpPr>
            <a:cxnSpLocks/>
          </p:cNvCxnSpPr>
          <p:nvPr/>
        </p:nvCxnSpPr>
        <p:spPr>
          <a:xfrm>
            <a:off x="1462774" y="5071146"/>
            <a:ext cx="9266453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25000">
                  <a:schemeClr val="bg1">
                    <a:alpha val="50000"/>
                  </a:schemeClr>
                </a:gs>
                <a:gs pos="75000">
                  <a:schemeClr val="bg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515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D8E0B43-C401-4B1D-ACC3-CB900C69403F}"/>
              </a:ext>
            </a:extLst>
          </p:cNvPr>
          <p:cNvSpPr txBox="1"/>
          <p:nvPr/>
        </p:nvSpPr>
        <p:spPr>
          <a:xfrm>
            <a:off x="7002383" y="3140492"/>
            <a:ext cx="3410593" cy="101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6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</a:rPr>
              <a:t>反思改进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36CDC7-A497-1C5E-E9FC-06E99CD49C92}"/>
              </a:ext>
            </a:extLst>
          </p:cNvPr>
          <p:cNvSpPr txBox="1"/>
          <p:nvPr/>
        </p:nvSpPr>
        <p:spPr>
          <a:xfrm>
            <a:off x="6057323" y="2170995"/>
            <a:ext cx="5386868" cy="1477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9600" dirty="0">
                <a:ln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2700000" scaled="1"/>
                    <a:tileRect/>
                  </a:gradFill>
                </a:ln>
                <a:noFill/>
                <a:latin typeface="+mj-ea"/>
                <a:ea typeface="+mj-ea"/>
              </a:rPr>
              <a:t>PART 03</a:t>
            </a:r>
            <a:endParaRPr lang="zh-CN" altLang="en-US" sz="9600" dirty="0">
              <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</a:ln>
              <a:noFill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16660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产品优化方向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DC310E59-3B92-461C-4FC1-3269941A3D79}"/>
              </a:ext>
            </a:extLst>
          </p:cNvPr>
          <p:cNvSpPr/>
          <p:nvPr/>
        </p:nvSpPr>
        <p:spPr>
          <a:xfrm>
            <a:off x="8074634" y="2196032"/>
            <a:ext cx="2290762" cy="3124200"/>
          </a:xfrm>
          <a:prstGeom prst="roundRect">
            <a:avLst>
              <a:gd name="adj" fmla="val 7797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842AC71-6A87-784E-8FD6-450BE71E1D2F}"/>
              </a:ext>
            </a:extLst>
          </p:cNvPr>
          <p:cNvSpPr/>
          <p:nvPr/>
        </p:nvSpPr>
        <p:spPr>
          <a:xfrm>
            <a:off x="7895247" y="3451744"/>
            <a:ext cx="292100" cy="71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A076ABAC-EF9F-34B8-1730-A5B4A359BFB0}"/>
              </a:ext>
            </a:extLst>
          </p:cNvPr>
          <p:cNvSpPr/>
          <p:nvPr/>
        </p:nvSpPr>
        <p:spPr>
          <a:xfrm rot="5400000">
            <a:off x="7945320" y="3685832"/>
            <a:ext cx="481013" cy="250962"/>
          </a:xfrm>
          <a:prstGeom prst="triangle">
            <a:avLst>
              <a:gd name="adj" fmla="val 47360"/>
            </a:avLst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0ABB26C-A3D3-E270-E3B7-6999D20E2F7A}"/>
              </a:ext>
            </a:extLst>
          </p:cNvPr>
          <p:cNvGrpSpPr/>
          <p:nvPr/>
        </p:nvGrpSpPr>
        <p:grpSpPr>
          <a:xfrm>
            <a:off x="8860447" y="2335675"/>
            <a:ext cx="719137" cy="719137"/>
            <a:chOff x="-2089378" y="3669191"/>
            <a:chExt cx="1028700" cy="1028700"/>
          </a:xfrm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7C6CDE8C-FDD9-7279-E65D-F7DE5E2D4158}"/>
                </a:ext>
              </a:extLst>
            </p:cNvPr>
            <p:cNvSpPr/>
            <p:nvPr/>
          </p:nvSpPr>
          <p:spPr>
            <a:xfrm>
              <a:off x="-2089378" y="3669191"/>
              <a:ext cx="1028700" cy="1028700"/>
            </a:xfrm>
            <a:prstGeom prst="ellipse">
              <a:avLst/>
            </a:prstGeom>
            <a:solidFill>
              <a:srgbClr val="FFFFFF">
                <a:alpha val="93000"/>
              </a:srgbClr>
            </a:solidFill>
            <a:ln>
              <a:noFill/>
            </a:ln>
            <a:effectLst>
              <a:outerShdw blurRad="1143000" dist="393700" dir="8100000" algn="tr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图形 21">
              <a:extLst>
                <a:ext uri="{FF2B5EF4-FFF2-40B4-BE49-F238E27FC236}">
                  <a16:creationId xmlns:a16="http://schemas.microsoft.com/office/drawing/2014/main" id="{470E7A8A-130A-F81B-FA36-DA8886C12790}"/>
                </a:ext>
              </a:extLst>
            </p:cNvPr>
            <p:cNvSpPr/>
            <p:nvPr/>
          </p:nvSpPr>
          <p:spPr>
            <a:xfrm>
              <a:off x="-1843567" y="3941937"/>
              <a:ext cx="537078" cy="483208"/>
            </a:xfrm>
            <a:custGeom>
              <a:avLst/>
              <a:gdLst>
                <a:gd name="connsiteX0" fmla="*/ 398773 w 463934"/>
                <a:gd name="connsiteY0" fmla="*/ 414133 h 462744"/>
                <a:gd name="connsiteX1" fmla="*/ 422981 w 463934"/>
                <a:gd name="connsiteY1" fmla="*/ 438341 h 462744"/>
                <a:gd name="connsiteX2" fmla="*/ 398773 w 463934"/>
                <a:gd name="connsiteY2" fmla="*/ 462550 h 462744"/>
                <a:gd name="connsiteX3" fmla="*/ 65132 w 463934"/>
                <a:gd name="connsiteY3" fmla="*/ 462744 h 462744"/>
                <a:gd name="connsiteX4" fmla="*/ 41082 w 463934"/>
                <a:gd name="connsiteY4" fmla="*/ 441393 h 462744"/>
                <a:gd name="connsiteX5" fmla="*/ 40936 w 463934"/>
                <a:gd name="connsiteY5" fmla="*/ 438572 h 462744"/>
                <a:gd name="connsiteX6" fmla="*/ 65132 w 463934"/>
                <a:gd name="connsiteY6" fmla="*/ 414352 h 462744"/>
                <a:gd name="connsiteX7" fmla="*/ 398773 w 463934"/>
                <a:gd name="connsiteY7" fmla="*/ 414157 h 462744"/>
                <a:gd name="connsiteX8" fmla="*/ 247613 w 463934"/>
                <a:gd name="connsiteY8" fmla="*/ 4377 h 462744"/>
                <a:gd name="connsiteX9" fmla="*/ 255906 w 463934"/>
                <a:gd name="connsiteY9" fmla="*/ 11697 h 462744"/>
                <a:gd name="connsiteX10" fmla="*/ 258021 w 463934"/>
                <a:gd name="connsiteY10" fmla="*/ 14761 h 462744"/>
                <a:gd name="connsiteX11" fmla="*/ 346441 w 463934"/>
                <a:gd name="connsiteY11" fmla="*/ 161689 h 462744"/>
                <a:gd name="connsiteX12" fmla="*/ 414944 w 463934"/>
                <a:gd name="connsiteY12" fmla="*/ 108774 h 462744"/>
                <a:gd name="connsiteX13" fmla="*/ 453050 w 463934"/>
                <a:gd name="connsiteY13" fmla="*/ 109503 h 462744"/>
                <a:gd name="connsiteX14" fmla="*/ 455409 w 463934"/>
                <a:gd name="connsiteY14" fmla="*/ 111740 h 462744"/>
                <a:gd name="connsiteX15" fmla="*/ 457598 w 463934"/>
                <a:gd name="connsiteY15" fmla="*/ 114245 h 462744"/>
                <a:gd name="connsiteX16" fmla="*/ 463896 w 463934"/>
                <a:gd name="connsiteY16" fmla="*/ 134380 h 462744"/>
                <a:gd name="connsiteX17" fmla="*/ 463483 w 463934"/>
                <a:gd name="connsiteY17" fmla="*/ 137979 h 462744"/>
                <a:gd name="connsiteX18" fmla="*/ 426179 w 463934"/>
                <a:gd name="connsiteY18" fmla="*/ 354505 h 462744"/>
                <a:gd name="connsiteX19" fmla="*/ 387879 w 463934"/>
                <a:gd name="connsiteY19" fmla="*/ 389693 h 462744"/>
                <a:gd name="connsiteX20" fmla="*/ 384231 w 463934"/>
                <a:gd name="connsiteY20" fmla="*/ 389839 h 462744"/>
                <a:gd name="connsiteX21" fmla="*/ 79674 w 463934"/>
                <a:gd name="connsiteY21" fmla="*/ 389839 h 462744"/>
                <a:gd name="connsiteX22" fmla="*/ 38504 w 463934"/>
                <a:gd name="connsiteY22" fmla="*/ 358056 h 462744"/>
                <a:gd name="connsiteX23" fmla="*/ 37750 w 463934"/>
                <a:gd name="connsiteY23" fmla="*/ 354505 h 462744"/>
                <a:gd name="connsiteX24" fmla="*/ 447 w 463934"/>
                <a:gd name="connsiteY24" fmla="*/ 138150 h 462744"/>
                <a:gd name="connsiteX25" fmla="*/ 25238 w 463934"/>
                <a:gd name="connsiteY25" fmla="*/ 103030 h 462744"/>
                <a:gd name="connsiteX26" fmla="*/ 46091 w 463934"/>
                <a:gd name="connsiteY26" fmla="*/ 106950 h 462744"/>
                <a:gd name="connsiteX27" fmla="*/ 49083 w 463934"/>
                <a:gd name="connsiteY27" fmla="*/ 109017 h 462744"/>
                <a:gd name="connsiteX28" fmla="*/ 117464 w 463934"/>
                <a:gd name="connsiteY28" fmla="*/ 162297 h 462744"/>
                <a:gd name="connsiteX29" fmla="*/ 205908 w 463934"/>
                <a:gd name="connsiteY29" fmla="*/ 14785 h 462744"/>
                <a:gd name="connsiteX30" fmla="*/ 247604 w 463934"/>
                <a:gd name="connsiteY30" fmla="*/ 4323 h 462744"/>
                <a:gd name="connsiteX31" fmla="*/ 247613 w 463934"/>
                <a:gd name="connsiteY31" fmla="*/ 4329 h 462744"/>
                <a:gd name="connsiteX32" fmla="*/ 232001 w 463934"/>
                <a:gd name="connsiteY32" fmla="*/ 65853 h 462744"/>
                <a:gd name="connsiteX33" fmla="*/ 145041 w 463934"/>
                <a:gd name="connsiteY33" fmla="*/ 210909 h 462744"/>
                <a:gd name="connsiteX34" fmla="*/ 111674 w 463934"/>
                <a:gd name="connsiteY34" fmla="*/ 219238 h 462744"/>
                <a:gd name="connsiteX35" fmla="*/ 109245 w 463934"/>
                <a:gd name="connsiteY35" fmla="*/ 217572 h 462744"/>
                <a:gd name="connsiteX36" fmla="*/ 56378 w 463934"/>
                <a:gd name="connsiteY36" fmla="*/ 176353 h 462744"/>
                <a:gd name="connsiteX37" fmla="*/ 84757 w 463934"/>
                <a:gd name="connsiteY37" fmla="*/ 341155 h 462744"/>
                <a:gd name="connsiteX38" fmla="*/ 379124 w 463934"/>
                <a:gd name="connsiteY38" fmla="*/ 341155 h 462744"/>
                <a:gd name="connsiteX39" fmla="*/ 407600 w 463934"/>
                <a:gd name="connsiteY39" fmla="*/ 175842 h 462744"/>
                <a:gd name="connsiteX40" fmla="*/ 354563 w 463934"/>
                <a:gd name="connsiteY40" fmla="*/ 216842 h 462744"/>
                <a:gd name="connsiteX41" fmla="*/ 320450 w 463934"/>
                <a:gd name="connsiteY41" fmla="*/ 212485 h 462744"/>
                <a:gd name="connsiteX42" fmla="*/ 318840 w 463934"/>
                <a:gd name="connsiteY42" fmla="*/ 210130 h 462744"/>
                <a:gd name="connsiteX43" fmla="*/ 232001 w 463934"/>
                <a:gd name="connsiteY43" fmla="*/ 65828 h 46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63934" h="462744">
                  <a:moveTo>
                    <a:pt x="398773" y="414133"/>
                  </a:moveTo>
                  <a:cubicBezTo>
                    <a:pt x="412143" y="414133"/>
                    <a:pt x="422981" y="424971"/>
                    <a:pt x="422981" y="438341"/>
                  </a:cubicBezTo>
                  <a:cubicBezTo>
                    <a:pt x="422981" y="451711"/>
                    <a:pt x="412143" y="462550"/>
                    <a:pt x="398773" y="462550"/>
                  </a:cubicBezTo>
                  <a:lnTo>
                    <a:pt x="65132" y="462744"/>
                  </a:lnTo>
                  <a:cubicBezTo>
                    <a:pt x="52861" y="462755"/>
                    <a:pt x="42525" y="453579"/>
                    <a:pt x="41082" y="441393"/>
                  </a:cubicBezTo>
                  <a:lnTo>
                    <a:pt x="40936" y="438572"/>
                  </a:lnTo>
                  <a:cubicBezTo>
                    <a:pt x="40936" y="425197"/>
                    <a:pt x="51757" y="414352"/>
                    <a:pt x="65132" y="414352"/>
                  </a:cubicBezTo>
                  <a:lnTo>
                    <a:pt x="398773" y="414157"/>
                  </a:lnTo>
                  <a:close/>
                  <a:moveTo>
                    <a:pt x="247613" y="4377"/>
                  </a:moveTo>
                  <a:cubicBezTo>
                    <a:pt x="250799" y="6298"/>
                    <a:pt x="253620" y="8779"/>
                    <a:pt x="255906" y="11697"/>
                  </a:cubicBezTo>
                  <a:lnTo>
                    <a:pt x="258021" y="14761"/>
                  </a:lnTo>
                  <a:lnTo>
                    <a:pt x="346441" y="161689"/>
                  </a:lnTo>
                  <a:lnTo>
                    <a:pt x="414944" y="108774"/>
                  </a:lnTo>
                  <a:cubicBezTo>
                    <a:pt x="426240" y="100035"/>
                    <a:pt x="442097" y="100338"/>
                    <a:pt x="453050" y="109503"/>
                  </a:cubicBezTo>
                  <a:lnTo>
                    <a:pt x="455409" y="111740"/>
                  </a:lnTo>
                  <a:lnTo>
                    <a:pt x="457598" y="114245"/>
                  </a:lnTo>
                  <a:cubicBezTo>
                    <a:pt x="462048" y="120008"/>
                    <a:pt x="464261" y="127182"/>
                    <a:pt x="463896" y="134380"/>
                  </a:cubicBezTo>
                  <a:lnTo>
                    <a:pt x="463483" y="137979"/>
                  </a:lnTo>
                  <a:lnTo>
                    <a:pt x="426179" y="354505"/>
                  </a:lnTo>
                  <a:cubicBezTo>
                    <a:pt x="422899" y="373579"/>
                    <a:pt x="407162" y="388038"/>
                    <a:pt x="387879" y="389693"/>
                  </a:cubicBezTo>
                  <a:lnTo>
                    <a:pt x="384231" y="389839"/>
                  </a:lnTo>
                  <a:lnTo>
                    <a:pt x="79674" y="389839"/>
                  </a:lnTo>
                  <a:cubicBezTo>
                    <a:pt x="60320" y="389839"/>
                    <a:pt x="43404" y="376779"/>
                    <a:pt x="38504" y="358056"/>
                  </a:cubicBezTo>
                  <a:lnTo>
                    <a:pt x="37750" y="354505"/>
                  </a:lnTo>
                  <a:lnTo>
                    <a:pt x="447" y="138150"/>
                  </a:lnTo>
                  <a:cubicBezTo>
                    <a:pt x="-2405" y="121606"/>
                    <a:pt x="8694" y="105882"/>
                    <a:pt x="25238" y="103030"/>
                  </a:cubicBezTo>
                  <a:cubicBezTo>
                    <a:pt x="32434" y="101789"/>
                    <a:pt x="39837" y="103181"/>
                    <a:pt x="46091" y="106950"/>
                  </a:cubicBezTo>
                  <a:lnTo>
                    <a:pt x="49083" y="109017"/>
                  </a:lnTo>
                  <a:lnTo>
                    <a:pt x="117464" y="162297"/>
                  </a:lnTo>
                  <a:lnTo>
                    <a:pt x="205908" y="14785"/>
                  </a:lnTo>
                  <a:cubicBezTo>
                    <a:pt x="214533" y="382"/>
                    <a:pt x="233201" y="-4302"/>
                    <a:pt x="247604" y="4323"/>
                  </a:cubicBezTo>
                  <a:cubicBezTo>
                    <a:pt x="247607" y="4325"/>
                    <a:pt x="247610" y="4327"/>
                    <a:pt x="247613" y="4329"/>
                  </a:cubicBezTo>
                  <a:close/>
                  <a:moveTo>
                    <a:pt x="232001" y="65853"/>
                  </a:moveTo>
                  <a:lnTo>
                    <a:pt x="145041" y="210909"/>
                  </a:lnTo>
                  <a:cubicBezTo>
                    <a:pt x="138127" y="222423"/>
                    <a:pt x="123188" y="226152"/>
                    <a:pt x="111674" y="219238"/>
                  </a:cubicBezTo>
                  <a:cubicBezTo>
                    <a:pt x="110831" y="218732"/>
                    <a:pt x="110020" y="218176"/>
                    <a:pt x="109245" y="217572"/>
                  </a:cubicBezTo>
                  <a:lnTo>
                    <a:pt x="56378" y="176353"/>
                  </a:lnTo>
                  <a:lnTo>
                    <a:pt x="84757" y="341155"/>
                  </a:lnTo>
                  <a:lnTo>
                    <a:pt x="379124" y="341155"/>
                  </a:lnTo>
                  <a:lnTo>
                    <a:pt x="407600" y="175842"/>
                  </a:lnTo>
                  <a:lnTo>
                    <a:pt x="354563" y="216842"/>
                  </a:lnTo>
                  <a:cubicBezTo>
                    <a:pt x="343940" y="225059"/>
                    <a:pt x="328667" y="223108"/>
                    <a:pt x="320450" y="212485"/>
                  </a:cubicBezTo>
                  <a:cubicBezTo>
                    <a:pt x="319868" y="211732"/>
                    <a:pt x="319330" y="210946"/>
                    <a:pt x="318840" y="210130"/>
                  </a:cubicBezTo>
                  <a:lnTo>
                    <a:pt x="232001" y="65828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1"/>
            </a:gradFill>
            <a:ln w="56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9" name="文本框 22">
            <a:extLst>
              <a:ext uri="{FF2B5EF4-FFF2-40B4-BE49-F238E27FC236}">
                <a16:creationId xmlns:a16="http://schemas.microsoft.com/office/drawing/2014/main" id="{EFA5FDBD-DB27-C059-CD55-0CDA80EE0AF0}"/>
              </a:ext>
            </a:extLst>
          </p:cNvPr>
          <p:cNvSpPr txBox="1"/>
          <p:nvPr/>
        </p:nvSpPr>
        <p:spPr>
          <a:xfrm>
            <a:off x="8411235" y="3171598"/>
            <a:ext cx="1617560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2400" b="1"/>
            </a:lvl1pPr>
          </a:lstStyle>
          <a:p>
            <a:r>
              <a:rPr lang="zh-CN" altLang="en-US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</a:rPr>
              <a:t>打造明星品</a:t>
            </a:r>
          </a:p>
        </p:txBody>
      </p:sp>
      <p:sp>
        <p:nvSpPr>
          <p:cNvPr id="10" name="文本框 23">
            <a:extLst>
              <a:ext uri="{FF2B5EF4-FFF2-40B4-BE49-F238E27FC236}">
                <a16:creationId xmlns:a16="http://schemas.microsoft.com/office/drawing/2014/main" id="{7CEF0461-17B9-6A82-9856-FB8203D37902}"/>
              </a:ext>
            </a:extLst>
          </p:cNvPr>
          <p:cNvSpPr txBox="1"/>
          <p:nvPr/>
        </p:nvSpPr>
        <p:spPr>
          <a:xfrm>
            <a:off x="8469458" y="3692097"/>
            <a:ext cx="1501115" cy="8720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尽快投入产品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D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的使用并持续打造明星产品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C631BBE-23F7-1677-388F-2C127AE34DFC}"/>
              </a:ext>
            </a:extLst>
          </p:cNvPr>
          <p:cNvSpPr/>
          <p:nvPr/>
        </p:nvSpPr>
        <p:spPr>
          <a:xfrm>
            <a:off x="5021692" y="2196032"/>
            <a:ext cx="2290762" cy="3124200"/>
          </a:xfrm>
          <a:prstGeom prst="roundRect">
            <a:avLst>
              <a:gd name="adj" fmla="val 7797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C1AE14C-9062-EF89-542F-385E636EEA54}"/>
              </a:ext>
            </a:extLst>
          </p:cNvPr>
          <p:cNvSpPr/>
          <p:nvPr/>
        </p:nvSpPr>
        <p:spPr>
          <a:xfrm>
            <a:off x="4842305" y="3451744"/>
            <a:ext cx="292100" cy="71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等腰三角形 12">
            <a:extLst>
              <a:ext uri="{FF2B5EF4-FFF2-40B4-BE49-F238E27FC236}">
                <a16:creationId xmlns:a16="http://schemas.microsoft.com/office/drawing/2014/main" id="{CD9CFF22-BBE2-092A-6AA4-13778947AF49}"/>
              </a:ext>
            </a:extLst>
          </p:cNvPr>
          <p:cNvSpPr/>
          <p:nvPr/>
        </p:nvSpPr>
        <p:spPr>
          <a:xfrm rot="5400000">
            <a:off x="4892378" y="3685832"/>
            <a:ext cx="481013" cy="250962"/>
          </a:xfrm>
          <a:prstGeom prst="triangle">
            <a:avLst>
              <a:gd name="adj" fmla="val 47360"/>
            </a:avLst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678110F6-B0DD-1CA4-D766-DC34631BE8EA}"/>
              </a:ext>
            </a:extLst>
          </p:cNvPr>
          <p:cNvSpPr txBox="1"/>
          <p:nvPr/>
        </p:nvSpPr>
        <p:spPr>
          <a:xfrm>
            <a:off x="5358293" y="3171598"/>
            <a:ext cx="1617560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2400" b="1"/>
            </a:lvl1pPr>
          </a:lstStyle>
          <a:p>
            <a:r>
              <a:rPr lang="zh-CN" altLang="en-US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体验感优化</a:t>
            </a:r>
          </a:p>
        </p:txBody>
      </p:sp>
      <p:sp>
        <p:nvSpPr>
          <p:cNvPr id="15" name="文本框 23">
            <a:extLst>
              <a:ext uri="{FF2B5EF4-FFF2-40B4-BE49-F238E27FC236}">
                <a16:creationId xmlns:a16="http://schemas.microsoft.com/office/drawing/2014/main" id="{464A6A26-F408-EC62-3738-A5298FC8D9E1}"/>
              </a:ext>
            </a:extLst>
          </p:cNvPr>
          <p:cNvSpPr txBox="1"/>
          <p:nvPr/>
        </p:nvSpPr>
        <p:spPr>
          <a:xfrm>
            <a:off x="5416516" y="3692097"/>
            <a:ext cx="1501115" cy="8720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线上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+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线下体验感双重优化，注重用户感受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F691EFDE-8D75-6AA6-F631-F950EFFA5704}"/>
              </a:ext>
            </a:extLst>
          </p:cNvPr>
          <p:cNvSpPr/>
          <p:nvPr/>
        </p:nvSpPr>
        <p:spPr>
          <a:xfrm>
            <a:off x="1930648" y="2196032"/>
            <a:ext cx="2290762" cy="3124200"/>
          </a:xfrm>
          <a:prstGeom prst="roundRect">
            <a:avLst>
              <a:gd name="adj" fmla="val 7797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DF92AAA-2357-9136-AD41-102ED9ECAB97}"/>
              </a:ext>
            </a:extLst>
          </p:cNvPr>
          <p:cNvSpPr/>
          <p:nvPr/>
        </p:nvSpPr>
        <p:spPr>
          <a:xfrm>
            <a:off x="1751261" y="3451744"/>
            <a:ext cx="292100" cy="71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2B039672-39EC-63D3-7D62-FF707BF174D1}"/>
              </a:ext>
            </a:extLst>
          </p:cNvPr>
          <p:cNvSpPr/>
          <p:nvPr/>
        </p:nvSpPr>
        <p:spPr>
          <a:xfrm rot="5400000">
            <a:off x="1801334" y="3685832"/>
            <a:ext cx="481013" cy="250962"/>
          </a:xfrm>
          <a:prstGeom prst="triangle">
            <a:avLst>
              <a:gd name="adj" fmla="val 47360"/>
            </a:avLst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9" name="文本框 22">
            <a:extLst>
              <a:ext uri="{FF2B5EF4-FFF2-40B4-BE49-F238E27FC236}">
                <a16:creationId xmlns:a16="http://schemas.microsoft.com/office/drawing/2014/main" id="{FF4DD6F5-4C6D-4A55-3548-5CD3A9E28D6B}"/>
              </a:ext>
            </a:extLst>
          </p:cNvPr>
          <p:cNvSpPr txBox="1"/>
          <p:nvPr/>
        </p:nvSpPr>
        <p:spPr>
          <a:xfrm>
            <a:off x="2267249" y="3171598"/>
            <a:ext cx="1617560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2400" b="1"/>
            </a:lvl1pPr>
          </a:lstStyle>
          <a:p>
            <a:pPr algn="r"/>
            <a:r>
              <a:rPr lang="zh-CN" altLang="en-US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产品线优化</a:t>
            </a:r>
          </a:p>
        </p:txBody>
      </p:sp>
      <p:sp>
        <p:nvSpPr>
          <p:cNvPr id="20" name="文本框 23">
            <a:extLst>
              <a:ext uri="{FF2B5EF4-FFF2-40B4-BE49-F238E27FC236}">
                <a16:creationId xmlns:a16="http://schemas.microsoft.com/office/drawing/2014/main" id="{9586F515-5CF9-3840-495F-B91A33465A1A}"/>
              </a:ext>
            </a:extLst>
          </p:cNvPr>
          <p:cNvSpPr txBox="1"/>
          <p:nvPr/>
        </p:nvSpPr>
        <p:spPr>
          <a:xfrm>
            <a:off x="2325472" y="3692097"/>
            <a:ext cx="1501115" cy="8720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条产品线持续优化用户差评率降低至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15%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以内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5D37E98-6A0B-A9D8-87EC-DFBFE9613F6E}"/>
              </a:ext>
            </a:extLst>
          </p:cNvPr>
          <p:cNvGrpSpPr/>
          <p:nvPr/>
        </p:nvGrpSpPr>
        <p:grpSpPr>
          <a:xfrm>
            <a:off x="5807505" y="2335675"/>
            <a:ext cx="719137" cy="719137"/>
            <a:chOff x="-1778456" y="1745404"/>
            <a:chExt cx="1028700" cy="1028700"/>
          </a:xfrm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98A703AA-A1B9-B21B-CB91-A244DBC72832}"/>
                </a:ext>
              </a:extLst>
            </p:cNvPr>
            <p:cNvSpPr/>
            <p:nvPr/>
          </p:nvSpPr>
          <p:spPr>
            <a:xfrm>
              <a:off x="-1778456" y="1745404"/>
              <a:ext cx="1028700" cy="1028700"/>
            </a:xfrm>
            <a:prstGeom prst="ellipse">
              <a:avLst/>
            </a:prstGeom>
            <a:solidFill>
              <a:srgbClr val="FFFFFF">
                <a:alpha val="93000"/>
              </a:srgbClr>
            </a:solidFill>
            <a:ln>
              <a:noFill/>
            </a:ln>
            <a:effectLst>
              <a:outerShdw blurRad="1143000" dist="393700" dir="8100000" algn="tr" rotWithShape="0">
                <a:schemeClr val="accent3">
                  <a:lumMod val="75000"/>
                  <a:alpha val="4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dk1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图形 25">
              <a:extLst>
                <a:ext uri="{FF2B5EF4-FFF2-40B4-BE49-F238E27FC236}">
                  <a16:creationId xmlns:a16="http://schemas.microsoft.com/office/drawing/2014/main" id="{62C93FBC-87B0-3736-6194-7D663A7AA2F0}"/>
                </a:ext>
              </a:extLst>
            </p:cNvPr>
            <p:cNvSpPr/>
            <p:nvPr/>
          </p:nvSpPr>
          <p:spPr>
            <a:xfrm>
              <a:off x="-1532645" y="2018150"/>
              <a:ext cx="537078" cy="483208"/>
            </a:xfrm>
            <a:custGeom>
              <a:avLst/>
              <a:gdLst>
                <a:gd name="connsiteX0" fmla="*/ 42720 w 498145"/>
                <a:gd name="connsiteY0" fmla="*/ 42744 h 435284"/>
                <a:gd name="connsiteX1" fmla="*/ 249063 w 498145"/>
                <a:gd name="connsiteY1" fmla="*/ 42726 h 435284"/>
                <a:gd name="connsiteX2" fmla="*/ 249081 w 498145"/>
                <a:gd name="connsiteY2" fmla="*/ 42744 h 435284"/>
                <a:gd name="connsiteX3" fmla="*/ 455424 w 498145"/>
                <a:gd name="connsiteY3" fmla="*/ 42772 h 435284"/>
                <a:gd name="connsiteX4" fmla="*/ 459673 w 498145"/>
                <a:gd name="connsiteY4" fmla="*/ 244655 h 435284"/>
                <a:gd name="connsiteX5" fmla="*/ 455418 w 498145"/>
                <a:gd name="connsiteY5" fmla="*/ 249105 h 435284"/>
                <a:gd name="connsiteX6" fmla="*/ 283466 w 498145"/>
                <a:gd name="connsiteY6" fmla="*/ 421032 h 435284"/>
                <a:gd name="connsiteX7" fmla="*/ 214685 w 498145"/>
                <a:gd name="connsiteY7" fmla="*/ 421046 h 435284"/>
                <a:gd name="connsiteX8" fmla="*/ 214671 w 498145"/>
                <a:gd name="connsiteY8" fmla="*/ 421032 h 435284"/>
                <a:gd name="connsiteX9" fmla="*/ 42744 w 498145"/>
                <a:gd name="connsiteY9" fmla="*/ 249105 h 435284"/>
                <a:gd name="connsiteX10" fmla="*/ 42726 w 498145"/>
                <a:gd name="connsiteY10" fmla="*/ 42761 h 435284"/>
                <a:gd name="connsiteX11" fmla="*/ 42744 w 498145"/>
                <a:gd name="connsiteY11" fmla="*/ 42744 h 435284"/>
                <a:gd name="connsiteX12" fmla="*/ 77129 w 498145"/>
                <a:gd name="connsiteY12" fmla="*/ 77154 h 435284"/>
                <a:gd name="connsiteX13" fmla="*/ 73457 w 498145"/>
                <a:gd name="connsiteY13" fmla="*/ 210829 h 435284"/>
                <a:gd name="connsiteX14" fmla="*/ 77105 w 498145"/>
                <a:gd name="connsiteY14" fmla="*/ 214720 h 435284"/>
                <a:gd name="connsiteX15" fmla="*/ 249081 w 498145"/>
                <a:gd name="connsiteY15" fmla="*/ 386647 h 435284"/>
                <a:gd name="connsiteX16" fmla="*/ 386622 w 498145"/>
                <a:gd name="connsiteY16" fmla="*/ 249105 h 435284"/>
                <a:gd name="connsiteX17" fmla="*/ 335069 w 498145"/>
                <a:gd name="connsiteY17" fmla="*/ 197503 h 435284"/>
                <a:gd name="connsiteX18" fmla="*/ 292050 w 498145"/>
                <a:gd name="connsiteY18" fmla="*/ 240497 h 435284"/>
                <a:gd name="connsiteX19" fmla="*/ 178875 w 498145"/>
                <a:gd name="connsiteY19" fmla="*/ 246916 h 435284"/>
                <a:gd name="connsiteX20" fmla="*/ 175082 w 498145"/>
                <a:gd name="connsiteY20" fmla="*/ 243707 h 435284"/>
                <a:gd name="connsiteX21" fmla="*/ 171677 w 498145"/>
                <a:gd name="connsiteY21" fmla="*/ 240497 h 435284"/>
                <a:gd name="connsiteX22" fmla="*/ 165209 w 498145"/>
                <a:gd name="connsiteY22" fmla="*/ 127492 h 435284"/>
                <a:gd name="connsiteX23" fmla="*/ 168418 w 498145"/>
                <a:gd name="connsiteY23" fmla="*/ 123601 h 435284"/>
                <a:gd name="connsiteX24" fmla="*/ 171701 w 498145"/>
                <a:gd name="connsiteY24" fmla="*/ 120123 h 435284"/>
                <a:gd name="connsiteX25" fmla="*/ 214671 w 498145"/>
                <a:gd name="connsiteY25" fmla="*/ 77154 h 435284"/>
                <a:gd name="connsiteX26" fmla="*/ 84668 w 498145"/>
                <a:gd name="connsiteY26" fmla="*/ 70345 h 435284"/>
                <a:gd name="connsiteX27" fmla="*/ 80631 w 498145"/>
                <a:gd name="connsiteY27" fmla="*/ 73798 h 435284"/>
                <a:gd name="connsiteX28" fmla="*/ 77129 w 498145"/>
                <a:gd name="connsiteY28" fmla="*/ 77154 h 435284"/>
                <a:gd name="connsiteX29" fmla="*/ 206622 w 498145"/>
                <a:gd name="connsiteY29" fmla="*/ 153949 h 435284"/>
                <a:gd name="connsiteX30" fmla="*/ 204433 w 498145"/>
                <a:gd name="connsiteY30" fmla="*/ 156284 h 435284"/>
                <a:gd name="connsiteX31" fmla="*/ 207821 w 498145"/>
                <a:gd name="connsiteY31" fmla="*/ 207758 h 435284"/>
                <a:gd name="connsiteX32" fmla="*/ 254893 w 498145"/>
                <a:gd name="connsiteY32" fmla="*/ 208616 h 435284"/>
                <a:gd name="connsiteX33" fmla="*/ 257665 w 498145"/>
                <a:gd name="connsiteY33" fmla="*/ 206111 h 435284"/>
                <a:gd name="connsiteX34" fmla="*/ 317852 w 498145"/>
                <a:gd name="connsiteY34" fmla="*/ 145924 h 435284"/>
                <a:gd name="connsiteX35" fmla="*/ 352237 w 498145"/>
                <a:gd name="connsiteY35" fmla="*/ 145924 h 435284"/>
                <a:gd name="connsiteX36" fmla="*/ 421032 w 498145"/>
                <a:gd name="connsiteY36" fmla="*/ 214695 h 435284"/>
                <a:gd name="connsiteX37" fmla="*/ 424364 w 498145"/>
                <a:gd name="connsiteY37" fmla="*/ 211194 h 435284"/>
                <a:gd name="connsiteX38" fmla="*/ 427841 w 498145"/>
                <a:gd name="connsiteY38" fmla="*/ 84692 h 435284"/>
                <a:gd name="connsiteX39" fmla="*/ 424364 w 498145"/>
                <a:gd name="connsiteY39" fmla="*/ 80655 h 435284"/>
                <a:gd name="connsiteX40" fmla="*/ 421032 w 498145"/>
                <a:gd name="connsiteY40" fmla="*/ 77154 h 435284"/>
                <a:gd name="connsiteX41" fmla="*/ 287333 w 498145"/>
                <a:gd name="connsiteY41" fmla="*/ 73482 h 435284"/>
                <a:gd name="connsiteX42" fmla="*/ 283442 w 498145"/>
                <a:gd name="connsiteY42" fmla="*/ 77129 h 435284"/>
                <a:gd name="connsiteX43" fmla="*/ 206622 w 498145"/>
                <a:gd name="connsiteY43" fmla="*/ 153974 h 43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98145" h="435284">
                  <a:moveTo>
                    <a:pt x="42720" y="42744"/>
                  </a:moveTo>
                  <a:cubicBezTo>
                    <a:pt x="99695" y="-14241"/>
                    <a:pt x="192078" y="-14249"/>
                    <a:pt x="249063" y="42726"/>
                  </a:cubicBezTo>
                  <a:cubicBezTo>
                    <a:pt x="249069" y="42732"/>
                    <a:pt x="249075" y="42738"/>
                    <a:pt x="249081" y="42744"/>
                  </a:cubicBezTo>
                  <a:cubicBezTo>
                    <a:pt x="306069" y="-14228"/>
                    <a:pt x="398452" y="-14216"/>
                    <a:pt x="455424" y="42772"/>
                  </a:cubicBezTo>
                  <a:cubicBezTo>
                    <a:pt x="510698" y="98061"/>
                    <a:pt x="512571" y="187090"/>
                    <a:pt x="459673" y="244655"/>
                  </a:cubicBezTo>
                  <a:lnTo>
                    <a:pt x="455418" y="249105"/>
                  </a:lnTo>
                  <a:lnTo>
                    <a:pt x="283466" y="421032"/>
                  </a:lnTo>
                  <a:cubicBezTo>
                    <a:pt x="264477" y="440029"/>
                    <a:pt x="233682" y="440036"/>
                    <a:pt x="214685" y="421046"/>
                  </a:cubicBezTo>
                  <a:cubicBezTo>
                    <a:pt x="214680" y="421041"/>
                    <a:pt x="214676" y="421037"/>
                    <a:pt x="214671" y="421032"/>
                  </a:cubicBezTo>
                  <a:lnTo>
                    <a:pt x="42744" y="249105"/>
                  </a:lnTo>
                  <a:cubicBezTo>
                    <a:pt x="-14241" y="192130"/>
                    <a:pt x="-14249" y="99746"/>
                    <a:pt x="42726" y="42761"/>
                  </a:cubicBezTo>
                  <a:cubicBezTo>
                    <a:pt x="42732" y="42756"/>
                    <a:pt x="42738" y="42750"/>
                    <a:pt x="42744" y="42744"/>
                  </a:cubicBezTo>
                  <a:close/>
                  <a:moveTo>
                    <a:pt x="77129" y="77154"/>
                  </a:moveTo>
                  <a:cubicBezTo>
                    <a:pt x="40614" y="113672"/>
                    <a:pt x="39002" y="172360"/>
                    <a:pt x="73457" y="210829"/>
                  </a:cubicBezTo>
                  <a:lnTo>
                    <a:pt x="77105" y="214720"/>
                  </a:lnTo>
                  <a:lnTo>
                    <a:pt x="249081" y="386647"/>
                  </a:lnTo>
                  <a:lnTo>
                    <a:pt x="386622" y="249105"/>
                  </a:lnTo>
                  <a:lnTo>
                    <a:pt x="335069" y="197503"/>
                  </a:lnTo>
                  <a:lnTo>
                    <a:pt x="292050" y="240497"/>
                  </a:lnTo>
                  <a:cubicBezTo>
                    <a:pt x="261445" y="271102"/>
                    <a:pt x="212745" y="273864"/>
                    <a:pt x="178875" y="246916"/>
                  </a:cubicBezTo>
                  <a:lnTo>
                    <a:pt x="175082" y="243707"/>
                  </a:lnTo>
                  <a:lnTo>
                    <a:pt x="171677" y="240497"/>
                  </a:lnTo>
                  <a:cubicBezTo>
                    <a:pt x="141200" y="209908"/>
                    <a:pt x="138421" y="161358"/>
                    <a:pt x="165209" y="127492"/>
                  </a:cubicBezTo>
                  <a:lnTo>
                    <a:pt x="168418" y="123601"/>
                  </a:lnTo>
                  <a:lnTo>
                    <a:pt x="171701" y="120123"/>
                  </a:lnTo>
                  <a:lnTo>
                    <a:pt x="214671" y="77154"/>
                  </a:lnTo>
                  <a:cubicBezTo>
                    <a:pt x="179466" y="41947"/>
                    <a:pt x="123359" y="39008"/>
                    <a:pt x="84668" y="70345"/>
                  </a:cubicBezTo>
                  <a:lnTo>
                    <a:pt x="80631" y="73798"/>
                  </a:lnTo>
                  <a:lnTo>
                    <a:pt x="77129" y="77154"/>
                  </a:lnTo>
                  <a:close/>
                  <a:moveTo>
                    <a:pt x="206622" y="153949"/>
                  </a:moveTo>
                  <a:lnTo>
                    <a:pt x="204433" y="156284"/>
                  </a:lnTo>
                  <a:cubicBezTo>
                    <a:pt x="191155" y="171434"/>
                    <a:pt x="192672" y="194480"/>
                    <a:pt x="207821" y="207758"/>
                  </a:cubicBezTo>
                  <a:cubicBezTo>
                    <a:pt x="221203" y="219487"/>
                    <a:pt x="241093" y="219849"/>
                    <a:pt x="254893" y="208616"/>
                  </a:cubicBezTo>
                  <a:lnTo>
                    <a:pt x="257665" y="206111"/>
                  </a:lnTo>
                  <a:lnTo>
                    <a:pt x="317852" y="145924"/>
                  </a:lnTo>
                  <a:cubicBezTo>
                    <a:pt x="327348" y="136431"/>
                    <a:pt x="342741" y="136431"/>
                    <a:pt x="352237" y="145924"/>
                  </a:cubicBezTo>
                  <a:lnTo>
                    <a:pt x="421032" y="214695"/>
                  </a:lnTo>
                  <a:lnTo>
                    <a:pt x="424364" y="211194"/>
                  </a:lnTo>
                  <a:cubicBezTo>
                    <a:pt x="456543" y="175647"/>
                    <a:pt x="458019" y="121953"/>
                    <a:pt x="427841" y="84692"/>
                  </a:cubicBezTo>
                  <a:lnTo>
                    <a:pt x="424364" y="80655"/>
                  </a:lnTo>
                  <a:lnTo>
                    <a:pt x="421032" y="77154"/>
                  </a:lnTo>
                  <a:cubicBezTo>
                    <a:pt x="384510" y="40624"/>
                    <a:pt x="325805" y="39011"/>
                    <a:pt x="287333" y="73482"/>
                  </a:cubicBezTo>
                  <a:lnTo>
                    <a:pt x="283442" y="77129"/>
                  </a:lnTo>
                  <a:lnTo>
                    <a:pt x="206622" y="153974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1"/>
            </a:gradFill>
            <a:ln w="567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dk1"/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C164CC5-4230-E768-2F12-1E0D3D43BAB2}"/>
              </a:ext>
            </a:extLst>
          </p:cNvPr>
          <p:cNvGrpSpPr/>
          <p:nvPr/>
        </p:nvGrpSpPr>
        <p:grpSpPr>
          <a:xfrm>
            <a:off x="2716461" y="2335675"/>
            <a:ext cx="719137" cy="719137"/>
            <a:chOff x="2716461" y="2335675"/>
            <a:chExt cx="719137" cy="719137"/>
          </a:xfrm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EE3AFCD-6E1A-0278-7332-5CFBB220D134}"/>
                </a:ext>
              </a:extLst>
            </p:cNvPr>
            <p:cNvSpPr/>
            <p:nvPr/>
          </p:nvSpPr>
          <p:spPr>
            <a:xfrm>
              <a:off x="2716461" y="2335675"/>
              <a:ext cx="719137" cy="719137"/>
            </a:xfrm>
            <a:prstGeom prst="ellipse">
              <a:avLst/>
            </a:prstGeom>
            <a:solidFill>
              <a:srgbClr val="FFFFFF">
                <a:alpha val="93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图形 23">
              <a:extLst>
                <a:ext uri="{FF2B5EF4-FFF2-40B4-BE49-F238E27FC236}">
                  <a16:creationId xmlns:a16="http://schemas.microsoft.com/office/drawing/2014/main" id="{5870E27F-336A-9EEF-C212-DD1DFC8670D4}"/>
                </a:ext>
              </a:extLst>
            </p:cNvPr>
            <p:cNvSpPr/>
            <p:nvPr/>
          </p:nvSpPr>
          <p:spPr>
            <a:xfrm>
              <a:off x="2888301" y="2526345"/>
              <a:ext cx="375457" cy="337798"/>
            </a:xfrm>
            <a:custGeom>
              <a:avLst/>
              <a:gdLst>
                <a:gd name="connsiteX0" fmla="*/ 243178 w 486356"/>
                <a:gd name="connsiteY0" fmla="*/ 0 h 486356"/>
                <a:gd name="connsiteX1" fmla="*/ 486357 w 486356"/>
                <a:gd name="connsiteY1" fmla="*/ 243178 h 486356"/>
                <a:gd name="connsiteX2" fmla="*/ 243178 w 486356"/>
                <a:gd name="connsiteY2" fmla="*/ 486357 h 486356"/>
                <a:gd name="connsiteX3" fmla="*/ 0 w 486356"/>
                <a:gd name="connsiteY3" fmla="*/ 243178 h 486356"/>
                <a:gd name="connsiteX4" fmla="*/ 243178 w 486356"/>
                <a:gd name="connsiteY4" fmla="*/ 0 h 486356"/>
                <a:gd name="connsiteX5" fmla="*/ 315451 w 486356"/>
                <a:gd name="connsiteY5" fmla="*/ 267496 h 486356"/>
                <a:gd name="connsiteX6" fmla="*/ 170906 w 486356"/>
                <a:gd name="connsiteY6" fmla="*/ 267496 h 486356"/>
                <a:gd name="connsiteX7" fmla="*/ 200695 w 486356"/>
                <a:gd name="connsiteY7" fmla="*/ 393390 h 486356"/>
                <a:gd name="connsiteX8" fmla="*/ 243178 w 486356"/>
                <a:gd name="connsiteY8" fmla="*/ 437721 h 486356"/>
                <a:gd name="connsiteX9" fmla="*/ 285662 w 486356"/>
                <a:gd name="connsiteY9" fmla="*/ 393390 h 486356"/>
                <a:gd name="connsiteX10" fmla="*/ 315451 w 486356"/>
                <a:gd name="connsiteY10" fmla="*/ 267521 h 486356"/>
                <a:gd name="connsiteX11" fmla="*/ 122197 w 486356"/>
                <a:gd name="connsiteY11" fmla="*/ 267496 h 486356"/>
                <a:gd name="connsiteX12" fmla="*/ 50143 w 486356"/>
                <a:gd name="connsiteY12" fmla="*/ 267521 h 486356"/>
                <a:gd name="connsiteX13" fmla="*/ 159014 w 486356"/>
                <a:gd name="connsiteY13" fmla="*/ 418607 h 486356"/>
                <a:gd name="connsiteX14" fmla="*/ 122197 w 486356"/>
                <a:gd name="connsiteY14" fmla="*/ 267496 h 486356"/>
                <a:gd name="connsiteX15" fmla="*/ 436213 w 486356"/>
                <a:gd name="connsiteY15" fmla="*/ 267521 h 486356"/>
                <a:gd name="connsiteX16" fmla="*/ 364160 w 486356"/>
                <a:gd name="connsiteY16" fmla="*/ 267521 h 486356"/>
                <a:gd name="connsiteX17" fmla="*/ 327367 w 486356"/>
                <a:gd name="connsiteY17" fmla="*/ 418632 h 486356"/>
                <a:gd name="connsiteX18" fmla="*/ 436213 w 486356"/>
                <a:gd name="connsiteY18" fmla="*/ 267521 h 486356"/>
                <a:gd name="connsiteX19" fmla="*/ 158990 w 486356"/>
                <a:gd name="connsiteY19" fmla="*/ 67725 h 486356"/>
                <a:gd name="connsiteX20" fmla="*/ 158358 w 486356"/>
                <a:gd name="connsiteY20" fmla="*/ 68041 h 486356"/>
                <a:gd name="connsiteX21" fmla="*/ 50143 w 486356"/>
                <a:gd name="connsiteY21" fmla="*/ 218860 h 486356"/>
                <a:gd name="connsiteX22" fmla="*/ 122197 w 486356"/>
                <a:gd name="connsiteY22" fmla="*/ 218861 h 486356"/>
                <a:gd name="connsiteX23" fmla="*/ 158990 w 486356"/>
                <a:gd name="connsiteY23" fmla="*/ 67725 h 486356"/>
                <a:gd name="connsiteX24" fmla="*/ 243178 w 486356"/>
                <a:gd name="connsiteY24" fmla="*/ 48636 h 486356"/>
                <a:gd name="connsiteX25" fmla="*/ 200695 w 486356"/>
                <a:gd name="connsiteY25" fmla="*/ 92967 h 486356"/>
                <a:gd name="connsiteX26" fmla="*/ 170881 w 486356"/>
                <a:gd name="connsiteY26" fmla="*/ 218861 h 486356"/>
                <a:gd name="connsiteX27" fmla="*/ 315475 w 486356"/>
                <a:gd name="connsiteY27" fmla="*/ 218861 h 486356"/>
                <a:gd name="connsiteX28" fmla="*/ 285662 w 486356"/>
                <a:gd name="connsiteY28" fmla="*/ 92967 h 486356"/>
                <a:gd name="connsiteX29" fmla="*/ 245148 w 486356"/>
                <a:gd name="connsiteY29" fmla="*/ 48782 h 486356"/>
                <a:gd name="connsiteX30" fmla="*/ 243178 w 486356"/>
                <a:gd name="connsiteY30" fmla="*/ 48636 h 486356"/>
                <a:gd name="connsiteX31" fmla="*/ 327342 w 486356"/>
                <a:gd name="connsiteY31" fmla="*/ 67749 h 486356"/>
                <a:gd name="connsiteX32" fmla="*/ 327902 w 486356"/>
                <a:gd name="connsiteY32" fmla="*/ 68747 h 486356"/>
                <a:gd name="connsiteX33" fmla="*/ 364160 w 486356"/>
                <a:gd name="connsiteY33" fmla="*/ 218885 h 486356"/>
                <a:gd name="connsiteX34" fmla="*/ 436213 w 486356"/>
                <a:gd name="connsiteY34" fmla="*/ 218861 h 486356"/>
                <a:gd name="connsiteX35" fmla="*/ 327342 w 486356"/>
                <a:gd name="connsiteY35" fmla="*/ 67749 h 48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6356" h="486356">
                  <a:moveTo>
                    <a:pt x="243178" y="0"/>
                  </a:moveTo>
                  <a:cubicBezTo>
                    <a:pt x="377486" y="0"/>
                    <a:pt x="486357" y="108871"/>
                    <a:pt x="486357" y="243178"/>
                  </a:cubicBezTo>
                  <a:cubicBezTo>
                    <a:pt x="486357" y="377486"/>
                    <a:pt x="377486" y="486357"/>
                    <a:pt x="243178" y="486357"/>
                  </a:cubicBezTo>
                  <a:cubicBezTo>
                    <a:pt x="108871" y="486357"/>
                    <a:pt x="0" y="377486"/>
                    <a:pt x="0" y="243178"/>
                  </a:cubicBezTo>
                  <a:cubicBezTo>
                    <a:pt x="0" y="108871"/>
                    <a:pt x="108871" y="0"/>
                    <a:pt x="243178" y="0"/>
                  </a:cubicBezTo>
                  <a:close/>
                  <a:moveTo>
                    <a:pt x="315451" y="267496"/>
                  </a:moveTo>
                  <a:lnTo>
                    <a:pt x="170906" y="267496"/>
                  </a:lnTo>
                  <a:cubicBezTo>
                    <a:pt x="173581" y="316229"/>
                    <a:pt x="184305" y="360585"/>
                    <a:pt x="200695" y="393390"/>
                  </a:cubicBezTo>
                  <a:cubicBezTo>
                    <a:pt x="215967" y="423909"/>
                    <a:pt x="232308" y="437721"/>
                    <a:pt x="243178" y="437721"/>
                  </a:cubicBezTo>
                  <a:cubicBezTo>
                    <a:pt x="254073" y="437721"/>
                    <a:pt x="270390" y="423909"/>
                    <a:pt x="285662" y="393390"/>
                  </a:cubicBezTo>
                  <a:cubicBezTo>
                    <a:pt x="302052" y="360585"/>
                    <a:pt x="312776" y="316229"/>
                    <a:pt x="315451" y="267521"/>
                  </a:cubicBezTo>
                  <a:close/>
                  <a:moveTo>
                    <a:pt x="122197" y="267496"/>
                  </a:moveTo>
                  <a:lnTo>
                    <a:pt x="50143" y="267521"/>
                  </a:lnTo>
                  <a:cubicBezTo>
                    <a:pt x="58437" y="333097"/>
                    <a:pt x="99432" y="389989"/>
                    <a:pt x="159014" y="418607"/>
                  </a:cubicBezTo>
                  <a:cubicBezTo>
                    <a:pt x="138685" y="379650"/>
                    <a:pt x="125140" y="326686"/>
                    <a:pt x="122197" y="267496"/>
                  </a:cubicBezTo>
                  <a:close/>
                  <a:moveTo>
                    <a:pt x="436213" y="267521"/>
                  </a:moveTo>
                  <a:lnTo>
                    <a:pt x="364160" y="267521"/>
                  </a:lnTo>
                  <a:cubicBezTo>
                    <a:pt x="361241" y="326710"/>
                    <a:pt x="347672" y="379650"/>
                    <a:pt x="327367" y="418632"/>
                  </a:cubicBezTo>
                  <a:cubicBezTo>
                    <a:pt x="386938" y="389992"/>
                    <a:pt x="427920" y="333096"/>
                    <a:pt x="436213" y="267521"/>
                  </a:cubicBezTo>
                  <a:close/>
                  <a:moveTo>
                    <a:pt x="158990" y="67725"/>
                  </a:moveTo>
                  <a:lnTo>
                    <a:pt x="158358" y="68041"/>
                  </a:lnTo>
                  <a:cubicBezTo>
                    <a:pt x="99102" y="96779"/>
                    <a:pt x="58388" y="153522"/>
                    <a:pt x="50143" y="218860"/>
                  </a:cubicBezTo>
                  <a:lnTo>
                    <a:pt x="122197" y="218861"/>
                  </a:lnTo>
                  <a:cubicBezTo>
                    <a:pt x="125115" y="159671"/>
                    <a:pt x="138685" y="106707"/>
                    <a:pt x="158990" y="67725"/>
                  </a:cubicBezTo>
                  <a:close/>
                  <a:moveTo>
                    <a:pt x="243178" y="48636"/>
                  </a:moveTo>
                  <a:cubicBezTo>
                    <a:pt x="232284" y="48636"/>
                    <a:pt x="215967" y="62448"/>
                    <a:pt x="200695" y="92967"/>
                  </a:cubicBezTo>
                  <a:cubicBezTo>
                    <a:pt x="184329" y="125772"/>
                    <a:pt x="173581" y="170128"/>
                    <a:pt x="170881" y="218861"/>
                  </a:cubicBezTo>
                  <a:lnTo>
                    <a:pt x="315475" y="218861"/>
                  </a:lnTo>
                  <a:cubicBezTo>
                    <a:pt x="312776" y="170128"/>
                    <a:pt x="302052" y="125772"/>
                    <a:pt x="285662" y="92967"/>
                  </a:cubicBezTo>
                  <a:cubicBezTo>
                    <a:pt x="271290" y="64223"/>
                    <a:pt x="255994" y="50314"/>
                    <a:pt x="245148" y="48782"/>
                  </a:cubicBezTo>
                  <a:lnTo>
                    <a:pt x="243178" y="48636"/>
                  </a:lnTo>
                  <a:close/>
                  <a:moveTo>
                    <a:pt x="327342" y="67749"/>
                  </a:moveTo>
                  <a:lnTo>
                    <a:pt x="327902" y="68747"/>
                  </a:lnTo>
                  <a:cubicBezTo>
                    <a:pt x="347915" y="107655"/>
                    <a:pt x="361266" y="160182"/>
                    <a:pt x="364160" y="218885"/>
                  </a:cubicBezTo>
                  <a:lnTo>
                    <a:pt x="436213" y="218861"/>
                  </a:lnTo>
                  <a:cubicBezTo>
                    <a:pt x="427928" y="153275"/>
                    <a:pt x="386932" y="96372"/>
                    <a:pt x="327342" y="67749"/>
                  </a:cubicBez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2700000" scaled="1"/>
            </a:gradFill>
            <a:ln w="56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7" name="椭圆 26">
            <a:extLst>
              <a:ext uri="{FF2B5EF4-FFF2-40B4-BE49-F238E27FC236}">
                <a16:creationId xmlns:a16="http://schemas.microsoft.com/office/drawing/2014/main" id="{AF6D8D7E-5688-F88C-18A7-EC39C3CC8521}"/>
              </a:ext>
            </a:extLst>
          </p:cNvPr>
          <p:cNvSpPr/>
          <p:nvPr/>
        </p:nvSpPr>
        <p:spPr>
          <a:xfrm>
            <a:off x="874713" y="5471399"/>
            <a:ext cx="10428370" cy="609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18000"/>
                </a:schemeClr>
              </a:gs>
              <a:gs pos="98558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8037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921A75-B178-98D8-E820-6AF50541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314326"/>
            <a:ext cx="4880429" cy="420687"/>
          </a:xfrm>
        </p:spPr>
        <p:txBody>
          <a:bodyPr/>
          <a:lstStyle/>
          <a:p>
            <a:r>
              <a:rPr lang="zh-CN" altLang="en-US" dirty="0"/>
              <a:t>目录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760C84A-9319-C6E8-4BC2-4CB748F92609}"/>
              </a:ext>
            </a:extLst>
          </p:cNvPr>
          <p:cNvGrpSpPr/>
          <p:nvPr/>
        </p:nvGrpSpPr>
        <p:grpSpPr>
          <a:xfrm>
            <a:off x="1209129" y="4602621"/>
            <a:ext cx="4423983" cy="1294421"/>
            <a:chOff x="1209129" y="4602621"/>
            <a:chExt cx="4423983" cy="1294421"/>
          </a:xfr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</p:grpSpPr>
        <p:sp>
          <p:nvSpPr>
            <p:cNvPr id="4" name="平行四边形 3">
              <a:extLst>
                <a:ext uri="{FF2B5EF4-FFF2-40B4-BE49-F238E27FC236}">
                  <a16:creationId xmlns:a16="http://schemas.microsoft.com/office/drawing/2014/main" id="{C851A08A-B426-E09F-C8BF-87AA801C4C0A}"/>
                </a:ext>
              </a:extLst>
            </p:cNvPr>
            <p:cNvSpPr/>
            <p:nvPr/>
          </p:nvSpPr>
          <p:spPr>
            <a:xfrm>
              <a:off x="1209129" y="4602621"/>
              <a:ext cx="4423983" cy="1294421"/>
            </a:xfrm>
            <a:prstGeom prst="parallelogram">
              <a:avLst>
                <a:gd name="adj" fmla="val 97880"/>
              </a:avLst>
            </a:prstGeom>
            <a:grpFill/>
            <a:ln>
              <a:noFill/>
            </a:ln>
            <a:effectLst>
              <a:outerShdw blurRad="101600" dist="38100" dir="2700000" sx="101000" sy="101000" algn="tl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810A9C94-8F88-5EA8-0BC3-12B63949B564}"/>
                </a:ext>
              </a:extLst>
            </p:cNvPr>
            <p:cNvSpPr/>
            <p:nvPr/>
          </p:nvSpPr>
          <p:spPr>
            <a:xfrm>
              <a:off x="4080420" y="4982642"/>
              <a:ext cx="1060704" cy="914400"/>
            </a:xfrm>
            <a:prstGeom prst="triangle">
              <a:avLst/>
            </a:prstGeom>
            <a:grpFill/>
            <a:ln>
              <a:noFill/>
            </a:ln>
            <a:effectLst>
              <a:outerShdw blurRad="101600" dist="38100" dir="2700000" sx="101000" sy="101000" algn="tl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1789F4A-80F0-A00A-54D4-647D83D68A70}"/>
              </a:ext>
            </a:extLst>
          </p:cNvPr>
          <p:cNvGrpSpPr/>
          <p:nvPr/>
        </p:nvGrpSpPr>
        <p:grpSpPr>
          <a:xfrm>
            <a:off x="6833623" y="4602621"/>
            <a:ext cx="4423983" cy="1294421"/>
            <a:chOff x="6833623" y="4602621"/>
            <a:chExt cx="4423983" cy="1294421"/>
          </a:xfr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</p:grpSpPr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E887B9DD-6BB0-FAC0-C3D4-D9102C4CF9C4}"/>
                </a:ext>
              </a:extLst>
            </p:cNvPr>
            <p:cNvSpPr/>
            <p:nvPr/>
          </p:nvSpPr>
          <p:spPr>
            <a:xfrm>
              <a:off x="6833623" y="4602621"/>
              <a:ext cx="4423983" cy="1294421"/>
            </a:xfrm>
            <a:prstGeom prst="parallelogram">
              <a:avLst>
                <a:gd name="adj" fmla="val 97880"/>
              </a:avLst>
            </a:prstGeom>
            <a:grpFill/>
            <a:ln>
              <a:noFill/>
            </a:ln>
            <a:effectLst>
              <a:outerShdw blurRad="101600" dist="38100" dir="2700000" sx="101000" sy="101000" algn="tl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2EE0FB40-87BD-E33C-6816-594F2AE8A1B4}"/>
                </a:ext>
              </a:extLst>
            </p:cNvPr>
            <p:cNvSpPr/>
            <p:nvPr/>
          </p:nvSpPr>
          <p:spPr>
            <a:xfrm>
              <a:off x="9704914" y="4982642"/>
              <a:ext cx="1060704" cy="914400"/>
            </a:xfrm>
            <a:prstGeom prst="triangle">
              <a:avLst/>
            </a:prstGeom>
            <a:grpFill/>
            <a:ln>
              <a:noFill/>
            </a:ln>
            <a:effectLst>
              <a:outerShdw blurRad="101600" dist="38100" dir="2700000" sx="101000" sy="101000" algn="tl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41E267C-932F-3027-5E01-A0554A1B8E88}"/>
              </a:ext>
            </a:extLst>
          </p:cNvPr>
          <p:cNvGrpSpPr/>
          <p:nvPr/>
        </p:nvGrpSpPr>
        <p:grpSpPr>
          <a:xfrm>
            <a:off x="6833623" y="2134579"/>
            <a:ext cx="4423983" cy="1294421"/>
            <a:chOff x="6833623" y="2134579"/>
            <a:chExt cx="4423983" cy="1294421"/>
          </a:xfr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</p:grpSpPr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B0F30407-DAA3-E1A0-66B6-41857AF40C16}"/>
                </a:ext>
              </a:extLst>
            </p:cNvPr>
            <p:cNvSpPr/>
            <p:nvPr/>
          </p:nvSpPr>
          <p:spPr>
            <a:xfrm>
              <a:off x="6833623" y="2134579"/>
              <a:ext cx="4423983" cy="1294421"/>
            </a:xfrm>
            <a:prstGeom prst="parallelogram">
              <a:avLst>
                <a:gd name="adj" fmla="val 97880"/>
              </a:avLst>
            </a:prstGeom>
            <a:grpFill/>
            <a:ln>
              <a:noFill/>
            </a:ln>
            <a:effectLst>
              <a:outerShdw blurRad="101600" dist="38100" dir="2700000" sx="101000" sy="101000" algn="tl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4CDC8315-C0A1-7174-EAAC-FA21E75C5146}"/>
                </a:ext>
              </a:extLst>
            </p:cNvPr>
            <p:cNvSpPr/>
            <p:nvPr/>
          </p:nvSpPr>
          <p:spPr>
            <a:xfrm>
              <a:off x="9704914" y="2514600"/>
              <a:ext cx="1060704" cy="914400"/>
            </a:xfrm>
            <a:prstGeom prst="triangle">
              <a:avLst/>
            </a:prstGeom>
            <a:grpFill/>
            <a:ln>
              <a:noFill/>
            </a:ln>
            <a:effectLst>
              <a:outerShdw blurRad="101600" dist="38100" dir="2700000" sx="101000" sy="101000" algn="tl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5FFED6E-67AC-FACD-1D47-EF14EE909245}"/>
              </a:ext>
            </a:extLst>
          </p:cNvPr>
          <p:cNvGrpSpPr/>
          <p:nvPr/>
        </p:nvGrpSpPr>
        <p:grpSpPr>
          <a:xfrm>
            <a:off x="1209129" y="2134579"/>
            <a:ext cx="4423983" cy="1294421"/>
            <a:chOff x="1209129" y="2134579"/>
            <a:chExt cx="4423983" cy="1294421"/>
          </a:xfrm>
          <a:gradFill flip="none" rotWithShape="1"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  <a:tileRect/>
          </a:gradFill>
        </p:grpSpPr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D65ABC80-9A88-408C-3C83-025DD4774D7A}"/>
                </a:ext>
              </a:extLst>
            </p:cNvPr>
            <p:cNvSpPr/>
            <p:nvPr/>
          </p:nvSpPr>
          <p:spPr>
            <a:xfrm>
              <a:off x="1209129" y="2134579"/>
              <a:ext cx="4423983" cy="1294421"/>
            </a:xfrm>
            <a:prstGeom prst="parallelogram">
              <a:avLst>
                <a:gd name="adj" fmla="val 9788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EB7DA1B9-84FF-24C0-0D00-BB49834CCF9D}"/>
                </a:ext>
              </a:extLst>
            </p:cNvPr>
            <p:cNvSpPr/>
            <p:nvPr/>
          </p:nvSpPr>
          <p:spPr>
            <a:xfrm>
              <a:off x="4080420" y="2514600"/>
              <a:ext cx="1060704" cy="9144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74A43AB9-D0A6-B8DF-5062-695B9E59E62C}"/>
              </a:ext>
            </a:extLst>
          </p:cNvPr>
          <p:cNvSpPr txBox="1"/>
          <p:nvPr/>
        </p:nvSpPr>
        <p:spPr>
          <a:xfrm>
            <a:off x="12665348" y="2529456"/>
            <a:ext cx="1138132" cy="2154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Job overview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38A4B8E-4523-C05C-7D07-C3C3A3999F6C}"/>
              </a:ext>
            </a:extLst>
          </p:cNvPr>
          <p:cNvSpPr txBox="1"/>
          <p:nvPr/>
        </p:nvSpPr>
        <p:spPr>
          <a:xfrm>
            <a:off x="869145" y="962104"/>
            <a:ext cx="1395084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altLang="zh-CN" sz="20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5400000" scaled="1"/>
                </a:gradFill>
              </a:rPr>
              <a:t>CONTENTS</a:t>
            </a:r>
            <a:endParaRPr lang="zh-CN" altLang="en-US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lin ang="5400000" scaled="1"/>
              </a:gra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2DA8C9F-C1CF-9EB9-23D0-84DBAFB35B2F}"/>
              </a:ext>
            </a:extLst>
          </p:cNvPr>
          <p:cNvSpPr txBox="1"/>
          <p:nvPr/>
        </p:nvSpPr>
        <p:spPr>
          <a:xfrm>
            <a:off x="883842" y="1961482"/>
            <a:ext cx="71173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000" dirty="0">
                <a:latin typeface="+mj-lt"/>
              </a:rPr>
              <a:t>PART</a:t>
            </a:r>
            <a:endParaRPr lang="zh-CN" altLang="en-US" sz="2000" dirty="0">
              <a:latin typeface="+mj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1E57A70-4FCE-E312-A5B0-577D6ADA7EF3}"/>
              </a:ext>
            </a:extLst>
          </p:cNvPr>
          <p:cNvSpPr txBox="1"/>
          <p:nvPr/>
        </p:nvSpPr>
        <p:spPr>
          <a:xfrm>
            <a:off x="883842" y="2243718"/>
            <a:ext cx="700513" cy="7386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800" dirty="0">
                <a:latin typeface="+mj-lt"/>
              </a:rPr>
              <a:t>01</a:t>
            </a:r>
            <a:endParaRPr lang="zh-CN" altLang="en-US" sz="4800" dirty="0">
              <a:latin typeface="+mj-lt"/>
            </a:endParaRPr>
          </a:p>
        </p:txBody>
      </p:sp>
      <p:pic>
        <p:nvPicPr>
          <p:cNvPr id="19" name="图片 18" descr="形状&#10;&#10;中度可信度描述已自动生成">
            <a:extLst>
              <a:ext uri="{FF2B5EF4-FFF2-40B4-BE49-F238E27FC236}">
                <a16:creationId xmlns:a16="http://schemas.microsoft.com/office/drawing/2014/main" id="{91CAF27E-1614-889C-E0AC-4B681389D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4"/>
          <a:stretch/>
        </p:blipFill>
        <p:spPr>
          <a:xfrm rot="18853824">
            <a:off x="345152" y="2739437"/>
            <a:ext cx="3208103" cy="40355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53BBBBD-00AB-29E7-1A9C-EA10476EE2BA}"/>
              </a:ext>
            </a:extLst>
          </p:cNvPr>
          <p:cNvSpPr txBox="1"/>
          <p:nvPr/>
        </p:nvSpPr>
        <p:spPr>
          <a:xfrm>
            <a:off x="2452090" y="2518899"/>
            <a:ext cx="1893585" cy="4634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工作回顾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21B197F-B8CB-F17D-444C-72B717077DF4}"/>
              </a:ext>
            </a:extLst>
          </p:cNvPr>
          <p:cNvSpPr txBox="1"/>
          <p:nvPr/>
        </p:nvSpPr>
        <p:spPr>
          <a:xfrm>
            <a:off x="883842" y="4429524"/>
            <a:ext cx="71173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000" dirty="0">
                <a:latin typeface="+mj-lt"/>
              </a:rPr>
              <a:t>PART</a:t>
            </a:r>
            <a:endParaRPr lang="zh-CN" altLang="en-US" sz="2000" dirty="0">
              <a:latin typeface="+mj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6E49AC0-0628-2F79-B492-6C41802F6F52}"/>
              </a:ext>
            </a:extLst>
          </p:cNvPr>
          <p:cNvSpPr txBox="1"/>
          <p:nvPr/>
        </p:nvSpPr>
        <p:spPr>
          <a:xfrm>
            <a:off x="883842" y="4711760"/>
            <a:ext cx="811119" cy="7386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800" dirty="0">
                <a:latin typeface="+mj-lt"/>
              </a:rPr>
              <a:t>03</a:t>
            </a:r>
            <a:endParaRPr lang="zh-CN" altLang="en-US" sz="4800" dirty="0">
              <a:latin typeface="+mj-lt"/>
            </a:endParaRPr>
          </a:p>
        </p:txBody>
      </p:sp>
      <p:pic>
        <p:nvPicPr>
          <p:cNvPr id="23" name="图片 22" descr="形状&#10;&#10;中度可信度描述已自动生成">
            <a:extLst>
              <a:ext uri="{FF2B5EF4-FFF2-40B4-BE49-F238E27FC236}">
                <a16:creationId xmlns:a16="http://schemas.microsoft.com/office/drawing/2014/main" id="{0EBED8FA-6616-F923-9BB3-7F12CE4FE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4"/>
          <a:stretch/>
        </p:blipFill>
        <p:spPr>
          <a:xfrm rot="18853824">
            <a:off x="345152" y="5207479"/>
            <a:ext cx="3208103" cy="40355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1B4760F-385B-BE6C-3D02-1CCA53877AAF}"/>
              </a:ext>
            </a:extLst>
          </p:cNvPr>
          <p:cNvSpPr txBox="1"/>
          <p:nvPr/>
        </p:nvSpPr>
        <p:spPr>
          <a:xfrm>
            <a:off x="2452090" y="4986941"/>
            <a:ext cx="1893585" cy="4634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反思改进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2A1160B-2E3E-0C3A-7541-C8FDD2DCB1E6}"/>
              </a:ext>
            </a:extLst>
          </p:cNvPr>
          <p:cNvSpPr txBox="1"/>
          <p:nvPr/>
        </p:nvSpPr>
        <p:spPr>
          <a:xfrm>
            <a:off x="6508336" y="1961482"/>
            <a:ext cx="71173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000" dirty="0">
                <a:latin typeface="+mj-lt"/>
              </a:rPr>
              <a:t>PART</a:t>
            </a:r>
            <a:endParaRPr lang="zh-CN" altLang="en-US" sz="2000" dirty="0">
              <a:latin typeface="+mj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5D9B476-BD8D-629E-6276-690C7CE9E8BB}"/>
              </a:ext>
            </a:extLst>
          </p:cNvPr>
          <p:cNvSpPr txBox="1"/>
          <p:nvPr/>
        </p:nvSpPr>
        <p:spPr>
          <a:xfrm>
            <a:off x="6508336" y="2243718"/>
            <a:ext cx="811119" cy="7386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800" dirty="0">
                <a:latin typeface="+mj-lt"/>
              </a:rPr>
              <a:t>02</a:t>
            </a:r>
            <a:endParaRPr lang="zh-CN" altLang="en-US" sz="4800" dirty="0">
              <a:latin typeface="+mj-lt"/>
            </a:endParaRPr>
          </a:p>
        </p:txBody>
      </p:sp>
      <p:pic>
        <p:nvPicPr>
          <p:cNvPr id="27" name="图片 26" descr="形状&#10;&#10;中度可信度描述已自动生成">
            <a:extLst>
              <a:ext uri="{FF2B5EF4-FFF2-40B4-BE49-F238E27FC236}">
                <a16:creationId xmlns:a16="http://schemas.microsoft.com/office/drawing/2014/main" id="{A7F0AA99-86D7-4E37-2AD6-7EB18E774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4"/>
          <a:stretch/>
        </p:blipFill>
        <p:spPr>
          <a:xfrm rot="18853824">
            <a:off x="5969646" y="2739437"/>
            <a:ext cx="3208103" cy="403557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75258013-50BB-CABE-6BC5-DEBF80A931E6}"/>
              </a:ext>
            </a:extLst>
          </p:cNvPr>
          <p:cNvSpPr txBox="1"/>
          <p:nvPr/>
        </p:nvSpPr>
        <p:spPr>
          <a:xfrm>
            <a:off x="8076584" y="2518899"/>
            <a:ext cx="1893585" cy="4634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工作成果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20ED87F-1B63-395F-3880-5133DA98AC1D}"/>
              </a:ext>
            </a:extLst>
          </p:cNvPr>
          <p:cNvSpPr txBox="1"/>
          <p:nvPr/>
        </p:nvSpPr>
        <p:spPr>
          <a:xfrm>
            <a:off x="6508336" y="4429524"/>
            <a:ext cx="71173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000" dirty="0">
                <a:latin typeface="+mj-lt"/>
              </a:rPr>
              <a:t>PART</a:t>
            </a:r>
            <a:endParaRPr lang="zh-CN" altLang="en-US" sz="2000" dirty="0">
              <a:latin typeface="+mj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8812BFF-4992-00CA-F79B-F5D26CFF426E}"/>
              </a:ext>
            </a:extLst>
          </p:cNvPr>
          <p:cNvSpPr txBox="1"/>
          <p:nvPr/>
        </p:nvSpPr>
        <p:spPr>
          <a:xfrm>
            <a:off x="6508336" y="4711760"/>
            <a:ext cx="811119" cy="7386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800" dirty="0">
                <a:latin typeface="+mj-lt"/>
              </a:rPr>
              <a:t>04</a:t>
            </a:r>
            <a:endParaRPr lang="zh-CN" altLang="en-US" sz="4800" dirty="0">
              <a:latin typeface="+mj-lt"/>
            </a:endParaRPr>
          </a:p>
        </p:txBody>
      </p:sp>
      <p:pic>
        <p:nvPicPr>
          <p:cNvPr id="31" name="图片 30" descr="形状&#10;&#10;中度可信度描述已自动生成">
            <a:extLst>
              <a:ext uri="{FF2B5EF4-FFF2-40B4-BE49-F238E27FC236}">
                <a16:creationId xmlns:a16="http://schemas.microsoft.com/office/drawing/2014/main" id="{9B7BDA3A-2D72-FDAC-EDC4-52CA84ABC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4"/>
          <a:stretch/>
        </p:blipFill>
        <p:spPr>
          <a:xfrm rot="18853824">
            <a:off x="5969646" y="5207479"/>
            <a:ext cx="3208103" cy="403557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2309DCBA-E1DC-508E-7691-6393CF523BB7}"/>
              </a:ext>
            </a:extLst>
          </p:cNvPr>
          <p:cNvSpPr txBox="1"/>
          <p:nvPr/>
        </p:nvSpPr>
        <p:spPr>
          <a:xfrm>
            <a:off x="8076584" y="4986941"/>
            <a:ext cx="1893585" cy="4634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规划展望</a:t>
            </a:r>
          </a:p>
        </p:txBody>
      </p:sp>
    </p:spTree>
    <p:extLst>
      <p:ext uri="{BB962C8B-B14F-4D97-AF65-F5344CB8AC3E}">
        <p14:creationId xmlns:p14="http://schemas.microsoft.com/office/powerpoint/2010/main" val="2038277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4818554E-D50B-2722-A569-67A7A58C06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r="16630"/>
          <a:stretch/>
        </p:blipFill>
        <p:spPr>
          <a:xfrm>
            <a:off x="4737683" y="2121933"/>
            <a:ext cx="2631600" cy="2631600"/>
          </a:xfrm>
          <a:prstGeom prst="ellipse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项目改进分析</a:t>
            </a:r>
            <a:endParaRPr lang="zh-CN" altLang="en-US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3E45C837-0371-9330-9C0A-394B8E3AEB53}"/>
              </a:ext>
            </a:extLst>
          </p:cNvPr>
          <p:cNvSpPr/>
          <p:nvPr/>
        </p:nvSpPr>
        <p:spPr>
          <a:xfrm>
            <a:off x="4359469" y="1743719"/>
            <a:ext cx="3388028" cy="3388028"/>
          </a:xfrm>
          <a:prstGeom prst="ellipse">
            <a:avLst/>
          </a:prstGeom>
          <a:noFill/>
          <a:ln w="9525">
            <a:solidFill>
              <a:schemeClr val="accent1">
                <a:lumMod val="60000"/>
                <a:lumOff val="40000"/>
                <a:alpha val="3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7EB2F7A0-8765-0955-5223-3C560AA8A1DB}"/>
              </a:ext>
            </a:extLst>
          </p:cNvPr>
          <p:cNvSpPr/>
          <p:nvPr/>
        </p:nvSpPr>
        <p:spPr>
          <a:xfrm>
            <a:off x="4679520" y="2063770"/>
            <a:ext cx="2747926" cy="2747926"/>
          </a:xfrm>
          <a:prstGeom prst="ellipse">
            <a:avLst/>
          </a:prstGeom>
          <a:noFill/>
          <a:ln w="9525">
            <a:solidFill>
              <a:schemeClr val="accent1">
                <a:alpha val="3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366D425-FFB2-F96B-7FE6-6F399E47D78E}"/>
              </a:ext>
            </a:extLst>
          </p:cNvPr>
          <p:cNvSpPr/>
          <p:nvPr/>
        </p:nvSpPr>
        <p:spPr>
          <a:xfrm>
            <a:off x="4571863" y="1956114"/>
            <a:ext cx="2963240" cy="2963238"/>
          </a:xfrm>
          <a:prstGeom prst="ellipse">
            <a:avLst/>
          </a:prstGeom>
          <a:ln w="635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7451D08-2489-83FE-1DA1-C6870673C5BE}"/>
              </a:ext>
            </a:extLst>
          </p:cNvPr>
          <p:cNvSpPr txBox="1"/>
          <p:nvPr/>
        </p:nvSpPr>
        <p:spPr>
          <a:xfrm>
            <a:off x="2540731" y="1666083"/>
            <a:ext cx="873636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24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改进点</a:t>
            </a:r>
            <a:r>
              <a:rPr lang="en-US" altLang="zh-CN" sz="24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1</a:t>
            </a:r>
            <a:endParaRPr lang="zh-CN" altLang="en-US" sz="240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2700000" scaled="1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0A0296C-54D8-A7E1-407B-ED317702C832}"/>
              </a:ext>
            </a:extLst>
          </p:cNvPr>
          <p:cNvSpPr txBox="1"/>
          <p:nvPr/>
        </p:nvSpPr>
        <p:spPr>
          <a:xfrm>
            <a:off x="1494183" y="2141470"/>
            <a:ext cx="1978025" cy="76302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改善知识结构，提升素质，提高工作技能、态度和行为模式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97ECD9B-F0A0-E14F-A3EE-3B58011B208F}"/>
              </a:ext>
            </a:extLst>
          </p:cNvPr>
          <p:cNvSpPr txBox="1"/>
          <p:nvPr/>
        </p:nvSpPr>
        <p:spPr>
          <a:xfrm>
            <a:off x="2202081" y="3218658"/>
            <a:ext cx="926536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24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改进点</a:t>
            </a:r>
            <a:r>
              <a:rPr lang="en-US" altLang="zh-CN" sz="24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2</a:t>
            </a:r>
            <a:endParaRPr lang="zh-CN" altLang="en-US" sz="240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2700000" scaled="1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D1BCF26-6BE5-290E-88C6-739B6DE723D0}"/>
              </a:ext>
            </a:extLst>
          </p:cNvPr>
          <p:cNvSpPr txBox="1"/>
          <p:nvPr/>
        </p:nvSpPr>
        <p:spPr>
          <a:xfrm>
            <a:off x="1150592" y="3694045"/>
            <a:ext cx="1978025" cy="76302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改善知识结构，提升素质，提高工作技能、态度和行为模式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0AE699E-2D42-5C5F-62B9-95FE353259CB}"/>
              </a:ext>
            </a:extLst>
          </p:cNvPr>
          <p:cNvSpPr txBox="1"/>
          <p:nvPr/>
        </p:nvSpPr>
        <p:spPr>
          <a:xfrm>
            <a:off x="2859306" y="4637883"/>
            <a:ext cx="926536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24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改进点</a:t>
            </a:r>
            <a:r>
              <a:rPr lang="en-US" altLang="zh-CN" sz="24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3</a:t>
            </a:r>
            <a:endParaRPr lang="zh-CN" altLang="en-US" sz="240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2700000" scaled="1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F97F8BA-ACF3-03C5-C5A8-02AE0B846CE5}"/>
              </a:ext>
            </a:extLst>
          </p:cNvPr>
          <p:cNvSpPr txBox="1"/>
          <p:nvPr/>
        </p:nvSpPr>
        <p:spPr>
          <a:xfrm>
            <a:off x="1807817" y="5113270"/>
            <a:ext cx="1978025" cy="76302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改善知识结构，提升素质，提高工作技能、态度和行为模式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7668344-E46D-E40D-BFC0-5B8456E2C985}"/>
              </a:ext>
            </a:extLst>
          </p:cNvPr>
          <p:cNvSpPr txBox="1"/>
          <p:nvPr/>
        </p:nvSpPr>
        <p:spPr>
          <a:xfrm flipH="1">
            <a:off x="8777633" y="1666083"/>
            <a:ext cx="926536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改进点</a:t>
            </a:r>
            <a:r>
              <a:rPr lang="en-US" altLang="zh-CN" sz="24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4</a:t>
            </a:r>
            <a:endParaRPr lang="zh-CN" altLang="en-US" sz="240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2700000" scaled="1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1BDE860-B32E-DCFD-4BEB-D5E8928C6F02}"/>
              </a:ext>
            </a:extLst>
          </p:cNvPr>
          <p:cNvSpPr txBox="1"/>
          <p:nvPr/>
        </p:nvSpPr>
        <p:spPr>
          <a:xfrm flipH="1">
            <a:off x="8777633" y="2141470"/>
            <a:ext cx="1978025" cy="76302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改善知识结构，提升素质，提高工作技能、态度和行为模式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44B696C-3FF6-4D90-648E-7756B335B8E9}"/>
              </a:ext>
            </a:extLst>
          </p:cNvPr>
          <p:cNvSpPr txBox="1"/>
          <p:nvPr/>
        </p:nvSpPr>
        <p:spPr>
          <a:xfrm flipH="1">
            <a:off x="9063383" y="3218658"/>
            <a:ext cx="926536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改进点</a:t>
            </a:r>
            <a:r>
              <a:rPr lang="en-US" altLang="zh-CN" sz="24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5</a:t>
            </a:r>
            <a:endParaRPr lang="zh-CN" altLang="en-US" sz="240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2700000" scaled="1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CE420E6-02B9-5E5F-30FD-40023346DCD7}"/>
              </a:ext>
            </a:extLst>
          </p:cNvPr>
          <p:cNvSpPr txBox="1"/>
          <p:nvPr/>
        </p:nvSpPr>
        <p:spPr>
          <a:xfrm flipH="1">
            <a:off x="9063383" y="3694045"/>
            <a:ext cx="1978025" cy="76302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改善知识结构，提升素质，提高工作技能、态度和行为模式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19DDC7C-98F2-BF68-6564-BB49BFA1EE1F}"/>
              </a:ext>
            </a:extLst>
          </p:cNvPr>
          <p:cNvSpPr txBox="1"/>
          <p:nvPr/>
        </p:nvSpPr>
        <p:spPr>
          <a:xfrm flipH="1">
            <a:off x="8406158" y="4637883"/>
            <a:ext cx="926536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改进点</a:t>
            </a:r>
            <a:r>
              <a:rPr lang="en-US" altLang="zh-CN" sz="24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6</a:t>
            </a:r>
            <a:endParaRPr lang="zh-CN" altLang="en-US" sz="240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2700000" scaled="1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036415E-09C9-7740-A298-7DE071164600}"/>
              </a:ext>
            </a:extLst>
          </p:cNvPr>
          <p:cNvSpPr txBox="1"/>
          <p:nvPr/>
        </p:nvSpPr>
        <p:spPr>
          <a:xfrm flipH="1">
            <a:off x="8406158" y="5113270"/>
            <a:ext cx="1978025" cy="76302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改善知识结构，提升素质，提高工作技能、态度和行为模式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C124E25-5F75-460A-F142-758272BBAF5E}"/>
              </a:ext>
            </a:extLst>
          </p:cNvPr>
          <p:cNvGrpSpPr/>
          <p:nvPr/>
        </p:nvGrpSpPr>
        <p:grpSpPr>
          <a:xfrm>
            <a:off x="3577594" y="1549034"/>
            <a:ext cx="707790" cy="707790"/>
            <a:chOff x="3620111" y="1902251"/>
            <a:chExt cx="707790" cy="707790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927C42D2-E07B-DC52-35C5-54D015FCDD99}"/>
                </a:ext>
              </a:extLst>
            </p:cNvPr>
            <p:cNvSpPr/>
            <p:nvPr/>
          </p:nvSpPr>
          <p:spPr>
            <a:xfrm>
              <a:off x="3620111" y="1902251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20" name="empty-folder_70904">
              <a:extLst>
                <a:ext uri="{FF2B5EF4-FFF2-40B4-BE49-F238E27FC236}">
                  <a16:creationId xmlns:a16="http://schemas.microsoft.com/office/drawing/2014/main" id="{1A9155D6-6192-26D5-C038-AC7C68AB88EF}"/>
                </a:ext>
              </a:extLst>
            </p:cNvPr>
            <p:cNvSpPr/>
            <p:nvPr/>
          </p:nvSpPr>
          <p:spPr>
            <a:xfrm>
              <a:off x="3802337" y="2124328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86EB803-7C5E-B1CB-B026-34DF712CFD8E}"/>
              </a:ext>
            </a:extLst>
          </p:cNvPr>
          <p:cNvGrpSpPr/>
          <p:nvPr/>
        </p:nvGrpSpPr>
        <p:grpSpPr>
          <a:xfrm>
            <a:off x="7964457" y="1549034"/>
            <a:ext cx="707790" cy="707790"/>
            <a:chOff x="8006974" y="1902251"/>
            <a:chExt cx="707790" cy="707790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8C9575F0-E9A8-30BD-3C14-C902727CD1B6}"/>
                </a:ext>
              </a:extLst>
            </p:cNvPr>
            <p:cNvSpPr/>
            <p:nvPr/>
          </p:nvSpPr>
          <p:spPr>
            <a:xfrm>
              <a:off x="8006974" y="1902251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23" name="empty-folder_70904">
              <a:extLst>
                <a:ext uri="{FF2B5EF4-FFF2-40B4-BE49-F238E27FC236}">
                  <a16:creationId xmlns:a16="http://schemas.microsoft.com/office/drawing/2014/main" id="{87C0C8E2-7DB0-A897-C846-A5A8EFFA2B41}"/>
                </a:ext>
              </a:extLst>
            </p:cNvPr>
            <p:cNvSpPr/>
            <p:nvPr/>
          </p:nvSpPr>
          <p:spPr>
            <a:xfrm>
              <a:off x="8181778" y="2124328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B205D48-D076-B94B-15C4-A23EE5621161}"/>
              </a:ext>
            </a:extLst>
          </p:cNvPr>
          <p:cNvGrpSpPr/>
          <p:nvPr/>
        </p:nvGrpSpPr>
        <p:grpSpPr>
          <a:xfrm>
            <a:off x="3291844" y="3101609"/>
            <a:ext cx="707790" cy="707790"/>
            <a:chOff x="3334361" y="3454826"/>
            <a:chExt cx="707790" cy="707790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2D75349B-9DE4-E391-151C-FBB02B1A621F}"/>
                </a:ext>
              </a:extLst>
            </p:cNvPr>
            <p:cNvSpPr/>
            <p:nvPr/>
          </p:nvSpPr>
          <p:spPr>
            <a:xfrm>
              <a:off x="3334361" y="3454826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26" name="empty-folder_70904">
              <a:extLst>
                <a:ext uri="{FF2B5EF4-FFF2-40B4-BE49-F238E27FC236}">
                  <a16:creationId xmlns:a16="http://schemas.microsoft.com/office/drawing/2014/main" id="{EE48B6E4-ECF5-FDB1-6B82-B93EA426690F}"/>
                </a:ext>
              </a:extLst>
            </p:cNvPr>
            <p:cNvSpPr/>
            <p:nvPr/>
          </p:nvSpPr>
          <p:spPr>
            <a:xfrm>
              <a:off x="3509165" y="3676903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C60AFCA5-28B3-95B5-F01C-6A022E1FC46A}"/>
              </a:ext>
            </a:extLst>
          </p:cNvPr>
          <p:cNvGrpSpPr/>
          <p:nvPr/>
        </p:nvGrpSpPr>
        <p:grpSpPr>
          <a:xfrm>
            <a:off x="8250207" y="3101609"/>
            <a:ext cx="707790" cy="707790"/>
            <a:chOff x="8292724" y="3454826"/>
            <a:chExt cx="707790" cy="707790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E40DCA71-65DB-1031-D684-749B6BAD5761}"/>
                </a:ext>
              </a:extLst>
            </p:cNvPr>
            <p:cNvSpPr/>
            <p:nvPr/>
          </p:nvSpPr>
          <p:spPr>
            <a:xfrm>
              <a:off x="8292724" y="3454826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29" name="empty-folder_70904">
              <a:extLst>
                <a:ext uri="{FF2B5EF4-FFF2-40B4-BE49-F238E27FC236}">
                  <a16:creationId xmlns:a16="http://schemas.microsoft.com/office/drawing/2014/main" id="{9022B94A-ADB5-7AB2-28FA-6B0FCBDC10B5}"/>
                </a:ext>
              </a:extLst>
            </p:cNvPr>
            <p:cNvSpPr/>
            <p:nvPr/>
          </p:nvSpPr>
          <p:spPr>
            <a:xfrm>
              <a:off x="8467528" y="3676903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C3018F9C-2146-06D4-2566-734CE0A5E065}"/>
              </a:ext>
            </a:extLst>
          </p:cNvPr>
          <p:cNvGrpSpPr/>
          <p:nvPr/>
        </p:nvGrpSpPr>
        <p:grpSpPr>
          <a:xfrm>
            <a:off x="3888109" y="4520834"/>
            <a:ext cx="707790" cy="707790"/>
            <a:chOff x="3930626" y="4874051"/>
            <a:chExt cx="707790" cy="707790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613AAA27-8908-88D1-471A-3540A9D2494B}"/>
                </a:ext>
              </a:extLst>
            </p:cNvPr>
            <p:cNvSpPr/>
            <p:nvPr/>
          </p:nvSpPr>
          <p:spPr>
            <a:xfrm>
              <a:off x="3930626" y="4874051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32" name="empty-folder_70904">
              <a:extLst>
                <a:ext uri="{FF2B5EF4-FFF2-40B4-BE49-F238E27FC236}">
                  <a16:creationId xmlns:a16="http://schemas.microsoft.com/office/drawing/2014/main" id="{80519D2A-2B36-BCBA-5C89-9BB56253D806}"/>
                </a:ext>
              </a:extLst>
            </p:cNvPr>
            <p:cNvSpPr/>
            <p:nvPr/>
          </p:nvSpPr>
          <p:spPr>
            <a:xfrm>
              <a:off x="4105430" y="5096128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C45E556-13F3-B256-B2BD-6CDEA34F2CBE}"/>
              </a:ext>
            </a:extLst>
          </p:cNvPr>
          <p:cNvGrpSpPr/>
          <p:nvPr/>
        </p:nvGrpSpPr>
        <p:grpSpPr>
          <a:xfrm>
            <a:off x="7592982" y="4520834"/>
            <a:ext cx="707790" cy="707790"/>
            <a:chOff x="7635499" y="4874051"/>
            <a:chExt cx="707790" cy="707790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21695ED1-5C57-17AA-05CE-1695D5161C17}"/>
                </a:ext>
              </a:extLst>
            </p:cNvPr>
            <p:cNvSpPr/>
            <p:nvPr/>
          </p:nvSpPr>
          <p:spPr>
            <a:xfrm>
              <a:off x="7635499" y="4874051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35" name="empty-folder_70904">
              <a:extLst>
                <a:ext uri="{FF2B5EF4-FFF2-40B4-BE49-F238E27FC236}">
                  <a16:creationId xmlns:a16="http://schemas.microsoft.com/office/drawing/2014/main" id="{394E0906-6BC4-743B-E532-1A1AC45551E0}"/>
                </a:ext>
              </a:extLst>
            </p:cNvPr>
            <p:cNvSpPr/>
            <p:nvPr/>
          </p:nvSpPr>
          <p:spPr>
            <a:xfrm>
              <a:off x="7810303" y="5096128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670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跟进策略</a:t>
            </a:r>
          </a:p>
        </p:txBody>
      </p:sp>
      <p:sp>
        <p:nvSpPr>
          <p:cNvPr id="3" name="矩形: 单圆角 2">
            <a:extLst>
              <a:ext uri="{FF2B5EF4-FFF2-40B4-BE49-F238E27FC236}">
                <a16:creationId xmlns:a16="http://schemas.microsoft.com/office/drawing/2014/main" id="{1FBD33EC-2FDD-8CDE-E37F-6750F7A08F31}"/>
              </a:ext>
            </a:extLst>
          </p:cNvPr>
          <p:cNvSpPr/>
          <p:nvPr/>
        </p:nvSpPr>
        <p:spPr>
          <a:xfrm>
            <a:off x="874713" y="2296704"/>
            <a:ext cx="6099401" cy="1697446"/>
          </a:xfrm>
          <a:prstGeom prst="round1Rect">
            <a:avLst>
              <a:gd name="adj" fmla="val 35186"/>
            </a:avLst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  <a:effectLst>
            <a:outerShdw blurRad="254000" dist="203200" dir="5400000" algn="t" rotWithShape="0">
              <a:schemeClr val="accent3">
                <a:lumMod val="50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: 单圆角 3">
            <a:extLst>
              <a:ext uri="{FF2B5EF4-FFF2-40B4-BE49-F238E27FC236}">
                <a16:creationId xmlns:a16="http://schemas.microsoft.com/office/drawing/2014/main" id="{80911A18-6613-8CBD-3453-6D5368614781}"/>
              </a:ext>
            </a:extLst>
          </p:cNvPr>
          <p:cNvSpPr/>
          <p:nvPr/>
        </p:nvSpPr>
        <p:spPr>
          <a:xfrm flipV="1">
            <a:off x="874713" y="1727019"/>
            <a:ext cx="5435600" cy="827314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700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F87A20-6C28-07C2-D88E-ED76AF78BD1F}"/>
              </a:ext>
            </a:extLst>
          </p:cNvPr>
          <p:cNvSpPr txBox="1"/>
          <p:nvPr/>
        </p:nvSpPr>
        <p:spPr>
          <a:xfrm>
            <a:off x="1757275" y="1963796"/>
            <a:ext cx="3670476" cy="35376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数据和行为指标、预期效果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068BED-492C-3B21-1CAA-00619403E3CB}"/>
              </a:ext>
            </a:extLst>
          </p:cNvPr>
          <p:cNvSpPr txBox="1"/>
          <p:nvPr/>
        </p:nvSpPr>
        <p:spPr>
          <a:xfrm>
            <a:off x="1464521" y="2790774"/>
            <a:ext cx="4753264" cy="3163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持续关注数据、进行监控，持续关注数据、进行监控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D419BA-520C-23C2-2430-39F341149D0C}"/>
              </a:ext>
            </a:extLst>
          </p:cNvPr>
          <p:cNvGrpSpPr/>
          <p:nvPr/>
        </p:nvGrpSpPr>
        <p:grpSpPr>
          <a:xfrm>
            <a:off x="889953" y="2792716"/>
            <a:ext cx="519295" cy="312420"/>
            <a:chOff x="982481" y="2792716"/>
            <a:chExt cx="519295" cy="31242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1CDD505-CF32-E290-11D7-F526B0E8E14B}"/>
                </a:ext>
              </a:extLst>
            </p:cNvPr>
            <p:cNvSpPr/>
            <p:nvPr/>
          </p:nvSpPr>
          <p:spPr>
            <a:xfrm>
              <a:off x="982481" y="2792716"/>
              <a:ext cx="519295" cy="312420"/>
            </a:xfrm>
            <a:prstGeom prst="roundRect">
              <a:avLst>
                <a:gd name="adj" fmla="val 3175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7898F27-AADD-5FCC-B487-0D84023C5133}"/>
                </a:ext>
              </a:extLst>
            </p:cNvPr>
            <p:cNvSpPr txBox="1"/>
            <p:nvPr/>
          </p:nvSpPr>
          <p:spPr>
            <a:xfrm>
              <a:off x="1025099" y="2841204"/>
              <a:ext cx="43405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F8B784C1-5925-6955-EE49-A8EF71DB1B23}"/>
              </a:ext>
            </a:extLst>
          </p:cNvPr>
          <p:cNvSpPr txBox="1"/>
          <p:nvPr/>
        </p:nvSpPr>
        <p:spPr>
          <a:xfrm>
            <a:off x="1449281" y="3286074"/>
            <a:ext cx="4293841" cy="3163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围绕活动目标制定指标，围绕活动目标制定指标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DD2981F-AE7F-F48C-1064-98DDF7C09876}"/>
              </a:ext>
            </a:extLst>
          </p:cNvPr>
          <p:cNvGrpSpPr/>
          <p:nvPr/>
        </p:nvGrpSpPr>
        <p:grpSpPr>
          <a:xfrm>
            <a:off x="874713" y="3288016"/>
            <a:ext cx="519295" cy="312420"/>
            <a:chOff x="967241" y="3288016"/>
            <a:chExt cx="519295" cy="31242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23A789A6-ED15-4ADD-03B6-D7E4C10C8119}"/>
                </a:ext>
              </a:extLst>
            </p:cNvPr>
            <p:cNvSpPr/>
            <p:nvPr/>
          </p:nvSpPr>
          <p:spPr>
            <a:xfrm>
              <a:off x="967241" y="3288016"/>
              <a:ext cx="519295" cy="312420"/>
            </a:xfrm>
            <a:prstGeom prst="roundRect">
              <a:avLst>
                <a:gd name="adj" fmla="val 3175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A73B5BC-ADBA-DC82-9D02-35AABC81989D}"/>
                </a:ext>
              </a:extLst>
            </p:cNvPr>
            <p:cNvSpPr txBox="1"/>
            <p:nvPr/>
          </p:nvSpPr>
          <p:spPr>
            <a:xfrm>
              <a:off x="1009859" y="3336504"/>
              <a:ext cx="43405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矩形: 单圆角 11">
            <a:extLst>
              <a:ext uri="{FF2B5EF4-FFF2-40B4-BE49-F238E27FC236}">
                <a16:creationId xmlns:a16="http://schemas.microsoft.com/office/drawing/2014/main" id="{859BE33E-C8EE-EFB0-8CD0-E04515344692}"/>
              </a:ext>
            </a:extLst>
          </p:cNvPr>
          <p:cNvSpPr/>
          <p:nvPr/>
        </p:nvSpPr>
        <p:spPr>
          <a:xfrm flipH="1">
            <a:off x="5134206" y="4252504"/>
            <a:ext cx="6183079" cy="1697446"/>
          </a:xfrm>
          <a:prstGeom prst="round1Rect">
            <a:avLst>
              <a:gd name="adj" fmla="val 35186"/>
            </a:avLst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  <a:effectLst>
            <a:outerShdw blurRad="254000" dist="203200" dir="5400000" algn="t" rotWithShape="0">
              <a:schemeClr val="accent3">
                <a:lumMod val="50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45247B1-85A8-1C70-0078-59D597A68FF9}"/>
              </a:ext>
            </a:extLst>
          </p:cNvPr>
          <p:cNvSpPr txBox="1"/>
          <p:nvPr/>
        </p:nvSpPr>
        <p:spPr>
          <a:xfrm>
            <a:off x="6471495" y="4784674"/>
            <a:ext cx="3891496" cy="3163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持续复盘工作，吸取经验，制定相应的策略</a:t>
            </a:r>
          </a:p>
        </p:txBody>
      </p:sp>
      <p:sp>
        <p:nvSpPr>
          <p:cNvPr id="25" name="矩形: 单圆角 24">
            <a:extLst>
              <a:ext uri="{FF2B5EF4-FFF2-40B4-BE49-F238E27FC236}">
                <a16:creationId xmlns:a16="http://schemas.microsoft.com/office/drawing/2014/main" id="{A82BB576-364F-E999-C92E-B9C935652FA3}"/>
              </a:ext>
            </a:extLst>
          </p:cNvPr>
          <p:cNvSpPr/>
          <p:nvPr/>
        </p:nvSpPr>
        <p:spPr>
          <a:xfrm flipH="1" flipV="1">
            <a:off x="5881687" y="3717764"/>
            <a:ext cx="5435600" cy="827314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700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A268E0C-3603-3314-1946-E2CE9ECD65A3}"/>
              </a:ext>
            </a:extLst>
          </p:cNvPr>
          <p:cNvGrpSpPr/>
          <p:nvPr/>
        </p:nvGrpSpPr>
        <p:grpSpPr>
          <a:xfrm>
            <a:off x="5896927" y="4786616"/>
            <a:ext cx="519295" cy="312420"/>
            <a:chOff x="5188476" y="4786616"/>
            <a:chExt cx="519295" cy="31242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BAED5CAB-85E7-371C-2A2A-CFF3A77B0B1A}"/>
                </a:ext>
              </a:extLst>
            </p:cNvPr>
            <p:cNvSpPr/>
            <p:nvPr/>
          </p:nvSpPr>
          <p:spPr>
            <a:xfrm>
              <a:off x="5188476" y="4786616"/>
              <a:ext cx="519295" cy="312420"/>
            </a:xfrm>
            <a:prstGeom prst="roundRect">
              <a:avLst>
                <a:gd name="adj" fmla="val 3175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9513C67-6B22-1505-7A30-C3DA4C42A2C6}"/>
                </a:ext>
              </a:extLst>
            </p:cNvPr>
            <p:cNvSpPr txBox="1"/>
            <p:nvPr/>
          </p:nvSpPr>
          <p:spPr>
            <a:xfrm>
              <a:off x="5231094" y="4835104"/>
              <a:ext cx="43405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9CE59596-DF1D-3E41-7CDF-3595FB3896AE}"/>
              </a:ext>
            </a:extLst>
          </p:cNvPr>
          <p:cNvSpPr txBox="1"/>
          <p:nvPr/>
        </p:nvSpPr>
        <p:spPr>
          <a:xfrm>
            <a:off x="6456255" y="5302086"/>
            <a:ext cx="2303996" cy="31630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工作后续跟进策略，总结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DB585C0-990A-617E-ED49-428BF125D3A1}"/>
              </a:ext>
            </a:extLst>
          </p:cNvPr>
          <p:cNvGrpSpPr/>
          <p:nvPr/>
        </p:nvGrpSpPr>
        <p:grpSpPr>
          <a:xfrm>
            <a:off x="5881687" y="5304028"/>
            <a:ext cx="519295" cy="312420"/>
            <a:chOff x="5173236" y="5305971"/>
            <a:chExt cx="519295" cy="31242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DF5BC1E9-4689-2AFA-F8EC-03DB7A284BFB}"/>
                </a:ext>
              </a:extLst>
            </p:cNvPr>
            <p:cNvSpPr/>
            <p:nvPr/>
          </p:nvSpPr>
          <p:spPr>
            <a:xfrm>
              <a:off x="5173236" y="5305971"/>
              <a:ext cx="519295" cy="312420"/>
            </a:xfrm>
            <a:prstGeom prst="roundRect">
              <a:avLst>
                <a:gd name="adj" fmla="val 3175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070C008-CF6C-0CD7-B934-17F9CF6A494A}"/>
                </a:ext>
              </a:extLst>
            </p:cNvPr>
            <p:cNvSpPr txBox="1"/>
            <p:nvPr/>
          </p:nvSpPr>
          <p:spPr>
            <a:xfrm>
              <a:off x="5215854" y="5354459"/>
              <a:ext cx="43405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18BE073-4FC2-6125-435D-D7659BA8BBD3}"/>
              </a:ext>
            </a:extLst>
          </p:cNvPr>
          <p:cNvSpPr txBox="1"/>
          <p:nvPr/>
        </p:nvSpPr>
        <p:spPr>
          <a:xfrm flipH="1">
            <a:off x="7057794" y="3954541"/>
            <a:ext cx="3083387" cy="35376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后续效果的反馈和跟进</a:t>
            </a:r>
          </a:p>
        </p:txBody>
      </p:sp>
    </p:spTree>
    <p:extLst>
      <p:ext uri="{BB962C8B-B14F-4D97-AF65-F5344CB8AC3E}">
        <p14:creationId xmlns:p14="http://schemas.microsoft.com/office/powerpoint/2010/main" val="3588840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产品优化方向</a:t>
            </a:r>
            <a:endParaRPr lang="zh-CN" altLang="en-US" dirty="0"/>
          </a:p>
        </p:txBody>
      </p:sp>
      <p:sp>
        <p:nvSpPr>
          <p:cNvPr id="3" name="Rounded Rectangle 39+">
            <a:extLst>
              <a:ext uri="{FF2B5EF4-FFF2-40B4-BE49-F238E27FC236}">
                <a16:creationId xmlns:a16="http://schemas.microsoft.com/office/drawing/2014/main" id="{8FD57BD1-D974-975D-4AFE-AEF07FD2BBAC}"/>
              </a:ext>
            </a:extLst>
          </p:cNvPr>
          <p:cNvSpPr/>
          <p:nvPr/>
        </p:nvSpPr>
        <p:spPr>
          <a:xfrm>
            <a:off x="874715" y="1988775"/>
            <a:ext cx="10428369" cy="2354793"/>
          </a:xfrm>
          <a:prstGeom prst="roundRect">
            <a:avLst>
              <a:gd name="adj" fmla="val 12096"/>
            </a:avLst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-50800" sx="100000" sy="100000" flip="none" algn="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D93936C-6478-26CE-D4F8-1C80601C488D}"/>
              </a:ext>
            </a:extLst>
          </p:cNvPr>
          <p:cNvSpPr/>
          <p:nvPr/>
        </p:nvSpPr>
        <p:spPr>
          <a:xfrm>
            <a:off x="888916" y="1988775"/>
            <a:ext cx="10428372" cy="2354794"/>
          </a:xfrm>
          <a:prstGeom prst="roundRect">
            <a:avLst>
              <a:gd name="adj" fmla="val 12096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41300" dist="25400" dir="1260000" algn="ctr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0AC3DCFD-DA0F-AEA2-7D8D-A4098062B519}"/>
              </a:ext>
            </a:extLst>
          </p:cNvPr>
          <p:cNvSpPr/>
          <p:nvPr/>
        </p:nvSpPr>
        <p:spPr>
          <a:xfrm>
            <a:off x="4746171" y="2270352"/>
            <a:ext cx="2583543" cy="3643086"/>
          </a:xfrm>
          <a:prstGeom prst="roundRect">
            <a:avLst>
              <a:gd name="adj" fmla="val 8802"/>
            </a:avLst>
          </a:prstGeom>
          <a:solidFill>
            <a:schemeClr val="bg1">
              <a:alpha val="95000"/>
            </a:schemeClr>
          </a:solidFill>
          <a:ln w="19050">
            <a:solidFill>
              <a:schemeClr val="bg1"/>
            </a:solidFill>
          </a:ln>
          <a:effectLst>
            <a:outerShdw blurRad="698500" dist="228600" dir="5400000" algn="t" rotWithShape="0">
              <a:schemeClr val="accent2"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18842A1-48D2-4695-EB22-4EE433FFA2E7}"/>
              </a:ext>
            </a:extLst>
          </p:cNvPr>
          <p:cNvSpPr/>
          <p:nvPr/>
        </p:nvSpPr>
        <p:spPr>
          <a:xfrm>
            <a:off x="5348514" y="2534330"/>
            <a:ext cx="1378857" cy="1378857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</a:ln>
          <a:effectLst>
            <a:outerShdw blurRad="393700" sx="102000" sy="102000" algn="ctr" rotWithShape="0">
              <a:schemeClr val="accent1"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354F211-44A0-6E39-DDFD-500360DB3793}"/>
              </a:ext>
            </a:extLst>
          </p:cNvPr>
          <p:cNvGrpSpPr/>
          <p:nvPr/>
        </p:nvGrpSpPr>
        <p:grpSpPr>
          <a:xfrm>
            <a:off x="6371729" y="2596317"/>
            <a:ext cx="319357" cy="318997"/>
            <a:chOff x="2714129" y="2979358"/>
            <a:chExt cx="319357" cy="318997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3A6DDE6-80AB-64FC-B0C7-C2E29911AF00}"/>
                </a:ext>
              </a:extLst>
            </p:cNvPr>
            <p:cNvSpPr/>
            <p:nvPr/>
          </p:nvSpPr>
          <p:spPr>
            <a:xfrm>
              <a:off x="2714129" y="2979358"/>
              <a:ext cx="318997" cy="31899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check-mark_2431">
              <a:extLst>
                <a:ext uri="{FF2B5EF4-FFF2-40B4-BE49-F238E27FC236}">
                  <a16:creationId xmlns:a16="http://schemas.microsoft.com/office/drawing/2014/main" id="{7FEA4155-A1A0-FC0A-F2F3-55704C01C5D5}"/>
                </a:ext>
              </a:extLst>
            </p:cNvPr>
            <p:cNvSpPr/>
            <p:nvPr/>
          </p:nvSpPr>
          <p:spPr>
            <a:xfrm>
              <a:off x="2714129" y="2979358"/>
              <a:ext cx="319357" cy="318997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180 w 427"/>
                <a:gd name="T11" fmla="*/ 312 h 427"/>
                <a:gd name="T12" fmla="*/ 82 w 427"/>
                <a:gd name="T13" fmla="*/ 214 h 427"/>
                <a:gd name="T14" fmla="*/ 120 w 427"/>
                <a:gd name="T15" fmla="*/ 176 h 427"/>
                <a:gd name="T16" fmla="*/ 180 w 427"/>
                <a:gd name="T17" fmla="*/ 236 h 427"/>
                <a:gd name="T18" fmla="*/ 308 w 427"/>
                <a:gd name="T19" fmla="*/ 108 h 427"/>
                <a:gd name="T20" fmla="*/ 346 w 427"/>
                <a:gd name="T21" fmla="*/ 146 h 427"/>
                <a:gd name="T22" fmla="*/ 180 w 427"/>
                <a:gd name="T23" fmla="*/ 31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180" y="312"/>
                  </a:moveTo>
                  <a:lnTo>
                    <a:pt x="82" y="214"/>
                  </a:lnTo>
                  <a:lnTo>
                    <a:pt x="120" y="176"/>
                  </a:lnTo>
                  <a:lnTo>
                    <a:pt x="180" y="236"/>
                  </a:lnTo>
                  <a:lnTo>
                    <a:pt x="308" y="108"/>
                  </a:lnTo>
                  <a:lnTo>
                    <a:pt x="346" y="146"/>
                  </a:lnTo>
                  <a:lnTo>
                    <a:pt x="180" y="31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E5A4150-2F68-72B2-F955-143048D583FB}"/>
              </a:ext>
            </a:extLst>
          </p:cNvPr>
          <p:cNvSpPr txBox="1"/>
          <p:nvPr/>
        </p:nvSpPr>
        <p:spPr>
          <a:xfrm>
            <a:off x="5014005" y="4123354"/>
            <a:ext cx="2047875" cy="34605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chemeClr val="accent1"/>
                    </a:gs>
                    <a:gs pos="98558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n-ea"/>
                <a:sym typeface="+mn-lt"/>
              </a:rPr>
              <a:t>加强亲和力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6D6D1D6-D777-143D-5AE0-DF806612F735}"/>
              </a:ext>
            </a:extLst>
          </p:cNvPr>
          <p:cNvSpPr txBox="1"/>
          <p:nvPr/>
        </p:nvSpPr>
        <p:spPr>
          <a:xfrm>
            <a:off x="4951638" y="4604250"/>
            <a:ext cx="2172609" cy="123933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font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多与同事、伙伴交流沟通，加强自身亲和力。在日后的工作生活中多加强交流和协同工作</a:t>
            </a:r>
          </a:p>
        </p:txBody>
      </p:sp>
      <p:sp>
        <p:nvSpPr>
          <p:cNvPr id="12" name="journalist-with-placeholder_21567">
            <a:extLst>
              <a:ext uri="{FF2B5EF4-FFF2-40B4-BE49-F238E27FC236}">
                <a16:creationId xmlns:a16="http://schemas.microsoft.com/office/drawing/2014/main" id="{3147B17C-D564-7606-778B-FE82B539A267}"/>
              </a:ext>
            </a:extLst>
          </p:cNvPr>
          <p:cNvSpPr/>
          <p:nvPr/>
        </p:nvSpPr>
        <p:spPr>
          <a:xfrm>
            <a:off x="5627095" y="2722157"/>
            <a:ext cx="749429" cy="918307"/>
          </a:xfrm>
          <a:custGeom>
            <a:avLst/>
            <a:gdLst>
              <a:gd name="connsiteX0" fmla="*/ 146458 w 495087"/>
              <a:gd name="connsiteY0" fmla="*/ 391638 h 606651"/>
              <a:gd name="connsiteX1" fmla="*/ 145536 w 495087"/>
              <a:gd name="connsiteY1" fmla="*/ 400729 h 606651"/>
              <a:gd name="connsiteX2" fmla="*/ 116325 w 495087"/>
              <a:gd name="connsiteY2" fmla="*/ 489968 h 606651"/>
              <a:gd name="connsiteX3" fmla="*/ 164203 w 495087"/>
              <a:gd name="connsiteY3" fmla="*/ 458150 h 606651"/>
              <a:gd name="connsiteX4" fmla="*/ 247515 w 495087"/>
              <a:gd name="connsiteY4" fmla="*/ 562291 h 606651"/>
              <a:gd name="connsiteX5" fmla="*/ 330884 w 495087"/>
              <a:gd name="connsiteY5" fmla="*/ 458150 h 606651"/>
              <a:gd name="connsiteX6" fmla="*/ 378762 w 495087"/>
              <a:gd name="connsiteY6" fmla="*/ 489968 h 606651"/>
              <a:gd name="connsiteX7" fmla="*/ 349551 w 495087"/>
              <a:gd name="connsiteY7" fmla="*/ 400729 h 606651"/>
              <a:gd name="connsiteX8" fmla="*/ 348629 w 495087"/>
              <a:gd name="connsiteY8" fmla="*/ 391638 h 606651"/>
              <a:gd name="connsiteX9" fmla="*/ 436492 w 495087"/>
              <a:gd name="connsiteY9" fmla="*/ 421500 h 606651"/>
              <a:gd name="connsiteX10" fmla="*/ 448361 w 495087"/>
              <a:gd name="connsiteY10" fmla="*/ 428461 h 606651"/>
              <a:gd name="connsiteX11" fmla="*/ 489671 w 495087"/>
              <a:gd name="connsiteY11" fmla="*/ 484732 h 606651"/>
              <a:gd name="connsiteX12" fmla="*/ 492667 w 495087"/>
              <a:gd name="connsiteY12" fmla="*/ 500785 h 606651"/>
              <a:gd name="connsiteX13" fmla="*/ 494165 w 495087"/>
              <a:gd name="connsiteY13" fmla="*/ 513673 h 606651"/>
              <a:gd name="connsiteX14" fmla="*/ 495087 w 495087"/>
              <a:gd name="connsiteY14" fmla="*/ 536457 h 606651"/>
              <a:gd name="connsiteX15" fmla="*/ 494741 w 495087"/>
              <a:gd name="connsiteY15" fmla="*/ 549460 h 606651"/>
              <a:gd name="connsiteX16" fmla="*/ 480856 w 495087"/>
              <a:gd name="connsiteY16" fmla="*/ 587262 h 606651"/>
              <a:gd name="connsiteX17" fmla="*/ 433554 w 495087"/>
              <a:gd name="connsiteY17" fmla="*/ 606651 h 606651"/>
              <a:gd name="connsiteX18" fmla="*/ 247515 w 495087"/>
              <a:gd name="connsiteY18" fmla="*/ 606594 h 606651"/>
              <a:gd name="connsiteX19" fmla="*/ 61533 w 495087"/>
              <a:gd name="connsiteY19" fmla="*/ 606651 h 606651"/>
              <a:gd name="connsiteX20" fmla="*/ 14231 w 495087"/>
              <a:gd name="connsiteY20" fmla="*/ 587262 h 606651"/>
              <a:gd name="connsiteX21" fmla="*/ 346 w 495087"/>
              <a:gd name="connsiteY21" fmla="*/ 549460 h 606651"/>
              <a:gd name="connsiteX22" fmla="*/ 0 w 495087"/>
              <a:gd name="connsiteY22" fmla="*/ 536457 h 606651"/>
              <a:gd name="connsiteX23" fmla="*/ 922 w 495087"/>
              <a:gd name="connsiteY23" fmla="*/ 513673 h 606651"/>
              <a:gd name="connsiteX24" fmla="*/ 2420 w 495087"/>
              <a:gd name="connsiteY24" fmla="*/ 500785 h 606651"/>
              <a:gd name="connsiteX25" fmla="*/ 5416 w 495087"/>
              <a:gd name="connsiteY25" fmla="*/ 484732 h 606651"/>
              <a:gd name="connsiteX26" fmla="*/ 46726 w 495087"/>
              <a:gd name="connsiteY26" fmla="*/ 428461 h 606651"/>
              <a:gd name="connsiteX27" fmla="*/ 58595 w 495087"/>
              <a:gd name="connsiteY27" fmla="*/ 421500 h 606651"/>
              <a:gd name="connsiteX28" fmla="*/ 146458 w 495087"/>
              <a:gd name="connsiteY28" fmla="*/ 391638 h 606651"/>
              <a:gd name="connsiteX29" fmla="*/ 247341 w 495087"/>
              <a:gd name="connsiteY29" fmla="*/ 0 h 606651"/>
              <a:gd name="connsiteX30" fmla="*/ 247514 w 495087"/>
              <a:gd name="connsiteY30" fmla="*/ 0 h 606651"/>
              <a:gd name="connsiteX31" fmla="*/ 247745 w 495087"/>
              <a:gd name="connsiteY31" fmla="*/ 0 h 606651"/>
              <a:gd name="connsiteX32" fmla="*/ 414430 w 495087"/>
              <a:gd name="connsiteY32" fmla="*/ 171035 h 606651"/>
              <a:gd name="connsiteX33" fmla="*/ 399392 w 495087"/>
              <a:gd name="connsiteY33" fmla="*/ 241451 h 606651"/>
              <a:gd name="connsiteX34" fmla="*/ 393457 w 495087"/>
              <a:gd name="connsiteY34" fmla="*/ 261241 h 606651"/>
              <a:gd name="connsiteX35" fmla="*/ 390346 w 495087"/>
              <a:gd name="connsiteY35" fmla="*/ 280916 h 606651"/>
              <a:gd name="connsiteX36" fmla="*/ 390807 w 495087"/>
              <a:gd name="connsiteY36" fmla="*/ 287014 h 606651"/>
              <a:gd name="connsiteX37" fmla="*/ 406940 w 495087"/>
              <a:gd name="connsiteY37" fmla="*/ 316009 h 606651"/>
              <a:gd name="connsiteX38" fmla="*/ 327659 w 495087"/>
              <a:gd name="connsiteY38" fmla="*/ 350987 h 606651"/>
              <a:gd name="connsiteX39" fmla="*/ 301501 w 495087"/>
              <a:gd name="connsiteY39" fmla="*/ 355014 h 606651"/>
              <a:gd name="connsiteX40" fmla="*/ 292571 w 495087"/>
              <a:gd name="connsiteY40" fmla="*/ 356682 h 606651"/>
              <a:gd name="connsiteX41" fmla="*/ 307090 w 495087"/>
              <a:gd name="connsiteY41" fmla="*/ 398967 h 606651"/>
              <a:gd name="connsiteX42" fmla="*/ 247745 w 495087"/>
              <a:gd name="connsiteY42" fmla="*/ 498262 h 606651"/>
              <a:gd name="connsiteX43" fmla="*/ 247341 w 495087"/>
              <a:gd name="connsiteY43" fmla="*/ 498262 h 606651"/>
              <a:gd name="connsiteX44" fmla="*/ 187996 w 495087"/>
              <a:gd name="connsiteY44" fmla="*/ 398967 h 606651"/>
              <a:gd name="connsiteX45" fmla="*/ 202515 w 495087"/>
              <a:gd name="connsiteY45" fmla="*/ 356682 h 606651"/>
              <a:gd name="connsiteX46" fmla="*/ 193585 w 495087"/>
              <a:gd name="connsiteY46" fmla="*/ 355014 h 606651"/>
              <a:gd name="connsiteX47" fmla="*/ 167427 w 495087"/>
              <a:gd name="connsiteY47" fmla="*/ 350987 h 606651"/>
              <a:gd name="connsiteX48" fmla="*/ 88146 w 495087"/>
              <a:gd name="connsiteY48" fmla="*/ 316009 h 606651"/>
              <a:gd name="connsiteX49" fmla="*/ 104221 w 495087"/>
              <a:gd name="connsiteY49" fmla="*/ 287014 h 606651"/>
              <a:gd name="connsiteX50" fmla="*/ 104740 w 495087"/>
              <a:gd name="connsiteY50" fmla="*/ 280916 h 606651"/>
              <a:gd name="connsiteX51" fmla="*/ 101629 w 495087"/>
              <a:gd name="connsiteY51" fmla="*/ 261241 h 606651"/>
              <a:gd name="connsiteX52" fmla="*/ 95694 w 495087"/>
              <a:gd name="connsiteY52" fmla="*/ 241451 h 606651"/>
              <a:gd name="connsiteX53" fmla="*/ 80656 w 495087"/>
              <a:gd name="connsiteY53" fmla="*/ 171035 h 606651"/>
              <a:gd name="connsiteX54" fmla="*/ 247341 w 495087"/>
              <a:gd name="connsiteY54" fmla="*/ 0 h 60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5087" h="606651">
                <a:moveTo>
                  <a:pt x="146458" y="391638"/>
                </a:moveTo>
                <a:cubicBezTo>
                  <a:pt x="145997" y="394400"/>
                  <a:pt x="145651" y="397449"/>
                  <a:pt x="145536" y="400729"/>
                </a:cubicBezTo>
                <a:cubicBezTo>
                  <a:pt x="134301" y="408554"/>
                  <a:pt x="101287" y="436919"/>
                  <a:pt x="116325" y="489968"/>
                </a:cubicBezTo>
                <a:cubicBezTo>
                  <a:pt x="116325" y="489968"/>
                  <a:pt x="140005" y="461775"/>
                  <a:pt x="164203" y="458150"/>
                </a:cubicBezTo>
                <a:cubicBezTo>
                  <a:pt x="187192" y="498253"/>
                  <a:pt x="226428" y="549000"/>
                  <a:pt x="247515" y="562291"/>
                </a:cubicBezTo>
                <a:cubicBezTo>
                  <a:pt x="268659" y="549000"/>
                  <a:pt x="307838" y="498253"/>
                  <a:pt x="330884" y="458150"/>
                </a:cubicBezTo>
                <a:cubicBezTo>
                  <a:pt x="355082" y="461775"/>
                  <a:pt x="378762" y="489968"/>
                  <a:pt x="378762" y="489968"/>
                </a:cubicBezTo>
                <a:cubicBezTo>
                  <a:pt x="393742" y="436919"/>
                  <a:pt x="360728" y="408554"/>
                  <a:pt x="349551" y="400729"/>
                </a:cubicBezTo>
                <a:cubicBezTo>
                  <a:pt x="349436" y="397449"/>
                  <a:pt x="349090" y="394400"/>
                  <a:pt x="348629" y="391638"/>
                </a:cubicBezTo>
                <a:cubicBezTo>
                  <a:pt x="350703" y="392271"/>
                  <a:pt x="431134" y="418680"/>
                  <a:pt x="436492" y="421500"/>
                </a:cubicBezTo>
                <a:cubicBezTo>
                  <a:pt x="440525" y="423628"/>
                  <a:pt x="444501" y="425872"/>
                  <a:pt x="448361" y="428461"/>
                </a:cubicBezTo>
                <a:cubicBezTo>
                  <a:pt x="468872" y="442385"/>
                  <a:pt x="484083" y="460279"/>
                  <a:pt x="489671" y="484732"/>
                </a:cubicBezTo>
                <a:cubicBezTo>
                  <a:pt x="490132" y="486861"/>
                  <a:pt x="492667" y="500785"/>
                  <a:pt x="492667" y="500785"/>
                </a:cubicBezTo>
                <a:cubicBezTo>
                  <a:pt x="493301" y="505042"/>
                  <a:pt x="493819" y="509357"/>
                  <a:pt x="494165" y="513673"/>
                </a:cubicBezTo>
                <a:cubicBezTo>
                  <a:pt x="494165" y="513845"/>
                  <a:pt x="495087" y="536342"/>
                  <a:pt x="495087" y="536457"/>
                </a:cubicBezTo>
                <a:cubicBezTo>
                  <a:pt x="495087" y="536457"/>
                  <a:pt x="494857" y="546986"/>
                  <a:pt x="494741" y="549460"/>
                </a:cubicBezTo>
                <a:cubicBezTo>
                  <a:pt x="493992" y="563442"/>
                  <a:pt x="491054" y="576445"/>
                  <a:pt x="480856" y="587262"/>
                </a:cubicBezTo>
                <a:cubicBezTo>
                  <a:pt x="467893" y="601013"/>
                  <a:pt x="452106" y="606651"/>
                  <a:pt x="433554" y="606651"/>
                </a:cubicBezTo>
                <a:cubicBezTo>
                  <a:pt x="371560" y="606594"/>
                  <a:pt x="309566" y="606594"/>
                  <a:pt x="247515" y="606594"/>
                </a:cubicBezTo>
                <a:cubicBezTo>
                  <a:pt x="185521" y="606594"/>
                  <a:pt x="123527" y="606594"/>
                  <a:pt x="61533" y="606651"/>
                </a:cubicBezTo>
                <a:cubicBezTo>
                  <a:pt x="42981" y="606651"/>
                  <a:pt x="27194" y="601013"/>
                  <a:pt x="14231" y="587262"/>
                </a:cubicBezTo>
                <a:cubicBezTo>
                  <a:pt x="4033" y="576445"/>
                  <a:pt x="1095" y="563442"/>
                  <a:pt x="346" y="549460"/>
                </a:cubicBezTo>
                <a:cubicBezTo>
                  <a:pt x="230" y="546986"/>
                  <a:pt x="0" y="536457"/>
                  <a:pt x="0" y="536457"/>
                </a:cubicBezTo>
                <a:cubicBezTo>
                  <a:pt x="0" y="536342"/>
                  <a:pt x="864" y="513845"/>
                  <a:pt x="922" y="513673"/>
                </a:cubicBezTo>
                <a:cubicBezTo>
                  <a:pt x="1268" y="509357"/>
                  <a:pt x="1786" y="505042"/>
                  <a:pt x="2420" y="500785"/>
                </a:cubicBezTo>
                <a:cubicBezTo>
                  <a:pt x="2420" y="500785"/>
                  <a:pt x="4897" y="486861"/>
                  <a:pt x="5416" y="484732"/>
                </a:cubicBezTo>
                <a:cubicBezTo>
                  <a:pt x="11004" y="460279"/>
                  <a:pt x="26215" y="442385"/>
                  <a:pt x="46726" y="428461"/>
                </a:cubicBezTo>
                <a:cubicBezTo>
                  <a:pt x="50586" y="425872"/>
                  <a:pt x="54562" y="423628"/>
                  <a:pt x="58595" y="421500"/>
                </a:cubicBezTo>
                <a:cubicBezTo>
                  <a:pt x="63953" y="418680"/>
                  <a:pt x="144384" y="392271"/>
                  <a:pt x="146458" y="391638"/>
                </a:cubicBezTo>
                <a:close/>
                <a:moveTo>
                  <a:pt x="247341" y="0"/>
                </a:moveTo>
                <a:cubicBezTo>
                  <a:pt x="247399" y="0"/>
                  <a:pt x="247457" y="0"/>
                  <a:pt x="247514" y="0"/>
                </a:cubicBezTo>
                <a:cubicBezTo>
                  <a:pt x="247629" y="0"/>
                  <a:pt x="247687" y="0"/>
                  <a:pt x="247745" y="0"/>
                </a:cubicBezTo>
                <a:cubicBezTo>
                  <a:pt x="340104" y="1726"/>
                  <a:pt x="414430" y="77607"/>
                  <a:pt x="414430" y="171035"/>
                </a:cubicBezTo>
                <a:cubicBezTo>
                  <a:pt x="414430" y="196118"/>
                  <a:pt x="409072" y="219993"/>
                  <a:pt x="399392" y="241451"/>
                </a:cubicBezTo>
                <a:cubicBezTo>
                  <a:pt x="397375" y="248067"/>
                  <a:pt x="395301" y="254625"/>
                  <a:pt x="393457" y="261241"/>
                </a:cubicBezTo>
                <a:cubicBezTo>
                  <a:pt x="391499" y="268202"/>
                  <a:pt x="390289" y="274703"/>
                  <a:pt x="390346" y="280916"/>
                </a:cubicBezTo>
                <a:cubicBezTo>
                  <a:pt x="390346" y="282987"/>
                  <a:pt x="390519" y="285058"/>
                  <a:pt x="390807" y="287014"/>
                </a:cubicBezTo>
                <a:cubicBezTo>
                  <a:pt x="392593" y="292882"/>
                  <a:pt x="404981" y="312672"/>
                  <a:pt x="406940" y="316009"/>
                </a:cubicBezTo>
                <a:cubicBezTo>
                  <a:pt x="385103" y="339539"/>
                  <a:pt x="356179" y="345004"/>
                  <a:pt x="327659" y="350987"/>
                </a:cubicBezTo>
                <a:cubicBezTo>
                  <a:pt x="319247" y="352770"/>
                  <a:pt x="310605" y="353806"/>
                  <a:pt x="301501" y="355014"/>
                </a:cubicBezTo>
                <a:cubicBezTo>
                  <a:pt x="298563" y="355532"/>
                  <a:pt x="295567" y="356107"/>
                  <a:pt x="292571" y="356682"/>
                </a:cubicBezTo>
                <a:lnTo>
                  <a:pt x="307090" y="398967"/>
                </a:lnTo>
                <a:cubicBezTo>
                  <a:pt x="307090" y="398967"/>
                  <a:pt x="307493" y="460696"/>
                  <a:pt x="247745" y="498262"/>
                </a:cubicBezTo>
                <a:lnTo>
                  <a:pt x="247341" y="498262"/>
                </a:lnTo>
                <a:cubicBezTo>
                  <a:pt x="187593" y="460696"/>
                  <a:pt x="187996" y="398967"/>
                  <a:pt x="187996" y="398967"/>
                </a:cubicBezTo>
                <a:lnTo>
                  <a:pt x="202515" y="356682"/>
                </a:lnTo>
                <a:cubicBezTo>
                  <a:pt x="199519" y="356107"/>
                  <a:pt x="196523" y="355532"/>
                  <a:pt x="193585" y="355014"/>
                </a:cubicBezTo>
                <a:cubicBezTo>
                  <a:pt x="184481" y="353806"/>
                  <a:pt x="175839" y="352770"/>
                  <a:pt x="167427" y="350987"/>
                </a:cubicBezTo>
                <a:cubicBezTo>
                  <a:pt x="138907" y="345004"/>
                  <a:pt x="109983" y="339539"/>
                  <a:pt x="88146" y="316009"/>
                </a:cubicBezTo>
                <a:cubicBezTo>
                  <a:pt x="90105" y="312672"/>
                  <a:pt x="102493" y="292882"/>
                  <a:pt x="104221" y="287014"/>
                </a:cubicBezTo>
                <a:cubicBezTo>
                  <a:pt x="104567" y="285058"/>
                  <a:pt x="104740" y="282987"/>
                  <a:pt x="104740" y="280916"/>
                </a:cubicBezTo>
                <a:cubicBezTo>
                  <a:pt x="104797" y="274703"/>
                  <a:pt x="103530" y="268202"/>
                  <a:pt x="101629" y="261241"/>
                </a:cubicBezTo>
                <a:cubicBezTo>
                  <a:pt x="99785" y="254625"/>
                  <a:pt x="97711" y="248067"/>
                  <a:pt x="95694" y="241451"/>
                </a:cubicBezTo>
                <a:cubicBezTo>
                  <a:pt x="86014" y="219993"/>
                  <a:pt x="80656" y="196118"/>
                  <a:pt x="80656" y="171035"/>
                </a:cubicBezTo>
                <a:cubicBezTo>
                  <a:pt x="80656" y="77607"/>
                  <a:pt x="154982" y="1726"/>
                  <a:pt x="2473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3" name="chat_319360">
            <a:extLst>
              <a:ext uri="{FF2B5EF4-FFF2-40B4-BE49-F238E27FC236}">
                <a16:creationId xmlns:a16="http://schemas.microsoft.com/office/drawing/2014/main" id="{9FC6F1BB-3A13-686D-1012-F9E6D0E20D70}"/>
              </a:ext>
            </a:extLst>
          </p:cNvPr>
          <p:cNvSpPr/>
          <p:nvPr/>
        </p:nvSpPr>
        <p:spPr>
          <a:xfrm>
            <a:off x="6202680" y="3122538"/>
            <a:ext cx="466455" cy="407459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7647" h="530793">
                <a:moveTo>
                  <a:pt x="151948" y="328544"/>
                </a:moveTo>
                <a:cubicBezTo>
                  <a:pt x="137974" y="328544"/>
                  <a:pt x="126582" y="339918"/>
                  <a:pt x="126582" y="353869"/>
                </a:cubicBezTo>
                <a:cubicBezTo>
                  <a:pt x="126582" y="367820"/>
                  <a:pt x="137974" y="379106"/>
                  <a:pt x="151948" y="379106"/>
                </a:cubicBezTo>
                <a:lnTo>
                  <a:pt x="303791" y="379106"/>
                </a:lnTo>
                <a:cubicBezTo>
                  <a:pt x="317765" y="379106"/>
                  <a:pt x="329158" y="367820"/>
                  <a:pt x="329158" y="353869"/>
                </a:cubicBezTo>
                <a:cubicBezTo>
                  <a:pt x="329158" y="339918"/>
                  <a:pt x="317765" y="328544"/>
                  <a:pt x="303791" y="328544"/>
                </a:cubicBezTo>
                <a:close/>
                <a:moveTo>
                  <a:pt x="151948" y="227508"/>
                </a:moveTo>
                <a:cubicBezTo>
                  <a:pt x="137974" y="227508"/>
                  <a:pt x="126582" y="238793"/>
                  <a:pt x="126582" y="252744"/>
                </a:cubicBezTo>
                <a:cubicBezTo>
                  <a:pt x="126582" y="266696"/>
                  <a:pt x="137974" y="278070"/>
                  <a:pt x="151948" y="278070"/>
                </a:cubicBezTo>
                <a:lnTo>
                  <a:pt x="253147" y="278070"/>
                </a:lnTo>
                <a:cubicBezTo>
                  <a:pt x="267121" y="278070"/>
                  <a:pt x="278514" y="266696"/>
                  <a:pt x="278514" y="252744"/>
                </a:cubicBezTo>
                <a:cubicBezTo>
                  <a:pt x="278514" y="238793"/>
                  <a:pt x="267121" y="227508"/>
                  <a:pt x="253147" y="227508"/>
                </a:cubicBezTo>
                <a:close/>
                <a:moveTo>
                  <a:pt x="227870" y="126383"/>
                </a:moveTo>
                <a:cubicBezTo>
                  <a:pt x="359864" y="126383"/>
                  <a:pt x="455723" y="200760"/>
                  <a:pt x="455723" y="303307"/>
                </a:cubicBezTo>
                <a:cubicBezTo>
                  <a:pt x="455723" y="405853"/>
                  <a:pt x="359864" y="480231"/>
                  <a:pt x="227870" y="480231"/>
                </a:cubicBezTo>
                <a:lnTo>
                  <a:pt x="157021" y="480231"/>
                </a:lnTo>
                <a:cubicBezTo>
                  <a:pt x="137173" y="488673"/>
                  <a:pt x="61608" y="520218"/>
                  <a:pt x="33304" y="529549"/>
                </a:cubicBezTo>
                <a:cubicBezTo>
                  <a:pt x="30634" y="530349"/>
                  <a:pt x="27964" y="530793"/>
                  <a:pt x="25294" y="530793"/>
                </a:cubicBezTo>
                <a:cubicBezTo>
                  <a:pt x="16749" y="530793"/>
                  <a:pt x="8472" y="526350"/>
                  <a:pt x="3754" y="518797"/>
                </a:cubicBezTo>
                <a:cubicBezTo>
                  <a:pt x="-2387" y="508755"/>
                  <a:pt x="-874" y="495959"/>
                  <a:pt x="7404" y="487606"/>
                </a:cubicBezTo>
                <a:cubicBezTo>
                  <a:pt x="35885" y="459259"/>
                  <a:pt x="37932" y="420338"/>
                  <a:pt x="37487" y="405054"/>
                </a:cubicBezTo>
                <a:cubicBezTo>
                  <a:pt x="12299" y="373508"/>
                  <a:pt x="16" y="340184"/>
                  <a:pt x="16" y="303307"/>
                </a:cubicBezTo>
                <a:cubicBezTo>
                  <a:pt x="16" y="200760"/>
                  <a:pt x="95875" y="126383"/>
                  <a:pt x="227870" y="126383"/>
                </a:cubicBezTo>
                <a:close/>
                <a:moveTo>
                  <a:pt x="379780" y="0"/>
                </a:moveTo>
                <a:cubicBezTo>
                  <a:pt x="511782" y="0"/>
                  <a:pt x="607647" y="74377"/>
                  <a:pt x="607647" y="176924"/>
                </a:cubicBezTo>
                <a:cubicBezTo>
                  <a:pt x="607647" y="213713"/>
                  <a:pt x="595363" y="247125"/>
                  <a:pt x="570173" y="278671"/>
                </a:cubicBezTo>
                <a:cubicBezTo>
                  <a:pt x="569728" y="293955"/>
                  <a:pt x="571775" y="332876"/>
                  <a:pt x="600170" y="361223"/>
                </a:cubicBezTo>
                <a:cubicBezTo>
                  <a:pt x="608537" y="369487"/>
                  <a:pt x="610050" y="382372"/>
                  <a:pt x="603819" y="392325"/>
                </a:cubicBezTo>
                <a:cubicBezTo>
                  <a:pt x="599191" y="399967"/>
                  <a:pt x="590913" y="404410"/>
                  <a:pt x="582279" y="404410"/>
                </a:cubicBezTo>
                <a:cubicBezTo>
                  <a:pt x="579697" y="404410"/>
                  <a:pt x="577027" y="403966"/>
                  <a:pt x="574357" y="403077"/>
                </a:cubicBezTo>
                <a:cubicBezTo>
                  <a:pt x="557356" y="397479"/>
                  <a:pt x="523532" y="383972"/>
                  <a:pt x="494781" y="372153"/>
                </a:cubicBezTo>
                <a:cubicBezTo>
                  <a:pt x="502347" y="350649"/>
                  <a:pt x="506353" y="327633"/>
                  <a:pt x="506353" y="303285"/>
                </a:cubicBezTo>
                <a:cubicBezTo>
                  <a:pt x="506353" y="171503"/>
                  <a:pt x="389215" y="75799"/>
                  <a:pt x="227839" y="75799"/>
                </a:cubicBezTo>
                <a:cubicBezTo>
                  <a:pt x="214220" y="75799"/>
                  <a:pt x="201136" y="76688"/>
                  <a:pt x="188140" y="78021"/>
                </a:cubicBezTo>
                <a:cubicBezTo>
                  <a:pt x="228106" y="29946"/>
                  <a:pt x="297801" y="0"/>
                  <a:pt x="37978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228600" sx="102000" sy="102000" algn="ctr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B54A1BD-9E30-105C-1749-02747B90B8BB}"/>
              </a:ext>
            </a:extLst>
          </p:cNvPr>
          <p:cNvSpPr/>
          <p:nvPr/>
        </p:nvSpPr>
        <p:spPr>
          <a:xfrm>
            <a:off x="8318046" y="2270352"/>
            <a:ext cx="2583543" cy="3643086"/>
          </a:xfrm>
          <a:prstGeom prst="roundRect">
            <a:avLst>
              <a:gd name="adj" fmla="val 8802"/>
            </a:avLst>
          </a:prstGeom>
          <a:solidFill>
            <a:schemeClr val="bg1">
              <a:alpha val="95000"/>
            </a:schemeClr>
          </a:solidFill>
          <a:ln w="19050">
            <a:solidFill>
              <a:schemeClr val="bg1"/>
            </a:solidFill>
          </a:ln>
          <a:effectLst>
            <a:outerShdw blurRad="698500" dist="228600" dir="5400000" algn="t" rotWithShape="0">
              <a:schemeClr val="accent2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F5F7F39-D857-961E-5467-C8A53DB577C2}"/>
              </a:ext>
            </a:extLst>
          </p:cNvPr>
          <p:cNvSpPr/>
          <p:nvPr/>
        </p:nvSpPr>
        <p:spPr>
          <a:xfrm>
            <a:off x="8920389" y="2534330"/>
            <a:ext cx="1378857" cy="1378857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</a:ln>
          <a:effectLst>
            <a:outerShdw blurRad="393700" sx="102000" sy="102000" algn="ctr" rotWithShape="0">
              <a:schemeClr val="accent1"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64C8B78-8BC9-215A-71AD-888149412033}"/>
              </a:ext>
            </a:extLst>
          </p:cNvPr>
          <p:cNvGrpSpPr/>
          <p:nvPr/>
        </p:nvGrpSpPr>
        <p:grpSpPr>
          <a:xfrm>
            <a:off x="9943604" y="2596317"/>
            <a:ext cx="319357" cy="318997"/>
            <a:chOff x="2714129" y="2979358"/>
            <a:chExt cx="319357" cy="318997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CF2EF6F-F03F-6404-6C2D-21D6451F89C9}"/>
                </a:ext>
              </a:extLst>
            </p:cNvPr>
            <p:cNvSpPr/>
            <p:nvPr/>
          </p:nvSpPr>
          <p:spPr>
            <a:xfrm>
              <a:off x="2714129" y="2979358"/>
              <a:ext cx="318997" cy="31899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check-mark_2431">
              <a:extLst>
                <a:ext uri="{FF2B5EF4-FFF2-40B4-BE49-F238E27FC236}">
                  <a16:creationId xmlns:a16="http://schemas.microsoft.com/office/drawing/2014/main" id="{63D7156A-01E7-2A8A-C824-9149857DD7DE}"/>
                </a:ext>
              </a:extLst>
            </p:cNvPr>
            <p:cNvSpPr/>
            <p:nvPr/>
          </p:nvSpPr>
          <p:spPr>
            <a:xfrm>
              <a:off x="2714129" y="2979358"/>
              <a:ext cx="319357" cy="318997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180 w 427"/>
                <a:gd name="T11" fmla="*/ 312 h 427"/>
                <a:gd name="T12" fmla="*/ 82 w 427"/>
                <a:gd name="T13" fmla="*/ 214 h 427"/>
                <a:gd name="T14" fmla="*/ 120 w 427"/>
                <a:gd name="T15" fmla="*/ 176 h 427"/>
                <a:gd name="T16" fmla="*/ 180 w 427"/>
                <a:gd name="T17" fmla="*/ 236 h 427"/>
                <a:gd name="T18" fmla="*/ 308 w 427"/>
                <a:gd name="T19" fmla="*/ 108 h 427"/>
                <a:gd name="T20" fmla="*/ 346 w 427"/>
                <a:gd name="T21" fmla="*/ 146 h 427"/>
                <a:gd name="T22" fmla="*/ 180 w 427"/>
                <a:gd name="T23" fmla="*/ 31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180" y="312"/>
                  </a:moveTo>
                  <a:lnTo>
                    <a:pt x="82" y="214"/>
                  </a:lnTo>
                  <a:lnTo>
                    <a:pt x="120" y="176"/>
                  </a:lnTo>
                  <a:lnTo>
                    <a:pt x="180" y="236"/>
                  </a:lnTo>
                  <a:lnTo>
                    <a:pt x="308" y="108"/>
                  </a:lnTo>
                  <a:lnTo>
                    <a:pt x="346" y="146"/>
                  </a:lnTo>
                  <a:lnTo>
                    <a:pt x="180" y="31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E07F6292-FB1B-A7C3-A522-E888DE1F73E2}"/>
              </a:ext>
            </a:extLst>
          </p:cNvPr>
          <p:cNvSpPr txBox="1"/>
          <p:nvPr/>
        </p:nvSpPr>
        <p:spPr>
          <a:xfrm>
            <a:off x="8585880" y="4123354"/>
            <a:ext cx="2047875" cy="34605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chemeClr val="accent1"/>
                    </a:gs>
                    <a:gs pos="98558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n-ea"/>
                <a:sym typeface="+mn-lt"/>
              </a:rPr>
              <a:t>加强组织能力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7C9BEE0-DCBE-DF7C-62E9-C36EE8167D36}"/>
              </a:ext>
            </a:extLst>
          </p:cNvPr>
          <p:cNvSpPr txBox="1"/>
          <p:nvPr/>
        </p:nvSpPr>
        <p:spPr>
          <a:xfrm>
            <a:off x="8452756" y="4604251"/>
            <a:ext cx="2314122" cy="123933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font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策划组织活动前多思考，想想可能发生哪些状况并提前给出解决方案，有利于加强整体控场协调能力</a:t>
            </a:r>
          </a:p>
        </p:txBody>
      </p:sp>
      <p:sp>
        <p:nvSpPr>
          <p:cNvPr id="21" name="objects-in-folder_81256">
            <a:extLst>
              <a:ext uri="{FF2B5EF4-FFF2-40B4-BE49-F238E27FC236}">
                <a16:creationId xmlns:a16="http://schemas.microsoft.com/office/drawing/2014/main" id="{301275D3-888F-300A-0048-9D525D2C57FF}"/>
              </a:ext>
            </a:extLst>
          </p:cNvPr>
          <p:cNvSpPr/>
          <p:nvPr/>
        </p:nvSpPr>
        <p:spPr>
          <a:xfrm>
            <a:off x="9116985" y="2864863"/>
            <a:ext cx="921664" cy="768743"/>
          </a:xfrm>
          <a:custGeom>
            <a:avLst/>
            <a:gdLst>
              <a:gd name="connsiteX0" fmla="*/ 28404 w 606599"/>
              <a:gd name="connsiteY0" fmla="*/ 220235 h 505954"/>
              <a:gd name="connsiteX1" fmla="*/ 578196 w 606599"/>
              <a:gd name="connsiteY1" fmla="*/ 220235 h 505954"/>
              <a:gd name="connsiteX2" fmla="*/ 599672 w 606599"/>
              <a:gd name="connsiteY2" fmla="*/ 230044 h 505954"/>
              <a:gd name="connsiteX3" fmla="*/ 606316 w 606599"/>
              <a:gd name="connsiteY3" fmla="*/ 252644 h 505954"/>
              <a:gd name="connsiteX4" fmla="*/ 573092 w 606599"/>
              <a:gd name="connsiteY4" fmla="*/ 481719 h 505954"/>
              <a:gd name="connsiteX5" fmla="*/ 544972 w 606599"/>
              <a:gd name="connsiteY5" fmla="*/ 505954 h 505954"/>
              <a:gd name="connsiteX6" fmla="*/ 61628 w 606599"/>
              <a:gd name="connsiteY6" fmla="*/ 505954 h 505954"/>
              <a:gd name="connsiteX7" fmla="*/ 33508 w 606599"/>
              <a:gd name="connsiteY7" fmla="*/ 481719 h 505954"/>
              <a:gd name="connsiteX8" fmla="*/ 284 w 606599"/>
              <a:gd name="connsiteY8" fmla="*/ 252644 h 505954"/>
              <a:gd name="connsiteX9" fmla="*/ 6929 w 606599"/>
              <a:gd name="connsiteY9" fmla="*/ 230044 h 505954"/>
              <a:gd name="connsiteX10" fmla="*/ 28404 w 606599"/>
              <a:gd name="connsiteY10" fmla="*/ 220235 h 505954"/>
              <a:gd name="connsiteX11" fmla="*/ 112249 w 606599"/>
              <a:gd name="connsiteY11" fmla="*/ 67743 h 505954"/>
              <a:gd name="connsiteX12" fmla="*/ 116102 w 606599"/>
              <a:gd name="connsiteY12" fmla="*/ 68512 h 505954"/>
              <a:gd name="connsiteX13" fmla="*/ 310367 w 606599"/>
              <a:gd name="connsiteY13" fmla="*/ 151676 h 505954"/>
              <a:gd name="connsiteX14" fmla="*/ 315568 w 606599"/>
              <a:gd name="connsiteY14" fmla="*/ 156963 h 505954"/>
              <a:gd name="connsiteX15" fmla="*/ 315472 w 606599"/>
              <a:gd name="connsiteY15" fmla="*/ 164463 h 505954"/>
              <a:gd name="connsiteX16" fmla="*/ 309211 w 606599"/>
              <a:gd name="connsiteY16" fmla="*/ 178884 h 505954"/>
              <a:gd name="connsiteX17" fmla="*/ 58121 w 606599"/>
              <a:gd name="connsiteY17" fmla="*/ 178884 h 505954"/>
              <a:gd name="connsiteX18" fmla="*/ 103292 w 606599"/>
              <a:gd name="connsiteY18" fmla="*/ 73608 h 505954"/>
              <a:gd name="connsiteX19" fmla="*/ 112249 w 606599"/>
              <a:gd name="connsiteY19" fmla="*/ 67743 h 505954"/>
              <a:gd name="connsiteX20" fmla="*/ 496166 w 606599"/>
              <a:gd name="connsiteY20" fmla="*/ 48408 h 505954"/>
              <a:gd name="connsiteX21" fmla="*/ 505123 w 606599"/>
              <a:gd name="connsiteY21" fmla="*/ 54369 h 505954"/>
              <a:gd name="connsiteX22" fmla="*/ 557229 w 606599"/>
              <a:gd name="connsiteY22" fmla="*/ 178883 h 505954"/>
              <a:gd name="connsiteX23" fmla="*/ 489424 w 606599"/>
              <a:gd name="connsiteY23" fmla="*/ 178883 h 505954"/>
              <a:gd name="connsiteX24" fmla="*/ 493566 w 606599"/>
              <a:gd name="connsiteY24" fmla="*/ 155615 h 505954"/>
              <a:gd name="connsiteX25" fmla="*/ 478252 w 606599"/>
              <a:gd name="connsiteY25" fmla="*/ 128501 h 505954"/>
              <a:gd name="connsiteX26" fmla="*/ 416804 w 606599"/>
              <a:gd name="connsiteY26" fmla="*/ 80618 h 505954"/>
              <a:gd name="connsiteX27" fmla="*/ 492410 w 606599"/>
              <a:gd name="connsiteY27" fmla="*/ 49177 h 505954"/>
              <a:gd name="connsiteX28" fmla="*/ 496166 w 606599"/>
              <a:gd name="connsiteY28" fmla="*/ 48408 h 505954"/>
              <a:gd name="connsiteX29" fmla="*/ 286487 w 606599"/>
              <a:gd name="connsiteY29" fmla="*/ 20958 h 505954"/>
              <a:gd name="connsiteX30" fmla="*/ 292460 w 606599"/>
              <a:gd name="connsiteY30" fmla="*/ 22978 h 505954"/>
              <a:gd name="connsiteX31" fmla="*/ 459005 w 606599"/>
              <a:gd name="connsiteY31" fmla="*/ 152819 h 505954"/>
              <a:gd name="connsiteX32" fmla="*/ 462665 w 606599"/>
              <a:gd name="connsiteY32" fmla="*/ 159359 h 505954"/>
              <a:gd name="connsiteX33" fmla="*/ 460739 w 606599"/>
              <a:gd name="connsiteY33" fmla="*/ 166572 h 505954"/>
              <a:gd name="connsiteX34" fmla="*/ 451010 w 606599"/>
              <a:gd name="connsiteY34" fmla="*/ 178883 h 505954"/>
              <a:gd name="connsiteX35" fmla="*/ 343030 w 606599"/>
              <a:gd name="connsiteY35" fmla="*/ 178883 h 505954"/>
              <a:gd name="connsiteX36" fmla="*/ 343993 w 606599"/>
              <a:gd name="connsiteY36" fmla="*/ 176671 h 505954"/>
              <a:gd name="connsiteX37" fmla="*/ 344475 w 606599"/>
              <a:gd name="connsiteY37" fmla="*/ 145509 h 505954"/>
              <a:gd name="connsiteX38" fmla="*/ 322513 w 606599"/>
              <a:gd name="connsiteY38" fmla="*/ 123100 h 505954"/>
              <a:gd name="connsiteX39" fmla="*/ 232064 w 606599"/>
              <a:gd name="connsiteY39" fmla="*/ 84340 h 505954"/>
              <a:gd name="connsiteX40" fmla="*/ 278781 w 606599"/>
              <a:gd name="connsiteY40" fmla="*/ 24709 h 505954"/>
              <a:gd name="connsiteX41" fmla="*/ 286487 w 606599"/>
              <a:gd name="connsiteY41" fmla="*/ 20958 h 505954"/>
              <a:gd name="connsiteX42" fmla="*/ 313356 w 606599"/>
              <a:gd name="connsiteY42" fmla="*/ 0 h 505954"/>
              <a:gd name="connsiteX43" fmla="*/ 552129 w 606599"/>
              <a:gd name="connsiteY43" fmla="*/ 0 h 505954"/>
              <a:gd name="connsiteX44" fmla="*/ 580446 w 606599"/>
              <a:gd name="connsiteY44" fmla="*/ 28280 h 505954"/>
              <a:gd name="connsiteX45" fmla="*/ 580446 w 606599"/>
              <a:gd name="connsiteY45" fmla="*/ 153903 h 505954"/>
              <a:gd name="connsiteX46" fmla="*/ 533828 w 606599"/>
              <a:gd name="connsiteY46" fmla="*/ 42420 h 505954"/>
              <a:gd name="connsiteX47" fmla="*/ 496168 w 606599"/>
              <a:gd name="connsiteY47" fmla="*/ 17314 h 505954"/>
              <a:gd name="connsiteX48" fmla="*/ 480372 w 606599"/>
              <a:gd name="connsiteY48" fmla="*/ 20488 h 505954"/>
              <a:gd name="connsiteX49" fmla="*/ 388677 w 606599"/>
              <a:gd name="connsiteY49" fmla="*/ 58676 h 505954"/>
              <a:gd name="connsiteX50" fmla="*/ 54492 w 606599"/>
              <a:gd name="connsiteY50" fmla="*/ 0 h 505954"/>
              <a:gd name="connsiteX51" fmla="*/ 259796 w 606599"/>
              <a:gd name="connsiteY51" fmla="*/ 0 h 505954"/>
              <a:gd name="connsiteX52" fmla="*/ 254307 w 606599"/>
              <a:gd name="connsiteY52" fmla="*/ 5579 h 505954"/>
              <a:gd name="connsiteX53" fmla="*/ 202596 w 606599"/>
              <a:gd name="connsiteY53" fmla="*/ 71763 h 505954"/>
              <a:gd name="connsiteX54" fmla="*/ 128351 w 606599"/>
              <a:gd name="connsiteY54" fmla="*/ 40018 h 505954"/>
              <a:gd name="connsiteX55" fmla="*/ 112270 w 606599"/>
              <a:gd name="connsiteY55" fmla="*/ 36651 h 505954"/>
              <a:gd name="connsiteX56" fmla="*/ 74810 w 606599"/>
              <a:gd name="connsiteY56" fmla="*/ 61470 h 505954"/>
              <a:gd name="connsiteX57" fmla="*/ 26084 w 606599"/>
              <a:gd name="connsiteY57" fmla="*/ 174791 h 505954"/>
              <a:gd name="connsiteX58" fmla="*/ 26084 w 606599"/>
              <a:gd name="connsiteY58" fmla="*/ 28282 h 505954"/>
              <a:gd name="connsiteX59" fmla="*/ 54492 w 606599"/>
              <a:gd name="connsiteY59" fmla="*/ 0 h 50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6599" h="505954">
                <a:moveTo>
                  <a:pt x="28404" y="220235"/>
                </a:moveTo>
                <a:lnTo>
                  <a:pt x="578196" y="220235"/>
                </a:lnTo>
                <a:cubicBezTo>
                  <a:pt x="586478" y="220235"/>
                  <a:pt x="594279" y="223793"/>
                  <a:pt x="599672" y="230044"/>
                </a:cubicBezTo>
                <a:cubicBezTo>
                  <a:pt x="605064" y="236295"/>
                  <a:pt x="607472" y="244566"/>
                  <a:pt x="606316" y="252644"/>
                </a:cubicBezTo>
                <a:lnTo>
                  <a:pt x="573092" y="481719"/>
                </a:lnTo>
                <a:cubicBezTo>
                  <a:pt x="571070" y="495664"/>
                  <a:pt x="559032" y="505954"/>
                  <a:pt x="544972" y="505954"/>
                </a:cubicBezTo>
                <a:lnTo>
                  <a:pt x="61628" y="505954"/>
                </a:lnTo>
                <a:cubicBezTo>
                  <a:pt x="47472" y="505954"/>
                  <a:pt x="35530" y="495664"/>
                  <a:pt x="33508" y="481719"/>
                </a:cubicBezTo>
                <a:lnTo>
                  <a:pt x="284" y="252644"/>
                </a:lnTo>
                <a:cubicBezTo>
                  <a:pt x="-872" y="244566"/>
                  <a:pt x="1536" y="236295"/>
                  <a:pt x="6929" y="230044"/>
                </a:cubicBezTo>
                <a:cubicBezTo>
                  <a:pt x="12322" y="223793"/>
                  <a:pt x="20122" y="220235"/>
                  <a:pt x="28404" y="220235"/>
                </a:cubicBezTo>
                <a:close/>
                <a:moveTo>
                  <a:pt x="112249" y="67743"/>
                </a:moveTo>
                <a:cubicBezTo>
                  <a:pt x="113598" y="67743"/>
                  <a:pt x="114850" y="68031"/>
                  <a:pt x="116102" y="68512"/>
                </a:cubicBezTo>
                <a:lnTo>
                  <a:pt x="310367" y="151676"/>
                </a:lnTo>
                <a:cubicBezTo>
                  <a:pt x="312678" y="152637"/>
                  <a:pt x="314605" y="154560"/>
                  <a:pt x="315568" y="156963"/>
                </a:cubicBezTo>
                <a:cubicBezTo>
                  <a:pt x="316531" y="159367"/>
                  <a:pt x="316435" y="162059"/>
                  <a:pt x="315472" y="164463"/>
                </a:cubicBezTo>
                <a:lnTo>
                  <a:pt x="309211" y="178884"/>
                </a:lnTo>
                <a:lnTo>
                  <a:pt x="58121" y="178884"/>
                </a:lnTo>
                <a:lnTo>
                  <a:pt x="103292" y="73608"/>
                </a:lnTo>
                <a:cubicBezTo>
                  <a:pt x="104930" y="69954"/>
                  <a:pt x="108493" y="67743"/>
                  <a:pt x="112249" y="67743"/>
                </a:cubicBezTo>
                <a:close/>
                <a:moveTo>
                  <a:pt x="496166" y="48408"/>
                </a:moveTo>
                <a:cubicBezTo>
                  <a:pt x="499923" y="48408"/>
                  <a:pt x="503582" y="50619"/>
                  <a:pt x="505123" y="54369"/>
                </a:cubicBezTo>
                <a:lnTo>
                  <a:pt x="557229" y="178883"/>
                </a:lnTo>
                <a:lnTo>
                  <a:pt x="489424" y="178883"/>
                </a:lnTo>
                <a:cubicBezTo>
                  <a:pt x="492988" y="171768"/>
                  <a:pt x="494529" y="163595"/>
                  <a:pt x="493566" y="155615"/>
                </a:cubicBezTo>
                <a:cubicBezTo>
                  <a:pt x="492217" y="144846"/>
                  <a:pt x="486824" y="135231"/>
                  <a:pt x="478252" y="128501"/>
                </a:cubicBezTo>
                <a:lnTo>
                  <a:pt x="416804" y="80618"/>
                </a:lnTo>
                <a:lnTo>
                  <a:pt x="492410" y="49177"/>
                </a:lnTo>
                <a:cubicBezTo>
                  <a:pt x="493566" y="48600"/>
                  <a:pt x="494914" y="48408"/>
                  <a:pt x="496166" y="48408"/>
                </a:cubicBezTo>
                <a:close/>
                <a:moveTo>
                  <a:pt x="286487" y="20958"/>
                </a:moveTo>
                <a:cubicBezTo>
                  <a:pt x="288510" y="20958"/>
                  <a:pt x="290629" y="21631"/>
                  <a:pt x="292460" y="22978"/>
                </a:cubicBezTo>
                <a:lnTo>
                  <a:pt x="459005" y="152819"/>
                </a:lnTo>
                <a:cubicBezTo>
                  <a:pt x="461028" y="154454"/>
                  <a:pt x="462376" y="156762"/>
                  <a:pt x="462665" y="159359"/>
                </a:cubicBezTo>
                <a:cubicBezTo>
                  <a:pt x="462954" y="161956"/>
                  <a:pt x="462280" y="164456"/>
                  <a:pt x="460739" y="166572"/>
                </a:cubicBezTo>
                <a:lnTo>
                  <a:pt x="451010" y="178883"/>
                </a:lnTo>
                <a:lnTo>
                  <a:pt x="343030" y="178883"/>
                </a:lnTo>
                <a:lnTo>
                  <a:pt x="343993" y="176671"/>
                </a:lnTo>
                <a:cubicBezTo>
                  <a:pt x="348328" y="166668"/>
                  <a:pt x="348424" y="155608"/>
                  <a:pt x="344475" y="145509"/>
                </a:cubicBezTo>
                <a:cubicBezTo>
                  <a:pt x="340429" y="135410"/>
                  <a:pt x="332434" y="127331"/>
                  <a:pt x="322513" y="123100"/>
                </a:cubicBezTo>
                <a:lnTo>
                  <a:pt x="232064" y="84340"/>
                </a:lnTo>
                <a:lnTo>
                  <a:pt x="278781" y="24709"/>
                </a:lnTo>
                <a:cubicBezTo>
                  <a:pt x="280708" y="22208"/>
                  <a:pt x="283598" y="20958"/>
                  <a:pt x="286487" y="20958"/>
                </a:cubicBezTo>
                <a:close/>
                <a:moveTo>
                  <a:pt x="313356" y="0"/>
                </a:moveTo>
                <a:lnTo>
                  <a:pt x="552129" y="0"/>
                </a:lnTo>
                <a:cubicBezTo>
                  <a:pt x="567732" y="0"/>
                  <a:pt x="580446" y="12601"/>
                  <a:pt x="580446" y="28280"/>
                </a:cubicBezTo>
                <a:lnTo>
                  <a:pt x="580446" y="153903"/>
                </a:lnTo>
                <a:lnTo>
                  <a:pt x="533828" y="42420"/>
                </a:lnTo>
                <a:cubicBezTo>
                  <a:pt x="527471" y="27125"/>
                  <a:pt x="512638" y="17314"/>
                  <a:pt x="496168" y="17314"/>
                </a:cubicBezTo>
                <a:cubicBezTo>
                  <a:pt x="490678" y="17314"/>
                  <a:pt x="485380" y="18372"/>
                  <a:pt x="480372" y="20488"/>
                </a:cubicBezTo>
                <a:lnTo>
                  <a:pt x="388677" y="58676"/>
                </a:lnTo>
                <a:close/>
                <a:moveTo>
                  <a:pt x="54492" y="0"/>
                </a:moveTo>
                <a:lnTo>
                  <a:pt x="259796" y="0"/>
                </a:lnTo>
                <a:cubicBezTo>
                  <a:pt x="257870" y="1635"/>
                  <a:pt x="255944" y="3463"/>
                  <a:pt x="254307" y="5579"/>
                </a:cubicBezTo>
                <a:lnTo>
                  <a:pt x="202596" y="71763"/>
                </a:lnTo>
                <a:lnTo>
                  <a:pt x="128351" y="40018"/>
                </a:lnTo>
                <a:cubicBezTo>
                  <a:pt x="123247" y="37806"/>
                  <a:pt x="117855" y="36651"/>
                  <a:pt x="112270" y="36651"/>
                </a:cubicBezTo>
                <a:cubicBezTo>
                  <a:pt x="95899" y="36651"/>
                  <a:pt x="81166" y="46367"/>
                  <a:pt x="74810" y="61470"/>
                </a:cubicBezTo>
                <a:lnTo>
                  <a:pt x="26084" y="174791"/>
                </a:lnTo>
                <a:lnTo>
                  <a:pt x="26084" y="28282"/>
                </a:lnTo>
                <a:cubicBezTo>
                  <a:pt x="26084" y="12602"/>
                  <a:pt x="38795" y="0"/>
                  <a:pt x="544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2" name="iconfont-1127-844299">
            <a:extLst>
              <a:ext uri="{FF2B5EF4-FFF2-40B4-BE49-F238E27FC236}">
                <a16:creationId xmlns:a16="http://schemas.microsoft.com/office/drawing/2014/main" id="{5AF5196B-45E3-F7F5-8516-2A1DC68EF6C2}"/>
              </a:ext>
            </a:extLst>
          </p:cNvPr>
          <p:cNvSpPr/>
          <p:nvPr/>
        </p:nvSpPr>
        <p:spPr>
          <a:xfrm>
            <a:off x="9642966" y="3125086"/>
            <a:ext cx="480171" cy="402679"/>
          </a:xfrm>
          <a:custGeom>
            <a:avLst/>
            <a:gdLst>
              <a:gd name="T0" fmla="*/ 11922 w 12161"/>
              <a:gd name="T1" fmla="*/ 192 h 10195"/>
              <a:gd name="T2" fmla="*/ 11389 w 12161"/>
              <a:gd name="T3" fmla="*/ 0 h 10195"/>
              <a:gd name="T4" fmla="*/ 773 w 12161"/>
              <a:gd name="T5" fmla="*/ 0 h 10195"/>
              <a:gd name="T6" fmla="*/ 239 w 12161"/>
              <a:gd name="T7" fmla="*/ 192 h 10195"/>
              <a:gd name="T8" fmla="*/ 0 w 12161"/>
              <a:gd name="T9" fmla="*/ 687 h 10195"/>
              <a:gd name="T10" fmla="*/ 0 w 12161"/>
              <a:gd name="T11" fmla="*/ 7914 h 10195"/>
              <a:gd name="T12" fmla="*/ 239 w 12161"/>
              <a:gd name="T13" fmla="*/ 8410 h 10195"/>
              <a:gd name="T14" fmla="*/ 773 w 12161"/>
              <a:gd name="T15" fmla="*/ 8602 h 10195"/>
              <a:gd name="T16" fmla="*/ 4160 w 12161"/>
              <a:gd name="T17" fmla="*/ 8602 h 10195"/>
              <a:gd name="T18" fmla="*/ 5511 w 12161"/>
              <a:gd name="T19" fmla="*/ 9951 h 10195"/>
              <a:gd name="T20" fmla="*/ 6082 w 12161"/>
              <a:gd name="T21" fmla="*/ 10195 h 10195"/>
              <a:gd name="T22" fmla="*/ 6643 w 12161"/>
              <a:gd name="T23" fmla="*/ 9961 h 10195"/>
              <a:gd name="T24" fmla="*/ 8001 w 12161"/>
              <a:gd name="T25" fmla="*/ 8602 h 10195"/>
              <a:gd name="T26" fmla="*/ 11389 w 12161"/>
              <a:gd name="T27" fmla="*/ 8602 h 10195"/>
              <a:gd name="T28" fmla="*/ 11922 w 12161"/>
              <a:gd name="T29" fmla="*/ 8410 h 10195"/>
              <a:gd name="T30" fmla="*/ 12161 w 12161"/>
              <a:gd name="T31" fmla="*/ 7914 h 10195"/>
              <a:gd name="T32" fmla="*/ 12161 w 12161"/>
              <a:gd name="T33" fmla="*/ 687 h 10195"/>
              <a:gd name="T34" fmla="*/ 11922 w 12161"/>
              <a:gd name="T35" fmla="*/ 192 h 10195"/>
              <a:gd name="T36" fmla="*/ 2977 w 12161"/>
              <a:gd name="T37" fmla="*/ 5086 h 10195"/>
              <a:gd name="T38" fmla="*/ 2067 w 12161"/>
              <a:gd name="T39" fmla="*/ 4176 h 10195"/>
              <a:gd name="T40" fmla="*/ 2977 w 12161"/>
              <a:gd name="T41" fmla="*/ 3267 h 10195"/>
              <a:gd name="T42" fmla="*/ 3886 w 12161"/>
              <a:gd name="T43" fmla="*/ 4176 h 10195"/>
              <a:gd name="T44" fmla="*/ 2977 w 12161"/>
              <a:gd name="T45" fmla="*/ 5086 h 10195"/>
              <a:gd name="T46" fmla="*/ 6081 w 12161"/>
              <a:gd name="T47" fmla="*/ 5086 h 10195"/>
              <a:gd name="T48" fmla="*/ 5171 w 12161"/>
              <a:gd name="T49" fmla="*/ 4176 h 10195"/>
              <a:gd name="T50" fmla="*/ 6081 w 12161"/>
              <a:gd name="T51" fmla="*/ 3267 h 10195"/>
              <a:gd name="T52" fmla="*/ 6990 w 12161"/>
              <a:gd name="T53" fmla="*/ 4176 h 10195"/>
              <a:gd name="T54" fmla="*/ 6081 w 12161"/>
              <a:gd name="T55" fmla="*/ 5086 h 10195"/>
              <a:gd name="T56" fmla="*/ 9185 w 12161"/>
              <a:gd name="T57" fmla="*/ 5086 h 10195"/>
              <a:gd name="T58" fmla="*/ 8276 w 12161"/>
              <a:gd name="T59" fmla="*/ 4176 h 10195"/>
              <a:gd name="T60" fmla="*/ 9185 w 12161"/>
              <a:gd name="T61" fmla="*/ 3267 h 10195"/>
              <a:gd name="T62" fmla="*/ 10095 w 12161"/>
              <a:gd name="T63" fmla="*/ 4176 h 10195"/>
              <a:gd name="T64" fmla="*/ 9185 w 12161"/>
              <a:gd name="T65" fmla="*/ 5086 h 10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161" h="10195">
                <a:moveTo>
                  <a:pt x="11922" y="192"/>
                </a:moveTo>
                <a:cubicBezTo>
                  <a:pt x="11775" y="66"/>
                  <a:pt x="11583" y="0"/>
                  <a:pt x="11389" y="0"/>
                </a:cubicBezTo>
                <a:lnTo>
                  <a:pt x="773" y="0"/>
                </a:lnTo>
                <a:cubicBezTo>
                  <a:pt x="579" y="0"/>
                  <a:pt x="386" y="66"/>
                  <a:pt x="239" y="192"/>
                </a:cubicBezTo>
                <a:cubicBezTo>
                  <a:pt x="91" y="318"/>
                  <a:pt x="0" y="492"/>
                  <a:pt x="0" y="687"/>
                </a:cubicBezTo>
                <a:lnTo>
                  <a:pt x="0" y="7914"/>
                </a:lnTo>
                <a:cubicBezTo>
                  <a:pt x="0" y="8109"/>
                  <a:pt x="91" y="8284"/>
                  <a:pt x="239" y="8410"/>
                </a:cubicBezTo>
                <a:cubicBezTo>
                  <a:pt x="386" y="8535"/>
                  <a:pt x="579" y="8602"/>
                  <a:pt x="773" y="8602"/>
                </a:cubicBezTo>
                <a:lnTo>
                  <a:pt x="4160" y="8602"/>
                </a:lnTo>
                <a:lnTo>
                  <a:pt x="5511" y="9951"/>
                </a:lnTo>
                <a:cubicBezTo>
                  <a:pt x="5665" y="10102"/>
                  <a:pt x="5866" y="10195"/>
                  <a:pt x="6082" y="10195"/>
                </a:cubicBezTo>
                <a:cubicBezTo>
                  <a:pt x="6296" y="10195"/>
                  <a:pt x="6488" y="10105"/>
                  <a:pt x="6643" y="9961"/>
                </a:cubicBezTo>
                <a:lnTo>
                  <a:pt x="8001" y="8602"/>
                </a:lnTo>
                <a:lnTo>
                  <a:pt x="11389" y="8602"/>
                </a:lnTo>
                <a:cubicBezTo>
                  <a:pt x="11583" y="8602"/>
                  <a:pt x="11775" y="8535"/>
                  <a:pt x="11922" y="8410"/>
                </a:cubicBezTo>
                <a:cubicBezTo>
                  <a:pt x="12070" y="8284"/>
                  <a:pt x="12161" y="8110"/>
                  <a:pt x="12161" y="7914"/>
                </a:cubicBezTo>
                <a:lnTo>
                  <a:pt x="12161" y="687"/>
                </a:lnTo>
                <a:cubicBezTo>
                  <a:pt x="12161" y="492"/>
                  <a:pt x="12070" y="318"/>
                  <a:pt x="11922" y="192"/>
                </a:cubicBezTo>
                <a:close/>
                <a:moveTo>
                  <a:pt x="2977" y="5086"/>
                </a:moveTo>
                <a:cubicBezTo>
                  <a:pt x="2474" y="5086"/>
                  <a:pt x="2067" y="4679"/>
                  <a:pt x="2067" y="4176"/>
                </a:cubicBezTo>
                <a:cubicBezTo>
                  <a:pt x="2067" y="3674"/>
                  <a:pt x="2474" y="3267"/>
                  <a:pt x="2977" y="3267"/>
                </a:cubicBezTo>
                <a:cubicBezTo>
                  <a:pt x="3479" y="3267"/>
                  <a:pt x="3886" y="3674"/>
                  <a:pt x="3886" y="4176"/>
                </a:cubicBezTo>
                <a:cubicBezTo>
                  <a:pt x="3886" y="4679"/>
                  <a:pt x="3479" y="5086"/>
                  <a:pt x="2977" y="5086"/>
                </a:cubicBezTo>
                <a:close/>
                <a:moveTo>
                  <a:pt x="6081" y="5086"/>
                </a:moveTo>
                <a:cubicBezTo>
                  <a:pt x="5578" y="5086"/>
                  <a:pt x="5171" y="4679"/>
                  <a:pt x="5171" y="4176"/>
                </a:cubicBezTo>
                <a:cubicBezTo>
                  <a:pt x="5171" y="3674"/>
                  <a:pt x="5578" y="3267"/>
                  <a:pt x="6081" y="3267"/>
                </a:cubicBezTo>
                <a:cubicBezTo>
                  <a:pt x="6583" y="3267"/>
                  <a:pt x="6990" y="3674"/>
                  <a:pt x="6990" y="4176"/>
                </a:cubicBezTo>
                <a:cubicBezTo>
                  <a:pt x="6990" y="4679"/>
                  <a:pt x="6583" y="5086"/>
                  <a:pt x="6081" y="5086"/>
                </a:cubicBezTo>
                <a:close/>
                <a:moveTo>
                  <a:pt x="9185" y="5086"/>
                </a:moveTo>
                <a:cubicBezTo>
                  <a:pt x="8683" y="5086"/>
                  <a:pt x="8276" y="4679"/>
                  <a:pt x="8276" y="4176"/>
                </a:cubicBezTo>
                <a:cubicBezTo>
                  <a:pt x="8276" y="3674"/>
                  <a:pt x="8683" y="3267"/>
                  <a:pt x="9185" y="3267"/>
                </a:cubicBezTo>
                <a:cubicBezTo>
                  <a:pt x="9688" y="3267"/>
                  <a:pt x="10095" y="3674"/>
                  <a:pt x="10095" y="4176"/>
                </a:cubicBezTo>
                <a:cubicBezTo>
                  <a:pt x="10095" y="4679"/>
                  <a:pt x="9688" y="5086"/>
                  <a:pt x="9185" y="508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228600" sx="102000" sy="102000" algn="ctr" rotWithShape="0">
              <a:schemeClr val="accent2"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5C490F1C-6538-5A8A-26A4-76A1A31ED6EE}"/>
              </a:ext>
            </a:extLst>
          </p:cNvPr>
          <p:cNvSpPr/>
          <p:nvPr/>
        </p:nvSpPr>
        <p:spPr>
          <a:xfrm>
            <a:off x="1174296" y="2270352"/>
            <a:ext cx="2583543" cy="3643086"/>
          </a:xfrm>
          <a:prstGeom prst="roundRect">
            <a:avLst>
              <a:gd name="adj" fmla="val 8802"/>
            </a:avLst>
          </a:prstGeom>
          <a:solidFill>
            <a:schemeClr val="bg1">
              <a:alpha val="95000"/>
            </a:schemeClr>
          </a:solidFill>
          <a:ln w="19050">
            <a:solidFill>
              <a:schemeClr val="bg1"/>
            </a:solidFill>
          </a:ln>
          <a:effectLst>
            <a:outerShdw blurRad="698500" dist="228600" dir="5400000" algn="t" rotWithShape="0">
              <a:schemeClr val="accent2"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EABB6D1-2E37-5637-D59E-20463DA72BB0}"/>
              </a:ext>
            </a:extLst>
          </p:cNvPr>
          <p:cNvSpPr/>
          <p:nvPr/>
        </p:nvSpPr>
        <p:spPr>
          <a:xfrm>
            <a:off x="1776639" y="2534330"/>
            <a:ext cx="1378857" cy="1378857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</a:ln>
          <a:effectLst>
            <a:outerShdw blurRad="393700" sx="102000" sy="102000" algn="ctr" rotWithShape="0">
              <a:schemeClr val="accent1"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2BC0B68-2082-FDA1-9AF5-E11D57FE6B69}"/>
              </a:ext>
            </a:extLst>
          </p:cNvPr>
          <p:cNvGrpSpPr/>
          <p:nvPr/>
        </p:nvGrpSpPr>
        <p:grpSpPr>
          <a:xfrm>
            <a:off x="2799854" y="2596317"/>
            <a:ext cx="319357" cy="318997"/>
            <a:chOff x="2714129" y="2979358"/>
            <a:chExt cx="319357" cy="318997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63AE9C93-DF9B-303B-BA34-D3C9F4B04059}"/>
                </a:ext>
              </a:extLst>
            </p:cNvPr>
            <p:cNvSpPr/>
            <p:nvPr/>
          </p:nvSpPr>
          <p:spPr>
            <a:xfrm>
              <a:off x="2714129" y="2979358"/>
              <a:ext cx="318997" cy="31899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check-mark_2431">
              <a:extLst>
                <a:ext uri="{FF2B5EF4-FFF2-40B4-BE49-F238E27FC236}">
                  <a16:creationId xmlns:a16="http://schemas.microsoft.com/office/drawing/2014/main" id="{4D85882F-2927-F413-3E06-92E6B8688CDF}"/>
                </a:ext>
              </a:extLst>
            </p:cNvPr>
            <p:cNvSpPr/>
            <p:nvPr/>
          </p:nvSpPr>
          <p:spPr>
            <a:xfrm>
              <a:off x="2714129" y="2979358"/>
              <a:ext cx="319357" cy="318997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180 w 427"/>
                <a:gd name="T11" fmla="*/ 312 h 427"/>
                <a:gd name="T12" fmla="*/ 82 w 427"/>
                <a:gd name="T13" fmla="*/ 214 h 427"/>
                <a:gd name="T14" fmla="*/ 120 w 427"/>
                <a:gd name="T15" fmla="*/ 176 h 427"/>
                <a:gd name="T16" fmla="*/ 180 w 427"/>
                <a:gd name="T17" fmla="*/ 236 h 427"/>
                <a:gd name="T18" fmla="*/ 308 w 427"/>
                <a:gd name="T19" fmla="*/ 108 h 427"/>
                <a:gd name="T20" fmla="*/ 346 w 427"/>
                <a:gd name="T21" fmla="*/ 146 h 427"/>
                <a:gd name="T22" fmla="*/ 180 w 427"/>
                <a:gd name="T23" fmla="*/ 31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180" y="312"/>
                  </a:moveTo>
                  <a:lnTo>
                    <a:pt x="82" y="214"/>
                  </a:lnTo>
                  <a:lnTo>
                    <a:pt x="120" y="176"/>
                  </a:lnTo>
                  <a:lnTo>
                    <a:pt x="180" y="236"/>
                  </a:lnTo>
                  <a:lnTo>
                    <a:pt x="308" y="108"/>
                  </a:lnTo>
                  <a:lnTo>
                    <a:pt x="346" y="146"/>
                  </a:lnTo>
                  <a:lnTo>
                    <a:pt x="180" y="31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67E38850-6A9B-E2BC-035A-8B9BE4E88272}"/>
              </a:ext>
            </a:extLst>
          </p:cNvPr>
          <p:cNvSpPr txBox="1"/>
          <p:nvPr/>
        </p:nvSpPr>
        <p:spPr>
          <a:xfrm>
            <a:off x="1442130" y="4123354"/>
            <a:ext cx="2047875" cy="34605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chemeClr val="accent1"/>
                    </a:gs>
                    <a:gs pos="98558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n-ea"/>
                <a:sym typeface="+mn-lt"/>
              </a:rPr>
              <a:t>工作复盘回顾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D1B7AE1-B238-E1FB-A13C-93435C0719E4}"/>
              </a:ext>
            </a:extLst>
          </p:cNvPr>
          <p:cNvSpPr txBox="1"/>
          <p:nvPr/>
        </p:nvSpPr>
        <p:spPr>
          <a:xfrm>
            <a:off x="1379763" y="4604250"/>
            <a:ext cx="2172609" cy="123933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font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结束一项工作后及时复盘回顾，及时总结复盘，避免以后不再犯同样的错误，做好经验总结</a:t>
            </a:r>
          </a:p>
        </p:txBody>
      </p:sp>
      <p:sp>
        <p:nvSpPr>
          <p:cNvPr id="30" name="storage-floppy-disk_72481">
            <a:extLst>
              <a:ext uri="{FF2B5EF4-FFF2-40B4-BE49-F238E27FC236}">
                <a16:creationId xmlns:a16="http://schemas.microsoft.com/office/drawing/2014/main" id="{D92FE2BF-2679-5E61-46D8-1D706C2A7471}"/>
              </a:ext>
            </a:extLst>
          </p:cNvPr>
          <p:cNvSpPr/>
          <p:nvPr/>
        </p:nvSpPr>
        <p:spPr>
          <a:xfrm>
            <a:off x="2054832" y="2865496"/>
            <a:ext cx="738480" cy="743836"/>
          </a:xfrm>
          <a:custGeom>
            <a:avLst/>
            <a:gdLst>
              <a:gd name="connsiteX0" fmla="*/ 179883 w 603475"/>
              <a:gd name="connsiteY0" fmla="*/ 518162 h 607851"/>
              <a:gd name="connsiteX1" fmla="*/ 423662 w 603475"/>
              <a:gd name="connsiteY1" fmla="*/ 518162 h 607851"/>
              <a:gd name="connsiteX2" fmla="*/ 444773 w 603475"/>
              <a:gd name="connsiteY2" fmla="*/ 539155 h 607851"/>
              <a:gd name="connsiteX3" fmla="*/ 423662 w 603475"/>
              <a:gd name="connsiteY3" fmla="*/ 560148 h 607851"/>
              <a:gd name="connsiteX4" fmla="*/ 179883 w 603475"/>
              <a:gd name="connsiteY4" fmla="*/ 560148 h 607851"/>
              <a:gd name="connsiteX5" fmla="*/ 158772 w 603475"/>
              <a:gd name="connsiteY5" fmla="*/ 539155 h 607851"/>
              <a:gd name="connsiteX6" fmla="*/ 179883 w 603475"/>
              <a:gd name="connsiteY6" fmla="*/ 518162 h 607851"/>
              <a:gd name="connsiteX7" fmla="*/ 179883 w 603475"/>
              <a:gd name="connsiteY7" fmla="*/ 434966 h 607851"/>
              <a:gd name="connsiteX8" fmla="*/ 423662 w 603475"/>
              <a:gd name="connsiteY8" fmla="*/ 434966 h 607851"/>
              <a:gd name="connsiteX9" fmla="*/ 444773 w 603475"/>
              <a:gd name="connsiteY9" fmla="*/ 455959 h 607851"/>
              <a:gd name="connsiteX10" fmla="*/ 423662 w 603475"/>
              <a:gd name="connsiteY10" fmla="*/ 476952 h 607851"/>
              <a:gd name="connsiteX11" fmla="*/ 179883 w 603475"/>
              <a:gd name="connsiteY11" fmla="*/ 476952 h 607851"/>
              <a:gd name="connsiteX12" fmla="*/ 158772 w 603475"/>
              <a:gd name="connsiteY12" fmla="*/ 455959 h 607851"/>
              <a:gd name="connsiteX13" fmla="*/ 179883 w 603475"/>
              <a:gd name="connsiteY13" fmla="*/ 434966 h 607851"/>
              <a:gd name="connsiteX14" fmla="*/ 96899 w 603475"/>
              <a:gd name="connsiteY14" fmla="*/ 80227 h 607851"/>
              <a:gd name="connsiteX15" fmla="*/ 96899 w 603475"/>
              <a:gd name="connsiteY15" fmla="*/ 257145 h 607851"/>
              <a:gd name="connsiteX16" fmla="*/ 162692 w 603475"/>
              <a:gd name="connsiteY16" fmla="*/ 257145 h 607851"/>
              <a:gd name="connsiteX17" fmla="*/ 162692 w 603475"/>
              <a:gd name="connsiteY17" fmla="*/ 80227 h 607851"/>
              <a:gd name="connsiteX18" fmla="*/ 17530 w 603475"/>
              <a:gd name="connsiteY18" fmla="*/ 0 h 607851"/>
              <a:gd name="connsiteX19" fmla="*/ 466742 w 603475"/>
              <a:gd name="connsiteY19" fmla="*/ 0 h 607851"/>
              <a:gd name="connsiteX20" fmla="*/ 479125 w 603475"/>
              <a:gd name="connsiteY20" fmla="*/ 5065 h 607851"/>
              <a:gd name="connsiteX21" fmla="*/ 505159 w 603475"/>
              <a:gd name="connsiteY21" fmla="*/ 30914 h 607851"/>
              <a:gd name="connsiteX22" fmla="*/ 598328 w 603475"/>
              <a:gd name="connsiteY22" fmla="*/ 123656 h 607851"/>
              <a:gd name="connsiteX23" fmla="*/ 603475 w 603475"/>
              <a:gd name="connsiteY23" fmla="*/ 136022 h 607851"/>
              <a:gd name="connsiteX24" fmla="*/ 603475 w 603475"/>
              <a:gd name="connsiteY24" fmla="*/ 590345 h 607851"/>
              <a:gd name="connsiteX25" fmla="*/ 585945 w 603475"/>
              <a:gd name="connsiteY25" fmla="*/ 607851 h 607851"/>
              <a:gd name="connsiteX26" fmla="*/ 487107 w 603475"/>
              <a:gd name="connsiteY26" fmla="*/ 607851 h 607851"/>
              <a:gd name="connsiteX27" fmla="*/ 487107 w 603475"/>
              <a:gd name="connsiteY27" fmla="*/ 391975 h 607851"/>
              <a:gd name="connsiteX28" fmla="*/ 469577 w 603475"/>
              <a:gd name="connsiteY28" fmla="*/ 374469 h 607851"/>
              <a:gd name="connsiteX29" fmla="*/ 133898 w 603475"/>
              <a:gd name="connsiteY29" fmla="*/ 374469 h 607851"/>
              <a:gd name="connsiteX30" fmla="*/ 116368 w 603475"/>
              <a:gd name="connsiteY30" fmla="*/ 391975 h 607851"/>
              <a:gd name="connsiteX31" fmla="*/ 116368 w 603475"/>
              <a:gd name="connsiteY31" fmla="*/ 607851 h 607851"/>
              <a:gd name="connsiteX32" fmla="*/ 17530 w 603475"/>
              <a:gd name="connsiteY32" fmla="*/ 607851 h 607851"/>
              <a:gd name="connsiteX33" fmla="*/ 0 w 603475"/>
              <a:gd name="connsiteY33" fmla="*/ 590345 h 607851"/>
              <a:gd name="connsiteX34" fmla="*/ 0 w 603475"/>
              <a:gd name="connsiteY34" fmla="*/ 17506 h 607851"/>
              <a:gd name="connsiteX35" fmla="*/ 17530 w 603475"/>
              <a:gd name="connsiteY35" fmla="*/ 0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3475" h="607851">
                <a:moveTo>
                  <a:pt x="179883" y="518162"/>
                </a:moveTo>
                <a:lnTo>
                  <a:pt x="423662" y="518162"/>
                </a:lnTo>
                <a:cubicBezTo>
                  <a:pt x="435299" y="518162"/>
                  <a:pt x="444773" y="527542"/>
                  <a:pt x="444773" y="539155"/>
                </a:cubicBezTo>
                <a:cubicBezTo>
                  <a:pt x="444773" y="550768"/>
                  <a:pt x="435299" y="560148"/>
                  <a:pt x="423662" y="560148"/>
                </a:cubicBezTo>
                <a:lnTo>
                  <a:pt x="179883" y="560148"/>
                </a:lnTo>
                <a:cubicBezTo>
                  <a:pt x="168246" y="560148"/>
                  <a:pt x="158772" y="550768"/>
                  <a:pt x="158772" y="539155"/>
                </a:cubicBezTo>
                <a:cubicBezTo>
                  <a:pt x="158772" y="527542"/>
                  <a:pt x="168246" y="518162"/>
                  <a:pt x="179883" y="518162"/>
                </a:cubicBezTo>
                <a:close/>
                <a:moveTo>
                  <a:pt x="179883" y="434966"/>
                </a:moveTo>
                <a:lnTo>
                  <a:pt x="423662" y="434966"/>
                </a:lnTo>
                <a:cubicBezTo>
                  <a:pt x="435299" y="434966"/>
                  <a:pt x="444773" y="444346"/>
                  <a:pt x="444773" y="455959"/>
                </a:cubicBezTo>
                <a:cubicBezTo>
                  <a:pt x="444773" y="467572"/>
                  <a:pt x="435299" y="476952"/>
                  <a:pt x="423662" y="476952"/>
                </a:cubicBezTo>
                <a:lnTo>
                  <a:pt x="179883" y="476952"/>
                </a:lnTo>
                <a:cubicBezTo>
                  <a:pt x="168246" y="476952"/>
                  <a:pt x="158772" y="467572"/>
                  <a:pt x="158772" y="455959"/>
                </a:cubicBezTo>
                <a:cubicBezTo>
                  <a:pt x="158772" y="444346"/>
                  <a:pt x="168246" y="434966"/>
                  <a:pt x="179883" y="434966"/>
                </a:cubicBezTo>
                <a:close/>
                <a:moveTo>
                  <a:pt x="96899" y="80227"/>
                </a:moveTo>
                <a:lnTo>
                  <a:pt x="96899" y="257145"/>
                </a:lnTo>
                <a:lnTo>
                  <a:pt x="162692" y="257145"/>
                </a:lnTo>
                <a:lnTo>
                  <a:pt x="162692" y="80227"/>
                </a:lnTo>
                <a:close/>
                <a:moveTo>
                  <a:pt x="17530" y="0"/>
                </a:moveTo>
                <a:lnTo>
                  <a:pt x="466742" y="0"/>
                </a:lnTo>
                <a:cubicBezTo>
                  <a:pt x="471367" y="0"/>
                  <a:pt x="475843" y="1862"/>
                  <a:pt x="479125" y="5065"/>
                </a:cubicBezTo>
                <a:lnTo>
                  <a:pt x="505159" y="30914"/>
                </a:lnTo>
                <a:cubicBezTo>
                  <a:pt x="535743" y="61232"/>
                  <a:pt x="567371" y="92593"/>
                  <a:pt x="598328" y="123656"/>
                </a:cubicBezTo>
                <a:cubicBezTo>
                  <a:pt x="601610" y="126934"/>
                  <a:pt x="603475" y="131329"/>
                  <a:pt x="603475" y="136022"/>
                </a:cubicBezTo>
                <a:lnTo>
                  <a:pt x="603475" y="590345"/>
                </a:lnTo>
                <a:cubicBezTo>
                  <a:pt x="603475" y="600029"/>
                  <a:pt x="595568" y="607851"/>
                  <a:pt x="585945" y="607851"/>
                </a:cubicBezTo>
                <a:lnTo>
                  <a:pt x="487107" y="607851"/>
                </a:lnTo>
                <a:lnTo>
                  <a:pt x="487107" y="391975"/>
                </a:lnTo>
                <a:cubicBezTo>
                  <a:pt x="487107" y="382291"/>
                  <a:pt x="479274" y="374469"/>
                  <a:pt x="469577" y="374469"/>
                </a:cubicBezTo>
                <a:lnTo>
                  <a:pt x="133898" y="374469"/>
                </a:lnTo>
                <a:cubicBezTo>
                  <a:pt x="124201" y="374469"/>
                  <a:pt x="116368" y="382291"/>
                  <a:pt x="116368" y="391975"/>
                </a:cubicBezTo>
                <a:lnTo>
                  <a:pt x="116368" y="607851"/>
                </a:lnTo>
                <a:lnTo>
                  <a:pt x="17530" y="607851"/>
                </a:lnTo>
                <a:cubicBezTo>
                  <a:pt x="7907" y="607851"/>
                  <a:pt x="0" y="600029"/>
                  <a:pt x="0" y="590345"/>
                </a:cubicBezTo>
                <a:lnTo>
                  <a:pt x="0" y="17506"/>
                </a:lnTo>
                <a:cubicBezTo>
                  <a:pt x="0" y="7822"/>
                  <a:pt x="7907" y="0"/>
                  <a:pt x="175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1" name="school-pen_73977">
            <a:extLst>
              <a:ext uri="{FF2B5EF4-FFF2-40B4-BE49-F238E27FC236}">
                <a16:creationId xmlns:a16="http://schemas.microsoft.com/office/drawing/2014/main" id="{2D503A4C-56D0-2FA8-D577-6BA6849E0740}"/>
              </a:ext>
            </a:extLst>
          </p:cNvPr>
          <p:cNvSpPr/>
          <p:nvPr/>
        </p:nvSpPr>
        <p:spPr>
          <a:xfrm>
            <a:off x="2424870" y="3111230"/>
            <a:ext cx="609685" cy="603737"/>
          </a:xfrm>
          <a:custGeom>
            <a:avLst/>
            <a:gdLst>
              <a:gd name="T0" fmla="*/ 2096 w 2448"/>
              <a:gd name="T1" fmla="*/ 37 h 2428"/>
              <a:gd name="T2" fmla="*/ 2259 w 2448"/>
              <a:gd name="T3" fmla="*/ 1 h 2428"/>
              <a:gd name="T4" fmla="*/ 2386 w 2448"/>
              <a:gd name="T5" fmla="*/ 48 h 2428"/>
              <a:gd name="T6" fmla="*/ 2397 w 2448"/>
              <a:gd name="T7" fmla="*/ 338 h 2428"/>
              <a:gd name="T8" fmla="*/ 2096 w 2448"/>
              <a:gd name="T9" fmla="*/ 37 h 2428"/>
              <a:gd name="T10" fmla="*/ 977 w 2448"/>
              <a:gd name="T11" fmla="*/ 636 h 2428"/>
              <a:gd name="T12" fmla="*/ 1014 w 2448"/>
              <a:gd name="T13" fmla="*/ 624 h 2428"/>
              <a:gd name="T14" fmla="*/ 1704 w 2448"/>
              <a:gd name="T15" fmla="*/ 162 h 2428"/>
              <a:gd name="T16" fmla="*/ 1746 w 2448"/>
              <a:gd name="T17" fmla="*/ 228 h 2428"/>
              <a:gd name="T18" fmla="*/ 1127 w 2448"/>
              <a:gd name="T19" fmla="*/ 733 h 2428"/>
              <a:gd name="T20" fmla="*/ 1701 w 2448"/>
              <a:gd name="T21" fmla="*/ 1306 h 2428"/>
              <a:gd name="T22" fmla="*/ 2339 w 2448"/>
              <a:gd name="T23" fmla="*/ 468 h 2428"/>
              <a:gd name="T24" fmla="*/ 1986 w 2448"/>
              <a:gd name="T25" fmla="*/ 116 h 2428"/>
              <a:gd name="T26" fmla="*/ 1971 w 2448"/>
              <a:gd name="T27" fmla="*/ 93 h 2428"/>
              <a:gd name="T28" fmla="*/ 1859 w 2448"/>
              <a:gd name="T29" fmla="*/ 156 h 2428"/>
              <a:gd name="T30" fmla="*/ 1779 w 2448"/>
              <a:gd name="T31" fmla="*/ 33 h 2428"/>
              <a:gd name="T32" fmla="*/ 1736 w 2448"/>
              <a:gd name="T33" fmla="*/ 4 h 2428"/>
              <a:gd name="T34" fmla="*/ 1686 w 2448"/>
              <a:gd name="T35" fmla="*/ 13 h 2428"/>
              <a:gd name="T36" fmla="*/ 939 w 2448"/>
              <a:gd name="T37" fmla="*/ 513 h 2428"/>
              <a:gd name="T38" fmla="*/ 921 w 2448"/>
              <a:gd name="T39" fmla="*/ 606 h 2428"/>
              <a:gd name="T40" fmla="*/ 977 w 2448"/>
              <a:gd name="T41" fmla="*/ 636 h 2428"/>
              <a:gd name="T42" fmla="*/ 1031 w 2448"/>
              <a:gd name="T43" fmla="*/ 825 h 2428"/>
              <a:gd name="T44" fmla="*/ 978 w 2448"/>
              <a:gd name="T45" fmla="*/ 877 h 2428"/>
              <a:gd name="T46" fmla="*/ 282 w 2448"/>
              <a:gd name="T47" fmla="*/ 1718 h 2428"/>
              <a:gd name="T48" fmla="*/ 112 w 2448"/>
              <a:gd name="T49" fmla="*/ 2228 h 2428"/>
              <a:gd name="T50" fmla="*/ 26 w 2448"/>
              <a:gd name="T51" fmla="*/ 2314 h 2428"/>
              <a:gd name="T52" fmla="*/ 26 w 2448"/>
              <a:gd name="T53" fmla="*/ 2408 h 2428"/>
              <a:gd name="T54" fmla="*/ 73 w 2448"/>
              <a:gd name="T55" fmla="*/ 2428 h 2428"/>
              <a:gd name="T56" fmla="*/ 120 w 2448"/>
              <a:gd name="T57" fmla="*/ 2408 h 2428"/>
              <a:gd name="T58" fmla="*/ 207 w 2448"/>
              <a:gd name="T59" fmla="*/ 2321 h 2428"/>
              <a:gd name="T60" fmla="*/ 275 w 2448"/>
              <a:gd name="T61" fmla="*/ 2332 h 2428"/>
              <a:gd name="T62" fmla="*/ 1556 w 2448"/>
              <a:gd name="T63" fmla="*/ 1456 h 2428"/>
              <a:gd name="T64" fmla="*/ 1609 w 2448"/>
              <a:gd name="T65" fmla="*/ 1403 h 2428"/>
              <a:gd name="T66" fmla="*/ 1031 w 2448"/>
              <a:gd name="T67" fmla="*/ 825 h 2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48" h="2428">
                <a:moveTo>
                  <a:pt x="2096" y="37"/>
                </a:moveTo>
                <a:cubicBezTo>
                  <a:pt x="2159" y="13"/>
                  <a:pt x="2214" y="1"/>
                  <a:pt x="2259" y="1"/>
                </a:cubicBezTo>
                <a:cubicBezTo>
                  <a:pt x="2312" y="1"/>
                  <a:pt x="2355" y="17"/>
                  <a:pt x="2386" y="48"/>
                </a:cubicBezTo>
                <a:cubicBezTo>
                  <a:pt x="2448" y="110"/>
                  <a:pt x="2444" y="213"/>
                  <a:pt x="2397" y="338"/>
                </a:cubicBezTo>
                <a:lnTo>
                  <a:pt x="2096" y="37"/>
                </a:lnTo>
                <a:close/>
                <a:moveTo>
                  <a:pt x="977" y="636"/>
                </a:moveTo>
                <a:cubicBezTo>
                  <a:pt x="989" y="636"/>
                  <a:pt x="1002" y="632"/>
                  <a:pt x="1014" y="624"/>
                </a:cubicBezTo>
                <a:lnTo>
                  <a:pt x="1704" y="162"/>
                </a:lnTo>
                <a:lnTo>
                  <a:pt x="1746" y="228"/>
                </a:lnTo>
                <a:cubicBezTo>
                  <a:pt x="1559" y="354"/>
                  <a:pt x="1346" y="526"/>
                  <a:pt x="1127" y="733"/>
                </a:cubicBezTo>
                <a:lnTo>
                  <a:pt x="1701" y="1306"/>
                </a:lnTo>
                <a:cubicBezTo>
                  <a:pt x="1930" y="1061"/>
                  <a:pt x="2200" y="735"/>
                  <a:pt x="2339" y="468"/>
                </a:cubicBezTo>
                <a:lnTo>
                  <a:pt x="1986" y="116"/>
                </a:lnTo>
                <a:cubicBezTo>
                  <a:pt x="1980" y="109"/>
                  <a:pt x="1975" y="101"/>
                  <a:pt x="1971" y="93"/>
                </a:cubicBezTo>
                <a:cubicBezTo>
                  <a:pt x="1935" y="112"/>
                  <a:pt x="1898" y="133"/>
                  <a:pt x="1859" y="156"/>
                </a:cubicBezTo>
                <a:lnTo>
                  <a:pt x="1779" y="33"/>
                </a:lnTo>
                <a:cubicBezTo>
                  <a:pt x="1769" y="18"/>
                  <a:pt x="1754" y="7"/>
                  <a:pt x="1736" y="4"/>
                </a:cubicBezTo>
                <a:cubicBezTo>
                  <a:pt x="1719" y="0"/>
                  <a:pt x="1700" y="4"/>
                  <a:pt x="1686" y="13"/>
                </a:cubicBezTo>
                <a:lnTo>
                  <a:pt x="939" y="513"/>
                </a:lnTo>
                <a:cubicBezTo>
                  <a:pt x="909" y="534"/>
                  <a:pt x="901" y="575"/>
                  <a:pt x="921" y="606"/>
                </a:cubicBezTo>
                <a:cubicBezTo>
                  <a:pt x="934" y="625"/>
                  <a:pt x="955" y="636"/>
                  <a:pt x="977" y="636"/>
                </a:cubicBezTo>
                <a:close/>
                <a:moveTo>
                  <a:pt x="1031" y="825"/>
                </a:moveTo>
                <a:cubicBezTo>
                  <a:pt x="1013" y="842"/>
                  <a:pt x="996" y="860"/>
                  <a:pt x="978" y="877"/>
                </a:cubicBezTo>
                <a:cubicBezTo>
                  <a:pt x="688" y="1167"/>
                  <a:pt x="441" y="1465"/>
                  <a:pt x="282" y="1718"/>
                </a:cubicBezTo>
                <a:cubicBezTo>
                  <a:pt x="131" y="1956"/>
                  <a:pt x="75" y="2124"/>
                  <a:pt x="112" y="2228"/>
                </a:cubicBezTo>
                <a:lnTo>
                  <a:pt x="26" y="2314"/>
                </a:lnTo>
                <a:cubicBezTo>
                  <a:pt x="0" y="2340"/>
                  <a:pt x="0" y="2382"/>
                  <a:pt x="26" y="2408"/>
                </a:cubicBezTo>
                <a:cubicBezTo>
                  <a:pt x="39" y="2421"/>
                  <a:pt x="56" y="2428"/>
                  <a:pt x="73" y="2428"/>
                </a:cubicBezTo>
                <a:cubicBezTo>
                  <a:pt x="90" y="2428"/>
                  <a:pt x="107" y="2421"/>
                  <a:pt x="120" y="2408"/>
                </a:cubicBezTo>
                <a:lnTo>
                  <a:pt x="207" y="2321"/>
                </a:lnTo>
                <a:cubicBezTo>
                  <a:pt x="227" y="2329"/>
                  <a:pt x="250" y="2332"/>
                  <a:pt x="275" y="2332"/>
                </a:cubicBezTo>
                <a:cubicBezTo>
                  <a:pt x="517" y="2332"/>
                  <a:pt x="1032" y="1980"/>
                  <a:pt x="1556" y="1456"/>
                </a:cubicBezTo>
                <a:cubicBezTo>
                  <a:pt x="1573" y="1439"/>
                  <a:pt x="1591" y="1421"/>
                  <a:pt x="1609" y="1403"/>
                </a:cubicBezTo>
                <a:lnTo>
                  <a:pt x="1031" y="82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2286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4897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总结不足</a:t>
            </a:r>
            <a:endParaRPr lang="zh-CN" alt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274C175-EA32-08B6-3227-A72803879289}"/>
              </a:ext>
            </a:extLst>
          </p:cNvPr>
          <p:cNvSpPr/>
          <p:nvPr/>
        </p:nvSpPr>
        <p:spPr>
          <a:xfrm>
            <a:off x="1088572" y="2329542"/>
            <a:ext cx="2917371" cy="3541486"/>
          </a:xfrm>
          <a:prstGeom prst="roundRect">
            <a:avLst>
              <a:gd name="adj" fmla="val 5224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99000" sy="99000" algn="tl" rotWithShape="0">
              <a:schemeClr val="accent2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376DC77-A97A-9BB6-55FA-E400B8E990C7}"/>
              </a:ext>
            </a:extLst>
          </p:cNvPr>
          <p:cNvSpPr txBox="1"/>
          <p:nvPr/>
        </p:nvSpPr>
        <p:spPr>
          <a:xfrm>
            <a:off x="1204232" y="4643376"/>
            <a:ext cx="2686050" cy="113512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办事心切，处事不够干练，想问题不够全面，不够深刻在工作中面对困难面对压力也感到力不从心，缺乏工作动力。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65CD591B-FF90-E934-F39E-C012CC3CE4E0}"/>
              </a:ext>
            </a:extLst>
          </p:cNvPr>
          <p:cNvSpPr/>
          <p:nvPr/>
        </p:nvSpPr>
        <p:spPr>
          <a:xfrm>
            <a:off x="2089491" y="3885675"/>
            <a:ext cx="935428" cy="406924"/>
          </a:xfrm>
          <a:prstGeom prst="roundRect">
            <a:avLst>
              <a:gd name="adj" fmla="val 14228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4DB55C-D2AE-8783-9075-2126741F83D2}"/>
              </a:ext>
            </a:extLst>
          </p:cNvPr>
          <p:cNvSpPr txBox="1"/>
          <p:nvPr/>
        </p:nvSpPr>
        <p:spPr>
          <a:xfrm>
            <a:off x="2234051" y="3954303"/>
            <a:ext cx="646309" cy="2696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ONE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DC72B37-68D9-B7DE-68AE-C862841DC79F}"/>
              </a:ext>
            </a:extLst>
          </p:cNvPr>
          <p:cNvSpPr/>
          <p:nvPr/>
        </p:nvSpPr>
        <p:spPr>
          <a:xfrm>
            <a:off x="4637315" y="2329542"/>
            <a:ext cx="2917371" cy="3541486"/>
          </a:xfrm>
          <a:prstGeom prst="roundRect">
            <a:avLst>
              <a:gd name="adj" fmla="val 5224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99000" sy="99000" algn="tl" rotWithShape="0">
              <a:schemeClr val="accent2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5B5BEF7-712D-1A3F-44B5-CC2888F2BA85}"/>
              </a:ext>
            </a:extLst>
          </p:cNvPr>
          <p:cNvSpPr txBox="1"/>
          <p:nvPr/>
        </p:nvSpPr>
        <p:spPr>
          <a:xfrm>
            <a:off x="4752975" y="4643376"/>
            <a:ext cx="2686050" cy="113512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处理问题思路不够清晰，开展工作起来比较被动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;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工作开展中也缺少积极开拓创新，协调能力有待加强。	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B352629-23E5-B6F1-D496-CDC599029C0D}"/>
              </a:ext>
            </a:extLst>
          </p:cNvPr>
          <p:cNvSpPr/>
          <p:nvPr/>
        </p:nvSpPr>
        <p:spPr>
          <a:xfrm>
            <a:off x="8186058" y="2329542"/>
            <a:ext cx="2917371" cy="3541486"/>
          </a:xfrm>
          <a:prstGeom prst="roundRect">
            <a:avLst>
              <a:gd name="adj" fmla="val 5224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99000" sy="99000" algn="tl" rotWithShape="0">
              <a:schemeClr val="accent2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BEA1130-1444-BBCF-CE8A-1BF55FB4B3B2}"/>
              </a:ext>
            </a:extLst>
          </p:cNvPr>
          <p:cNvSpPr txBox="1"/>
          <p:nvPr/>
        </p:nvSpPr>
        <p:spPr>
          <a:xfrm>
            <a:off x="8301718" y="4643377"/>
            <a:ext cx="2686050" cy="84785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团队积极性有待提高，产品功能有待完善造成销售受到一定阻碍，销售增长缓慢。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F3C50AF7-D9AA-5CD3-27FD-20E8585AD78D}"/>
              </a:ext>
            </a:extLst>
          </p:cNvPr>
          <p:cNvSpPr/>
          <p:nvPr/>
        </p:nvSpPr>
        <p:spPr>
          <a:xfrm>
            <a:off x="4861417" y="1399300"/>
            <a:ext cx="2364357" cy="2364357"/>
          </a:xfrm>
          <a:prstGeom prst="ellipse">
            <a:avLst/>
          </a:prstGeom>
          <a:gradFill flip="none" rotWithShape="1">
            <a:gsLst>
              <a:gs pos="5300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6" tIns="72003" rIns="144006" bIns="72003" rtlCol="0" anchor="ctr"/>
          <a:lstStyle/>
          <a:p>
            <a:pPr algn="ctr"/>
            <a:endParaRPr lang="en-US" sz="2835" dirty="0"/>
          </a:p>
        </p:txBody>
      </p:sp>
      <p:sp>
        <p:nvSpPr>
          <p:cNvPr id="20" name="弧形 19">
            <a:extLst>
              <a:ext uri="{FF2B5EF4-FFF2-40B4-BE49-F238E27FC236}">
                <a16:creationId xmlns:a16="http://schemas.microsoft.com/office/drawing/2014/main" id="{B68658AA-B7D3-43C7-0A55-145E102D80DC}"/>
              </a:ext>
            </a:extLst>
          </p:cNvPr>
          <p:cNvSpPr/>
          <p:nvPr/>
        </p:nvSpPr>
        <p:spPr>
          <a:xfrm>
            <a:off x="4861426" y="1399301"/>
            <a:ext cx="2364339" cy="2364355"/>
          </a:xfrm>
          <a:prstGeom prst="arc">
            <a:avLst>
              <a:gd name="adj1" fmla="val 2400754"/>
              <a:gd name="adj2" fmla="val 9711949"/>
            </a:avLst>
          </a:prstGeom>
          <a:noFill/>
          <a:ln w="30002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6" tIns="72003" rIns="144006" bIns="72003" rtlCol="0" anchor="ctr"/>
          <a:lstStyle/>
          <a:p>
            <a:pPr algn="ctr"/>
            <a:endParaRPr lang="en-US" sz="2835"/>
          </a:p>
        </p:txBody>
      </p:sp>
      <p:sp>
        <p:nvSpPr>
          <p:cNvPr id="21" name="弧形 20">
            <a:extLst>
              <a:ext uri="{FF2B5EF4-FFF2-40B4-BE49-F238E27FC236}">
                <a16:creationId xmlns:a16="http://schemas.microsoft.com/office/drawing/2014/main" id="{8E8750AE-2577-0955-2DCC-9AB48BC5FCB6}"/>
              </a:ext>
            </a:extLst>
          </p:cNvPr>
          <p:cNvSpPr/>
          <p:nvPr/>
        </p:nvSpPr>
        <p:spPr>
          <a:xfrm flipH="1" flipV="1">
            <a:off x="4861428" y="1399308"/>
            <a:ext cx="2364335" cy="2364341"/>
          </a:xfrm>
          <a:prstGeom prst="arc">
            <a:avLst>
              <a:gd name="adj1" fmla="val 2400747"/>
              <a:gd name="adj2" fmla="val 9711943"/>
            </a:avLst>
          </a:prstGeom>
          <a:noFill/>
          <a:ln w="30002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6" tIns="72003" rIns="144006" bIns="72003" rtlCol="0" anchor="ctr"/>
          <a:lstStyle/>
          <a:p>
            <a:pPr algn="ctr"/>
            <a:endParaRPr lang="en-US" sz="2835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6F00B77-D55F-3BC4-596C-C583E2A79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1" r="18021"/>
          <a:stretch/>
        </p:blipFill>
        <p:spPr>
          <a:xfrm>
            <a:off x="5057013" y="1594896"/>
            <a:ext cx="1973164" cy="1973164"/>
          </a:xfrm>
          <a:prstGeom prst="ellipse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9EEB24E6-BAC6-BF64-C487-3EF7A0C20661}"/>
              </a:ext>
            </a:extLst>
          </p:cNvPr>
          <p:cNvSpPr/>
          <p:nvPr/>
        </p:nvSpPr>
        <p:spPr>
          <a:xfrm>
            <a:off x="8462565" y="1399324"/>
            <a:ext cx="2364357" cy="2364357"/>
          </a:xfrm>
          <a:prstGeom prst="ellipse">
            <a:avLst/>
          </a:prstGeom>
          <a:gradFill flip="none" rotWithShape="1">
            <a:gsLst>
              <a:gs pos="5300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6" tIns="72003" rIns="144006" bIns="72003" rtlCol="0" anchor="ctr"/>
          <a:lstStyle/>
          <a:p>
            <a:pPr algn="ctr"/>
            <a:endParaRPr lang="en-US" sz="2835"/>
          </a:p>
        </p:txBody>
      </p:sp>
      <p:sp>
        <p:nvSpPr>
          <p:cNvPr id="27" name="弧形 26">
            <a:extLst>
              <a:ext uri="{FF2B5EF4-FFF2-40B4-BE49-F238E27FC236}">
                <a16:creationId xmlns:a16="http://schemas.microsoft.com/office/drawing/2014/main" id="{F159CC53-CB40-C986-650E-FB3908888E62}"/>
              </a:ext>
            </a:extLst>
          </p:cNvPr>
          <p:cNvSpPr/>
          <p:nvPr/>
        </p:nvSpPr>
        <p:spPr>
          <a:xfrm>
            <a:off x="8462565" y="1399323"/>
            <a:ext cx="2364339" cy="2364355"/>
          </a:xfrm>
          <a:prstGeom prst="arc">
            <a:avLst>
              <a:gd name="adj1" fmla="val 2400754"/>
              <a:gd name="adj2" fmla="val 9711949"/>
            </a:avLst>
          </a:prstGeom>
          <a:noFill/>
          <a:ln w="30002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6" tIns="72003" rIns="144006" bIns="72003" rtlCol="0" anchor="ctr"/>
          <a:lstStyle/>
          <a:p>
            <a:pPr algn="ctr"/>
            <a:endParaRPr lang="en-US" sz="2835"/>
          </a:p>
        </p:txBody>
      </p:sp>
      <p:sp>
        <p:nvSpPr>
          <p:cNvPr id="28" name="弧形 27">
            <a:extLst>
              <a:ext uri="{FF2B5EF4-FFF2-40B4-BE49-F238E27FC236}">
                <a16:creationId xmlns:a16="http://schemas.microsoft.com/office/drawing/2014/main" id="{D838B5A6-A3D4-6555-B48E-7A15595584BA}"/>
              </a:ext>
            </a:extLst>
          </p:cNvPr>
          <p:cNvSpPr/>
          <p:nvPr/>
        </p:nvSpPr>
        <p:spPr>
          <a:xfrm flipH="1" flipV="1">
            <a:off x="8462573" y="1399316"/>
            <a:ext cx="2364335" cy="2364341"/>
          </a:xfrm>
          <a:prstGeom prst="arc">
            <a:avLst>
              <a:gd name="adj1" fmla="val 2400747"/>
              <a:gd name="adj2" fmla="val 9711943"/>
            </a:avLst>
          </a:prstGeom>
          <a:noFill/>
          <a:ln w="30002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6" tIns="72003" rIns="144006" bIns="72003" rtlCol="0" anchor="ctr"/>
          <a:lstStyle/>
          <a:p>
            <a:pPr algn="ctr"/>
            <a:endParaRPr lang="en-US" sz="2835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9F7F8FD8-454E-F8F4-8175-5784C3161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87" r="18087"/>
          <a:stretch/>
        </p:blipFill>
        <p:spPr>
          <a:xfrm>
            <a:off x="8658343" y="1595098"/>
            <a:ext cx="1972800" cy="1972800"/>
          </a:xfrm>
          <a:prstGeom prst="ellipse">
            <a:avLst/>
          </a:prstGeom>
          <a:blipFill dpi="0" rotWithShape="1">
            <a:blip r:embed="rId4"/>
            <a:srcRect/>
            <a:stretch>
              <a:fillRect l="-20227" r="-20227"/>
            </a:stretch>
          </a:blipFill>
          <a:ln w="12700" cap="flat" cmpd="sng" algn="ctr">
            <a:noFill/>
            <a:prstDash val="solid"/>
            <a:miter lim="800000"/>
          </a:ln>
          <a:effectLst/>
        </p:spPr>
      </p:pic>
      <p:sp>
        <p:nvSpPr>
          <p:cNvPr id="30" name="椭圆 29">
            <a:extLst>
              <a:ext uri="{FF2B5EF4-FFF2-40B4-BE49-F238E27FC236}">
                <a16:creationId xmlns:a16="http://schemas.microsoft.com/office/drawing/2014/main" id="{4158A57D-D1BE-EA23-C5B6-8D63C4F3DAA1}"/>
              </a:ext>
            </a:extLst>
          </p:cNvPr>
          <p:cNvSpPr/>
          <p:nvPr/>
        </p:nvSpPr>
        <p:spPr>
          <a:xfrm>
            <a:off x="1365079" y="1399324"/>
            <a:ext cx="2364357" cy="2364357"/>
          </a:xfrm>
          <a:prstGeom prst="ellipse">
            <a:avLst/>
          </a:prstGeom>
          <a:gradFill flip="none" rotWithShape="1">
            <a:gsLst>
              <a:gs pos="5300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6" tIns="72003" rIns="144006" bIns="72003" rtlCol="0" anchor="ctr"/>
          <a:lstStyle/>
          <a:p>
            <a:pPr algn="ctr"/>
            <a:endParaRPr lang="en-US" sz="2835"/>
          </a:p>
        </p:txBody>
      </p:sp>
      <p:sp>
        <p:nvSpPr>
          <p:cNvPr id="31" name="弧形 30">
            <a:extLst>
              <a:ext uri="{FF2B5EF4-FFF2-40B4-BE49-F238E27FC236}">
                <a16:creationId xmlns:a16="http://schemas.microsoft.com/office/drawing/2014/main" id="{1FE6AAD1-C200-C52B-BCFC-08DD1B52C664}"/>
              </a:ext>
            </a:extLst>
          </p:cNvPr>
          <p:cNvSpPr/>
          <p:nvPr/>
        </p:nvSpPr>
        <p:spPr>
          <a:xfrm>
            <a:off x="1365079" y="1399323"/>
            <a:ext cx="2364339" cy="2364355"/>
          </a:xfrm>
          <a:prstGeom prst="arc">
            <a:avLst>
              <a:gd name="adj1" fmla="val 2400754"/>
              <a:gd name="adj2" fmla="val 9711949"/>
            </a:avLst>
          </a:prstGeom>
          <a:noFill/>
          <a:ln w="30002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6" tIns="72003" rIns="144006" bIns="72003" rtlCol="0" anchor="ctr"/>
          <a:lstStyle/>
          <a:p>
            <a:pPr algn="ctr"/>
            <a:endParaRPr lang="en-US" sz="2835"/>
          </a:p>
        </p:txBody>
      </p:sp>
      <p:sp>
        <p:nvSpPr>
          <p:cNvPr id="32" name="弧形 31">
            <a:extLst>
              <a:ext uri="{FF2B5EF4-FFF2-40B4-BE49-F238E27FC236}">
                <a16:creationId xmlns:a16="http://schemas.microsoft.com/office/drawing/2014/main" id="{D42EC742-42C6-278E-6C39-E45FC36586AD}"/>
              </a:ext>
            </a:extLst>
          </p:cNvPr>
          <p:cNvSpPr/>
          <p:nvPr/>
        </p:nvSpPr>
        <p:spPr>
          <a:xfrm flipH="1" flipV="1">
            <a:off x="1365087" y="1399316"/>
            <a:ext cx="2364335" cy="2364341"/>
          </a:xfrm>
          <a:prstGeom prst="arc">
            <a:avLst>
              <a:gd name="adj1" fmla="val 2400747"/>
              <a:gd name="adj2" fmla="val 9711943"/>
            </a:avLst>
          </a:prstGeom>
          <a:noFill/>
          <a:ln w="30002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6" tIns="72003" rIns="144006" bIns="72003" rtlCol="0" anchor="ctr"/>
          <a:lstStyle/>
          <a:p>
            <a:pPr algn="ctr"/>
            <a:endParaRPr lang="en-US" sz="2835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7178155D-F696-3ED5-6035-97270663BC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4" r="4800"/>
          <a:stretch/>
        </p:blipFill>
        <p:spPr>
          <a:xfrm>
            <a:off x="1560857" y="1595098"/>
            <a:ext cx="1972800" cy="1972800"/>
          </a:xfrm>
          <a:prstGeom prst="ellipse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19C07AA-51AE-E85D-A4C7-17BE175AEB86}"/>
              </a:ext>
            </a:extLst>
          </p:cNvPr>
          <p:cNvSpPr/>
          <p:nvPr/>
        </p:nvSpPr>
        <p:spPr>
          <a:xfrm>
            <a:off x="5628286" y="3885675"/>
            <a:ext cx="935428" cy="406924"/>
          </a:xfrm>
          <a:prstGeom prst="roundRect">
            <a:avLst>
              <a:gd name="adj" fmla="val 14228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4A3427D-08A0-9844-8E70-14D4AA081EFA}"/>
              </a:ext>
            </a:extLst>
          </p:cNvPr>
          <p:cNvSpPr txBox="1"/>
          <p:nvPr/>
        </p:nvSpPr>
        <p:spPr>
          <a:xfrm>
            <a:off x="5772846" y="3954303"/>
            <a:ext cx="646309" cy="2696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TWO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82AED01D-6C06-A42A-0C21-B77277776E70}"/>
              </a:ext>
            </a:extLst>
          </p:cNvPr>
          <p:cNvSpPr/>
          <p:nvPr/>
        </p:nvSpPr>
        <p:spPr>
          <a:xfrm>
            <a:off x="9242343" y="3885675"/>
            <a:ext cx="935428" cy="406924"/>
          </a:xfrm>
          <a:prstGeom prst="roundRect">
            <a:avLst>
              <a:gd name="adj" fmla="val 14228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F5A11C9-EEDB-6614-28F5-6FFDA452BDAA}"/>
              </a:ext>
            </a:extLst>
          </p:cNvPr>
          <p:cNvSpPr txBox="1"/>
          <p:nvPr/>
        </p:nvSpPr>
        <p:spPr>
          <a:xfrm>
            <a:off x="9386903" y="3954303"/>
            <a:ext cx="646309" cy="2696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THREE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0640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AAD8920-B6D0-E6DA-8319-DC5C37295F18}"/>
              </a:ext>
            </a:extLst>
          </p:cNvPr>
          <p:cNvSpPr txBox="1"/>
          <p:nvPr/>
        </p:nvSpPr>
        <p:spPr>
          <a:xfrm>
            <a:off x="7002383" y="3140492"/>
            <a:ext cx="3410593" cy="101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6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</a:rPr>
              <a:t>规划展望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CAFF5CF-3FE5-5C8E-C8E3-2B0BDF2696E1}"/>
              </a:ext>
            </a:extLst>
          </p:cNvPr>
          <p:cNvSpPr txBox="1"/>
          <p:nvPr/>
        </p:nvSpPr>
        <p:spPr>
          <a:xfrm>
            <a:off x="6057323" y="2170995"/>
            <a:ext cx="5386868" cy="1477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9600" dirty="0">
                <a:ln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2700000" scaled="1"/>
                    <a:tileRect/>
                  </a:gradFill>
                </a:ln>
                <a:noFill/>
                <a:latin typeface="+mj-ea"/>
                <a:ea typeface="+mj-ea"/>
              </a:rPr>
              <a:t>PART 04</a:t>
            </a:r>
            <a:endParaRPr lang="zh-CN" altLang="en-US" sz="9600" dirty="0">
              <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</a:ln>
              <a:noFill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54503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加强部门支持配合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6320803-CFFD-62E9-9EBF-1FEDDFF52B43}"/>
              </a:ext>
            </a:extLst>
          </p:cNvPr>
          <p:cNvGrpSpPr/>
          <p:nvPr/>
        </p:nvGrpSpPr>
        <p:grpSpPr>
          <a:xfrm>
            <a:off x="4396740" y="1816824"/>
            <a:ext cx="3398520" cy="3398520"/>
            <a:chOff x="4396740" y="2119267"/>
            <a:chExt cx="3398520" cy="3398520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F60D910-2D90-A6EB-CBD3-BDFBAAAE5227}"/>
                </a:ext>
              </a:extLst>
            </p:cNvPr>
            <p:cNvSpPr/>
            <p:nvPr/>
          </p:nvSpPr>
          <p:spPr>
            <a:xfrm>
              <a:off x="4777740" y="2425700"/>
              <a:ext cx="2667000" cy="2667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" name="图片 4" descr="图片包含 游戏机&#10;&#10;描述已自动生成">
              <a:extLst>
                <a:ext uri="{FF2B5EF4-FFF2-40B4-BE49-F238E27FC236}">
                  <a16:creationId xmlns:a16="http://schemas.microsoft.com/office/drawing/2014/main" id="{0C4022C1-09FF-34B5-D60B-EA55157FE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740" y="2119267"/>
              <a:ext cx="3398520" cy="3398520"/>
            </a:xfrm>
            <a:prstGeom prst="rect">
              <a:avLst/>
            </a:prstGeom>
            <a:effectLst>
              <a:outerShdw blurRad="292100" dist="152400" sx="102000" sy="102000" algn="ctr" rotWithShape="0">
                <a:schemeClr val="accent1">
                  <a:alpha val="13000"/>
                </a:schemeClr>
              </a:outerShdw>
            </a:effec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B7C0E6C8-CAC1-2A61-CF10-6AB3160D32BF}"/>
              </a:ext>
            </a:extLst>
          </p:cNvPr>
          <p:cNvSpPr txBox="1"/>
          <p:nvPr/>
        </p:nvSpPr>
        <p:spPr>
          <a:xfrm>
            <a:off x="1642545" y="2865071"/>
            <a:ext cx="2650055" cy="81277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根据需要，做好后勤保障工作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例如团餐配送、用车调配等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E58BA65-4A5A-6F09-86A0-AF71B4A44C77}"/>
              </a:ext>
            </a:extLst>
          </p:cNvPr>
          <p:cNvSpPr txBox="1"/>
          <p:nvPr/>
        </p:nvSpPr>
        <p:spPr>
          <a:xfrm>
            <a:off x="1642545" y="2429492"/>
            <a:ext cx="1437963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后勤保障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CF77A9-F9BA-A660-E7C6-F90C75D7400A}"/>
              </a:ext>
            </a:extLst>
          </p:cNvPr>
          <p:cNvSpPr txBox="1"/>
          <p:nvPr/>
        </p:nvSpPr>
        <p:spPr>
          <a:xfrm>
            <a:off x="1642545" y="5388511"/>
            <a:ext cx="2650055" cy="81277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根据需要，做好后勤保障工作例如团餐配送、用车调配等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862BE00-396B-0B4C-2092-D62ACF246169}"/>
              </a:ext>
            </a:extLst>
          </p:cNvPr>
          <p:cNvSpPr txBox="1"/>
          <p:nvPr/>
        </p:nvSpPr>
        <p:spPr>
          <a:xfrm>
            <a:off x="1642545" y="4952932"/>
            <a:ext cx="1437963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资源调配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300F68-67CA-9100-C37E-804482606E05}"/>
              </a:ext>
            </a:extLst>
          </p:cNvPr>
          <p:cNvSpPr txBox="1"/>
          <p:nvPr/>
        </p:nvSpPr>
        <p:spPr>
          <a:xfrm>
            <a:off x="8482452" y="2865071"/>
            <a:ext cx="2650055" cy="81277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突发情况下及时发现问题及时处理，保障大家工作顺利进行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17EEF9-09C4-D48D-6045-564A0B6A5EEE}"/>
              </a:ext>
            </a:extLst>
          </p:cNvPr>
          <p:cNvSpPr txBox="1"/>
          <p:nvPr/>
        </p:nvSpPr>
        <p:spPr>
          <a:xfrm>
            <a:off x="8482451" y="2429492"/>
            <a:ext cx="1437963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问题处理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67C9AC-9D80-4E6A-C650-1131D7036EA3}"/>
              </a:ext>
            </a:extLst>
          </p:cNvPr>
          <p:cNvSpPr txBox="1"/>
          <p:nvPr/>
        </p:nvSpPr>
        <p:spPr>
          <a:xfrm>
            <a:off x="8482451" y="5388511"/>
            <a:ext cx="2650055" cy="81277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办公用品分发、设备的采购和日常管理，提高员工满意度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F4298DE-DA97-4EEB-126F-2DCCF3E79512}"/>
              </a:ext>
            </a:extLst>
          </p:cNvPr>
          <p:cNvSpPr txBox="1"/>
          <p:nvPr/>
        </p:nvSpPr>
        <p:spPr>
          <a:xfrm>
            <a:off x="8482451" y="4952932"/>
            <a:ext cx="1437963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用品采购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C0DA887-2417-D5AD-2230-789B82A23C4D}"/>
              </a:ext>
            </a:extLst>
          </p:cNvPr>
          <p:cNvGrpSpPr/>
          <p:nvPr/>
        </p:nvGrpSpPr>
        <p:grpSpPr>
          <a:xfrm>
            <a:off x="1634606" y="1338209"/>
            <a:ext cx="996324" cy="984024"/>
            <a:chOff x="493712" y="2324780"/>
            <a:chExt cx="996324" cy="98402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43D21E7-1EBA-AA49-023E-EFA0F9510996}"/>
                </a:ext>
              </a:extLst>
            </p:cNvPr>
            <p:cNvGrpSpPr/>
            <p:nvPr/>
          </p:nvGrpSpPr>
          <p:grpSpPr>
            <a:xfrm>
              <a:off x="493712" y="2324780"/>
              <a:ext cx="996324" cy="984024"/>
              <a:chOff x="501650" y="2712720"/>
              <a:chExt cx="996324" cy="984024"/>
            </a:xfrm>
          </p:grpSpPr>
          <p:sp>
            <p:nvSpPr>
              <p:cNvPr id="19" name="弧形 18">
                <a:extLst>
                  <a:ext uri="{FF2B5EF4-FFF2-40B4-BE49-F238E27FC236}">
                    <a16:creationId xmlns:a16="http://schemas.microsoft.com/office/drawing/2014/main" id="{07A256EB-D54D-26FA-872E-DE3BD75440F6}"/>
                  </a:ext>
                </a:extLst>
              </p:cNvPr>
              <p:cNvSpPr/>
              <p:nvPr/>
            </p:nvSpPr>
            <p:spPr>
              <a:xfrm>
                <a:off x="513950" y="2712720"/>
                <a:ext cx="984024" cy="984024"/>
              </a:xfrm>
              <a:prstGeom prst="arc">
                <a:avLst>
                  <a:gd name="adj1" fmla="val 4818724"/>
                  <a:gd name="adj2" fmla="val 11290017"/>
                </a:avLst>
              </a:prstGeom>
              <a:ln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2700000" scaled="1"/>
                  <a:tileRect/>
                </a:gradFill>
                <a:round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弧形 19">
                <a:extLst>
                  <a:ext uri="{FF2B5EF4-FFF2-40B4-BE49-F238E27FC236}">
                    <a16:creationId xmlns:a16="http://schemas.microsoft.com/office/drawing/2014/main" id="{8BF965F1-5467-1557-970F-24B54B8CCB14}"/>
                  </a:ext>
                </a:extLst>
              </p:cNvPr>
              <p:cNvSpPr/>
              <p:nvPr/>
            </p:nvSpPr>
            <p:spPr>
              <a:xfrm flipH="1">
                <a:off x="501650" y="2712720"/>
                <a:ext cx="984024" cy="984024"/>
              </a:xfrm>
              <a:prstGeom prst="arc">
                <a:avLst>
                  <a:gd name="adj1" fmla="val 12218310"/>
                  <a:gd name="adj2" fmla="val 19334024"/>
                </a:avLst>
              </a:prstGeom>
              <a:ln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0" scaled="1"/>
                  <a:tileRect/>
                </a:gradFill>
                <a:round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87BB9E3-4D35-6BD1-BD26-5BC1621664AA}"/>
                </a:ext>
              </a:extLst>
            </p:cNvPr>
            <p:cNvGrpSpPr/>
            <p:nvPr/>
          </p:nvGrpSpPr>
          <p:grpSpPr>
            <a:xfrm>
              <a:off x="576739" y="2401657"/>
              <a:ext cx="830270" cy="830270"/>
              <a:chOff x="585702" y="2778322"/>
              <a:chExt cx="830270" cy="830270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361F6635-5874-53A4-0B47-A3EC96B2FAB2}"/>
                  </a:ext>
                </a:extLst>
              </p:cNvPr>
              <p:cNvSpPr/>
              <p:nvPr/>
            </p:nvSpPr>
            <p:spPr>
              <a:xfrm>
                <a:off x="585702" y="2778322"/>
                <a:ext cx="830270" cy="8302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  <a:effectLst>
                <a:outerShdw blurRad="698500" dist="228600" dir="5400000" algn="t" rotWithShape="0">
                  <a:schemeClr val="tx2">
                    <a:lumMod val="60000"/>
                    <a:lumOff val="40000"/>
                    <a:alpha val="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tray_348732">
                <a:extLst>
                  <a:ext uri="{FF2B5EF4-FFF2-40B4-BE49-F238E27FC236}">
                    <a16:creationId xmlns:a16="http://schemas.microsoft.com/office/drawing/2014/main" id="{BC83772D-7545-6CEA-C15C-90A57F21B1E5}"/>
                  </a:ext>
                </a:extLst>
              </p:cNvPr>
              <p:cNvSpPr/>
              <p:nvPr/>
            </p:nvSpPr>
            <p:spPr>
              <a:xfrm>
                <a:off x="783465" y="2953723"/>
                <a:ext cx="434744" cy="479468"/>
              </a:xfrm>
              <a:custGeom>
                <a:avLst/>
                <a:gdLst>
                  <a:gd name="connsiteX0" fmla="*/ 165290 w 550128"/>
                  <a:gd name="connsiteY0" fmla="*/ 338785 h 606722"/>
                  <a:gd name="connsiteX1" fmla="*/ 322925 w 550128"/>
                  <a:gd name="connsiteY1" fmla="*/ 338785 h 606722"/>
                  <a:gd name="connsiteX2" fmla="*/ 349806 w 550128"/>
                  <a:gd name="connsiteY2" fmla="*/ 365623 h 606722"/>
                  <a:gd name="connsiteX3" fmla="*/ 322925 w 550128"/>
                  <a:gd name="connsiteY3" fmla="*/ 392550 h 606722"/>
                  <a:gd name="connsiteX4" fmla="*/ 259016 w 550128"/>
                  <a:gd name="connsiteY4" fmla="*/ 392550 h 606722"/>
                  <a:gd name="connsiteX5" fmla="*/ 227952 w 550128"/>
                  <a:gd name="connsiteY5" fmla="*/ 392550 h 606722"/>
                  <a:gd name="connsiteX6" fmla="*/ 201072 w 550128"/>
                  <a:gd name="connsiteY6" fmla="*/ 419477 h 606722"/>
                  <a:gd name="connsiteX7" fmla="*/ 227952 w 550128"/>
                  <a:gd name="connsiteY7" fmla="*/ 446316 h 606722"/>
                  <a:gd name="connsiteX8" fmla="*/ 326841 w 550128"/>
                  <a:gd name="connsiteY8" fmla="*/ 446316 h 606722"/>
                  <a:gd name="connsiteX9" fmla="*/ 384341 w 550128"/>
                  <a:gd name="connsiteY9" fmla="*/ 425520 h 606722"/>
                  <a:gd name="connsiteX10" fmla="*/ 467921 w 550128"/>
                  <a:gd name="connsiteY10" fmla="*/ 356026 h 606722"/>
                  <a:gd name="connsiteX11" fmla="*/ 508153 w 550128"/>
                  <a:gd name="connsiteY11" fmla="*/ 359314 h 606722"/>
                  <a:gd name="connsiteX12" fmla="*/ 504237 w 550128"/>
                  <a:gd name="connsiteY12" fmla="*/ 400726 h 606722"/>
                  <a:gd name="connsiteX13" fmla="*/ 369655 w 550128"/>
                  <a:gd name="connsiteY13" fmla="*/ 515010 h 606722"/>
                  <a:gd name="connsiteX14" fmla="*/ 289013 w 550128"/>
                  <a:gd name="connsiteY14" fmla="*/ 544692 h 606722"/>
                  <a:gd name="connsiteX15" fmla="*/ 163243 w 550128"/>
                  <a:gd name="connsiteY15" fmla="*/ 544692 h 606722"/>
                  <a:gd name="connsiteX16" fmla="*/ 118738 w 550128"/>
                  <a:gd name="connsiteY16" fmla="*/ 562199 h 606722"/>
                  <a:gd name="connsiteX17" fmla="*/ 71118 w 550128"/>
                  <a:gd name="connsiteY17" fmla="*/ 606722 h 606722"/>
                  <a:gd name="connsiteX18" fmla="*/ 0 w 550128"/>
                  <a:gd name="connsiteY18" fmla="*/ 488706 h 606722"/>
                  <a:gd name="connsiteX19" fmla="*/ 49400 w 550128"/>
                  <a:gd name="connsiteY19" fmla="*/ 441339 h 606722"/>
                  <a:gd name="connsiteX20" fmla="*/ 80019 w 550128"/>
                  <a:gd name="connsiteY20" fmla="*/ 402059 h 606722"/>
                  <a:gd name="connsiteX21" fmla="*/ 92124 w 550128"/>
                  <a:gd name="connsiteY21" fmla="*/ 381086 h 606722"/>
                  <a:gd name="connsiteX22" fmla="*/ 165290 w 550128"/>
                  <a:gd name="connsiteY22" fmla="*/ 338785 h 606722"/>
                  <a:gd name="connsiteX23" fmla="*/ 280356 w 550128"/>
                  <a:gd name="connsiteY23" fmla="*/ 0 h 606722"/>
                  <a:gd name="connsiteX24" fmla="*/ 326105 w 550128"/>
                  <a:gd name="connsiteY24" fmla="*/ 45774 h 606722"/>
                  <a:gd name="connsiteX25" fmla="*/ 325126 w 550128"/>
                  <a:gd name="connsiteY25" fmla="*/ 55462 h 606722"/>
                  <a:gd name="connsiteX26" fmla="*/ 506427 w 550128"/>
                  <a:gd name="connsiteY26" fmla="*/ 257487 h 606722"/>
                  <a:gd name="connsiteX27" fmla="*/ 550128 w 550128"/>
                  <a:gd name="connsiteY27" fmla="*/ 257487 h 606722"/>
                  <a:gd name="connsiteX28" fmla="*/ 550128 w 550128"/>
                  <a:gd name="connsiteY28" fmla="*/ 297927 h 606722"/>
                  <a:gd name="connsiteX29" fmla="*/ 10585 w 550128"/>
                  <a:gd name="connsiteY29" fmla="*/ 297927 h 606722"/>
                  <a:gd name="connsiteX30" fmla="*/ 10585 w 550128"/>
                  <a:gd name="connsiteY30" fmla="*/ 257487 h 606722"/>
                  <a:gd name="connsiteX31" fmla="*/ 54197 w 550128"/>
                  <a:gd name="connsiteY31" fmla="*/ 257487 h 606722"/>
                  <a:gd name="connsiteX32" fmla="*/ 235587 w 550128"/>
                  <a:gd name="connsiteY32" fmla="*/ 55462 h 606722"/>
                  <a:gd name="connsiteX33" fmla="*/ 234519 w 550128"/>
                  <a:gd name="connsiteY33" fmla="*/ 45774 h 606722"/>
                  <a:gd name="connsiteX34" fmla="*/ 280356 w 550128"/>
                  <a:gd name="connsiteY34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50128" h="606722">
                    <a:moveTo>
                      <a:pt x="165290" y="338785"/>
                    </a:moveTo>
                    <a:lnTo>
                      <a:pt x="322925" y="338785"/>
                    </a:lnTo>
                    <a:cubicBezTo>
                      <a:pt x="337790" y="338785"/>
                      <a:pt x="349806" y="350782"/>
                      <a:pt x="349806" y="365623"/>
                    </a:cubicBezTo>
                    <a:cubicBezTo>
                      <a:pt x="349806" y="380553"/>
                      <a:pt x="337790" y="392550"/>
                      <a:pt x="322925" y="392550"/>
                    </a:cubicBezTo>
                    <a:lnTo>
                      <a:pt x="259016" y="392550"/>
                    </a:lnTo>
                    <a:lnTo>
                      <a:pt x="227952" y="392550"/>
                    </a:lnTo>
                    <a:cubicBezTo>
                      <a:pt x="213088" y="392550"/>
                      <a:pt x="201072" y="404548"/>
                      <a:pt x="201072" y="419477"/>
                    </a:cubicBezTo>
                    <a:cubicBezTo>
                      <a:pt x="201072" y="434318"/>
                      <a:pt x="213088" y="446316"/>
                      <a:pt x="227952" y="446316"/>
                    </a:cubicBezTo>
                    <a:lnTo>
                      <a:pt x="326841" y="446316"/>
                    </a:lnTo>
                    <a:cubicBezTo>
                      <a:pt x="347848" y="446316"/>
                      <a:pt x="368142" y="438939"/>
                      <a:pt x="384341" y="425520"/>
                    </a:cubicBezTo>
                    <a:lnTo>
                      <a:pt x="467921" y="356026"/>
                    </a:lnTo>
                    <a:cubicBezTo>
                      <a:pt x="480026" y="345984"/>
                      <a:pt x="497917" y="347494"/>
                      <a:pt x="508153" y="359314"/>
                    </a:cubicBezTo>
                    <a:cubicBezTo>
                      <a:pt x="518656" y="371489"/>
                      <a:pt x="516609" y="390418"/>
                      <a:pt x="504237" y="400726"/>
                    </a:cubicBezTo>
                    <a:lnTo>
                      <a:pt x="369655" y="515010"/>
                    </a:lnTo>
                    <a:cubicBezTo>
                      <a:pt x="347135" y="534117"/>
                      <a:pt x="318564" y="544692"/>
                      <a:pt x="289013" y="544692"/>
                    </a:cubicBezTo>
                    <a:lnTo>
                      <a:pt x="163243" y="544692"/>
                    </a:lnTo>
                    <a:cubicBezTo>
                      <a:pt x="146776" y="544692"/>
                      <a:pt x="130843" y="550913"/>
                      <a:pt x="118738" y="562199"/>
                    </a:cubicBezTo>
                    <a:lnTo>
                      <a:pt x="71118" y="606722"/>
                    </a:lnTo>
                    <a:lnTo>
                      <a:pt x="0" y="488706"/>
                    </a:lnTo>
                    <a:lnTo>
                      <a:pt x="49400" y="441339"/>
                    </a:lnTo>
                    <a:cubicBezTo>
                      <a:pt x="61416" y="429786"/>
                      <a:pt x="71741" y="416545"/>
                      <a:pt x="80019" y="402059"/>
                    </a:cubicBezTo>
                    <a:lnTo>
                      <a:pt x="92124" y="381086"/>
                    </a:lnTo>
                    <a:cubicBezTo>
                      <a:pt x="107167" y="354870"/>
                      <a:pt x="135116" y="338785"/>
                      <a:pt x="165290" y="338785"/>
                    </a:cubicBezTo>
                    <a:close/>
                    <a:moveTo>
                      <a:pt x="280356" y="0"/>
                    </a:moveTo>
                    <a:cubicBezTo>
                      <a:pt x="305634" y="0"/>
                      <a:pt x="326105" y="20532"/>
                      <a:pt x="326105" y="45774"/>
                    </a:cubicBezTo>
                    <a:cubicBezTo>
                      <a:pt x="326105" y="49062"/>
                      <a:pt x="325749" y="52262"/>
                      <a:pt x="325126" y="55462"/>
                    </a:cubicBezTo>
                    <a:cubicBezTo>
                      <a:pt x="422496" y="74926"/>
                      <a:pt x="497527" y="156874"/>
                      <a:pt x="506427" y="257487"/>
                    </a:cubicBezTo>
                    <a:lnTo>
                      <a:pt x="550128" y="257487"/>
                    </a:lnTo>
                    <a:lnTo>
                      <a:pt x="550128" y="297927"/>
                    </a:lnTo>
                    <a:lnTo>
                      <a:pt x="10585" y="297927"/>
                    </a:lnTo>
                    <a:lnTo>
                      <a:pt x="10585" y="257487"/>
                    </a:lnTo>
                    <a:lnTo>
                      <a:pt x="54197" y="257487"/>
                    </a:lnTo>
                    <a:cubicBezTo>
                      <a:pt x="63186" y="156874"/>
                      <a:pt x="138217" y="74926"/>
                      <a:pt x="235587" y="55462"/>
                    </a:cubicBezTo>
                    <a:cubicBezTo>
                      <a:pt x="234875" y="52262"/>
                      <a:pt x="234519" y="49062"/>
                      <a:pt x="234519" y="45774"/>
                    </a:cubicBezTo>
                    <a:cubicBezTo>
                      <a:pt x="234519" y="20532"/>
                      <a:pt x="255079" y="0"/>
                      <a:pt x="2803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EEDA98C-FE18-2128-08E4-80F858807172}"/>
              </a:ext>
            </a:extLst>
          </p:cNvPr>
          <p:cNvGrpSpPr/>
          <p:nvPr/>
        </p:nvGrpSpPr>
        <p:grpSpPr>
          <a:xfrm>
            <a:off x="1634606" y="3860062"/>
            <a:ext cx="996324" cy="984024"/>
            <a:chOff x="493712" y="3904343"/>
            <a:chExt cx="996324" cy="984024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0F8C8A78-1626-CB1D-51DD-B15BCF63A282}"/>
                </a:ext>
              </a:extLst>
            </p:cNvPr>
            <p:cNvGrpSpPr/>
            <p:nvPr/>
          </p:nvGrpSpPr>
          <p:grpSpPr>
            <a:xfrm>
              <a:off x="493712" y="3904343"/>
              <a:ext cx="996324" cy="984024"/>
              <a:chOff x="501650" y="4293870"/>
              <a:chExt cx="996324" cy="984024"/>
            </a:xfrm>
          </p:grpSpPr>
          <p:sp>
            <p:nvSpPr>
              <p:cNvPr id="26" name="弧形 25">
                <a:extLst>
                  <a:ext uri="{FF2B5EF4-FFF2-40B4-BE49-F238E27FC236}">
                    <a16:creationId xmlns:a16="http://schemas.microsoft.com/office/drawing/2014/main" id="{9E4F2538-4D10-068B-36FC-83A884041E31}"/>
                  </a:ext>
                </a:extLst>
              </p:cNvPr>
              <p:cNvSpPr/>
              <p:nvPr/>
            </p:nvSpPr>
            <p:spPr>
              <a:xfrm>
                <a:off x="513950" y="4293870"/>
                <a:ext cx="984024" cy="984024"/>
              </a:xfrm>
              <a:prstGeom prst="arc">
                <a:avLst>
                  <a:gd name="adj1" fmla="val 4818724"/>
                  <a:gd name="adj2" fmla="val 11290017"/>
                </a:avLst>
              </a:prstGeom>
              <a:ln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2700000" scaled="1"/>
                  <a:tileRect/>
                </a:gradFill>
                <a:round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弧形 26">
                <a:extLst>
                  <a:ext uri="{FF2B5EF4-FFF2-40B4-BE49-F238E27FC236}">
                    <a16:creationId xmlns:a16="http://schemas.microsoft.com/office/drawing/2014/main" id="{0F4EAFA1-4D5C-4198-5B6F-7914FE35304A}"/>
                  </a:ext>
                </a:extLst>
              </p:cNvPr>
              <p:cNvSpPr/>
              <p:nvPr/>
            </p:nvSpPr>
            <p:spPr>
              <a:xfrm flipH="1">
                <a:off x="501650" y="4293870"/>
                <a:ext cx="984024" cy="984024"/>
              </a:xfrm>
              <a:prstGeom prst="arc">
                <a:avLst>
                  <a:gd name="adj1" fmla="val 12218310"/>
                  <a:gd name="adj2" fmla="val 19334024"/>
                </a:avLst>
              </a:prstGeom>
              <a:ln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0" scaled="1"/>
                  <a:tileRect/>
                </a:gradFill>
                <a:round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6F779E7D-6A59-5646-0E34-B8E3CDB58BBB}"/>
                </a:ext>
              </a:extLst>
            </p:cNvPr>
            <p:cNvGrpSpPr/>
            <p:nvPr/>
          </p:nvGrpSpPr>
          <p:grpSpPr>
            <a:xfrm>
              <a:off x="576739" y="3981220"/>
              <a:ext cx="830270" cy="830270"/>
              <a:chOff x="585702" y="4359472"/>
              <a:chExt cx="830270" cy="830270"/>
            </a:xfrm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3C0734E0-F129-87F4-7AEA-0E9D38BB5120}"/>
                  </a:ext>
                </a:extLst>
              </p:cNvPr>
              <p:cNvSpPr/>
              <p:nvPr/>
            </p:nvSpPr>
            <p:spPr>
              <a:xfrm>
                <a:off x="585702" y="4359472"/>
                <a:ext cx="830270" cy="8302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  <a:effectLst>
                <a:outerShdw blurRad="698500" dist="228600" dir="5400000" algn="t" rotWithShape="0">
                  <a:schemeClr val="tx2">
                    <a:lumMod val="60000"/>
                    <a:lumOff val="40000"/>
                    <a:alpha val="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tray_348732">
                <a:extLst>
                  <a:ext uri="{FF2B5EF4-FFF2-40B4-BE49-F238E27FC236}">
                    <a16:creationId xmlns:a16="http://schemas.microsoft.com/office/drawing/2014/main" id="{FC7FA4F9-D4A7-1388-C13A-F550D043A841}"/>
                  </a:ext>
                </a:extLst>
              </p:cNvPr>
              <p:cNvSpPr/>
              <p:nvPr/>
            </p:nvSpPr>
            <p:spPr>
              <a:xfrm>
                <a:off x="761103" y="4618560"/>
                <a:ext cx="479468" cy="312094"/>
              </a:xfrm>
              <a:custGeom>
                <a:avLst/>
                <a:gdLst>
                  <a:gd name="connsiteX0" fmla="*/ 516258 w 606439"/>
                  <a:gd name="connsiteY0" fmla="*/ 287978 h 394743"/>
                  <a:gd name="connsiteX1" fmla="*/ 569314 w 606439"/>
                  <a:gd name="connsiteY1" fmla="*/ 338681 h 394743"/>
                  <a:gd name="connsiteX2" fmla="*/ 569604 w 606439"/>
                  <a:gd name="connsiteY2" fmla="*/ 341288 h 394743"/>
                  <a:gd name="connsiteX3" fmla="*/ 516258 w 606439"/>
                  <a:gd name="connsiteY3" fmla="*/ 394743 h 394743"/>
                  <a:gd name="connsiteX4" fmla="*/ 462768 w 606439"/>
                  <a:gd name="connsiteY4" fmla="*/ 341288 h 394743"/>
                  <a:gd name="connsiteX5" fmla="*/ 463058 w 606439"/>
                  <a:gd name="connsiteY5" fmla="*/ 338681 h 394743"/>
                  <a:gd name="connsiteX6" fmla="*/ 516258 w 606439"/>
                  <a:gd name="connsiteY6" fmla="*/ 287978 h 394743"/>
                  <a:gd name="connsiteX7" fmla="*/ 116575 w 606439"/>
                  <a:gd name="connsiteY7" fmla="*/ 287978 h 394743"/>
                  <a:gd name="connsiteX8" fmla="*/ 169776 w 606439"/>
                  <a:gd name="connsiteY8" fmla="*/ 338681 h 394743"/>
                  <a:gd name="connsiteX9" fmla="*/ 169921 w 606439"/>
                  <a:gd name="connsiteY9" fmla="*/ 341288 h 394743"/>
                  <a:gd name="connsiteX10" fmla="*/ 116575 w 606439"/>
                  <a:gd name="connsiteY10" fmla="*/ 394743 h 394743"/>
                  <a:gd name="connsiteX11" fmla="*/ 63085 w 606439"/>
                  <a:gd name="connsiteY11" fmla="*/ 341288 h 394743"/>
                  <a:gd name="connsiteX12" fmla="*/ 63375 w 606439"/>
                  <a:gd name="connsiteY12" fmla="*/ 338681 h 394743"/>
                  <a:gd name="connsiteX13" fmla="*/ 116575 w 606439"/>
                  <a:gd name="connsiteY13" fmla="*/ 287978 h 394743"/>
                  <a:gd name="connsiteX14" fmla="*/ 492460 w 606439"/>
                  <a:gd name="connsiteY14" fmla="*/ 83973 h 394743"/>
                  <a:gd name="connsiteX15" fmla="*/ 472158 w 606439"/>
                  <a:gd name="connsiteY15" fmla="*/ 104966 h 394743"/>
                  <a:gd name="connsiteX16" fmla="*/ 472158 w 606439"/>
                  <a:gd name="connsiteY16" fmla="*/ 160272 h 394743"/>
                  <a:gd name="connsiteX17" fmla="*/ 493185 w 606439"/>
                  <a:gd name="connsiteY17" fmla="*/ 181266 h 394743"/>
                  <a:gd name="connsiteX18" fmla="*/ 546114 w 606439"/>
                  <a:gd name="connsiteY18" fmla="*/ 181266 h 394743"/>
                  <a:gd name="connsiteX19" fmla="*/ 567141 w 606439"/>
                  <a:gd name="connsiteY19" fmla="*/ 160272 h 394743"/>
                  <a:gd name="connsiteX20" fmla="*/ 567141 w 606439"/>
                  <a:gd name="connsiteY20" fmla="*/ 150138 h 394743"/>
                  <a:gd name="connsiteX21" fmla="*/ 551044 w 606439"/>
                  <a:gd name="connsiteY21" fmla="*/ 115680 h 394743"/>
                  <a:gd name="connsiteX22" fmla="*/ 528858 w 606439"/>
                  <a:gd name="connsiteY22" fmla="*/ 97292 h 394743"/>
                  <a:gd name="connsiteX23" fmla="*/ 492460 w 606439"/>
                  <a:gd name="connsiteY23" fmla="*/ 83973 h 394743"/>
                  <a:gd name="connsiteX24" fmla="*/ 443446 w 606439"/>
                  <a:gd name="connsiteY24" fmla="*/ 41986 h 394743"/>
                  <a:gd name="connsiteX25" fmla="*/ 501306 w 606439"/>
                  <a:gd name="connsiteY25" fmla="*/ 41986 h 394743"/>
                  <a:gd name="connsiteX26" fmla="*/ 538428 w 606439"/>
                  <a:gd name="connsiteY26" fmla="*/ 55451 h 394743"/>
                  <a:gd name="connsiteX27" fmla="*/ 590343 w 606439"/>
                  <a:gd name="connsiteY27" fmla="*/ 98596 h 394743"/>
                  <a:gd name="connsiteX28" fmla="*/ 606439 w 606439"/>
                  <a:gd name="connsiteY28" fmla="*/ 133053 h 394743"/>
                  <a:gd name="connsiteX29" fmla="*/ 606439 w 606439"/>
                  <a:gd name="connsiteY29" fmla="*/ 317650 h 394743"/>
                  <a:gd name="connsiteX30" fmla="*/ 590488 w 606439"/>
                  <a:gd name="connsiteY30" fmla="*/ 337919 h 394743"/>
                  <a:gd name="connsiteX31" fmla="*/ 516242 w 606439"/>
                  <a:gd name="connsiteY31" fmla="*/ 266831 h 394743"/>
                  <a:gd name="connsiteX32" fmla="*/ 452147 w 606439"/>
                  <a:gd name="connsiteY32" fmla="*/ 303316 h 394743"/>
                  <a:gd name="connsiteX33" fmla="*/ 441851 w 606439"/>
                  <a:gd name="connsiteY33" fmla="*/ 338498 h 394743"/>
                  <a:gd name="connsiteX34" fmla="*/ 441851 w 606439"/>
                  <a:gd name="connsiteY34" fmla="*/ 338643 h 394743"/>
                  <a:gd name="connsiteX35" fmla="*/ 190980 w 606439"/>
                  <a:gd name="connsiteY35" fmla="*/ 338643 h 394743"/>
                  <a:gd name="connsiteX36" fmla="*/ 116589 w 606439"/>
                  <a:gd name="connsiteY36" fmla="*/ 266831 h 394743"/>
                  <a:gd name="connsiteX37" fmla="*/ 42198 w 606439"/>
                  <a:gd name="connsiteY37" fmla="*/ 338643 h 394743"/>
                  <a:gd name="connsiteX38" fmla="*/ 0 w 606439"/>
                  <a:gd name="connsiteY38" fmla="*/ 338643 h 394743"/>
                  <a:gd name="connsiteX39" fmla="*/ 0 w 606439"/>
                  <a:gd name="connsiteY39" fmla="*/ 250326 h 394743"/>
                  <a:gd name="connsiteX40" fmla="*/ 422419 w 606439"/>
                  <a:gd name="connsiteY40" fmla="*/ 250326 h 394743"/>
                  <a:gd name="connsiteX41" fmla="*/ 422419 w 606439"/>
                  <a:gd name="connsiteY41" fmla="*/ 62979 h 394743"/>
                  <a:gd name="connsiteX42" fmla="*/ 443446 w 606439"/>
                  <a:gd name="connsiteY42" fmla="*/ 41986 h 394743"/>
                  <a:gd name="connsiteX43" fmla="*/ 196344 w 606439"/>
                  <a:gd name="connsiteY43" fmla="*/ 38515 h 394743"/>
                  <a:gd name="connsiteX44" fmla="*/ 40313 w 606439"/>
                  <a:gd name="connsiteY44" fmla="*/ 111202 h 394743"/>
                  <a:gd name="connsiteX45" fmla="*/ 196344 w 606439"/>
                  <a:gd name="connsiteY45" fmla="*/ 183744 h 394743"/>
                  <a:gd name="connsiteX46" fmla="*/ 352230 w 606439"/>
                  <a:gd name="connsiteY46" fmla="*/ 111202 h 394743"/>
                  <a:gd name="connsiteX47" fmla="*/ 196344 w 606439"/>
                  <a:gd name="connsiteY47" fmla="*/ 38515 h 394743"/>
                  <a:gd name="connsiteX48" fmla="*/ 126159 w 606439"/>
                  <a:gd name="connsiteY48" fmla="*/ 0 h 394743"/>
                  <a:gd name="connsiteX49" fmla="*/ 274794 w 606439"/>
                  <a:gd name="connsiteY49" fmla="*/ 0 h 394743"/>
                  <a:gd name="connsiteX50" fmla="*/ 400953 w 606439"/>
                  <a:gd name="connsiteY50" fmla="*/ 94551 h 394743"/>
                  <a:gd name="connsiteX51" fmla="*/ 400953 w 606439"/>
                  <a:gd name="connsiteY51" fmla="*/ 223128 h 394743"/>
                  <a:gd name="connsiteX52" fmla="*/ 0 w 606439"/>
                  <a:gd name="connsiteY52" fmla="*/ 223128 h 394743"/>
                  <a:gd name="connsiteX53" fmla="*/ 0 w 606439"/>
                  <a:gd name="connsiteY53" fmla="*/ 94551 h 394743"/>
                  <a:gd name="connsiteX54" fmla="*/ 126159 w 606439"/>
                  <a:gd name="connsiteY54" fmla="*/ 0 h 3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06439" h="394743">
                    <a:moveTo>
                      <a:pt x="516258" y="287978"/>
                    </a:moveTo>
                    <a:cubicBezTo>
                      <a:pt x="544816" y="287978"/>
                      <a:pt x="568009" y="310432"/>
                      <a:pt x="569314" y="338681"/>
                    </a:cubicBezTo>
                    <a:cubicBezTo>
                      <a:pt x="569459" y="339550"/>
                      <a:pt x="569604" y="340419"/>
                      <a:pt x="569604" y="341288"/>
                    </a:cubicBezTo>
                    <a:cubicBezTo>
                      <a:pt x="569604" y="370696"/>
                      <a:pt x="545685" y="394743"/>
                      <a:pt x="516258" y="394743"/>
                    </a:cubicBezTo>
                    <a:cubicBezTo>
                      <a:pt x="486687" y="394743"/>
                      <a:pt x="462768" y="370696"/>
                      <a:pt x="462768" y="341288"/>
                    </a:cubicBezTo>
                    <a:cubicBezTo>
                      <a:pt x="462768" y="340419"/>
                      <a:pt x="462913" y="339550"/>
                      <a:pt x="463058" y="338681"/>
                    </a:cubicBezTo>
                    <a:cubicBezTo>
                      <a:pt x="464363" y="310432"/>
                      <a:pt x="487556" y="287978"/>
                      <a:pt x="516258" y="287978"/>
                    </a:cubicBezTo>
                    <a:close/>
                    <a:moveTo>
                      <a:pt x="116575" y="287978"/>
                    </a:moveTo>
                    <a:cubicBezTo>
                      <a:pt x="145133" y="287978"/>
                      <a:pt x="168326" y="310432"/>
                      <a:pt x="169776" y="338681"/>
                    </a:cubicBezTo>
                    <a:cubicBezTo>
                      <a:pt x="169776" y="339550"/>
                      <a:pt x="169921" y="340419"/>
                      <a:pt x="169921" y="341288"/>
                    </a:cubicBezTo>
                    <a:cubicBezTo>
                      <a:pt x="169921" y="370696"/>
                      <a:pt x="146002" y="394743"/>
                      <a:pt x="116575" y="394743"/>
                    </a:cubicBezTo>
                    <a:cubicBezTo>
                      <a:pt x="87004" y="394743"/>
                      <a:pt x="63085" y="370696"/>
                      <a:pt x="63085" y="341288"/>
                    </a:cubicBezTo>
                    <a:cubicBezTo>
                      <a:pt x="63085" y="340419"/>
                      <a:pt x="63375" y="339550"/>
                      <a:pt x="63375" y="338681"/>
                    </a:cubicBezTo>
                    <a:cubicBezTo>
                      <a:pt x="64825" y="310432"/>
                      <a:pt x="88018" y="287978"/>
                      <a:pt x="116575" y="287978"/>
                    </a:cubicBezTo>
                    <a:close/>
                    <a:moveTo>
                      <a:pt x="492460" y="83973"/>
                    </a:moveTo>
                    <a:cubicBezTo>
                      <a:pt x="481294" y="83973"/>
                      <a:pt x="472158" y="93383"/>
                      <a:pt x="472158" y="104966"/>
                    </a:cubicBezTo>
                    <a:lnTo>
                      <a:pt x="472158" y="160272"/>
                    </a:lnTo>
                    <a:cubicBezTo>
                      <a:pt x="472158" y="171855"/>
                      <a:pt x="481584" y="181266"/>
                      <a:pt x="493185" y="181266"/>
                    </a:cubicBezTo>
                    <a:lnTo>
                      <a:pt x="546114" y="181266"/>
                    </a:lnTo>
                    <a:cubicBezTo>
                      <a:pt x="557715" y="181266"/>
                      <a:pt x="567141" y="171855"/>
                      <a:pt x="567141" y="160272"/>
                    </a:cubicBezTo>
                    <a:lnTo>
                      <a:pt x="567141" y="150138"/>
                    </a:lnTo>
                    <a:cubicBezTo>
                      <a:pt x="567141" y="138555"/>
                      <a:pt x="559890" y="123208"/>
                      <a:pt x="551044" y="115680"/>
                    </a:cubicBezTo>
                    <a:lnTo>
                      <a:pt x="528858" y="97292"/>
                    </a:lnTo>
                    <a:cubicBezTo>
                      <a:pt x="520012" y="89909"/>
                      <a:pt x="503626" y="83973"/>
                      <a:pt x="492460" y="83973"/>
                    </a:cubicBezTo>
                    <a:close/>
                    <a:moveTo>
                      <a:pt x="443446" y="41986"/>
                    </a:moveTo>
                    <a:lnTo>
                      <a:pt x="501306" y="41986"/>
                    </a:lnTo>
                    <a:cubicBezTo>
                      <a:pt x="512906" y="41986"/>
                      <a:pt x="529583" y="48067"/>
                      <a:pt x="538428" y="55451"/>
                    </a:cubicBezTo>
                    <a:lnTo>
                      <a:pt x="590343" y="98596"/>
                    </a:lnTo>
                    <a:cubicBezTo>
                      <a:pt x="599188" y="105979"/>
                      <a:pt x="606439" y="121471"/>
                      <a:pt x="606439" y="133053"/>
                    </a:cubicBezTo>
                    <a:lnTo>
                      <a:pt x="606439" y="317650"/>
                    </a:lnTo>
                    <a:cubicBezTo>
                      <a:pt x="606439" y="327495"/>
                      <a:pt x="599623" y="335747"/>
                      <a:pt x="590488" y="337919"/>
                    </a:cubicBezTo>
                    <a:cubicBezTo>
                      <a:pt x="588748" y="298539"/>
                      <a:pt x="556120" y="266831"/>
                      <a:pt x="516242" y="266831"/>
                    </a:cubicBezTo>
                    <a:cubicBezTo>
                      <a:pt x="488980" y="266831"/>
                      <a:pt x="465198" y="281599"/>
                      <a:pt x="452147" y="303316"/>
                    </a:cubicBezTo>
                    <a:cubicBezTo>
                      <a:pt x="446056" y="313741"/>
                      <a:pt x="442286" y="325613"/>
                      <a:pt x="441851" y="338498"/>
                    </a:cubicBezTo>
                    <a:cubicBezTo>
                      <a:pt x="441851" y="338498"/>
                      <a:pt x="441851" y="338643"/>
                      <a:pt x="441851" y="338643"/>
                    </a:cubicBezTo>
                    <a:lnTo>
                      <a:pt x="190980" y="338643"/>
                    </a:lnTo>
                    <a:cubicBezTo>
                      <a:pt x="189530" y="298828"/>
                      <a:pt x="156758" y="266831"/>
                      <a:pt x="116589" y="266831"/>
                    </a:cubicBezTo>
                    <a:cubicBezTo>
                      <a:pt x="76421" y="266831"/>
                      <a:pt x="43649" y="298828"/>
                      <a:pt x="42198" y="338643"/>
                    </a:cubicBezTo>
                    <a:lnTo>
                      <a:pt x="0" y="338643"/>
                    </a:lnTo>
                    <a:lnTo>
                      <a:pt x="0" y="250326"/>
                    </a:lnTo>
                    <a:lnTo>
                      <a:pt x="422419" y="250326"/>
                    </a:lnTo>
                    <a:lnTo>
                      <a:pt x="422419" y="62979"/>
                    </a:lnTo>
                    <a:cubicBezTo>
                      <a:pt x="422419" y="51397"/>
                      <a:pt x="431845" y="41986"/>
                      <a:pt x="443446" y="41986"/>
                    </a:cubicBezTo>
                    <a:close/>
                    <a:moveTo>
                      <a:pt x="196344" y="38515"/>
                    </a:moveTo>
                    <a:cubicBezTo>
                      <a:pt x="110208" y="38515"/>
                      <a:pt x="40313" y="71094"/>
                      <a:pt x="40313" y="111202"/>
                    </a:cubicBezTo>
                    <a:cubicBezTo>
                      <a:pt x="40313" y="151310"/>
                      <a:pt x="110208" y="183744"/>
                      <a:pt x="196344" y="183744"/>
                    </a:cubicBezTo>
                    <a:cubicBezTo>
                      <a:pt x="282480" y="183744"/>
                      <a:pt x="352230" y="151310"/>
                      <a:pt x="352230" y="111202"/>
                    </a:cubicBezTo>
                    <a:cubicBezTo>
                      <a:pt x="352230" y="71094"/>
                      <a:pt x="282480" y="38515"/>
                      <a:pt x="196344" y="38515"/>
                    </a:cubicBezTo>
                    <a:close/>
                    <a:moveTo>
                      <a:pt x="126159" y="0"/>
                    </a:moveTo>
                    <a:lnTo>
                      <a:pt x="274794" y="0"/>
                    </a:lnTo>
                    <a:cubicBezTo>
                      <a:pt x="344399" y="0"/>
                      <a:pt x="400953" y="24905"/>
                      <a:pt x="400953" y="94551"/>
                    </a:cubicBezTo>
                    <a:lnTo>
                      <a:pt x="400953" y="223128"/>
                    </a:lnTo>
                    <a:lnTo>
                      <a:pt x="0" y="223128"/>
                    </a:lnTo>
                    <a:lnTo>
                      <a:pt x="0" y="94551"/>
                    </a:lnTo>
                    <a:cubicBezTo>
                      <a:pt x="0" y="24905"/>
                      <a:pt x="56554" y="0"/>
                      <a:pt x="12615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19466B4-E1EE-33DA-3F86-FC59AEA5B797}"/>
              </a:ext>
            </a:extLst>
          </p:cNvPr>
          <p:cNvGrpSpPr/>
          <p:nvPr/>
        </p:nvGrpSpPr>
        <p:grpSpPr>
          <a:xfrm>
            <a:off x="8482450" y="3860062"/>
            <a:ext cx="996324" cy="984024"/>
            <a:chOff x="8077200" y="3904343"/>
            <a:chExt cx="996324" cy="984024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CBFDB7A-5566-9DD7-52C0-F49611E49B8E}"/>
                </a:ext>
              </a:extLst>
            </p:cNvPr>
            <p:cNvGrpSpPr/>
            <p:nvPr/>
          </p:nvGrpSpPr>
          <p:grpSpPr>
            <a:xfrm>
              <a:off x="8077200" y="3904343"/>
              <a:ext cx="996324" cy="984024"/>
              <a:chOff x="8077200" y="4293870"/>
              <a:chExt cx="996324" cy="984024"/>
            </a:xfrm>
          </p:grpSpPr>
          <p:sp>
            <p:nvSpPr>
              <p:cNvPr id="33" name="弧形 32">
                <a:extLst>
                  <a:ext uri="{FF2B5EF4-FFF2-40B4-BE49-F238E27FC236}">
                    <a16:creationId xmlns:a16="http://schemas.microsoft.com/office/drawing/2014/main" id="{1439D103-E430-872B-0CC4-9DD4D45C6D81}"/>
                  </a:ext>
                </a:extLst>
              </p:cNvPr>
              <p:cNvSpPr/>
              <p:nvPr/>
            </p:nvSpPr>
            <p:spPr>
              <a:xfrm>
                <a:off x="8089500" y="4293870"/>
                <a:ext cx="984024" cy="984024"/>
              </a:xfrm>
              <a:prstGeom prst="arc">
                <a:avLst>
                  <a:gd name="adj1" fmla="val 4818724"/>
                  <a:gd name="adj2" fmla="val 11290017"/>
                </a:avLst>
              </a:prstGeom>
              <a:ln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2700000" scaled="1"/>
                  <a:tileRect/>
                </a:gradFill>
                <a:round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弧形 33">
                <a:extLst>
                  <a:ext uri="{FF2B5EF4-FFF2-40B4-BE49-F238E27FC236}">
                    <a16:creationId xmlns:a16="http://schemas.microsoft.com/office/drawing/2014/main" id="{3C180330-BFAE-7DAA-8788-CFF120009F2F}"/>
                  </a:ext>
                </a:extLst>
              </p:cNvPr>
              <p:cNvSpPr/>
              <p:nvPr/>
            </p:nvSpPr>
            <p:spPr>
              <a:xfrm flipH="1">
                <a:off x="8077200" y="4293870"/>
                <a:ext cx="984024" cy="984024"/>
              </a:xfrm>
              <a:prstGeom prst="arc">
                <a:avLst>
                  <a:gd name="adj1" fmla="val 12218310"/>
                  <a:gd name="adj2" fmla="val 19334024"/>
                </a:avLst>
              </a:prstGeom>
              <a:ln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0" scaled="1"/>
                  <a:tileRect/>
                </a:gradFill>
                <a:round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96556719-993E-1E63-44F6-9752E279592F}"/>
                </a:ext>
              </a:extLst>
            </p:cNvPr>
            <p:cNvGrpSpPr/>
            <p:nvPr/>
          </p:nvGrpSpPr>
          <p:grpSpPr>
            <a:xfrm>
              <a:off x="8160227" y="3981220"/>
              <a:ext cx="830270" cy="830270"/>
              <a:chOff x="8161252" y="4359472"/>
              <a:chExt cx="830270" cy="830270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FD4F2B49-79A9-AD99-80A8-924365173926}"/>
                  </a:ext>
                </a:extLst>
              </p:cNvPr>
              <p:cNvSpPr/>
              <p:nvPr/>
            </p:nvSpPr>
            <p:spPr>
              <a:xfrm>
                <a:off x="8161252" y="4359472"/>
                <a:ext cx="830270" cy="8302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  <a:effectLst>
                <a:outerShdw blurRad="698500" dist="228600" dir="5400000" algn="t" rotWithShape="0">
                  <a:schemeClr val="tx2">
                    <a:lumMod val="60000"/>
                    <a:lumOff val="40000"/>
                    <a:alpha val="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tray_348732">
                <a:extLst>
                  <a:ext uri="{FF2B5EF4-FFF2-40B4-BE49-F238E27FC236}">
                    <a16:creationId xmlns:a16="http://schemas.microsoft.com/office/drawing/2014/main" id="{FDBC6EDD-00DA-1331-139A-13901790C7E7}"/>
                  </a:ext>
                </a:extLst>
              </p:cNvPr>
              <p:cNvSpPr/>
              <p:nvPr/>
            </p:nvSpPr>
            <p:spPr>
              <a:xfrm>
                <a:off x="8336653" y="4547239"/>
                <a:ext cx="479468" cy="454737"/>
              </a:xfrm>
              <a:custGeom>
                <a:avLst/>
                <a:gdLst>
                  <a:gd name="connsiteX0" fmla="*/ 235016 w 607369"/>
                  <a:gd name="connsiteY0" fmla="*/ 336915 h 576042"/>
                  <a:gd name="connsiteX1" fmla="*/ 244797 w 607369"/>
                  <a:gd name="connsiteY1" fmla="*/ 338628 h 576042"/>
                  <a:gd name="connsiteX2" fmla="*/ 298326 w 607369"/>
                  <a:gd name="connsiteY2" fmla="*/ 341613 h 576042"/>
                  <a:gd name="connsiteX3" fmla="*/ 325362 w 607369"/>
                  <a:gd name="connsiteY3" fmla="*/ 359115 h 576042"/>
                  <a:gd name="connsiteX4" fmla="*/ 367071 w 607369"/>
                  <a:gd name="connsiteY4" fmla="*/ 385707 h 576042"/>
                  <a:gd name="connsiteX5" fmla="*/ 241537 w 607369"/>
                  <a:gd name="connsiteY5" fmla="*/ 343648 h 576042"/>
                  <a:gd name="connsiteX6" fmla="*/ 235016 w 607369"/>
                  <a:gd name="connsiteY6" fmla="*/ 336915 h 576042"/>
                  <a:gd name="connsiteX7" fmla="*/ 72165 w 607369"/>
                  <a:gd name="connsiteY7" fmla="*/ 241466 h 576042"/>
                  <a:gd name="connsiteX8" fmla="*/ 201216 w 607369"/>
                  <a:gd name="connsiteY8" fmla="*/ 387430 h 576042"/>
                  <a:gd name="connsiteX9" fmla="*/ 371429 w 607369"/>
                  <a:gd name="connsiteY9" fmla="*/ 457021 h 576042"/>
                  <a:gd name="connsiteX10" fmla="*/ 376862 w 607369"/>
                  <a:gd name="connsiteY10" fmla="*/ 457157 h 576042"/>
                  <a:gd name="connsiteX11" fmla="*/ 509853 w 607369"/>
                  <a:gd name="connsiteY11" fmla="*/ 366811 h 576042"/>
                  <a:gd name="connsiteX12" fmla="*/ 530638 w 607369"/>
                  <a:gd name="connsiteY12" fmla="*/ 382004 h 576042"/>
                  <a:gd name="connsiteX13" fmla="*/ 529687 w 607369"/>
                  <a:gd name="connsiteY13" fmla="*/ 407507 h 576042"/>
                  <a:gd name="connsiteX14" fmla="*/ 272263 w 607369"/>
                  <a:gd name="connsiteY14" fmla="*/ 572192 h 576042"/>
                  <a:gd name="connsiteX15" fmla="*/ 238302 w 607369"/>
                  <a:gd name="connsiteY15" fmla="*/ 567308 h 576042"/>
                  <a:gd name="connsiteX16" fmla="*/ 4922 w 607369"/>
                  <a:gd name="connsiteY16" fmla="*/ 299662 h 576042"/>
                  <a:gd name="connsiteX17" fmla="*/ 10220 w 607369"/>
                  <a:gd name="connsiteY17" fmla="*/ 272531 h 576042"/>
                  <a:gd name="connsiteX18" fmla="*/ 305540 w 607369"/>
                  <a:gd name="connsiteY18" fmla="*/ 22364 h 576042"/>
                  <a:gd name="connsiteX19" fmla="*/ 297661 w 607369"/>
                  <a:gd name="connsiteY19" fmla="*/ 24128 h 576042"/>
                  <a:gd name="connsiteX20" fmla="*/ 62092 w 607369"/>
                  <a:gd name="connsiteY20" fmla="*/ 155184 h 576042"/>
                  <a:gd name="connsiteX21" fmla="*/ 57880 w 607369"/>
                  <a:gd name="connsiteY21" fmla="*/ 159797 h 576042"/>
                  <a:gd name="connsiteX22" fmla="*/ 59918 w 607369"/>
                  <a:gd name="connsiteY22" fmla="*/ 165359 h 576042"/>
                  <a:gd name="connsiteX23" fmla="*/ 222806 w 607369"/>
                  <a:gd name="connsiteY23" fmla="*/ 349597 h 576042"/>
                  <a:gd name="connsiteX24" fmla="*/ 367897 w 607369"/>
                  <a:gd name="connsiteY24" fmla="*/ 408071 h 576042"/>
                  <a:gd name="connsiteX25" fmla="*/ 582681 w 607369"/>
                  <a:gd name="connsiteY25" fmla="*/ 262227 h 576042"/>
                  <a:gd name="connsiteX26" fmla="*/ 583088 w 607369"/>
                  <a:gd name="connsiteY26" fmla="*/ 261820 h 576042"/>
                  <a:gd name="connsiteX27" fmla="*/ 582409 w 607369"/>
                  <a:gd name="connsiteY27" fmla="*/ 261548 h 576042"/>
                  <a:gd name="connsiteX28" fmla="*/ 350915 w 607369"/>
                  <a:gd name="connsiteY28" fmla="*/ 66728 h 576042"/>
                  <a:gd name="connsiteX29" fmla="*/ 320077 w 607369"/>
                  <a:gd name="connsiteY29" fmla="*/ 27926 h 576042"/>
                  <a:gd name="connsiteX30" fmla="*/ 305540 w 607369"/>
                  <a:gd name="connsiteY30" fmla="*/ 22364 h 576042"/>
                  <a:gd name="connsiteX31" fmla="*/ 312893 w 607369"/>
                  <a:gd name="connsiteY31" fmla="*/ 606 h 576042"/>
                  <a:gd name="connsiteX32" fmla="*/ 336107 w 607369"/>
                  <a:gd name="connsiteY32" fmla="*/ 12053 h 576042"/>
                  <a:gd name="connsiteX33" fmla="*/ 369120 w 607369"/>
                  <a:gd name="connsiteY33" fmla="*/ 53432 h 576042"/>
                  <a:gd name="connsiteX34" fmla="*/ 590560 w 607369"/>
                  <a:gd name="connsiteY34" fmla="*/ 240520 h 576042"/>
                  <a:gd name="connsiteX35" fmla="*/ 607270 w 607369"/>
                  <a:gd name="connsiteY35" fmla="*/ 259106 h 576042"/>
                  <a:gd name="connsiteX36" fmla="*/ 595315 w 607369"/>
                  <a:gd name="connsiteY36" fmla="*/ 280813 h 576042"/>
                  <a:gd name="connsiteX37" fmla="*/ 374554 w 607369"/>
                  <a:gd name="connsiteY37" fmla="*/ 430863 h 576042"/>
                  <a:gd name="connsiteX38" fmla="*/ 370886 w 607369"/>
                  <a:gd name="connsiteY38" fmla="*/ 430727 h 576042"/>
                  <a:gd name="connsiteX39" fmla="*/ 204873 w 607369"/>
                  <a:gd name="connsiteY39" fmla="*/ 363300 h 576042"/>
                  <a:gd name="connsiteX40" fmla="*/ 43072 w 607369"/>
                  <a:gd name="connsiteY40" fmla="*/ 180283 h 576042"/>
                  <a:gd name="connsiteX41" fmla="*/ 35736 w 607369"/>
                  <a:gd name="connsiteY41" fmla="*/ 155726 h 576042"/>
                  <a:gd name="connsiteX42" fmla="*/ 51359 w 607369"/>
                  <a:gd name="connsiteY42" fmla="*/ 135376 h 576042"/>
                  <a:gd name="connsiteX43" fmla="*/ 286929 w 607369"/>
                  <a:gd name="connsiteY43" fmla="*/ 4320 h 576042"/>
                  <a:gd name="connsiteX44" fmla="*/ 312893 w 607369"/>
                  <a:gd name="connsiteY44" fmla="*/ 606 h 576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607369" h="576042">
                    <a:moveTo>
                      <a:pt x="235016" y="336915"/>
                    </a:moveTo>
                    <a:cubicBezTo>
                      <a:pt x="235593" y="336152"/>
                      <a:pt x="238888" y="336797"/>
                      <a:pt x="244797" y="338628"/>
                    </a:cubicBezTo>
                    <a:cubicBezTo>
                      <a:pt x="263138" y="344462"/>
                      <a:pt x="283517" y="343648"/>
                      <a:pt x="298326" y="341613"/>
                    </a:cubicBezTo>
                    <a:cubicBezTo>
                      <a:pt x="310825" y="339985"/>
                      <a:pt x="320200" y="347718"/>
                      <a:pt x="325362" y="359115"/>
                    </a:cubicBezTo>
                    <a:cubicBezTo>
                      <a:pt x="335280" y="381230"/>
                      <a:pt x="368022" y="385843"/>
                      <a:pt x="367071" y="385707"/>
                    </a:cubicBezTo>
                    <a:cubicBezTo>
                      <a:pt x="305663" y="384622"/>
                      <a:pt x="263274" y="360201"/>
                      <a:pt x="241537" y="343648"/>
                    </a:cubicBezTo>
                    <a:cubicBezTo>
                      <a:pt x="236578" y="339849"/>
                      <a:pt x="234438" y="337679"/>
                      <a:pt x="235016" y="336915"/>
                    </a:cubicBezTo>
                    <a:close/>
                    <a:moveTo>
                      <a:pt x="72165" y="241466"/>
                    </a:moveTo>
                    <a:lnTo>
                      <a:pt x="201216" y="387430"/>
                    </a:lnTo>
                    <a:cubicBezTo>
                      <a:pt x="207465" y="395705"/>
                      <a:pt x="255826" y="453766"/>
                      <a:pt x="371429" y="457021"/>
                    </a:cubicBezTo>
                    <a:lnTo>
                      <a:pt x="376862" y="457157"/>
                    </a:lnTo>
                    <a:lnTo>
                      <a:pt x="509853" y="366811"/>
                    </a:lnTo>
                    <a:lnTo>
                      <a:pt x="530638" y="382004"/>
                    </a:lnTo>
                    <a:cubicBezTo>
                      <a:pt x="540554" y="389465"/>
                      <a:pt x="540282" y="400860"/>
                      <a:pt x="529687" y="407507"/>
                    </a:cubicBezTo>
                    <a:lnTo>
                      <a:pt x="272263" y="572192"/>
                    </a:lnTo>
                    <a:cubicBezTo>
                      <a:pt x="261667" y="578839"/>
                      <a:pt x="246588" y="576669"/>
                      <a:pt x="238302" y="567308"/>
                    </a:cubicBezTo>
                    <a:lnTo>
                      <a:pt x="4922" y="299662"/>
                    </a:lnTo>
                    <a:cubicBezTo>
                      <a:pt x="-3364" y="290302"/>
                      <a:pt x="-919" y="278093"/>
                      <a:pt x="10220" y="272531"/>
                    </a:cubicBezTo>
                    <a:close/>
                    <a:moveTo>
                      <a:pt x="305540" y="22364"/>
                    </a:moveTo>
                    <a:cubicBezTo>
                      <a:pt x="302552" y="22364"/>
                      <a:pt x="299835" y="22907"/>
                      <a:pt x="297661" y="24128"/>
                    </a:cubicBezTo>
                    <a:lnTo>
                      <a:pt x="62092" y="155184"/>
                    </a:lnTo>
                    <a:cubicBezTo>
                      <a:pt x="59646" y="156541"/>
                      <a:pt x="58288" y="158169"/>
                      <a:pt x="57880" y="159797"/>
                    </a:cubicBezTo>
                    <a:cubicBezTo>
                      <a:pt x="57609" y="161425"/>
                      <a:pt x="58288" y="163460"/>
                      <a:pt x="59918" y="165359"/>
                    </a:cubicBezTo>
                    <a:lnTo>
                      <a:pt x="222806" y="349597"/>
                    </a:lnTo>
                    <a:cubicBezTo>
                      <a:pt x="223213" y="350140"/>
                      <a:pt x="263562" y="403865"/>
                      <a:pt x="367897" y="408071"/>
                    </a:cubicBezTo>
                    <a:lnTo>
                      <a:pt x="582681" y="262227"/>
                    </a:lnTo>
                    <a:cubicBezTo>
                      <a:pt x="582816" y="262091"/>
                      <a:pt x="582952" y="261955"/>
                      <a:pt x="583088" y="261820"/>
                    </a:cubicBezTo>
                    <a:cubicBezTo>
                      <a:pt x="582952" y="261820"/>
                      <a:pt x="582681" y="261684"/>
                      <a:pt x="582409" y="261548"/>
                    </a:cubicBezTo>
                    <a:cubicBezTo>
                      <a:pt x="459598" y="214200"/>
                      <a:pt x="391535" y="121945"/>
                      <a:pt x="350915" y="66728"/>
                    </a:cubicBezTo>
                    <a:cubicBezTo>
                      <a:pt x="338960" y="50447"/>
                      <a:pt x="328500" y="36474"/>
                      <a:pt x="320077" y="27926"/>
                    </a:cubicBezTo>
                    <a:cubicBezTo>
                      <a:pt x="316680" y="24535"/>
                      <a:pt x="311110" y="22364"/>
                      <a:pt x="305540" y="22364"/>
                    </a:cubicBezTo>
                    <a:close/>
                    <a:moveTo>
                      <a:pt x="312893" y="606"/>
                    </a:moveTo>
                    <a:cubicBezTo>
                      <a:pt x="321741" y="2048"/>
                      <a:pt x="330130" y="6016"/>
                      <a:pt x="336107" y="12053"/>
                    </a:cubicBezTo>
                    <a:cubicBezTo>
                      <a:pt x="345753" y="21686"/>
                      <a:pt x="356078" y="35660"/>
                      <a:pt x="369120" y="53432"/>
                    </a:cubicBezTo>
                    <a:cubicBezTo>
                      <a:pt x="410826" y="110006"/>
                      <a:pt x="473862" y="195477"/>
                      <a:pt x="590560" y="240520"/>
                    </a:cubicBezTo>
                    <a:cubicBezTo>
                      <a:pt x="600206" y="244183"/>
                      <a:pt x="606319" y="250966"/>
                      <a:pt x="607270" y="259106"/>
                    </a:cubicBezTo>
                    <a:cubicBezTo>
                      <a:pt x="608085" y="267246"/>
                      <a:pt x="603874" y="275115"/>
                      <a:pt x="595315" y="280813"/>
                    </a:cubicBezTo>
                    <a:lnTo>
                      <a:pt x="374554" y="430863"/>
                    </a:lnTo>
                    <a:lnTo>
                      <a:pt x="370886" y="430727"/>
                    </a:lnTo>
                    <a:cubicBezTo>
                      <a:pt x="256362" y="427471"/>
                      <a:pt x="209900" y="369948"/>
                      <a:pt x="204873" y="363300"/>
                    </a:cubicBezTo>
                    <a:lnTo>
                      <a:pt x="43072" y="180283"/>
                    </a:lnTo>
                    <a:cubicBezTo>
                      <a:pt x="36823" y="173092"/>
                      <a:pt x="34106" y="164274"/>
                      <a:pt x="35736" y="155726"/>
                    </a:cubicBezTo>
                    <a:cubicBezTo>
                      <a:pt x="37231" y="147179"/>
                      <a:pt x="42936" y="139718"/>
                      <a:pt x="51359" y="135376"/>
                    </a:cubicBezTo>
                    <a:lnTo>
                      <a:pt x="286929" y="4320"/>
                    </a:lnTo>
                    <a:cubicBezTo>
                      <a:pt x="294740" y="250"/>
                      <a:pt x="304046" y="-835"/>
                      <a:pt x="312893" y="6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B0A63411-BB5C-9FB5-BA25-0F01B0EB3DF6}"/>
              </a:ext>
            </a:extLst>
          </p:cNvPr>
          <p:cNvGrpSpPr/>
          <p:nvPr/>
        </p:nvGrpSpPr>
        <p:grpSpPr>
          <a:xfrm>
            <a:off x="8482450" y="1338209"/>
            <a:ext cx="996324" cy="984024"/>
            <a:chOff x="8077200" y="2324780"/>
            <a:chExt cx="996324" cy="984024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88F8EC1D-A81D-D4C8-7601-E19324200416}"/>
                </a:ext>
              </a:extLst>
            </p:cNvPr>
            <p:cNvGrpSpPr/>
            <p:nvPr/>
          </p:nvGrpSpPr>
          <p:grpSpPr>
            <a:xfrm>
              <a:off x="8077200" y="2324780"/>
              <a:ext cx="996324" cy="984024"/>
              <a:chOff x="8077200" y="2712720"/>
              <a:chExt cx="996324" cy="984024"/>
            </a:xfrm>
          </p:grpSpPr>
          <p:sp>
            <p:nvSpPr>
              <p:cNvPr id="40" name="弧形 39">
                <a:extLst>
                  <a:ext uri="{FF2B5EF4-FFF2-40B4-BE49-F238E27FC236}">
                    <a16:creationId xmlns:a16="http://schemas.microsoft.com/office/drawing/2014/main" id="{F59D4806-6038-AD66-A3F6-0F5EBBC58329}"/>
                  </a:ext>
                </a:extLst>
              </p:cNvPr>
              <p:cNvSpPr/>
              <p:nvPr/>
            </p:nvSpPr>
            <p:spPr>
              <a:xfrm>
                <a:off x="8089500" y="2712720"/>
                <a:ext cx="984024" cy="984024"/>
              </a:xfrm>
              <a:prstGeom prst="arc">
                <a:avLst>
                  <a:gd name="adj1" fmla="val 4818724"/>
                  <a:gd name="adj2" fmla="val 11290017"/>
                </a:avLst>
              </a:prstGeom>
              <a:ln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2700000" scaled="1"/>
                  <a:tileRect/>
                </a:gradFill>
                <a:round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弧形 40">
                <a:extLst>
                  <a:ext uri="{FF2B5EF4-FFF2-40B4-BE49-F238E27FC236}">
                    <a16:creationId xmlns:a16="http://schemas.microsoft.com/office/drawing/2014/main" id="{A1E2EDFF-AAFA-37BF-98AD-BA8EC810AB5F}"/>
                  </a:ext>
                </a:extLst>
              </p:cNvPr>
              <p:cNvSpPr/>
              <p:nvPr/>
            </p:nvSpPr>
            <p:spPr>
              <a:xfrm flipH="1">
                <a:off x="8077200" y="2712720"/>
                <a:ext cx="984024" cy="984024"/>
              </a:xfrm>
              <a:prstGeom prst="arc">
                <a:avLst>
                  <a:gd name="adj1" fmla="val 12218310"/>
                  <a:gd name="adj2" fmla="val 19334024"/>
                </a:avLst>
              </a:prstGeom>
              <a:ln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0" scaled="1"/>
                  <a:tileRect/>
                </a:gradFill>
                <a:round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CD10BA13-20A2-850B-D641-DCFE1FD78B36}"/>
                </a:ext>
              </a:extLst>
            </p:cNvPr>
            <p:cNvGrpSpPr/>
            <p:nvPr/>
          </p:nvGrpSpPr>
          <p:grpSpPr>
            <a:xfrm>
              <a:off x="8160227" y="2401657"/>
              <a:ext cx="830270" cy="830270"/>
              <a:chOff x="8161252" y="2778322"/>
              <a:chExt cx="830270" cy="830270"/>
            </a:xfrm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D63CF21-8CC0-9E66-7062-22962058F5FA}"/>
                  </a:ext>
                </a:extLst>
              </p:cNvPr>
              <p:cNvSpPr/>
              <p:nvPr/>
            </p:nvSpPr>
            <p:spPr>
              <a:xfrm>
                <a:off x="8161252" y="2778322"/>
                <a:ext cx="830270" cy="8302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  <a:effectLst>
                <a:outerShdw blurRad="698500" dist="228600" dir="5400000" algn="t" rotWithShape="0">
                  <a:schemeClr val="tx2">
                    <a:lumMod val="60000"/>
                    <a:lumOff val="40000"/>
                    <a:alpha val="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tray_348732">
                <a:extLst>
                  <a:ext uri="{FF2B5EF4-FFF2-40B4-BE49-F238E27FC236}">
                    <a16:creationId xmlns:a16="http://schemas.microsoft.com/office/drawing/2014/main" id="{D1636C64-515A-19AD-65F9-8217DC2BBD47}"/>
                  </a:ext>
                </a:extLst>
              </p:cNvPr>
              <p:cNvSpPr/>
              <p:nvPr/>
            </p:nvSpPr>
            <p:spPr>
              <a:xfrm>
                <a:off x="8336653" y="2955121"/>
                <a:ext cx="479468" cy="476673"/>
              </a:xfrm>
              <a:custGeom>
                <a:avLst/>
                <a:gdLst>
                  <a:gd name="T0" fmla="*/ 5808 w 7066"/>
                  <a:gd name="T1" fmla="*/ 1257 h 7035"/>
                  <a:gd name="T2" fmla="*/ 1256 w 7066"/>
                  <a:gd name="T3" fmla="*/ 1257 h 7035"/>
                  <a:gd name="T4" fmla="*/ 1120 w 7066"/>
                  <a:gd name="T5" fmla="*/ 5665 h 7035"/>
                  <a:gd name="T6" fmla="*/ 1154 w 7066"/>
                  <a:gd name="T7" fmla="*/ 5692 h 7035"/>
                  <a:gd name="T8" fmla="*/ 491 w 7066"/>
                  <a:gd name="T9" fmla="*/ 6441 h 7035"/>
                  <a:gd name="T10" fmla="*/ 527 w 7066"/>
                  <a:gd name="T11" fmla="*/ 6677 h 7035"/>
                  <a:gd name="T12" fmla="*/ 1895 w 7066"/>
                  <a:gd name="T13" fmla="*/ 6304 h 7035"/>
                  <a:gd name="T14" fmla="*/ 1902 w 7066"/>
                  <a:gd name="T15" fmla="*/ 6309 h 7035"/>
                  <a:gd name="T16" fmla="*/ 5808 w 7066"/>
                  <a:gd name="T17" fmla="*/ 5809 h 7035"/>
                  <a:gd name="T18" fmla="*/ 5808 w 7066"/>
                  <a:gd name="T19" fmla="*/ 1257 h 7035"/>
                  <a:gd name="T20" fmla="*/ 4875 w 7066"/>
                  <a:gd name="T21" fmla="*/ 4324 h 7035"/>
                  <a:gd name="T22" fmla="*/ 4803 w 7066"/>
                  <a:gd name="T23" fmla="*/ 4396 h 7035"/>
                  <a:gd name="T24" fmla="*/ 3056 w 7066"/>
                  <a:gd name="T25" fmla="*/ 4396 h 7035"/>
                  <a:gd name="T26" fmla="*/ 3056 w 7066"/>
                  <a:gd name="T27" fmla="*/ 4628 h 7035"/>
                  <a:gd name="T28" fmla="*/ 2974 w 7066"/>
                  <a:gd name="T29" fmla="*/ 4675 h 7035"/>
                  <a:gd name="T30" fmla="*/ 2216 w 7066"/>
                  <a:gd name="T31" fmla="*/ 4203 h 7035"/>
                  <a:gd name="T32" fmla="*/ 2216 w 7066"/>
                  <a:gd name="T33" fmla="*/ 4111 h 7035"/>
                  <a:gd name="T34" fmla="*/ 2974 w 7066"/>
                  <a:gd name="T35" fmla="*/ 3639 h 7035"/>
                  <a:gd name="T36" fmla="*/ 3056 w 7066"/>
                  <a:gd name="T37" fmla="*/ 3685 h 7035"/>
                  <a:gd name="T38" fmla="*/ 3056 w 7066"/>
                  <a:gd name="T39" fmla="*/ 3917 h 7035"/>
                  <a:gd name="T40" fmla="*/ 4803 w 7066"/>
                  <a:gd name="T41" fmla="*/ 3917 h 7035"/>
                  <a:gd name="T42" fmla="*/ 4875 w 7066"/>
                  <a:gd name="T43" fmla="*/ 3989 h 7035"/>
                  <a:gd name="T44" fmla="*/ 4875 w 7066"/>
                  <a:gd name="T45" fmla="*/ 4324 h 7035"/>
                  <a:gd name="T46" fmla="*/ 4850 w 7066"/>
                  <a:gd name="T47" fmla="*/ 2956 h 7035"/>
                  <a:gd name="T48" fmla="*/ 4092 w 7066"/>
                  <a:gd name="T49" fmla="*/ 3428 h 7035"/>
                  <a:gd name="T50" fmla="*/ 4010 w 7066"/>
                  <a:gd name="T51" fmla="*/ 3381 h 7035"/>
                  <a:gd name="T52" fmla="*/ 4010 w 7066"/>
                  <a:gd name="T53" fmla="*/ 3149 h 7035"/>
                  <a:gd name="T54" fmla="*/ 2263 w 7066"/>
                  <a:gd name="T55" fmla="*/ 3149 h 7035"/>
                  <a:gd name="T56" fmla="*/ 2191 w 7066"/>
                  <a:gd name="T57" fmla="*/ 3077 h 7035"/>
                  <a:gd name="T58" fmla="*/ 2191 w 7066"/>
                  <a:gd name="T59" fmla="*/ 2743 h 7035"/>
                  <a:gd name="T60" fmla="*/ 2263 w 7066"/>
                  <a:gd name="T61" fmla="*/ 2671 h 7035"/>
                  <a:gd name="T62" fmla="*/ 4010 w 7066"/>
                  <a:gd name="T63" fmla="*/ 2671 h 7035"/>
                  <a:gd name="T64" fmla="*/ 4010 w 7066"/>
                  <a:gd name="T65" fmla="*/ 2439 h 7035"/>
                  <a:gd name="T66" fmla="*/ 4092 w 7066"/>
                  <a:gd name="T67" fmla="*/ 2392 h 7035"/>
                  <a:gd name="T68" fmla="*/ 4850 w 7066"/>
                  <a:gd name="T69" fmla="*/ 2864 h 7035"/>
                  <a:gd name="T70" fmla="*/ 4850 w 7066"/>
                  <a:gd name="T71" fmla="*/ 2956 h 7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066" h="7035">
                    <a:moveTo>
                      <a:pt x="5808" y="1257"/>
                    </a:moveTo>
                    <a:cubicBezTo>
                      <a:pt x="4551" y="0"/>
                      <a:pt x="2514" y="0"/>
                      <a:pt x="1256" y="1257"/>
                    </a:cubicBezTo>
                    <a:cubicBezTo>
                      <a:pt x="46" y="2467"/>
                      <a:pt x="0" y="4401"/>
                      <a:pt x="1120" y="5665"/>
                    </a:cubicBezTo>
                    <a:lnTo>
                      <a:pt x="1154" y="5692"/>
                    </a:lnTo>
                    <a:cubicBezTo>
                      <a:pt x="1032" y="5955"/>
                      <a:pt x="823" y="6279"/>
                      <a:pt x="491" y="6441"/>
                    </a:cubicBezTo>
                    <a:cubicBezTo>
                      <a:pt x="382" y="6495"/>
                      <a:pt x="407" y="6659"/>
                      <a:pt x="527" y="6677"/>
                    </a:cubicBezTo>
                    <a:cubicBezTo>
                      <a:pt x="890" y="6735"/>
                      <a:pt x="1411" y="6671"/>
                      <a:pt x="1895" y="6304"/>
                    </a:cubicBezTo>
                    <a:lnTo>
                      <a:pt x="1902" y="6309"/>
                    </a:lnTo>
                    <a:cubicBezTo>
                      <a:pt x="3135" y="7035"/>
                      <a:pt x="4750" y="6868"/>
                      <a:pt x="5808" y="5809"/>
                    </a:cubicBezTo>
                    <a:cubicBezTo>
                      <a:pt x="7066" y="4552"/>
                      <a:pt x="7066" y="2515"/>
                      <a:pt x="5808" y="1257"/>
                    </a:cubicBezTo>
                    <a:close/>
                    <a:moveTo>
                      <a:pt x="4875" y="4324"/>
                    </a:moveTo>
                    <a:cubicBezTo>
                      <a:pt x="4875" y="4364"/>
                      <a:pt x="4843" y="4396"/>
                      <a:pt x="4803" y="4396"/>
                    </a:cubicBezTo>
                    <a:lnTo>
                      <a:pt x="3056" y="4396"/>
                    </a:lnTo>
                    <a:lnTo>
                      <a:pt x="3056" y="4628"/>
                    </a:lnTo>
                    <a:cubicBezTo>
                      <a:pt x="3056" y="4671"/>
                      <a:pt x="3010" y="4697"/>
                      <a:pt x="2974" y="4675"/>
                    </a:cubicBezTo>
                    <a:lnTo>
                      <a:pt x="2216" y="4203"/>
                    </a:lnTo>
                    <a:cubicBezTo>
                      <a:pt x="2182" y="4181"/>
                      <a:pt x="2182" y="4132"/>
                      <a:pt x="2216" y="4111"/>
                    </a:cubicBezTo>
                    <a:lnTo>
                      <a:pt x="2974" y="3639"/>
                    </a:lnTo>
                    <a:cubicBezTo>
                      <a:pt x="3010" y="3616"/>
                      <a:pt x="3056" y="3643"/>
                      <a:pt x="3056" y="3685"/>
                    </a:cubicBezTo>
                    <a:lnTo>
                      <a:pt x="3056" y="3917"/>
                    </a:lnTo>
                    <a:lnTo>
                      <a:pt x="4803" y="3917"/>
                    </a:lnTo>
                    <a:cubicBezTo>
                      <a:pt x="4843" y="3917"/>
                      <a:pt x="4875" y="3949"/>
                      <a:pt x="4875" y="3989"/>
                    </a:cubicBezTo>
                    <a:lnTo>
                      <a:pt x="4875" y="4324"/>
                    </a:lnTo>
                    <a:close/>
                    <a:moveTo>
                      <a:pt x="4850" y="2956"/>
                    </a:moveTo>
                    <a:lnTo>
                      <a:pt x="4092" y="3428"/>
                    </a:lnTo>
                    <a:cubicBezTo>
                      <a:pt x="4056" y="3451"/>
                      <a:pt x="4010" y="3424"/>
                      <a:pt x="4010" y="3381"/>
                    </a:cubicBezTo>
                    <a:lnTo>
                      <a:pt x="4010" y="3149"/>
                    </a:lnTo>
                    <a:lnTo>
                      <a:pt x="2263" y="3149"/>
                    </a:lnTo>
                    <a:cubicBezTo>
                      <a:pt x="2223" y="3149"/>
                      <a:pt x="2191" y="3117"/>
                      <a:pt x="2191" y="3077"/>
                    </a:cubicBezTo>
                    <a:lnTo>
                      <a:pt x="2191" y="2743"/>
                    </a:lnTo>
                    <a:cubicBezTo>
                      <a:pt x="2191" y="2703"/>
                      <a:pt x="2223" y="2671"/>
                      <a:pt x="2263" y="2671"/>
                    </a:cubicBezTo>
                    <a:lnTo>
                      <a:pt x="4010" y="2671"/>
                    </a:lnTo>
                    <a:lnTo>
                      <a:pt x="4010" y="2439"/>
                    </a:lnTo>
                    <a:cubicBezTo>
                      <a:pt x="4010" y="2396"/>
                      <a:pt x="4056" y="2369"/>
                      <a:pt x="4092" y="2392"/>
                    </a:cubicBezTo>
                    <a:lnTo>
                      <a:pt x="4850" y="2864"/>
                    </a:lnTo>
                    <a:cubicBezTo>
                      <a:pt x="4883" y="2885"/>
                      <a:pt x="4883" y="2935"/>
                      <a:pt x="4850" y="2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135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团队建设</a:t>
            </a:r>
            <a:endParaRPr lang="zh-CN" altLang="en-US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05F75E34-5DD6-0638-A652-CA7FFC3EEDBE}"/>
              </a:ext>
            </a:extLst>
          </p:cNvPr>
          <p:cNvSpPr/>
          <p:nvPr/>
        </p:nvSpPr>
        <p:spPr>
          <a:xfrm>
            <a:off x="158443" y="1503478"/>
            <a:ext cx="1260246" cy="1260246"/>
          </a:xfrm>
          <a:prstGeom prst="ellipse">
            <a:avLst/>
          </a:prstGeom>
          <a:gradFill>
            <a:gsLst>
              <a:gs pos="6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>
            <a:outerShdw blurRad="571500" dist="190500" dir="2700000" sx="99000" sy="99000" algn="tl" rotWithShape="0">
              <a:schemeClr val="accent2"/>
            </a:outerShdw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E5A52E39-E8C6-7748-AA2E-0A8E85D46E16}"/>
              </a:ext>
            </a:extLst>
          </p:cNvPr>
          <p:cNvSpPr/>
          <p:nvPr/>
        </p:nvSpPr>
        <p:spPr>
          <a:xfrm>
            <a:off x="-571499" y="2613547"/>
            <a:ext cx="13509171" cy="1979253"/>
          </a:xfrm>
          <a:custGeom>
            <a:avLst/>
            <a:gdLst>
              <a:gd name="connsiteX0" fmla="*/ 10197730 w 10274300"/>
              <a:gd name="connsiteY0" fmla="*/ 0 h 2407337"/>
              <a:gd name="connsiteX1" fmla="*/ 10274300 w 10274300"/>
              <a:gd name="connsiteY1" fmla="*/ 0 h 2407337"/>
              <a:gd name="connsiteX2" fmla="*/ 10274300 w 10274300"/>
              <a:gd name="connsiteY2" fmla="*/ 2392878 h 2407337"/>
              <a:gd name="connsiteX3" fmla="*/ 10066729 w 10274300"/>
              <a:gd name="connsiteY3" fmla="*/ 2360904 h 2407337"/>
              <a:gd name="connsiteX4" fmla="*/ 5219701 w 10274300"/>
              <a:gd name="connsiteY4" fmla="*/ 2065995 h 2407337"/>
              <a:gd name="connsiteX5" fmla="*/ 372673 w 10274300"/>
              <a:gd name="connsiteY5" fmla="*/ 2360904 h 2407337"/>
              <a:gd name="connsiteX6" fmla="*/ 71235 w 10274300"/>
              <a:gd name="connsiteY6" fmla="*/ 2407337 h 2407337"/>
              <a:gd name="connsiteX7" fmla="*/ 0 w 10274300"/>
              <a:gd name="connsiteY7" fmla="*/ 2407337 h 2407337"/>
              <a:gd name="connsiteX8" fmla="*/ 0 w 10274300"/>
              <a:gd name="connsiteY8" fmla="*/ 11714 h 2407337"/>
              <a:gd name="connsiteX9" fmla="*/ 111460 w 10274300"/>
              <a:gd name="connsiteY9" fmla="*/ 28531 h 2407337"/>
              <a:gd name="connsiteX10" fmla="*/ 5060044 w 10274300"/>
              <a:gd name="connsiteY10" fmla="*/ 323440 h 2407337"/>
              <a:gd name="connsiteX11" fmla="*/ 10008629 w 10274300"/>
              <a:gd name="connsiteY11" fmla="*/ 28531 h 240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74300" h="2407337">
                <a:moveTo>
                  <a:pt x="10197730" y="0"/>
                </a:moveTo>
                <a:lnTo>
                  <a:pt x="10274300" y="0"/>
                </a:lnTo>
                <a:lnTo>
                  <a:pt x="10274300" y="2392878"/>
                </a:lnTo>
                <a:lnTo>
                  <a:pt x="10066729" y="2360904"/>
                </a:lnTo>
                <a:cubicBezTo>
                  <a:pt x="8749544" y="2176668"/>
                  <a:pt x="7060881" y="2065995"/>
                  <a:pt x="5219701" y="2065995"/>
                </a:cubicBezTo>
                <a:cubicBezTo>
                  <a:pt x="3378522" y="2065995"/>
                  <a:pt x="1689859" y="2176668"/>
                  <a:pt x="372673" y="2360904"/>
                </a:cubicBezTo>
                <a:lnTo>
                  <a:pt x="71235" y="2407337"/>
                </a:lnTo>
                <a:lnTo>
                  <a:pt x="0" y="2407337"/>
                </a:lnTo>
                <a:lnTo>
                  <a:pt x="0" y="11714"/>
                </a:lnTo>
                <a:lnTo>
                  <a:pt x="111460" y="28531"/>
                </a:lnTo>
                <a:cubicBezTo>
                  <a:pt x="1456243" y="212767"/>
                  <a:pt x="3180288" y="323440"/>
                  <a:pt x="5060044" y="323440"/>
                </a:cubicBezTo>
                <a:cubicBezTo>
                  <a:pt x="6939801" y="323440"/>
                  <a:pt x="8663845" y="212767"/>
                  <a:pt x="10008629" y="2853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0"/>
                </a:schemeClr>
              </a:gs>
              <a:gs pos="70696">
                <a:schemeClr val="accent2">
                  <a:lumMod val="40000"/>
                  <a:lumOff val="60000"/>
                  <a:alpha val="0"/>
                </a:schemeClr>
              </a:gs>
              <a:gs pos="34000">
                <a:schemeClr val="accent1">
                  <a:alpha val="10000"/>
                </a:schemeClr>
              </a:gs>
            </a:gsLst>
            <a:lin ang="0" scaled="1"/>
            <a:tileRect/>
          </a:gradFill>
          <a:ln w="95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46900">
                  <a:schemeClr val="accent1">
                    <a:alpha val="71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B6CA2DE-4A7F-0BD8-7448-40DD410C06CB}"/>
              </a:ext>
            </a:extLst>
          </p:cNvPr>
          <p:cNvSpPr txBox="1"/>
          <p:nvPr/>
        </p:nvSpPr>
        <p:spPr>
          <a:xfrm>
            <a:off x="1906247" y="4677006"/>
            <a:ext cx="2579687" cy="86654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协助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HR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完成相关人事工作，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目标完成公司团建活动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9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场、员工节假日福利发放等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62C67A0-7D18-BEA0-92F0-789DC5A187EE}"/>
              </a:ext>
            </a:extLst>
          </p:cNvPr>
          <p:cNvSpPr txBox="1"/>
          <p:nvPr/>
        </p:nvSpPr>
        <p:spPr>
          <a:xfrm>
            <a:off x="4938574" y="4677006"/>
            <a:ext cx="2579687" cy="86654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负责公司行政相关的供应商沟通和及进度管理，合作方的关系维护等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72BD9D-0B29-B1CF-B79B-7E9ABEB96596}"/>
              </a:ext>
            </a:extLst>
          </p:cNvPr>
          <p:cNvSpPr txBox="1"/>
          <p:nvPr/>
        </p:nvSpPr>
        <p:spPr>
          <a:xfrm>
            <a:off x="7891218" y="4677006"/>
            <a:ext cx="2756543" cy="86654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协助管理文档资料，完成相关工作并持续跟进，确保公司一切文件都可科学管理和分发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0B937EA-5ABF-03AE-E386-EEBAD4AEFF62}"/>
              </a:ext>
            </a:extLst>
          </p:cNvPr>
          <p:cNvGrpSpPr/>
          <p:nvPr/>
        </p:nvGrpSpPr>
        <p:grpSpPr>
          <a:xfrm>
            <a:off x="2081439" y="2133601"/>
            <a:ext cx="2229304" cy="2229304"/>
            <a:chOff x="2081439" y="2133601"/>
            <a:chExt cx="2229304" cy="2229304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5202BE3-BA86-9815-FAB4-314E20452A1A}"/>
                </a:ext>
              </a:extLst>
            </p:cNvPr>
            <p:cNvSpPr/>
            <p:nvPr/>
          </p:nvSpPr>
          <p:spPr>
            <a:xfrm>
              <a:off x="2081439" y="2133601"/>
              <a:ext cx="2229304" cy="2229304"/>
            </a:xfrm>
            <a:prstGeom prst="ellipse">
              <a:avLst/>
            </a:prstGeom>
            <a:noFill/>
            <a:ln w="31750" cap="flat" cmpd="sng" algn="ctr">
              <a:gradFill flip="none" rotWithShape="1">
                <a:gsLst>
                  <a:gs pos="0">
                    <a:schemeClr val="accent1"/>
                  </a:gs>
                  <a:gs pos="7000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ABFC064-581F-E72A-0552-310CFD659EEE}"/>
                </a:ext>
              </a:extLst>
            </p:cNvPr>
            <p:cNvGrpSpPr/>
            <p:nvPr/>
          </p:nvGrpSpPr>
          <p:grpSpPr>
            <a:xfrm>
              <a:off x="2272791" y="2324953"/>
              <a:ext cx="1846600" cy="1846600"/>
              <a:chOff x="2272791" y="2324953"/>
              <a:chExt cx="1846600" cy="1846600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F98F4616-966E-09D3-DF05-0E0EB9B22CEB}"/>
                  </a:ext>
                </a:extLst>
              </p:cNvPr>
              <p:cNvSpPr/>
              <p:nvPr/>
            </p:nvSpPr>
            <p:spPr>
              <a:xfrm>
                <a:off x="2272791" y="2324953"/>
                <a:ext cx="1846600" cy="1846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19000">
                      <a:schemeClr val="bg1"/>
                    </a:gs>
                    <a:gs pos="55000">
                      <a:schemeClr val="bg1">
                        <a:alpha val="0"/>
                      </a:schemeClr>
                    </a:gs>
                    <a:gs pos="81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93700" sx="102000" sy="102000" algn="ctr" rotWithShape="0">
                  <a:schemeClr val="accent1">
                    <a:alpha val="3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  <p:sp>
            <p:nvSpPr>
              <p:cNvPr id="12" name="users_94970">
                <a:extLst>
                  <a:ext uri="{FF2B5EF4-FFF2-40B4-BE49-F238E27FC236}">
                    <a16:creationId xmlns:a16="http://schemas.microsoft.com/office/drawing/2014/main" id="{22BBF27F-C73F-23F7-5F54-5FDE675CA5A7}"/>
                  </a:ext>
                </a:extLst>
              </p:cNvPr>
              <p:cNvSpPr/>
              <p:nvPr/>
            </p:nvSpPr>
            <p:spPr>
              <a:xfrm>
                <a:off x="2598014" y="2674259"/>
                <a:ext cx="1178664" cy="1159981"/>
              </a:xfrm>
              <a:custGeom>
                <a:avLst/>
                <a:gdLst>
                  <a:gd name="connsiteX0" fmla="*/ 60025 w 605236"/>
                  <a:gd name="connsiteY0" fmla="*/ 344571 h 595643"/>
                  <a:gd name="connsiteX1" fmla="*/ 290527 w 605236"/>
                  <a:gd name="connsiteY1" fmla="*/ 344571 h 595643"/>
                  <a:gd name="connsiteX2" fmla="*/ 329370 w 605236"/>
                  <a:gd name="connsiteY2" fmla="*/ 376465 h 595643"/>
                  <a:gd name="connsiteX3" fmla="*/ 349814 w 605236"/>
                  <a:gd name="connsiteY3" fmla="*/ 479931 h 595643"/>
                  <a:gd name="connsiteX4" fmla="*/ 331031 w 605236"/>
                  <a:gd name="connsiteY4" fmla="*/ 528793 h 595643"/>
                  <a:gd name="connsiteX5" fmla="*/ 175276 w 605236"/>
                  <a:gd name="connsiteY5" fmla="*/ 595643 h 595643"/>
                  <a:gd name="connsiteX6" fmla="*/ 19393 w 605236"/>
                  <a:gd name="connsiteY6" fmla="*/ 528793 h 595643"/>
                  <a:gd name="connsiteX7" fmla="*/ 738 w 605236"/>
                  <a:gd name="connsiteY7" fmla="*/ 479931 h 595643"/>
                  <a:gd name="connsiteX8" fmla="*/ 21182 w 605236"/>
                  <a:gd name="connsiteY8" fmla="*/ 376465 h 595643"/>
                  <a:gd name="connsiteX9" fmla="*/ 60025 w 605236"/>
                  <a:gd name="connsiteY9" fmla="*/ 344571 h 595643"/>
                  <a:gd name="connsiteX10" fmla="*/ 357987 w 605236"/>
                  <a:gd name="connsiteY10" fmla="*/ 252695 h 595643"/>
                  <a:gd name="connsiteX11" fmla="*/ 553093 w 605236"/>
                  <a:gd name="connsiteY11" fmla="*/ 252695 h 595643"/>
                  <a:gd name="connsiteX12" fmla="*/ 587208 w 605236"/>
                  <a:gd name="connsiteY12" fmla="*/ 280762 h 595643"/>
                  <a:gd name="connsiteX13" fmla="*/ 604585 w 605236"/>
                  <a:gd name="connsiteY13" fmla="*/ 368409 h 595643"/>
                  <a:gd name="connsiteX14" fmla="*/ 588231 w 605236"/>
                  <a:gd name="connsiteY14" fmla="*/ 411020 h 595643"/>
                  <a:gd name="connsiteX15" fmla="*/ 455476 w 605236"/>
                  <a:gd name="connsiteY15" fmla="*/ 467920 h 595643"/>
                  <a:gd name="connsiteX16" fmla="*/ 402323 w 605236"/>
                  <a:gd name="connsiteY16" fmla="*/ 455928 h 595643"/>
                  <a:gd name="connsiteX17" fmla="*/ 388524 w 605236"/>
                  <a:gd name="connsiteY17" fmla="*/ 440618 h 595643"/>
                  <a:gd name="connsiteX18" fmla="*/ 388269 w 605236"/>
                  <a:gd name="connsiteY18" fmla="*/ 439725 h 595643"/>
                  <a:gd name="connsiteX19" fmla="*/ 371403 w 605236"/>
                  <a:gd name="connsiteY19" fmla="*/ 354503 h 595643"/>
                  <a:gd name="connsiteX20" fmla="*/ 334732 w 605236"/>
                  <a:gd name="connsiteY20" fmla="*/ 308064 h 595643"/>
                  <a:gd name="connsiteX21" fmla="*/ 322722 w 605236"/>
                  <a:gd name="connsiteY21" fmla="*/ 290458 h 595643"/>
                  <a:gd name="connsiteX22" fmla="*/ 322722 w 605236"/>
                  <a:gd name="connsiteY22" fmla="*/ 289693 h 595643"/>
                  <a:gd name="connsiteX23" fmla="*/ 324127 w 605236"/>
                  <a:gd name="connsiteY23" fmla="*/ 280762 h 595643"/>
                  <a:gd name="connsiteX24" fmla="*/ 357987 w 605236"/>
                  <a:gd name="connsiteY24" fmla="*/ 252695 h 595643"/>
                  <a:gd name="connsiteX25" fmla="*/ 175276 w 605236"/>
                  <a:gd name="connsiteY25" fmla="*/ 50313 h 595643"/>
                  <a:gd name="connsiteX26" fmla="*/ 303670 w 605236"/>
                  <a:gd name="connsiteY26" fmla="*/ 178531 h 595643"/>
                  <a:gd name="connsiteX27" fmla="*/ 175276 w 605236"/>
                  <a:gd name="connsiteY27" fmla="*/ 306749 h 595643"/>
                  <a:gd name="connsiteX28" fmla="*/ 46882 w 605236"/>
                  <a:gd name="connsiteY28" fmla="*/ 178531 h 595643"/>
                  <a:gd name="connsiteX29" fmla="*/ 175276 w 605236"/>
                  <a:gd name="connsiteY29" fmla="*/ 50313 h 595643"/>
                  <a:gd name="connsiteX30" fmla="*/ 455527 w 605236"/>
                  <a:gd name="connsiteY30" fmla="*/ 0 h 595643"/>
                  <a:gd name="connsiteX31" fmla="*/ 562928 w 605236"/>
                  <a:gd name="connsiteY31" fmla="*/ 107260 h 595643"/>
                  <a:gd name="connsiteX32" fmla="*/ 455527 w 605236"/>
                  <a:gd name="connsiteY32" fmla="*/ 214520 h 595643"/>
                  <a:gd name="connsiteX33" fmla="*/ 348126 w 605236"/>
                  <a:gd name="connsiteY33" fmla="*/ 107260 h 595643"/>
                  <a:gd name="connsiteX34" fmla="*/ 455527 w 605236"/>
                  <a:gd name="connsiteY34" fmla="*/ 0 h 595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5236" h="595643">
                    <a:moveTo>
                      <a:pt x="60025" y="344571"/>
                    </a:moveTo>
                    <a:lnTo>
                      <a:pt x="290527" y="344571"/>
                    </a:lnTo>
                    <a:cubicBezTo>
                      <a:pt x="308671" y="344571"/>
                      <a:pt x="325793" y="358605"/>
                      <a:pt x="329370" y="376465"/>
                    </a:cubicBezTo>
                    <a:lnTo>
                      <a:pt x="349814" y="479931"/>
                    </a:lnTo>
                    <a:cubicBezTo>
                      <a:pt x="353136" y="496898"/>
                      <a:pt x="344959" y="518331"/>
                      <a:pt x="331031" y="528793"/>
                    </a:cubicBezTo>
                    <a:cubicBezTo>
                      <a:pt x="327454" y="531472"/>
                      <a:pt x="241079" y="595643"/>
                      <a:pt x="175276" y="595643"/>
                    </a:cubicBezTo>
                    <a:cubicBezTo>
                      <a:pt x="109473" y="595643"/>
                      <a:pt x="23098" y="531472"/>
                      <a:pt x="19393" y="528793"/>
                    </a:cubicBezTo>
                    <a:cubicBezTo>
                      <a:pt x="5593" y="518331"/>
                      <a:pt x="-2584" y="496898"/>
                      <a:pt x="738" y="479931"/>
                    </a:cubicBezTo>
                    <a:lnTo>
                      <a:pt x="21182" y="376465"/>
                    </a:lnTo>
                    <a:cubicBezTo>
                      <a:pt x="24759" y="358605"/>
                      <a:pt x="41753" y="344571"/>
                      <a:pt x="60025" y="344571"/>
                    </a:cubicBezTo>
                    <a:close/>
                    <a:moveTo>
                      <a:pt x="357987" y="252695"/>
                    </a:moveTo>
                    <a:lnTo>
                      <a:pt x="553093" y="252695"/>
                    </a:lnTo>
                    <a:cubicBezTo>
                      <a:pt x="569065" y="252695"/>
                      <a:pt x="584142" y="265070"/>
                      <a:pt x="587208" y="280762"/>
                    </a:cubicBezTo>
                    <a:lnTo>
                      <a:pt x="604585" y="368409"/>
                    </a:lnTo>
                    <a:cubicBezTo>
                      <a:pt x="607524" y="383208"/>
                      <a:pt x="600241" y="401834"/>
                      <a:pt x="588231" y="411020"/>
                    </a:cubicBezTo>
                    <a:cubicBezTo>
                      <a:pt x="585164" y="413316"/>
                      <a:pt x="511696" y="467920"/>
                      <a:pt x="455476" y="467920"/>
                    </a:cubicBezTo>
                    <a:cubicBezTo>
                      <a:pt x="440272" y="467920"/>
                      <a:pt x="422384" y="463838"/>
                      <a:pt x="402323" y="455928"/>
                    </a:cubicBezTo>
                    <a:cubicBezTo>
                      <a:pt x="395679" y="453249"/>
                      <a:pt x="390824" y="447890"/>
                      <a:pt x="388524" y="440618"/>
                    </a:cubicBezTo>
                    <a:lnTo>
                      <a:pt x="388269" y="439725"/>
                    </a:lnTo>
                    <a:lnTo>
                      <a:pt x="371403" y="354503"/>
                    </a:lnTo>
                    <a:cubicBezTo>
                      <a:pt x="367697" y="335621"/>
                      <a:pt x="354537" y="318653"/>
                      <a:pt x="334732" y="308064"/>
                    </a:cubicBezTo>
                    <a:cubicBezTo>
                      <a:pt x="322722" y="301685"/>
                      <a:pt x="322722" y="291607"/>
                      <a:pt x="322722" y="290458"/>
                    </a:cubicBezTo>
                    <a:lnTo>
                      <a:pt x="322722" y="289693"/>
                    </a:lnTo>
                    <a:lnTo>
                      <a:pt x="324127" y="280762"/>
                    </a:lnTo>
                    <a:cubicBezTo>
                      <a:pt x="327194" y="265070"/>
                      <a:pt x="341888" y="252695"/>
                      <a:pt x="357987" y="252695"/>
                    </a:cubicBezTo>
                    <a:close/>
                    <a:moveTo>
                      <a:pt x="175276" y="50313"/>
                    </a:moveTo>
                    <a:cubicBezTo>
                      <a:pt x="246186" y="50313"/>
                      <a:pt x="303670" y="107718"/>
                      <a:pt x="303670" y="178531"/>
                    </a:cubicBezTo>
                    <a:cubicBezTo>
                      <a:pt x="303670" y="249344"/>
                      <a:pt x="246186" y="306749"/>
                      <a:pt x="175276" y="306749"/>
                    </a:cubicBezTo>
                    <a:cubicBezTo>
                      <a:pt x="104366" y="306749"/>
                      <a:pt x="46882" y="249344"/>
                      <a:pt x="46882" y="178531"/>
                    </a:cubicBezTo>
                    <a:cubicBezTo>
                      <a:pt x="46882" y="107718"/>
                      <a:pt x="104366" y="50313"/>
                      <a:pt x="175276" y="50313"/>
                    </a:cubicBezTo>
                    <a:close/>
                    <a:moveTo>
                      <a:pt x="455527" y="0"/>
                    </a:moveTo>
                    <a:cubicBezTo>
                      <a:pt x="514843" y="0"/>
                      <a:pt x="562928" y="48022"/>
                      <a:pt x="562928" y="107260"/>
                    </a:cubicBezTo>
                    <a:cubicBezTo>
                      <a:pt x="562928" y="166498"/>
                      <a:pt x="514843" y="214520"/>
                      <a:pt x="455527" y="214520"/>
                    </a:cubicBezTo>
                    <a:cubicBezTo>
                      <a:pt x="396211" y="214520"/>
                      <a:pt x="348126" y="166498"/>
                      <a:pt x="348126" y="107260"/>
                    </a:cubicBezTo>
                    <a:cubicBezTo>
                      <a:pt x="348126" y="48022"/>
                      <a:pt x="396211" y="0"/>
                      <a:pt x="455527" y="0"/>
                    </a:cubicBezTo>
                    <a:close/>
                  </a:path>
                </a:pathLst>
              </a:custGeom>
              <a:gradFill flip="none" rotWithShape="1">
                <a:gsLst>
                  <a:gs pos="40000">
                    <a:srgbClr val="FFFFFF">
                      <a:alpha val="75000"/>
                    </a:srgbClr>
                  </a:gs>
                  <a:gs pos="0">
                    <a:schemeClr val="bg1"/>
                  </a:gs>
                  <a:gs pos="83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gradFill>
                    <a:gsLst>
                      <a:gs pos="31000">
                        <a:schemeClr val="bg1"/>
                      </a:gs>
                      <a:gs pos="72000">
                        <a:schemeClr val="bg1">
                          <a:alpha val="0"/>
                        </a:schemeClr>
                      </a:gs>
                    </a:gsLst>
                    <a:lin ang="2700000" scaled="1"/>
                  </a:gra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D9247EA-C0C8-D5B0-49E9-B068C4D979A3}"/>
              </a:ext>
            </a:extLst>
          </p:cNvPr>
          <p:cNvGrpSpPr/>
          <p:nvPr/>
        </p:nvGrpSpPr>
        <p:grpSpPr>
          <a:xfrm>
            <a:off x="5078639" y="2133601"/>
            <a:ext cx="2229304" cy="2229304"/>
            <a:chOff x="5078639" y="2133601"/>
            <a:chExt cx="2229304" cy="2229304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80F809A-6001-0833-A75A-E571752AB0FE}"/>
                </a:ext>
              </a:extLst>
            </p:cNvPr>
            <p:cNvSpPr/>
            <p:nvPr/>
          </p:nvSpPr>
          <p:spPr>
            <a:xfrm>
              <a:off x="5269991" y="2324953"/>
              <a:ext cx="1846600" cy="184660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19000">
                    <a:schemeClr val="bg1"/>
                  </a:gs>
                  <a:gs pos="55000">
                    <a:schemeClr val="bg1">
                      <a:alpha val="0"/>
                    </a:schemeClr>
                  </a:gs>
                  <a:gs pos="81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93700" sx="102000" sy="102000" algn="ctr" rotWithShape="0">
                <a:schemeClr val="accent1"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4222AF7-8548-3EDB-730F-D0B3C0E21B19}"/>
                </a:ext>
              </a:extLst>
            </p:cNvPr>
            <p:cNvSpPr/>
            <p:nvPr/>
          </p:nvSpPr>
          <p:spPr>
            <a:xfrm>
              <a:off x="5078639" y="2133601"/>
              <a:ext cx="2229304" cy="2229304"/>
            </a:xfrm>
            <a:prstGeom prst="ellipse">
              <a:avLst/>
            </a:prstGeom>
            <a:noFill/>
            <a:ln w="31750" cap="flat" cmpd="sng" algn="ctr">
              <a:gradFill flip="none" rotWithShape="1">
                <a:gsLst>
                  <a:gs pos="0">
                    <a:schemeClr val="accent1"/>
                  </a:gs>
                  <a:gs pos="7000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users_94970">
              <a:extLst>
                <a:ext uri="{FF2B5EF4-FFF2-40B4-BE49-F238E27FC236}">
                  <a16:creationId xmlns:a16="http://schemas.microsoft.com/office/drawing/2014/main" id="{6E17F11E-51CF-84C6-4F55-53D45516F76F}"/>
                </a:ext>
              </a:extLst>
            </p:cNvPr>
            <p:cNvSpPr/>
            <p:nvPr/>
          </p:nvSpPr>
          <p:spPr>
            <a:xfrm>
              <a:off x="5663204" y="2637208"/>
              <a:ext cx="1130429" cy="1178664"/>
            </a:xfrm>
            <a:custGeom>
              <a:avLst/>
              <a:gdLst>
                <a:gd name="connsiteX0" fmla="*/ 291485 w 582977"/>
                <a:gd name="connsiteY0" fmla="*/ 247403 h 607851"/>
                <a:gd name="connsiteX1" fmla="*/ 330402 w 582977"/>
                <a:gd name="connsiteY1" fmla="*/ 291895 h 607851"/>
                <a:gd name="connsiteX2" fmla="*/ 291485 w 582977"/>
                <a:gd name="connsiteY2" fmla="*/ 336387 h 607851"/>
                <a:gd name="connsiteX3" fmla="*/ 252568 w 582977"/>
                <a:gd name="connsiteY3" fmla="*/ 291895 h 607851"/>
                <a:gd name="connsiteX4" fmla="*/ 291485 w 582977"/>
                <a:gd name="connsiteY4" fmla="*/ 247403 h 607851"/>
                <a:gd name="connsiteX5" fmla="*/ 83197 w 582977"/>
                <a:gd name="connsiteY5" fmla="*/ 232372 h 607851"/>
                <a:gd name="connsiteX6" fmla="*/ 110705 w 582977"/>
                <a:gd name="connsiteY6" fmla="*/ 244223 h 607851"/>
                <a:gd name="connsiteX7" fmla="*/ 124930 w 582977"/>
                <a:gd name="connsiteY7" fmla="*/ 245634 h 607851"/>
                <a:gd name="connsiteX8" fmla="*/ 134256 w 582977"/>
                <a:gd name="connsiteY8" fmla="*/ 244882 h 607851"/>
                <a:gd name="connsiteX9" fmla="*/ 134256 w 582977"/>
                <a:gd name="connsiteY9" fmla="*/ 470809 h 607851"/>
                <a:gd name="connsiteX10" fmla="*/ 157619 w 582977"/>
                <a:gd name="connsiteY10" fmla="*/ 494229 h 607851"/>
                <a:gd name="connsiteX11" fmla="*/ 241839 w 582977"/>
                <a:gd name="connsiteY11" fmla="*/ 494229 h 607851"/>
                <a:gd name="connsiteX12" fmla="*/ 241839 w 582977"/>
                <a:gd name="connsiteY12" fmla="*/ 429894 h 607851"/>
                <a:gd name="connsiteX13" fmla="*/ 212070 w 582977"/>
                <a:gd name="connsiteY13" fmla="*/ 479556 h 607851"/>
                <a:gd name="connsiteX14" fmla="*/ 195961 w 582977"/>
                <a:gd name="connsiteY14" fmla="*/ 488680 h 607851"/>
                <a:gd name="connsiteX15" fmla="*/ 186352 w 582977"/>
                <a:gd name="connsiteY15" fmla="*/ 485952 h 607851"/>
                <a:gd name="connsiteX16" fmla="*/ 179946 w 582977"/>
                <a:gd name="connsiteY16" fmla="*/ 460368 h 607851"/>
                <a:gd name="connsiteX17" fmla="*/ 239578 w 582977"/>
                <a:gd name="connsiteY17" fmla="*/ 361137 h 607851"/>
                <a:gd name="connsiteX18" fmla="*/ 256911 w 582977"/>
                <a:gd name="connsiteY18" fmla="*/ 352296 h 607851"/>
                <a:gd name="connsiteX19" fmla="*/ 326341 w 582977"/>
                <a:gd name="connsiteY19" fmla="*/ 352296 h 607851"/>
                <a:gd name="connsiteX20" fmla="*/ 343392 w 582977"/>
                <a:gd name="connsiteY20" fmla="*/ 361137 h 607851"/>
                <a:gd name="connsiteX21" fmla="*/ 403024 w 582977"/>
                <a:gd name="connsiteY21" fmla="*/ 460368 h 607851"/>
                <a:gd name="connsiteX22" fmla="*/ 396618 w 582977"/>
                <a:gd name="connsiteY22" fmla="*/ 485952 h 607851"/>
                <a:gd name="connsiteX23" fmla="*/ 387009 w 582977"/>
                <a:gd name="connsiteY23" fmla="*/ 488680 h 607851"/>
                <a:gd name="connsiteX24" fmla="*/ 370900 w 582977"/>
                <a:gd name="connsiteY24" fmla="*/ 479556 h 607851"/>
                <a:gd name="connsiteX25" fmla="*/ 341319 w 582977"/>
                <a:gd name="connsiteY25" fmla="*/ 430176 h 607851"/>
                <a:gd name="connsiteX26" fmla="*/ 341319 w 582977"/>
                <a:gd name="connsiteY26" fmla="*/ 494229 h 607851"/>
                <a:gd name="connsiteX27" fmla="*/ 425350 w 582977"/>
                <a:gd name="connsiteY27" fmla="*/ 494229 h 607851"/>
                <a:gd name="connsiteX28" fmla="*/ 448713 w 582977"/>
                <a:gd name="connsiteY28" fmla="*/ 470809 h 607851"/>
                <a:gd name="connsiteX29" fmla="*/ 448713 w 582977"/>
                <a:gd name="connsiteY29" fmla="*/ 244882 h 607851"/>
                <a:gd name="connsiteX30" fmla="*/ 458039 w 582977"/>
                <a:gd name="connsiteY30" fmla="*/ 245634 h 607851"/>
                <a:gd name="connsiteX31" fmla="*/ 472264 w 582977"/>
                <a:gd name="connsiteY31" fmla="*/ 244223 h 607851"/>
                <a:gd name="connsiteX32" fmla="*/ 499772 w 582977"/>
                <a:gd name="connsiteY32" fmla="*/ 232372 h 607851"/>
                <a:gd name="connsiteX33" fmla="*/ 541317 w 582977"/>
                <a:gd name="connsiteY33" fmla="*/ 245634 h 607851"/>
                <a:gd name="connsiteX34" fmla="*/ 541317 w 582977"/>
                <a:gd name="connsiteY34" fmla="*/ 549347 h 607851"/>
                <a:gd name="connsiteX35" fmla="*/ 553657 w 582977"/>
                <a:gd name="connsiteY35" fmla="*/ 549347 h 607851"/>
                <a:gd name="connsiteX36" fmla="*/ 582955 w 582977"/>
                <a:gd name="connsiteY36" fmla="*/ 578599 h 607851"/>
                <a:gd name="connsiteX37" fmla="*/ 553657 w 582977"/>
                <a:gd name="connsiteY37" fmla="*/ 607851 h 607851"/>
                <a:gd name="connsiteX38" fmla="*/ 29312 w 582977"/>
                <a:gd name="connsiteY38" fmla="*/ 607851 h 607851"/>
                <a:gd name="connsiteX39" fmla="*/ 14 w 582977"/>
                <a:gd name="connsiteY39" fmla="*/ 578599 h 607851"/>
                <a:gd name="connsiteX40" fmla="*/ 29312 w 582977"/>
                <a:gd name="connsiteY40" fmla="*/ 549347 h 607851"/>
                <a:gd name="connsiteX41" fmla="*/ 41653 w 582977"/>
                <a:gd name="connsiteY41" fmla="*/ 549347 h 607851"/>
                <a:gd name="connsiteX42" fmla="*/ 41653 w 582977"/>
                <a:gd name="connsiteY42" fmla="*/ 245634 h 607851"/>
                <a:gd name="connsiteX43" fmla="*/ 83197 w 582977"/>
                <a:gd name="connsiteY43" fmla="*/ 232372 h 607851"/>
                <a:gd name="connsiteX44" fmla="*/ 86782 w 582977"/>
                <a:gd name="connsiteY44" fmla="*/ 0 h 607851"/>
                <a:gd name="connsiteX45" fmla="*/ 496189 w 582977"/>
                <a:gd name="connsiteY45" fmla="*/ 0 h 607851"/>
                <a:gd name="connsiteX46" fmla="*/ 543667 w 582977"/>
                <a:gd name="connsiteY46" fmla="*/ 35275 h 607851"/>
                <a:gd name="connsiteX47" fmla="*/ 581254 w 582977"/>
                <a:gd name="connsiteY47" fmla="*/ 160948 h 607851"/>
                <a:gd name="connsiteX48" fmla="*/ 553276 w 582977"/>
                <a:gd name="connsiteY48" fmla="*/ 212685 h 607851"/>
                <a:gd name="connsiteX49" fmla="*/ 541312 w 582977"/>
                <a:gd name="connsiteY49" fmla="*/ 214378 h 607851"/>
                <a:gd name="connsiteX50" fmla="*/ 501464 w 582977"/>
                <a:gd name="connsiteY50" fmla="*/ 184747 h 607851"/>
                <a:gd name="connsiteX51" fmla="*/ 499203 w 582977"/>
                <a:gd name="connsiteY51" fmla="*/ 177410 h 607851"/>
                <a:gd name="connsiteX52" fmla="*/ 466138 w 582977"/>
                <a:gd name="connsiteY52" fmla="*/ 213625 h 607851"/>
                <a:gd name="connsiteX53" fmla="*/ 458036 w 582977"/>
                <a:gd name="connsiteY53" fmla="*/ 214378 h 607851"/>
                <a:gd name="connsiteX54" fmla="*/ 417246 w 582977"/>
                <a:gd name="connsiteY54" fmla="*/ 180890 h 607851"/>
                <a:gd name="connsiteX55" fmla="*/ 416210 w 582977"/>
                <a:gd name="connsiteY55" fmla="*/ 175811 h 607851"/>
                <a:gd name="connsiteX56" fmla="*/ 378906 w 582977"/>
                <a:gd name="connsiteY56" fmla="*/ 214190 h 607851"/>
                <a:gd name="connsiteX57" fmla="*/ 374667 w 582977"/>
                <a:gd name="connsiteY57" fmla="*/ 214378 h 607851"/>
                <a:gd name="connsiteX58" fmla="*/ 333311 w 582977"/>
                <a:gd name="connsiteY58" fmla="*/ 176939 h 607851"/>
                <a:gd name="connsiteX59" fmla="*/ 333029 w 582977"/>
                <a:gd name="connsiteY59" fmla="*/ 173835 h 607851"/>
                <a:gd name="connsiteX60" fmla="*/ 291485 w 582977"/>
                <a:gd name="connsiteY60" fmla="*/ 214378 h 607851"/>
                <a:gd name="connsiteX61" fmla="*/ 249942 w 582977"/>
                <a:gd name="connsiteY61" fmla="*/ 173835 h 607851"/>
                <a:gd name="connsiteX62" fmla="*/ 249659 w 582977"/>
                <a:gd name="connsiteY62" fmla="*/ 176939 h 607851"/>
                <a:gd name="connsiteX63" fmla="*/ 208304 w 582977"/>
                <a:gd name="connsiteY63" fmla="*/ 214378 h 607851"/>
                <a:gd name="connsiteX64" fmla="*/ 204065 w 582977"/>
                <a:gd name="connsiteY64" fmla="*/ 214190 h 607851"/>
                <a:gd name="connsiteX65" fmla="*/ 166760 w 582977"/>
                <a:gd name="connsiteY65" fmla="*/ 175811 h 607851"/>
                <a:gd name="connsiteX66" fmla="*/ 165818 w 582977"/>
                <a:gd name="connsiteY66" fmla="*/ 180890 h 607851"/>
                <a:gd name="connsiteX67" fmla="*/ 124934 w 582977"/>
                <a:gd name="connsiteY67" fmla="*/ 214378 h 607851"/>
                <a:gd name="connsiteX68" fmla="*/ 116833 w 582977"/>
                <a:gd name="connsiteY68" fmla="*/ 213625 h 607851"/>
                <a:gd name="connsiteX69" fmla="*/ 83767 w 582977"/>
                <a:gd name="connsiteY69" fmla="*/ 177410 h 607851"/>
                <a:gd name="connsiteX70" fmla="*/ 81601 w 582977"/>
                <a:gd name="connsiteY70" fmla="*/ 184747 h 607851"/>
                <a:gd name="connsiteX71" fmla="*/ 41658 w 582977"/>
                <a:gd name="connsiteY71" fmla="*/ 214378 h 607851"/>
                <a:gd name="connsiteX72" fmla="*/ 29789 w 582977"/>
                <a:gd name="connsiteY72" fmla="*/ 212685 h 607851"/>
                <a:gd name="connsiteX73" fmla="*/ 1716 w 582977"/>
                <a:gd name="connsiteY73" fmla="*/ 160948 h 607851"/>
                <a:gd name="connsiteX74" fmla="*/ 39303 w 582977"/>
                <a:gd name="connsiteY74" fmla="*/ 35275 h 607851"/>
                <a:gd name="connsiteX75" fmla="*/ 86782 w 582977"/>
                <a:gd name="connsiteY75" fmla="*/ 0 h 60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82977" h="607851">
                  <a:moveTo>
                    <a:pt x="291485" y="247403"/>
                  </a:moveTo>
                  <a:cubicBezTo>
                    <a:pt x="312978" y="247403"/>
                    <a:pt x="330402" y="267323"/>
                    <a:pt x="330402" y="291895"/>
                  </a:cubicBezTo>
                  <a:cubicBezTo>
                    <a:pt x="330402" y="316467"/>
                    <a:pt x="312978" y="336387"/>
                    <a:pt x="291485" y="336387"/>
                  </a:cubicBezTo>
                  <a:cubicBezTo>
                    <a:pt x="269992" y="336387"/>
                    <a:pt x="252568" y="316467"/>
                    <a:pt x="252568" y="291895"/>
                  </a:cubicBezTo>
                  <a:cubicBezTo>
                    <a:pt x="252568" y="267323"/>
                    <a:pt x="269992" y="247403"/>
                    <a:pt x="291485" y="247403"/>
                  </a:cubicBezTo>
                  <a:close/>
                  <a:moveTo>
                    <a:pt x="83197" y="232372"/>
                  </a:moveTo>
                  <a:cubicBezTo>
                    <a:pt x="91205" y="238015"/>
                    <a:pt x="100437" y="242154"/>
                    <a:pt x="110705" y="244223"/>
                  </a:cubicBezTo>
                  <a:cubicBezTo>
                    <a:pt x="115510" y="245164"/>
                    <a:pt x="120220" y="245634"/>
                    <a:pt x="124930" y="245634"/>
                  </a:cubicBezTo>
                  <a:cubicBezTo>
                    <a:pt x="128133" y="245634"/>
                    <a:pt x="131148" y="245258"/>
                    <a:pt x="134256" y="244882"/>
                  </a:cubicBezTo>
                  <a:lnTo>
                    <a:pt x="134256" y="470809"/>
                  </a:lnTo>
                  <a:cubicBezTo>
                    <a:pt x="134256" y="483695"/>
                    <a:pt x="144713" y="494229"/>
                    <a:pt x="157619" y="494229"/>
                  </a:cubicBezTo>
                  <a:lnTo>
                    <a:pt x="241839" y="494229"/>
                  </a:lnTo>
                  <a:lnTo>
                    <a:pt x="241839" y="429894"/>
                  </a:lnTo>
                  <a:lnTo>
                    <a:pt x="212070" y="479556"/>
                  </a:lnTo>
                  <a:cubicBezTo>
                    <a:pt x="208490" y="485388"/>
                    <a:pt x="202367" y="488680"/>
                    <a:pt x="195961" y="488680"/>
                  </a:cubicBezTo>
                  <a:cubicBezTo>
                    <a:pt x="192758" y="488680"/>
                    <a:pt x="189366" y="487833"/>
                    <a:pt x="186352" y="485952"/>
                  </a:cubicBezTo>
                  <a:cubicBezTo>
                    <a:pt x="177497" y="480685"/>
                    <a:pt x="174670" y="469210"/>
                    <a:pt x="179946" y="460368"/>
                  </a:cubicBezTo>
                  <a:lnTo>
                    <a:pt x="239578" y="361137"/>
                  </a:lnTo>
                  <a:cubicBezTo>
                    <a:pt x="243252" y="354835"/>
                    <a:pt x="250129" y="351826"/>
                    <a:pt x="256911" y="352296"/>
                  </a:cubicBezTo>
                  <a:cubicBezTo>
                    <a:pt x="257288" y="352202"/>
                    <a:pt x="325870" y="352202"/>
                    <a:pt x="326341" y="352296"/>
                  </a:cubicBezTo>
                  <a:cubicBezTo>
                    <a:pt x="333029" y="351920"/>
                    <a:pt x="339718" y="354929"/>
                    <a:pt x="343392" y="361137"/>
                  </a:cubicBezTo>
                  <a:lnTo>
                    <a:pt x="403024" y="460368"/>
                  </a:lnTo>
                  <a:cubicBezTo>
                    <a:pt x="408299" y="469210"/>
                    <a:pt x="405473" y="480685"/>
                    <a:pt x="396618" y="485952"/>
                  </a:cubicBezTo>
                  <a:cubicBezTo>
                    <a:pt x="393603" y="487833"/>
                    <a:pt x="390212" y="488680"/>
                    <a:pt x="387009" y="488680"/>
                  </a:cubicBezTo>
                  <a:cubicBezTo>
                    <a:pt x="380603" y="488680"/>
                    <a:pt x="374479" y="485388"/>
                    <a:pt x="370900" y="479556"/>
                  </a:cubicBezTo>
                  <a:lnTo>
                    <a:pt x="341319" y="430176"/>
                  </a:lnTo>
                  <a:lnTo>
                    <a:pt x="341319" y="494229"/>
                  </a:lnTo>
                  <a:lnTo>
                    <a:pt x="425350" y="494229"/>
                  </a:lnTo>
                  <a:cubicBezTo>
                    <a:pt x="438256" y="494229"/>
                    <a:pt x="448713" y="483695"/>
                    <a:pt x="448713" y="470809"/>
                  </a:cubicBezTo>
                  <a:lnTo>
                    <a:pt x="448713" y="244882"/>
                  </a:lnTo>
                  <a:cubicBezTo>
                    <a:pt x="451822" y="245258"/>
                    <a:pt x="454836" y="245634"/>
                    <a:pt x="458039" y="245634"/>
                  </a:cubicBezTo>
                  <a:cubicBezTo>
                    <a:pt x="462750" y="245634"/>
                    <a:pt x="467554" y="245164"/>
                    <a:pt x="472264" y="244223"/>
                  </a:cubicBezTo>
                  <a:cubicBezTo>
                    <a:pt x="482533" y="242154"/>
                    <a:pt x="491765" y="238015"/>
                    <a:pt x="499772" y="232372"/>
                  </a:cubicBezTo>
                  <a:cubicBezTo>
                    <a:pt x="511736" y="240649"/>
                    <a:pt x="526150" y="245634"/>
                    <a:pt x="541317" y="245634"/>
                  </a:cubicBezTo>
                  <a:lnTo>
                    <a:pt x="541317" y="549347"/>
                  </a:lnTo>
                  <a:lnTo>
                    <a:pt x="553657" y="549347"/>
                  </a:lnTo>
                  <a:cubicBezTo>
                    <a:pt x="569861" y="549347"/>
                    <a:pt x="582955" y="562515"/>
                    <a:pt x="582955" y="578599"/>
                  </a:cubicBezTo>
                  <a:cubicBezTo>
                    <a:pt x="582955" y="594777"/>
                    <a:pt x="569861" y="607851"/>
                    <a:pt x="553657" y="607851"/>
                  </a:cubicBezTo>
                  <a:lnTo>
                    <a:pt x="29312" y="607851"/>
                  </a:lnTo>
                  <a:cubicBezTo>
                    <a:pt x="13109" y="607851"/>
                    <a:pt x="14" y="594777"/>
                    <a:pt x="14" y="578599"/>
                  </a:cubicBezTo>
                  <a:cubicBezTo>
                    <a:pt x="14" y="562515"/>
                    <a:pt x="13109" y="549347"/>
                    <a:pt x="29312" y="549347"/>
                  </a:cubicBezTo>
                  <a:lnTo>
                    <a:pt x="41653" y="549347"/>
                  </a:lnTo>
                  <a:lnTo>
                    <a:pt x="41653" y="245634"/>
                  </a:lnTo>
                  <a:cubicBezTo>
                    <a:pt x="56820" y="245634"/>
                    <a:pt x="71233" y="240649"/>
                    <a:pt x="83197" y="232372"/>
                  </a:cubicBezTo>
                  <a:close/>
                  <a:moveTo>
                    <a:pt x="86782" y="0"/>
                  </a:moveTo>
                  <a:lnTo>
                    <a:pt x="496189" y="0"/>
                  </a:lnTo>
                  <a:cubicBezTo>
                    <a:pt x="518044" y="0"/>
                    <a:pt x="537356" y="14392"/>
                    <a:pt x="543667" y="35275"/>
                  </a:cubicBezTo>
                  <a:lnTo>
                    <a:pt x="581254" y="160948"/>
                  </a:lnTo>
                  <a:cubicBezTo>
                    <a:pt x="587754" y="182866"/>
                    <a:pt x="575319" y="206100"/>
                    <a:pt x="553276" y="212685"/>
                  </a:cubicBezTo>
                  <a:cubicBezTo>
                    <a:pt x="549225" y="213814"/>
                    <a:pt x="545269" y="214378"/>
                    <a:pt x="541312" y="214378"/>
                  </a:cubicBezTo>
                  <a:cubicBezTo>
                    <a:pt x="523413" y="214378"/>
                    <a:pt x="506834" y="202714"/>
                    <a:pt x="501464" y="184747"/>
                  </a:cubicBezTo>
                  <a:lnTo>
                    <a:pt x="499203" y="177410"/>
                  </a:lnTo>
                  <a:cubicBezTo>
                    <a:pt x="497319" y="194906"/>
                    <a:pt x="484413" y="209957"/>
                    <a:pt x="466138" y="213625"/>
                  </a:cubicBezTo>
                  <a:cubicBezTo>
                    <a:pt x="463406" y="214096"/>
                    <a:pt x="460674" y="214378"/>
                    <a:pt x="458036" y="214378"/>
                  </a:cubicBezTo>
                  <a:cubicBezTo>
                    <a:pt x="438536" y="214378"/>
                    <a:pt x="421109" y="200738"/>
                    <a:pt x="417246" y="180890"/>
                  </a:cubicBezTo>
                  <a:lnTo>
                    <a:pt x="416210" y="175811"/>
                  </a:lnTo>
                  <a:cubicBezTo>
                    <a:pt x="414797" y="195659"/>
                    <a:pt x="399348" y="212120"/>
                    <a:pt x="378906" y="214190"/>
                  </a:cubicBezTo>
                  <a:cubicBezTo>
                    <a:pt x="377493" y="214284"/>
                    <a:pt x="376080" y="214378"/>
                    <a:pt x="374667" y="214378"/>
                  </a:cubicBezTo>
                  <a:cubicBezTo>
                    <a:pt x="353565" y="214378"/>
                    <a:pt x="335478" y="198387"/>
                    <a:pt x="333311" y="176939"/>
                  </a:cubicBezTo>
                  <a:lnTo>
                    <a:pt x="333029" y="173835"/>
                  </a:lnTo>
                  <a:cubicBezTo>
                    <a:pt x="332464" y="196317"/>
                    <a:pt x="314094" y="214378"/>
                    <a:pt x="291485" y="214378"/>
                  </a:cubicBezTo>
                  <a:cubicBezTo>
                    <a:pt x="268876" y="214378"/>
                    <a:pt x="250507" y="196317"/>
                    <a:pt x="249942" y="173835"/>
                  </a:cubicBezTo>
                  <a:lnTo>
                    <a:pt x="249659" y="176939"/>
                  </a:lnTo>
                  <a:cubicBezTo>
                    <a:pt x="247492" y="198387"/>
                    <a:pt x="229405" y="214378"/>
                    <a:pt x="208304" y="214378"/>
                  </a:cubicBezTo>
                  <a:cubicBezTo>
                    <a:pt x="206891" y="214378"/>
                    <a:pt x="205478" y="214284"/>
                    <a:pt x="204065" y="214190"/>
                  </a:cubicBezTo>
                  <a:cubicBezTo>
                    <a:pt x="183623" y="212120"/>
                    <a:pt x="168267" y="195659"/>
                    <a:pt x="166760" y="175811"/>
                  </a:cubicBezTo>
                  <a:lnTo>
                    <a:pt x="165818" y="180890"/>
                  </a:lnTo>
                  <a:cubicBezTo>
                    <a:pt x="161862" y="200738"/>
                    <a:pt x="144434" y="214378"/>
                    <a:pt x="124934" y="214378"/>
                  </a:cubicBezTo>
                  <a:cubicBezTo>
                    <a:pt x="122296" y="214378"/>
                    <a:pt x="119564" y="214096"/>
                    <a:pt x="116833" y="213625"/>
                  </a:cubicBezTo>
                  <a:cubicBezTo>
                    <a:pt x="98557" y="209957"/>
                    <a:pt x="85746" y="194906"/>
                    <a:pt x="83767" y="177410"/>
                  </a:cubicBezTo>
                  <a:lnTo>
                    <a:pt x="81601" y="184747"/>
                  </a:lnTo>
                  <a:cubicBezTo>
                    <a:pt x="76137" y="202714"/>
                    <a:pt x="59557" y="214378"/>
                    <a:pt x="41658" y="214378"/>
                  </a:cubicBezTo>
                  <a:cubicBezTo>
                    <a:pt x="37702" y="214378"/>
                    <a:pt x="33745" y="213814"/>
                    <a:pt x="29789" y="212685"/>
                  </a:cubicBezTo>
                  <a:cubicBezTo>
                    <a:pt x="7745" y="206100"/>
                    <a:pt x="-4784" y="182866"/>
                    <a:pt x="1716" y="160948"/>
                  </a:cubicBezTo>
                  <a:lnTo>
                    <a:pt x="39303" y="35275"/>
                  </a:lnTo>
                  <a:cubicBezTo>
                    <a:pt x="45615" y="14392"/>
                    <a:pt x="64927" y="0"/>
                    <a:pt x="86782" y="0"/>
                  </a:cubicBezTo>
                  <a:close/>
                </a:path>
              </a:pathLst>
            </a:custGeom>
            <a:gradFill flip="none" rotWithShape="1">
              <a:gsLst>
                <a:gs pos="40000">
                  <a:srgbClr val="FFFFFF">
                    <a:alpha val="75000"/>
                  </a:srgbClr>
                </a:gs>
                <a:gs pos="0">
                  <a:schemeClr val="bg1"/>
                </a:gs>
                <a:gs pos="83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gradFill>
                  <a:gsLst>
                    <a:gs pos="31000">
                      <a:schemeClr val="bg1"/>
                    </a:gs>
                    <a:gs pos="72000">
                      <a:schemeClr val="bg1">
                        <a:alpha val="0"/>
                      </a:schemeClr>
                    </a:gs>
                  </a:gsLst>
                  <a:lin ang="2700000" scaled="1"/>
                </a:gradFill>
                <a:cs typeface="+mn-ea"/>
                <a:sym typeface="+mn-lt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99141EA-4EEE-73E7-3EE0-77A96AD97E84}"/>
              </a:ext>
            </a:extLst>
          </p:cNvPr>
          <p:cNvGrpSpPr/>
          <p:nvPr/>
        </p:nvGrpSpPr>
        <p:grpSpPr>
          <a:xfrm>
            <a:off x="8075839" y="2133601"/>
            <a:ext cx="2229304" cy="2229304"/>
            <a:chOff x="8075839" y="2133601"/>
            <a:chExt cx="2229304" cy="2229304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B9C5836-9717-CE93-49AB-D11702880D62}"/>
                </a:ext>
              </a:extLst>
            </p:cNvPr>
            <p:cNvSpPr/>
            <p:nvPr/>
          </p:nvSpPr>
          <p:spPr>
            <a:xfrm>
              <a:off x="8267191" y="2324953"/>
              <a:ext cx="1846600" cy="184660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19000">
                    <a:schemeClr val="bg1"/>
                  </a:gs>
                  <a:gs pos="55000">
                    <a:schemeClr val="bg1">
                      <a:alpha val="0"/>
                    </a:schemeClr>
                  </a:gs>
                  <a:gs pos="81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93700" sx="102000" sy="102000" algn="ctr" rotWithShape="0">
                <a:schemeClr val="accent1"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63B0216-3D4A-3666-EA96-353436CD19F1}"/>
                </a:ext>
              </a:extLst>
            </p:cNvPr>
            <p:cNvSpPr/>
            <p:nvPr/>
          </p:nvSpPr>
          <p:spPr>
            <a:xfrm>
              <a:off x="8075839" y="2133601"/>
              <a:ext cx="2229304" cy="2229304"/>
            </a:xfrm>
            <a:prstGeom prst="ellipse">
              <a:avLst/>
            </a:prstGeom>
            <a:noFill/>
            <a:ln w="31750" cap="flat" cmpd="sng" algn="ctr">
              <a:gradFill flip="none" rotWithShape="1">
                <a:gsLst>
                  <a:gs pos="0">
                    <a:schemeClr val="accent1"/>
                  </a:gs>
                  <a:gs pos="7000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users_94970">
              <a:extLst>
                <a:ext uri="{FF2B5EF4-FFF2-40B4-BE49-F238E27FC236}">
                  <a16:creationId xmlns:a16="http://schemas.microsoft.com/office/drawing/2014/main" id="{9DC7CAFD-C56F-7B1C-983F-956E31A88867}"/>
                </a:ext>
              </a:extLst>
            </p:cNvPr>
            <p:cNvSpPr/>
            <p:nvPr/>
          </p:nvSpPr>
          <p:spPr>
            <a:xfrm>
              <a:off x="8701759" y="2609497"/>
              <a:ext cx="1135462" cy="1178664"/>
            </a:xfrm>
            <a:custGeom>
              <a:avLst/>
              <a:gdLst>
                <a:gd name="connsiteX0" fmla="*/ 358892 w 584211"/>
                <a:gd name="connsiteY0" fmla="*/ 389077 h 606439"/>
                <a:gd name="connsiteX1" fmla="*/ 358892 w 584211"/>
                <a:gd name="connsiteY1" fmla="*/ 531682 h 606439"/>
                <a:gd name="connsiteX2" fmla="*/ 361303 w 584211"/>
                <a:gd name="connsiteY2" fmla="*/ 531993 h 606439"/>
                <a:gd name="connsiteX3" fmla="*/ 545259 w 584211"/>
                <a:gd name="connsiteY3" fmla="*/ 531993 h 606439"/>
                <a:gd name="connsiteX4" fmla="*/ 561975 w 584211"/>
                <a:gd name="connsiteY4" fmla="*/ 515302 h 606439"/>
                <a:gd name="connsiteX5" fmla="*/ 561975 w 584211"/>
                <a:gd name="connsiteY5" fmla="*/ 389077 h 606439"/>
                <a:gd name="connsiteX6" fmla="*/ 408221 w 584211"/>
                <a:gd name="connsiteY6" fmla="*/ 350357 h 606439"/>
                <a:gd name="connsiteX7" fmla="*/ 521620 w 584211"/>
                <a:gd name="connsiteY7" fmla="*/ 350357 h 606439"/>
                <a:gd name="connsiteX8" fmla="*/ 521620 w 584211"/>
                <a:gd name="connsiteY8" fmla="*/ 355932 h 606439"/>
                <a:gd name="connsiteX9" fmla="*/ 408221 w 584211"/>
                <a:gd name="connsiteY9" fmla="*/ 355932 h 606439"/>
                <a:gd name="connsiteX10" fmla="*/ 389451 w 584211"/>
                <a:gd name="connsiteY10" fmla="*/ 345700 h 606439"/>
                <a:gd name="connsiteX11" fmla="*/ 396861 w 584211"/>
                <a:gd name="connsiteY11" fmla="*/ 353110 h 606439"/>
                <a:gd name="connsiteX12" fmla="*/ 389451 w 584211"/>
                <a:gd name="connsiteY12" fmla="*/ 360520 h 606439"/>
                <a:gd name="connsiteX13" fmla="*/ 382041 w 584211"/>
                <a:gd name="connsiteY13" fmla="*/ 353110 h 606439"/>
                <a:gd name="connsiteX14" fmla="*/ 389451 w 584211"/>
                <a:gd name="connsiteY14" fmla="*/ 345700 h 606439"/>
                <a:gd name="connsiteX15" fmla="*/ 408221 w 584211"/>
                <a:gd name="connsiteY15" fmla="*/ 323048 h 606439"/>
                <a:gd name="connsiteX16" fmla="*/ 521620 w 584211"/>
                <a:gd name="connsiteY16" fmla="*/ 323048 h 606439"/>
                <a:gd name="connsiteX17" fmla="*/ 521620 w 584211"/>
                <a:gd name="connsiteY17" fmla="*/ 328552 h 606439"/>
                <a:gd name="connsiteX18" fmla="*/ 408221 w 584211"/>
                <a:gd name="connsiteY18" fmla="*/ 328552 h 606439"/>
                <a:gd name="connsiteX19" fmla="*/ 389451 w 584211"/>
                <a:gd name="connsiteY19" fmla="*/ 318391 h 606439"/>
                <a:gd name="connsiteX20" fmla="*/ 396861 w 584211"/>
                <a:gd name="connsiteY20" fmla="*/ 325801 h 606439"/>
                <a:gd name="connsiteX21" fmla="*/ 389451 w 584211"/>
                <a:gd name="connsiteY21" fmla="*/ 333211 h 606439"/>
                <a:gd name="connsiteX22" fmla="*/ 382041 w 584211"/>
                <a:gd name="connsiteY22" fmla="*/ 325801 h 606439"/>
                <a:gd name="connsiteX23" fmla="*/ 389451 w 584211"/>
                <a:gd name="connsiteY23" fmla="*/ 318391 h 606439"/>
                <a:gd name="connsiteX24" fmla="*/ 408221 w 584211"/>
                <a:gd name="connsiteY24" fmla="*/ 294046 h 606439"/>
                <a:gd name="connsiteX25" fmla="*/ 521620 w 584211"/>
                <a:gd name="connsiteY25" fmla="*/ 294046 h 606439"/>
                <a:gd name="connsiteX26" fmla="*/ 521620 w 584211"/>
                <a:gd name="connsiteY26" fmla="*/ 299550 h 606439"/>
                <a:gd name="connsiteX27" fmla="*/ 408221 w 584211"/>
                <a:gd name="connsiteY27" fmla="*/ 299550 h 606439"/>
                <a:gd name="connsiteX28" fmla="*/ 389451 w 584211"/>
                <a:gd name="connsiteY28" fmla="*/ 289389 h 606439"/>
                <a:gd name="connsiteX29" fmla="*/ 396861 w 584211"/>
                <a:gd name="connsiteY29" fmla="*/ 296799 h 606439"/>
                <a:gd name="connsiteX30" fmla="*/ 389451 w 584211"/>
                <a:gd name="connsiteY30" fmla="*/ 304209 h 606439"/>
                <a:gd name="connsiteX31" fmla="*/ 382041 w 584211"/>
                <a:gd name="connsiteY31" fmla="*/ 296799 h 606439"/>
                <a:gd name="connsiteX32" fmla="*/ 389451 w 584211"/>
                <a:gd name="connsiteY32" fmla="*/ 289389 h 606439"/>
                <a:gd name="connsiteX33" fmla="*/ 53063 w 584211"/>
                <a:gd name="connsiteY33" fmla="*/ 284110 h 606439"/>
                <a:gd name="connsiteX34" fmla="*/ 74368 w 584211"/>
                <a:gd name="connsiteY34" fmla="*/ 307552 h 606439"/>
                <a:gd name="connsiteX35" fmla="*/ 51507 w 584211"/>
                <a:gd name="connsiteY35" fmla="*/ 333245 h 606439"/>
                <a:gd name="connsiteX36" fmla="*/ 46220 w 584211"/>
                <a:gd name="connsiteY36" fmla="*/ 332857 h 606439"/>
                <a:gd name="connsiteX37" fmla="*/ 46220 w 584211"/>
                <a:gd name="connsiteY37" fmla="*/ 284886 h 606439"/>
                <a:gd name="connsiteX38" fmla="*/ 53063 w 584211"/>
                <a:gd name="connsiteY38" fmla="*/ 284110 h 606439"/>
                <a:gd name="connsiteX39" fmla="*/ 133100 w 584211"/>
                <a:gd name="connsiteY39" fmla="*/ 282628 h 606439"/>
                <a:gd name="connsiteX40" fmla="*/ 151292 w 584211"/>
                <a:gd name="connsiteY40" fmla="*/ 308632 h 606439"/>
                <a:gd name="connsiteX41" fmla="*/ 133255 w 584211"/>
                <a:gd name="connsiteY41" fmla="*/ 335023 h 606439"/>
                <a:gd name="connsiteX42" fmla="*/ 115374 w 584211"/>
                <a:gd name="connsiteY42" fmla="*/ 309020 h 606439"/>
                <a:gd name="connsiteX43" fmla="*/ 133100 w 584211"/>
                <a:gd name="connsiteY43" fmla="*/ 282628 h 606439"/>
                <a:gd name="connsiteX44" fmla="*/ 51470 w 584211"/>
                <a:gd name="connsiteY44" fmla="*/ 271392 h 606439"/>
                <a:gd name="connsiteX45" fmla="*/ 31411 w 584211"/>
                <a:gd name="connsiteY45" fmla="*/ 273410 h 606439"/>
                <a:gd name="connsiteX46" fmla="*/ 31411 w 584211"/>
                <a:gd name="connsiteY46" fmla="*/ 344673 h 606439"/>
                <a:gd name="connsiteX47" fmla="*/ 48205 w 584211"/>
                <a:gd name="connsiteY47" fmla="*/ 346148 h 606439"/>
                <a:gd name="connsiteX48" fmla="*/ 79382 w 584211"/>
                <a:gd name="connsiteY48" fmla="*/ 337376 h 606439"/>
                <a:gd name="connsiteX49" fmla="*/ 90967 w 584211"/>
                <a:gd name="connsiteY49" fmla="*/ 307023 h 606439"/>
                <a:gd name="connsiteX50" fmla="*/ 79227 w 584211"/>
                <a:gd name="connsiteY50" fmla="*/ 278766 h 606439"/>
                <a:gd name="connsiteX51" fmla="*/ 51470 w 584211"/>
                <a:gd name="connsiteY51" fmla="*/ 271392 h 606439"/>
                <a:gd name="connsiteX52" fmla="*/ 133574 w 584211"/>
                <a:gd name="connsiteY52" fmla="*/ 268675 h 606439"/>
                <a:gd name="connsiteX53" fmla="*/ 98198 w 584211"/>
                <a:gd name="connsiteY53" fmla="*/ 309352 h 606439"/>
                <a:gd name="connsiteX54" fmla="*/ 132330 w 584211"/>
                <a:gd name="connsiteY54" fmla="*/ 348943 h 606439"/>
                <a:gd name="connsiteX55" fmla="*/ 169727 w 584211"/>
                <a:gd name="connsiteY55" fmla="*/ 308110 h 606439"/>
                <a:gd name="connsiteX56" fmla="*/ 133574 w 584211"/>
                <a:gd name="connsiteY56" fmla="*/ 268675 h 606439"/>
                <a:gd name="connsiteX57" fmla="*/ 408221 w 584211"/>
                <a:gd name="connsiteY57" fmla="*/ 267090 h 606439"/>
                <a:gd name="connsiteX58" fmla="*/ 521620 w 584211"/>
                <a:gd name="connsiteY58" fmla="*/ 267090 h 606439"/>
                <a:gd name="connsiteX59" fmla="*/ 521620 w 584211"/>
                <a:gd name="connsiteY59" fmla="*/ 272735 h 606439"/>
                <a:gd name="connsiteX60" fmla="*/ 408221 w 584211"/>
                <a:gd name="connsiteY60" fmla="*/ 272735 h 606439"/>
                <a:gd name="connsiteX61" fmla="*/ 221975 w 584211"/>
                <a:gd name="connsiteY61" fmla="*/ 266501 h 606439"/>
                <a:gd name="connsiteX62" fmla="*/ 177736 w 584211"/>
                <a:gd name="connsiteY62" fmla="*/ 310128 h 606439"/>
                <a:gd name="connsiteX63" fmla="*/ 220109 w 584211"/>
                <a:gd name="connsiteY63" fmla="*/ 351350 h 606439"/>
                <a:gd name="connsiteX64" fmla="*/ 241724 w 584211"/>
                <a:gd name="connsiteY64" fmla="*/ 348322 h 606439"/>
                <a:gd name="connsiteX65" fmla="*/ 238847 w 584211"/>
                <a:gd name="connsiteY65" fmla="*/ 333572 h 606439"/>
                <a:gd name="connsiteX66" fmla="*/ 222986 w 584211"/>
                <a:gd name="connsiteY66" fmla="*/ 335979 h 606439"/>
                <a:gd name="connsiteX67" fmla="*/ 196707 w 584211"/>
                <a:gd name="connsiteY67" fmla="*/ 309042 h 606439"/>
                <a:gd name="connsiteX68" fmla="*/ 222830 w 584211"/>
                <a:gd name="connsiteY68" fmla="*/ 281871 h 606439"/>
                <a:gd name="connsiteX69" fmla="*/ 238847 w 584211"/>
                <a:gd name="connsiteY69" fmla="*/ 284744 h 606439"/>
                <a:gd name="connsiteX70" fmla="*/ 242812 w 584211"/>
                <a:gd name="connsiteY70" fmla="*/ 269684 h 606439"/>
                <a:gd name="connsiteX71" fmla="*/ 221975 w 584211"/>
                <a:gd name="connsiteY71" fmla="*/ 266501 h 606439"/>
                <a:gd name="connsiteX72" fmla="*/ 324838 w 584211"/>
                <a:gd name="connsiteY72" fmla="*/ 265336 h 606439"/>
                <a:gd name="connsiteX73" fmla="*/ 300891 w 584211"/>
                <a:gd name="connsiteY73" fmla="*/ 265957 h 606439"/>
                <a:gd name="connsiteX74" fmla="*/ 293116 w 584211"/>
                <a:gd name="connsiteY74" fmla="*/ 281794 h 606439"/>
                <a:gd name="connsiteX75" fmla="*/ 286974 w 584211"/>
                <a:gd name="connsiteY75" fmla="*/ 296155 h 606439"/>
                <a:gd name="connsiteX76" fmla="*/ 286663 w 584211"/>
                <a:gd name="connsiteY76" fmla="*/ 296155 h 606439"/>
                <a:gd name="connsiteX77" fmla="*/ 279899 w 584211"/>
                <a:gd name="connsiteY77" fmla="*/ 282027 h 606439"/>
                <a:gd name="connsiteX78" fmla="*/ 272124 w 584211"/>
                <a:gd name="connsiteY78" fmla="*/ 266656 h 606439"/>
                <a:gd name="connsiteX79" fmla="*/ 249421 w 584211"/>
                <a:gd name="connsiteY79" fmla="*/ 267200 h 606439"/>
                <a:gd name="connsiteX80" fmla="*/ 273834 w 584211"/>
                <a:gd name="connsiteY80" fmla="*/ 308576 h 606439"/>
                <a:gd name="connsiteX81" fmla="*/ 248488 w 584211"/>
                <a:gd name="connsiteY81" fmla="*/ 350884 h 606439"/>
                <a:gd name="connsiteX82" fmla="*/ 271035 w 584211"/>
                <a:gd name="connsiteY82" fmla="*/ 351505 h 606439"/>
                <a:gd name="connsiteX83" fmla="*/ 278421 w 584211"/>
                <a:gd name="connsiteY83" fmla="*/ 336290 h 606439"/>
                <a:gd name="connsiteX84" fmla="*/ 285341 w 584211"/>
                <a:gd name="connsiteY84" fmla="*/ 321074 h 606439"/>
                <a:gd name="connsiteX85" fmla="*/ 285652 w 584211"/>
                <a:gd name="connsiteY85" fmla="*/ 321074 h 606439"/>
                <a:gd name="connsiteX86" fmla="*/ 293660 w 584211"/>
                <a:gd name="connsiteY86" fmla="*/ 336522 h 606439"/>
                <a:gd name="connsiteX87" fmla="*/ 301980 w 584211"/>
                <a:gd name="connsiteY87" fmla="*/ 352359 h 606439"/>
                <a:gd name="connsiteX88" fmla="*/ 326238 w 584211"/>
                <a:gd name="connsiteY88" fmla="*/ 352980 h 606439"/>
                <a:gd name="connsiteX89" fmla="*/ 298714 w 584211"/>
                <a:gd name="connsiteY89" fmla="*/ 308110 h 606439"/>
                <a:gd name="connsiteX90" fmla="*/ 389451 w 584211"/>
                <a:gd name="connsiteY90" fmla="*/ 262574 h 606439"/>
                <a:gd name="connsiteX91" fmla="*/ 396861 w 584211"/>
                <a:gd name="connsiteY91" fmla="*/ 269984 h 606439"/>
                <a:gd name="connsiteX92" fmla="*/ 389451 w 584211"/>
                <a:gd name="connsiteY92" fmla="*/ 277394 h 606439"/>
                <a:gd name="connsiteX93" fmla="*/ 382041 w 584211"/>
                <a:gd name="connsiteY93" fmla="*/ 269984 h 606439"/>
                <a:gd name="connsiteX94" fmla="*/ 389451 w 584211"/>
                <a:gd name="connsiteY94" fmla="*/ 262574 h 606439"/>
                <a:gd name="connsiteX95" fmla="*/ 358892 w 584211"/>
                <a:gd name="connsiteY95" fmla="*/ 246317 h 606439"/>
                <a:gd name="connsiteX96" fmla="*/ 358892 w 584211"/>
                <a:gd name="connsiteY96" fmla="*/ 377976 h 606439"/>
                <a:gd name="connsiteX97" fmla="*/ 552800 w 584211"/>
                <a:gd name="connsiteY97" fmla="*/ 377976 h 606439"/>
                <a:gd name="connsiteX98" fmla="*/ 552800 w 584211"/>
                <a:gd name="connsiteY98" fmla="*/ 246317 h 606439"/>
                <a:gd name="connsiteX99" fmla="*/ 358892 w 584211"/>
                <a:gd name="connsiteY99" fmla="*/ 183127 h 606439"/>
                <a:gd name="connsiteX100" fmla="*/ 358892 w 584211"/>
                <a:gd name="connsiteY100" fmla="*/ 235139 h 606439"/>
                <a:gd name="connsiteX101" fmla="*/ 489512 w 584211"/>
                <a:gd name="connsiteY101" fmla="*/ 235139 h 606439"/>
                <a:gd name="connsiteX102" fmla="*/ 489512 w 584211"/>
                <a:gd name="connsiteY102" fmla="*/ 183127 h 606439"/>
                <a:gd name="connsiteX103" fmla="*/ 361303 w 584211"/>
                <a:gd name="connsiteY103" fmla="*/ 72971 h 606439"/>
                <a:gd name="connsiteX104" fmla="*/ 358892 w 584211"/>
                <a:gd name="connsiteY104" fmla="*/ 73204 h 606439"/>
                <a:gd name="connsiteX105" fmla="*/ 358892 w 584211"/>
                <a:gd name="connsiteY105" fmla="*/ 171949 h 606439"/>
                <a:gd name="connsiteX106" fmla="*/ 500630 w 584211"/>
                <a:gd name="connsiteY106" fmla="*/ 171949 h 606439"/>
                <a:gd name="connsiteX107" fmla="*/ 500630 w 584211"/>
                <a:gd name="connsiteY107" fmla="*/ 235139 h 606439"/>
                <a:gd name="connsiteX108" fmla="*/ 561975 w 584211"/>
                <a:gd name="connsiteY108" fmla="*/ 235139 h 606439"/>
                <a:gd name="connsiteX109" fmla="*/ 561975 w 584211"/>
                <a:gd name="connsiteY109" fmla="*/ 89662 h 606439"/>
                <a:gd name="connsiteX110" fmla="*/ 545259 w 584211"/>
                <a:gd name="connsiteY110" fmla="*/ 72971 h 606439"/>
                <a:gd name="connsiteX111" fmla="*/ 358892 w 584211"/>
                <a:gd name="connsiteY111" fmla="*/ 0 h 606439"/>
                <a:gd name="connsiteX112" fmla="*/ 358892 w 584211"/>
                <a:gd name="connsiteY112" fmla="*/ 50769 h 606439"/>
                <a:gd name="connsiteX113" fmla="*/ 361303 w 584211"/>
                <a:gd name="connsiteY113" fmla="*/ 50692 h 606439"/>
                <a:gd name="connsiteX114" fmla="*/ 545259 w 584211"/>
                <a:gd name="connsiteY114" fmla="*/ 50692 h 606439"/>
                <a:gd name="connsiteX115" fmla="*/ 584211 w 584211"/>
                <a:gd name="connsiteY115" fmla="*/ 89662 h 606439"/>
                <a:gd name="connsiteX116" fmla="*/ 584211 w 584211"/>
                <a:gd name="connsiteY116" fmla="*/ 515225 h 606439"/>
                <a:gd name="connsiteX117" fmla="*/ 545259 w 584211"/>
                <a:gd name="connsiteY117" fmla="*/ 554195 h 606439"/>
                <a:gd name="connsiteX118" fmla="*/ 361303 w 584211"/>
                <a:gd name="connsiteY118" fmla="*/ 554195 h 606439"/>
                <a:gd name="connsiteX119" fmla="*/ 358892 w 584211"/>
                <a:gd name="connsiteY119" fmla="*/ 554117 h 606439"/>
                <a:gd name="connsiteX120" fmla="*/ 358892 w 584211"/>
                <a:gd name="connsiteY120" fmla="*/ 606439 h 606439"/>
                <a:gd name="connsiteX121" fmla="*/ 0 w 584211"/>
                <a:gd name="connsiteY121" fmla="*/ 557377 h 606439"/>
                <a:gd name="connsiteX122" fmla="*/ 0 w 584211"/>
                <a:gd name="connsiteY122" fmla="*/ 47820 h 60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84211" h="606439">
                  <a:moveTo>
                    <a:pt x="358892" y="389077"/>
                  </a:moveTo>
                  <a:lnTo>
                    <a:pt x="358892" y="531682"/>
                  </a:lnTo>
                  <a:cubicBezTo>
                    <a:pt x="359670" y="531837"/>
                    <a:pt x="360525" y="531993"/>
                    <a:pt x="361303" y="531993"/>
                  </a:cubicBezTo>
                  <a:lnTo>
                    <a:pt x="545259" y="531993"/>
                  </a:lnTo>
                  <a:cubicBezTo>
                    <a:pt x="554433" y="531993"/>
                    <a:pt x="561975" y="524463"/>
                    <a:pt x="561975" y="515302"/>
                  </a:cubicBezTo>
                  <a:lnTo>
                    <a:pt x="561975" y="389077"/>
                  </a:lnTo>
                  <a:close/>
                  <a:moveTo>
                    <a:pt x="408221" y="350357"/>
                  </a:moveTo>
                  <a:lnTo>
                    <a:pt x="521620" y="350357"/>
                  </a:lnTo>
                  <a:lnTo>
                    <a:pt x="521620" y="355932"/>
                  </a:lnTo>
                  <a:lnTo>
                    <a:pt x="408221" y="355932"/>
                  </a:lnTo>
                  <a:close/>
                  <a:moveTo>
                    <a:pt x="389451" y="345700"/>
                  </a:moveTo>
                  <a:cubicBezTo>
                    <a:pt x="393543" y="345700"/>
                    <a:pt x="396861" y="349018"/>
                    <a:pt x="396861" y="353110"/>
                  </a:cubicBezTo>
                  <a:cubicBezTo>
                    <a:pt x="396861" y="357202"/>
                    <a:pt x="393543" y="360520"/>
                    <a:pt x="389451" y="360520"/>
                  </a:cubicBezTo>
                  <a:cubicBezTo>
                    <a:pt x="385359" y="360520"/>
                    <a:pt x="382041" y="357202"/>
                    <a:pt x="382041" y="353110"/>
                  </a:cubicBezTo>
                  <a:cubicBezTo>
                    <a:pt x="382041" y="349018"/>
                    <a:pt x="385359" y="345700"/>
                    <a:pt x="389451" y="345700"/>
                  </a:cubicBezTo>
                  <a:close/>
                  <a:moveTo>
                    <a:pt x="408221" y="323048"/>
                  </a:moveTo>
                  <a:lnTo>
                    <a:pt x="521620" y="323048"/>
                  </a:lnTo>
                  <a:lnTo>
                    <a:pt x="521620" y="328552"/>
                  </a:lnTo>
                  <a:lnTo>
                    <a:pt x="408221" y="328552"/>
                  </a:lnTo>
                  <a:close/>
                  <a:moveTo>
                    <a:pt x="389451" y="318391"/>
                  </a:moveTo>
                  <a:cubicBezTo>
                    <a:pt x="393543" y="318391"/>
                    <a:pt x="396861" y="321709"/>
                    <a:pt x="396861" y="325801"/>
                  </a:cubicBezTo>
                  <a:cubicBezTo>
                    <a:pt x="396861" y="329893"/>
                    <a:pt x="393543" y="333211"/>
                    <a:pt x="389451" y="333211"/>
                  </a:cubicBezTo>
                  <a:cubicBezTo>
                    <a:pt x="385359" y="333211"/>
                    <a:pt x="382041" y="329893"/>
                    <a:pt x="382041" y="325801"/>
                  </a:cubicBezTo>
                  <a:cubicBezTo>
                    <a:pt x="382041" y="321709"/>
                    <a:pt x="385359" y="318391"/>
                    <a:pt x="389451" y="318391"/>
                  </a:cubicBezTo>
                  <a:close/>
                  <a:moveTo>
                    <a:pt x="408221" y="294046"/>
                  </a:moveTo>
                  <a:lnTo>
                    <a:pt x="521620" y="294046"/>
                  </a:lnTo>
                  <a:lnTo>
                    <a:pt x="521620" y="299550"/>
                  </a:lnTo>
                  <a:lnTo>
                    <a:pt x="408221" y="299550"/>
                  </a:lnTo>
                  <a:close/>
                  <a:moveTo>
                    <a:pt x="389451" y="289389"/>
                  </a:moveTo>
                  <a:cubicBezTo>
                    <a:pt x="393543" y="289389"/>
                    <a:pt x="396861" y="292707"/>
                    <a:pt x="396861" y="296799"/>
                  </a:cubicBezTo>
                  <a:cubicBezTo>
                    <a:pt x="396861" y="300891"/>
                    <a:pt x="393543" y="304209"/>
                    <a:pt x="389451" y="304209"/>
                  </a:cubicBezTo>
                  <a:cubicBezTo>
                    <a:pt x="385359" y="304209"/>
                    <a:pt x="382041" y="300891"/>
                    <a:pt x="382041" y="296799"/>
                  </a:cubicBezTo>
                  <a:cubicBezTo>
                    <a:pt x="382041" y="292707"/>
                    <a:pt x="385359" y="289389"/>
                    <a:pt x="389451" y="289389"/>
                  </a:cubicBezTo>
                  <a:close/>
                  <a:moveTo>
                    <a:pt x="53063" y="284110"/>
                  </a:moveTo>
                  <a:cubicBezTo>
                    <a:pt x="66126" y="283955"/>
                    <a:pt x="74446" y="292028"/>
                    <a:pt x="74368" y="307552"/>
                  </a:cubicBezTo>
                  <a:cubicBezTo>
                    <a:pt x="74368" y="325405"/>
                    <a:pt x="65193" y="333633"/>
                    <a:pt x="51507" y="333245"/>
                  </a:cubicBezTo>
                  <a:cubicBezTo>
                    <a:pt x="49641" y="333245"/>
                    <a:pt x="47542" y="333167"/>
                    <a:pt x="46220" y="332857"/>
                  </a:cubicBezTo>
                  <a:lnTo>
                    <a:pt x="46220" y="284886"/>
                  </a:lnTo>
                  <a:cubicBezTo>
                    <a:pt x="47542" y="284576"/>
                    <a:pt x="49719" y="284188"/>
                    <a:pt x="53063" y="284110"/>
                  </a:cubicBezTo>
                  <a:close/>
                  <a:moveTo>
                    <a:pt x="133100" y="282628"/>
                  </a:moveTo>
                  <a:cubicBezTo>
                    <a:pt x="144839" y="282473"/>
                    <a:pt x="151292" y="294504"/>
                    <a:pt x="151292" y="308632"/>
                  </a:cubicBezTo>
                  <a:cubicBezTo>
                    <a:pt x="151292" y="323923"/>
                    <a:pt x="144684" y="335256"/>
                    <a:pt x="133255" y="335023"/>
                  </a:cubicBezTo>
                  <a:cubicBezTo>
                    <a:pt x="122060" y="334790"/>
                    <a:pt x="115374" y="324078"/>
                    <a:pt x="115374" y="309020"/>
                  </a:cubicBezTo>
                  <a:cubicBezTo>
                    <a:pt x="115374" y="294116"/>
                    <a:pt x="121827" y="282861"/>
                    <a:pt x="133100" y="282628"/>
                  </a:cubicBezTo>
                  <a:close/>
                  <a:moveTo>
                    <a:pt x="51470" y="271392"/>
                  </a:moveTo>
                  <a:cubicBezTo>
                    <a:pt x="43851" y="271624"/>
                    <a:pt x="36776" y="272323"/>
                    <a:pt x="31411" y="273410"/>
                  </a:cubicBezTo>
                  <a:lnTo>
                    <a:pt x="31411" y="344673"/>
                  </a:lnTo>
                  <a:cubicBezTo>
                    <a:pt x="35065" y="345294"/>
                    <a:pt x="40430" y="345993"/>
                    <a:pt x="48205" y="346148"/>
                  </a:cubicBezTo>
                  <a:cubicBezTo>
                    <a:pt x="61267" y="346537"/>
                    <a:pt x="72152" y="343742"/>
                    <a:pt x="79382" y="337376"/>
                  </a:cubicBezTo>
                  <a:cubicBezTo>
                    <a:pt x="86069" y="331399"/>
                    <a:pt x="90967" y="321462"/>
                    <a:pt x="90967" y="307023"/>
                  </a:cubicBezTo>
                  <a:cubicBezTo>
                    <a:pt x="90967" y="293671"/>
                    <a:pt x="86458" y="284433"/>
                    <a:pt x="79227" y="278766"/>
                  </a:cubicBezTo>
                  <a:cubicBezTo>
                    <a:pt x="72540" y="273410"/>
                    <a:pt x="64143" y="271081"/>
                    <a:pt x="51470" y="271392"/>
                  </a:cubicBezTo>
                  <a:close/>
                  <a:moveTo>
                    <a:pt x="133574" y="268675"/>
                  </a:moveTo>
                  <a:cubicBezTo>
                    <a:pt x="111959" y="269218"/>
                    <a:pt x="98198" y="286607"/>
                    <a:pt x="98198" y="309352"/>
                  </a:cubicBezTo>
                  <a:cubicBezTo>
                    <a:pt x="98198" y="331011"/>
                    <a:pt x="110638" y="348400"/>
                    <a:pt x="132330" y="348943"/>
                  </a:cubicBezTo>
                  <a:cubicBezTo>
                    <a:pt x="154411" y="349564"/>
                    <a:pt x="169727" y="334194"/>
                    <a:pt x="169727" y="308110"/>
                  </a:cubicBezTo>
                  <a:cubicBezTo>
                    <a:pt x="169727" y="286141"/>
                    <a:pt x="156743" y="268131"/>
                    <a:pt x="133574" y="268675"/>
                  </a:cubicBezTo>
                  <a:close/>
                  <a:moveTo>
                    <a:pt x="408221" y="267090"/>
                  </a:moveTo>
                  <a:lnTo>
                    <a:pt x="521620" y="267090"/>
                  </a:lnTo>
                  <a:lnTo>
                    <a:pt x="521620" y="272735"/>
                  </a:lnTo>
                  <a:lnTo>
                    <a:pt x="408221" y="272735"/>
                  </a:lnTo>
                  <a:close/>
                  <a:moveTo>
                    <a:pt x="221975" y="266501"/>
                  </a:moveTo>
                  <a:cubicBezTo>
                    <a:pt x="197173" y="267122"/>
                    <a:pt x="177736" y="282803"/>
                    <a:pt x="177736" y="310128"/>
                  </a:cubicBezTo>
                  <a:cubicBezTo>
                    <a:pt x="177736" y="332874"/>
                    <a:pt x="191886" y="350496"/>
                    <a:pt x="220109" y="351350"/>
                  </a:cubicBezTo>
                  <a:cubicBezTo>
                    <a:pt x="230294" y="351582"/>
                    <a:pt x="238225" y="349952"/>
                    <a:pt x="241724" y="348322"/>
                  </a:cubicBezTo>
                  <a:lnTo>
                    <a:pt x="238847" y="333572"/>
                  </a:lnTo>
                  <a:cubicBezTo>
                    <a:pt x="235037" y="334970"/>
                    <a:pt x="228662" y="336134"/>
                    <a:pt x="222986" y="335979"/>
                  </a:cubicBezTo>
                  <a:cubicBezTo>
                    <a:pt x="206348" y="335668"/>
                    <a:pt x="196707" y="325344"/>
                    <a:pt x="196707" y="309042"/>
                  </a:cubicBezTo>
                  <a:cubicBezTo>
                    <a:pt x="196707" y="291032"/>
                    <a:pt x="208058" y="282104"/>
                    <a:pt x="222830" y="281871"/>
                  </a:cubicBezTo>
                  <a:cubicBezTo>
                    <a:pt x="229595" y="281794"/>
                    <a:pt x="234959" y="283191"/>
                    <a:pt x="238847" y="284744"/>
                  </a:cubicBezTo>
                  <a:lnTo>
                    <a:pt x="242812" y="269684"/>
                  </a:lnTo>
                  <a:cubicBezTo>
                    <a:pt x="239391" y="268053"/>
                    <a:pt x="231849" y="266268"/>
                    <a:pt x="221975" y="266501"/>
                  </a:cubicBezTo>
                  <a:close/>
                  <a:moveTo>
                    <a:pt x="324838" y="265336"/>
                  </a:moveTo>
                  <a:lnTo>
                    <a:pt x="300891" y="265957"/>
                  </a:lnTo>
                  <a:lnTo>
                    <a:pt x="293116" y="281794"/>
                  </a:lnTo>
                  <a:cubicBezTo>
                    <a:pt x="290861" y="286840"/>
                    <a:pt x="289073" y="290644"/>
                    <a:pt x="286974" y="296155"/>
                  </a:cubicBezTo>
                  <a:lnTo>
                    <a:pt x="286663" y="296155"/>
                  </a:lnTo>
                  <a:cubicBezTo>
                    <a:pt x="284564" y="291342"/>
                    <a:pt x="282542" y="287150"/>
                    <a:pt x="279899" y="282027"/>
                  </a:cubicBezTo>
                  <a:lnTo>
                    <a:pt x="272124" y="266656"/>
                  </a:lnTo>
                  <a:lnTo>
                    <a:pt x="249421" y="267200"/>
                  </a:lnTo>
                  <a:lnTo>
                    <a:pt x="273834" y="308576"/>
                  </a:lnTo>
                  <a:lnTo>
                    <a:pt x="248488" y="350884"/>
                  </a:lnTo>
                  <a:lnTo>
                    <a:pt x="271035" y="351505"/>
                  </a:lnTo>
                  <a:lnTo>
                    <a:pt x="278421" y="336290"/>
                  </a:lnTo>
                  <a:cubicBezTo>
                    <a:pt x="281220" y="330390"/>
                    <a:pt x="283475" y="325965"/>
                    <a:pt x="285341" y="321074"/>
                  </a:cubicBezTo>
                  <a:lnTo>
                    <a:pt x="285652" y="321074"/>
                  </a:lnTo>
                  <a:cubicBezTo>
                    <a:pt x="288140" y="326042"/>
                    <a:pt x="290317" y="330467"/>
                    <a:pt x="293660" y="336522"/>
                  </a:cubicBezTo>
                  <a:lnTo>
                    <a:pt x="301980" y="352359"/>
                  </a:lnTo>
                  <a:lnTo>
                    <a:pt x="326238" y="352980"/>
                  </a:lnTo>
                  <a:lnTo>
                    <a:pt x="298714" y="308110"/>
                  </a:lnTo>
                  <a:close/>
                  <a:moveTo>
                    <a:pt x="389451" y="262574"/>
                  </a:moveTo>
                  <a:cubicBezTo>
                    <a:pt x="393543" y="262574"/>
                    <a:pt x="396861" y="265892"/>
                    <a:pt x="396861" y="269984"/>
                  </a:cubicBezTo>
                  <a:cubicBezTo>
                    <a:pt x="396861" y="274076"/>
                    <a:pt x="393543" y="277394"/>
                    <a:pt x="389451" y="277394"/>
                  </a:cubicBezTo>
                  <a:cubicBezTo>
                    <a:pt x="385359" y="277394"/>
                    <a:pt x="382041" y="274076"/>
                    <a:pt x="382041" y="269984"/>
                  </a:cubicBezTo>
                  <a:cubicBezTo>
                    <a:pt x="382041" y="265892"/>
                    <a:pt x="385359" y="262574"/>
                    <a:pt x="389451" y="262574"/>
                  </a:cubicBezTo>
                  <a:close/>
                  <a:moveTo>
                    <a:pt x="358892" y="246317"/>
                  </a:moveTo>
                  <a:lnTo>
                    <a:pt x="358892" y="377976"/>
                  </a:lnTo>
                  <a:lnTo>
                    <a:pt x="552800" y="377976"/>
                  </a:lnTo>
                  <a:lnTo>
                    <a:pt x="552800" y="246317"/>
                  </a:lnTo>
                  <a:close/>
                  <a:moveTo>
                    <a:pt x="358892" y="183127"/>
                  </a:moveTo>
                  <a:lnTo>
                    <a:pt x="358892" y="235139"/>
                  </a:lnTo>
                  <a:lnTo>
                    <a:pt x="489512" y="235139"/>
                  </a:lnTo>
                  <a:lnTo>
                    <a:pt x="489512" y="183127"/>
                  </a:lnTo>
                  <a:close/>
                  <a:moveTo>
                    <a:pt x="361303" y="72971"/>
                  </a:moveTo>
                  <a:cubicBezTo>
                    <a:pt x="360525" y="72971"/>
                    <a:pt x="359670" y="73049"/>
                    <a:pt x="358892" y="73204"/>
                  </a:cubicBezTo>
                  <a:lnTo>
                    <a:pt x="358892" y="171949"/>
                  </a:lnTo>
                  <a:lnTo>
                    <a:pt x="500630" y="171949"/>
                  </a:lnTo>
                  <a:lnTo>
                    <a:pt x="500630" y="235139"/>
                  </a:lnTo>
                  <a:lnTo>
                    <a:pt x="561975" y="235139"/>
                  </a:lnTo>
                  <a:lnTo>
                    <a:pt x="561975" y="89662"/>
                  </a:lnTo>
                  <a:cubicBezTo>
                    <a:pt x="561975" y="80424"/>
                    <a:pt x="554433" y="72971"/>
                    <a:pt x="545259" y="72971"/>
                  </a:cubicBezTo>
                  <a:close/>
                  <a:moveTo>
                    <a:pt x="358892" y="0"/>
                  </a:moveTo>
                  <a:lnTo>
                    <a:pt x="358892" y="50769"/>
                  </a:lnTo>
                  <a:cubicBezTo>
                    <a:pt x="359748" y="50769"/>
                    <a:pt x="360525" y="50692"/>
                    <a:pt x="361303" y="50692"/>
                  </a:cubicBezTo>
                  <a:lnTo>
                    <a:pt x="545259" y="50692"/>
                  </a:lnTo>
                  <a:cubicBezTo>
                    <a:pt x="566717" y="50692"/>
                    <a:pt x="584211" y="68158"/>
                    <a:pt x="584211" y="89662"/>
                  </a:cubicBezTo>
                  <a:lnTo>
                    <a:pt x="584211" y="515225"/>
                  </a:lnTo>
                  <a:cubicBezTo>
                    <a:pt x="584211" y="536728"/>
                    <a:pt x="566717" y="554195"/>
                    <a:pt x="545259" y="554195"/>
                  </a:cubicBezTo>
                  <a:lnTo>
                    <a:pt x="361303" y="554195"/>
                  </a:lnTo>
                  <a:cubicBezTo>
                    <a:pt x="360525" y="554195"/>
                    <a:pt x="359748" y="554117"/>
                    <a:pt x="358892" y="554117"/>
                  </a:cubicBezTo>
                  <a:lnTo>
                    <a:pt x="358892" y="606439"/>
                  </a:lnTo>
                  <a:lnTo>
                    <a:pt x="0" y="557377"/>
                  </a:lnTo>
                  <a:lnTo>
                    <a:pt x="0" y="47820"/>
                  </a:lnTo>
                  <a:close/>
                </a:path>
              </a:pathLst>
            </a:custGeom>
            <a:gradFill flip="none" rotWithShape="1">
              <a:gsLst>
                <a:gs pos="40000">
                  <a:srgbClr val="FFFFFF">
                    <a:alpha val="75000"/>
                  </a:srgbClr>
                </a:gs>
                <a:gs pos="0">
                  <a:schemeClr val="bg1"/>
                </a:gs>
                <a:gs pos="83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gradFill>
                  <a:gsLst>
                    <a:gs pos="31000">
                      <a:schemeClr val="bg1"/>
                    </a:gs>
                    <a:gs pos="72000">
                      <a:schemeClr val="bg1">
                        <a:alpha val="0"/>
                      </a:schemeClr>
                    </a:gs>
                  </a:gsLst>
                  <a:lin ang="2700000" scaled="1"/>
                </a:gradFill>
                <a:cs typeface="+mn-ea"/>
                <a:sym typeface="+mn-lt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02248051-AC3F-A24E-DA44-D450B029A1A6}"/>
              </a:ext>
            </a:extLst>
          </p:cNvPr>
          <p:cNvSpPr txBox="1"/>
          <p:nvPr/>
        </p:nvSpPr>
        <p:spPr>
          <a:xfrm>
            <a:off x="2149249" y="3422134"/>
            <a:ext cx="2093685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effectLst>
                  <a:outerShdw blurRad="787400" sx="102000" sy="102000" algn="ctr" rotWithShape="0">
                    <a:schemeClr val="accent1">
                      <a:lumMod val="50000"/>
                      <a:alpha val="48000"/>
                    </a:scheme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人力协助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8E6BE0D-6742-6F03-BBBA-D460C988420C}"/>
              </a:ext>
            </a:extLst>
          </p:cNvPr>
          <p:cNvSpPr txBox="1"/>
          <p:nvPr/>
        </p:nvSpPr>
        <p:spPr>
          <a:xfrm>
            <a:off x="5146449" y="3422134"/>
            <a:ext cx="2093685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effectLst>
                  <a:outerShdw blurRad="787400" sx="102000" sy="102000" algn="ctr" rotWithShape="0">
                    <a:schemeClr val="accent1">
                      <a:lumMod val="50000"/>
                      <a:alpha val="48000"/>
                    </a:scheme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供应商管理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3587E5D-AE1B-2BCA-7400-225A7CE151E3}"/>
              </a:ext>
            </a:extLst>
          </p:cNvPr>
          <p:cNvSpPr txBox="1"/>
          <p:nvPr/>
        </p:nvSpPr>
        <p:spPr>
          <a:xfrm>
            <a:off x="8143649" y="3422134"/>
            <a:ext cx="2093685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effectLst>
                  <a:outerShdw blurRad="787400" sx="102000" sy="102000" algn="ctr" rotWithShape="0">
                    <a:schemeClr val="accent1">
                      <a:lumMod val="50000"/>
                      <a:alpha val="48000"/>
                    </a:scheme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资料管理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38C15B26-E1AA-6DD5-082F-5773EDC46612}"/>
              </a:ext>
            </a:extLst>
          </p:cNvPr>
          <p:cNvSpPr/>
          <p:nvPr/>
        </p:nvSpPr>
        <p:spPr>
          <a:xfrm flipH="1">
            <a:off x="10559375" y="4687691"/>
            <a:ext cx="2835470" cy="2835470"/>
          </a:xfrm>
          <a:prstGeom prst="ellipse">
            <a:avLst/>
          </a:prstGeom>
          <a:gradFill>
            <a:gsLst>
              <a:gs pos="6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>
            <a:outerShdw blurRad="571500" dist="190500" dir="2700000" sx="99000" sy="99000" algn="tl" rotWithShape="0">
              <a:schemeClr val="accent1"/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92C66A3-FE47-0A92-3E25-010393E255E5}"/>
              </a:ext>
            </a:extLst>
          </p:cNvPr>
          <p:cNvSpPr/>
          <p:nvPr/>
        </p:nvSpPr>
        <p:spPr>
          <a:xfrm>
            <a:off x="2525486" y="5849257"/>
            <a:ext cx="7387771" cy="609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18000"/>
                </a:schemeClr>
              </a:gs>
              <a:gs pos="98558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7321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PDCA</a:t>
            </a:r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循环分析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9C07530-D340-387F-4E92-E6CC7936BEEB}"/>
              </a:ext>
            </a:extLst>
          </p:cNvPr>
          <p:cNvSpPr txBox="1"/>
          <p:nvPr/>
        </p:nvSpPr>
        <p:spPr>
          <a:xfrm>
            <a:off x="2287144" y="1724879"/>
            <a:ext cx="1685925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r"/>
            <a:r>
              <a:rPr lang="zh-CN" altLang="en-US" sz="2400" dirty="0">
                <a:gradFill flip="none" rotWithShape="1">
                  <a:gsLst>
                    <a:gs pos="600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n-ea"/>
                <a:sym typeface="+mn-lt"/>
              </a:rPr>
              <a:t>计划阶段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3D44879-2757-3602-E4FC-BECE13086C63}"/>
              </a:ext>
            </a:extLst>
          </p:cNvPr>
          <p:cNvSpPr txBox="1"/>
          <p:nvPr/>
        </p:nvSpPr>
        <p:spPr>
          <a:xfrm>
            <a:off x="879349" y="2164160"/>
            <a:ext cx="3093720" cy="14616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要通过市场调查、用户访问等，摸清用户对产品质量的要求，确定质量政策、质量目标和质量计划等。包括现状调查、分析、确定要因、制定计划。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23EFF78-C3E1-1C0C-A224-D667DA663E39}"/>
              </a:ext>
            </a:extLst>
          </p:cNvPr>
          <p:cNvSpPr txBox="1"/>
          <p:nvPr/>
        </p:nvSpPr>
        <p:spPr>
          <a:xfrm>
            <a:off x="2296669" y="3829904"/>
            <a:ext cx="1685925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r"/>
            <a:r>
              <a:rPr lang="zh-CN" altLang="en-US" sz="2400" dirty="0">
                <a:gradFill flip="none" rotWithShape="1">
                  <a:gsLst>
                    <a:gs pos="600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n-ea"/>
                <a:sym typeface="+mn-lt"/>
              </a:rPr>
              <a:t>处理阶段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63922F-BCC1-904A-BFF6-A47D77A65B5B}"/>
              </a:ext>
            </a:extLst>
          </p:cNvPr>
          <p:cNvSpPr txBox="1"/>
          <p:nvPr/>
        </p:nvSpPr>
        <p:spPr>
          <a:xfrm>
            <a:off x="888874" y="4269185"/>
            <a:ext cx="3093720" cy="14616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主要是根据检查结果，采取相应措施。巩固成绩，把成功的经验尽可能纳入标准，进行标准化，遗留问题则转入下一个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PDCA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循环去解决。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C578C6-3227-AFE2-AD11-93CF42163EDE}"/>
              </a:ext>
            </a:extLst>
          </p:cNvPr>
          <p:cNvSpPr txBox="1"/>
          <p:nvPr/>
        </p:nvSpPr>
        <p:spPr>
          <a:xfrm>
            <a:off x="8218932" y="1724879"/>
            <a:ext cx="2407557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gradFill flip="none" rotWithShape="1">
                  <a:gsLst>
                    <a:gs pos="600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n-ea"/>
                <a:sym typeface="+mn-lt"/>
              </a:rPr>
              <a:t>设计和执行阶段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85E3961-406F-2FDE-D7FE-3EE00138F809}"/>
              </a:ext>
            </a:extLst>
          </p:cNvPr>
          <p:cNvSpPr txBox="1"/>
          <p:nvPr/>
        </p:nvSpPr>
        <p:spPr>
          <a:xfrm>
            <a:off x="8218932" y="2164160"/>
            <a:ext cx="3093720" cy="14616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实施上一阶段所规定的内容。根据质量标准进行产品设计、试制、试验及计划执行前的人员培训。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CC36108-DD08-42EF-B37E-8C07EA23CFA5}"/>
              </a:ext>
            </a:extLst>
          </p:cNvPr>
          <p:cNvSpPr txBox="1"/>
          <p:nvPr/>
        </p:nvSpPr>
        <p:spPr>
          <a:xfrm>
            <a:off x="8218932" y="3829904"/>
            <a:ext cx="1685925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gradFill flip="none" rotWithShape="1">
                  <a:gsLst>
                    <a:gs pos="600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n-ea"/>
                <a:sym typeface="+mn-lt"/>
              </a:rPr>
              <a:t>检查阶段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EA7BCF8-7DB1-937F-6361-435B5D8E6854}"/>
              </a:ext>
            </a:extLst>
          </p:cNvPr>
          <p:cNvSpPr txBox="1"/>
          <p:nvPr/>
        </p:nvSpPr>
        <p:spPr>
          <a:xfrm>
            <a:off x="8218932" y="4269185"/>
            <a:ext cx="3093720" cy="14616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要通过市场调查、用户访问等，摸清用户对产品质量的要求，确定质量政策、质量目标和质量计划等。包括现状调查、分析、确定要因、制定计划。</a:t>
            </a:r>
          </a:p>
        </p:txBody>
      </p:sp>
      <p:sp>
        <p:nvSpPr>
          <p:cNvPr id="11" name="Google Shape;643;p39">
            <a:extLst>
              <a:ext uri="{FF2B5EF4-FFF2-40B4-BE49-F238E27FC236}">
                <a16:creationId xmlns:a16="http://schemas.microsoft.com/office/drawing/2014/main" id="{5D42DC6C-C09A-1880-077C-0942D5E3959E}"/>
              </a:ext>
            </a:extLst>
          </p:cNvPr>
          <p:cNvSpPr/>
          <p:nvPr/>
        </p:nvSpPr>
        <p:spPr>
          <a:xfrm>
            <a:off x="5560803" y="3720717"/>
            <a:ext cx="2308716" cy="1553910"/>
          </a:xfrm>
          <a:custGeom>
            <a:avLst/>
            <a:gdLst/>
            <a:ahLst/>
            <a:cxnLst/>
            <a:rect l="l" t="t" r="r" b="b"/>
            <a:pathLst>
              <a:path w="784" h="540" extrusionOk="0">
                <a:moveTo>
                  <a:pt x="182" y="177"/>
                </a:moveTo>
                <a:cubicBezTo>
                  <a:pt x="82" y="177"/>
                  <a:pt x="0" y="259"/>
                  <a:pt x="0" y="359"/>
                </a:cubicBezTo>
                <a:cubicBezTo>
                  <a:pt x="0" y="459"/>
                  <a:pt x="82" y="540"/>
                  <a:pt x="182" y="540"/>
                </a:cubicBezTo>
                <a:cubicBezTo>
                  <a:pt x="481" y="540"/>
                  <a:pt x="731" y="325"/>
                  <a:pt x="784" y="42"/>
                </a:cubicBezTo>
                <a:cubicBezTo>
                  <a:pt x="747" y="97"/>
                  <a:pt x="684" y="133"/>
                  <a:pt x="613" y="133"/>
                </a:cubicBezTo>
                <a:cubicBezTo>
                  <a:pt x="525" y="133"/>
                  <a:pt x="450" y="78"/>
                  <a:pt x="421" y="0"/>
                </a:cubicBezTo>
                <a:cubicBezTo>
                  <a:pt x="390" y="102"/>
                  <a:pt x="294" y="177"/>
                  <a:pt x="182" y="17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 panose="020B0604020202020204" pitchFamily="34" charset="0"/>
            </a:pPr>
            <a:endParaRPr sz="1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2" name="Google Shape;644;p39">
            <a:extLst>
              <a:ext uri="{FF2B5EF4-FFF2-40B4-BE49-F238E27FC236}">
                <a16:creationId xmlns:a16="http://schemas.microsoft.com/office/drawing/2014/main" id="{79065D2F-CA08-2E4F-109C-AF584D14DE61}"/>
              </a:ext>
            </a:extLst>
          </p:cNvPr>
          <p:cNvSpPr/>
          <p:nvPr/>
        </p:nvSpPr>
        <p:spPr>
          <a:xfrm>
            <a:off x="4322481" y="3002661"/>
            <a:ext cx="1591312" cy="2255064"/>
          </a:xfrm>
          <a:custGeom>
            <a:avLst/>
            <a:gdLst/>
            <a:ahLst/>
            <a:cxnLst/>
            <a:rect l="l" t="t" r="r" b="b"/>
            <a:pathLst>
              <a:path w="540" h="784" extrusionOk="0">
                <a:moveTo>
                  <a:pt x="363" y="181"/>
                </a:moveTo>
                <a:cubicBezTo>
                  <a:pt x="363" y="81"/>
                  <a:pt x="282" y="0"/>
                  <a:pt x="182" y="0"/>
                </a:cubicBezTo>
                <a:cubicBezTo>
                  <a:pt x="81" y="0"/>
                  <a:pt x="0" y="81"/>
                  <a:pt x="0" y="181"/>
                </a:cubicBezTo>
                <a:cubicBezTo>
                  <a:pt x="0" y="480"/>
                  <a:pt x="215" y="730"/>
                  <a:pt x="499" y="784"/>
                </a:cubicBezTo>
                <a:cubicBezTo>
                  <a:pt x="444" y="747"/>
                  <a:pt x="407" y="684"/>
                  <a:pt x="407" y="613"/>
                </a:cubicBezTo>
                <a:cubicBezTo>
                  <a:pt x="407" y="525"/>
                  <a:pt x="463" y="450"/>
                  <a:pt x="540" y="420"/>
                </a:cubicBezTo>
                <a:cubicBezTo>
                  <a:pt x="438" y="389"/>
                  <a:pt x="363" y="294"/>
                  <a:pt x="363" y="18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 panose="020B0604020202020204" pitchFamily="34" charset="0"/>
            </a:pPr>
            <a:endParaRPr lang="en-US" sz="1400">
              <a:solidFill>
                <a:srgbClr val="000000"/>
              </a:solidFill>
              <a:cs typeface="+mn-ea"/>
              <a:sym typeface="+mn-lt"/>
            </a:endParaRPr>
          </a:p>
          <a:p>
            <a:pPr algn="ctr">
              <a:buClr>
                <a:srgbClr val="000000"/>
              </a:buClr>
              <a:buFont typeface="Arial" panose="020B0604020202020204" pitchFamily="34" charset="0"/>
            </a:pPr>
            <a:endParaRPr sz="1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3" name="Google Shape;642;p39">
            <a:extLst>
              <a:ext uri="{FF2B5EF4-FFF2-40B4-BE49-F238E27FC236}">
                <a16:creationId xmlns:a16="http://schemas.microsoft.com/office/drawing/2014/main" id="{6535022D-0E28-1168-A28B-931C37825EEA}"/>
              </a:ext>
            </a:extLst>
          </p:cNvPr>
          <p:cNvSpPr/>
          <p:nvPr/>
        </p:nvSpPr>
        <p:spPr>
          <a:xfrm>
            <a:off x="4323623" y="1748789"/>
            <a:ext cx="2308716" cy="1555024"/>
          </a:xfrm>
          <a:custGeom>
            <a:avLst/>
            <a:gdLst/>
            <a:ahLst/>
            <a:cxnLst/>
            <a:rect l="l" t="t" r="r" b="b"/>
            <a:pathLst>
              <a:path w="784" h="541" extrusionOk="0">
                <a:moveTo>
                  <a:pt x="602" y="364"/>
                </a:moveTo>
                <a:cubicBezTo>
                  <a:pt x="702" y="364"/>
                  <a:pt x="784" y="282"/>
                  <a:pt x="784" y="182"/>
                </a:cubicBezTo>
                <a:cubicBezTo>
                  <a:pt x="784" y="82"/>
                  <a:pt x="702" y="0"/>
                  <a:pt x="602" y="0"/>
                </a:cubicBezTo>
                <a:cubicBezTo>
                  <a:pt x="303" y="0"/>
                  <a:pt x="53" y="216"/>
                  <a:pt x="0" y="499"/>
                </a:cubicBezTo>
                <a:cubicBezTo>
                  <a:pt x="37" y="444"/>
                  <a:pt x="99" y="408"/>
                  <a:pt x="171" y="408"/>
                </a:cubicBezTo>
                <a:cubicBezTo>
                  <a:pt x="258" y="408"/>
                  <a:pt x="334" y="463"/>
                  <a:pt x="363" y="541"/>
                </a:cubicBezTo>
                <a:cubicBezTo>
                  <a:pt x="394" y="438"/>
                  <a:pt x="490" y="364"/>
                  <a:pt x="602" y="36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 panose="020B0604020202020204" pitchFamily="34" charset="0"/>
            </a:pPr>
            <a:endParaRPr sz="1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4" name="Google Shape;645;p39">
            <a:extLst>
              <a:ext uri="{FF2B5EF4-FFF2-40B4-BE49-F238E27FC236}">
                <a16:creationId xmlns:a16="http://schemas.microsoft.com/office/drawing/2014/main" id="{A73DED93-6D91-CAE8-22FB-9573753E61C1}"/>
              </a:ext>
            </a:extLst>
          </p:cNvPr>
          <p:cNvSpPr/>
          <p:nvPr/>
        </p:nvSpPr>
        <p:spPr>
          <a:xfrm>
            <a:off x="6276868" y="1801860"/>
            <a:ext cx="1590170" cy="2255064"/>
          </a:xfrm>
          <a:custGeom>
            <a:avLst/>
            <a:gdLst/>
            <a:ahLst/>
            <a:cxnLst/>
            <a:rect l="l" t="t" r="r" b="b"/>
            <a:pathLst>
              <a:path w="540" h="784" extrusionOk="0">
                <a:moveTo>
                  <a:pt x="177" y="602"/>
                </a:moveTo>
                <a:cubicBezTo>
                  <a:pt x="177" y="703"/>
                  <a:pt x="258" y="784"/>
                  <a:pt x="358" y="784"/>
                </a:cubicBezTo>
                <a:cubicBezTo>
                  <a:pt x="458" y="784"/>
                  <a:pt x="540" y="703"/>
                  <a:pt x="540" y="602"/>
                </a:cubicBezTo>
                <a:cubicBezTo>
                  <a:pt x="540" y="303"/>
                  <a:pt x="325" y="54"/>
                  <a:pt x="41" y="0"/>
                </a:cubicBezTo>
                <a:cubicBezTo>
                  <a:pt x="96" y="37"/>
                  <a:pt x="133" y="100"/>
                  <a:pt x="133" y="171"/>
                </a:cubicBezTo>
                <a:cubicBezTo>
                  <a:pt x="133" y="259"/>
                  <a:pt x="77" y="334"/>
                  <a:pt x="0" y="363"/>
                </a:cubicBezTo>
                <a:cubicBezTo>
                  <a:pt x="102" y="395"/>
                  <a:pt x="177" y="490"/>
                  <a:pt x="177" y="60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 panose="020B0604020202020204" pitchFamily="34" charset="0"/>
            </a:pPr>
            <a:endParaRPr sz="140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8A5F49A-80A6-DB5B-780B-69BE21D1ECB2}"/>
              </a:ext>
            </a:extLst>
          </p:cNvPr>
          <p:cNvSpPr txBox="1"/>
          <p:nvPr/>
        </p:nvSpPr>
        <p:spPr>
          <a:xfrm>
            <a:off x="5863332" y="1874666"/>
            <a:ext cx="511358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+mj-lt"/>
              </a:rPr>
              <a:t>P</a:t>
            </a:r>
            <a:endParaRPr lang="zh-CN" altLang="en-US" sz="6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F39DF09-3046-0922-D412-C0DFE159D885}"/>
              </a:ext>
            </a:extLst>
          </p:cNvPr>
          <p:cNvSpPr txBox="1"/>
          <p:nvPr/>
        </p:nvSpPr>
        <p:spPr>
          <a:xfrm>
            <a:off x="7064742" y="3060442"/>
            <a:ext cx="609141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+mj-lt"/>
              </a:rPr>
              <a:t>D</a:t>
            </a:r>
            <a:endParaRPr lang="zh-CN" altLang="en-US" sz="6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1019D4F-8862-29B7-B064-5FF21551DAE6}"/>
              </a:ext>
            </a:extLst>
          </p:cNvPr>
          <p:cNvSpPr txBox="1"/>
          <p:nvPr/>
        </p:nvSpPr>
        <p:spPr>
          <a:xfrm>
            <a:off x="5863332" y="4326279"/>
            <a:ext cx="450335" cy="9314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+mj-lt"/>
              </a:rPr>
              <a:t>C</a:t>
            </a:r>
            <a:endParaRPr lang="zh-CN" altLang="en-US" sz="6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3E748F9-1276-BD4E-32CF-F04DCCF6B69C}"/>
              </a:ext>
            </a:extLst>
          </p:cNvPr>
          <p:cNvSpPr txBox="1"/>
          <p:nvPr/>
        </p:nvSpPr>
        <p:spPr>
          <a:xfrm>
            <a:off x="4551661" y="3060442"/>
            <a:ext cx="5850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+mj-lt"/>
              </a:rPr>
              <a:t>A</a:t>
            </a:r>
            <a:endParaRPr lang="zh-CN" altLang="en-US" sz="6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0177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>
            <a:extLst>
              <a:ext uri="{FF2B5EF4-FFF2-40B4-BE49-F238E27FC236}">
                <a16:creationId xmlns:a16="http://schemas.microsoft.com/office/drawing/2014/main" id="{F3183729-04DC-B6D3-5A8E-3784E3FE39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22062" r="7228" b="44417"/>
          <a:stretch/>
        </p:blipFill>
        <p:spPr>
          <a:xfrm>
            <a:off x="862013" y="1487715"/>
            <a:ext cx="10445794" cy="2724682"/>
          </a:xfrm>
          <a:prstGeom prst="rect">
            <a:avLst/>
          </a:prstGeom>
        </p:spPr>
      </p:pic>
      <p:sp>
        <p:nvSpPr>
          <p:cNvPr id="70" name="Picture 68-mask">
            <a:extLst>
              <a:ext uri="{FF2B5EF4-FFF2-40B4-BE49-F238E27FC236}">
                <a16:creationId xmlns:a16="http://schemas.microsoft.com/office/drawing/2014/main" id="{E392FB60-BDF4-3B48-F020-653D051A8907}"/>
              </a:ext>
            </a:extLst>
          </p:cNvPr>
          <p:cNvSpPr/>
          <p:nvPr/>
        </p:nvSpPr>
        <p:spPr>
          <a:xfrm>
            <a:off x="862013" y="1487715"/>
            <a:ext cx="10445794" cy="2724682"/>
          </a:xfrm>
          <a:prstGeom prst="rect">
            <a:avLst/>
          </a:prstGeom>
          <a:solidFill>
            <a:schemeClr val="accent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工作计划</a:t>
            </a:r>
            <a:endParaRPr lang="zh-CN" altLang="en-US" dirty="0"/>
          </a:p>
        </p:txBody>
      </p:sp>
      <p:sp>
        <p:nvSpPr>
          <p:cNvPr id="52" name="Rounded Rectangle 46+">
            <a:extLst>
              <a:ext uri="{FF2B5EF4-FFF2-40B4-BE49-F238E27FC236}">
                <a16:creationId xmlns:a16="http://schemas.microsoft.com/office/drawing/2014/main" id="{BFE862D7-B195-9FF9-EEF6-A9162A3942C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420678">
            <a:off x="8191677" y="3585024"/>
            <a:ext cx="3005564" cy="1995714"/>
          </a:xfrm>
          <a:prstGeom prst="roundRect">
            <a:avLst>
              <a:gd name="adj" fmla="val 6377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292100" dist="38100" dir="2700000" algn="tl" rotWithShape="0">
              <a:schemeClr val="accent2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27E80A45-5370-E232-59F4-18A05F37B3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191677" y="3585024"/>
            <a:ext cx="3005564" cy="1995714"/>
          </a:xfrm>
          <a:prstGeom prst="roundRect">
            <a:avLst>
              <a:gd name="adj" fmla="val 6377"/>
            </a:avLst>
          </a:prstGeom>
          <a:solidFill>
            <a:schemeClr val="bg1"/>
          </a:solidFill>
          <a:ln>
            <a:noFill/>
          </a:ln>
          <a:effectLst>
            <a:outerShdw blurRad="292100" dist="38100" dir="2700000" algn="tl" rotWithShape="0">
              <a:schemeClr val="accent2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10BF066-C9A8-9DBB-F139-34189EF5A69E}"/>
              </a:ext>
            </a:extLst>
          </p:cNvPr>
          <p:cNvSpPr txBox="1"/>
          <p:nvPr/>
        </p:nvSpPr>
        <p:spPr>
          <a:xfrm>
            <a:off x="8366010" y="3758571"/>
            <a:ext cx="2005151" cy="46166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团建活动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6B8653A-CCA5-E6D4-5662-06B967EB0AC5}"/>
              </a:ext>
            </a:extLst>
          </p:cNvPr>
          <p:cNvSpPr txBox="1"/>
          <p:nvPr/>
        </p:nvSpPr>
        <p:spPr>
          <a:xfrm>
            <a:off x="8366010" y="4251702"/>
            <a:ext cx="2656899" cy="115549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cs typeface="+mn-ea"/>
                <a:sym typeface="+mn-lt"/>
              </a:rPr>
              <a:t>定期策划组织活动，增进员工相互情感，宣传企业文化，增加员工对企业文化的认同，为同样的价值观奋斗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E888F7D-64B1-5920-411E-9DB3E175C578}"/>
              </a:ext>
            </a:extLst>
          </p:cNvPr>
          <p:cNvCxnSpPr>
            <a:cxnSpLocks/>
          </p:cNvCxnSpPr>
          <p:nvPr/>
        </p:nvCxnSpPr>
        <p:spPr>
          <a:xfrm>
            <a:off x="8366010" y="4199684"/>
            <a:ext cx="471714" cy="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46+">
            <a:extLst>
              <a:ext uri="{FF2B5EF4-FFF2-40B4-BE49-F238E27FC236}">
                <a16:creationId xmlns:a16="http://schemas.microsoft.com/office/drawing/2014/main" id="{B0C18C9F-44E2-AC32-68AE-E2E50C99DC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420678">
            <a:off x="4590251" y="3585024"/>
            <a:ext cx="3005564" cy="1995714"/>
          </a:xfrm>
          <a:prstGeom prst="roundRect">
            <a:avLst>
              <a:gd name="adj" fmla="val 6377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292100" dist="38100" dir="2700000" algn="tl" rotWithShape="0">
              <a:schemeClr val="accent2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BFA462B1-2C0E-2CA9-C694-D76088BD153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90251" y="3585024"/>
            <a:ext cx="3005564" cy="1995714"/>
          </a:xfrm>
          <a:prstGeom prst="roundRect">
            <a:avLst>
              <a:gd name="adj" fmla="val 6377"/>
            </a:avLst>
          </a:prstGeom>
          <a:solidFill>
            <a:schemeClr val="bg1"/>
          </a:solidFill>
          <a:ln>
            <a:noFill/>
          </a:ln>
          <a:effectLst>
            <a:outerShdw blurRad="292100" dist="38100" dir="2700000" algn="tl" rotWithShape="0">
              <a:schemeClr val="accent2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17801A0A-B6C2-A298-CBE5-31C35500929B}"/>
              </a:ext>
            </a:extLst>
          </p:cNvPr>
          <p:cNvSpPr txBox="1"/>
          <p:nvPr/>
        </p:nvSpPr>
        <p:spPr>
          <a:xfrm>
            <a:off x="4764584" y="3758571"/>
            <a:ext cx="2005151" cy="46166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effectLst/>
                <a:latin typeface="+mj-ea"/>
                <a:ea typeface="+mj-ea"/>
              </a:rPr>
              <a:t>后勤保障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64039687-8827-C794-00EC-01104DC2621C}"/>
              </a:ext>
            </a:extLst>
          </p:cNvPr>
          <p:cNvSpPr txBox="1"/>
          <p:nvPr/>
        </p:nvSpPr>
        <p:spPr>
          <a:xfrm>
            <a:off x="4764584" y="4251702"/>
            <a:ext cx="2656899" cy="115549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cs typeface="+mn-ea"/>
                <a:sym typeface="+mn-lt"/>
              </a:rPr>
              <a:t>完善员工福利、就餐、住宿条件，从根本解决员工的生活问题，减少顾虑，提高员工工作积极性</a:t>
            </a: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BF41030D-04AC-7618-6EE7-FB001D61D2FC}"/>
              </a:ext>
            </a:extLst>
          </p:cNvPr>
          <p:cNvCxnSpPr>
            <a:cxnSpLocks/>
          </p:cNvCxnSpPr>
          <p:nvPr/>
        </p:nvCxnSpPr>
        <p:spPr>
          <a:xfrm>
            <a:off x="4764584" y="4199684"/>
            <a:ext cx="471714" cy="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46+">
            <a:extLst>
              <a:ext uri="{FF2B5EF4-FFF2-40B4-BE49-F238E27FC236}">
                <a16:creationId xmlns:a16="http://schemas.microsoft.com/office/drawing/2014/main" id="{8F5CDB8B-1E48-278D-7133-6B430F4B9E0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420678">
            <a:off x="988824" y="3585024"/>
            <a:ext cx="3005564" cy="1995714"/>
          </a:xfrm>
          <a:prstGeom prst="roundRect">
            <a:avLst>
              <a:gd name="adj" fmla="val 6377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292100" dist="38100" dir="2700000" algn="tl" rotWithShape="0">
              <a:schemeClr val="accent2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3CA94064-2521-7D12-EFC6-5DB0C398612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88824" y="3585024"/>
            <a:ext cx="3005564" cy="1995714"/>
          </a:xfrm>
          <a:prstGeom prst="roundRect">
            <a:avLst>
              <a:gd name="adj" fmla="val 6377"/>
            </a:avLst>
          </a:prstGeom>
          <a:solidFill>
            <a:schemeClr val="bg1"/>
          </a:solidFill>
          <a:ln>
            <a:noFill/>
          </a:ln>
          <a:effectLst>
            <a:outerShdw blurRad="292100" dist="38100" dir="2700000" algn="tl" rotWithShape="0">
              <a:schemeClr val="accent2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C5CC4C18-15E2-AADB-AFCF-7DDAD5E97EFB}"/>
              </a:ext>
            </a:extLst>
          </p:cNvPr>
          <p:cNvSpPr txBox="1"/>
          <p:nvPr/>
        </p:nvSpPr>
        <p:spPr>
          <a:xfrm>
            <a:off x="1163157" y="3758571"/>
            <a:ext cx="2005151" cy="46166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行政制度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3117763A-4561-2043-20E8-133B3FC65862}"/>
              </a:ext>
            </a:extLst>
          </p:cNvPr>
          <p:cNvSpPr txBox="1"/>
          <p:nvPr/>
        </p:nvSpPr>
        <p:spPr>
          <a:xfrm>
            <a:off x="1163157" y="4251702"/>
            <a:ext cx="2656899" cy="115549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cs typeface="+mn-ea"/>
                <a:sym typeface="+mn-lt"/>
              </a:rPr>
              <a:t>完善缺少的制度细节、更新出台的制度、优化工作流程，提升日常的工作效率</a:t>
            </a: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1B8E7C7B-492F-D1BE-B129-9A5577A90C38}"/>
              </a:ext>
            </a:extLst>
          </p:cNvPr>
          <p:cNvCxnSpPr>
            <a:cxnSpLocks/>
          </p:cNvCxnSpPr>
          <p:nvPr/>
        </p:nvCxnSpPr>
        <p:spPr>
          <a:xfrm>
            <a:off x="1163157" y="4199684"/>
            <a:ext cx="471714" cy="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853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下半年目标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34D541-501A-C595-A067-DA9078EA2B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3536" y="1744276"/>
            <a:ext cx="2584928" cy="25849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012F635-34B0-5759-080B-D53991557B95}"/>
              </a:ext>
            </a:extLst>
          </p:cNvPr>
          <p:cNvSpPr txBox="1"/>
          <p:nvPr/>
        </p:nvSpPr>
        <p:spPr>
          <a:xfrm>
            <a:off x="4933950" y="1873392"/>
            <a:ext cx="2323622" cy="2760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销售额同比增长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DE037AB-C0F3-AC92-252F-531213A7AE8F}"/>
              </a:ext>
            </a:extLst>
          </p:cNvPr>
          <p:cNvSpPr txBox="1"/>
          <p:nvPr/>
        </p:nvSpPr>
        <p:spPr>
          <a:xfrm>
            <a:off x="5389639" y="2411894"/>
            <a:ext cx="1412246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5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</a:rPr>
              <a:t>20%</a:t>
            </a:r>
            <a:endParaRPr lang="zh-CN" altLang="en-US" sz="5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EAF1927-E166-C17F-0CCC-B5A8A3C1F0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3536" y="3821260"/>
            <a:ext cx="2584928" cy="258492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5D9152E-9B54-E62B-9563-44E87AC55045}"/>
              </a:ext>
            </a:extLst>
          </p:cNvPr>
          <p:cNvSpPr txBox="1"/>
          <p:nvPr/>
        </p:nvSpPr>
        <p:spPr>
          <a:xfrm>
            <a:off x="5116047" y="3975351"/>
            <a:ext cx="195942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新产品贡献率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688A4BE-9686-7414-BA68-2CF1AA6F4257}"/>
              </a:ext>
            </a:extLst>
          </p:cNvPr>
          <p:cNvSpPr txBox="1"/>
          <p:nvPr/>
        </p:nvSpPr>
        <p:spPr>
          <a:xfrm>
            <a:off x="5460170" y="4514323"/>
            <a:ext cx="1271181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5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</a:rPr>
              <a:t>15%</a:t>
            </a:r>
            <a:endParaRPr lang="zh-CN" altLang="en-US" sz="5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1513385-3C6C-DBF4-CB6B-A7C65AA582F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13947" y="1731793"/>
            <a:ext cx="2584928" cy="258492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E6A3F49-BE4F-D674-C20E-623BA2A6C931}"/>
              </a:ext>
            </a:extLst>
          </p:cNvPr>
          <p:cNvSpPr txBox="1"/>
          <p:nvPr/>
        </p:nvSpPr>
        <p:spPr>
          <a:xfrm>
            <a:off x="8001000" y="1885405"/>
            <a:ext cx="3011298" cy="277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重点产品利润贡献率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E8837B8-D0EF-910C-72D1-2F565FB857C7}"/>
              </a:ext>
            </a:extLst>
          </p:cNvPr>
          <p:cNvSpPr txBox="1"/>
          <p:nvPr/>
        </p:nvSpPr>
        <p:spPr>
          <a:xfrm>
            <a:off x="8800527" y="2424377"/>
            <a:ext cx="1412246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5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</a:rPr>
              <a:t>58%</a:t>
            </a:r>
            <a:endParaRPr lang="zh-CN" altLang="en-US" sz="5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67BF06F-7C68-BDDA-CB20-71E4E3D2EE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13947" y="3833743"/>
            <a:ext cx="2584928" cy="258492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07145DF-E0FB-08CE-BB38-7B958D4FBAE5}"/>
              </a:ext>
            </a:extLst>
          </p:cNvPr>
          <p:cNvSpPr txBox="1"/>
          <p:nvPr/>
        </p:nvSpPr>
        <p:spPr>
          <a:xfrm>
            <a:off x="8526935" y="3987834"/>
            <a:ext cx="195942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市场占有率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B528123-5DF8-54FC-76C4-5759F080EEAA}"/>
              </a:ext>
            </a:extLst>
          </p:cNvPr>
          <p:cNvSpPr txBox="1"/>
          <p:nvPr/>
        </p:nvSpPr>
        <p:spPr>
          <a:xfrm>
            <a:off x="8800527" y="4526806"/>
            <a:ext cx="1412246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5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</a:rPr>
              <a:t>50%</a:t>
            </a:r>
            <a:endParaRPr lang="zh-CN" altLang="en-US" sz="5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4E7828A-9D01-B3D4-6945-DBBC8D2827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3125" y="1718840"/>
            <a:ext cx="2584928" cy="258492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108C706-38A6-1341-40AF-8BA6EF8CD613}"/>
              </a:ext>
            </a:extLst>
          </p:cNvPr>
          <p:cNvSpPr txBox="1"/>
          <p:nvPr/>
        </p:nvSpPr>
        <p:spPr>
          <a:xfrm>
            <a:off x="1705636" y="1872452"/>
            <a:ext cx="195942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销量同比增长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B3EC66C-B2FB-6AE3-4B84-BABD33694439}"/>
              </a:ext>
            </a:extLst>
          </p:cNvPr>
          <p:cNvSpPr txBox="1"/>
          <p:nvPr/>
        </p:nvSpPr>
        <p:spPr>
          <a:xfrm>
            <a:off x="1979228" y="2411424"/>
            <a:ext cx="1412246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5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</a:rPr>
              <a:t>20%</a:t>
            </a:r>
            <a:endParaRPr lang="zh-CN" altLang="en-US" sz="5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51BEA59-F19D-7062-D61B-D201BEEF33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3125" y="3846697"/>
            <a:ext cx="2584928" cy="258492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1A220108-5563-47D9-DE26-C227633367FC}"/>
              </a:ext>
            </a:extLst>
          </p:cNvPr>
          <p:cNvSpPr txBox="1"/>
          <p:nvPr/>
        </p:nvSpPr>
        <p:spPr>
          <a:xfrm>
            <a:off x="1705636" y="4000309"/>
            <a:ext cx="195942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利润同比增长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F5FBB68-D330-4596-2F03-C2FE9BEF8CF5}"/>
              </a:ext>
            </a:extLst>
          </p:cNvPr>
          <p:cNvSpPr txBox="1"/>
          <p:nvPr/>
        </p:nvSpPr>
        <p:spPr>
          <a:xfrm>
            <a:off x="1979228" y="4539281"/>
            <a:ext cx="1412246" cy="830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5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</a:rPr>
              <a:t>20%</a:t>
            </a:r>
            <a:endParaRPr lang="zh-CN" altLang="en-US" sz="5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52299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F398FA3-DD31-961C-BCDE-24343E2CB0E4}"/>
              </a:ext>
            </a:extLst>
          </p:cNvPr>
          <p:cNvSpPr txBox="1"/>
          <p:nvPr/>
        </p:nvSpPr>
        <p:spPr>
          <a:xfrm>
            <a:off x="7002383" y="3140492"/>
            <a:ext cx="3410593" cy="101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6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</a:rPr>
              <a:t>工作回顾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41BEC92-B92B-31CD-DB4B-9C5037EC737A}"/>
              </a:ext>
            </a:extLst>
          </p:cNvPr>
          <p:cNvSpPr txBox="1"/>
          <p:nvPr/>
        </p:nvSpPr>
        <p:spPr>
          <a:xfrm>
            <a:off x="6057323" y="2170995"/>
            <a:ext cx="5144126" cy="1477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9600" dirty="0">
                <a:ln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2700000" scaled="1"/>
                    <a:tileRect/>
                  </a:gradFill>
                </a:ln>
                <a:noFill/>
                <a:latin typeface="+mj-ea"/>
                <a:ea typeface="+mj-ea"/>
              </a:rPr>
              <a:t>PART 01</a:t>
            </a:r>
            <a:endParaRPr lang="zh-CN" altLang="en-US" sz="9600" dirty="0">
              <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</a:ln>
              <a:noFill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73172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72720FF-00B0-A601-FB86-DF675D30B29A}"/>
              </a:ext>
            </a:extLst>
          </p:cNvPr>
          <p:cNvSpPr txBox="1"/>
          <p:nvPr/>
        </p:nvSpPr>
        <p:spPr>
          <a:xfrm>
            <a:off x="3695343" y="2727310"/>
            <a:ext cx="4616649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60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</a:rPr>
              <a:t>感谢您的观看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287817-0D1A-571D-2CEA-38D3D388852C}"/>
              </a:ext>
            </a:extLst>
          </p:cNvPr>
          <p:cNvSpPr txBox="1"/>
          <p:nvPr/>
        </p:nvSpPr>
        <p:spPr>
          <a:xfrm>
            <a:off x="3695344" y="3703740"/>
            <a:ext cx="4544196" cy="26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Thank you for watching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05FAF93-78DF-18B3-38BB-190FFC1CE438}"/>
              </a:ext>
            </a:extLst>
          </p:cNvPr>
          <p:cNvCxnSpPr>
            <a:cxnSpLocks/>
          </p:cNvCxnSpPr>
          <p:nvPr/>
        </p:nvCxnSpPr>
        <p:spPr>
          <a:xfrm>
            <a:off x="3695343" y="3650640"/>
            <a:ext cx="4544196" cy="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84C9C912-8A4B-3735-CD9F-EBE5C77C3671}"/>
              </a:ext>
            </a:extLst>
          </p:cNvPr>
          <p:cNvSpPr/>
          <p:nvPr/>
        </p:nvSpPr>
        <p:spPr>
          <a:xfrm>
            <a:off x="4841617" y="4210402"/>
            <a:ext cx="2324100" cy="380240"/>
          </a:xfrm>
          <a:prstGeom prst="roundRect">
            <a:avLst>
              <a:gd name="adj" fmla="val 25127"/>
            </a:avLst>
          </a:prstGeom>
          <a:gradFill flip="none" rotWithShape="1"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584200" dist="381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9D5FFC2-DABB-8129-CF95-DEEB3B64DB14}"/>
              </a:ext>
            </a:extLst>
          </p:cNvPr>
          <p:cNvSpPr txBox="1"/>
          <p:nvPr/>
        </p:nvSpPr>
        <p:spPr>
          <a:xfrm>
            <a:off x="4925648" y="4262023"/>
            <a:ext cx="2156039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汇报人：</a:t>
            </a:r>
            <a:r>
              <a:rPr lang="en-US" altLang="zh-CN" dirty="0" err="1">
                <a:solidFill>
                  <a:schemeClr val="bg1"/>
                </a:solidFill>
              </a:rPr>
              <a:t>OfficePLUS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64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中文：</a:t>
            </a:r>
            <a:r>
              <a:rPr kumimoji="1" lang="de-DE" altLang="zh-CN" dirty="0"/>
              <a:t>OPPOSans</a:t>
            </a:r>
            <a:endParaRPr kumimoji="1" lang="en-US" altLang="zh-CN" dirty="0"/>
          </a:p>
          <a:p>
            <a:r>
              <a:rPr kumimoji="1" lang="zh-CN" altLang="en-US" dirty="0"/>
              <a:t>英文：</a:t>
            </a:r>
            <a:r>
              <a:rPr kumimoji="1" lang="de-DE" altLang="zh-CN" dirty="0"/>
              <a:t>OPPOSans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 err="1"/>
              <a:t>unsplash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adieu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53E925-6DC4-BB57-9094-306E906DA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团队组织架构</a:t>
            </a:r>
            <a:endParaRPr lang="zh-CN" alt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46E4664C-742D-6834-241C-2A11A3D6ECFC}"/>
              </a:ext>
            </a:extLst>
          </p:cNvPr>
          <p:cNvSpPr/>
          <p:nvPr/>
        </p:nvSpPr>
        <p:spPr>
          <a:xfrm>
            <a:off x="5130563" y="1226772"/>
            <a:ext cx="2025970" cy="66370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1C31029-2B3C-7B09-106A-38FF048617FD}"/>
              </a:ext>
            </a:extLst>
          </p:cNvPr>
          <p:cNvSpPr txBox="1"/>
          <p:nvPr/>
        </p:nvSpPr>
        <p:spPr>
          <a:xfrm>
            <a:off x="5435662" y="1327794"/>
            <a:ext cx="1415772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部门名称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10A71B43-D779-3ED4-96C5-98CCA316A780}"/>
              </a:ext>
            </a:extLst>
          </p:cNvPr>
          <p:cNvSpPr/>
          <p:nvPr/>
        </p:nvSpPr>
        <p:spPr>
          <a:xfrm>
            <a:off x="6448468" y="2570829"/>
            <a:ext cx="1620202" cy="5307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C4924E4-4885-8130-D266-DDC3814A3040}"/>
              </a:ext>
            </a:extLst>
          </p:cNvPr>
          <p:cNvSpPr txBox="1"/>
          <p:nvPr/>
        </p:nvSpPr>
        <p:spPr>
          <a:xfrm>
            <a:off x="6848201" y="2695635"/>
            <a:ext cx="820738" cy="2811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运营中心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35E50720-60F5-5043-5506-4C8A8930AF67}"/>
              </a:ext>
            </a:extLst>
          </p:cNvPr>
          <p:cNvSpPr/>
          <p:nvPr/>
        </p:nvSpPr>
        <p:spPr>
          <a:xfrm>
            <a:off x="4171081" y="2570829"/>
            <a:ext cx="1620202" cy="5307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E65A7D5-EA1D-BAC4-14E2-59D853086511}"/>
              </a:ext>
            </a:extLst>
          </p:cNvPr>
          <p:cNvSpPr txBox="1"/>
          <p:nvPr/>
        </p:nvSpPr>
        <p:spPr>
          <a:xfrm>
            <a:off x="4570814" y="2695635"/>
            <a:ext cx="820738" cy="2811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运营中心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7C4E0989-E3E7-C3DC-BCE2-78074F981654}"/>
              </a:ext>
            </a:extLst>
          </p:cNvPr>
          <p:cNvSpPr/>
          <p:nvPr/>
        </p:nvSpPr>
        <p:spPr>
          <a:xfrm>
            <a:off x="1931668" y="2570829"/>
            <a:ext cx="1620202" cy="5307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E934840-EC13-58D2-28A3-7D5FDEA0128A}"/>
              </a:ext>
            </a:extLst>
          </p:cNvPr>
          <p:cNvSpPr txBox="1"/>
          <p:nvPr/>
        </p:nvSpPr>
        <p:spPr>
          <a:xfrm>
            <a:off x="2331400" y="2695635"/>
            <a:ext cx="820738" cy="2811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运营中心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FFACB29-F8D0-5D01-F742-15B897104AF9}"/>
              </a:ext>
            </a:extLst>
          </p:cNvPr>
          <p:cNvSpPr/>
          <p:nvPr/>
        </p:nvSpPr>
        <p:spPr>
          <a:xfrm>
            <a:off x="8640131" y="2570829"/>
            <a:ext cx="1620202" cy="5307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694B0A7-22C0-2716-008F-757613CFCF54}"/>
              </a:ext>
            </a:extLst>
          </p:cNvPr>
          <p:cNvSpPr txBox="1"/>
          <p:nvPr/>
        </p:nvSpPr>
        <p:spPr>
          <a:xfrm>
            <a:off x="9039864" y="2695635"/>
            <a:ext cx="820738" cy="2811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运营中心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C7A3B0F-423E-FC09-6E3C-84D94D9CFE9C}"/>
              </a:ext>
            </a:extLst>
          </p:cNvPr>
          <p:cNvSpPr/>
          <p:nvPr/>
        </p:nvSpPr>
        <p:spPr>
          <a:xfrm>
            <a:off x="6448468" y="3782320"/>
            <a:ext cx="1620202" cy="5307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0D15B33-F04E-6628-72C1-4879091DA110}"/>
              </a:ext>
            </a:extLst>
          </p:cNvPr>
          <p:cNvSpPr txBox="1"/>
          <p:nvPr/>
        </p:nvSpPr>
        <p:spPr>
          <a:xfrm>
            <a:off x="6848200" y="3907126"/>
            <a:ext cx="820738" cy="2811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项目专员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5EEC97A8-7E0F-F6A1-9DA0-CA231D4B5DAD}"/>
              </a:ext>
            </a:extLst>
          </p:cNvPr>
          <p:cNvSpPr/>
          <p:nvPr/>
        </p:nvSpPr>
        <p:spPr>
          <a:xfrm>
            <a:off x="4171081" y="3782320"/>
            <a:ext cx="1620202" cy="5307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6D361D9-AD6D-E893-BFEE-F91BB57B4DD8}"/>
              </a:ext>
            </a:extLst>
          </p:cNvPr>
          <p:cNvSpPr txBox="1"/>
          <p:nvPr/>
        </p:nvSpPr>
        <p:spPr>
          <a:xfrm>
            <a:off x="4570813" y="3907126"/>
            <a:ext cx="820738" cy="2811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项目专员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7B3C0F5-EE70-CB26-4427-146C0C97F70A}"/>
              </a:ext>
            </a:extLst>
          </p:cNvPr>
          <p:cNvSpPr/>
          <p:nvPr/>
        </p:nvSpPr>
        <p:spPr>
          <a:xfrm>
            <a:off x="1931668" y="3782320"/>
            <a:ext cx="1620202" cy="5307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FBDAAEA-C380-F5A3-42AE-8D9A2042F67B}"/>
              </a:ext>
            </a:extLst>
          </p:cNvPr>
          <p:cNvSpPr txBox="1"/>
          <p:nvPr/>
        </p:nvSpPr>
        <p:spPr>
          <a:xfrm>
            <a:off x="2331400" y="3907126"/>
            <a:ext cx="820738" cy="2811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项目专员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97D85D27-CCE3-9A52-C222-3EC1B78C3885}"/>
              </a:ext>
            </a:extLst>
          </p:cNvPr>
          <p:cNvSpPr/>
          <p:nvPr/>
        </p:nvSpPr>
        <p:spPr>
          <a:xfrm>
            <a:off x="8640131" y="3782320"/>
            <a:ext cx="1620202" cy="5307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6759897-073C-4601-9C4A-118EDB2AE39F}"/>
              </a:ext>
            </a:extLst>
          </p:cNvPr>
          <p:cNvSpPr txBox="1"/>
          <p:nvPr/>
        </p:nvSpPr>
        <p:spPr>
          <a:xfrm>
            <a:off x="9039863" y="3907126"/>
            <a:ext cx="820738" cy="2811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项目专员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16B1AFA-0201-C8C8-2033-D06C4F0EC917}"/>
              </a:ext>
            </a:extLst>
          </p:cNvPr>
          <p:cNvSpPr/>
          <p:nvPr/>
        </p:nvSpPr>
        <p:spPr>
          <a:xfrm>
            <a:off x="6448468" y="5032164"/>
            <a:ext cx="1620202" cy="530778"/>
          </a:xfrm>
          <a:prstGeom prst="roundRect">
            <a:avLst>
              <a:gd name="adj" fmla="val 50000"/>
            </a:avLst>
          </a:prstGeom>
          <a:noFill/>
          <a:ln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cs typeface="+mn-ea"/>
              <a:sym typeface="+mn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25853E4-B58E-0D01-ED2F-825ADFE8E663}"/>
              </a:ext>
            </a:extLst>
          </p:cNvPr>
          <p:cNvSpPr txBox="1"/>
          <p:nvPr/>
        </p:nvSpPr>
        <p:spPr>
          <a:xfrm>
            <a:off x="6848200" y="5156970"/>
            <a:ext cx="820738" cy="2811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</a:gradFill>
                <a:cs typeface="+mn-ea"/>
                <a:sym typeface="+mn-lt"/>
              </a:rPr>
              <a:t>项目专员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9205ED42-B0E4-D7AA-AEE6-FF205C536CD5}"/>
              </a:ext>
            </a:extLst>
          </p:cNvPr>
          <p:cNvSpPr/>
          <p:nvPr/>
        </p:nvSpPr>
        <p:spPr>
          <a:xfrm>
            <a:off x="4171081" y="5032164"/>
            <a:ext cx="1620202" cy="530778"/>
          </a:xfrm>
          <a:prstGeom prst="roundRect">
            <a:avLst>
              <a:gd name="adj" fmla="val 50000"/>
            </a:avLst>
          </a:prstGeom>
          <a:noFill/>
          <a:ln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089F49E-C8F4-35F6-C82A-9E251ABD534E}"/>
              </a:ext>
            </a:extLst>
          </p:cNvPr>
          <p:cNvSpPr txBox="1"/>
          <p:nvPr/>
        </p:nvSpPr>
        <p:spPr>
          <a:xfrm>
            <a:off x="4570813" y="5156970"/>
            <a:ext cx="820738" cy="2811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</a:gradFill>
                <a:cs typeface="+mn-ea"/>
                <a:sym typeface="+mn-lt"/>
              </a:rPr>
              <a:t>项目专员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E6565DB0-24C9-B1F8-190D-57721F256993}"/>
              </a:ext>
            </a:extLst>
          </p:cNvPr>
          <p:cNvSpPr/>
          <p:nvPr/>
        </p:nvSpPr>
        <p:spPr>
          <a:xfrm>
            <a:off x="1931668" y="5032164"/>
            <a:ext cx="1620202" cy="530778"/>
          </a:xfrm>
          <a:prstGeom prst="roundRect">
            <a:avLst>
              <a:gd name="adj" fmla="val 50000"/>
            </a:avLst>
          </a:prstGeom>
          <a:noFill/>
          <a:ln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cs typeface="+mn-ea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F31A392-365E-CD5E-1A56-A78619E59A05}"/>
              </a:ext>
            </a:extLst>
          </p:cNvPr>
          <p:cNvSpPr txBox="1"/>
          <p:nvPr/>
        </p:nvSpPr>
        <p:spPr>
          <a:xfrm>
            <a:off x="2331400" y="5156970"/>
            <a:ext cx="820738" cy="2811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</a:gradFill>
                <a:cs typeface="+mn-ea"/>
                <a:sym typeface="+mn-lt"/>
              </a:rPr>
              <a:t>项目专员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833A7AF8-FA84-C4FA-8D14-181029932E6E}"/>
              </a:ext>
            </a:extLst>
          </p:cNvPr>
          <p:cNvSpPr/>
          <p:nvPr/>
        </p:nvSpPr>
        <p:spPr>
          <a:xfrm>
            <a:off x="8640131" y="5032164"/>
            <a:ext cx="1620202" cy="530778"/>
          </a:xfrm>
          <a:prstGeom prst="roundRect">
            <a:avLst>
              <a:gd name="adj" fmla="val 50000"/>
            </a:avLst>
          </a:prstGeom>
          <a:noFill/>
          <a:ln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</a:gradFill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5CE04CD-9E80-F146-87C5-1F27CD986C09}"/>
              </a:ext>
            </a:extLst>
          </p:cNvPr>
          <p:cNvSpPr txBox="1"/>
          <p:nvPr/>
        </p:nvSpPr>
        <p:spPr>
          <a:xfrm>
            <a:off x="9039863" y="5156970"/>
            <a:ext cx="820738" cy="2811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</a:gradFill>
                <a:cs typeface="+mn-ea"/>
                <a:sym typeface="+mn-lt"/>
              </a:rPr>
              <a:t>项目专员</a:t>
            </a:r>
          </a:p>
        </p:txBody>
      </p:sp>
      <p:sp>
        <p:nvSpPr>
          <p:cNvPr id="44" name="左大括号 43">
            <a:extLst>
              <a:ext uri="{FF2B5EF4-FFF2-40B4-BE49-F238E27FC236}">
                <a16:creationId xmlns:a16="http://schemas.microsoft.com/office/drawing/2014/main" id="{CE51B55A-2B93-1E29-8803-7590E7891367}"/>
              </a:ext>
            </a:extLst>
          </p:cNvPr>
          <p:cNvSpPr/>
          <p:nvPr/>
        </p:nvSpPr>
        <p:spPr>
          <a:xfrm rot="5400000">
            <a:off x="5784303" y="-1125554"/>
            <a:ext cx="663708" cy="6758952"/>
          </a:xfrm>
          <a:prstGeom prst="leftBrace">
            <a:avLst>
              <a:gd name="adj1" fmla="val 57798"/>
              <a:gd name="adj2" fmla="val 50000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0476ACCD-A88A-48FB-5E63-C6439F79A7BE}"/>
              </a:ext>
            </a:extLst>
          </p:cNvPr>
          <p:cNvCxnSpPr>
            <a:cxnSpLocks/>
          </p:cNvCxnSpPr>
          <p:nvPr/>
        </p:nvCxnSpPr>
        <p:spPr>
          <a:xfrm>
            <a:off x="2736681" y="3101607"/>
            <a:ext cx="0" cy="69529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64AA5E9A-8D93-3C73-533D-2D9AFC82CFFC}"/>
              </a:ext>
            </a:extLst>
          </p:cNvPr>
          <p:cNvCxnSpPr>
            <a:cxnSpLocks/>
          </p:cNvCxnSpPr>
          <p:nvPr/>
        </p:nvCxnSpPr>
        <p:spPr>
          <a:xfrm>
            <a:off x="4981182" y="3101607"/>
            <a:ext cx="0" cy="69529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C47A1506-7596-6993-0536-312F4D085D5B}"/>
              </a:ext>
            </a:extLst>
          </p:cNvPr>
          <p:cNvCxnSpPr>
            <a:cxnSpLocks/>
          </p:cNvCxnSpPr>
          <p:nvPr/>
        </p:nvCxnSpPr>
        <p:spPr>
          <a:xfrm>
            <a:off x="7225683" y="3101607"/>
            <a:ext cx="0" cy="69529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CFDB2DA8-D5FE-78DB-7A76-98E96CF8C3B3}"/>
              </a:ext>
            </a:extLst>
          </p:cNvPr>
          <p:cNvCxnSpPr>
            <a:cxnSpLocks/>
          </p:cNvCxnSpPr>
          <p:nvPr/>
        </p:nvCxnSpPr>
        <p:spPr>
          <a:xfrm>
            <a:off x="9470184" y="3101607"/>
            <a:ext cx="0" cy="69529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E0090456-088A-F27B-D803-4FEE56A85BCF}"/>
              </a:ext>
            </a:extLst>
          </p:cNvPr>
          <p:cNvCxnSpPr>
            <a:cxnSpLocks/>
          </p:cNvCxnSpPr>
          <p:nvPr/>
        </p:nvCxnSpPr>
        <p:spPr>
          <a:xfrm>
            <a:off x="2736681" y="4347259"/>
            <a:ext cx="0" cy="69529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51021432-94A7-593D-EDE7-13C3B01196AA}"/>
              </a:ext>
            </a:extLst>
          </p:cNvPr>
          <p:cNvCxnSpPr>
            <a:cxnSpLocks/>
          </p:cNvCxnSpPr>
          <p:nvPr/>
        </p:nvCxnSpPr>
        <p:spPr>
          <a:xfrm>
            <a:off x="4981182" y="4347259"/>
            <a:ext cx="0" cy="69529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5BB5D829-3165-0D7C-D810-ADDE6E151BD6}"/>
              </a:ext>
            </a:extLst>
          </p:cNvPr>
          <p:cNvCxnSpPr>
            <a:cxnSpLocks/>
          </p:cNvCxnSpPr>
          <p:nvPr/>
        </p:nvCxnSpPr>
        <p:spPr>
          <a:xfrm>
            <a:off x="7225683" y="4347259"/>
            <a:ext cx="0" cy="69529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EA3DC8B3-6C9D-C4D2-1188-504A62526D90}"/>
              </a:ext>
            </a:extLst>
          </p:cNvPr>
          <p:cNvCxnSpPr>
            <a:cxnSpLocks/>
          </p:cNvCxnSpPr>
          <p:nvPr/>
        </p:nvCxnSpPr>
        <p:spPr>
          <a:xfrm>
            <a:off x="9470184" y="4347259"/>
            <a:ext cx="0" cy="69529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Left Brace 2+">
            <a:extLst>
              <a:ext uri="{FF2B5EF4-FFF2-40B4-BE49-F238E27FC236}">
                <a16:creationId xmlns:a16="http://schemas.microsoft.com/office/drawing/2014/main" id="{9D30C555-8A08-3F52-446D-029CBDF60DAF}"/>
              </a:ext>
            </a:extLst>
          </p:cNvPr>
          <p:cNvSpPr/>
          <p:nvPr/>
        </p:nvSpPr>
        <p:spPr>
          <a:xfrm rot="5400000">
            <a:off x="5784303" y="1118947"/>
            <a:ext cx="663708" cy="2269950"/>
          </a:xfrm>
          <a:prstGeom prst="leftBrace">
            <a:avLst>
              <a:gd name="adj1" fmla="val 57798"/>
              <a:gd name="adj2" fmla="val 50000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457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工作回顾</a:t>
            </a:r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FF804AF-2147-D82D-65E5-BD22F69D17CC}"/>
              </a:ext>
            </a:extLst>
          </p:cNvPr>
          <p:cNvCxnSpPr>
            <a:cxnSpLocks/>
          </p:cNvCxnSpPr>
          <p:nvPr/>
        </p:nvCxnSpPr>
        <p:spPr>
          <a:xfrm>
            <a:off x="6096000" y="2331259"/>
            <a:ext cx="0" cy="3937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D0BF5F6-B91D-3459-B2C6-1C85C55C0E84}"/>
              </a:ext>
            </a:extLst>
          </p:cNvPr>
          <p:cNvCxnSpPr>
            <a:cxnSpLocks/>
          </p:cNvCxnSpPr>
          <p:nvPr/>
        </p:nvCxnSpPr>
        <p:spPr>
          <a:xfrm>
            <a:off x="6096000" y="4133041"/>
            <a:ext cx="0" cy="3937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84305059-B8FB-83D8-95BF-E71B96F29B68}"/>
              </a:ext>
            </a:extLst>
          </p:cNvPr>
          <p:cNvGrpSpPr/>
          <p:nvPr/>
        </p:nvGrpSpPr>
        <p:grpSpPr>
          <a:xfrm>
            <a:off x="4998259" y="3429000"/>
            <a:ext cx="2195482" cy="0"/>
            <a:chOff x="4998259" y="3429001"/>
            <a:chExt cx="2195482" cy="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E338A72-8001-2DFC-46C0-C7E4F608953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195109" y="3232151"/>
              <a:ext cx="0" cy="3937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8ABA5F3C-52E8-322F-01F0-8E3EE193D09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996891" y="3232151"/>
              <a:ext cx="0" cy="3937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53D7432-D04D-56F3-C028-4DE47D08BE58}"/>
              </a:ext>
            </a:extLst>
          </p:cNvPr>
          <p:cNvSpPr/>
          <p:nvPr/>
        </p:nvSpPr>
        <p:spPr>
          <a:xfrm>
            <a:off x="7460710" y="4249077"/>
            <a:ext cx="2428875" cy="10001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04800" dist="38100" dir="2700000" algn="tl" rotWithShape="0">
              <a:schemeClr val="accent2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6FAB69C-1E9B-EAEF-AA1C-6B75D34A7A27}"/>
              </a:ext>
            </a:extLst>
          </p:cNvPr>
          <p:cNvSpPr/>
          <p:nvPr/>
        </p:nvSpPr>
        <p:spPr>
          <a:xfrm>
            <a:off x="7243220" y="4631622"/>
            <a:ext cx="1520829" cy="504825"/>
          </a:xfrm>
          <a:prstGeom prst="roundRect">
            <a:avLst>
              <a:gd name="adj" fmla="val 21698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3048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D2D5FC3-A63D-DE3D-BAD6-0C66EFC4632F}"/>
              </a:ext>
            </a:extLst>
          </p:cNvPr>
          <p:cNvSpPr txBox="1"/>
          <p:nvPr/>
        </p:nvSpPr>
        <p:spPr>
          <a:xfrm>
            <a:off x="7335371" y="4673175"/>
            <a:ext cx="1336526" cy="4217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同比增长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8FEE750-4D44-DAE8-3568-C168BA2AB618}"/>
              </a:ext>
            </a:extLst>
          </p:cNvPr>
          <p:cNvCxnSpPr>
            <a:cxnSpLocks/>
          </p:cNvCxnSpPr>
          <p:nvPr/>
        </p:nvCxnSpPr>
        <p:spPr>
          <a:xfrm>
            <a:off x="8918035" y="4944402"/>
            <a:ext cx="16129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249CD92-BD28-0515-2DDC-41BA6FA70647}"/>
              </a:ext>
            </a:extLst>
          </p:cNvPr>
          <p:cNvGrpSpPr/>
          <p:nvPr/>
        </p:nvGrpSpPr>
        <p:grpSpPr>
          <a:xfrm>
            <a:off x="7243220" y="3887194"/>
            <a:ext cx="676275" cy="676275"/>
            <a:chOff x="6772275" y="-2953060"/>
            <a:chExt cx="676275" cy="676275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4FB0EB24-E78F-B0E2-BC80-F1299900062C}"/>
                </a:ext>
              </a:extLst>
            </p:cNvPr>
            <p:cNvSpPr/>
            <p:nvPr/>
          </p:nvSpPr>
          <p:spPr>
            <a:xfrm>
              <a:off x="6772275" y="-2953060"/>
              <a:ext cx="676275" cy="676275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  <a:effectLst>
              <a:outerShdw blurRad="254000" dist="203200" dir="5400000" algn="t" rotWithShape="0">
                <a:schemeClr val="accent3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invesment-purse_73104">
              <a:extLst>
                <a:ext uri="{FF2B5EF4-FFF2-40B4-BE49-F238E27FC236}">
                  <a16:creationId xmlns:a16="http://schemas.microsoft.com/office/drawing/2014/main" id="{772A5CD2-FB4A-B75F-F312-02DCCC6C4D65}"/>
                </a:ext>
              </a:extLst>
            </p:cNvPr>
            <p:cNvSpPr/>
            <p:nvPr/>
          </p:nvSpPr>
          <p:spPr>
            <a:xfrm>
              <a:off x="6906821" y="-2734297"/>
              <a:ext cx="407182" cy="238747"/>
            </a:xfrm>
            <a:custGeom>
              <a:avLst/>
              <a:gdLst>
                <a:gd name="T0" fmla="*/ 263525 w 607614"/>
                <a:gd name="T1" fmla="*/ 263525 w 607614"/>
                <a:gd name="T2" fmla="*/ 485433 h 606761"/>
                <a:gd name="T3" fmla="*/ 485433 h 606761"/>
                <a:gd name="T4" fmla="*/ 485433 h 606761"/>
                <a:gd name="T5" fmla="*/ 485433 h 606761"/>
                <a:gd name="T6" fmla="*/ 485433 h 606761"/>
                <a:gd name="T7" fmla="*/ 485433 h 606761"/>
                <a:gd name="T8" fmla="*/ 485433 h 606761"/>
                <a:gd name="T9" fmla="*/ 485433 h 606761"/>
                <a:gd name="T10" fmla="*/ 485433 h 606761"/>
                <a:gd name="T11" fmla="*/ 485433 h 606761"/>
                <a:gd name="T12" fmla="*/ 485433 h 606761"/>
                <a:gd name="T13" fmla="*/ 485433 h 606761"/>
                <a:gd name="T14" fmla="*/ 485433 h 606761"/>
                <a:gd name="T15" fmla="*/ 485433 h 606761"/>
                <a:gd name="T16" fmla="*/ 485433 h 606761"/>
                <a:gd name="T17" fmla="*/ 485433 h 606761"/>
                <a:gd name="T18" fmla="*/ 485433 h 606761"/>
                <a:gd name="T19" fmla="*/ 485433 h 606761"/>
                <a:gd name="T20" fmla="*/ 485433 h 606761"/>
                <a:gd name="T21" fmla="*/ 485433 h 606761"/>
                <a:gd name="T22" fmla="*/ 485433 h 606761"/>
                <a:gd name="T23" fmla="*/ 485433 h 606761"/>
                <a:gd name="T24" fmla="*/ 485433 h 606761"/>
                <a:gd name="T25" fmla="*/ 485433 h 606761"/>
                <a:gd name="T26" fmla="*/ 485433 h 606761"/>
                <a:gd name="T27" fmla="*/ 485433 h 606761"/>
                <a:gd name="T28" fmla="*/ 485433 h 606761"/>
                <a:gd name="T29" fmla="*/ 485433 h 606761"/>
                <a:gd name="T30" fmla="*/ 485433 h 606761"/>
                <a:gd name="T31" fmla="*/ 485433 h 606761"/>
                <a:gd name="T32" fmla="*/ 485433 h 606761"/>
                <a:gd name="T33" fmla="*/ 485433 h 606761"/>
                <a:gd name="T34" fmla="*/ 485433 h 606761"/>
                <a:gd name="T35" fmla="*/ 485433 h 606761"/>
                <a:gd name="T36" fmla="*/ 485433 h 606761"/>
                <a:gd name="T37" fmla="*/ 485433 h 606761"/>
                <a:gd name="T38" fmla="*/ 485433 h 606761"/>
                <a:gd name="T39" fmla="*/ 485433 h 606761"/>
                <a:gd name="T40" fmla="*/ 485433 h 606761"/>
                <a:gd name="T41" fmla="*/ 485433 h 606761"/>
                <a:gd name="T42" fmla="*/ 485433 h 606761"/>
                <a:gd name="T43" fmla="*/ 485433 h 606761"/>
                <a:gd name="T44" fmla="*/ 485433 h 606761"/>
                <a:gd name="T45" fmla="*/ 485433 h 606761"/>
                <a:gd name="T46" fmla="*/ 485433 h 606761"/>
                <a:gd name="T47" fmla="*/ 485433 h 606761"/>
                <a:gd name="T48" fmla="*/ 485433 h 606761"/>
                <a:gd name="T49" fmla="*/ 485433 h 606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27" h="4009">
                  <a:moveTo>
                    <a:pt x="6028" y="0"/>
                  </a:moveTo>
                  <a:cubicBezTo>
                    <a:pt x="5587" y="0"/>
                    <a:pt x="5229" y="358"/>
                    <a:pt x="5229" y="799"/>
                  </a:cubicBezTo>
                  <a:cubicBezTo>
                    <a:pt x="5229" y="985"/>
                    <a:pt x="5293" y="1157"/>
                    <a:pt x="5401" y="1293"/>
                  </a:cubicBezTo>
                  <a:lnTo>
                    <a:pt x="4559" y="2460"/>
                  </a:lnTo>
                  <a:cubicBezTo>
                    <a:pt x="4387" y="2396"/>
                    <a:pt x="4191" y="2393"/>
                    <a:pt x="4010" y="2460"/>
                  </a:cubicBezTo>
                  <a:lnTo>
                    <a:pt x="3169" y="1293"/>
                  </a:lnTo>
                  <a:cubicBezTo>
                    <a:pt x="3276" y="1157"/>
                    <a:pt x="3341" y="985"/>
                    <a:pt x="3341" y="799"/>
                  </a:cubicBezTo>
                  <a:cubicBezTo>
                    <a:pt x="3341" y="358"/>
                    <a:pt x="2982" y="0"/>
                    <a:pt x="2542" y="0"/>
                  </a:cubicBezTo>
                  <a:cubicBezTo>
                    <a:pt x="2101" y="0"/>
                    <a:pt x="1743" y="358"/>
                    <a:pt x="1743" y="799"/>
                  </a:cubicBezTo>
                  <a:cubicBezTo>
                    <a:pt x="1743" y="985"/>
                    <a:pt x="1807" y="1157"/>
                    <a:pt x="1915" y="1293"/>
                  </a:cubicBezTo>
                  <a:lnTo>
                    <a:pt x="1073" y="2460"/>
                  </a:lnTo>
                  <a:cubicBezTo>
                    <a:pt x="554" y="2269"/>
                    <a:pt x="0" y="2656"/>
                    <a:pt x="0" y="3210"/>
                  </a:cubicBezTo>
                  <a:cubicBezTo>
                    <a:pt x="0" y="3650"/>
                    <a:pt x="358" y="4009"/>
                    <a:pt x="799" y="4009"/>
                  </a:cubicBezTo>
                  <a:cubicBezTo>
                    <a:pt x="1239" y="4009"/>
                    <a:pt x="1598" y="3650"/>
                    <a:pt x="1598" y="3210"/>
                  </a:cubicBezTo>
                  <a:cubicBezTo>
                    <a:pt x="1598" y="3023"/>
                    <a:pt x="1533" y="2852"/>
                    <a:pt x="1426" y="2716"/>
                  </a:cubicBezTo>
                  <a:lnTo>
                    <a:pt x="2267" y="1549"/>
                  </a:lnTo>
                  <a:cubicBezTo>
                    <a:pt x="2439" y="1612"/>
                    <a:pt x="2635" y="1615"/>
                    <a:pt x="2816" y="1549"/>
                  </a:cubicBezTo>
                  <a:lnTo>
                    <a:pt x="3658" y="2716"/>
                  </a:lnTo>
                  <a:cubicBezTo>
                    <a:pt x="3550" y="2852"/>
                    <a:pt x="3486" y="3023"/>
                    <a:pt x="3486" y="3210"/>
                  </a:cubicBezTo>
                  <a:cubicBezTo>
                    <a:pt x="3486" y="3650"/>
                    <a:pt x="3844" y="4009"/>
                    <a:pt x="4285" y="4009"/>
                  </a:cubicBezTo>
                  <a:cubicBezTo>
                    <a:pt x="4725" y="4009"/>
                    <a:pt x="5084" y="3650"/>
                    <a:pt x="5084" y="3210"/>
                  </a:cubicBezTo>
                  <a:cubicBezTo>
                    <a:pt x="5084" y="3023"/>
                    <a:pt x="5019" y="2852"/>
                    <a:pt x="4912" y="2716"/>
                  </a:cubicBezTo>
                  <a:lnTo>
                    <a:pt x="5753" y="1549"/>
                  </a:lnTo>
                  <a:cubicBezTo>
                    <a:pt x="6273" y="1740"/>
                    <a:pt x="6827" y="1353"/>
                    <a:pt x="6827" y="799"/>
                  </a:cubicBezTo>
                  <a:cubicBezTo>
                    <a:pt x="6827" y="358"/>
                    <a:pt x="6468" y="0"/>
                    <a:pt x="60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A813317-7FDD-6561-8227-986A6F7830CC}"/>
              </a:ext>
            </a:extLst>
          </p:cNvPr>
          <p:cNvSpPr txBox="1"/>
          <p:nvPr/>
        </p:nvSpPr>
        <p:spPr>
          <a:xfrm>
            <a:off x="8889388" y="4298249"/>
            <a:ext cx="904995" cy="64615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altLang="zh-CN" sz="4400" dirty="0">
                <a:cs typeface="+mn-ea"/>
                <a:sym typeface="+mn-lt"/>
              </a:rPr>
              <a:t>30</a:t>
            </a:r>
            <a:r>
              <a:rPr lang="en-US" altLang="zh-CN" sz="2000" dirty="0">
                <a:cs typeface="+mn-ea"/>
                <a:sym typeface="+mn-lt"/>
              </a:rPr>
              <a:t>%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AE2A82D-D494-9A7A-13AC-2C7AD422FC1E}"/>
              </a:ext>
            </a:extLst>
          </p:cNvPr>
          <p:cNvSpPr/>
          <p:nvPr/>
        </p:nvSpPr>
        <p:spPr>
          <a:xfrm>
            <a:off x="7460710" y="1970682"/>
            <a:ext cx="2428875" cy="10001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04800" dist="38100" dir="2700000" algn="tl" rotWithShape="0">
              <a:schemeClr val="accent2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A91BBD5E-106B-40D2-ACAC-4F1251DDCC29}"/>
              </a:ext>
            </a:extLst>
          </p:cNvPr>
          <p:cNvSpPr/>
          <p:nvPr/>
        </p:nvSpPr>
        <p:spPr>
          <a:xfrm>
            <a:off x="7243220" y="2353227"/>
            <a:ext cx="1520829" cy="504825"/>
          </a:xfrm>
          <a:prstGeom prst="roundRect">
            <a:avLst>
              <a:gd name="adj" fmla="val 21698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3048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2C8C754-715A-AF13-0191-7B50506AC48C}"/>
              </a:ext>
            </a:extLst>
          </p:cNvPr>
          <p:cNvSpPr txBox="1"/>
          <p:nvPr/>
        </p:nvSpPr>
        <p:spPr>
          <a:xfrm>
            <a:off x="7335371" y="2394780"/>
            <a:ext cx="1336526" cy="4217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时间进度</a:t>
            </a: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79564BC7-B998-218B-8478-A80C9D88D779}"/>
              </a:ext>
            </a:extLst>
          </p:cNvPr>
          <p:cNvCxnSpPr>
            <a:cxnSpLocks/>
          </p:cNvCxnSpPr>
          <p:nvPr/>
        </p:nvCxnSpPr>
        <p:spPr>
          <a:xfrm>
            <a:off x="8918035" y="2666007"/>
            <a:ext cx="16129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7E4D86F7-738A-59B6-6BA0-6C3284E87EEE}"/>
              </a:ext>
            </a:extLst>
          </p:cNvPr>
          <p:cNvSpPr txBox="1"/>
          <p:nvPr/>
        </p:nvSpPr>
        <p:spPr>
          <a:xfrm>
            <a:off x="8889388" y="2019854"/>
            <a:ext cx="904995" cy="64615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altLang="zh-CN" sz="4400" dirty="0">
                <a:cs typeface="+mn-ea"/>
                <a:sym typeface="+mn-lt"/>
              </a:rPr>
              <a:t>60</a:t>
            </a:r>
            <a:r>
              <a:rPr lang="en-US" altLang="zh-CN" sz="2000" dirty="0">
                <a:cs typeface="+mn-ea"/>
                <a:sym typeface="+mn-lt"/>
              </a:rPr>
              <a:t>%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ABF982A-D0BA-29FE-BFB4-241D3F8A3E97}"/>
              </a:ext>
            </a:extLst>
          </p:cNvPr>
          <p:cNvSpPr/>
          <p:nvPr/>
        </p:nvSpPr>
        <p:spPr>
          <a:xfrm>
            <a:off x="7243220" y="1608799"/>
            <a:ext cx="676275" cy="676275"/>
          </a:xfrm>
          <a:prstGeom prst="ellipse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254000" dist="203200" dir="5400000" algn="t" rotWithShape="0">
              <a:schemeClr val="accent3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invesment-purse_73104">
            <a:extLst>
              <a:ext uri="{FF2B5EF4-FFF2-40B4-BE49-F238E27FC236}">
                <a16:creationId xmlns:a16="http://schemas.microsoft.com/office/drawing/2014/main" id="{944E455F-78FA-CBB6-8A68-D58178FCD88C}"/>
              </a:ext>
            </a:extLst>
          </p:cNvPr>
          <p:cNvSpPr/>
          <p:nvPr/>
        </p:nvSpPr>
        <p:spPr>
          <a:xfrm>
            <a:off x="7377766" y="1743383"/>
            <a:ext cx="407182" cy="407106"/>
          </a:xfrm>
          <a:custGeom>
            <a:avLst/>
            <a:gdLst>
              <a:gd name="T0" fmla="*/ 5601 w 11203"/>
              <a:gd name="T1" fmla="*/ 0 h 11202"/>
              <a:gd name="T2" fmla="*/ 0 w 11203"/>
              <a:gd name="T3" fmla="*/ 5601 h 11202"/>
              <a:gd name="T4" fmla="*/ 5603 w 11203"/>
              <a:gd name="T5" fmla="*/ 11202 h 11202"/>
              <a:gd name="T6" fmla="*/ 11203 w 11203"/>
              <a:gd name="T7" fmla="*/ 5601 h 11202"/>
              <a:gd name="T8" fmla="*/ 5601 w 11203"/>
              <a:gd name="T9" fmla="*/ 0 h 11202"/>
              <a:gd name="T10" fmla="*/ 8403 w 11203"/>
              <a:gd name="T11" fmla="*/ 6218 h 11202"/>
              <a:gd name="T12" fmla="*/ 5429 w 11203"/>
              <a:gd name="T13" fmla="*/ 6218 h 11202"/>
              <a:gd name="T14" fmla="*/ 5250 w 11203"/>
              <a:gd name="T15" fmla="*/ 6182 h 11202"/>
              <a:gd name="T16" fmla="*/ 4970 w 11203"/>
              <a:gd name="T17" fmla="*/ 5760 h 11202"/>
              <a:gd name="T18" fmla="*/ 4970 w 11203"/>
              <a:gd name="T19" fmla="*/ 2786 h 11202"/>
              <a:gd name="T20" fmla="*/ 5429 w 11203"/>
              <a:gd name="T21" fmla="*/ 2327 h 11202"/>
              <a:gd name="T22" fmla="*/ 5889 w 11203"/>
              <a:gd name="T23" fmla="*/ 2786 h 11202"/>
              <a:gd name="T24" fmla="*/ 5889 w 11203"/>
              <a:gd name="T25" fmla="*/ 5301 h 11202"/>
              <a:gd name="T26" fmla="*/ 8404 w 11203"/>
              <a:gd name="T27" fmla="*/ 5301 h 11202"/>
              <a:gd name="T28" fmla="*/ 8863 w 11203"/>
              <a:gd name="T29" fmla="*/ 5760 h 11202"/>
              <a:gd name="T30" fmla="*/ 8403 w 11203"/>
              <a:gd name="T31" fmla="*/ 6218 h 11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203" h="11202">
                <a:moveTo>
                  <a:pt x="5601" y="0"/>
                </a:moveTo>
                <a:cubicBezTo>
                  <a:pt x="2507" y="0"/>
                  <a:pt x="0" y="2507"/>
                  <a:pt x="0" y="5601"/>
                </a:cubicBezTo>
                <a:cubicBezTo>
                  <a:pt x="0" y="8695"/>
                  <a:pt x="2509" y="11202"/>
                  <a:pt x="5603" y="11202"/>
                </a:cubicBezTo>
                <a:cubicBezTo>
                  <a:pt x="8695" y="11202"/>
                  <a:pt x="11203" y="8695"/>
                  <a:pt x="11203" y="5601"/>
                </a:cubicBezTo>
                <a:cubicBezTo>
                  <a:pt x="11203" y="2507"/>
                  <a:pt x="8695" y="0"/>
                  <a:pt x="5601" y="0"/>
                </a:cubicBezTo>
                <a:close/>
                <a:moveTo>
                  <a:pt x="8403" y="6218"/>
                </a:moveTo>
                <a:lnTo>
                  <a:pt x="5429" y="6218"/>
                </a:lnTo>
                <a:cubicBezTo>
                  <a:pt x="5366" y="6218"/>
                  <a:pt x="5305" y="6206"/>
                  <a:pt x="5250" y="6182"/>
                </a:cubicBezTo>
                <a:cubicBezTo>
                  <a:pt x="5085" y="6112"/>
                  <a:pt x="4970" y="5950"/>
                  <a:pt x="4970" y="5760"/>
                </a:cubicBezTo>
                <a:lnTo>
                  <a:pt x="4970" y="2786"/>
                </a:lnTo>
                <a:cubicBezTo>
                  <a:pt x="4970" y="2532"/>
                  <a:pt x="5175" y="2327"/>
                  <a:pt x="5429" y="2327"/>
                </a:cubicBezTo>
                <a:cubicBezTo>
                  <a:pt x="5683" y="2327"/>
                  <a:pt x="5889" y="2532"/>
                  <a:pt x="5889" y="2786"/>
                </a:cubicBezTo>
                <a:lnTo>
                  <a:pt x="5889" y="5301"/>
                </a:lnTo>
                <a:lnTo>
                  <a:pt x="8404" y="5301"/>
                </a:lnTo>
                <a:cubicBezTo>
                  <a:pt x="8657" y="5301"/>
                  <a:pt x="8863" y="5506"/>
                  <a:pt x="8863" y="5760"/>
                </a:cubicBezTo>
                <a:cubicBezTo>
                  <a:pt x="8863" y="6013"/>
                  <a:pt x="8656" y="6218"/>
                  <a:pt x="8403" y="621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718111A-12DC-D3E5-9060-C08F898FEA3A}"/>
              </a:ext>
            </a:extLst>
          </p:cNvPr>
          <p:cNvSpPr/>
          <p:nvPr/>
        </p:nvSpPr>
        <p:spPr>
          <a:xfrm>
            <a:off x="2212384" y="4249077"/>
            <a:ext cx="2428875" cy="10001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04800" dist="38100" dir="2700000" algn="tl" rotWithShape="0">
              <a:schemeClr val="accent2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0CBA1DF-7A16-CA06-FFB1-595358EB9663}"/>
              </a:ext>
            </a:extLst>
          </p:cNvPr>
          <p:cNvSpPr/>
          <p:nvPr/>
        </p:nvSpPr>
        <p:spPr>
          <a:xfrm>
            <a:off x="1994894" y="4631622"/>
            <a:ext cx="1520829" cy="504825"/>
          </a:xfrm>
          <a:prstGeom prst="roundRect">
            <a:avLst>
              <a:gd name="adj" fmla="val 21698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3048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5CED9BBE-14EF-FE23-054F-23FD8B2892D0}"/>
              </a:ext>
            </a:extLst>
          </p:cNvPr>
          <p:cNvCxnSpPr>
            <a:cxnSpLocks/>
          </p:cNvCxnSpPr>
          <p:nvPr/>
        </p:nvCxnSpPr>
        <p:spPr>
          <a:xfrm>
            <a:off x="3669709" y="4944402"/>
            <a:ext cx="16129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A014DF14-9D6B-C575-4DA6-23CAB0961D0E}"/>
              </a:ext>
            </a:extLst>
          </p:cNvPr>
          <p:cNvSpPr txBox="1"/>
          <p:nvPr/>
        </p:nvSpPr>
        <p:spPr>
          <a:xfrm>
            <a:off x="3641062" y="4298249"/>
            <a:ext cx="919274" cy="64615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altLang="zh-CN" sz="4400" dirty="0">
                <a:cs typeface="+mn-ea"/>
                <a:sym typeface="+mn-lt"/>
              </a:rPr>
              <a:t>50</a:t>
            </a:r>
            <a:r>
              <a:rPr lang="en-US" altLang="zh-CN" sz="2000" dirty="0">
                <a:cs typeface="+mn-ea"/>
                <a:sym typeface="+mn-lt"/>
              </a:rPr>
              <a:t>%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AFE2634A-E2E7-A179-E6D0-8754E8991CC9}"/>
              </a:ext>
            </a:extLst>
          </p:cNvPr>
          <p:cNvGrpSpPr/>
          <p:nvPr/>
        </p:nvGrpSpPr>
        <p:grpSpPr>
          <a:xfrm>
            <a:off x="1994894" y="3887194"/>
            <a:ext cx="676275" cy="676275"/>
            <a:chOff x="1990725" y="-2953060"/>
            <a:chExt cx="676275" cy="676275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3899D9B-20BD-7B4A-40BF-CD18FA4B7AB7}"/>
                </a:ext>
              </a:extLst>
            </p:cNvPr>
            <p:cNvSpPr/>
            <p:nvPr/>
          </p:nvSpPr>
          <p:spPr>
            <a:xfrm>
              <a:off x="1990725" y="-2953060"/>
              <a:ext cx="676275" cy="676275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  <a:effectLst>
              <a:outerShdw blurRad="254000" dist="203200" dir="5400000" algn="t" rotWithShape="0">
                <a:schemeClr val="accent3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invesment-purse_73104">
              <a:extLst>
                <a:ext uri="{FF2B5EF4-FFF2-40B4-BE49-F238E27FC236}">
                  <a16:creationId xmlns:a16="http://schemas.microsoft.com/office/drawing/2014/main" id="{AFB64268-6FCC-AB7A-FC15-089508BA5FA0}"/>
                </a:ext>
              </a:extLst>
            </p:cNvPr>
            <p:cNvSpPr/>
            <p:nvPr/>
          </p:nvSpPr>
          <p:spPr>
            <a:xfrm>
              <a:off x="2149542" y="-2793933"/>
              <a:ext cx="358640" cy="358020"/>
            </a:xfrm>
            <a:custGeom>
              <a:avLst/>
              <a:gdLst>
                <a:gd name="connsiteX0" fmla="*/ 424826 w 581459"/>
                <a:gd name="connsiteY0" fmla="*/ 466686 h 580454"/>
                <a:gd name="connsiteX1" fmla="*/ 400617 w 581459"/>
                <a:gd name="connsiteY1" fmla="*/ 490862 h 580454"/>
                <a:gd name="connsiteX2" fmla="*/ 424826 w 581459"/>
                <a:gd name="connsiteY2" fmla="*/ 515038 h 580454"/>
                <a:gd name="connsiteX3" fmla="*/ 463188 w 581459"/>
                <a:gd name="connsiteY3" fmla="*/ 515038 h 580454"/>
                <a:gd name="connsiteX4" fmla="*/ 487398 w 581459"/>
                <a:gd name="connsiteY4" fmla="*/ 490862 h 580454"/>
                <a:gd name="connsiteX5" fmla="*/ 463188 w 581459"/>
                <a:gd name="connsiteY5" fmla="*/ 466686 h 580454"/>
                <a:gd name="connsiteX6" fmla="*/ 241830 w 581459"/>
                <a:gd name="connsiteY6" fmla="*/ 466686 h 580454"/>
                <a:gd name="connsiteX7" fmla="*/ 217620 w 581459"/>
                <a:gd name="connsiteY7" fmla="*/ 490862 h 580454"/>
                <a:gd name="connsiteX8" fmla="*/ 241830 w 581459"/>
                <a:gd name="connsiteY8" fmla="*/ 515038 h 580454"/>
                <a:gd name="connsiteX9" fmla="*/ 339737 w 581459"/>
                <a:gd name="connsiteY9" fmla="*/ 515038 h 580454"/>
                <a:gd name="connsiteX10" fmla="*/ 363946 w 581459"/>
                <a:gd name="connsiteY10" fmla="*/ 490862 h 580454"/>
                <a:gd name="connsiteX11" fmla="*/ 339737 w 581459"/>
                <a:gd name="connsiteY11" fmla="*/ 466686 h 580454"/>
                <a:gd name="connsiteX12" fmla="*/ 118289 w 581459"/>
                <a:gd name="connsiteY12" fmla="*/ 466686 h 580454"/>
                <a:gd name="connsiteX13" fmla="*/ 94080 w 581459"/>
                <a:gd name="connsiteY13" fmla="*/ 490862 h 580454"/>
                <a:gd name="connsiteX14" fmla="*/ 118289 w 581459"/>
                <a:gd name="connsiteY14" fmla="*/ 515038 h 580454"/>
                <a:gd name="connsiteX15" fmla="*/ 156651 w 581459"/>
                <a:gd name="connsiteY15" fmla="*/ 515038 h 580454"/>
                <a:gd name="connsiteX16" fmla="*/ 180861 w 581459"/>
                <a:gd name="connsiteY16" fmla="*/ 490862 h 580454"/>
                <a:gd name="connsiteX17" fmla="*/ 156651 w 581459"/>
                <a:gd name="connsiteY17" fmla="*/ 466686 h 580454"/>
                <a:gd name="connsiteX18" fmla="*/ 424826 w 581459"/>
                <a:gd name="connsiteY18" fmla="*/ 377628 h 580454"/>
                <a:gd name="connsiteX19" fmla="*/ 400617 w 581459"/>
                <a:gd name="connsiteY19" fmla="*/ 401803 h 580454"/>
                <a:gd name="connsiteX20" fmla="*/ 424826 w 581459"/>
                <a:gd name="connsiteY20" fmla="*/ 425979 h 580454"/>
                <a:gd name="connsiteX21" fmla="*/ 463188 w 581459"/>
                <a:gd name="connsiteY21" fmla="*/ 425979 h 580454"/>
                <a:gd name="connsiteX22" fmla="*/ 487398 w 581459"/>
                <a:gd name="connsiteY22" fmla="*/ 401803 h 580454"/>
                <a:gd name="connsiteX23" fmla="*/ 463188 w 581459"/>
                <a:gd name="connsiteY23" fmla="*/ 377628 h 580454"/>
                <a:gd name="connsiteX24" fmla="*/ 271647 w 581459"/>
                <a:gd name="connsiteY24" fmla="*/ 377628 h 580454"/>
                <a:gd name="connsiteX25" fmla="*/ 247437 w 581459"/>
                <a:gd name="connsiteY25" fmla="*/ 401803 h 580454"/>
                <a:gd name="connsiteX26" fmla="*/ 271647 w 581459"/>
                <a:gd name="connsiteY26" fmla="*/ 425979 h 580454"/>
                <a:gd name="connsiteX27" fmla="*/ 309920 w 581459"/>
                <a:gd name="connsiteY27" fmla="*/ 425979 h 580454"/>
                <a:gd name="connsiteX28" fmla="*/ 334129 w 581459"/>
                <a:gd name="connsiteY28" fmla="*/ 401803 h 580454"/>
                <a:gd name="connsiteX29" fmla="*/ 309920 w 581459"/>
                <a:gd name="connsiteY29" fmla="*/ 377628 h 580454"/>
                <a:gd name="connsiteX30" fmla="*/ 118289 w 581459"/>
                <a:gd name="connsiteY30" fmla="*/ 377628 h 580454"/>
                <a:gd name="connsiteX31" fmla="*/ 94080 w 581459"/>
                <a:gd name="connsiteY31" fmla="*/ 401803 h 580454"/>
                <a:gd name="connsiteX32" fmla="*/ 118289 w 581459"/>
                <a:gd name="connsiteY32" fmla="*/ 425979 h 580454"/>
                <a:gd name="connsiteX33" fmla="*/ 156651 w 581459"/>
                <a:gd name="connsiteY33" fmla="*/ 425979 h 580454"/>
                <a:gd name="connsiteX34" fmla="*/ 180861 w 581459"/>
                <a:gd name="connsiteY34" fmla="*/ 401803 h 580454"/>
                <a:gd name="connsiteX35" fmla="*/ 156651 w 581459"/>
                <a:gd name="connsiteY35" fmla="*/ 377628 h 580454"/>
                <a:gd name="connsiteX36" fmla="*/ 424826 w 581459"/>
                <a:gd name="connsiteY36" fmla="*/ 288747 h 580454"/>
                <a:gd name="connsiteX37" fmla="*/ 400617 w 581459"/>
                <a:gd name="connsiteY37" fmla="*/ 312922 h 580454"/>
                <a:gd name="connsiteX38" fmla="*/ 424826 w 581459"/>
                <a:gd name="connsiteY38" fmla="*/ 337098 h 580454"/>
                <a:gd name="connsiteX39" fmla="*/ 463188 w 581459"/>
                <a:gd name="connsiteY39" fmla="*/ 337098 h 580454"/>
                <a:gd name="connsiteX40" fmla="*/ 487398 w 581459"/>
                <a:gd name="connsiteY40" fmla="*/ 312922 h 580454"/>
                <a:gd name="connsiteX41" fmla="*/ 463188 w 581459"/>
                <a:gd name="connsiteY41" fmla="*/ 288747 h 580454"/>
                <a:gd name="connsiteX42" fmla="*/ 118289 w 581459"/>
                <a:gd name="connsiteY42" fmla="*/ 288747 h 580454"/>
                <a:gd name="connsiteX43" fmla="*/ 94080 w 581459"/>
                <a:gd name="connsiteY43" fmla="*/ 312922 h 580454"/>
                <a:gd name="connsiteX44" fmla="*/ 118289 w 581459"/>
                <a:gd name="connsiteY44" fmla="*/ 337098 h 580454"/>
                <a:gd name="connsiteX45" fmla="*/ 156651 w 581459"/>
                <a:gd name="connsiteY45" fmla="*/ 337098 h 580454"/>
                <a:gd name="connsiteX46" fmla="*/ 180861 w 581459"/>
                <a:gd name="connsiteY46" fmla="*/ 312922 h 580454"/>
                <a:gd name="connsiteX47" fmla="*/ 156651 w 581459"/>
                <a:gd name="connsiteY47" fmla="*/ 288747 h 580454"/>
                <a:gd name="connsiteX48" fmla="*/ 271647 w 581459"/>
                <a:gd name="connsiteY48" fmla="*/ 288658 h 580454"/>
                <a:gd name="connsiteX49" fmla="*/ 247437 w 581459"/>
                <a:gd name="connsiteY49" fmla="*/ 312834 h 580454"/>
                <a:gd name="connsiteX50" fmla="*/ 271647 w 581459"/>
                <a:gd name="connsiteY50" fmla="*/ 337009 h 580454"/>
                <a:gd name="connsiteX51" fmla="*/ 309920 w 581459"/>
                <a:gd name="connsiteY51" fmla="*/ 337009 h 580454"/>
                <a:gd name="connsiteX52" fmla="*/ 334129 w 581459"/>
                <a:gd name="connsiteY52" fmla="*/ 312834 h 580454"/>
                <a:gd name="connsiteX53" fmla="*/ 309920 w 581459"/>
                <a:gd name="connsiteY53" fmla="*/ 288658 h 580454"/>
                <a:gd name="connsiteX54" fmla="*/ 0 w 581459"/>
                <a:gd name="connsiteY54" fmla="*/ 198977 h 580454"/>
                <a:gd name="connsiteX55" fmla="*/ 581388 w 581459"/>
                <a:gd name="connsiteY55" fmla="*/ 198977 h 580454"/>
                <a:gd name="connsiteX56" fmla="*/ 581388 w 581459"/>
                <a:gd name="connsiteY56" fmla="*/ 507927 h 580454"/>
                <a:gd name="connsiteX57" fmla="*/ 508759 w 581459"/>
                <a:gd name="connsiteY57" fmla="*/ 580454 h 580454"/>
                <a:gd name="connsiteX58" fmla="*/ 72629 w 581459"/>
                <a:gd name="connsiteY58" fmla="*/ 580454 h 580454"/>
                <a:gd name="connsiteX59" fmla="*/ 0 w 581459"/>
                <a:gd name="connsiteY59" fmla="*/ 507927 h 580454"/>
                <a:gd name="connsiteX60" fmla="*/ 72716 w 581459"/>
                <a:gd name="connsiteY60" fmla="*/ 1 h 580454"/>
                <a:gd name="connsiteX61" fmla="*/ 508832 w 581459"/>
                <a:gd name="connsiteY61" fmla="*/ 1 h 580454"/>
                <a:gd name="connsiteX62" fmla="*/ 581459 w 581459"/>
                <a:gd name="connsiteY62" fmla="*/ 72521 h 580454"/>
                <a:gd name="connsiteX63" fmla="*/ 581459 w 581459"/>
                <a:gd name="connsiteY63" fmla="*/ 150640 h 580454"/>
                <a:gd name="connsiteX64" fmla="*/ 0 w 581459"/>
                <a:gd name="connsiteY64" fmla="*/ 150640 h 580454"/>
                <a:gd name="connsiteX65" fmla="*/ 0 w 581459"/>
                <a:gd name="connsiteY65" fmla="*/ 72521 h 580454"/>
                <a:gd name="connsiteX66" fmla="*/ 72716 w 581459"/>
                <a:gd name="connsiteY66" fmla="*/ 1 h 58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81459" h="580454">
                  <a:moveTo>
                    <a:pt x="424826" y="466686"/>
                  </a:moveTo>
                  <a:cubicBezTo>
                    <a:pt x="411387" y="466686"/>
                    <a:pt x="400617" y="477441"/>
                    <a:pt x="400617" y="490862"/>
                  </a:cubicBezTo>
                  <a:cubicBezTo>
                    <a:pt x="400617" y="504194"/>
                    <a:pt x="411387" y="515038"/>
                    <a:pt x="424826" y="515038"/>
                  </a:cubicBezTo>
                  <a:lnTo>
                    <a:pt x="463188" y="515038"/>
                  </a:lnTo>
                  <a:cubicBezTo>
                    <a:pt x="476450" y="515038"/>
                    <a:pt x="487398" y="504194"/>
                    <a:pt x="487398" y="490862"/>
                  </a:cubicBezTo>
                  <a:cubicBezTo>
                    <a:pt x="487398" y="477441"/>
                    <a:pt x="476539" y="466686"/>
                    <a:pt x="463188" y="466686"/>
                  </a:cubicBezTo>
                  <a:close/>
                  <a:moveTo>
                    <a:pt x="241830" y="466686"/>
                  </a:moveTo>
                  <a:cubicBezTo>
                    <a:pt x="228390" y="466686"/>
                    <a:pt x="217620" y="477441"/>
                    <a:pt x="217620" y="490862"/>
                  </a:cubicBezTo>
                  <a:cubicBezTo>
                    <a:pt x="217620" y="504194"/>
                    <a:pt x="228390" y="515038"/>
                    <a:pt x="241830" y="515038"/>
                  </a:cubicBezTo>
                  <a:lnTo>
                    <a:pt x="339737" y="515038"/>
                  </a:lnTo>
                  <a:cubicBezTo>
                    <a:pt x="352999" y="515038"/>
                    <a:pt x="363946" y="504194"/>
                    <a:pt x="363946" y="490862"/>
                  </a:cubicBezTo>
                  <a:cubicBezTo>
                    <a:pt x="363946" y="477441"/>
                    <a:pt x="353177" y="466686"/>
                    <a:pt x="339737" y="466686"/>
                  </a:cubicBezTo>
                  <a:close/>
                  <a:moveTo>
                    <a:pt x="118289" y="466686"/>
                  </a:moveTo>
                  <a:cubicBezTo>
                    <a:pt x="104849" y="466686"/>
                    <a:pt x="94080" y="477441"/>
                    <a:pt x="94080" y="490862"/>
                  </a:cubicBezTo>
                  <a:cubicBezTo>
                    <a:pt x="94080" y="504194"/>
                    <a:pt x="104849" y="515038"/>
                    <a:pt x="118289" y="515038"/>
                  </a:cubicBezTo>
                  <a:lnTo>
                    <a:pt x="156651" y="515038"/>
                  </a:lnTo>
                  <a:cubicBezTo>
                    <a:pt x="170002" y="515038"/>
                    <a:pt x="180861" y="504194"/>
                    <a:pt x="180861" y="490862"/>
                  </a:cubicBezTo>
                  <a:cubicBezTo>
                    <a:pt x="180861" y="477441"/>
                    <a:pt x="170002" y="466686"/>
                    <a:pt x="156651" y="466686"/>
                  </a:cubicBezTo>
                  <a:close/>
                  <a:moveTo>
                    <a:pt x="424826" y="377628"/>
                  </a:moveTo>
                  <a:cubicBezTo>
                    <a:pt x="411387" y="377628"/>
                    <a:pt x="400617" y="388471"/>
                    <a:pt x="400617" y="401803"/>
                  </a:cubicBezTo>
                  <a:cubicBezTo>
                    <a:pt x="400617" y="415224"/>
                    <a:pt x="411387" y="425979"/>
                    <a:pt x="424826" y="425979"/>
                  </a:cubicBezTo>
                  <a:lnTo>
                    <a:pt x="463188" y="425979"/>
                  </a:lnTo>
                  <a:cubicBezTo>
                    <a:pt x="476450" y="425979"/>
                    <a:pt x="487398" y="415224"/>
                    <a:pt x="487398" y="401803"/>
                  </a:cubicBezTo>
                  <a:cubicBezTo>
                    <a:pt x="487398" y="388471"/>
                    <a:pt x="476539" y="377628"/>
                    <a:pt x="463188" y="377628"/>
                  </a:cubicBezTo>
                  <a:close/>
                  <a:moveTo>
                    <a:pt x="271647" y="377628"/>
                  </a:moveTo>
                  <a:cubicBezTo>
                    <a:pt x="258207" y="377628"/>
                    <a:pt x="247259" y="388471"/>
                    <a:pt x="247437" y="401803"/>
                  </a:cubicBezTo>
                  <a:cubicBezTo>
                    <a:pt x="247437" y="415224"/>
                    <a:pt x="258207" y="425979"/>
                    <a:pt x="271647" y="425979"/>
                  </a:cubicBezTo>
                  <a:lnTo>
                    <a:pt x="309920" y="425979"/>
                  </a:lnTo>
                  <a:cubicBezTo>
                    <a:pt x="323359" y="425979"/>
                    <a:pt x="334129" y="415224"/>
                    <a:pt x="334129" y="401803"/>
                  </a:cubicBezTo>
                  <a:cubicBezTo>
                    <a:pt x="334129" y="388471"/>
                    <a:pt x="323359" y="377628"/>
                    <a:pt x="309920" y="377628"/>
                  </a:cubicBezTo>
                  <a:close/>
                  <a:moveTo>
                    <a:pt x="118289" y="377628"/>
                  </a:moveTo>
                  <a:cubicBezTo>
                    <a:pt x="104849" y="377628"/>
                    <a:pt x="94080" y="388471"/>
                    <a:pt x="94080" y="401803"/>
                  </a:cubicBezTo>
                  <a:cubicBezTo>
                    <a:pt x="94080" y="415224"/>
                    <a:pt x="104849" y="425979"/>
                    <a:pt x="118289" y="425979"/>
                  </a:cubicBezTo>
                  <a:lnTo>
                    <a:pt x="156651" y="425979"/>
                  </a:lnTo>
                  <a:cubicBezTo>
                    <a:pt x="170002" y="425979"/>
                    <a:pt x="180861" y="415224"/>
                    <a:pt x="180861" y="401803"/>
                  </a:cubicBezTo>
                  <a:cubicBezTo>
                    <a:pt x="180861" y="388471"/>
                    <a:pt x="170002" y="377628"/>
                    <a:pt x="156651" y="377628"/>
                  </a:cubicBezTo>
                  <a:close/>
                  <a:moveTo>
                    <a:pt x="424826" y="288747"/>
                  </a:moveTo>
                  <a:cubicBezTo>
                    <a:pt x="411387" y="288747"/>
                    <a:pt x="400617" y="299590"/>
                    <a:pt x="400617" y="312922"/>
                  </a:cubicBezTo>
                  <a:cubicBezTo>
                    <a:pt x="400617" y="326343"/>
                    <a:pt x="411387" y="337098"/>
                    <a:pt x="424826" y="337098"/>
                  </a:cubicBezTo>
                  <a:lnTo>
                    <a:pt x="463188" y="337098"/>
                  </a:lnTo>
                  <a:cubicBezTo>
                    <a:pt x="476450" y="337098"/>
                    <a:pt x="487398" y="326255"/>
                    <a:pt x="487398" y="312922"/>
                  </a:cubicBezTo>
                  <a:cubicBezTo>
                    <a:pt x="487398" y="299590"/>
                    <a:pt x="476539" y="288747"/>
                    <a:pt x="463188" y="288747"/>
                  </a:cubicBezTo>
                  <a:close/>
                  <a:moveTo>
                    <a:pt x="118289" y="288747"/>
                  </a:moveTo>
                  <a:cubicBezTo>
                    <a:pt x="104849" y="288747"/>
                    <a:pt x="94080" y="299590"/>
                    <a:pt x="94080" y="312922"/>
                  </a:cubicBezTo>
                  <a:cubicBezTo>
                    <a:pt x="94080" y="326343"/>
                    <a:pt x="104849" y="337098"/>
                    <a:pt x="118289" y="337098"/>
                  </a:cubicBezTo>
                  <a:lnTo>
                    <a:pt x="156651" y="337098"/>
                  </a:lnTo>
                  <a:cubicBezTo>
                    <a:pt x="170002" y="337098"/>
                    <a:pt x="180861" y="326255"/>
                    <a:pt x="180861" y="312922"/>
                  </a:cubicBezTo>
                  <a:cubicBezTo>
                    <a:pt x="180861" y="299590"/>
                    <a:pt x="170002" y="288747"/>
                    <a:pt x="156651" y="288747"/>
                  </a:cubicBezTo>
                  <a:close/>
                  <a:moveTo>
                    <a:pt x="271647" y="288658"/>
                  </a:moveTo>
                  <a:cubicBezTo>
                    <a:pt x="258207" y="288658"/>
                    <a:pt x="247259" y="299590"/>
                    <a:pt x="247437" y="312834"/>
                  </a:cubicBezTo>
                  <a:cubicBezTo>
                    <a:pt x="247437" y="326255"/>
                    <a:pt x="258207" y="337009"/>
                    <a:pt x="271647" y="337009"/>
                  </a:cubicBezTo>
                  <a:lnTo>
                    <a:pt x="309920" y="337009"/>
                  </a:lnTo>
                  <a:cubicBezTo>
                    <a:pt x="323359" y="337009"/>
                    <a:pt x="334129" y="326255"/>
                    <a:pt x="334129" y="312834"/>
                  </a:cubicBezTo>
                  <a:cubicBezTo>
                    <a:pt x="334129" y="299412"/>
                    <a:pt x="323359" y="288658"/>
                    <a:pt x="309920" y="288658"/>
                  </a:cubicBezTo>
                  <a:close/>
                  <a:moveTo>
                    <a:pt x="0" y="198977"/>
                  </a:moveTo>
                  <a:lnTo>
                    <a:pt x="581388" y="198977"/>
                  </a:lnTo>
                  <a:lnTo>
                    <a:pt x="581388" y="507927"/>
                  </a:lnTo>
                  <a:cubicBezTo>
                    <a:pt x="581388" y="547835"/>
                    <a:pt x="548812" y="580454"/>
                    <a:pt x="508759" y="580454"/>
                  </a:cubicBezTo>
                  <a:lnTo>
                    <a:pt x="72629" y="580454"/>
                  </a:lnTo>
                  <a:cubicBezTo>
                    <a:pt x="32576" y="580454"/>
                    <a:pt x="0" y="547924"/>
                    <a:pt x="0" y="507927"/>
                  </a:cubicBezTo>
                  <a:close/>
                  <a:moveTo>
                    <a:pt x="72716" y="1"/>
                  </a:moveTo>
                  <a:lnTo>
                    <a:pt x="508832" y="1"/>
                  </a:lnTo>
                  <a:cubicBezTo>
                    <a:pt x="548795" y="1"/>
                    <a:pt x="581459" y="32439"/>
                    <a:pt x="581459" y="72521"/>
                  </a:cubicBezTo>
                  <a:lnTo>
                    <a:pt x="581459" y="150640"/>
                  </a:lnTo>
                  <a:lnTo>
                    <a:pt x="0" y="150640"/>
                  </a:lnTo>
                  <a:lnTo>
                    <a:pt x="0" y="72521"/>
                  </a:lnTo>
                  <a:cubicBezTo>
                    <a:pt x="0" y="32439"/>
                    <a:pt x="32575" y="-88"/>
                    <a:pt x="72716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02A5C97-2112-7FC2-467F-A9AF6BC6AC8F}"/>
              </a:ext>
            </a:extLst>
          </p:cNvPr>
          <p:cNvSpPr/>
          <p:nvPr/>
        </p:nvSpPr>
        <p:spPr>
          <a:xfrm>
            <a:off x="2212384" y="1970682"/>
            <a:ext cx="2428875" cy="10001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04800" dist="38100" dir="2700000" algn="tl" rotWithShape="0">
              <a:schemeClr val="accent2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8A33C739-1A10-4989-2991-35E17414E361}"/>
              </a:ext>
            </a:extLst>
          </p:cNvPr>
          <p:cNvSpPr/>
          <p:nvPr/>
        </p:nvSpPr>
        <p:spPr>
          <a:xfrm>
            <a:off x="1994894" y="2353227"/>
            <a:ext cx="1520829" cy="504825"/>
          </a:xfrm>
          <a:prstGeom prst="roundRect">
            <a:avLst>
              <a:gd name="adj" fmla="val 21698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3048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83DFB14-6AA8-4BD7-A239-F2D58C891852}"/>
              </a:ext>
            </a:extLst>
          </p:cNvPr>
          <p:cNvSpPr txBox="1"/>
          <p:nvPr/>
        </p:nvSpPr>
        <p:spPr>
          <a:xfrm>
            <a:off x="2087045" y="2394780"/>
            <a:ext cx="1336526" cy="4217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半年营收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29725D3-0FD3-FAC7-7EC6-01E6E87CD332}"/>
              </a:ext>
            </a:extLst>
          </p:cNvPr>
          <p:cNvSpPr txBox="1"/>
          <p:nvPr/>
        </p:nvSpPr>
        <p:spPr>
          <a:xfrm>
            <a:off x="3641062" y="2019854"/>
            <a:ext cx="919274" cy="64615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altLang="zh-CN" sz="4400" dirty="0">
                <a:cs typeface="+mn-ea"/>
                <a:sym typeface="+mn-lt"/>
              </a:rPr>
              <a:t>67</a:t>
            </a:r>
            <a:r>
              <a:rPr lang="en-US" altLang="zh-CN" sz="2000" dirty="0">
                <a:cs typeface="+mn-ea"/>
                <a:sym typeface="+mn-lt"/>
              </a:rPr>
              <a:t>%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43A7FFE6-F36D-39F3-05A4-23BD7BF23173}"/>
              </a:ext>
            </a:extLst>
          </p:cNvPr>
          <p:cNvGrpSpPr/>
          <p:nvPr/>
        </p:nvGrpSpPr>
        <p:grpSpPr>
          <a:xfrm>
            <a:off x="1994894" y="1608799"/>
            <a:ext cx="676275" cy="676275"/>
            <a:chOff x="721709" y="-2405366"/>
            <a:chExt cx="676275" cy="676275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718F9357-A6DF-2C7F-C607-9009FA2ED9C3}"/>
                </a:ext>
              </a:extLst>
            </p:cNvPr>
            <p:cNvSpPr/>
            <p:nvPr/>
          </p:nvSpPr>
          <p:spPr>
            <a:xfrm>
              <a:off x="721709" y="-2405366"/>
              <a:ext cx="676275" cy="676275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  <a:effectLst>
              <a:outerShdw blurRad="254000" dist="203200" dir="5400000" algn="t" rotWithShape="0">
                <a:schemeClr val="accent3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invesment-purse_73104">
              <a:extLst>
                <a:ext uri="{FF2B5EF4-FFF2-40B4-BE49-F238E27FC236}">
                  <a16:creationId xmlns:a16="http://schemas.microsoft.com/office/drawing/2014/main" id="{166F9017-B715-6CC4-2363-771ADA81E1A8}"/>
                </a:ext>
              </a:extLst>
            </p:cNvPr>
            <p:cNvSpPr/>
            <p:nvPr/>
          </p:nvSpPr>
          <p:spPr>
            <a:xfrm>
              <a:off x="856255" y="-2250399"/>
              <a:ext cx="407182" cy="366341"/>
            </a:xfrm>
            <a:custGeom>
              <a:avLst/>
              <a:gdLst>
                <a:gd name="T0" fmla="*/ 121763 h 600884"/>
                <a:gd name="T1" fmla="*/ 121763 h 600884"/>
                <a:gd name="T2" fmla="*/ 121763 h 600884"/>
                <a:gd name="T3" fmla="*/ 121763 h 600884"/>
                <a:gd name="T4" fmla="*/ 121763 h 600884"/>
                <a:gd name="T5" fmla="*/ 121763 h 600884"/>
                <a:gd name="T6" fmla="*/ 121763 h 600884"/>
                <a:gd name="T7" fmla="*/ 121763 h 600884"/>
                <a:gd name="T8" fmla="*/ 121763 h 600884"/>
                <a:gd name="T9" fmla="*/ 121763 h 600884"/>
                <a:gd name="T10" fmla="*/ 121763 h 600884"/>
                <a:gd name="T11" fmla="*/ 121763 h 600884"/>
                <a:gd name="T12" fmla="*/ 121763 h 600884"/>
                <a:gd name="T13" fmla="*/ 121763 h 600884"/>
                <a:gd name="T14" fmla="*/ 121763 h 600884"/>
                <a:gd name="T15" fmla="*/ 121763 h 600884"/>
                <a:gd name="T16" fmla="*/ 121763 h 600884"/>
                <a:gd name="T17" fmla="*/ 121763 h 600884"/>
                <a:gd name="T18" fmla="*/ 121763 h 600884"/>
                <a:gd name="T19" fmla="*/ 121763 h 600884"/>
                <a:gd name="T20" fmla="*/ 121763 h 600884"/>
                <a:gd name="T21" fmla="*/ 121763 h 600884"/>
                <a:gd name="T22" fmla="*/ 121763 h 600884"/>
                <a:gd name="T23" fmla="*/ 121763 h 600884"/>
                <a:gd name="T24" fmla="*/ 121763 h 600884"/>
                <a:gd name="T25" fmla="*/ 121763 h 600884"/>
                <a:gd name="T26" fmla="*/ 121763 h 600884"/>
                <a:gd name="T27" fmla="*/ 121763 h 600884"/>
                <a:gd name="T28" fmla="*/ 121763 h 600884"/>
                <a:gd name="T29" fmla="*/ 121763 h 600884"/>
                <a:gd name="T30" fmla="*/ 121763 h 600884"/>
                <a:gd name="T31" fmla="*/ 121763 h 600884"/>
                <a:gd name="T32" fmla="*/ 121763 h 600884"/>
                <a:gd name="T33" fmla="*/ 121763 h 600884"/>
                <a:gd name="T34" fmla="*/ 121763 h 600884"/>
                <a:gd name="T35" fmla="*/ 121763 h 600884"/>
                <a:gd name="T36" fmla="*/ 121763 h 600884"/>
                <a:gd name="T37" fmla="*/ 121763 h 600884"/>
                <a:gd name="T38" fmla="*/ 121763 h 600884"/>
                <a:gd name="T39" fmla="*/ 121763 h 600884"/>
                <a:gd name="T40" fmla="*/ 121763 h 600884"/>
                <a:gd name="T41" fmla="*/ 121763 h 600884"/>
                <a:gd name="T42" fmla="*/ 121763 h 600884"/>
                <a:gd name="T43" fmla="*/ 121763 h 600884"/>
                <a:gd name="T44" fmla="*/ 121763 h 600884"/>
                <a:gd name="T45" fmla="*/ 121763 h 600884"/>
                <a:gd name="T46" fmla="*/ 121763 h 600884"/>
                <a:gd name="T47" fmla="*/ 121763 h 600884"/>
                <a:gd name="T48" fmla="*/ 121763 h 600884"/>
                <a:gd name="T49" fmla="*/ 121763 h 600884"/>
                <a:gd name="T50" fmla="*/ 121763 h 600884"/>
                <a:gd name="T51" fmla="*/ 121763 h 600884"/>
                <a:gd name="T52" fmla="*/ 121763 h 600884"/>
                <a:gd name="T53" fmla="*/ 121763 h 600884"/>
                <a:gd name="T54" fmla="*/ 121763 h 600884"/>
                <a:gd name="T55" fmla="*/ 121763 h 600884"/>
                <a:gd name="T56" fmla="*/ 121763 h 600884"/>
                <a:gd name="T57" fmla="*/ 121763 h 600884"/>
                <a:gd name="T58" fmla="*/ 121763 h 600884"/>
                <a:gd name="T59" fmla="*/ 121763 h 600884"/>
                <a:gd name="T60" fmla="*/ 121763 h 600884"/>
                <a:gd name="T61" fmla="*/ 121763 h 600884"/>
                <a:gd name="T62" fmla="*/ 121763 h 600884"/>
                <a:gd name="T63" fmla="*/ 121763 h 600884"/>
                <a:gd name="T64" fmla="*/ 121763 h 600884"/>
                <a:gd name="T65" fmla="*/ 121763 h 600884"/>
                <a:gd name="T66" fmla="*/ 121763 h 600884"/>
                <a:gd name="T67" fmla="*/ 121763 h 600884"/>
                <a:gd name="T68" fmla="*/ 121763 h 600884"/>
                <a:gd name="T69" fmla="*/ 121763 h 600884"/>
                <a:gd name="T70" fmla="*/ 121763 h 600884"/>
                <a:gd name="T71" fmla="*/ 121763 h 600884"/>
                <a:gd name="T72" fmla="*/ 121763 h 600884"/>
                <a:gd name="T73" fmla="*/ 121763 h 600884"/>
                <a:gd name="T74" fmla="*/ 121763 h 600884"/>
                <a:gd name="T75" fmla="*/ 121763 h 600884"/>
                <a:gd name="T76" fmla="*/ 121763 h 600884"/>
                <a:gd name="T77" fmla="*/ 121763 h 600884"/>
                <a:gd name="T78" fmla="*/ 121763 h 600884"/>
                <a:gd name="T79" fmla="*/ 121763 h 600884"/>
                <a:gd name="T80" fmla="*/ 121763 h 600884"/>
                <a:gd name="T81" fmla="*/ 121763 h 600884"/>
                <a:gd name="T82" fmla="*/ 121763 h 600884"/>
                <a:gd name="T83" fmla="*/ 121763 h 600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85" h="2149">
                  <a:moveTo>
                    <a:pt x="1611" y="1622"/>
                  </a:moveTo>
                  <a:cubicBezTo>
                    <a:pt x="1507" y="1622"/>
                    <a:pt x="1421" y="1536"/>
                    <a:pt x="1421" y="1432"/>
                  </a:cubicBezTo>
                  <a:lnTo>
                    <a:pt x="1421" y="1132"/>
                  </a:lnTo>
                  <a:cubicBezTo>
                    <a:pt x="1421" y="1027"/>
                    <a:pt x="1507" y="942"/>
                    <a:pt x="1611" y="942"/>
                  </a:cubicBezTo>
                  <a:lnTo>
                    <a:pt x="2322" y="942"/>
                  </a:lnTo>
                  <a:lnTo>
                    <a:pt x="2322" y="625"/>
                  </a:lnTo>
                  <a:cubicBezTo>
                    <a:pt x="2322" y="509"/>
                    <a:pt x="2228" y="415"/>
                    <a:pt x="2112" y="415"/>
                  </a:cubicBezTo>
                  <a:lnTo>
                    <a:pt x="1970" y="415"/>
                  </a:lnTo>
                  <a:lnTo>
                    <a:pt x="1932" y="176"/>
                  </a:lnTo>
                  <a:cubicBezTo>
                    <a:pt x="1929" y="157"/>
                    <a:pt x="1919" y="141"/>
                    <a:pt x="1903" y="131"/>
                  </a:cubicBezTo>
                  <a:cubicBezTo>
                    <a:pt x="1888" y="120"/>
                    <a:pt x="1868" y="117"/>
                    <a:pt x="1850" y="121"/>
                  </a:cubicBezTo>
                  <a:lnTo>
                    <a:pt x="1691" y="160"/>
                  </a:lnTo>
                  <a:lnTo>
                    <a:pt x="1634" y="41"/>
                  </a:lnTo>
                  <a:cubicBezTo>
                    <a:pt x="1626" y="24"/>
                    <a:pt x="1612" y="12"/>
                    <a:pt x="1595" y="6"/>
                  </a:cubicBezTo>
                  <a:cubicBezTo>
                    <a:pt x="1578" y="0"/>
                    <a:pt x="1559" y="2"/>
                    <a:pt x="1543" y="10"/>
                  </a:cubicBezTo>
                  <a:lnTo>
                    <a:pt x="773" y="415"/>
                  </a:lnTo>
                  <a:lnTo>
                    <a:pt x="210" y="415"/>
                  </a:lnTo>
                  <a:cubicBezTo>
                    <a:pt x="94" y="415"/>
                    <a:pt x="0" y="509"/>
                    <a:pt x="0" y="625"/>
                  </a:cubicBezTo>
                  <a:lnTo>
                    <a:pt x="0" y="1939"/>
                  </a:lnTo>
                  <a:cubicBezTo>
                    <a:pt x="0" y="2054"/>
                    <a:pt x="94" y="2149"/>
                    <a:pt x="210" y="2149"/>
                  </a:cubicBezTo>
                  <a:lnTo>
                    <a:pt x="2112" y="2149"/>
                  </a:lnTo>
                  <a:cubicBezTo>
                    <a:pt x="2228" y="2149"/>
                    <a:pt x="2322" y="2054"/>
                    <a:pt x="2322" y="1939"/>
                  </a:cubicBezTo>
                  <a:lnTo>
                    <a:pt x="2322" y="1622"/>
                  </a:lnTo>
                  <a:lnTo>
                    <a:pt x="1611" y="1622"/>
                  </a:lnTo>
                  <a:close/>
                  <a:moveTo>
                    <a:pt x="1812" y="268"/>
                  </a:moveTo>
                  <a:lnTo>
                    <a:pt x="1835" y="415"/>
                  </a:lnTo>
                  <a:lnTo>
                    <a:pt x="1812" y="415"/>
                  </a:lnTo>
                  <a:lnTo>
                    <a:pt x="1749" y="283"/>
                  </a:lnTo>
                  <a:lnTo>
                    <a:pt x="1812" y="268"/>
                  </a:lnTo>
                  <a:close/>
                  <a:moveTo>
                    <a:pt x="1543" y="161"/>
                  </a:moveTo>
                  <a:lnTo>
                    <a:pt x="1664" y="415"/>
                  </a:lnTo>
                  <a:lnTo>
                    <a:pt x="1060" y="415"/>
                  </a:lnTo>
                  <a:lnTo>
                    <a:pt x="1543" y="161"/>
                  </a:lnTo>
                  <a:close/>
                  <a:moveTo>
                    <a:pt x="1611" y="1075"/>
                  </a:moveTo>
                  <a:lnTo>
                    <a:pt x="2329" y="1075"/>
                  </a:lnTo>
                  <a:cubicBezTo>
                    <a:pt x="2360" y="1075"/>
                    <a:pt x="2385" y="1100"/>
                    <a:pt x="2385" y="1132"/>
                  </a:cubicBezTo>
                  <a:lnTo>
                    <a:pt x="2385" y="1432"/>
                  </a:lnTo>
                  <a:cubicBezTo>
                    <a:pt x="2385" y="1463"/>
                    <a:pt x="2360" y="1488"/>
                    <a:pt x="2329" y="1488"/>
                  </a:cubicBezTo>
                  <a:lnTo>
                    <a:pt x="1611" y="1488"/>
                  </a:lnTo>
                  <a:cubicBezTo>
                    <a:pt x="1580" y="1488"/>
                    <a:pt x="1555" y="1463"/>
                    <a:pt x="1555" y="1432"/>
                  </a:cubicBezTo>
                  <a:lnTo>
                    <a:pt x="1555" y="1132"/>
                  </a:lnTo>
                  <a:cubicBezTo>
                    <a:pt x="1555" y="1100"/>
                    <a:pt x="1580" y="1075"/>
                    <a:pt x="1611" y="107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6126BC71-94D8-667B-6703-6B306B50CEDA}"/>
              </a:ext>
            </a:extLst>
          </p:cNvPr>
          <p:cNvCxnSpPr>
            <a:cxnSpLocks/>
          </p:cNvCxnSpPr>
          <p:nvPr/>
        </p:nvCxnSpPr>
        <p:spPr>
          <a:xfrm>
            <a:off x="3669709" y="2666007"/>
            <a:ext cx="16129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E1CAB620-9A1E-969F-A69D-6B85C0419D4A}"/>
              </a:ext>
            </a:extLst>
          </p:cNvPr>
          <p:cNvSpPr txBox="1"/>
          <p:nvPr/>
        </p:nvSpPr>
        <p:spPr>
          <a:xfrm>
            <a:off x="2087045" y="4673175"/>
            <a:ext cx="1336526" cy="4217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完成进度</a:t>
            </a:r>
          </a:p>
        </p:txBody>
      </p:sp>
    </p:spTree>
    <p:extLst>
      <p:ext uri="{BB962C8B-B14F-4D97-AF65-F5344CB8AC3E}">
        <p14:creationId xmlns:p14="http://schemas.microsoft.com/office/powerpoint/2010/main" val="229210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核心工作内容</a:t>
            </a:r>
          </a:p>
        </p:txBody>
      </p:sp>
      <p:sp>
        <p:nvSpPr>
          <p:cNvPr id="3" name="Oval 34+">
            <a:extLst>
              <a:ext uri="{FF2B5EF4-FFF2-40B4-BE49-F238E27FC236}">
                <a16:creationId xmlns:a16="http://schemas.microsoft.com/office/drawing/2014/main" id="{CEB596A0-53C4-77C6-501A-F61FF6FC3498}"/>
              </a:ext>
            </a:extLst>
          </p:cNvPr>
          <p:cNvSpPr/>
          <p:nvPr/>
        </p:nvSpPr>
        <p:spPr>
          <a:xfrm>
            <a:off x="874712" y="5025470"/>
            <a:ext cx="10442576" cy="1215673"/>
          </a:xfrm>
          <a:prstGeom prst="ellipse">
            <a:avLst/>
          </a:prstGeom>
          <a:gradFill>
            <a:gsLst>
              <a:gs pos="12000">
                <a:schemeClr val="bg1">
                  <a:alpha val="0"/>
                </a:schemeClr>
              </a:gs>
              <a:gs pos="79000">
                <a:schemeClr val="bg1"/>
              </a:gs>
            </a:gsLst>
            <a:lin ang="5400000" scaled="1"/>
          </a:gradFill>
          <a:ln>
            <a:gradFill>
              <a:gsLst>
                <a:gs pos="12000">
                  <a:schemeClr val="accent1">
                    <a:alpha val="0"/>
                  </a:schemeClr>
                </a:gs>
                <a:gs pos="79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55CE029-517D-9E51-2CEC-172D109BB82B}"/>
              </a:ext>
            </a:extLst>
          </p:cNvPr>
          <p:cNvSpPr/>
          <p:nvPr/>
        </p:nvSpPr>
        <p:spPr>
          <a:xfrm>
            <a:off x="2772229" y="5138736"/>
            <a:ext cx="6647542" cy="812121"/>
          </a:xfrm>
          <a:prstGeom prst="ellipse">
            <a:avLst/>
          </a:prstGeom>
          <a:gradFill>
            <a:gsLst>
              <a:gs pos="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43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箭头: 五边形 24+">
            <a:extLst>
              <a:ext uri="{FF2B5EF4-FFF2-40B4-BE49-F238E27FC236}">
                <a16:creationId xmlns:a16="http://schemas.microsoft.com/office/drawing/2014/main" id="{1EEF0165-C9D9-B608-2336-973608B4BCC1}"/>
              </a:ext>
            </a:extLst>
          </p:cNvPr>
          <p:cNvSpPr/>
          <p:nvPr/>
        </p:nvSpPr>
        <p:spPr>
          <a:xfrm>
            <a:off x="1403658" y="1965453"/>
            <a:ext cx="2734644" cy="3596362"/>
          </a:xfrm>
          <a:custGeom>
            <a:avLst/>
            <a:gdLst>
              <a:gd name="connsiteX0" fmla="*/ 2459614 w 2459614"/>
              <a:gd name="connsiteY0" fmla="*/ 180000 h 3234667"/>
              <a:gd name="connsiteX1" fmla="*/ 2459614 w 2459614"/>
              <a:gd name="connsiteY1" fmla="*/ 2297574 h 3234667"/>
              <a:gd name="connsiteX2" fmla="*/ 2384902 w 2459614"/>
              <a:gd name="connsiteY2" fmla="*/ 2443568 h 3234667"/>
              <a:gd name="connsiteX3" fmla="*/ 1335095 w 2459614"/>
              <a:gd name="connsiteY3" fmla="*/ 3200668 h 3234667"/>
              <a:gd name="connsiteX4" fmla="*/ 1124519 w 2459614"/>
              <a:gd name="connsiteY4" fmla="*/ 3200668 h 3234667"/>
              <a:gd name="connsiteX5" fmla="*/ 74712 w 2459614"/>
              <a:gd name="connsiteY5" fmla="*/ 2443568 h 3234667"/>
              <a:gd name="connsiteX6" fmla="*/ 0 w 2459614"/>
              <a:gd name="connsiteY6" fmla="*/ 2297574 h 3234667"/>
              <a:gd name="connsiteX7" fmla="*/ 0 w 2459614"/>
              <a:gd name="connsiteY7" fmla="*/ 180000 h 3234667"/>
              <a:gd name="connsiteX8" fmla="*/ 180000 w 2459614"/>
              <a:gd name="connsiteY8" fmla="*/ 0 h 3234667"/>
              <a:gd name="connsiteX9" fmla="*/ 2279614 w 2459614"/>
              <a:gd name="connsiteY9" fmla="*/ 0 h 3234667"/>
              <a:gd name="connsiteX10" fmla="*/ 2459614 w 2459614"/>
              <a:gd name="connsiteY10" fmla="*/ 180000 h 323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9614" h="3234667">
                <a:moveTo>
                  <a:pt x="2459614" y="180000"/>
                </a:moveTo>
                <a:lnTo>
                  <a:pt x="2459614" y="2297574"/>
                </a:lnTo>
                <a:cubicBezTo>
                  <a:pt x="2459614" y="2355421"/>
                  <a:pt x="2431821" y="2409732"/>
                  <a:pt x="2384902" y="2443568"/>
                </a:cubicBezTo>
                <a:lnTo>
                  <a:pt x="1335095" y="3200668"/>
                </a:lnTo>
                <a:cubicBezTo>
                  <a:pt x="1272238" y="3246000"/>
                  <a:pt x="1187376" y="3246000"/>
                  <a:pt x="1124519" y="3200668"/>
                </a:cubicBezTo>
                <a:lnTo>
                  <a:pt x="74712" y="2443568"/>
                </a:lnTo>
                <a:cubicBezTo>
                  <a:pt x="27793" y="2409732"/>
                  <a:pt x="0" y="2355421"/>
                  <a:pt x="0" y="2297574"/>
                </a:cubicBezTo>
                <a:lnTo>
                  <a:pt x="0" y="180000"/>
                </a:lnTo>
                <a:cubicBezTo>
                  <a:pt x="0" y="80640"/>
                  <a:pt x="80640" y="0"/>
                  <a:pt x="180000" y="0"/>
                </a:cubicBezTo>
                <a:lnTo>
                  <a:pt x="2279614" y="0"/>
                </a:lnTo>
                <a:cubicBezTo>
                  <a:pt x="2378974" y="0"/>
                  <a:pt x="2459614" y="80640"/>
                  <a:pt x="2459614" y="18000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箭头: 五边形 24">
            <a:extLst>
              <a:ext uri="{FF2B5EF4-FFF2-40B4-BE49-F238E27FC236}">
                <a16:creationId xmlns:a16="http://schemas.microsoft.com/office/drawing/2014/main" id="{3CD430AD-7FED-52BA-D745-3D44ACFE8D56}"/>
              </a:ext>
            </a:extLst>
          </p:cNvPr>
          <p:cNvSpPr/>
          <p:nvPr/>
        </p:nvSpPr>
        <p:spPr>
          <a:xfrm>
            <a:off x="1541173" y="2146300"/>
            <a:ext cx="2459614" cy="3234667"/>
          </a:xfrm>
          <a:custGeom>
            <a:avLst/>
            <a:gdLst>
              <a:gd name="connsiteX0" fmla="*/ 2459614 w 2459614"/>
              <a:gd name="connsiteY0" fmla="*/ 180000 h 3234667"/>
              <a:gd name="connsiteX1" fmla="*/ 2459614 w 2459614"/>
              <a:gd name="connsiteY1" fmla="*/ 2297574 h 3234667"/>
              <a:gd name="connsiteX2" fmla="*/ 2384902 w 2459614"/>
              <a:gd name="connsiteY2" fmla="*/ 2443568 h 3234667"/>
              <a:gd name="connsiteX3" fmla="*/ 1335095 w 2459614"/>
              <a:gd name="connsiteY3" fmla="*/ 3200668 h 3234667"/>
              <a:gd name="connsiteX4" fmla="*/ 1124519 w 2459614"/>
              <a:gd name="connsiteY4" fmla="*/ 3200668 h 3234667"/>
              <a:gd name="connsiteX5" fmla="*/ 74712 w 2459614"/>
              <a:gd name="connsiteY5" fmla="*/ 2443568 h 3234667"/>
              <a:gd name="connsiteX6" fmla="*/ 0 w 2459614"/>
              <a:gd name="connsiteY6" fmla="*/ 2297574 h 3234667"/>
              <a:gd name="connsiteX7" fmla="*/ 0 w 2459614"/>
              <a:gd name="connsiteY7" fmla="*/ 180000 h 3234667"/>
              <a:gd name="connsiteX8" fmla="*/ 180000 w 2459614"/>
              <a:gd name="connsiteY8" fmla="*/ 0 h 3234667"/>
              <a:gd name="connsiteX9" fmla="*/ 2279614 w 2459614"/>
              <a:gd name="connsiteY9" fmla="*/ 0 h 3234667"/>
              <a:gd name="connsiteX10" fmla="*/ 2459614 w 2459614"/>
              <a:gd name="connsiteY10" fmla="*/ 180000 h 323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9614" h="3234667">
                <a:moveTo>
                  <a:pt x="2459614" y="180000"/>
                </a:moveTo>
                <a:lnTo>
                  <a:pt x="2459614" y="2297574"/>
                </a:lnTo>
                <a:cubicBezTo>
                  <a:pt x="2459614" y="2355421"/>
                  <a:pt x="2431821" y="2409732"/>
                  <a:pt x="2384902" y="2443568"/>
                </a:cubicBezTo>
                <a:lnTo>
                  <a:pt x="1335095" y="3200668"/>
                </a:lnTo>
                <a:cubicBezTo>
                  <a:pt x="1272238" y="3246000"/>
                  <a:pt x="1187376" y="3246000"/>
                  <a:pt x="1124519" y="3200668"/>
                </a:cubicBezTo>
                <a:lnTo>
                  <a:pt x="74712" y="2443568"/>
                </a:lnTo>
                <a:cubicBezTo>
                  <a:pt x="27793" y="2409732"/>
                  <a:pt x="0" y="2355421"/>
                  <a:pt x="0" y="2297574"/>
                </a:cubicBezTo>
                <a:lnTo>
                  <a:pt x="0" y="180000"/>
                </a:lnTo>
                <a:cubicBezTo>
                  <a:pt x="0" y="80640"/>
                  <a:pt x="80640" y="0"/>
                  <a:pt x="180000" y="0"/>
                </a:cubicBezTo>
                <a:lnTo>
                  <a:pt x="2279614" y="0"/>
                </a:lnTo>
                <a:cubicBezTo>
                  <a:pt x="2378974" y="0"/>
                  <a:pt x="2459614" y="80640"/>
                  <a:pt x="2459614" y="180000"/>
                </a:cubicBezTo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箭头: 五边形 24+">
            <a:extLst>
              <a:ext uri="{FF2B5EF4-FFF2-40B4-BE49-F238E27FC236}">
                <a16:creationId xmlns:a16="http://schemas.microsoft.com/office/drawing/2014/main" id="{4B41DA00-8AC5-0D3A-E596-6C710E2A7A76}"/>
              </a:ext>
            </a:extLst>
          </p:cNvPr>
          <p:cNvSpPr/>
          <p:nvPr/>
        </p:nvSpPr>
        <p:spPr>
          <a:xfrm>
            <a:off x="8095737" y="2009391"/>
            <a:ext cx="2734644" cy="3596362"/>
          </a:xfrm>
          <a:custGeom>
            <a:avLst/>
            <a:gdLst>
              <a:gd name="connsiteX0" fmla="*/ 2459614 w 2459614"/>
              <a:gd name="connsiteY0" fmla="*/ 180000 h 3234667"/>
              <a:gd name="connsiteX1" fmla="*/ 2459614 w 2459614"/>
              <a:gd name="connsiteY1" fmla="*/ 2297574 h 3234667"/>
              <a:gd name="connsiteX2" fmla="*/ 2384902 w 2459614"/>
              <a:gd name="connsiteY2" fmla="*/ 2443568 h 3234667"/>
              <a:gd name="connsiteX3" fmla="*/ 1335095 w 2459614"/>
              <a:gd name="connsiteY3" fmla="*/ 3200668 h 3234667"/>
              <a:gd name="connsiteX4" fmla="*/ 1124519 w 2459614"/>
              <a:gd name="connsiteY4" fmla="*/ 3200668 h 3234667"/>
              <a:gd name="connsiteX5" fmla="*/ 74712 w 2459614"/>
              <a:gd name="connsiteY5" fmla="*/ 2443568 h 3234667"/>
              <a:gd name="connsiteX6" fmla="*/ 0 w 2459614"/>
              <a:gd name="connsiteY6" fmla="*/ 2297574 h 3234667"/>
              <a:gd name="connsiteX7" fmla="*/ 0 w 2459614"/>
              <a:gd name="connsiteY7" fmla="*/ 180000 h 3234667"/>
              <a:gd name="connsiteX8" fmla="*/ 180000 w 2459614"/>
              <a:gd name="connsiteY8" fmla="*/ 0 h 3234667"/>
              <a:gd name="connsiteX9" fmla="*/ 2279614 w 2459614"/>
              <a:gd name="connsiteY9" fmla="*/ 0 h 3234667"/>
              <a:gd name="connsiteX10" fmla="*/ 2459614 w 2459614"/>
              <a:gd name="connsiteY10" fmla="*/ 180000 h 323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9614" h="3234667">
                <a:moveTo>
                  <a:pt x="2459614" y="180000"/>
                </a:moveTo>
                <a:lnTo>
                  <a:pt x="2459614" y="2297574"/>
                </a:lnTo>
                <a:cubicBezTo>
                  <a:pt x="2459614" y="2355421"/>
                  <a:pt x="2431821" y="2409732"/>
                  <a:pt x="2384902" y="2443568"/>
                </a:cubicBezTo>
                <a:lnTo>
                  <a:pt x="1335095" y="3200668"/>
                </a:lnTo>
                <a:cubicBezTo>
                  <a:pt x="1272238" y="3246000"/>
                  <a:pt x="1187376" y="3246000"/>
                  <a:pt x="1124519" y="3200668"/>
                </a:cubicBezTo>
                <a:lnTo>
                  <a:pt x="74712" y="2443568"/>
                </a:lnTo>
                <a:cubicBezTo>
                  <a:pt x="27793" y="2409732"/>
                  <a:pt x="0" y="2355421"/>
                  <a:pt x="0" y="2297574"/>
                </a:cubicBezTo>
                <a:lnTo>
                  <a:pt x="0" y="180000"/>
                </a:lnTo>
                <a:cubicBezTo>
                  <a:pt x="0" y="80640"/>
                  <a:pt x="80640" y="0"/>
                  <a:pt x="180000" y="0"/>
                </a:cubicBezTo>
                <a:lnTo>
                  <a:pt x="2279614" y="0"/>
                </a:lnTo>
                <a:cubicBezTo>
                  <a:pt x="2378974" y="0"/>
                  <a:pt x="2459614" y="80640"/>
                  <a:pt x="2459614" y="18000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箭头: 五边形 24">
            <a:extLst>
              <a:ext uri="{FF2B5EF4-FFF2-40B4-BE49-F238E27FC236}">
                <a16:creationId xmlns:a16="http://schemas.microsoft.com/office/drawing/2014/main" id="{C6956400-ABC7-989F-AC50-940EB2D1BDE3}"/>
              </a:ext>
            </a:extLst>
          </p:cNvPr>
          <p:cNvSpPr/>
          <p:nvPr/>
        </p:nvSpPr>
        <p:spPr>
          <a:xfrm>
            <a:off x="8233252" y="2190238"/>
            <a:ext cx="2459614" cy="3234667"/>
          </a:xfrm>
          <a:custGeom>
            <a:avLst/>
            <a:gdLst>
              <a:gd name="connsiteX0" fmla="*/ 2459614 w 2459614"/>
              <a:gd name="connsiteY0" fmla="*/ 180000 h 3234667"/>
              <a:gd name="connsiteX1" fmla="*/ 2459614 w 2459614"/>
              <a:gd name="connsiteY1" fmla="*/ 2297574 h 3234667"/>
              <a:gd name="connsiteX2" fmla="*/ 2384902 w 2459614"/>
              <a:gd name="connsiteY2" fmla="*/ 2443568 h 3234667"/>
              <a:gd name="connsiteX3" fmla="*/ 1335095 w 2459614"/>
              <a:gd name="connsiteY3" fmla="*/ 3200668 h 3234667"/>
              <a:gd name="connsiteX4" fmla="*/ 1124519 w 2459614"/>
              <a:gd name="connsiteY4" fmla="*/ 3200668 h 3234667"/>
              <a:gd name="connsiteX5" fmla="*/ 74712 w 2459614"/>
              <a:gd name="connsiteY5" fmla="*/ 2443568 h 3234667"/>
              <a:gd name="connsiteX6" fmla="*/ 0 w 2459614"/>
              <a:gd name="connsiteY6" fmla="*/ 2297574 h 3234667"/>
              <a:gd name="connsiteX7" fmla="*/ 0 w 2459614"/>
              <a:gd name="connsiteY7" fmla="*/ 180000 h 3234667"/>
              <a:gd name="connsiteX8" fmla="*/ 180000 w 2459614"/>
              <a:gd name="connsiteY8" fmla="*/ 0 h 3234667"/>
              <a:gd name="connsiteX9" fmla="*/ 2279614 w 2459614"/>
              <a:gd name="connsiteY9" fmla="*/ 0 h 3234667"/>
              <a:gd name="connsiteX10" fmla="*/ 2459614 w 2459614"/>
              <a:gd name="connsiteY10" fmla="*/ 180000 h 323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9614" h="3234667">
                <a:moveTo>
                  <a:pt x="2459614" y="180000"/>
                </a:moveTo>
                <a:lnTo>
                  <a:pt x="2459614" y="2297574"/>
                </a:lnTo>
                <a:cubicBezTo>
                  <a:pt x="2459614" y="2355421"/>
                  <a:pt x="2431821" y="2409732"/>
                  <a:pt x="2384902" y="2443568"/>
                </a:cubicBezTo>
                <a:lnTo>
                  <a:pt x="1335095" y="3200668"/>
                </a:lnTo>
                <a:cubicBezTo>
                  <a:pt x="1272238" y="3246000"/>
                  <a:pt x="1187376" y="3246000"/>
                  <a:pt x="1124519" y="3200668"/>
                </a:cubicBezTo>
                <a:lnTo>
                  <a:pt x="74712" y="2443568"/>
                </a:lnTo>
                <a:cubicBezTo>
                  <a:pt x="27793" y="2409732"/>
                  <a:pt x="0" y="2355421"/>
                  <a:pt x="0" y="2297574"/>
                </a:cubicBezTo>
                <a:lnTo>
                  <a:pt x="0" y="180000"/>
                </a:lnTo>
                <a:cubicBezTo>
                  <a:pt x="0" y="80640"/>
                  <a:pt x="80640" y="0"/>
                  <a:pt x="180000" y="0"/>
                </a:cubicBezTo>
                <a:lnTo>
                  <a:pt x="2279614" y="0"/>
                </a:lnTo>
                <a:cubicBezTo>
                  <a:pt x="2378974" y="0"/>
                  <a:pt x="2459614" y="80640"/>
                  <a:pt x="2459614" y="180000"/>
                </a:cubicBezTo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箭头: 五边形 24+">
            <a:extLst>
              <a:ext uri="{FF2B5EF4-FFF2-40B4-BE49-F238E27FC236}">
                <a16:creationId xmlns:a16="http://schemas.microsoft.com/office/drawing/2014/main" id="{E1502273-A147-DD03-B155-5C3CE6AA5E73}"/>
              </a:ext>
            </a:extLst>
          </p:cNvPr>
          <p:cNvSpPr/>
          <p:nvPr/>
        </p:nvSpPr>
        <p:spPr>
          <a:xfrm>
            <a:off x="4728678" y="1472298"/>
            <a:ext cx="2734644" cy="3596362"/>
          </a:xfrm>
          <a:custGeom>
            <a:avLst/>
            <a:gdLst>
              <a:gd name="connsiteX0" fmla="*/ 2459614 w 2459614"/>
              <a:gd name="connsiteY0" fmla="*/ 180000 h 3234667"/>
              <a:gd name="connsiteX1" fmla="*/ 2459614 w 2459614"/>
              <a:gd name="connsiteY1" fmla="*/ 2297574 h 3234667"/>
              <a:gd name="connsiteX2" fmla="*/ 2384902 w 2459614"/>
              <a:gd name="connsiteY2" fmla="*/ 2443568 h 3234667"/>
              <a:gd name="connsiteX3" fmla="*/ 1335095 w 2459614"/>
              <a:gd name="connsiteY3" fmla="*/ 3200668 h 3234667"/>
              <a:gd name="connsiteX4" fmla="*/ 1124519 w 2459614"/>
              <a:gd name="connsiteY4" fmla="*/ 3200668 h 3234667"/>
              <a:gd name="connsiteX5" fmla="*/ 74712 w 2459614"/>
              <a:gd name="connsiteY5" fmla="*/ 2443568 h 3234667"/>
              <a:gd name="connsiteX6" fmla="*/ 0 w 2459614"/>
              <a:gd name="connsiteY6" fmla="*/ 2297574 h 3234667"/>
              <a:gd name="connsiteX7" fmla="*/ 0 w 2459614"/>
              <a:gd name="connsiteY7" fmla="*/ 180000 h 3234667"/>
              <a:gd name="connsiteX8" fmla="*/ 180000 w 2459614"/>
              <a:gd name="connsiteY8" fmla="*/ 0 h 3234667"/>
              <a:gd name="connsiteX9" fmla="*/ 2279614 w 2459614"/>
              <a:gd name="connsiteY9" fmla="*/ 0 h 3234667"/>
              <a:gd name="connsiteX10" fmla="*/ 2459614 w 2459614"/>
              <a:gd name="connsiteY10" fmla="*/ 180000 h 323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9614" h="3234667">
                <a:moveTo>
                  <a:pt x="2459614" y="180000"/>
                </a:moveTo>
                <a:lnTo>
                  <a:pt x="2459614" y="2297574"/>
                </a:lnTo>
                <a:cubicBezTo>
                  <a:pt x="2459614" y="2355421"/>
                  <a:pt x="2431821" y="2409732"/>
                  <a:pt x="2384902" y="2443568"/>
                </a:cubicBezTo>
                <a:lnTo>
                  <a:pt x="1335095" y="3200668"/>
                </a:lnTo>
                <a:cubicBezTo>
                  <a:pt x="1272238" y="3246000"/>
                  <a:pt x="1187376" y="3246000"/>
                  <a:pt x="1124519" y="3200668"/>
                </a:cubicBezTo>
                <a:lnTo>
                  <a:pt x="74712" y="2443568"/>
                </a:lnTo>
                <a:cubicBezTo>
                  <a:pt x="27793" y="2409732"/>
                  <a:pt x="0" y="2355421"/>
                  <a:pt x="0" y="2297574"/>
                </a:cubicBezTo>
                <a:lnTo>
                  <a:pt x="0" y="180000"/>
                </a:lnTo>
                <a:cubicBezTo>
                  <a:pt x="0" y="80640"/>
                  <a:pt x="80640" y="0"/>
                  <a:pt x="180000" y="0"/>
                </a:cubicBezTo>
                <a:lnTo>
                  <a:pt x="2279614" y="0"/>
                </a:lnTo>
                <a:cubicBezTo>
                  <a:pt x="2378974" y="0"/>
                  <a:pt x="2459614" y="80640"/>
                  <a:pt x="2459614" y="18000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箭头: 五边形 24">
            <a:extLst>
              <a:ext uri="{FF2B5EF4-FFF2-40B4-BE49-F238E27FC236}">
                <a16:creationId xmlns:a16="http://schemas.microsoft.com/office/drawing/2014/main" id="{9BD156CF-839C-F080-1D33-D5DD02E369EA}"/>
              </a:ext>
            </a:extLst>
          </p:cNvPr>
          <p:cNvSpPr/>
          <p:nvPr/>
        </p:nvSpPr>
        <p:spPr>
          <a:xfrm>
            <a:off x="4866193" y="1653145"/>
            <a:ext cx="2459614" cy="3234667"/>
          </a:xfrm>
          <a:custGeom>
            <a:avLst/>
            <a:gdLst>
              <a:gd name="connsiteX0" fmla="*/ 2459614 w 2459614"/>
              <a:gd name="connsiteY0" fmla="*/ 180000 h 3234667"/>
              <a:gd name="connsiteX1" fmla="*/ 2459614 w 2459614"/>
              <a:gd name="connsiteY1" fmla="*/ 2297574 h 3234667"/>
              <a:gd name="connsiteX2" fmla="*/ 2384902 w 2459614"/>
              <a:gd name="connsiteY2" fmla="*/ 2443568 h 3234667"/>
              <a:gd name="connsiteX3" fmla="*/ 1335095 w 2459614"/>
              <a:gd name="connsiteY3" fmla="*/ 3200668 h 3234667"/>
              <a:gd name="connsiteX4" fmla="*/ 1124519 w 2459614"/>
              <a:gd name="connsiteY4" fmla="*/ 3200668 h 3234667"/>
              <a:gd name="connsiteX5" fmla="*/ 74712 w 2459614"/>
              <a:gd name="connsiteY5" fmla="*/ 2443568 h 3234667"/>
              <a:gd name="connsiteX6" fmla="*/ 0 w 2459614"/>
              <a:gd name="connsiteY6" fmla="*/ 2297574 h 3234667"/>
              <a:gd name="connsiteX7" fmla="*/ 0 w 2459614"/>
              <a:gd name="connsiteY7" fmla="*/ 180000 h 3234667"/>
              <a:gd name="connsiteX8" fmla="*/ 180000 w 2459614"/>
              <a:gd name="connsiteY8" fmla="*/ 0 h 3234667"/>
              <a:gd name="connsiteX9" fmla="*/ 2279614 w 2459614"/>
              <a:gd name="connsiteY9" fmla="*/ 0 h 3234667"/>
              <a:gd name="connsiteX10" fmla="*/ 2459614 w 2459614"/>
              <a:gd name="connsiteY10" fmla="*/ 180000 h 323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9614" h="3234667">
                <a:moveTo>
                  <a:pt x="2459614" y="180000"/>
                </a:moveTo>
                <a:lnTo>
                  <a:pt x="2459614" y="2297574"/>
                </a:lnTo>
                <a:cubicBezTo>
                  <a:pt x="2459614" y="2355421"/>
                  <a:pt x="2431821" y="2409732"/>
                  <a:pt x="2384902" y="2443568"/>
                </a:cubicBezTo>
                <a:lnTo>
                  <a:pt x="1335095" y="3200668"/>
                </a:lnTo>
                <a:cubicBezTo>
                  <a:pt x="1272238" y="3246000"/>
                  <a:pt x="1187376" y="3246000"/>
                  <a:pt x="1124519" y="3200668"/>
                </a:cubicBezTo>
                <a:lnTo>
                  <a:pt x="74712" y="2443568"/>
                </a:lnTo>
                <a:cubicBezTo>
                  <a:pt x="27793" y="2409732"/>
                  <a:pt x="0" y="2355421"/>
                  <a:pt x="0" y="2297574"/>
                </a:cubicBezTo>
                <a:lnTo>
                  <a:pt x="0" y="180000"/>
                </a:lnTo>
                <a:cubicBezTo>
                  <a:pt x="0" y="80640"/>
                  <a:pt x="80640" y="0"/>
                  <a:pt x="180000" y="0"/>
                </a:cubicBezTo>
                <a:lnTo>
                  <a:pt x="2279614" y="0"/>
                </a:lnTo>
                <a:cubicBezTo>
                  <a:pt x="2378974" y="0"/>
                  <a:pt x="2459614" y="80640"/>
                  <a:pt x="2459614" y="180000"/>
                </a:cubicBezTo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028C9E-1D95-2A6B-EF28-8D01134275EB}"/>
              </a:ext>
            </a:extLst>
          </p:cNvPr>
          <p:cNvSpPr txBox="1"/>
          <p:nvPr/>
        </p:nvSpPr>
        <p:spPr>
          <a:xfrm>
            <a:off x="1842066" y="2469568"/>
            <a:ext cx="1857828" cy="32142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组建招商团队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08293EA-5E67-2800-9D4B-1911B1086E46}"/>
              </a:ext>
            </a:extLst>
          </p:cNvPr>
          <p:cNvSpPr txBox="1"/>
          <p:nvPr/>
        </p:nvSpPr>
        <p:spPr>
          <a:xfrm>
            <a:off x="1684397" y="3081284"/>
            <a:ext cx="2173166" cy="102156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优化组织结构和岗位设置；完善和落实考评和激励机制；建立负责培训体系。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372FFF7-1A98-0A4E-E12E-8AADAF7562AC}"/>
              </a:ext>
            </a:extLst>
          </p:cNvPr>
          <p:cNvSpPr txBox="1"/>
          <p:nvPr/>
        </p:nvSpPr>
        <p:spPr>
          <a:xfrm>
            <a:off x="5167086" y="1925650"/>
            <a:ext cx="1857828" cy="32142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参与策划工作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8EAFF87-99CF-CB66-6E39-B974D34FF48F}"/>
              </a:ext>
            </a:extLst>
          </p:cNvPr>
          <p:cNvSpPr txBox="1"/>
          <p:nvPr/>
        </p:nvSpPr>
        <p:spPr>
          <a:xfrm>
            <a:off x="5009417" y="2537366"/>
            <a:ext cx="2173166" cy="76302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负责并审核围观市场研究、营销策划方案，推广计划的实施、调整。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AF64A26-9EDF-932F-2642-CC18B933E8B2}"/>
              </a:ext>
            </a:extLst>
          </p:cNvPr>
          <p:cNvSpPr txBox="1"/>
          <p:nvPr/>
        </p:nvSpPr>
        <p:spPr>
          <a:xfrm>
            <a:off x="8532896" y="2469568"/>
            <a:ext cx="1857828" cy="32142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组织开展培训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31E2FB2-7C04-D0E4-F16C-E49DE02174C2}"/>
              </a:ext>
            </a:extLst>
          </p:cNvPr>
          <p:cNvSpPr txBox="1"/>
          <p:nvPr/>
        </p:nvSpPr>
        <p:spPr>
          <a:xfrm>
            <a:off x="8375227" y="3081284"/>
            <a:ext cx="2173166" cy="102156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有规划地对团队内部进行集中培训，提升人员素质和修养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强化技能和责任担当。</a:t>
            </a:r>
          </a:p>
        </p:txBody>
      </p:sp>
      <p:sp>
        <p:nvSpPr>
          <p:cNvPr id="17" name="invesment-purse_73104">
            <a:extLst>
              <a:ext uri="{FF2B5EF4-FFF2-40B4-BE49-F238E27FC236}">
                <a16:creationId xmlns:a16="http://schemas.microsoft.com/office/drawing/2014/main" id="{1D916AB9-FEB0-EE61-A986-124E65FECA46}"/>
              </a:ext>
            </a:extLst>
          </p:cNvPr>
          <p:cNvSpPr/>
          <p:nvPr/>
        </p:nvSpPr>
        <p:spPr>
          <a:xfrm>
            <a:off x="2502441" y="4487594"/>
            <a:ext cx="537078" cy="483208"/>
          </a:xfrm>
          <a:custGeom>
            <a:avLst/>
            <a:gdLst>
              <a:gd name="T0" fmla="*/ 121763 h 600884"/>
              <a:gd name="T1" fmla="*/ 121763 h 600884"/>
              <a:gd name="T2" fmla="*/ 121763 h 600884"/>
              <a:gd name="T3" fmla="*/ 121763 h 600884"/>
              <a:gd name="T4" fmla="*/ 121763 h 600884"/>
              <a:gd name="T5" fmla="*/ 121763 h 600884"/>
              <a:gd name="T6" fmla="*/ 121763 h 600884"/>
              <a:gd name="T7" fmla="*/ 121763 h 600884"/>
              <a:gd name="T8" fmla="*/ 121763 h 600884"/>
              <a:gd name="T9" fmla="*/ 121763 h 600884"/>
              <a:gd name="T10" fmla="*/ 121763 h 600884"/>
              <a:gd name="T11" fmla="*/ 121763 h 600884"/>
              <a:gd name="T12" fmla="*/ 121763 h 600884"/>
              <a:gd name="T13" fmla="*/ 121763 h 600884"/>
              <a:gd name="T14" fmla="*/ 121763 h 600884"/>
              <a:gd name="T15" fmla="*/ 121763 h 600884"/>
              <a:gd name="T16" fmla="*/ 121763 h 600884"/>
              <a:gd name="T17" fmla="*/ 121763 h 600884"/>
              <a:gd name="T18" fmla="*/ 121763 h 600884"/>
              <a:gd name="T19" fmla="*/ 121763 h 600884"/>
              <a:gd name="T20" fmla="*/ 121763 h 600884"/>
              <a:gd name="T21" fmla="*/ 121763 h 600884"/>
              <a:gd name="T22" fmla="*/ 121763 h 600884"/>
              <a:gd name="T23" fmla="*/ 121763 h 600884"/>
              <a:gd name="T24" fmla="*/ 121763 h 600884"/>
              <a:gd name="T25" fmla="*/ 121763 h 600884"/>
              <a:gd name="T26" fmla="*/ 121763 h 600884"/>
              <a:gd name="T27" fmla="*/ 121763 h 600884"/>
              <a:gd name="T28" fmla="*/ 121763 h 600884"/>
              <a:gd name="T29" fmla="*/ 121763 h 600884"/>
              <a:gd name="T30" fmla="*/ 121763 h 600884"/>
              <a:gd name="T31" fmla="*/ 121763 h 600884"/>
              <a:gd name="T32" fmla="*/ 121763 h 600884"/>
              <a:gd name="T33" fmla="*/ 121763 h 600884"/>
              <a:gd name="T34" fmla="*/ 121763 h 600884"/>
              <a:gd name="T35" fmla="*/ 121763 h 600884"/>
              <a:gd name="T36" fmla="*/ 121763 h 600884"/>
              <a:gd name="T37" fmla="*/ 121763 h 600884"/>
              <a:gd name="T38" fmla="*/ 121763 h 600884"/>
              <a:gd name="T39" fmla="*/ 121763 h 600884"/>
              <a:gd name="T40" fmla="*/ 121763 h 600884"/>
              <a:gd name="T41" fmla="*/ 121763 h 600884"/>
              <a:gd name="T42" fmla="*/ 121763 h 600884"/>
              <a:gd name="T43" fmla="*/ 121763 h 600884"/>
              <a:gd name="T44" fmla="*/ 121763 h 600884"/>
              <a:gd name="T45" fmla="*/ 121763 h 600884"/>
              <a:gd name="T46" fmla="*/ 121763 h 600884"/>
              <a:gd name="T47" fmla="*/ 121763 h 600884"/>
              <a:gd name="T48" fmla="*/ 121763 h 600884"/>
              <a:gd name="T49" fmla="*/ 121763 h 600884"/>
              <a:gd name="T50" fmla="*/ 121763 h 600884"/>
              <a:gd name="T51" fmla="*/ 121763 h 600884"/>
              <a:gd name="T52" fmla="*/ 121763 h 600884"/>
              <a:gd name="T53" fmla="*/ 121763 h 600884"/>
              <a:gd name="T54" fmla="*/ 121763 h 600884"/>
              <a:gd name="T55" fmla="*/ 121763 h 600884"/>
              <a:gd name="T56" fmla="*/ 121763 h 600884"/>
              <a:gd name="T57" fmla="*/ 121763 h 600884"/>
              <a:gd name="T58" fmla="*/ 121763 h 600884"/>
              <a:gd name="T59" fmla="*/ 121763 h 600884"/>
              <a:gd name="T60" fmla="*/ 121763 h 600884"/>
              <a:gd name="T61" fmla="*/ 121763 h 600884"/>
              <a:gd name="T62" fmla="*/ 121763 h 600884"/>
              <a:gd name="T63" fmla="*/ 121763 h 600884"/>
              <a:gd name="T64" fmla="*/ 121763 h 600884"/>
              <a:gd name="T65" fmla="*/ 121763 h 600884"/>
              <a:gd name="T66" fmla="*/ 121763 h 600884"/>
              <a:gd name="T67" fmla="*/ 121763 h 600884"/>
              <a:gd name="T68" fmla="*/ 121763 h 600884"/>
              <a:gd name="T69" fmla="*/ 121763 h 600884"/>
              <a:gd name="T70" fmla="*/ 121763 h 600884"/>
              <a:gd name="T71" fmla="*/ 121763 h 600884"/>
              <a:gd name="T72" fmla="*/ 121763 h 600884"/>
              <a:gd name="T73" fmla="*/ 121763 h 600884"/>
              <a:gd name="T74" fmla="*/ 121763 h 600884"/>
              <a:gd name="T75" fmla="*/ 121763 h 600884"/>
              <a:gd name="T76" fmla="*/ 121763 h 600884"/>
              <a:gd name="T77" fmla="*/ 121763 h 600884"/>
              <a:gd name="T78" fmla="*/ 121763 h 600884"/>
              <a:gd name="T79" fmla="*/ 121763 h 600884"/>
              <a:gd name="T80" fmla="*/ 121763 h 600884"/>
              <a:gd name="T81" fmla="*/ 121763 h 600884"/>
              <a:gd name="T82" fmla="*/ 121763 h 600884"/>
              <a:gd name="T83" fmla="*/ 121763 h 600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85" h="2149">
                <a:moveTo>
                  <a:pt x="1611" y="1622"/>
                </a:moveTo>
                <a:cubicBezTo>
                  <a:pt x="1507" y="1622"/>
                  <a:pt x="1421" y="1536"/>
                  <a:pt x="1421" y="1432"/>
                </a:cubicBezTo>
                <a:lnTo>
                  <a:pt x="1421" y="1132"/>
                </a:lnTo>
                <a:cubicBezTo>
                  <a:pt x="1421" y="1027"/>
                  <a:pt x="1507" y="942"/>
                  <a:pt x="1611" y="942"/>
                </a:cubicBezTo>
                <a:lnTo>
                  <a:pt x="2322" y="942"/>
                </a:lnTo>
                <a:lnTo>
                  <a:pt x="2322" y="625"/>
                </a:lnTo>
                <a:cubicBezTo>
                  <a:pt x="2322" y="509"/>
                  <a:pt x="2228" y="415"/>
                  <a:pt x="2112" y="415"/>
                </a:cubicBezTo>
                <a:lnTo>
                  <a:pt x="1970" y="415"/>
                </a:lnTo>
                <a:lnTo>
                  <a:pt x="1932" y="176"/>
                </a:lnTo>
                <a:cubicBezTo>
                  <a:pt x="1929" y="157"/>
                  <a:pt x="1919" y="141"/>
                  <a:pt x="1903" y="131"/>
                </a:cubicBezTo>
                <a:cubicBezTo>
                  <a:pt x="1888" y="120"/>
                  <a:pt x="1868" y="117"/>
                  <a:pt x="1850" y="121"/>
                </a:cubicBezTo>
                <a:lnTo>
                  <a:pt x="1691" y="160"/>
                </a:lnTo>
                <a:lnTo>
                  <a:pt x="1634" y="41"/>
                </a:lnTo>
                <a:cubicBezTo>
                  <a:pt x="1626" y="24"/>
                  <a:pt x="1612" y="12"/>
                  <a:pt x="1595" y="6"/>
                </a:cubicBezTo>
                <a:cubicBezTo>
                  <a:pt x="1578" y="0"/>
                  <a:pt x="1559" y="2"/>
                  <a:pt x="1543" y="10"/>
                </a:cubicBezTo>
                <a:lnTo>
                  <a:pt x="773" y="415"/>
                </a:lnTo>
                <a:lnTo>
                  <a:pt x="210" y="415"/>
                </a:lnTo>
                <a:cubicBezTo>
                  <a:pt x="94" y="415"/>
                  <a:pt x="0" y="509"/>
                  <a:pt x="0" y="625"/>
                </a:cubicBezTo>
                <a:lnTo>
                  <a:pt x="0" y="1939"/>
                </a:lnTo>
                <a:cubicBezTo>
                  <a:pt x="0" y="2054"/>
                  <a:pt x="94" y="2149"/>
                  <a:pt x="210" y="2149"/>
                </a:cubicBezTo>
                <a:lnTo>
                  <a:pt x="2112" y="2149"/>
                </a:lnTo>
                <a:cubicBezTo>
                  <a:pt x="2228" y="2149"/>
                  <a:pt x="2322" y="2054"/>
                  <a:pt x="2322" y="1939"/>
                </a:cubicBezTo>
                <a:lnTo>
                  <a:pt x="2322" y="1622"/>
                </a:lnTo>
                <a:lnTo>
                  <a:pt x="1611" y="1622"/>
                </a:lnTo>
                <a:close/>
                <a:moveTo>
                  <a:pt x="1812" y="268"/>
                </a:moveTo>
                <a:lnTo>
                  <a:pt x="1835" y="415"/>
                </a:lnTo>
                <a:lnTo>
                  <a:pt x="1812" y="415"/>
                </a:lnTo>
                <a:lnTo>
                  <a:pt x="1749" y="283"/>
                </a:lnTo>
                <a:lnTo>
                  <a:pt x="1812" y="268"/>
                </a:lnTo>
                <a:close/>
                <a:moveTo>
                  <a:pt x="1543" y="161"/>
                </a:moveTo>
                <a:lnTo>
                  <a:pt x="1664" y="415"/>
                </a:lnTo>
                <a:lnTo>
                  <a:pt x="1060" y="415"/>
                </a:lnTo>
                <a:lnTo>
                  <a:pt x="1543" y="161"/>
                </a:lnTo>
                <a:close/>
                <a:moveTo>
                  <a:pt x="1611" y="1075"/>
                </a:moveTo>
                <a:lnTo>
                  <a:pt x="2329" y="1075"/>
                </a:lnTo>
                <a:cubicBezTo>
                  <a:pt x="2360" y="1075"/>
                  <a:pt x="2385" y="1100"/>
                  <a:pt x="2385" y="1132"/>
                </a:cubicBezTo>
                <a:lnTo>
                  <a:pt x="2385" y="1432"/>
                </a:lnTo>
                <a:cubicBezTo>
                  <a:pt x="2385" y="1463"/>
                  <a:pt x="2360" y="1488"/>
                  <a:pt x="2329" y="1488"/>
                </a:cubicBezTo>
                <a:lnTo>
                  <a:pt x="1611" y="1488"/>
                </a:lnTo>
                <a:cubicBezTo>
                  <a:pt x="1580" y="1488"/>
                  <a:pt x="1555" y="1463"/>
                  <a:pt x="1555" y="1432"/>
                </a:cubicBezTo>
                <a:lnTo>
                  <a:pt x="1555" y="1132"/>
                </a:lnTo>
                <a:cubicBezTo>
                  <a:pt x="1555" y="1100"/>
                  <a:pt x="1580" y="1075"/>
                  <a:pt x="1611" y="10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8" name="invesment-purse_73104">
            <a:extLst>
              <a:ext uri="{FF2B5EF4-FFF2-40B4-BE49-F238E27FC236}">
                <a16:creationId xmlns:a16="http://schemas.microsoft.com/office/drawing/2014/main" id="{641E7CB4-85D8-5640-636C-46882B065041}"/>
              </a:ext>
            </a:extLst>
          </p:cNvPr>
          <p:cNvSpPr/>
          <p:nvPr/>
        </p:nvSpPr>
        <p:spPr>
          <a:xfrm>
            <a:off x="5840511" y="3944474"/>
            <a:ext cx="510978" cy="537078"/>
          </a:xfrm>
          <a:custGeom>
            <a:avLst/>
            <a:gdLst>
              <a:gd name="connsiteX0" fmla="*/ 511866 w 577276"/>
              <a:gd name="connsiteY0" fmla="*/ 416436 h 606761"/>
              <a:gd name="connsiteX1" fmla="*/ 514903 w 577276"/>
              <a:gd name="connsiteY1" fmla="*/ 430845 h 606761"/>
              <a:gd name="connsiteX2" fmla="*/ 451884 w 577276"/>
              <a:gd name="connsiteY2" fmla="*/ 521093 h 606761"/>
              <a:gd name="connsiteX3" fmla="*/ 445051 w 577276"/>
              <a:gd name="connsiteY3" fmla="*/ 524885 h 606761"/>
              <a:gd name="connsiteX4" fmla="*/ 443533 w 577276"/>
              <a:gd name="connsiteY4" fmla="*/ 524885 h 606761"/>
              <a:gd name="connsiteX5" fmla="*/ 436699 w 577276"/>
              <a:gd name="connsiteY5" fmla="*/ 522610 h 606761"/>
              <a:gd name="connsiteX6" fmla="*/ 388866 w 577276"/>
              <a:gd name="connsiteY6" fmla="*/ 483174 h 606761"/>
              <a:gd name="connsiteX7" fmla="*/ 387347 w 577276"/>
              <a:gd name="connsiteY7" fmla="*/ 468764 h 606761"/>
              <a:gd name="connsiteX8" fmla="*/ 401014 w 577276"/>
              <a:gd name="connsiteY8" fmla="*/ 467248 h 606761"/>
              <a:gd name="connsiteX9" fmla="*/ 441255 w 577276"/>
              <a:gd name="connsiteY9" fmla="*/ 500617 h 606761"/>
              <a:gd name="connsiteX10" fmla="*/ 498199 w 577276"/>
              <a:gd name="connsiteY10" fmla="*/ 418711 h 606761"/>
              <a:gd name="connsiteX11" fmla="*/ 511866 w 577276"/>
              <a:gd name="connsiteY11" fmla="*/ 416436 h 606761"/>
              <a:gd name="connsiteX12" fmla="*/ 445825 w 577276"/>
              <a:gd name="connsiteY12" fmla="*/ 364065 h 606761"/>
              <a:gd name="connsiteX13" fmla="*/ 334130 w 577276"/>
              <a:gd name="connsiteY13" fmla="*/ 475554 h 606761"/>
              <a:gd name="connsiteX14" fmla="*/ 445825 w 577276"/>
              <a:gd name="connsiteY14" fmla="*/ 586284 h 606761"/>
              <a:gd name="connsiteX15" fmla="*/ 556761 w 577276"/>
              <a:gd name="connsiteY15" fmla="*/ 475554 h 606761"/>
              <a:gd name="connsiteX16" fmla="*/ 445825 w 577276"/>
              <a:gd name="connsiteY16" fmla="*/ 364065 h 606761"/>
              <a:gd name="connsiteX17" fmla="*/ 445825 w 577276"/>
              <a:gd name="connsiteY17" fmla="*/ 343588 h 606761"/>
              <a:gd name="connsiteX18" fmla="*/ 577276 w 577276"/>
              <a:gd name="connsiteY18" fmla="*/ 475554 h 606761"/>
              <a:gd name="connsiteX19" fmla="*/ 445825 w 577276"/>
              <a:gd name="connsiteY19" fmla="*/ 606761 h 606761"/>
              <a:gd name="connsiteX20" fmla="*/ 313615 w 577276"/>
              <a:gd name="connsiteY20" fmla="*/ 475554 h 606761"/>
              <a:gd name="connsiteX21" fmla="*/ 445825 w 577276"/>
              <a:gd name="connsiteY21" fmla="*/ 343588 h 606761"/>
              <a:gd name="connsiteX22" fmla="*/ 111633 w 577276"/>
              <a:gd name="connsiteY22" fmla="*/ 303381 h 606761"/>
              <a:gd name="connsiteX23" fmla="*/ 101001 w 577276"/>
              <a:gd name="connsiteY23" fmla="*/ 313240 h 606761"/>
              <a:gd name="connsiteX24" fmla="*/ 111633 w 577276"/>
              <a:gd name="connsiteY24" fmla="*/ 323859 h 606761"/>
              <a:gd name="connsiteX25" fmla="*/ 364516 w 577276"/>
              <a:gd name="connsiteY25" fmla="*/ 323859 h 606761"/>
              <a:gd name="connsiteX26" fmla="*/ 374388 w 577276"/>
              <a:gd name="connsiteY26" fmla="*/ 313240 h 606761"/>
              <a:gd name="connsiteX27" fmla="*/ 364516 w 577276"/>
              <a:gd name="connsiteY27" fmla="*/ 303381 h 606761"/>
              <a:gd name="connsiteX28" fmla="*/ 111633 w 577276"/>
              <a:gd name="connsiteY28" fmla="*/ 222226 h 606761"/>
              <a:gd name="connsiteX29" fmla="*/ 101001 w 577276"/>
              <a:gd name="connsiteY29" fmla="*/ 232845 h 606761"/>
              <a:gd name="connsiteX30" fmla="*/ 111633 w 577276"/>
              <a:gd name="connsiteY30" fmla="*/ 242704 h 606761"/>
              <a:gd name="connsiteX31" fmla="*/ 364516 w 577276"/>
              <a:gd name="connsiteY31" fmla="*/ 242704 h 606761"/>
              <a:gd name="connsiteX32" fmla="*/ 374388 w 577276"/>
              <a:gd name="connsiteY32" fmla="*/ 232845 h 606761"/>
              <a:gd name="connsiteX33" fmla="*/ 364516 w 577276"/>
              <a:gd name="connsiteY33" fmla="*/ 222226 h 606761"/>
              <a:gd name="connsiteX34" fmla="*/ 111633 w 577276"/>
              <a:gd name="connsiteY34" fmla="*/ 141830 h 606761"/>
              <a:gd name="connsiteX35" fmla="*/ 101001 w 577276"/>
              <a:gd name="connsiteY35" fmla="*/ 151690 h 606761"/>
              <a:gd name="connsiteX36" fmla="*/ 111633 w 577276"/>
              <a:gd name="connsiteY36" fmla="*/ 161550 h 606761"/>
              <a:gd name="connsiteX37" fmla="*/ 212634 w 577276"/>
              <a:gd name="connsiteY37" fmla="*/ 161550 h 606761"/>
              <a:gd name="connsiteX38" fmla="*/ 222507 w 577276"/>
              <a:gd name="connsiteY38" fmla="*/ 151690 h 606761"/>
              <a:gd name="connsiteX39" fmla="*/ 212634 w 577276"/>
              <a:gd name="connsiteY39" fmla="*/ 141830 h 606761"/>
              <a:gd name="connsiteX40" fmla="*/ 334140 w 577276"/>
              <a:gd name="connsiteY40" fmla="*/ 40198 h 606761"/>
              <a:gd name="connsiteX41" fmla="*/ 334140 w 577276"/>
              <a:gd name="connsiteY41" fmla="*/ 141830 h 606761"/>
              <a:gd name="connsiteX42" fmla="*/ 435141 w 577276"/>
              <a:gd name="connsiteY42" fmla="*/ 141830 h 606761"/>
              <a:gd name="connsiteX43" fmla="*/ 0 w 577276"/>
              <a:gd name="connsiteY43" fmla="*/ 0 h 606761"/>
              <a:gd name="connsiteX44" fmla="*/ 328064 w 577276"/>
              <a:gd name="connsiteY44" fmla="*/ 0 h 606761"/>
              <a:gd name="connsiteX45" fmla="*/ 476149 w 577276"/>
              <a:gd name="connsiteY45" fmla="*/ 147140 h 606761"/>
              <a:gd name="connsiteX46" fmla="*/ 476149 w 577276"/>
              <a:gd name="connsiteY46" fmla="*/ 316274 h 606761"/>
              <a:gd name="connsiteX47" fmla="*/ 445773 w 577276"/>
              <a:gd name="connsiteY47" fmla="*/ 313240 h 606761"/>
              <a:gd name="connsiteX48" fmla="*/ 311357 w 577276"/>
              <a:gd name="connsiteY48" fmla="*/ 384535 h 606761"/>
              <a:gd name="connsiteX49" fmla="*/ 111633 w 577276"/>
              <a:gd name="connsiteY49" fmla="*/ 384535 h 606761"/>
              <a:gd name="connsiteX50" fmla="*/ 101001 w 577276"/>
              <a:gd name="connsiteY50" fmla="*/ 394395 h 606761"/>
              <a:gd name="connsiteX51" fmla="*/ 111633 w 577276"/>
              <a:gd name="connsiteY51" fmla="*/ 404255 h 606761"/>
              <a:gd name="connsiteX52" fmla="*/ 299966 w 577276"/>
              <a:gd name="connsiteY52" fmla="*/ 404255 h 606761"/>
              <a:gd name="connsiteX53" fmla="*/ 284019 w 577276"/>
              <a:gd name="connsiteY53" fmla="*/ 464931 h 606761"/>
              <a:gd name="connsiteX54" fmla="*/ 111633 w 577276"/>
              <a:gd name="connsiteY54" fmla="*/ 464931 h 606761"/>
              <a:gd name="connsiteX55" fmla="*/ 101001 w 577276"/>
              <a:gd name="connsiteY55" fmla="*/ 475549 h 606761"/>
              <a:gd name="connsiteX56" fmla="*/ 111633 w 577276"/>
              <a:gd name="connsiteY56" fmla="*/ 485409 h 606761"/>
              <a:gd name="connsiteX57" fmla="*/ 284019 w 577276"/>
              <a:gd name="connsiteY57" fmla="*/ 485409 h 606761"/>
              <a:gd name="connsiteX58" fmla="*/ 351606 w 577276"/>
              <a:gd name="connsiteY58" fmla="*/ 606761 h 606761"/>
              <a:gd name="connsiteX59" fmla="*/ 0 w 577276"/>
              <a:gd name="connsiteY59" fmla="*/ 606761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77276" h="606761">
                <a:moveTo>
                  <a:pt x="511866" y="416436"/>
                </a:moveTo>
                <a:cubicBezTo>
                  <a:pt x="516421" y="419469"/>
                  <a:pt x="517940" y="426295"/>
                  <a:pt x="514903" y="430845"/>
                </a:cubicBezTo>
                <a:lnTo>
                  <a:pt x="451884" y="521093"/>
                </a:lnTo>
                <a:cubicBezTo>
                  <a:pt x="450366" y="523368"/>
                  <a:pt x="447329" y="524885"/>
                  <a:pt x="445051" y="524885"/>
                </a:cubicBezTo>
                <a:cubicBezTo>
                  <a:pt x="444292" y="524885"/>
                  <a:pt x="443533" y="524885"/>
                  <a:pt x="443533" y="524885"/>
                </a:cubicBezTo>
                <a:cubicBezTo>
                  <a:pt x="441255" y="524885"/>
                  <a:pt x="438977" y="524127"/>
                  <a:pt x="436699" y="522610"/>
                </a:cubicBezTo>
                <a:lnTo>
                  <a:pt x="388866" y="483174"/>
                </a:lnTo>
                <a:cubicBezTo>
                  <a:pt x="384310" y="479382"/>
                  <a:pt x="383551" y="473315"/>
                  <a:pt x="387347" y="468764"/>
                </a:cubicBezTo>
                <a:cubicBezTo>
                  <a:pt x="390384" y="464972"/>
                  <a:pt x="397218" y="464214"/>
                  <a:pt x="401014" y="467248"/>
                </a:cubicBezTo>
                <a:lnTo>
                  <a:pt x="441255" y="500617"/>
                </a:lnTo>
                <a:lnTo>
                  <a:pt x="498199" y="418711"/>
                </a:lnTo>
                <a:cubicBezTo>
                  <a:pt x="501236" y="414160"/>
                  <a:pt x="507310" y="413402"/>
                  <a:pt x="511866" y="416436"/>
                </a:cubicBezTo>
                <a:close/>
                <a:moveTo>
                  <a:pt x="445825" y="364065"/>
                </a:moveTo>
                <a:cubicBezTo>
                  <a:pt x="384279" y="364065"/>
                  <a:pt x="334130" y="414121"/>
                  <a:pt x="334130" y="475554"/>
                </a:cubicBezTo>
                <a:cubicBezTo>
                  <a:pt x="334130" y="536986"/>
                  <a:pt x="384279" y="586284"/>
                  <a:pt x="445825" y="586284"/>
                </a:cubicBezTo>
                <a:cubicBezTo>
                  <a:pt x="507372" y="586284"/>
                  <a:pt x="556761" y="536986"/>
                  <a:pt x="556761" y="475554"/>
                </a:cubicBezTo>
                <a:cubicBezTo>
                  <a:pt x="556761" y="414121"/>
                  <a:pt x="507372" y="364065"/>
                  <a:pt x="445825" y="364065"/>
                </a:cubicBezTo>
                <a:close/>
                <a:moveTo>
                  <a:pt x="445825" y="343588"/>
                </a:moveTo>
                <a:cubicBezTo>
                  <a:pt x="518009" y="343588"/>
                  <a:pt x="577276" y="402745"/>
                  <a:pt x="577276" y="475554"/>
                </a:cubicBezTo>
                <a:cubicBezTo>
                  <a:pt x="577276" y="547604"/>
                  <a:pt x="518009" y="606761"/>
                  <a:pt x="445825" y="606761"/>
                </a:cubicBezTo>
                <a:cubicBezTo>
                  <a:pt x="372882" y="606761"/>
                  <a:pt x="313615" y="547604"/>
                  <a:pt x="313615" y="475554"/>
                </a:cubicBezTo>
                <a:cubicBezTo>
                  <a:pt x="313615" y="402745"/>
                  <a:pt x="372882" y="343588"/>
                  <a:pt x="445825" y="343588"/>
                </a:cubicBezTo>
                <a:close/>
                <a:moveTo>
                  <a:pt x="111633" y="303381"/>
                </a:moveTo>
                <a:cubicBezTo>
                  <a:pt x="105558" y="303381"/>
                  <a:pt x="101001" y="307931"/>
                  <a:pt x="101001" y="313240"/>
                </a:cubicBezTo>
                <a:cubicBezTo>
                  <a:pt x="101001" y="319308"/>
                  <a:pt x="105558" y="323859"/>
                  <a:pt x="111633" y="323859"/>
                </a:cubicBezTo>
                <a:lnTo>
                  <a:pt x="364516" y="323859"/>
                </a:lnTo>
                <a:cubicBezTo>
                  <a:pt x="369832" y="323859"/>
                  <a:pt x="374388" y="319308"/>
                  <a:pt x="374388" y="313240"/>
                </a:cubicBezTo>
                <a:cubicBezTo>
                  <a:pt x="374388" y="307931"/>
                  <a:pt x="369832" y="303381"/>
                  <a:pt x="364516" y="303381"/>
                </a:cubicBezTo>
                <a:close/>
                <a:moveTo>
                  <a:pt x="111633" y="222226"/>
                </a:moveTo>
                <a:cubicBezTo>
                  <a:pt x="105558" y="222226"/>
                  <a:pt x="101001" y="226777"/>
                  <a:pt x="101001" y="232845"/>
                </a:cubicBezTo>
                <a:cubicBezTo>
                  <a:pt x="101001" y="238154"/>
                  <a:pt x="105558" y="242704"/>
                  <a:pt x="111633" y="242704"/>
                </a:cubicBezTo>
                <a:lnTo>
                  <a:pt x="364516" y="242704"/>
                </a:lnTo>
                <a:cubicBezTo>
                  <a:pt x="369832" y="242704"/>
                  <a:pt x="374388" y="238154"/>
                  <a:pt x="374388" y="232845"/>
                </a:cubicBezTo>
                <a:cubicBezTo>
                  <a:pt x="374388" y="226777"/>
                  <a:pt x="369832" y="222226"/>
                  <a:pt x="364516" y="222226"/>
                </a:cubicBezTo>
                <a:close/>
                <a:moveTo>
                  <a:pt x="111633" y="141830"/>
                </a:moveTo>
                <a:cubicBezTo>
                  <a:pt x="105558" y="141830"/>
                  <a:pt x="101001" y="146381"/>
                  <a:pt x="101001" y="151690"/>
                </a:cubicBezTo>
                <a:cubicBezTo>
                  <a:pt x="101001" y="156999"/>
                  <a:pt x="105558" y="161550"/>
                  <a:pt x="111633" y="161550"/>
                </a:cubicBezTo>
                <a:lnTo>
                  <a:pt x="212634" y="161550"/>
                </a:lnTo>
                <a:cubicBezTo>
                  <a:pt x="217950" y="161550"/>
                  <a:pt x="222507" y="156999"/>
                  <a:pt x="222507" y="151690"/>
                </a:cubicBezTo>
                <a:cubicBezTo>
                  <a:pt x="222507" y="146381"/>
                  <a:pt x="217950" y="141830"/>
                  <a:pt x="212634" y="141830"/>
                </a:cubicBezTo>
                <a:close/>
                <a:moveTo>
                  <a:pt x="334140" y="40198"/>
                </a:moveTo>
                <a:lnTo>
                  <a:pt x="334140" y="141830"/>
                </a:lnTo>
                <a:lnTo>
                  <a:pt x="435141" y="141830"/>
                </a:lnTo>
                <a:close/>
                <a:moveTo>
                  <a:pt x="0" y="0"/>
                </a:moveTo>
                <a:lnTo>
                  <a:pt x="328064" y="0"/>
                </a:lnTo>
                <a:lnTo>
                  <a:pt x="476149" y="147140"/>
                </a:lnTo>
                <a:lnTo>
                  <a:pt x="476149" y="316274"/>
                </a:lnTo>
                <a:cubicBezTo>
                  <a:pt x="466277" y="314757"/>
                  <a:pt x="455645" y="313240"/>
                  <a:pt x="445773" y="313240"/>
                </a:cubicBezTo>
                <a:cubicBezTo>
                  <a:pt x="390336" y="313240"/>
                  <a:pt x="340974" y="341303"/>
                  <a:pt x="311357" y="384535"/>
                </a:cubicBezTo>
                <a:lnTo>
                  <a:pt x="111633" y="384535"/>
                </a:lnTo>
                <a:cubicBezTo>
                  <a:pt x="105558" y="384535"/>
                  <a:pt x="101001" y="389085"/>
                  <a:pt x="101001" y="394395"/>
                </a:cubicBezTo>
                <a:cubicBezTo>
                  <a:pt x="101001" y="399704"/>
                  <a:pt x="105558" y="404255"/>
                  <a:pt x="111633" y="404255"/>
                </a:cubicBezTo>
                <a:lnTo>
                  <a:pt x="299966" y="404255"/>
                </a:lnTo>
                <a:cubicBezTo>
                  <a:pt x="290853" y="423216"/>
                  <a:pt x="285538" y="443694"/>
                  <a:pt x="284019" y="464931"/>
                </a:cubicBezTo>
                <a:lnTo>
                  <a:pt x="111633" y="464931"/>
                </a:lnTo>
                <a:cubicBezTo>
                  <a:pt x="105558" y="464931"/>
                  <a:pt x="101001" y="469481"/>
                  <a:pt x="101001" y="475549"/>
                </a:cubicBezTo>
                <a:cubicBezTo>
                  <a:pt x="101001" y="480858"/>
                  <a:pt x="105558" y="485409"/>
                  <a:pt x="111633" y="485409"/>
                </a:cubicBezTo>
                <a:lnTo>
                  <a:pt x="284019" y="485409"/>
                </a:lnTo>
                <a:cubicBezTo>
                  <a:pt x="287056" y="535467"/>
                  <a:pt x="312876" y="579457"/>
                  <a:pt x="351606" y="606761"/>
                </a:cubicBezTo>
                <a:lnTo>
                  <a:pt x="0" y="6067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9" name="invesment-purse_73104">
            <a:extLst>
              <a:ext uri="{FF2B5EF4-FFF2-40B4-BE49-F238E27FC236}">
                <a16:creationId xmlns:a16="http://schemas.microsoft.com/office/drawing/2014/main" id="{A6C7E522-4EDA-4A9A-061A-D58903989521}"/>
              </a:ext>
            </a:extLst>
          </p:cNvPr>
          <p:cNvSpPr/>
          <p:nvPr/>
        </p:nvSpPr>
        <p:spPr>
          <a:xfrm>
            <a:off x="9240122" y="4460659"/>
            <a:ext cx="445875" cy="537078"/>
          </a:xfrm>
          <a:custGeom>
            <a:avLst/>
            <a:gdLst>
              <a:gd name="connsiteX0" fmla="*/ 184112 w 502990"/>
              <a:gd name="connsiteY0" fmla="*/ 423559 h 605874"/>
              <a:gd name="connsiteX1" fmla="*/ 168886 w 502990"/>
              <a:gd name="connsiteY1" fmla="*/ 438669 h 605874"/>
              <a:gd name="connsiteX2" fmla="*/ 184112 w 502990"/>
              <a:gd name="connsiteY2" fmla="*/ 453780 h 605874"/>
              <a:gd name="connsiteX3" fmla="*/ 343991 w 502990"/>
              <a:gd name="connsiteY3" fmla="*/ 453780 h 605874"/>
              <a:gd name="connsiteX4" fmla="*/ 359125 w 502990"/>
              <a:gd name="connsiteY4" fmla="*/ 438669 h 605874"/>
              <a:gd name="connsiteX5" fmla="*/ 343991 w 502990"/>
              <a:gd name="connsiteY5" fmla="*/ 423559 h 605874"/>
              <a:gd name="connsiteX6" fmla="*/ 184112 w 502990"/>
              <a:gd name="connsiteY6" fmla="*/ 352734 h 605874"/>
              <a:gd name="connsiteX7" fmla="*/ 168886 w 502990"/>
              <a:gd name="connsiteY7" fmla="*/ 367845 h 605874"/>
              <a:gd name="connsiteX8" fmla="*/ 184112 w 502990"/>
              <a:gd name="connsiteY8" fmla="*/ 383048 h 605874"/>
              <a:gd name="connsiteX9" fmla="*/ 251518 w 502990"/>
              <a:gd name="connsiteY9" fmla="*/ 383048 h 605874"/>
              <a:gd name="connsiteX10" fmla="*/ 266651 w 502990"/>
              <a:gd name="connsiteY10" fmla="*/ 367845 h 605874"/>
              <a:gd name="connsiteX11" fmla="*/ 251518 w 502990"/>
              <a:gd name="connsiteY11" fmla="*/ 352734 h 605874"/>
              <a:gd name="connsiteX12" fmla="*/ 457036 w 502990"/>
              <a:gd name="connsiteY12" fmla="*/ 51160 h 605874"/>
              <a:gd name="connsiteX13" fmla="*/ 485908 w 502990"/>
              <a:gd name="connsiteY13" fmla="*/ 51160 h 605874"/>
              <a:gd name="connsiteX14" fmla="*/ 502990 w 502990"/>
              <a:gd name="connsiteY14" fmla="*/ 68217 h 605874"/>
              <a:gd name="connsiteX15" fmla="*/ 502990 w 502990"/>
              <a:gd name="connsiteY15" fmla="*/ 543951 h 605874"/>
              <a:gd name="connsiteX16" fmla="*/ 440975 w 502990"/>
              <a:gd name="connsiteY16" fmla="*/ 605874 h 605874"/>
              <a:gd name="connsiteX17" fmla="*/ 17082 w 502990"/>
              <a:gd name="connsiteY17" fmla="*/ 605874 h 605874"/>
              <a:gd name="connsiteX18" fmla="*/ 0 w 502990"/>
              <a:gd name="connsiteY18" fmla="*/ 588818 h 605874"/>
              <a:gd name="connsiteX19" fmla="*/ 0 w 502990"/>
              <a:gd name="connsiteY19" fmla="*/ 557207 h 605874"/>
              <a:gd name="connsiteX20" fmla="*/ 17082 w 502990"/>
              <a:gd name="connsiteY20" fmla="*/ 560081 h 605874"/>
              <a:gd name="connsiteX21" fmla="*/ 399570 w 502990"/>
              <a:gd name="connsiteY21" fmla="*/ 560081 h 605874"/>
              <a:gd name="connsiteX22" fmla="*/ 457036 w 502990"/>
              <a:gd name="connsiteY22" fmla="*/ 502700 h 605874"/>
              <a:gd name="connsiteX23" fmla="*/ 17084 w 502990"/>
              <a:gd name="connsiteY23" fmla="*/ 0 h 605874"/>
              <a:gd name="connsiteX24" fmla="*/ 399606 w 502990"/>
              <a:gd name="connsiteY24" fmla="*/ 0 h 605874"/>
              <a:gd name="connsiteX25" fmla="*/ 416689 w 502990"/>
              <a:gd name="connsiteY25" fmla="*/ 17058 h 605874"/>
              <a:gd name="connsiteX26" fmla="*/ 416689 w 502990"/>
              <a:gd name="connsiteY26" fmla="*/ 502634 h 605874"/>
              <a:gd name="connsiteX27" fmla="*/ 399606 w 502990"/>
              <a:gd name="connsiteY27" fmla="*/ 519784 h 605874"/>
              <a:gd name="connsiteX28" fmla="*/ 17084 w 502990"/>
              <a:gd name="connsiteY28" fmla="*/ 519784 h 605874"/>
              <a:gd name="connsiteX29" fmla="*/ 0 w 502990"/>
              <a:gd name="connsiteY29" fmla="*/ 502634 h 605874"/>
              <a:gd name="connsiteX30" fmla="*/ 0 w 502990"/>
              <a:gd name="connsiteY30" fmla="*/ 453502 h 605874"/>
              <a:gd name="connsiteX31" fmla="*/ 40574 w 502990"/>
              <a:gd name="connsiteY31" fmla="*/ 453502 h 605874"/>
              <a:gd name="connsiteX32" fmla="*/ 52643 w 502990"/>
              <a:gd name="connsiteY32" fmla="*/ 441543 h 605874"/>
              <a:gd name="connsiteX33" fmla="*/ 52643 w 502990"/>
              <a:gd name="connsiteY33" fmla="*/ 379896 h 605874"/>
              <a:gd name="connsiteX34" fmla="*/ 40574 w 502990"/>
              <a:gd name="connsiteY34" fmla="*/ 367845 h 605874"/>
              <a:gd name="connsiteX35" fmla="*/ 0 w 502990"/>
              <a:gd name="connsiteY35" fmla="*/ 367845 h 605874"/>
              <a:gd name="connsiteX36" fmla="*/ 0 w 502990"/>
              <a:gd name="connsiteY36" fmla="*/ 302675 h 605874"/>
              <a:gd name="connsiteX37" fmla="*/ 40574 w 502990"/>
              <a:gd name="connsiteY37" fmla="*/ 302675 h 605874"/>
              <a:gd name="connsiteX38" fmla="*/ 52643 w 502990"/>
              <a:gd name="connsiteY38" fmla="*/ 290716 h 605874"/>
              <a:gd name="connsiteX39" fmla="*/ 52643 w 502990"/>
              <a:gd name="connsiteY39" fmla="*/ 229069 h 605874"/>
              <a:gd name="connsiteX40" fmla="*/ 40574 w 502990"/>
              <a:gd name="connsiteY40" fmla="*/ 217110 h 605874"/>
              <a:gd name="connsiteX41" fmla="*/ 0 w 502990"/>
              <a:gd name="connsiteY41" fmla="*/ 217110 h 605874"/>
              <a:gd name="connsiteX42" fmla="*/ 0 w 502990"/>
              <a:gd name="connsiteY42" fmla="*/ 151847 h 605874"/>
              <a:gd name="connsiteX43" fmla="*/ 40574 w 502990"/>
              <a:gd name="connsiteY43" fmla="*/ 151847 h 605874"/>
              <a:gd name="connsiteX44" fmla="*/ 52643 w 502990"/>
              <a:gd name="connsiteY44" fmla="*/ 139889 h 605874"/>
              <a:gd name="connsiteX45" fmla="*/ 52643 w 502990"/>
              <a:gd name="connsiteY45" fmla="*/ 78241 h 605874"/>
              <a:gd name="connsiteX46" fmla="*/ 40574 w 502990"/>
              <a:gd name="connsiteY46" fmla="*/ 66283 h 605874"/>
              <a:gd name="connsiteX47" fmla="*/ 0 w 502990"/>
              <a:gd name="connsiteY47" fmla="*/ 66283 h 605874"/>
              <a:gd name="connsiteX48" fmla="*/ 0 w 502990"/>
              <a:gd name="connsiteY48" fmla="*/ 51172 h 605874"/>
              <a:gd name="connsiteX49" fmla="*/ 0 w 502990"/>
              <a:gd name="connsiteY49" fmla="*/ 17058 h 605874"/>
              <a:gd name="connsiteX50" fmla="*/ 17084 w 502990"/>
              <a:gd name="connsiteY50" fmla="*/ 0 h 60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02990" h="605874">
                <a:moveTo>
                  <a:pt x="184112" y="423559"/>
                </a:moveTo>
                <a:cubicBezTo>
                  <a:pt x="175663" y="423559"/>
                  <a:pt x="168886" y="430326"/>
                  <a:pt x="168886" y="438669"/>
                </a:cubicBezTo>
                <a:cubicBezTo>
                  <a:pt x="168886" y="447013"/>
                  <a:pt x="175663" y="453780"/>
                  <a:pt x="184112" y="453780"/>
                </a:cubicBezTo>
                <a:lnTo>
                  <a:pt x="343991" y="453780"/>
                </a:lnTo>
                <a:cubicBezTo>
                  <a:pt x="352348" y="453780"/>
                  <a:pt x="359125" y="447013"/>
                  <a:pt x="359125" y="438669"/>
                </a:cubicBezTo>
                <a:cubicBezTo>
                  <a:pt x="359125" y="430326"/>
                  <a:pt x="352348" y="423559"/>
                  <a:pt x="343991" y="423559"/>
                </a:cubicBezTo>
                <a:close/>
                <a:moveTo>
                  <a:pt x="184112" y="352734"/>
                </a:moveTo>
                <a:cubicBezTo>
                  <a:pt x="175663" y="352734"/>
                  <a:pt x="168886" y="359501"/>
                  <a:pt x="168886" y="367845"/>
                </a:cubicBezTo>
                <a:cubicBezTo>
                  <a:pt x="168886" y="376280"/>
                  <a:pt x="175663" y="383048"/>
                  <a:pt x="184112" y="383048"/>
                </a:cubicBezTo>
                <a:lnTo>
                  <a:pt x="251518" y="383048"/>
                </a:lnTo>
                <a:cubicBezTo>
                  <a:pt x="259874" y="383048"/>
                  <a:pt x="266651" y="376280"/>
                  <a:pt x="266651" y="367845"/>
                </a:cubicBezTo>
                <a:cubicBezTo>
                  <a:pt x="266651" y="359501"/>
                  <a:pt x="259874" y="352734"/>
                  <a:pt x="251518" y="352734"/>
                </a:cubicBezTo>
                <a:close/>
                <a:moveTo>
                  <a:pt x="457036" y="51160"/>
                </a:moveTo>
                <a:lnTo>
                  <a:pt x="485908" y="51160"/>
                </a:lnTo>
                <a:cubicBezTo>
                  <a:pt x="495378" y="51160"/>
                  <a:pt x="502990" y="58762"/>
                  <a:pt x="502990" y="68217"/>
                </a:cubicBezTo>
                <a:lnTo>
                  <a:pt x="502990" y="543951"/>
                </a:lnTo>
                <a:cubicBezTo>
                  <a:pt x="502990" y="578157"/>
                  <a:pt x="475232" y="605874"/>
                  <a:pt x="440975" y="605874"/>
                </a:cubicBezTo>
                <a:lnTo>
                  <a:pt x="17082" y="605874"/>
                </a:lnTo>
                <a:cubicBezTo>
                  <a:pt x="7706" y="605874"/>
                  <a:pt x="0" y="598273"/>
                  <a:pt x="0" y="588818"/>
                </a:cubicBezTo>
                <a:lnTo>
                  <a:pt x="0" y="557207"/>
                </a:lnTo>
                <a:cubicBezTo>
                  <a:pt x="5478" y="558876"/>
                  <a:pt x="11141" y="560081"/>
                  <a:pt x="17082" y="560081"/>
                </a:cubicBezTo>
                <a:lnTo>
                  <a:pt x="399570" y="560081"/>
                </a:lnTo>
                <a:cubicBezTo>
                  <a:pt x="431320" y="560081"/>
                  <a:pt x="457036" y="534310"/>
                  <a:pt x="457036" y="502700"/>
                </a:cubicBezTo>
                <a:close/>
                <a:moveTo>
                  <a:pt x="17084" y="0"/>
                </a:moveTo>
                <a:lnTo>
                  <a:pt x="399606" y="0"/>
                </a:lnTo>
                <a:cubicBezTo>
                  <a:pt x="409076" y="0"/>
                  <a:pt x="416689" y="7602"/>
                  <a:pt x="416689" y="17058"/>
                </a:cubicBezTo>
                <a:lnTo>
                  <a:pt x="416689" y="502634"/>
                </a:lnTo>
                <a:cubicBezTo>
                  <a:pt x="416689" y="512090"/>
                  <a:pt x="409076" y="519784"/>
                  <a:pt x="399606" y="519784"/>
                </a:cubicBezTo>
                <a:lnTo>
                  <a:pt x="17084" y="519784"/>
                </a:lnTo>
                <a:cubicBezTo>
                  <a:pt x="7706" y="519784"/>
                  <a:pt x="0" y="512090"/>
                  <a:pt x="0" y="502634"/>
                </a:cubicBezTo>
                <a:lnTo>
                  <a:pt x="0" y="453502"/>
                </a:lnTo>
                <a:lnTo>
                  <a:pt x="40574" y="453502"/>
                </a:lnTo>
                <a:cubicBezTo>
                  <a:pt x="47258" y="453502"/>
                  <a:pt x="52643" y="448125"/>
                  <a:pt x="52643" y="441543"/>
                </a:cubicBezTo>
                <a:lnTo>
                  <a:pt x="52643" y="379896"/>
                </a:lnTo>
                <a:cubicBezTo>
                  <a:pt x="52643" y="373221"/>
                  <a:pt x="47258" y="367845"/>
                  <a:pt x="40574" y="367845"/>
                </a:cubicBezTo>
                <a:lnTo>
                  <a:pt x="0" y="367845"/>
                </a:lnTo>
                <a:lnTo>
                  <a:pt x="0" y="302675"/>
                </a:lnTo>
                <a:lnTo>
                  <a:pt x="40574" y="302675"/>
                </a:lnTo>
                <a:cubicBezTo>
                  <a:pt x="47258" y="302675"/>
                  <a:pt x="52643" y="297298"/>
                  <a:pt x="52643" y="290716"/>
                </a:cubicBezTo>
                <a:lnTo>
                  <a:pt x="52643" y="229069"/>
                </a:lnTo>
                <a:cubicBezTo>
                  <a:pt x="52643" y="222394"/>
                  <a:pt x="47258" y="217110"/>
                  <a:pt x="40574" y="217110"/>
                </a:cubicBezTo>
                <a:lnTo>
                  <a:pt x="0" y="217110"/>
                </a:lnTo>
                <a:lnTo>
                  <a:pt x="0" y="151847"/>
                </a:lnTo>
                <a:lnTo>
                  <a:pt x="40574" y="151847"/>
                </a:lnTo>
                <a:cubicBezTo>
                  <a:pt x="47258" y="151847"/>
                  <a:pt x="52643" y="146563"/>
                  <a:pt x="52643" y="139889"/>
                </a:cubicBezTo>
                <a:lnTo>
                  <a:pt x="52643" y="78241"/>
                </a:lnTo>
                <a:cubicBezTo>
                  <a:pt x="52643" y="71659"/>
                  <a:pt x="47258" y="66283"/>
                  <a:pt x="40574" y="66283"/>
                </a:cubicBezTo>
                <a:lnTo>
                  <a:pt x="0" y="66283"/>
                </a:lnTo>
                <a:lnTo>
                  <a:pt x="0" y="51172"/>
                </a:lnTo>
                <a:lnTo>
                  <a:pt x="0" y="17058"/>
                </a:lnTo>
                <a:cubicBezTo>
                  <a:pt x="0" y="7602"/>
                  <a:pt x="7706" y="0"/>
                  <a:pt x="170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4309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项目推进进度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74F299D2-8809-1915-6B81-EB48F90787EB}"/>
              </a:ext>
            </a:extLst>
          </p:cNvPr>
          <p:cNvSpPr/>
          <p:nvPr/>
        </p:nvSpPr>
        <p:spPr>
          <a:xfrm>
            <a:off x="1458947" y="2047875"/>
            <a:ext cx="2620682" cy="3162300"/>
          </a:xfrm>
          <a:prstGeom prst="roundRect">
            <a:avLst>
              <a:gd name="adj" fmla="val 10510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aphicFrame>
        <p:nvGraphicFramePr>
          <p:cNvPr id="5" name="内容占位符 7">
            <a:extLst>
              <a:ext uri="{FF2B5EF4-FFF2-40B4-BE49-F238E27FC236}">
                <a16:creationId xmlns:a16="http://schemas.microsoft.com/office/drawing/2014/main" id="{0290F623-3F1E-8F15-06B6-5E01BAE7E1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5570347"/>
              </p:ext>
            </p:extLst>
          </p:nvPr>
        </p:nvGraphicFramePr>
        <p:xfrm>
          <a:off x="1458947" y="3658512"/>
          <a:ext cx="1622912" cy="155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1E7A1A1D-8C7B-BCFC-AEEC-E634017DD8DD}"/>
              </a:ext>
            </a:extLst>
          </p:cNvPr>
          <p:cNvSpPr txBox="1"/>
          <p:nvPr/>
        </p:nvSpPr>
        <p:spPr>
          <a:xfrm>
            <a:off x="3120278" y="4503816"/>
            <a:ext cx="857606" cy="677108"/>
          </a:xfrm>
          <a:prstGeom prst="rect">
            <a:avLst/>
          </a:prstGeom>
          <a:noFill/>
        </p:spPr>
        <p:txBody>
          <a:bodyPr wrap="none" lIns="0" tIns="0" rIns="0" bIns="0" anchor="b">
            <a:noAutofit/>
          </a:bodyPr>
          <a:lstStyle/>
          <a:p>
            <a:pPr algn="r"/>
            <a:r>
              <a:rPr lang="en-GB" sz="4400" b="1" dirty="0">
                <a:solidFill>
                  <a:schemeClr val="accent1"/>
                </a:solidFill>
              </a:rPr>
              <a:t>30</a:t>
            </a:r>
            <a:r>
              <a:rPr lang="en-GB" sz="1600" b="1" dirty="0">
                <a:solidFill>
                  <a:schemeClr val="accent1"/>
                </a:solidFill>
              </a:rPr>
              <a:t>%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7669CAC-0BA4-AA01-B096-5B42AB2CFC8E}"/>
              </a:ext>
            </a:extLst>
          </p:cNvPr>
          <p:cNvCxnSpPr/>
          <p:nvPr/>
        </p:nvCxnSpPr>
        <p:spPr>
          <a:xfrm>
            <a:off x="3616004" y="4314824"/>
            <a:ext cx="219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732EEEAF-6360-E09E-31A3-2C9F4342F55E}"/>
              </a:ext>
            </a:extLst>
          </p:cNvPr>
          <p:cNvSpPr txBox="1"/>
          <p:nvPr/>
        </p:nvSpPr>
        <p:spPr>
          <a:xfrm>
            <a:off x="2152109" y="2276654"/>
            <a:ext cx="1234359" cy="2923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</a:rPr>
              <a:t>客户维护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F83E148-8B0D-5DC3-C18E-C0721BA43831}"/>
              </a:ext>
            </a:extLst>
          </p:cNvPr>
          <p:cNvSpPr txBox="1"/>
          <p:nvPr/>
        </p:nvSpPr>
        <p:spPr>
          <a:xfrm>
            <a:off x="1641079" y="2732713"/>
            <a:ext cx="2256418" cy="542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了解用户认知和思考，提高做事的耐心和责任心。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D08C1C7-1F46-0DF6-8F7C-C4209F212699}"/>
              </a:ext>
            </a:extLst>
          </p:cNvPr>
          <p:cNvSpPr/>
          <p:nvPr/>
        </p:nvSpPr>
        <p:spPr>
          <a:xfrm>
            <a:off x="4702498" y="2047875"/>
            <a:ext cx="2620682" cy="3162300"/>
          </a:xfrm>
          <a:prstGeom prst="roundRect">
            <a:avLst>
              <a:gd name="adj" fmla="val 10510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aphicFrame>
        <p:nvGraphicFramePr>
          <p:cNvPr id="13" name="内容占位符 7">
            <a:extLst>
              <a:ext uri="{FF2B5EF4-FFF2-40B4-BE49-F238E27FC236}">
                <a16:creationId xmlns:a16="http://schemas.microsoft.com/office/drawing/2014/main" id="{F77F6B49-45EE-FC4F-FCCD-041401C2E1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298701"/>
              </p:ext>
            </p:extLst>
          </p:nvPr>
        </p:nvGraphicFramePr>
        <p:xfrm>
          <a:off x="4702498" y="3658512"/>
          <a:ext cx="1622912" cy="155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1F9DD2FF-6B90-3710-6895-581394133B05}"/>
              </a:ext>
            </a:extLst>
          </p:cNvPr>
          <p:cNvSpPr txBox="1"/>
          <p:nvPr/>
        </p:nvSpPr>
        <p:spPr>
          <a:xfrm>
            <a:off x="6363829" y="4503816"/>
            <a:ext cx="857606" cy="677108"/>
          </a:xfrm>
          <a:prstGeom prst="rect">
            <a:avLst/>
          </a:prstGeom>
          <a:noFill/>
        </p:spPr>
        <p:txBody>
          <a:bodyPr wrap="none" lIns="0" tIns="0" rIns="0" bIns="0" anchor="b">
            <a:noAutofit/>
          </a:bodyPr>
          <a:lstStyle/>
          <a:p>
            <a:pPr algn="r"/>
            <a:r>
              <a:rPr lang="en-GB" sz="4400" b="1" dirty="0">
                <a:solidFill>
                  <a:schemeClr val="accent1"/>
                </a:solidFill>
              </a:rPr>
              <a:t>55</a:t>
            </a:r>
            <a:r>
              <a:rPr lang="en-GB" sz="1600" b="1" dirty="0">
                <a:solidFill>
                  <a:schemeClr val="accent1"/>
                </a:solidFill>
              </a:rPr>
              <a:t>%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65A91E8-CA24-A5FF-5F75-4B1322EDED37}"/>
              </a:ext>
            </a:extLst>
          </p:cNvPr>
          <p:cNvCxnSpPr/>
          <p:nvPr/>
        </p:nvCxnSpPr>
        <p:spPr>
          <a:xfrm>
            <a:off x="6859555" y="4314824"/>
            <a:ext cx="219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9CCCB3A1-FCC5-18DE-659B-00BB52F35DE5}"/>
              </a:ext>
            </a:extLst>
          </p:cNvPr>
          <p:cNvSpPr txBox="1"/>
          <p:nvPr/>
        </p:nvSpPr>
        <p:spPr>
          <a:xfrm>
            <a:off x="5395660" y="2276654"/>
            <a:ext cx="1234359" cy="2923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</a:rPr>
              <a:t>宣传推广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B40106C-966B-EADA-EF6A-9055EA700DD6}"/>
              </a:ext>
            </a:extLst>
          </p:cNvPr>
          <p:cNvSpPr txBox="1"/>
          <p:nvPr/>
        </p:nvSpPr>
        <p:spPr>
          <a:xfrm>
            <a:off x="4884630" y="2732713"/>
            <a:ext cx="2256418" cy="542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活动的策划以及落地执行，熟悉了做活动的整体流程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20E6514-78E6-3C16-B1FA-C1A691DF0D6A}"/>
              </a:ext>
            </a:extLst>
          </p:cNvPr>
          <p:cNvSpPr/>
          <p:nvPr/>
        </p:nvSpPr>
        <p:spPr>
          <a:xfrm>
            <a:off x="7946048" y="2047875"/>
            <a:ext cx="2620682" cy="3162300"/>
          </a:xfrm>
          <a:prstGeom prst="roundRect">
            <a:avLst>
              <a:gd name="adj" fmla="val 10510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aphicFrame>
        <p:nvGraphicFramePr>
          <p:cNvPr id="21" name="内容占位符 7">
            <a:extLst>
              <a:ext uri="{FF2B5EF4-FFF2-40B4-BE49-F238E27FC236}">
                <a16:creationId xmlns:a16="http://schemas.microsoft.com/office/drawing/2014/main" id="{C33EEFB2-6CF1-B5FA-A229-3D6CB8E510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686645"/>
              </p:ext>
            </p:extLst>
          </p:nvPr>
        </p:nvGraphicFramePr>
        <p:xfrm>
          <a:off x="7946048" y="3658512"/>
          <a:ext cx="1622912" cy="155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文本框 21">
            <a:extLst>
              <a:ext uri="{FF2B5EF4-FFF2-40B4-BE49-F238E27FC236}">
                <a16:creationId xmlns:a16="http://schemas.microsoft.com/office/drawing/2014/main" id="{5249F844-2164-00D6-4127-6A8C08B9677B}"/>
              </a:ext>
            </a:extLst>
          </p:cNvPr>
          <p:cNvSpPr txBox="1"/>
          <p:nvPr/>
        </p:nvSpPr>
        <p:spPr>
          <a:xfrm>
            <a:off x="9607379" y="4503816"/>
            <a:ext cx="857606" cy="677108"/>
          </a:xfrm>
          <a:prstGeom prst="rect">
            <a:avLst/>
          </a:prstGeom>
          <a:noFill/>
        </p:spPr>
        <p:txBody>
          <a:bodyPr wrap="none" lIns="0" tIns="0" rIns="0" bIns="0" anchor="b">
            <a:noAutofit/>
          </a:bodyPr>
          <a:lstStyle/>
          <a:p>
            <a:pPr algn="r"/>
            <a:r>
              <a:rPr lang="en-GB" sz="4400" b="1" dirty="0">
                <a:solidFill>
                  <a:schemeClr val="accent1"/>
                </a:solidFill>
              </a:rPr>
              <a:t>65</a:t>
            </a:r>
            <a:r>
              <a:rPr lang="en-GB" sz="1600" b="1" dirty="0">
                <a:solidFill>
                  <a:schemeClr val="accent1"/>
                </a:solidFill>
              </a:rPr>
              <a:t>%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6104311-545F-0CC9-02C8-B9FB1E39484E}"/>
              </a:ext>
            </a:extLst>
          </p:cNvPr>
          <p:cNvCxnSpPr/>
          <p:nvPr/>
        </p:nvCxnSpPr>
        <p:spPr>
          <a:xfrm>
            <a:off x="10103105" y="4314824"/>
            <a:ext cx="219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08ACAA90-36B0-8F2E-29C9-1B3EFE625FD4}"/>
              </a:ext>
            </a:extLst>
          </p:cNvPr>
          <p:cNvSpPr txBox="1"/>
          <p:nvPr/>
        </p:nvSpPr>
        <p:spPr>
          <a:xfrm>
            <a:off x="8639210" y="2276654"/>
            <a:ext cx="1234359" cy="2923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</a:rPr>
              <a:t>数据分析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F669904-A3CA-58A5-7B56-C084733CE508}"/>
              </a:ext>
            </a:extLst>
          </p:cNvPr>
          <p:cNvSpPr txBox="1"/>
          <p:nvPr/>
        </p:nvSpPr>
        <p:spPr>
          <a:xfrm>
            <a:off x="8128180" y="2732713"/>
            <a:ext cx="2256418" cy="542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产出行业趋势的收集和分析，对输出竞品分析报告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2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5C012-5FB7-3583-947E-8E5539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 dirty="0">
                <a:latin typeface="OPPOSans B" panose="00020600040101010101" pitchFamily="18" charset="-122"/>
                <a:ea typeface="OPPOSans B" panose="00020600040101010101" pitchFamily="18" charset="-122"/>
              </a:rPr>
              <a:t>整体总结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3C9F3A5-DB04-12DB-3461-B372012B6D98}"/>
              </a:ext>
            </a:extLst>
          </p:cNvPr>
          <p:cNvSpPr txBox="1"/>
          <p:nvPr/>
        </p:nvSpPr>
        <p:spPr>
          <a:xfrm>
            <a:off x="6052153" y="2178205"/>
            <a:ext cx="4996847" cy="5766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部门在公司领导下，在部门员工的不懈努力下，顺利完成了工作目标。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6094E4-D78E-EBD7-C19F-FA2BA67FB479}"/>
              </a:ext>
            </a:extLst>
          </p:cNvPr>
          <p:cNvSpPr txBox="1"/>
          <p:nvPr/>
        </p:nvSpPr>
        <p:spPr>
          <a:xfrm>
            <a:off x="6052153" y="3632980"/>
            <a:ext cx="4862590" cy="5766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经过一年的不懈努力，深刻认识到行政部对保障公司顺利经营，保障员工工作和生活方面起了重大作用。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13AAF1E-2192-811F-E1AE-24A3D01D72E5}"/>
              </a:ext>
            </a:extLst>
          </p:cNvPr>
          <p:cNvSpPr txBox="1"/>
          <p:nvPr/>
        </p:nvSpPr>
        <p:spPr>
          <a:xfrm>
            <a:off x="6052153" y="5087755"/>
            <a:ext cx="4695073" cy="5766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部门不断强化管理，认真落实工作责任制，整体水平不断上升。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9C659CAC-4F0F-C015-7D11-08DD176837E6}"/>
              </a:ext>
            </a:extLst>
          </p:cNvPr>
          <p:cNvSpPr/>
          <p:nvPr/>
        </p:nvSpPr>
        <p:spPr>
          <a:xfrm>
            <a:off x="8794431" y="2584345"/>
            <a:ext cx="2249579" cy="709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chemeClr val="accent2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BE1C311-9B42-90D8-2699-CFA01C8E363C}"/>
              </a:ext>
            </a:extLst>
          </p:cNvPr>
          <p:cNvSpPr/>
          <p:nvPr/>
        </p:nvSpPr>
        <p:spPr>
          <a:xfrm>
            <a:off x="6147449" y="2889492"/>
            <a:ext cx="2249579" cy="709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chemeClr val="accent2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98163A22-C541-7F03-CF37-861A78B46378}"/>
              </a:ext>
            </a:extLst>
          </p:cNvPr>
          <p:cNvSpPr/>
          <p:nvPr/>
        </p:nvSpPr>
        <p:spPr>
          <a:xfrm>
            <a:off x="5430222" y="1985285"/>
            <a:ext cx="1154358" cy="868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chemeClr val="accent2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F58A7BE-C175-B558-A2FA-9EABCF444134}"/>
              </a:ext>
            </a:extLst>
          </p:cNvPr>
          <p:cNvSpPr/>
          <p:nvPr/>
        </p:nvSpPr>
        <p:spPr>
          <a:xfrm>
            <a:off x="7878341" y="4352010"/>
            <a:ext cx="2249579" cy="709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chemeClr val="accent2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C271D62-B2F0-17E6-0F74-A0E385D05487}"/>
              </a:ext>
            </a:extLst>
          </p:cNvPr>
          <p:cNvSpPr/>
          <p:nvPr/>
        </p:nvSpPr>
        <p:spPr>
          <a:xfrm>
            <a:off x="5231359" y="4657158"/>
            <a:ext cx="2249579" cy="709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chemeClr val="accent2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6B02734E-957A-063B-1B34-743018154CCE}"/>
              </a:ext>
            </a:extLst>
          </p:cNvPr>
          <p:cNvSpPr/>
          <p:nvPr/>
        </p:nvSpPr>
        <p:spPr>
          <a:xfrm>
            <a:off x="9745356" y="5554215"/>
            <a:ext cx="1154358" cy="7198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chemeClr val="accent2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5908EA6-1760-B55B-B090-F007375B7458}"/>
              </a:ext>
            </a:extLst>
          </p:cNvPr>
          <p:cNvSpPr/>
          <p:nvPr/>
        </p:nvSpPr>
        <p:spPr>
          <a:xfrm>
            <a:off x="1147990" y="1993080"/>
            <a:ext cx="4606789" cy="9468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  <a:alpha val="39000"/>
                  </a:schemeClr>
                </a:gs>
              </a:gsLst>
              <a:lin ang="0" scaled="1"/>
              <a:tileRect/>
            </a:gradFill>
          </a:ln>
          <a:effectLst>
            <a:outerShdw blurRad="482600" dist="266700" dir="12060000" algn="r" rotWithShape="0">
              <a:schemeClr val="accent2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cs typeface="+mn-ea"/>
              <a:sym typeface="+mn-lt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007C492-114F-38B7-9501-CD250E80F518}"/>
              </a:ext>
            </a:extLst>
          </p:cNvPr>
          <p:cNvSpPr/>
          <p:nvPr/>
        </p:nvSpPr>
        <p:spPr>
          <a:xfrm>
            <a:off x="1280007" y="2092093"/>
            <a:ext cx="748856" cy="748856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159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F17C6C9-90E5-1FAB-CDC7-7F2D48ABA327}"/>
              </a:ext>
            </a:extLst>
          </p:cNvPr>
          <p:cNvSpPr txBox="1"/>
          <p:nvPr/>
        </p:nvSpPr>
        <p:spPr>
          <a:xfrm>
            <a:off x="2219584" y="2281855"/>
            <a:ext cx="2540287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总体目标顺利完成 </a:t>
            </a:r>
          </a:p>
        </p:txBody>
      </p:sp>
      <p:sp>
        <p:nvSpPr>
          <p:cNvPr id="15" name="Oval 11+">
            <a:extLst>
              <a:ext uri="{FF2B5EF4-FFF2-40B4-BE49-F238E27FC236}">
                <a16:creationId xmlns:a16="http://schemas.microsoft.com/office/drawing/2014/main" id="{9ED525B3-B22D-F975-B688-08DEBE17D37F}"/>
              </a:ext>
            </a:extLst>
          </p:cNvPr>
          <p:cNvSpPr/>
          <p:nvPr/>
        </p:nvSpPr>
        <p:spPr>
          <a:xfrm rot="20156955">
            <a:off x="1280007" y="2092093"/>
            <a:ext cx="748856" cy="748856"/>
          </a:xfrm>
          <a:prstGeom prst="ellipse">
            <a:avLst/>
          </a:prstGeom>
          <a:gradFill flip="none" rotWithShape="1">
            <a:gsLst>
              <a:gs pos="20000">
                <a:schemeClr val="bg1">
                  <a:alpha val="0"/>
                </a:schemeClr>
              </a:gs>
              <a:gs pos="100000">
                <a:schemeClr val="bg1">
                  <a:alpha val="15000"/>
                </a:schemeClr>
              </a:gs>
            </a:gsLst>
            <a:lin ang="18900000" scaled="1"/>
            <a:tileRect/>
          </a:gradFill>
          <a:ln w="0">
            <a:gradFill flip="none" rotWithShape="1">
              <a:gsLst>
                <a:gs pos="44000">
                  <a:schemeClr val="bg1">
                    <a:alpha val="0"/>
                  </a:schemeClr>
                </a:gs>
                <a:gs pos="100000">
                  <a:schemeClr val="bg1">
                    <a:alpha val="37000"/>
                  </a:schemeClr>
                </a:gs>
              </a:gsLst>
              <a:lin ang="0" scaled="1"/>
              <a:tileRect/>
            </a:gradFill>
          </a:ln>
          <a:scene3d>
            <a:camera prst="orthographicFront"/>
            <a:lightRig rig="contrasting" dir="t">
              <a:rot lat="0" lon="0" rev="7200000"/>
            </a:lightRig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47D6F3-6E3A-54B6-045E-A9651ED50D01}"/>
              </a:ext>
            </a:extLst>
          </p:cNvPr>
          <p:cNvSpPr txBox="1"/>
          <p:nvPr/>
        </p:nvSpPr>
        <p:spPr>
          <a:xfrm>
            <a:off x="1361727" y="2204911"/>
            <a:ext cx="585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C634265B-21FE-2A33-4F54-73DD2B6B3561}"/>
              </a:ext>
            </a:extLst>
          </p:cNvPr>
          <p:cNvSpPr/>
          <p:nvPr/>
        </p:nvSpPr>
        <p:spPr>
          <a:xfrm>
            <a:off x="1147990" y="3447855"/>
            <a:ext cx="4606789" cy="9468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  <a:alpha val="39000"/>
                  </a:schemeClr>
                </a:gs>
              </a:gsLst>
              <a:lin ang="0" scaled="1"/>
              <a:tileRect/>
            </a:gradFill>
          </a:ln>
          <a:effectLst>
            <a:outerShdw blurRad="482600" dist="266700" dir="12060000" algn="r" rotWithShape="0">
              <a:schemeClr val="accent2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cs typeface="+mn-ea"/>
              <a:sym typeface="+mn-lt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8224AA65-6A81-BF01-5CFF-DC4B9EC232F5}"/>
              </a:ext>
            </a:extLst>
          </p:cNvPr>
          <p:cNvSpPr/>
          <p:nvPr/>
        </p:nvSpPr>
        <p:spPr>
          <a:xfrm>
            <a:off x="1273657" y="3546244"/>
            <a:ext cx="748856" cy="748856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159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62BF5E3-FE97-EADB-8092-9325039C4098}"/>
              </a:ext>
            </a:extLst>
          </p:cNvPr>
          <p:cNvSpPr txBox="1"/>
          <p:nvPr/>
        </p:nvSpPr>
        <p:spPr>
          <a:xfrm>
            <a:off x="2219584" y="3736630"/>
            <a:ext cx="2540287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思想认识不断提高</a:t>
            </a:r>
          </a:p>
        </p:txBody>
      </p:sp>
      <p:sp>
        <p:nvSpPr>
          <p:cNvPr id="20" name="Oval 11+">
            <a:extLst>
              <a:ext uri="{FF2B5EF4-FFF2-40B4-BE49-F238E27FC236}">
                <a16:creationId xmlns:a16="http://schemas.microsoft.com/office/drawing/2014/main" id="{EC230C4A-97EE-ACF0-35D5-3A08C34BFEBD}"/>
              </a:ext>
            </a:extLst>
          </p:cNvPr>
          <p:cNvSpPr/>
          <p:nvPr/>
        </p:nvSpPr>
        <p:spPr>
          <a:xfrm rot="20156955">
            <a:off x="1273657" y="3546244"/>
            <a:ext cx="748856" cy="748856"/>
          </a:xfrm>
          <a:prstGeom prst="ellipse">
            <a:avLst/>
          </a:prstGeom>
          <a:gradFill flip="none" rotWithShape="1">
            <a:gsLst>
              <a:gs pos="20000">
                <a:schemeClr val="bg1">
                  <a:alpha val="0"/>
                </a:schemeClr>
              </a:gs>
              <a:gs pos="100000">
                <a:schemeClr val="bg1">
                  <a:alpha val="15000"/>
                </a:schemeClr>
              </a:gs>
            </a:gsLst>
            <a:lin ang="18900000" scaled="1"/>
            <a:tileRect/>
          </a:gradFill>
          <a:ln w="0">
            <a:gradFill flip="none" rotWithShape="1">
              <a:gsLst>
                <a:gs pos="44000">
                  <a:schemeClr val="bg1">
                    <a:alpha val="0"/>
                  </a:schemeClr>
                </a:gs>
                <a:gs pos="100000">
                  <a:schemeClr val="bg1">
                    <a:alpha val="37000"/>
                  </a:schemeClr>
                </a:gs>
              </a:gsLst>
              <a:lin ang="0" scaled="1"/>
              <a:tileRect/>
            </a:gradFill>
          </a:ln>
          <a:scene3d>
            <a:camera prst="orthographicFront"/>
            <a:lightRig rig="contrasting" dir="t">
              <a:rot lat="0" lon="0" rev="7200000"/>
            </a:lightRig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FF2B22F-DCF4-F3C0-87BC-650480C9C3BA}"/>
              </a:ext>
            </a:extLst>
          </p:cNvPr>
          <p:cNvSpPr txBox="1"/>
          <p:nvPr/>
        </p:nvSpPr>
        <p:spPr>
          <a:xfrm>
            <a:off x="1355377" y="365906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3CE27E90-4DBF-43E3-7928-D7F0254BCE5A}"/>
              </a:ext>
            </a:extLst>
          </p:cNvPr>
          <p:cNvSpPr/>
          <p:nvPr/>
        </p:nvSpPr>
        <p:spPr>
          <a:xfrm>
            <a:off x="1147990" y="4902630"/>
            <a:ext cx="4606789" cy="9468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  <a:alpha val="39000"/>
                  </a:schemeClr>
                </a:gs>
              </a:gsLst>
              <a:lin ang="0" scaled="1"/>
              <a:tileRect/>
            </a:gradFill>
          </a:ln>
          <a:effectLst>
            <a:outerShdw blurRad="482600" dist="266700" dir="12060000" algn="r" rotWithShape="0">
              <a:schemeClr val="accent2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cs typeface="+mn-ea"/>
              <a:sym typeface="+mn-lt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D97DBC9C-C250-7E5D-9D68-BC17296FFC24}"/>
              </a:ext>
            </a:extLst>
          </p:cNvPr>
          <p:cNvSpPr/>
          <p:nvPr/>
        </p:nvSpPr>
        <p:spPr>
          <a:xfrm>
            <a:off x="1286098" y="5004929"/>
            <a:ext cx="748856" cy="748856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159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9FDFCBC-CAFF-4EB3-EAEA-1581CFCBBC2E}"/>
              </a:ext>
            </a:extLst>
          </p:cNvPr>
          <p:cNvSpPr txBox="1"/>
          <p:nvPr/>
        </p:nvSpPr>
        <p:spPr>
          <a:xfrm>
            <a:off x="2219584" y="5191405"/>
            <a:ext cx="2540287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  <a:cs typeface="+mn-ea"/>
                <a:sym typeface="+mn-lt"/>
              </a:rPr>
              <a:t>部门管理不断强化</a:t>
            </a:r>
          </a:p>
        </p:txBody>
      </p:sp>
      <p:sp>
        <p:nvSpPr>
          <p:cNvPr id="25" name="Oval 11+">
            <a:extLst>
              <a:ext uri="{FF2B5EF4-FFF2-40B4-BE49-F238E27FC236}">
                <a16:creationId xmlns:a16="http://schemas.microsoft.com/office/drawing/2014/main" id="{DEA98385-A944-E339-5726-D68FBB16A421}"/>
              </a:ext>
            </a:extLst>
          </p:cNvPr>
          <p:cNvSpPr/>
          <p:nvPr/>
        </p:nvSpPr>
        <p:spPr>
          <a:xfrm rot="20156955">
            <a:off x="1286098" y="5004929"/>
            <a:ext cx="748856" cy="748856"/>
          </a:xfrm>
          <a:prstGeom prst="ellipse">
            <a:avLst/>
          </a:prstGeom>
          <a:gradFill flip="none" rotWithShape="1">
            <a:gsLst>
              <a:gs pos="20000">
                <a:schemeClr val="bg1">
                  <a:alpha val="0"/>
                </a:schemeClr>
              </a:gs>
              <a:gs pos="100000">
                <a:schemeClr val="bg1">
                  <a:alpha val="15000"/>
                </a:schemeClr>
              </a:gs>
            </a:gsLst>
            <a:lin ang="18900000" scaled="1"/>
            <a:tileRect/>
          </a:gradFill>
          <a:ln w="0">
            <a:gradFill flip="none" rotWithShape="1">
              <a:gsLst>
                <a:gs pos="44000">
                  <a:schemeClr val="bg1">
                    <a:alpha val="0"/>
                  </a:schemeClr>
                </a:gs>
                <a:gs pos="100000">
                  <a:schemeClr val="bg1">
                    <a:alpha val="37000"/>
                  </a:schemeClr>
                </a:gs>
              </a:gsLst>
              <a:lin ang="0" scaled="1"/>
              <a:tileRect/>
            </a:gradFill>
          </a:ln>
          <a:scene3d>
            <a:camera prst="orthographicFront"/>
            <a:lightRig rig="contrasting" dir="t">
              <a:rot lat="0" lon="0" rev="7200000"/>
            </a:lightRig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234C468-677F-C24B-3233-61DE91726404}"/>
              </a:ext>
            </a:extLst>
          </p:cNvPr>
          <p:cNvSpPr txBox="1"/>
          <p:nvPr/>
        </p:nvSpPr>
        <p:spPr>
          <a:xfrm>
            <a:off x="1367818" y="511774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9256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E00B853-8CFC-8E19-B662-50F85F84B5F7}"/>
              </a:ext>
            </a:extLst>
          </p:cNvPr>
          <p:cNvSpPr txBox="1"/>
          <p:nvPr/>
        </p:nvSpPr>
        <p:spPr>
          <a:xfrm>
            <a:off x="7002383" y="3140492"/>
            <a:ext cx="3410593" cy="101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6600" dirty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</a:rPr>
              <a:t>工作成果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545A59B-8BE2-1762-6A32-17E0BCCF8028}"/>
              </a:ext>
            </a:extLst>
          </p:cNvPr>
          <p:cNvSpPr txBox="1"/>
          <p:nvPr/>
        </p:nvSpPr>
        <p:spPr>
          <a:xfrm>
            <a:off x="6057323" y="2170995"/>
            <a:ext cx="5386868" cy="1477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9600" dirty="0">
                <a:ln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2700000" scaled="1"/>
                    <a:tileRect/>
                  </a:gradFill>
                </a:ln>
                <a:noFill/>
                <a:latin typeface="+mj-ea"/>
                <a:ea typeface="+mj-ea"/>
              </a:rPr>
              <a:t>PART 02</a:t>
            </a:r>
            <a:endParaRPr lang="zh-CN" altLang="en-US" sz="9600" dirty="0">
              <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</a:ln>
              <a:noFill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79214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INFO" val="70.92811_24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INFO" val="70.92811_243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INFO" val="70.92811_243.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INFO" val="70.92811_243.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INFO" val="70.92811_243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INFO" val="70.92811_243.25"/>
</p:tagLst>
</file>

<file path=ppt/theme/theme1.xml><?xml version="1.0" encoding="utf-8"?>
<a:theme xmlns:a="http://schemas.openxmlformats.org/drawingml/2006/main" name="Office 主题​​">
  <a:themeElements>
    <a:clrScheme name="艾迪鹅作业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9C24F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PPOSans">
      <a:majorFont>
        <a:latin typeface="OPPOSans B"/>
        <a:ea typeface="OPPOSans B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1730</Words>
  <Application>Microsoft Office PowerPoint</Application>
  <PresentationFormat>宽屏</PresentationFormat>
  <Paragraphs>298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8" baseType="lpstr">
      <vt:lpstr>OPPOSans B</vt:lpstr>
      <vt:lpstr>Arial</vt:lpstr>
      <vt:lpstr>OPPOSans R</vt:lpstr>
      <vt:lpstr>Microsoft YaHei Light</vt:lpstr>
      <vt:lpstr>Microsoft YaHei</vt:lpstr>
      <vt:lpstr>等线</vt:lpstr>
      <vt:lpstr>Office 主题​​</vt:lpstr>
      <vt:lpstr>PowerPoint 演示文稿</vt:lpstr>
      <vt:lpstr>目录</vt:lpstr>
      <vt:lpstr>PowerPoint 演示文稿</vt:lpstr>
      <vt:lpstr>团队组织架构</vt:lpstr>
      <vt:lpstr>工作回顾</vt:lpstr>
      <vt:lpstr>核心工作内容</vt:lpstr>
      <vt:lpstr>项目推进进度</vt:lpstr>
      <vt:lpstr>整体总结</vt:lpstr>
      <vt:lpstr>PowerPoint 演示文稿</vt:lpstr>
      <vt:lpstr>目标完成情况</vt:lpstr>
      <vt:lpstr>产品占比情况</vt:lpstr>
      <vt:lpstr>年中业绩情况</vt:lpstr>
      <vt:lpstr>产品亮点总结</vt:lpstr>
      <vt:lpstr>工作成果</vt:lpstr>
      <vt:lpstr>团队高光时刻</vt:lpstr>
      <vt:lpstr>工作亮点分析</vt:lpstr>
      <vt:lpstr>合作企业</vt:lpstr>
      <vt:lpstr>PowerPoint 演示文稿</vt:lpstr>
      <vt:lpstr>产品优化方向</vt:lpstr>
      <vt:lpstr>项目改进分析</vt:lpstr>
      <vt:lpstr>跟进策略</vt:lpstr>
      <vt:lpstr>产品优化方向</vt:lpstr>
      <vt:lpstr>总结不足</vt:lpstr>
      <vt:lpstr>PowerPoint 演示文稿</vt:lpstr>
      <vt:lpstr>加强部门支持配合</vt:lpstr>
      <vt:lpstr>团队建设</vt:lpstr>
      <vt:lpstr>PDCA循环分析</vt:lpstr>
      <vt:lpstr>工作计划</vt:lpstr>
      <vt:lpstr>下半年目标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Icefrog Li</dc:creator>
  <cp:lastModifiedBy>Icefrog Li</cp:lastModifiedBy>
  <cp:revision>26</cp:revision>
  <dcterms:created xsi:type="dcterms:W3CDTF">2022-06-11T12:21:21Z</dcterms:created>
  <dcterms:modified xsi:type="dcterms:W3CDTF">2022-07-31T13:30:29Z</dcterms:modified>
</cp:coreProperties>
</file>